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2" r:id="rId4"/>
    <p:sldId id="283" r:id="rId5"/>
    <p:sldId id="284" r:id="rId6"/>
    <p:sldId id="285" r:id="rId7"/>
    <p:sldId id="28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0DA1-ABD0-4C25-B8D9-866C297F1CE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IMAp09   </a:t>
            </a:r>
            <a:r>
              <a:rPr lang="cs-CZ" dirty="0"/>
              <a:t>Didaktika matematiky </a:t>
            </a:r>
            <a:r>
              <a:rPr lang="cs-CZ" dirty="0" smtClean="0"/>
              <a:t>2  P 4</a:t>
            </a:r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Čtyřúhelníky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Jsou dány čtyři různé body A, B, C, D v rovině a žádné tři z nich neleží na jedné přímce. Sjednocení trojúhelníků ABD a BDC nazveme čtyřúhelníkem ABCD právě tehdy, když průnikem těchto trojúhelníků je úsečka BD.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Čtyřúhelníky konvexní, nekonvexní</a:t>
            </a:r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čtyřúhelníků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Různoběžné strany                   </a:t>
            </a:r>
            <a:r>
              <a:rPr lang="cs-CZ" dirty="0"/>
              <a:t>RŮZNOBĚŽNÍKY – deltoid</a:t>
            </a:r>
          </a:p>
          <a:p>
            <a:endParaRPr lang="cs-CZ" dirty="0"/>
          </a:p>
          <a:p>
            <a:r>
              <a:rPr lang="cs-CZ" b="1" dirty="0"/>
              <a:t>Alespoň jedna dvojice rovnoběžných stran</a:t>
            </a:r>
          </a:p>
          <a:p>
            <a:r>
              <a:rPr lang="cs-CZ" dirty="0"/>
              <a:t>Právě jedna dvojice rovnoběžných stran   LICHOBĚŽNÍKY</a:t>
            </a:r>
          </a:p>
          <a:p>
            <a:r>
              <a:rPr lang="cs-CZ" dirty="0"/>
              <a:t>Dvě dvojice rovnoběžných stran                 ROVNOBĚŽNÍKY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rovnoběžníků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ROVNOBĚŽNÍKY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Sousední strany jsou na sebe kolmé     Sousední strany nejsou kolmé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PRAVOÚHELNÍKY                              KOSODÉLNÍKY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Sousední strany   Sousední strany    Sousední strany    Sousední strany jsou shodné        nejsou shodné         jsou shodné        nejsou shodné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ČTVEREC                OBDÉLNÍK                 KOSOČTVEREC           KOSODÉLNÍK</a:t>
            </a:r>
          </a:p>
        </p:txBody>
      </p: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ROVNOBĚŽNÍKY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Rovnoběžník je čtyřúhelník, jehož protější dvojice stran jsou rovnoběžné.            D                       C</a:t>
            </a:r>
          </a:p>
          <a:p>
            <a:endParaRPr lang="cs-CZ" dirty="0"/>
          </a:p>
          <a:p>
            <a:r>
              <a:rPr lang="cs-CZ" dirty="0"/>
              <a:t>                               A                        B</a:t>
            </a:r>
          </a:p>
          <a:p>
            <a:r>
              <a:rPr lang="cs-CZ" dirty="0"/>
              <a:t>Protější strany jsou shodné</a:t>
            </a:r>
          </a:p>
          <a:p>
            <a:r>
              <a:rPr lang="cs-CZ" dirty="0"/>
              <a:t>Protější úhly jsou shodné</a:t>
            </a:r>
          </a:p>
          <a:p>
            <a:r>
              <a:rPr lang="cs-CZ" dirty="0"/>
              <a:t>Úhlopříčky se půlí        </a:t>
            </a:r>
          </a:p>
          <a:p>
            <a:r>
              <a:rPr lang="cs-CZ" dirty="0"/>
              <a:t>Rovnoběžník je středově souměrný útvar</a:t>
            </a:r>
          </a:p>
          <a:p>
            <a:endParaRPr lang="cs-CZ" dirty="0"/>
          </a:p>
        </p:txBody>
      </p:sp>
      <p:sp>
        <p:nvSpPr>
          <p:cNvPr id="4" name="Kosoúhelník 3"/>
          <p:cNvSpPr/>
          <p:nvPr/>
        </p:nvSpPr>
        <p:spPr>
          <a:xfrm>
            <a:off x="3929974" y="2538919"/>
            <a:ext cx="2081720" cy="88521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Obdélník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Obdélník je rovnoběžník, jehož sousední strany jsou na sebe kolmé a nejsou shodné.</a:t>
            </a:r>
          </a:p>
          <a:p>
            <a:r>
              <a:rPr lang="cs-CZ" dirty="0"/>
              <a:t>K vlastnostem rovnoběžníků se přidává:</a:t>
            </a:r>
          </a:p>
          <a:p>
            <a:r>
              <a:rPr lang="cs-CZ" dirty="0"/>
              <a:t>Úhlopříčky obdélníku jsou shodné</a:t>
            </a:r>
          </a:p>
          <a:p>
            <a:r>
              <a:rPr lang="cs-CZ" dirty="0"/>
              <a:t>Obdélníku lze opsat kružnici</a:t>
            </a:r>
          </a:p>
          <a:p>
            <a:r>
              <a:rPr lang="cs-CZ" dirty="0"/>
              <a:t>Obdélník je souměrný podle dvou os souměrnosti</a:t>
            </a:r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Čtverec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Čtverec je rovnoběžník, jehož sousední strany jsou na sebe kolmé a jsou shodné.</a:t>
            </a:r>
          </a:p>
          <a:p>
            <a:r>
              <a:rPr lang="cs-CZ" dirty="0"/>
              <a:t>K vlastnostem rovnoběžníku a obdélníku se přidává:</a:t>
            </a:r>
          </a:p>
          <a:p>
            <a:r>
              <a:rPr lang="cs-CZ" dirty="0"/>
              <a:t>Úhlopříčky jsou na sebe kolmé</a:t>
            </a:r>
          </a:p>
          <a:p>
            <a:r>
              <a:rPr lang="cs-CZ" dirty="0" smtClean="0"/>
              <a:t>Čtverci ze </a:t>
            </a:r>
            <a:r>
              <a:rPr lang="cs-CZ" dirty="0"/>
              <a:t>opsat i vepsat kružnici</a:t>
            </a:r>
          </a:p>
          <a:p>
            <a:r>
              <a:rPr lang="cs-CZ" smtClean="0"/>
              <a:t>Čtverec  </a:t>
            </a:r>
            <a:r>
              <a:rPr lang="cs-CZ" dirty="0"/>
              <a:t>je souměrný podle čtyř os souměrnosti</a:t>
            </a:r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235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Geometrie v učivu matematiky 1. stupně ZŠ</vt:lpstr>
      <vt:lpstr>Čtyřúhelníky</vt:lpstr>
      <vt:lpstr>Klasifikace čtyřúhelníků</vt:lpstr>
      <vt:lpstr>Klasifikace rovnoběžníků</vt:lpstr>
      <vt:lpstr>ROVNOBĚŽNÍKY</vt:lpstr>
      <vt:lpstr>Obdélník</vt:lpstr>
      <vt:lpstr>Čtverec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29</cp:revision>
  <dcterms:created xsi:type="dcterms:W3CDTF">2021-03-03T15:24:08Z</dcterms:created>
  <dcterms:modified xsi:type="dcterms:W3CDTF">2021-03-26T10:11:02Z</dcterms:modified>
</cp:coreProperties>
</file>