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72" r:id="rId3"/>
    <p:sldId id="293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94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8" r:id="rId26"/>
    <p:sldId id="295" r:id="rId27"/>
    <p:sldId id="296" r:id="rId28"/>
    <p:sldId id="297" r:id="rId29"/>
    <p:sldId id="29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77F5642-4E97-4E3B-A119-31226D1A5A69}">
          <p14:sldIdLst>
            <p14:sldId id="272"/>
            <p14:sldId id="293"/>
            <p14:sldId id="271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94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8"/>
            <p14:sldId id="295"/>
            <p14:sldId id="296"/>
            <p14:sldId id="297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image" Target="../media/image17.svg"/><Relationship Id="rId9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image" Target="../media/image17.svg"/><Relationship Id="rId9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C1086-0CD1-40DF-A521-607276AF4E3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89E0D6C-EF7A-4D43-AD88-41EF2162EFC5}">
      <dgm:prSet/>
      <dgm:spPr/>
      <dgm:t>
        <a:bodyPr/>
        <a:lstStyle/>
        <a:p>
          <a:pPr>
            <a:defRPr cap="all"/>
          </a:pP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subject</a:t>
          </a:r>
          <a:r>
            <a:rPr lang="cs-CZ" dirty="0"/>
            <a:t> </a:t>
          </a:r>
          <a:r>
            <a:rPr lang="cs-CZ" dirty="0" err="1"/>
            <a:t>is</a:t>
          </a:r>
          <a:r>
            <a:rPr lang="cs-CZ" dirty="0"/>
            <a:t> </a:t>
          </a:r>
          <a:r>
            <a:rPr lang="cs-CZ" dirty="0" err="1"/>
            <a:t>compulsory</a:t>
          </a:r>
          <a:r>
            <a:rPr lang="cs-CZ" dirty="0"/>
            <a:t> and </a:t>
          </a:r>
          <a:r>
            <a:rPr lang="cs-CZ" dirty="0" err="1"/>
            <a:t>it</a:t>
          </a:r>
          <a:r>
            <a:rPr lang="cs-CZ" dirty="0"/>
            <a:t> </a:t>
          </a:r>
          <a:r>
            <a:rPr lang="cs-CZ" dirty="0" err="1"/>
            <a:t>takes</a:t>
          </a:r>
          <a:r>
            <a:rPr lang="cs-CZ" dirty="0"/>
            <a:t> place in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spring</a:t>
          </a:r>
          <a:r>
            <a:rPr lang="cs-CZ" dirty="0"/>
            <a:t> </a:t>
          </a:r>
          <a:r>
            <a:rPr lang="cs-CZ" dirty="0" err="1"/>
            <a:t>semester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4</a:t>
          </a:r>
          <a:r>
            <a:rPr lang="cs-CZ" b="1" i="1" baseline="30000" dirty="0"/>
            <a:t>th</a:t>
          </a:r>
          <a:r>
            <a:rPr lang="cs-CZ" dirty="0"/>
            <a:t> </a:t>
          </a:r>
          <a:r>
            <a:rPr lang="cs-CZ" dirty="0" err="1"/>
            <a:t>semester</a:t>
          </a:r>
          <a:r>
            <a:rPr lang="cs-CZ" dirty="0"/>
            <a:t> </a:t>
          </a:r>
        </a:p>
        <a:p>
          <a:pPr>
            <a:defRPr cap="all"/>
          </a:pPr>
          <a:r>
            <a:rPr lang="cs-CZ" dirty="0" err="1"/>
            <a:t>Criteria</a:t>
          </a:r>
          <a:r>
            <a:rPr lang="cs-CZ" dirty="0"/>
            <a:t> </a:t>
          </a:r>
          <a:r>
            <a:rPr lang="cs-CZ" dirty="0" err="1"/>
            <a:t>for</a:t>
          </a:r>
          <a:r>
            <a:rPr lang="cs-CZ" dirty="0"/>
            <a:t> </a:t>
          </a:r>
          <a:r>
            <a:rPr lang="cs-CZ" dirty="0" err="1"/>
            <a:t>Completion</a:t>
          </a:r>
          <a:r>
            <a:rPr lang="cs-CZ" dirty="0"/>
            <a:t>: </a:t>
          </a:r>
          <a:r>
            <a:rPr lang="cs-CZ" dirty="0" err="1"/>
            <a:t>Written</a:t>
          </a:r>
          <a:r>
            <a:rPr lang="cs-CZ" dirty="0"/>
            <a:t> </a:t>
          </a:r>
          <a:r>
            <a:rPr lang="cs-CZ" dirty="0" err="1"/>
            <a:t>preparation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project</a:t>
          </a:r>
          <a:r>
            <a:rPr lang="cs-CZ" dirty="0"/>
            <a:t> and </a:t>
          </a:r>
          <a:r>
            <a:rPr lang="cs-CZ" dirty="0" err="1"/>
            <a:t>its</a:t>
          </a:r>
          <a:r>
            <a:rPr lang="cs-CZ" dirty="0"/>
            <a:t> </a:t>
          </a:r>
          <a:r>
            <a:rPr lang="cs-CZ" dirty="0" err="1"/>
            <a:t>reflection</a:t>
          </a:r>
          <a:endParaRPr lang="en-US" dirty="0"/>
        </a:p>
      </dgm:t>
    </dgm:pt>
    <dgm:pt modelId="{F99A5AA6-3691-40B4-9BD7-8BE69C589F6B}" type="parTrans" cxnId="{F40050AF-045D-47F8-9EBB-DC84D00BD66D}">
      <dgm:prSet/>
      <dgm:spPr/>
      <dgm:t>
        <a:bodyPr/>
        <a:lstStyle/>
        <a:p>
          <a:endParaRPr lang="en-US"/>
        </a:p>
      </dgm:t>
    </dgm:pt>
    <dgm:pt modelId="{B13F882B-E5B9-4656-A8B9-0F3A5B368CC1}" type="sibTrans" cxnId="{F40050AF-045D-47F8-9EBB-DC84D00BD66D}">
      <dgm:prSet/>
      <dgm:spPr/>
      <dgm:t>
        <a:bodyPr/>
        <a:lstStyle/>
        <a:p>
          <a:endParaRPr lang="en-US"/>
        </a:p>
      </dgm:t>
    </dgm:pt>
    <dgm:pt modelId="{3CD5C6D8-BBB8-4DD5-A597-19AA658A6892}">
      <dgm:prSet/>
      <dgm:spPr/>
      <dgm:t>
        <a:bodyPr/>
        <a:lstStyle/>
        <a:p>
          <a:pPr>
            <a:defRPr cap="all"/>
          </a:pPr>
          <a:r>
            <a:rPr lang="cs-CZ" dirty="0" err="1"/>
            <a:t>Opening</a:t>
          </a:r>
          <a:r>
            <a:rPr lang="cs-CZ" dirty="0"/>
            <a:t> </a:t>
          </a:r>
          <a:r>
            <a:rPr lang="cs-CZ" dirty="0" err="1"/>
            <a:t>seminars</a:t>
          </a:r>
          <a:r>
            <a:rPr lang="cs-CZ" dirty="0"/>
            <a:t> are </a:t>
          </a:r>
          <a:r>
            <a:rPr lang="cs-CZ" dirty="0" err="1"/>
            <a:t>based</a:t>
          </a:r>
          <a:r>
            <a:rPr lang="cs-CZ" dirty="0"/>
            <a:t> on </a:t>
          </a:r>
          <a:r>
            <a:rPr lang="cs-CZ" dirty="0" err="1"/>
            <a:t>theory</a:t>
          </a:r>
          <a:r>
            <a:rPr lang="cs-CZ" dirty="0"/>
            <a:t>, </a:t>
          </a:r>
          <a:r>
            <a:rPr lang="cs-CZ" dirty="0" err="1"/>
            <a:t>especially</a:t>
          </a:r>
          <a:r>
            <a:rPr lang="cs-CZ" dirty="0"/>
            <a:t> on </a:t>
          </a:r>
          <a:r>
            <a:rPr lang="cs-CZ" dirty="0" err="1"/>
            <a:t>defining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terms</a:t>
          </a:r>
          <a:r>
            <a:rPr lang="cs-CZ" dirty="0"/>
            <a:t> „</a:t>
          </a:r>
          <a:r>
            <a:rPr lang="cs-CZ" dirty="0" err="1"/>
            <a:t>project-based</a:t>
          </a:r>
          <a:r>
            <a:rPr lang="cs-CZ" dirty="0"/>
            <a:t> </a:t>
          </a:r>
          <a:r>
            <a:rPr lang="cs-CZ" dirty="0" err="1"/>
            <a:t>learning</a:t>
          </a:r>
          <a:r>
            <a:rPr lang="cs-CZ" dirty="0"/>
            <a:t>“ and „</a:t>
          </a:r>
          <a:r>
            <a:rPr lang="cs-CZ" dirty="0" err="1"/>
            <a:t>integrated</a:t>
          </a:r>
          <a:r>
            <a:rPr lang="cs-CZ" dirty="0"/>
            <a:t> </a:t>
          </a:r>
          <a:r>
            <a:rPr lang="cs-CZ" dirty="0" err="1"/>
            <a:t>thematic</a:t>
          </a:r>
          <a:r>
            <a:rPr lang="cs-CZ" dirty="0"/>
            <a:t> </a:t>
          </a:r>
          <a:r>
            <a:rPr lang="cs-CZ" dirty="0" err="1"/>
            <a:t>learning</a:t>
          </a:r>
          <a:r>
            <a:rPr lang="cs-CZ" dirty="0"/>
            <a:t>“</a:t>
          </a:r>
        </a:p>
      </dgm:t>
    </dgm:pt>
    <dgm:pt modelId="{646774D1-DA50-4808-A7E1-332FA37B1769}" type="parTrans" cxnId="{109202C9-11E2-40B6-9204-4D1DDCF9A99B}">
      <dgm:prSet/>
      <dgm:spPr/>
      <dgm:t>
        <a:bodyPr/>
        <a:lstStyle/>
        <a:p>
          <a:endParaRPr lang="en-US"/>
        </a:p>
      </dgm:t>
    </dgm:pt>
    <dgm:pt modelId="{ABAD6D5D-83C2-4899-B222-814CFFC1124E}" type="sibTrans" cxnId="{109202C9-11E2-40B6-9204-4D1DDCF9A99B}">
      <dgm:prSet/>
      <dgm:spPr/>
      <dgm:t>
        <a:bodyPr/>
        <a:lstStyle/>
        <a:p>
          <a:endParaRPr lang="en-US"/>
        </a:p>
      </dgm:t>
    </dgm:pt>
    <dgm:pt modelId="{B80A202F-0D40-4C0E-BE52-27EA41D0329B}">
      <dgm:prSet/>
      <dgm:spPr/>
      <dgm:t>
        <a:bodyPr/>
        <a:lstStyle/>
        <a:p>
          <a:pPr>
            <a:defRPr cap="all"/>
          </a:pPr>
          <a:r>
            <a:rPr lang="cs-CZ" dirty="0" err="1"/>
            <a:t>Preparation</a:t>
          </a:r>
          <a:r>
            <a:rPr lang="cs-CZ" dirty="0"/>
            <a:t> and </a:t>
          </a:r>
          <a:r>
            <a:rPr lang="cs-CZ" dirty="0" err="1"/>
            <a:t>realization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projects</a:t>
          </a:r>
          <a:endParaRPr lang="cs-CZ" dirty="0"/>
        </a:p>
        <a:p>
          <a:pPr>
            <a:defRPr cap="all"/>
          </a:pPr>
          <a:r>
            <a:rPr lang="cs-CZ" dirty="0" err="1"/>
            <a:t>Students</a:t>
          </a:r>
          <a:r>
            <a:rPr lang="cs-CZ" dirty="0"/>
            <a:t> </a:t>
          </a:r>
          <a:r>
            <a:rPr lang="cs-CZ" dirty="0" err="1"/>
            <a:t>can</a:t>
          </a:r>
          <a:r>
            <a:rPr lang="cs-CZ" dirty="0"/>
            <a:t> use </a:t>
          </a:r>
          <a:r>
            <a:rPr lang="cs-CZ" dirty="0" err="1"/>
            <a:t>it</a:t>
          </a:r>
          <a:r>
            <a:rPr lang="cs-CZ" dirty="0"/>
            <a:t> in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continuous</a:t>
          </a:r>
          <a:r>
            <a:rPr lang="cs-CZ" dirty="0"/>
            <a:t> </a:t>
          </a:r>
          <a:r>
            <a:rPr lang="cs-CZ" dirty="0" err="1"/>
            <a:t>teaching</a:t>
          </a:r>
          <a:r>
            <a:rPr lang="cs-CZ" dirty="0"/>
            <a:t> </a:t>
          </a:r>
          <a:r>
            <a:rPr lang="cs-CZ" dirty="0" err="1"/>
            <a:t>practices</a:t>
          </a:r>
          <a:endParaRPr lang="en-US" dirty="0"/>
        </a:p>
      </dgm:t>
    </dgm:pt>
    <dgm:pt modelId="{2D2EB132-6AE4-4D5F-A7BA-C68C4C7F8CE0}" type="parTrans" cxnId="{D0083C24-253D-4116-BAC4-602789580EBA}">
      <dgm:prSet/>
      <dgm:spPr/>
      <dgm:t>
        <a:bodyPr/>
        <a:lstStyle/>
        <a:p>
          <a:endParaRPr lang="en-US"/>
        </a:p>
      </dgm:t>
    </dgm:pt>
    <dgm:pt modelId="{3FA3B43F-DAA0-4CD5-9920-C791A8827C52}" type="sibTrans" cxnId="{D0083C24-253D-4116-BAC4-602789580EBA}">
      <dgm:prSet/>
      <dgm:spPr/>
      <dgm:t>
        <a:bodyPr/>
        <a:lstStyle/>
        <a:p>
          <a:endParaRPr lang="en-US"/>
        </a:p>
      </dgm:t>
    </dgm:pt>
    <dgm:pt modelId="{F867C109-AFF3-4863-9F6E-8BE29108D2D0}">
      <dgm:prSet/>
      <dgm:spPr/>
      <dgm:t>
        <a:bodyPr/>
        <a:lstStyle/>
        <a:p>
          <a:pPr>
            <a:defRPr cap="all"/>
          </a:pPr>
          <a:r>
            <a:rPr lang="cs-CZ" dirty="0" err="1"/>
            <a:t>students</a:t>
          </a:r>
          <a:r>
            <a:rPr lang="cs-CZ" dirty="0"/>
            <a:t> </a:t>
          </a:r>
          <a:r>
            <a:rPr lang="cs-CZ" dirty="0" err="1"/>
            <a:t>reflect</a:t>
          </a:r>
          <a:r>
            <a:rPr lang="cs-CZ" dirty="0"/>
            <a:t> </a:t>
          </a:r>
          <a:r>
            <a:rPr lang="cs-CZ" dirty="0" err="1"/>
            <a:t>their</a:t>
          </a:r>
          <a:r>
            <a:rPr lang="cs-CZ" dirty="0"/>
            <a:t> </a:t>
          </a:r>
          <a:r>
            <a:rPr lang="cs-CZ" dirty="0" err="1"/>
            <a:t>projects</a:t>
          </a:r>
          <a:r>
            <a:rPr lang="cs-CZ" dirty="0"/>
            <a:t> In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Final</a:t>
          </a:r>
          <a:r>
            <a:rPr lang="cs-CZ" dirty="0"/>
            <a:t> </a:t>
          </a:r>
          <a:r>
            <a:rPr lang="cs-CZ" dirty="0" err="1"/>
            <a:t>seminars</a:t>
          </a:r>
          <a:r>
            <a:rPr lang="cs-CZ" dirty="0"/>
            <a:t> </a:t>
          </a:r>
          <a:endParaRPr lang="en-US" dirty="0"/>
        </a:p>
      </dgm:t>
    </dgm:pt>
    <dgm:pt modelId="{91BED567-38AB-4514-804D-E47251D70F75}" type="parTrans" cxnId="{A17C15DA-1BB1-4179-A64C-ECFA7B6044B6}">
      <dgm:prSet/>
      <dgm:spPr/>
      <dgm:t>
        <a:bodyPr/>
        <a:lstStyle/>
        <a:p>
          <a:endParaRPr lang="en-US"/>
        </a:p>
      </dgm:t>
    </dgm:pt>
    <dgm:pt modelId="{9261A4D7-19B3-4F93-A94A-10DCEBE21352}" type="sibTrans" cxnId="{A17C15DA-1BB1-4179-A64C-ECFA7B6044B6}">
      <dgm:prSet/>
      <dgm:spPr/>
      <dgm:t>
        <a:bodyPr/>
        <a:lstStyle/>
        <a:p>
          <a:endParaRPr lang="en-US"/>
        </a:p>
      </dgm:t>
    </dgm:pt>
    <dgm:pt modelId="{EB970167-909C-429A-BD14-E499FA0F9729}" type="pres">
      <dgm:prSet presAssocID="{43EC1086-0CD1-40DF-A521-607276AF4E3D}" presName="root" presStyleCnt="0">
        <dgm:presLayoutVars>
          <dgm:dir/>
          <dgm:resizeHandles val="exact"/>
        </dgm:presLayoutVars>
      </dgm:prSet>
      <dgm:spPr/>
    </dgm:pt>
    <dgm:pt modelId="{ED928F98-6642-474D-A55C-DF0060523B63}" type="pres">
      <dgm:prSet presAssocID="{E89E0D6C-EF7A-4D43-AD88-41EF2162EFC5}" presName="compNode" presStyleCnt="0"/>
      <dgm:spPr/>
    </dgm:pt>
    <dgm:pt modelId="{BE9342B9-24EB-4348-9CCF-ABFA64BF47B2}" type="pres">
      <dgm:prSet presAssocID="{E89E0D6C-EF7A-4D43-AD88-41EF2162EFC5}" presName="iconBgRect" presStyleLbl="bgShp" presStyleIdx="0" presStyleCnt="4"/>
      <dgm:spPr/>
    </dgm:pt>
    <dgm:pt modelId="{EDAFF846-4C91-4464-A6D7-983D2D9B9D6D}" type="pres">
      <dgm:prSet presAssocID="{E89E0D6C-EF7A-4D43-AD88-41EF2162EFC5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0AFE6A3-67D8-4F3C-BC78-CC180E336304}" type="pres">
      <dgm:prSet presAssocID="{E89E0D6C-EF7A-4D43-AD88-41EF2162EFC5}" presName="spaceRect" presStyleCnt="0"/>
      <dgm:spPr/>
    </dgm:pt>
    <dgm:pt modelId="{2CB1C67F-9C79-4CC3-9567-3425A847166D}" type="pres">
      <dgm:prSet presAssocID="{E89E0D6C-EF7A-4D43-AD88-41EF2162EFC5}" presName="textRect" presStyleLbl="revTx" presStyleIdx="0" presStyleCnt="4">
        <dgm:presLayoutVars>
          <dgm:chMax val="1"/>
          <dgm:chPref val="1"/>
        </dgm:presLayoutVars>
      </dgm:prSet>
      <dgm:spPr/>
    </dgm:pt>
    <dgm:pt modelId="{C2022F93-77F1-4EE1-BA9C-4C347CA06034}" type="pres">
      <dgm:prSet presAssocID="{B13F882B-E5B9-4656-A8B9-0F3A5B368CC1}" presName="sibTrans" presStyleCnt="0"/>
      <dgm:spPr/>
    </dgm:pt>
    <dgm:pt modelId="{01EF6D05-1182-4E52-9E6A-BCF9C4E3FADF}" type="pres">
      <dgm:prSet presAssocID="{3CD5C6D8-BBB8-4DD5-A597-19AA658A6892}" presName="compNode" presStyleCnt="0"/>
      <dgm:spPr/>
    </dgm:pt>
    <dgm:pt modelId="{11ADFAD4-B539-4592-ABB4-BF3434A26152}" type="pres">
      <dgm:prSet presAssocID="{3CD5C6D8-BBB8-4DD5-A597-19AA658A6892}" presName="iconBgRect" presStyleLbl="bgShp" presStyleIdx="1" presStyleCnt="4"/>
      <dgm:spPr/>
    </dgm:pt>
    <dgm:pt modelId="{7D5AEC3D-99D5-4723-9838-22BF23AB66A9}" type="pres">
      <dgm:prSet presAssocID="{3CD5C6D8-BBB8-4DD5-A597-19AA658A6892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C8AB03C-63D5-4633-B68E-AB32CF81229A}" type="pres">
      <dgm:prSet presAssocID="{3CD5C6D8-BBB8-4DD5-A597-19AA658A6892}" presName="spaceRect" presStyleCnt="0"/>
      <dgm:spPr/>
    </dgm:pt>
    <dgm:pt modelId="{6223C5F9-F418-43A2-9436-D245F4FFC31B}" type="pres">
      <dgm:prSet presAssocID="{3CD5C6D8-BBB8-4DD5-A597-19AA658A6892}" presName="textRect" presStyleLbl="revTx" presStyleIdx="1" presStyleCnt="4">
        <dgm:presLayoutVars>
          <dgm:chMax val="1"/>
          <dgm:chPref val="1"/>
        </dgm:presLayoutVars>
      </dgm:prSet>
      <dgm:spPr/>
    </dgm:pt>
    <dgm:pt modelId="{153B33E0-8BF1-4692-BF9A-C69608128B4D}" type="pres">
      <dgm:prSet presAssocID="{ABAD6D5D-83C2-4899-B222-814CFFC1124E}" presName="sibTrans" presStyleCnt="0"/>
      <dgm:spPr/>
    </dgm:pt>
    <dgm:pt modelId="{59927417-48B7-4524-9ED2-3CA8567F411B}" type="pres">
      <dgm:prSet presAssocID="{B80A202F-0D40-4C0E-BE52-27EA41D0329B}" presName="compNode" presStyleCnt="0"/>
      <dgm:spPr/>
    </dgm:pt>
    <dgm:pt modelId="{C1D1678E-9910-4454-A191-89F0F6777729}" type="pres">
      <dgm:prSet presAssocID="{B80A202F-0D40-4C0E-BE52-27EA41D0329B}" presName="iconBgRect" presStyleLbl="bgShp" presStyleIdx="2" presStyleCnt="4"/>
      <dgm:spPr/>
    </dgm:pt>
    <dgm:pt modelId="{94D170FE-C66F-438F-9C33-C12F5161A18F}" type="pres">
      <dgm:prSet presAssocID="{B80A202F-0D40-4C0E-BE52-27EA41D0329B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4B259861-0AFE-422D-8582-2A3A421DBD98}" type="pres">
      <dgm:prSet presAssocID="{B80A202F-0D40-4C0E-BE52-27EA41D0329B}" presName="spaceRect" presStyleCnt="0"/>
      <dgm:spPr/>
    </dgm:pt>
    <dgm:pt modelId="{DBBB76C9-52A5-427E-BDDD-6E041A8AF0F6}" type="pres">
      <dgm:prSet presAssocID="{B80A202F-0D40-4C0E-BE52-27EA41D0329B}" presName="textRect" presStyleLbl="revTx" presStyleIdx="2" presStyleCnt="4">
        <dgm:presLayoutVars>
          <dgm:chMax val="1"/>
          <dgm:chPref val="1"/>
        </dgm:presLayoutVars>
      </dgm:prSet>
      <dgm:spPr/>
    </dgm:pt>
    <dgm:pt modelId="{7AE31E8D-18E6-4E57-A074-27963AF37D57}" type="pres">
      <dgm:prSet presAssocID="{3FA3B43F-DAA0-4CD5-9920-C791A8827C52}" presName="sibTrans" presStyleCnt="0"/>
      <dgm:spPr/>
    </dgm:pt>
    <dgm:pt modelId="{91A66C2D-A39F-4B3C-B86B-4E577CDDB570}" type="pres">
      <dgm:prSet presAssocID="{F867C109-AFF3-4863-9F6E-8BE29108D2D0}" presName="compNode" presStyleCnt="0"/>
      <dgm:spPr/>
    </dgm:pt>
    <dgm:pt modelId="{3B9F854F-9B48-42D3-AEB8-31D88B6DB9A4}" type="pres">
      <dgm:prSet presAssocID="{F867C109-AFF3-4863-9F6E-8BE29108D2D0}" presName="iconBgRect" presStyleLbl="bgShp" presStyleIdx="3" presStyleCnt="4"/>
      <dgm:spPr/>
    </dgm:pt>
    <dgm:pt modelId="{FCA5DD82-7E3B-4FD7-A9E5-6143B22EFFA0}" type="pres">
      <dgm:prSet presAssocID="{F867C109-AFF3-4863-9F6E-8BE29108D2D0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C75CD99-8B29-4858-8169-03FFD5F631C9}" type="pres">
      <dgm:prSet presAssocID="{F867C109-AFF3-4863-9F6E-8BE29108D2D0}" presName="spaceRect" presStyleCnt="0"/>
      <dgm:spPr/>
    </dgm:pt>
    <dgm:pt modelId="{9438EEE8-AE27-4D30-BB1A-5A2DA0B8A1B0}" type="pres">
      <dgm:prSet presAssocID="{F867C109-AFF3-4863-9F6E-8BE29108D2D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0083C24-253D-4116-BAC4-602789580EBA}" srcId="{43EC1086-0CD1-40DF-A521-607276AF4E3D}" destId="{B80A202F-0D40-4C0E-BE52-27EA41D0329B}" srcOrd="2" destOrd="0" parTransId="{2D2EB132-6AE4-4D5F-A7BA-C68C4C7F8CE0}" sibTransId="{3FA3B43F-DAA0-4CD5-9920-C791A8827C52}"/>
    <dgm:cxn modelId="{DF796729-4D4C-4E61-A836-A04E5CA39983}" type="presOf" srcId="{3CD5C6D8-BBB8-4DD5-A597-19AA658A6892}" destId="{6223C5F9-F418-43A2-9436-D245F4FFC31B}" srcOrd="0" destOrd="0" presId="urn:microsoft.com/office/officeart/2018/5/layout/IconCircleLabelList"/>
    <dgm:cxn modelId="{8C803D5B-A5C0-4166-A4B6-18F096811306}" type="presOf" srcId="{F867C109-AFF3-4863-9F6E-8BE29108D2D0}" destId="{9438EEE8-AE27-4D30-BB1A-5A2DA0B8A1B0}" srcOrd="0" destOrd="0" presId="urn:microsoft.com/office/officeart/2018/5/layout/IconCircleLabelList"/>
    <dgm:cxn modelId="{A51A0F86-C4F4-4122-9A38-8940D874C90E}" type="presOf" srcId="{43EC1086-0CD1-40DF-A521-607276AF4E3D}" destId="{EB970167-909C-429A-BD14-E499FA0F9729}" srcOrd="0" destOrd="0" presId="urn:microsoft.com/office/officeart/2018/5/layout/IconCircleLabelList"/>
    <dgm:cxn modelId="{F40050AF-045D-47F8-9EBB-DC84D00BD66D}" srcId="{43EC1086-0CD1-40DF-A521-607276AF4E3D}" destId="{E89E0D6C-EF7A-4D43-AD88-41EF2162EFC5}" srcOrd="0" destOrd="0" parTransId="{F99A5AA6-3691-40B4-9BD7-8BE69C589F6B}" sibTransId="{B13F882B-E5B9-4656-A8B9-0F3A5B368CC1}"/>
    <dgm:cxn modelId="{109202C9-11E2-40B6-9204-4D1DDCF9A99B}" srcId="{43EC1086-0CD1-40DF-A521-607276AF4E3D}" destId="{3CD5C6D8-BBB8-4DD5-A597-19AA658A6892}" srcOrd="1" destOrd="0" parTransId="{646774D1-DA50-4808-A7E1-332FA37B1769}" sibTransId="{ABAD6D5D-83C2-4899-B222-814CFFC1124E}"/>
    <dgm:cxn modelId="{ADBC73CD-04E5-49AA-8892-3D0B589511E3}" type="presOf" srcId="{E89E0D6C-EF7A-4D43-AD88-41EF2162EFC5}" destId="{2CB1C67F-9C79-4CC3-9567-3425A847166D}" srcOrd="0" destOrd="0" presId="urn:microsoft.com/office/officeart/2018/5/layout/IconCircleLabelList"/>
    <dgm:cxn modelId="{A17C15DA-1BB1-4179-A64C-ECFA7B6044B6}" srcId="{43EC1086-0CD1-40DF-A521-607276AF4E3D}" destId="{F867C109-AFF3-4863-9F6E-8BE29108D2D0}" srcOrd="3" destOrd="0" parTransId="{91BED567-38AB-4514-804D-E47251D70F75}" sibTransId="{9261A4D7-19B3-4F93-A94A-10DCEBE21352}"/>
    <dgm:cxn modelId="{0454FEF6-FEEF-46F7-96F2-C70D0879A2F5}" type="presOf" srcId="{B80A202F-0D40-4C0E-BE52-27EA41D0329B}" destId="{DBBB76C9-52A5-427E-BDDD-6E041A8AF0F6}" srcOrd="0" destOrd="0" presId="urn:microsoft.com/office/officeart/2018/5/layout/IconCircleLabelList"/>
    <dgm:cxn modelId="{BDB73699-15C6-420B-ADA0-8A39E7ABE3D8}" type="presParOf" srcId="{EB970167-909C-429A-BD14-E499FA0F9729}" destId="{ED928F98-6642-474D-A55C-DF0060523B63}" srcOrd="0" destOrd="0" presId="urn:microsoft.com/office/officeart/2018/5/layout/IconCircleLabelList"/>
    <dgm:cxn modelId="{C474CAAF-D5E5-499A-AF39-81080B6A93DF}" type="presParOf" srcId="{ED928F98-6642-474D-A55C-DF0060523B63}" destId="{BE9342B9-24EB-4348-9CCF-ABFA64BF47B2}" srcOrd="0" destOrd="0" presId="urn:microsoft.com/office/officeart/2018/5/layout/IconCircleLabelList"/>
    <dgm:cxn modelId="{8FE1A951-86EE-49A8-A83B-5E6AA2DB7EF4}" type="presParOf" srcId="{ED928F98-6642-474D-A55C-DF0060523B63}" destId="{EDAFF846-4C91-4464-A6D7-983D2D9B9D6D}" srcOrd="1" destOrd="0" presId="urn:microsoft.com/office/officeart/2018/5/layout/IconCircleLabelList"/>
    <dgm:cxn modelId="{9E070794-CFCC-46B8-B00E-42B78174FB10}" type="presParOf" srcId="{ED928F98-6642-474D-A55C-DF0060523B63}" destId="{50AFE6A3-67D8-4F3C-BC78-CC180E336304}" srcOrd="2" destOrd="0" presId="urn:microsoft.com/office/officeart/2018/5/layout/IconCircleLabelList"/>
    <dgm:cxn modelId="{454C93FE-F7E8-4ED6-8D8A-6AD094FDD6E6}" type="presParOf" srcId="{ED928F98-6642-474D-A55C-DF0060523B63}" destId="{2CB1C67F-9C79-4CC3-9567-3425A847166D}" srcOrd="3" destOrd="0" presId="urn:microsoft.com/office/officeart/2018/5/layout/IconCircleLabelList"/>
    <dgm:cxn modelId="{0A609E0C-3DE5-40B6-977F-3886A34A0ADF}" type="presParOf" srcId="{EB970167-909C-429A-BD14-E499FA0F9729}" destId="{C2022F93-77F1-4EE1-BA9C-4C347CA06034}" srcOrd="1" destOrd="0" presId="urn:microsoft.com/office/officeart/2018/5/layout/IconCircleLabelList"/>
    <dgm:cxn modelId="{8E408243-5295-414E-89D5-26D13C825909}" type="presParOf" srcId="{EB970167-909C-429A-BD14-E499FA0F9729}" destId="{01EF6D05-1182-4E52-9E6A-BCF9C4E3FADF}" srcOrd="2" destOrd="0" presId="urn:microsoft.com/office/officeart/2018/5/layout/IconCircleLabelList"/>
    <dgm:cxn modelId="{C6BDE10D-1B66-489D-B9F0-1F72DC1DE115}" type="presParOf" srcId="{01EF6D05-1182-4E52-9E6A-BCF9C4E3FADF}" destId="{11ADFAD4-B539-4592-ABB4-BF3434A26152}" srcOrd="0" destOrd="0" presId="urn:microsoft.com/office/officeart/2018/5/layout/IconCircleLabelList"/>
    <dgm:cxn modelId="{708CDF12-F511-4537-B677-5B5FD53DF498}" type="presParOf" srcId="{01EF6D05-1182-4E52-9E6A-BCF9C4E3FADF}" destId="{7D5AEC3D-99D5-4723-9838-22BF23AB66A9}" srcOrd="1" destOrd="0" presId="urn:microsoft.com/office/officeart/2018/5/layout/IconCircleLabelList"/>
    <dgm:cxn modelId="{9A2B53D4-31A5-4BDD-90E3-2E123FE38E31}" type="presParOf" srcId="{01EF6D05-1182-4E52-9E6A-BCF9C4E3FADF}" destId="{2C8AB03C-63D5-4633-B68E-AB32CF81229A}" srcOrd="2" destOrd="0" presId="urn:microsoft.com/office/officeart/2018/5/layout/IconCircleLabelList"/>
    <dgm:cxn modelId="{B4DCC546-4949-4F88-BC8B-A685CD333601}" type="presParOf" srcId="{01EF6D05-1182-4E52-9E6A-BCF9C4E3FADF}" destId="{6223C5F9-F418-43A2-9436-D245F4FFC31B}" srcOrd="3" destOrd="0" presId="urn:microsoft.com/office/officeart/2018/5/layout/IconCircleLabelList"/>
    <dgm:cxn modelId="{9101C5F2-8D9F-4E0F-8429-CA1147844817}" type="presParOf" srcId="{EB970167-909C-429A-BD14-E499FA0F9729}" destId="{153B33E0-8BF1-4692-BF9A-C69608128B4D}" srcOrd="3" destOrd="0" presId="urn:microsoft.com/office/officeart/2018/5/layout/IconCircleLabelList"/>
    <dgm:cxn modelId="{25A45272-58FE-4CED-B9B0-217CCFCD7899}" type="presParOf" srcId="{EB970167-909C-429A-BD14-E499FA0F9729}" destId="{59927417-48B7-4524-9ED2-3CA8567F411B}" srcOrd="4" destOrd="0" presId="urn:microsoft.com/office/officeart/2018/5/layout/IconCircleLabelList"/>
    <dgm:cxn modelId="{F2B3B0A5-7FCF-4F9B-9A40-4C996447F0F6}" type="presParOf" srcId="{59927417-48B7-4524-9ED2-3CA8567F411B}" destId="{C1D1678E-9910-4454-A191-89F0F6777729}" srcOrd="0" destOrd="0" presId="urn:microsoft.com/office/officeart/2018/5/layout/IconCircleLabelList"/>
    <dgm:cxn modelId="{310F33E7-01A5-4213-B9B1-20242AEDA815}" type="presParOf" srcId="{59927417-48B7-4524-9ED2-3CA8567F411B}" destId="{94D170FE-C66F-438F-9C33-C12F5161A18F}" srcOrd="1" destOrd="0" presId="urn:microsoft.com/office/officeart/2018/5/layout/IconCircleLabelList"/>
    <dgm:cxn modelId="{B152F4B6-79ED-417E-865A-6C97659D77AF}" type="presParOf" srcId="{59927417-48B7-4524-9ED2-3CA8567F411B}" destId="{4B259861-0AFE-422D-8582-2A3A421DBD98}" srcOrd="2" destOrd="0" presId="urn:microsoft.com/office/officeart/2018/5/layout/IconCircleLabelList"/>
    <dgm:cxn modelId="{45DF03EB-0952-4774-AC2A-10FF39D0777F}" type="presParOf" srcId="{59927417-48B7-4524-9ED2-3CA8567F411B}" destId="{DBBB76C9-52A5-427E-BDDD-6E041A8AF0F6}" srcOrd="3" destOrd="0" presId="urn:microsoft.com/office/officeart/2018/5/layout/IconCircleLabelList"/>
    <dgm:cxn modelId="{37D30804-B650-41F2-9709-7AD5B799AFB7}" type="presParOf" srcId="{EB970167-909C-429A-BD14-E499FA0F9729}" destId="{7AE31E8D-18E6-4E57-A074-27963AF37D57}" srcOrd="5" destOrd="0" presId="urn:microsoft.com/office/officeart/2018/5/layout/IconCircleLabelList"/>
    <dgm:cxn modelId="{22D46557-DE84-4092-AC57-9E08E3CD503B}" type="presParOf" srcId="{EB970167-909C-429A-BD14-E499FA0F9729}" destId="{91A66C2D-A39F-4B3C-B86B-4E577CDDB570}" srcOrd="6" destOrd="0" presId="urn:microsoft.com/office/officeart/2018/5/layout/IconCircleLabelList"/>
    <dgm:cxn modelId="{B90E211E-E890-4288-8E9C-4DC634F6E0A2}" type="presParOf" srcId="{91A66C2D-A39F-4B3C-B86B-4E577CDDB570}" destId="{3B9F854F-9B48-42D3-AEB8-31D88B6DB9A4}" srcOrd="0" destOrd="0" presId="urn:microsoft.com/office/officeart/2018/5/layout/IconCircleLabelList"/>
    <dgm:cxn modelId="{01CF572F-4C08-4322-A65D-2B30ADD5E252}" type="presParOf" srcId="{91A66C2D-A39F-4B3C-B86B-4E577CDDB570}" destId="{FCA5DD82-7E3B-4FD7-A9E5-6143B22EFFA0}" srcOrd="1" destOrd="0" presId="urn:microsoft.com/office/officeart/2018/5/layout/IconCircleLabelList"/>
    <dgm:cxn modelId="{900E44E7-3A58-41E1-B5F5-F4B076B95791}" type="presParOf" srcId="{91A66C2D-A39F-4B3C-B86B-4E577CDDB570}" destId="{7C75CD99-8B29-4858-8169-03FFD5F631C9}" srcOrd="2" destOrd="0" presId="urn:microsoft.com/office/officeart/2018/5/layout/IconCircleLabelList"/>
    <dgm:cxn modelId="{81A0234E-03F9-421C-B4ED-1CF612A44E10}" type="presParOf" srcId="{91A66C2D-A39F-4B3C-B86B-4E577CDDB570}" destId="{9438EEE8-AE27-4D30-BB1A-5A2DA0B8A1B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A415CC-6209-45A3-B783-673358A5546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1A5F521-6236-45F6-A434-7F701310653B}">
      <dgm:prSet/>
      <dgm:spPr/>
      <dgm:t>
        <a:bodyPr/>
        <a:lstStyle/>
        <a:p>
          <a:pPr>
            <a:defRPr cap="all"/>
          </a:pPr>
          <a:r>
            <a:rPr lang="cs-CZ" dirty="0"/>
            <a:t>ITL </a:t>
          </a:r>
          <a:r>
            <a:rPr lang="cs-CZ" dirty="0" err="1"/>
            <a:t>demands</a:t>
          </a:r>
          <a:r>
            <a:rPr lang="cs-CZ" dirty="0"/>
            <a:t> a lot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time</a:t>
          </a:r>
          <a:endParaRPr lang="en-US" dirty="0"/>
        </a:p>
      </dgm:t>
    </dgm:pt>
    <dgm:pt modelId="{C85E588E-58BB-4E3D-8FD0-13F5A22E8614}" type="parTrans" cxnId="{CCB6C67D-1017-43B0-BB1A-5B7F1739CB69}">
      <dgm:prSet/>
      <dgm:spPr/>
      <dgm:t>
        <a:bodyPr/>
        <a:lstStyle/>
        <a:p>
          <a:endParaRPr lang="en-US"/>
        </a:p>
      </dgm:t>
    </dgm:pt>
    <dgm:pt modelId="{67E18051-06F8-4453-B612-F07C81D4055A}" type="sibTrans" cxnId="{CCB6C67D-1017-43B0-BB1A-5B7F1739CB69}">
      <dgm:prSet/>
      <dgm:spPr/>
      <dgm:t>
        <a:bodyPr/>
        <a:lstStyle/>
        <a:p>
          <a:endParaRPr lang="en-US"/>
        </a:p>
      </dgm:t>
    </dgm:pt>
    <dgm:pt modelId="{A1A27ADE-3973-4244-8E42-DC25D951C7F1}">
      <dgm:prSet/>
      <dgm:spPr/>
      <dgm:t>
        <a:bodyPr/>
        <a:lstStyle/>
        <a:p>
          <a:pPr>
            <a:defRPr cap="all"/>
          </a:pPr>
          <a:r>
            <a:rPr lang="cs-CZ" dirty="0"/>
            <a:t>ITL </a:t>
          </a:r>
          <a:r>
            <a:rPr lang="cs-CZ" dirty="0" err="1"/>
            <a:t>Represents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choice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key</a:t>
          </a:r>
          <a:r>
            <a:rPr lang="cs-CZ" dirty="0"/>
            <a:t> curriculum and </a:t>
          </a:r>
          <a:r>
            <a:rPr lang="cs-CZ" dirty="0" err="1"/>
            <a:t>application</a:t>
          </a:r>
          <a:r>
            <a:rPr lang="cs-CZ" dirty="0"/>
            <a:t> </a:t>
          </a:r>
          <a:r>
            <a:rPr lang="cs-CZ" dirty="0" err="1"/>
            <a:t>tasks</a:t>
          </a:r>
          <a:r>
            <a:rPr lang="cs-CZ" dirty="0"/>
            <a:t> </a:t>
          </a:r>
          <a:r>
            <a:rPr lang="cs-CZ" dirty="0" err="1"/>
            <a:t>based</a:t>
          </a:r>
          <a:r>
            <a:rPr lang="cs-CZ" dirty="0"/>
            <a:t> on </a:t>
          </a:r>
          <a:r>
            <a:rPr lang="cs-CZ" dirty="0" err="1"/>
            <a:t>activities</a:t>
          </a:r>
          <a:r>
            <a:rPr lang="cs-CZ" dirty="0"/>
            <a:t> </a:t>
          </a:r>
          <a:r>
            <a:rPr lang="cs-CZ" dirty="0" err="1"/>
            <a:t>that</a:t>
          </a:r>
          <a:r>
            <a:rPr lang="cs-CZ" dirty="0"/>
            <a:t> </a:t>
          </a:r>
          <a:r>
            <a:rPr lang="cs-CZ" dirty="0" err="1"/>
            <a:t>lead</a:t>
          </a:r>
          <a:r>
            <a:rPr lang="cs-CZ" dirty="0"/>
            <a:t> </a:t>
          </a:r>
          <a:r>
            <a:rPr lang="cs-CZ" dirty="0" err="1"/>
            <a:t>pupils</a:t>
          </a:r>
          <a:r>
            <a:rPr lang="cs-CZ" dirty="0"/>
            <a:t> to use </a:t>
          </a:r>
          <a:r>
            <a:rPr lang="cs-CZ" dirty="0" err="1"/>
            <a:t>acquired</a:t>
          </a:r>
          <a:r>
            <a:rPr lang="cs-CZ" dirty="0"/>
            <a:t> </a:t>
          </a:r>
          <a:r>
            <a:rPr lang="cs-CZ" dirty="0" err="1"/>
            <a:t>knowledge</a:t>
          </a:r>
          <a:r>
            <a:rPr lang="cs-CZ" dirty="0"/>
            <a:t> and </a:t>
          </a:r>
          <a:r>
            <a:rPr lang="cs-CZ" dirty="0" err="1"/>
            <a:t>abilities</a:t>
          </a:r>
          <a:endParaRPr lang="cs-CZ" dirty="0"/>
        </a:p>
      </dgm:t>
    </dgm:pt>
    <dgm:pt modelId="{2BD22B68-2D05-47A7-B14C-19CC760F1358}" type="parTrans" cxnId="{B02FFBD1-E0A2-43AA-9AE2-29AD0F0BC88A}">
      <dgm:prSet/>
      <dgm:spPr/>
      <dgm:t>
        <a:bodyPr/>
        <a:lstStyle/>
        <a:p>
          <a:endParaRPr lang="en-US"/>
        </a:p>
      </dgm:t>
    </dgm:pt>
    <dgm:pt modelId="{9AF6C9EA-C193-4E28-843A-1B06F5E0A9D7}" type="sibTrans" cxnId="{B02FFBD1-E0A2-43AA-9AE2-29AD0F0BC88A}">
      <dgm:prSet/>
      <dgm:spPr/>
      <dgm:t>
        <a:bodyPr/>
        <a:lstStyle/>
        <a:p>
          <a:endParaRPr lang="en-US"/>
        </a:p>
      </dgm:t>
    </dgm:pt>
    <dgm:pt modelId="{3F58E0E3-5D00-40E7-9E67-1E1C369C2EFA}">
      <dgm:prSet/>
      <dgm:spPr/>
      <dgm:t>
        <a:bodyPr/>
        <a:lstStyle/>
        <a:p>
          <a:pPr>
            <a:defRPr cap="all"/>
          </a:pPr>
          <a:r>
            <a:rPr lang="cs-CZ" dirty="0" err="1"/>
            <a:t>Thematic</a:t>
          </a:r>
          <a:r>
            <a:rPr lang="cs-CZ" dirty="0"/>
            <a:t> </a:t>
          </a:r>
          <a:r>
            <a:rPr lang="cs-CZ" dirty="0" err="1"/>
            <a:t>parts</a:t>
          </a:r>
          <a:r>
            <a:rPr lang="cs-CZ" dirty="0"/>
            <a:t> are step-by-step </a:t>
          </a:r>
          <a:r>
            <a:rPr lang="cs-CZ" dirty="0" err="1"/>
            <a:t>implemented</a:t>
          </a:r>
          <a:r>
            <a:rPr lang="cs-CZ" dirty="0"/>
            <a:t> </a:t>
          </a:r>
          <a:r>
            <a:rPr lang="cs-CZ" dirty="0" err="1"/>
            <a:t>into</a:t>
          </a:r>
          <a:r>
            <a:rPr lang="cs-CZ" dirty="0"/>
            <a:t> </a:t>
          </a:r>
          <a:r>
            <a:rPr lang="cs-CZ" dirty="0" err="1"/>
            <a:t>particular</a:t>
          </a:r>
          <a:r>
            <a:rPr lang="cs-CZ" dirty="0"/>
            <a:t> </a:t>
          </a:r>
          <a:r>
            <a:rPr lang="cs-CZ" dirty="0" err="1"/>
            <a:t>lessons</a:t>
          </a:r>
          <a:r>
            <a:rPr lang="cs-CZ" dirty="0"/>
            <a:t> and </a:t>
          </a:r>
          <a:r>
            <a:rPr lang="cs-CZ" dirty="0" err="1"/>
            <a:t>teaching</a:t>
          </a:r>
          <a:r>
            <a:rPr lang="cs-CZ" dirty="0"/>
            <a:t> </a:t>
          </a:r>
          <a:r>
            <a:rPr lang="cs-CZ" dirty="0" err="1"/>
            <a:t>acts</a:t>
          </a:r>
          <a:r>
            <a:rPr lang="cs-CZ" dirty="0"/>
            <a:t>. </a:t>
          </a:r>
          <a:r>
            <a:rPr lang="cs-CZ" dirty="0" err="1"/>
            <a:t>ordering</a:t>
          </a:r>
          <a:r>
            <a:rPr lang="cs-CZ" dirty="0"/>
            <a:t> </a:t>
          </a:r>
          <a:r>
            <a:rPr lang="cs-CZ" dirty="0" err="1"/>
            <a:t>lessons</a:t>
          </a:r>
          <a:r>
            <a:rPr lang="cs-CZ" dirty="0"/>
            <a:t> to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thematic</a:t>
          </a:r>
          <a:r>
            <a:rPr lang="cs-CZ" dirty="0"/>
            <a:t> </a:t>
          </a:r>
          <a:r>
            <a:rPr lang="cs-CZ" dirty="0" err="1"/>
            <a:t>frameworks</a:t>
          </a:r>
          <a:r>
            <a:rPr lang="cs-CZ" dirty="0"/>
            <a:t> and </a:t>
          </a:r>
          <a:r>
            <a:rPr lang="cs-CZ" dirty="0" err="1"/>
            <a:t>learning</a:t>
          </a:r>
          <a:r>
            <a:rPr lang="cs-CZ" dirty="0"/>
            <a:t> </a:t>
          </a:r>
          <a:r>
            <a:rPr lang="cs-CZ" dirty="0" err="1"/>
            <a:t>activities</a:t>
          </a:r>
          <a:r>
            <a:rPr lang="cs-CZ" dirty="0"/>
            <a:t> </a:t>
          </a:r>
          <a:r>
            <a:rPr lang="cs-CZ" dirty="0" err="1"/>
            <a:t>leads</a:t>
          </a:r>
          <a:r>
            <a:rPr lang="cs-CZ" dirty="0"/>
            <a:t> (</a:t>
          </a:r>
          <a:r>
            <a:rPr lang="cs-CZ" dirty="0" err="1"/>
            <a:t>again</a:t>
          </a:r>
          <a:r>
            <a:rPr lang="cs-CZ" dirty="0"/>
            <a:t> step by step) to </a:t>
          </a:r>
          <a:r>
            <a:rPr lang="cs-CZ" dirty="0" err="1"/>
            <a:t>achieve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long-</a:t>
          </a:r>
          <a:r>
            <a:rPr lang="cs-CZ" dirty="0" err="1"/>
            <a:t>terms</a:t>
          </a:r>
          <a:r>
            <a:rPr lang="cs-CZ" dirty="0"/>
            <a:t> </a:t>
          </a:r>
          <a:r>
            <a:rPr lang="cs-CZ" dirty="0" err="1"/>
            <a:t>goals</a:t>
          </a:r>
          <a:r>
            <a:rPr lang="cs-CZ" dirty="0"/>
            <a:t>.</a:t>
          </a:r>
          <a:endParaRPr lang="en-US" dirty="0"/>
        </a:p>
      </dgm:t>
    </dgm:pt>
    <dgm:pt modelId="{0F0C0CF8-1B9B-4A8D-A2D6-4D0CE15AA20B}" type="parTrans" cxnId="{8A907A12-A5C8-4574-97D4-9835C50C0407}">
      <dgm:prSet/>
      <dgm:spPr/>
      <dgm:t>
        <a:bodyPr/>
        <a:lstStyle/>
        <a:p>
          <a:endParaRPr lang="en-US"/>
        </a:p>
      </dgm:t>
    </dgm:pt>
    <dgm:pt modelId="{E980F70E-C831-47A5-908B-37979E580892}" type="sibTrans" cxnId="{8A907A12-A5C8-4574-97D4-9835C50C0407}">
      <dgm:prSet/>
      <dgm:spPr/>
      <dgm:t>
        <a:bodyPr/>
        <a:lstStyle/>
        <a:p>
          <a:endParaRPr lang="en-US"/>
        </a:p>
      </dgm:t>
    </dgm:pt>
    <dgm:pt modelId="{5036F9F2-A1D8-4D9A-8C86-36130C771F4D}" type="pres">
      <dgm:prSet presAssocID="{BDA415CC-6209-45A3-B783-673358A55463}" presName="root" presStyleCnt="0">
        <dgm:presLayoutVars>
          <dgm:dir/>
          <dgm:resizeHandles val="exact"/>
        </dgm:presLayoutVars>
      </dgm:prSet>
      <dgm:spPr/>
    </dgm:pt>
    <dgm:pt modelId="{25D3517A-EADA-4C88-BC40-11717F3954B2}" type="pres">
      <dgm:prSet presAssocID="{C1A5F521-6236-45F6-A434-7F701310653B}" presName="compNode" presStyleCnt="0"/>
      <dgm:spPr/>
    </dgm:pt>
    <dgm:pt modelId="{C7A7C092-241D-41D4-BFE3-EC02EF1C6363}" type="pres">
      <dgm:prSet presAssocID="{C1A5F521-6236-45F6-A434-7F701310653B}" presName="iconBgRect" presStyleLbl="bgShp" presStyleIdx="0" presStyleCnt="3"/>
      <dgm:spPr/>
    </dgm:pt>
    <dgm:pt modelId="{CE25CFFB-6824-465C-A6DD-0BBB1239B783}" type="pres">
      <dgm:prSet presAssocID="{C1A5F521-6236-45F6-A434-7F701310653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40D1BF6-0F57-4143-8247-E42EA5EAC95D}" type="pres">
      <dgm:prSet presAssocID="{C1A5F521-6236-45F6-A434-7F701310653B}" presName="spaceRect" presStyleCnt="0"/>
      <dgm:spPr/>
    </dgm:pt>
    <dgm:pt modelId="{AA6CC553-59EB-49CB-BDC9-C968A2B06D5D}" type="pres">
      <dgm:prSet presAssocID="{C1A5F521-6236-45F6-A434-7F701310653B}" presName="textRect" presStyleLbl="revTx" presStyleIdx="0" presStyleCnt="3">
        <dgm:presLayoutVars>
          <dgm:chMax val="1"/>
          <dgm:chPref val="1"/>
        </dgm:presLayoutVars>
      </dgm:prSet>
      <dgm:spPr/>
    </dgm:pt>
    <dgm:pt modelId="{B94166B8-2F0F-468E-8091-6CDAEEDF1689}" type="pres">
      <dgm:prSet presAssocID="{67E18051-06F8-4453-B612-F07C81D4055A}" presName="sibTrans" presStyleCnt="0"/>
      <dgm:spPr/>
    </dgm:pt>
    <dgm:pt modelId="{55D1CBB0-1E78-4810-A96E-FAD0AC55C597}" type="pres">
      <dgm:prSet presAssocID="{A1A27ADE-3973-4244-8E42-DC25D951C7F1}" presName="compNode" presStyleCnt="0"/>
      <dgm:spPr/>
    </dgm:pt>
    <dgm:pt modelId="{E983967F-D23B-490F-B89E-F7022CC2D1EC}" type="pres">
      <dgm:prSet presAssocID="{A1A27ADE-3973-4244-8E42-DC25D951C7F1}" presName="iconBgRect" presStyleLbl="bgShp" presStyleIdx="1" presStyleCnt="3"/>
      <dgm:spPr/>
    </dgm:pt>
    <dgm:pt modelId="{D809EF39-2942-4858-8742-536AEF7FFE36}" type="pres">
      <dgm:prSet presAssocID="{A1A27ADE-3973-4244-8E42-DC25D951C7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76DB1A0A-766D-4491-9C26-78E63FA70E65}" type="pres">
      <dgm:prSet presAssocID="{A1A27ADE-3973-4244-8E42-DC25D951C7F1}" presName="spaceRect" presStyleCnt="0"/>
      <dgm:spPr/>
    </dgm:pt>
    <dgm:pt modelId="{DDD12F13-D431-4041-9270-77D0DDD0B32D}" type="pres">
      <dgm:prSet presAssocID="{A1A27ADE-3973-4244-8E42-DC25D951C7F1}" presName="textRect" presStyleLbl="revTx" presStyleIdx="1" presStyleCnt="3" custScaleX="118082">
        <dgm:presLayoutVars>
          <dgm:chMax val="1"/>
          <dgm:chPref val="1"/>
        </dgm:presLayoutVars>
      </dgm:prSet>
      <dgm:spPr/>
    </dgm:pt>
    <dgm:pt modelId="{F8BBF3F5-A728-4E57-BCAD-6E407BF39909}" type="pres">
      <dgm:prSet presAssocID="{9AF6C9EA-C193-4E28-843A-1B06F5E0A9D7}" presName="sibTrans" presStyleCnt="0"/>
      <dgm:spPr/>
    </dgm:pt>
    <dgm:pt modelId="{0CF72752-2F47-47D5-A459-24DAE794D82B}" type="pres">
      <dgm:prSet presAssocID="{3F58E0E3-5D00-40E7-9E67-1E1C369C2EFA}" presName="compNode" presStyleCnt="0"/>
      <dgm:spPr/>
    </dgm:pt>
    <dgm:pt modelId="{1DF943EF-1656-4430-90E9-CDAEC06BD8D5}" type="pres">
      <dgm:prSet presAssocID="{3F58E0E3-5D00-40E7-9E67-1E1C369C2EFA}" presName="iconBgRect" presStyleLbl="bgShp" presStyleIdx="2" presStyleCnt="3"/>
      <dgm:spPr/>
    </dgm:pt>
    <dgm:pt modelId="{55A95C02-2BE4-49F9-AFDF-8F6DAE8DD859}" type="pres">
      <dgm:prSet presAssocID="{3F58E0E3-5D00-40E7-9E67-1E1C369C2E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78DC2A7-56B6-4A16-8255-EE8ADEEDECC2}" type="pres">
      <dgm:prSet presAssocID="{3F58E0E3-5D00-40E7-9E67-1E1C369C2EFA}" presName="spaceRect" presStyleCnt="0"/>
      <dgm:spPr/>
    </dgm:pt>
    <dgm:pt modelId="{F6A1A319-EA61-4899-9B83-142716C356CB}" type="pres">
      <dgm:prSet presAssocID="{3F58E0E3-5D00-40E7-9E67-1E1C369C2EFA}" presName="textRect" presStyleLbl="revTx" presStyleIdx="2" presStyleCnt="3" custScaleX="111837">
        <dgm:presLayoutVars>
          <dgm:chMax val="1"/>
          <dgm:chPref val="1"/>
        </dgm:presLayoutVars>
      </dgm:prSet>
      <dgm:spPr/>
    </dgm:pt>
  </dgm:ptLst>
  <dgm:cxnLst>
    <dgm:cxn modelId="{8A907A12-A5C8-4574-97D4-9835C50C0407}" srcId="{BDA415CC-6209-45A3-B783-673358A55463}" destId="{3F58E0E3-5D00-40E7-9E67-1E1C369C2EFA}" srcOrd="2" destOrd="0" parTransId="{0F0C0CF8-1B9B-4A8D-A2D6-4D0CE15AA20B}" sibTransId="{E980F70E-C831-47A5-908B-37979E580892}"/>
    <dgm:cxn modelId="{21964F2E-3481-4C90-9F6B-CD07B59B305C}" type="presOf" srcId="{BDA415CC-6209-45A3-B783-673358A55463}" destId="{5036F9F2-A1D8-4D9A-8C86-36130C771F4D}" srcOrd="0" destOrd="0" presId="urn:microsoft.com/office/officeart/2018/5/layout/IconCircleLabelList"/>
    <dgm:cxn modelId="{33358150-BE51-48AE-B53F-176E04EBA1BB}" type="presOf" srcId="{C1A5F521-6236-45F6-A434-7F701310653B}" destId="{AA6CC553-59EB-49CB-BDC9-C968A2B06D5D}" srcOrd="0" destOrd="0" presId="urn:microsoft.com/office/officeart/2018/5/layout/IconCircleLabelList"/>
    <dgm:cxn modelId="{CCB6C67D-1017-43B0-BB1A-5B7F1739CB69}" srcId="{BDA415CC-6209-45A3-B783-673358A55463}" destId="{C1A5F521-6236-45F6-A434-7F701310653B}" srcOrd="0" destOrd="0" parTransId="{C85E588E-58BB-4E3D-8FD0-13F5A22E8614}" sibTransId="{67E18051-06F8-4453-B612-F07C81D4055A}"/>
    <dgm:cxn modelId="{C673C185-8C72-456B-8CF3-D61AE36AB728}" type="presOf" srcId="{3F58E0E3-5D00-40E7-9E67-1E1C369C2EFA}" destId="{F6A1A319-EA61-4899-9B83-142716C356CB}" srcOrd="0" destOrd="0" presId="urn:microsoft.com/office/officeart/2018/5/layout/IconCircleLabelList"/>
    <dgm:cxn modelId="{49B3EFB4-E959-42AA-BDFF-CEC05D758094}" type="presOf" srcId="{A1A27ADE-3973-4244-8E42-DC25D951C7F1}" destId="{DDD12F13-D431-4041-9270-77D0DDD0B32D}" srcOrd="0" destOrd="0" presId="urn:microsoft.com/office/officeart/2018/5/layout/IconCircleLabelList"/>
    <dgm:cxn modelId="{B02FFBD1-E0A2-43AA-9AE2-29AD0F0BC88A}" srcId="{BDA415CC-6209-45A3-B783-673358A55463}" destId="{A1A27ADE-3973-4244-8E42-DC25D951C7F1}" srcOrd="1" destOrd="0" parTransId="{2BD22B68-2D05-47A7-B14C-19CC760F1358}" sibTransId="{9AF6C9EA-C193-4E28-843A-1B06F5E0A9D7}"/>
    <dgm:cxn modelId="{0F027DC0-4BFB-410E-ADDB-677DD95CD299}" type="presParOf" srcId="{5036F9F2-A1D8-4D9A-8C86-36130C771F4D}" destId="{25D3517A-EADA-4C88-BC40-11717F3954B2}" srcOrd="0" destOrd="0" presId="urn:microsoft.com/office/officeart/2018/5/layout/IconCircleLabelList"/>
    <dgm:cxn modelId="{289F88BA-A8C7-4866-9BE1-849810F14491}" type="presParOf" srcId="{25D3517A-EADA-4C88-BC40-11717F3954B2}" destId="{C7A7C092-241D-41D4-BFE3-EC02EF1C6363}" srcOrd="0" destOrd="0" presId="urn:microsoft.com/office/officeart/2018/5/layout/IconCircleLabelList"/>
    <dgm:cxn modelId="{CADE42C0-37B4-4F22-9619-E5A937F9558F}" type="presParOf" srcId="{25D3517A-EADA-4C88-BC40-11717F3954B2}" destId="{CE25CFFB-6824-465C-A6DD-0BBB1239B783}" srcOrd="1" destOrd="0" presId="urn:microsoft.com/office/officeart/2018/5/layout/IconCircleLabelList"/>
    <dgm:cxn modelId="{D052ABCE-7F45-47EE-94A7-4F15D9CABF3D}" type="presParOf" srcId="{25D3517A-EADA-4C88-BC40-11717F3954B2}" destId="{740D1BF6-0F57-4143-8247-E42EA5EAC95D}" srcOrd="2" destOrd="0" presId="urn:microsoft.com/office/officeart/2018/5/layout/IconCircleLabelList"/>
    <dgm:cxn modelId="{A9EFF298-7C2A-4098-A609-9CC8790ECF36}" type="presParOf" srcId="{25D3517A-EADA-4C88-BC40-11717F3954B2}" destId="{AA6CC553-59EB-49CB-BDC9-C968A2B06D5D}" srcOrd="3" destOrd="0" presId="urn:microsoft.com/office/officeart/2018/5/layout/IconCircleLabelList"/>
    <dgm:cxn modelId="{6245B7B2-83A2-4522-83C9-1AAC3765FB77}" type="presParOf" srcId="{5036F9F2-A1D8-4D9A-8C86-36130C771F4D}" destId="{B94166B8-2F0F-468E-8091-6CDAEEDF1689}" srcOrd="1" destOrd="0" presId="urn:microsoft.com/office/officeart/2018/5/layout/IconCircleLabelList"/>
    <dgm:cxn modelId="{61977B11-2AF6-43EE-B001-8F0A3FB9FA89}" type="presParOf" srcId="{5036F9F2-A1D8-4D9A-8C86-36130C771F4D}" destId="{55D1CBB0-1E78-4810-A96E-FAD0AC55C597}" srcOrd="2" destOrd="0" presId="urn:microsoft.com/office/officeart/2018/5/layout/IconCircleLabelList"/>
    <dgm:cxn modelId="{E996520A-ACBF-4051-9C3B-D9D4B70DA53E}" type="presParOf" srcId="{55D1CBB0-1E78-4810-A96E-FAD0AC55C597}" destId="{E983967F-D23B-490F-B89E-F7022CC2D1EC}" srcOrd="0" destOrd="0" presId="urn:microsoft.com/office/officeart/2018/5/layout/IconCircleLabelList"/>
    <dgm:cxn modelId="{74214AE2-459C-4C37-B078-65A32518D190}" type="presParOf" srcId="{55D1CBB0-1E78-4810-A96E-FAD0AC55C597}" destId="{D809EF39-2942-4858-8742-536AEF7FFE36}" srcOrd="1" destOrd="0" presId="urn:microsoft.com/office/officeart/2018/5/layout/IconCircleLabelList"/>
    <dgm:cxn modelId="{10D1AACF-7F22-4D0A-9084-4D18F2D3F489}" type="presParOf" srcId="{55D1CBB0-1E78-4810-A96E-FAD0AC55C597}" destId="{76DB1A0A-766D-4491-9C26-78E63FA70E65}" srcOrd="2" destOrd="0" presId="urn:microsoft.com/office/officeart/2018/5/layout/IconCircleLabelList"/>
    <dgm:cxn modelId="{9625C629-4D9C-4FC6-BECB-F96094312003}" type="presParOf" srcId="{55D1CBB0-1E78-4810-A96E-FAD0AC55C597}" destId="{DDD12F13-D431-4041-9270-77D0DDD0B32D}" srcOrd="3" destOrd="0" presId="urn:microsoft.com/office/officeart/2018/5/layout/IconCircleLabelList"/>
    <dgm:cxn modelId="{3CF1DD9A-0257-4E9A-901E-1FD11C5178B4}" type="presParOf" srcId="{5036F9F2-A1D8-4D9A-8C86-36130C771F4D}" destId="{F8BBF3F5-A728-4E57-BCAD-6E407BF39909}" srcOrd="3" destOrd="0" presId="urn:microsoft.com/office/officeart/2018/5/layout/IconCircleLabelList"/>
    <dgm:cxn modelId="{A76E8A27-890C-4BDA-B2D7-71420CB01CC2}" type="presParOf" srcId="{5036F9F2-A1D8-4D9A-8C86-36130C771F4D}" destId="{0CF72752-2F47-47D5-A459-24DAE794D82B}" srcOrd="4" destOrd="0" presId="urn:microsoft.com/office/officeart/2018/5/layout/IconCircleLabelList"/>
    <dgm:cxn modelId="{118C8F44-7789-468B-BCE5-6EBF0CE2B014}" type="presParOf" srcId="{0CF72752-2F47-47D5-A459-24DAE794D82B}" destId="{1DF943EF-1656-4430-90E9-CDAEC06BD8D5}" srcOrd="0" destOrd="0" presId="urn:microsoft.com/office/officeart/2018/5/layout/IconCircleLabelList"/>
    <dgm:cxn modelId="{8C5D3061-E1F9-4547-94FA-F433DD985C16}" type="presParOf" srcId="{0CF72752-2F47-47D5-A459-24DAE794D82B}" destId="{55A95C02-2BE4-49F9-AFDF-8F6DAE8DD859}" srcOrd="1" destOrd="0" presId="urn:microsoft.com/office/officeart/2018/5/layout/IconCircleLabelList"/>
    <dgm:cxn modelId="{A5ED20C8-7CF2-416C-9E42-CC99482969A1}" type="presParOf" srcId="{0CF72752-2F47-47D5-A459-24DAE794D82B}" destId="{B78DC2A7-56B6-4A16-8255-EE8ADEEDECC2}" srcOrd="2" destOrd="0" presId="urn:microsoft.com/office/officeart/2018/5/layout/IconCircleLabelList"/>
    <dgm:cxn modelId="{3A4F43E5-4D6C-4DDF-A3F9-DBEA335AB7D7}" type="presParOf" srcId="{0CF72752-2F47-47D5-A459-24DAE794D82B}" destId="{F6A1A319-EA61-4899-9B83-142716C356C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7ABC35-9FEE-4DEB-9C35-C6DDF45BC6B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B737B27-B5B0-4C57-9CC3-74878C717351}">
      <dgm:prSet/>
      <dgm:spPr/>
      <dgm:t>
        <a:bodyPr/>
        <a:lstStyle/>
        <a:p>
          <a:r>
            <a:rPr lang="pl-PL" i="1" dirty="0"/>
            <a:t>- What are you interest in? </a:t>
          </a:r>
          <a:endParaRPr lang="en-US" dirty="0"/>
        </a:p>
      </dgm:t>
    </dgm:pt>
    <dgm:pt modelId="{DE049FEE-9D0B-4EA0-B989-686A5011CFA5}" type="parTrans" cxnId="{80A06D97-8837-4DDE-A27E-0158FA2F9FBE}">
      <dgm:prSet/>
      <dgm:spPr/>
      <dgm:t>
        <a:bodyPr/>
        <a:lstStyle/>
        <a:p>
          <a:endParaRPr lang="en-US"/>
        </a:p>
      </dgm:t>
    </dgm:pt>
    <dgm:pt modelId="{85CBCC38-0444-471B-887D-8EFD0CC01A9D}" type="sibTrans" cxnId="{80A06D97-8837-4DDE-A27E-0158FA2F9FBE}">
      <dgm:prSet/>
      <dgm:spPr/>
      <dgm:t>
        <a:bodyPr/>
        <a:lstStyle/>
        <a:p>
          <a:endParaRPr lang="en-US"/>
        </a:p>
      </dgm:t>
    </dgm:pt>
    <dgm:pt modelId="{05DE0199-E68D-4573-B0B0-5242D420F970}">
      <dgm:prSet/>
      <dgm:spPr/>
      <dgm:t>
        <a:bodyPr/>
        <a:lstStyle/>
        <a:p>
          <a:r>
            <a:rPr lang="pl-PL" i="1" dirty="0"/>
            <a:t>- What problem do you want to solve?</a:t>
          </a:r>
          <a:endParaRPr lang="en-US" dirty="0"/>
        </a:p>
      </dgm:t>
    </dgm:pt>
    <dgm:pt modelId="{C30BDE77-CB4F-43F3-A41F-B51A86D87E7E}" type="parTrans" cxnId="{B8BC344A-AB31-4CA4-8282-6A3A8485B430}">
      <dgm:prSet/>
      <dgm:spPr/>
      <dgm:t>
        <a:bodyPr/>
        <a:lstStyle/>
        <a:p>
          <a:endParaRPr lang="en-US"/>
        </a:p>
      </dgm:t>
    </dgm:pt>
    <dgm:pt modelId="{44D3E5CE-0C98-4F88-B012-04DAB72D1281}" type="sibTrans" cxnId="{B8BC344A-AB31-4CA4-8282-6A3A8485B430}">
      <dgm:prSet/>
      <dgm:spPr/>
      <dgm:t>
        <a:bodyPr/>
        <a:lstStyle/>
        <a:p>
          <a:endParaRPr lang="en-US"/>
        </a:p>
      </dgm:t>
    </dgm:pt>
    <dgm:pt modelId="{051C6FAF-FE62-4C5D-98AF-33B335AA8573}">
      <dgm:prSet/>
      <dgm:spPr/>
      <dgm:t>
        <a:bodyPr/>
        <a:lstStyle/>
        <a:p>
          <a:r>
            <a:rPr lang="cs-CZ" i="1" dirty="0"/>
            <a:t>- </a:t>
          </a:r>
          <a:r>
            <a:rPr lang="cs-CZ" i="1" dirty="0" err="1"/>
            <a:t>What</a:t>
          </a:r>
          <a:r>
            <a:rPr lang="cs-CZ" i="1" dirty="0"/>
            <a:t> do </a:t>
          </a:r>
          <a:r>
            <a:rPr lang="cs-CZ" i="1" dirty="0" err="1"/>
            <a:t>you</a:t>
          </a:r>
          <a:r>
            <a:rPr lang="cs-CZ" i="1" dirty="0"/>
            <a:t> </a:t>
          </a:r>
          <a:r>
            <a:rPr lang="cs-CZ" i="1" dirty="0" err="1"/>
            <a:t>want</a:t>
          </a:r>
          <a:r>
            <a:rPr lang="cs-CZ" i="1" dirty="0"/>
            <a:t> to </a:t>
          </a:r>
          <a:r>
            <a:rPr lang="cs-CZ" i="1" dirty="0" err="1"/>
            <a:t>change</a:t>
          </a:r>
          <a:r>
            <a:rPr lang="cs-CZ" i="1" dirty="0"/>
            <a:t> in </a:t>
          </a:r>
          <a:r>
            <a:rPr lang="cs-CZ" i="1" dirty="0" err="1"/>
            <a:t>your</a:t>
          </a:r>
          <a:r>
            <a:rPr lang="cs-CZ" i="1" dirty="0"/>
            <a:t> </a:t>
          </a:r>
          <a:r>
            <a:rPr lang="cs-CZ" i="1" dirty="0" err="1"/>
            <a:t>class</a:t>
          </a:r>
          <a:r>
            <a:rPr lang="cs-CZ" i="1" dirty="0"/>
            <a:t> </a:t>
          </a:r>
          <a:r>
            <a:rPr lang="cs-CZ" i="1" dirty="0" err="1"/>
            <a:t>or</a:t>
          </a:r>
          <a:r>
            <a:rPr lang="cs-CZ" i="1" dirty="0"/>
            <a:t> </a:t>
          </a:r>
          <a:r>
            <a:rPr lang="cs-CZ" i="1" dirty="0" err="1"/>
            <a:t>enviroment</a:t>
          </a:r>
          <a:r>
            <a:rPr lang="cs-CZ" i="1" dirty="0"/>
            <a:t>? </a:t>
          </a:r>
        </a:p>
      </dgm:t>
    </dgm:pt>
    <dgm:pt modelId="{8FD69C10-150C-4DBC-BDB2-1BA36A52089D}" type="parTrans" cxnId="{B34A7B91-C49E-4651-8542-069B672A9220}">
      <dgm:prSet/>
      <dgm:spPr/>
      <dgm:t>
        <a:bodyPr/>
        <a:lstStyle/>
        <a:p>
          <a:endParaRPr lang="en-US"/>
        </a:p>
      </dgm:t>
    </dgm:pt>
    <dgm:pt modelId="{F4983383-5605-42A4-AE08-045EFDB1E1CE}" type="sibTrans" cxnId="{B34A7B91-C49E-4651-8542-069B672A9220}">
      <dgm:prSet/>
      <dgm:spPr/>
      <dgm:t>
        <a:bodyPr/>
        <a:lstStyle/>
        <a:p>
          <a:endParaRPr lang="en-US"/>
        </a:p>
      </dgm:t>
    </dgm:pt>
    <dgm:pt modelId="{83621EA0-F26F-4989-97CB-3369FECBAA4C}">
      <dgm:prSet/>
      <dgm:spPr/>
      <dgm:t>
        <a:bodyPr/>
        <a:lstStyle/>
        <a:p>
          <a:r>
            <a:rPr lang="cs-CZ" i="1" dirty="0"/>
            <a:t>- </a:t>
          </a:r>
          <a:r>
            <a:rPr lang="cs-CZ" i="1" dirty="0" err="1"/>
            <a:t>What</a:t>
          </a:r>
          <a:r>
            <a:rPr lang="cs-CZ" i="1" dirty="0"/>
            <a:t> do </a:t>
          </a:r>
          <a:r>
            <a:rPr lang="cs-CZ" i="1" dirty="0" err="1"/>
            <a:t>you</a:t>
          </a:r>
          <a:r>
            <a:rPr lang="cs-CZ" i="1" dirty="0"/>
            <a:t> </a:t>
          </a:r>
          <a:r>
            <a:rPr lang="cs-CZ" i="1" dirty="0" err="1"/>
            <a:t>want</a:t>
          </a:r>
          <a:r>
            <a:rPr lang="cs-CZ" i="1" dirty="0"/>
            <a:t> to </a:t>
          </a:r>
          <a:r>
            <a:rPr lang="cs-CZ" i="1" dirty="0" err="1"/>
            <a:t>organize</a:t>
          </a:r>
          <a:r>
            <a:rPr lang="cs-CZ" i="1" dirty="0"/>
            <a:t>?</a:t>
          </a:r>
          <a:endParaRPr lang="en-US" dirty="0"/>
        </a:p>
      </dgm:t>
    </dgm:pt>
    <dgm:pt modelId="{5F3FE9D1-1153-417F-B0CA-7DF63236B62A}" type="parTrans" cxnId="{62FC889D-8B17-464D-B7FD-B44AEDC38975}">
      <dgm:prSet/>
      <dgm:spPr/>
      <dgm:t>
        <a:bodyPr/>
        <a:lstStyle/>
        <a:p>
          <a:endParaRPr lang="en-US"/>
        </a:p>
      </dgm:t>
    </dgm:pt>
    <dgm:pt modelId="{867D57EA-5DF2-4C11-879C-AEEF1C799EED}" type="sibTrans" cxnId="{62FC889D-8B17-464D-B7FD-B44AEDC38975}">
      <dgm:prSet/>
      <dgm:spPr/>
      <dgm:t>
        <a:bodyPr/>
        <a:lstStyle/>
        <a:p>
          <a:endParaRPr lang="en-US"/>
        </a:p>
      </dgm:t>
    </dgm:pt>
    <dgm:pt modelId="{5243D6E4-002A-4CE3-AC97-C5A792928F9C}">
      <dgm:prSet/>
      <dgm:spPr/>
      <dgm:t>
        <a:bodyPr/>
        <a:lstStyle/>
        <a:p>
          <a:r>
            <a:rPr lang="cs-CZ" i="1" dirty="0"/>
            <a:t>- </a:t>
          </a:r>
          <a:r>
            <a:rPr lang="cs-CZ" i="1" dirty="0" err="1"/>
            <a:t>Why</a:t>
          </a:r>
          <a:r>
            <a:rPr lang="cs-CZ" i="1" dirty="0"/>
            <a:t> </a:t>
          </a:r>
          <a:r>
            <a:rPr lang="cs-CZ" i="1" dirty="0" err="1"/>
            <a:t>or</a:t>
          </a:r>
          <a:r>
            <a:rPr lang="cs-CZ" i="1" dirty="0"/>
            <a:t> </a:t>
          </a:r>
          <a:r>
            <a:rPr lang="cs-CZ" i="1" dirty="0" err="1"/>
            <a:t>how</a:t>
          </a:r>
          <a:r>
            <a:rPr lang="cs-CZ" i="1" dirty="0"/>
            <a:t> </a:t>
          </a:r>
          <a:r>
            <a:rPr lang="cs-CZ" i="1" dirty="0" err="1"/>
            <a:t>does</a:t>
          </a:r>
          <a:r>
            <a:rPr lang="cs-CZ" i="1" dirty="0"/>
            <a:t> </a:t>
          </a:r>
          <a:r>
            <a:rPr lang="cs-CZ" i="1" dirty="0" err="1"/>
            <a:t>anything</a:t>
          </a:r>
          <a:r>
            <a:rPr lang="cs-CZ" i="1" dirty="0"/>
            <a:t> </a:t>
          </a:r>
          <a:r>
            <a:rPr lang="cs-CZ" i="1" dirty="0" err="1"/>
            <a:t>work</a:t>
          </a:r>
          <a:r>
            <a:rPr lang="cs-CZ" i="1" dirty="0"/>
            <a:t>?</a:t>
          </a:r>
        </a:p>
      </dgm:t>
    </dgm:pt>
    <dgm:pt modelId="{C82B60D0-D1FF-41CE-9F8E-4CC06FD31C60}" type="parTrans" cxnId="{3C35FE2C-7FBF-4622-BDB9-D84D7E1567A5}">
      <dgm:prSet/>
      <dgm:spPr/>
      <dgm:t>
        <a:bodyPr/>
        <a:lstStyle/>
        <a:p>
          <a:endParaRPr lang="en-US"/>
        </a:p>
      </dgm:t>
    </dgm:pt>
    <dgm:pt modelId="{0DA270DB-8B29-4BE9-8F70-1CFB9E671A57}" type="sibTrans" cxnId="{3C35FE2C-7FBF-4622-BDB9-D84D7E1567A5}">
      <dgm:prSet/>
      <dgm:spPr/>
      <dgm:t>
        <a:bodyPr/>
        <a:lstStyle/>
        <a:p>
          <a:endParaRPr lang="en-US"/>
        </a:p>
      </dgm:t>
    </dgm:pt>
    <dgm:pt modelId="{E705C8C6-A771-4515-82F2-5A6E7657537E}" type="pres">
      <dgm:prSet presAssocID="{7D7ABC35-9FEE-4DEB-9C35-C6DDF45BC6B7}" presName="vert0" presStyleCnt="0">
        <dgm:presLayoutVars>
          <dgm:dir/>
          <dgm:animOne val="branch"/>
          <dgm:animLvl val="lvl"/>
        </dgm:presLayoutVars>
      </dgm:prSet>
      <dgm:spPr/>
    </dgm:pt>
    <dgm:pt modelId="{95F3C730-971B-42A9-81F8-D6A5C77F534C}" type="pres">
      <dgm:prSet presAssocID="{6B737B27-B5B0-4C57-9CC3-74878C717351}" presName="thickLine" presStyleLbl="alignNode1" presStyleIdx="0" presStyleCnt="5"/>
      <dgm:spPr/>
    </dgm:pt>
    <dgm:pt modelId="{93EF7AB3-BCA6-401C-B14E-674D65B9167F}" type="pres">
      <dgm:prSet presAssocID="{6B737B27-B5B0-4C57-9CC3-74878C717351}" presName="horz1" presStyleCnt="0"/>
      <dgm:spPr/>
    </dgm:pt>
    <dgm:pt modelId="{92B58E30-EB2A-421D-8A8E-605ABAC924D3}" type="pres">
      <dgm:prSet presAssocID="{6B737B27-B5B0-4C57-9CC3-74878C717351}" presName="tx1" presStyleLbl="revTx" presStyleIdx="0" presStyleCnt="5"/>
      <dgm:spPr/>
    </dgm:pt>
    <dgm:pt modelId="{1E2390A0-48CD-4C2D-8D73-39E51CFB085A}" type="pres">
      <dgm:prSet presAssocID="{6B737B27-B5B0-4C57-9CC3-74878C717351}" presName="vert1" presStyleCnt="0"/>
      <dgm:spPr/>
    </dgm:pt>
    <dgm:pt modelId="{655407BD-1759-4B41-B947-DAB5F00D5857}" type="pres">
      <dgm:prSet presAssocID="{05DE0199-E68D-4573-B0B0-5242D420F970}" presName="thickLine" presStyleLbl="alignNode1" presStyleIdx="1" presStyleCnt="5"/>
      <dgm:spPr/>
    </dgm:pt>
    <dgm:pt modelId="{2BDAC496-9543-44FE-A318-0E9F24B2D2F5}" type="pres">
      <dgm:prSet presAssocID="{05DE0199-E68D-4573-B0B0-5242D420F970}" presName="horz1" presStyleCnt="0"/>
      <dgm:spPr/>
    </dgm:pt>
    <dgm:pt modelId="{4C14A2FD-F9E1-4EF3-9350-98729FE67980}" type="pres">
      <dgm:prSet presAssocID="{05DE0199-E68D-4573-B0B0-5242D420F970}" presName="tx1" presStyleLbl="revTx" presStyleIdx="1" presStyleCnt="5"/>
      <dgm:spPr/>
    </dgm:pt>
    <dgm:pt modelId="{1EB39550-5FFD-4C73-BDC5-37CB1669C398}" type="pres">
      <dgm:prSet presAssocID="{05DE0199-E68D-4573-B0B0-5242D420F970}" presName="vert1" presStyleCnt="0"/>
      <dgm:spPr/>
    </dgm:pt>
    <dgm:pt modelId="{170327A9-D56C-4F30-8D9C-6D22F78525E4}" type="pres">
      <dgm:prSet presAssocID="{051C6FAF-FE62-4C5D-98AF-33B335AA8573}" presName="thickLine" presStyleLbl="alignNode1" presStyleIdx="2" presStyleCnt="5"/>
      <dgm:spPr/>
    </dgm:pt>
    <dgm:pt modelId="{71FC4CAF-FFA2-4CBD-A689-6168309276AF}" type="pres">
      <dgm:prSet presAssocID="{051C6FAF-FE62-4C5D-98AF-33B335AA8573}" presName="horz1" presStyleCnt="0"/>
      <dgm:spPr/>
    </dgm:pt>
    <dgm:pt modelId="{6F0ECF59-4411-4412-9F32-823A649413CE}" type="pres">
      <dgm:prSet presAssocID="{051C6FAF-FE62-4C5D-98AF-33B335AA8573}" presName="tx1" presStyleLbl="revTx" presStyleIdx="2" presStyleCnt="5"/>
      <dgm:spPr/>
    </dgm:pt>
    <dgm:pt modelId="{BB201B7B-AF43-410A-B4BB-5E21DD5DCD64}" type="pres">
      <dgm:prSet presAssocID="{051C6FAF-FE62-4C5D-98AF-33B335AA8573}" presName="vert1" presStyleCnt="0"/>
      <dgm:spPr/>
    </dgm:pt>
    <dgm:pt modelId="{33EBB6E5-12D5-4BAB-B33D-03FE84ABDA91}" type="pres">
      <dgm:prSet presAssocID="{83621EA0-F26F-4989-97CB-3369FECBAA4C}" presName="thickLine" presStyleLbl="alignNode1" presStyleIdx="3" presStyleCnt="5"/>
      <dgm:spPr/>
    </dgm:pt>
    <dgm:pt modelId="{6EF36E76-D8F8-4A76-A46E-076609B011D3}" type="pres">
      <dgm:prSet presAssocID="{83621EA0-F26F-4989-97CB-3369FECBAA4C}" presName="horz1" presStyleCnt="0"/>
      <dgm:spPr/>
    </dgm:pt>
    <dgm:pt modelId="{A16D291C-033F-47C4-8428-7A8F8B2F00C0}" type="pres">
      <dgm:prSet presAssocID="{83621EA0-F26F-4989-97CB-3369FECBAA4C}" presName="tx1" presStyleLbl="revTx" presStyleIdx="3" presStyleCnt="5"/>
      <dgm:spPr/>
    </dgm:pt>
    <dgm:pt modelId="{B24AFFC3-12C7-4E9D-9BD8-648663DE59C1}" type="pres">
      <dgm:prSet presAssocID="{83621EA0-F26F-4989-97CB-3369FECBAA4C}" presName="vert1" presStyleCnt="0"/>
      <dgm:spPr/>
    </dgm:pt>
    <dgm:pt modelId="{DA7A37E2-6D2F-4460-B1BF-C4EC0104E873}" type="pres">
      <dgm:prSet presAssocID="{5243D6E4-002A-4CE3-AC97-C5A792928F9C}" presName="thickLine" presStyleLbl="alignNode1" presStyleIdx="4" presStyleCnt="5"/>
      <dgm:spPr/>
    </dgm:pt>
    <dgm:pt modelId="{1FCDAE79-7928-4995-B7A3-3DAAC3AF6CC1}" type="pres">
      <dgm:prSet presAssocID="{5243D6E4-002A-4CE3-AC97-C5A792928F9C}" presName="horz1" presStyleCnt="0"/>
      <dgm:spPr/>
    </dgm:pt>
    <dgm:pt modelId="{2B946219-4970-45BD-8B61-26BA31A1A457}" type="pres">
      <dgm:prSet presAssocID="{5243D6E4-002A-4CE3-AC97-C5A792928F9C}" presName="tx1" presStyleLbl="revTx" presStyleIdx="4" presStyleCnt="5"/>
      <dgm:spPr/>
    </dgm:pt>
    <dgm:pt modelId="{418D89E1-DCF0-4101-AD48-385CDE1077D6}" type="pres">
      <dgm:prSet presAssocID="{5243D6E4-002A-4CE3-AC97-C5A792928F9C}" presName="vert1" presStyleCnt="0"/>
      <dgm:spPr/>
    </dgm:pt>
  </dgm:ptLst>
  <dgm:cxnLst>
    <dgm:cxn modelId="{3C35FE2C-7FBF-4622-BDB9-D84D7E1567A5}" srcId="{7D7ABC35-9FEE-4DEB-9C35-C6DDF45BC6B7}" destId="{5243D6E4-002A-4CE3-AC97-C5A792928F9C}" srcOrd="4" destOrd="0" parTransId="{C82B60D0-D1FF-41CE-9F8E-4CC06FD31C60}" sibTransId="{0DA270DB-8B29-4BE9-8F70-1CFB9E671A57}"/>
    <dgm:cxn modelId="{B8BC344A-AB31-4CA4-8282-6A3A8485B430}" srcId="{7D7ABC35-9FEE-4DEB-9C35-C6DDF45BC6B7}" destId="{05DE0199-E68D-4573-B0B0-5242D420F970}" srcOrd="1" destOrd="0" parTransId="{C30BDE77-CB4F-43F3-A41F-B51A86D87E7E}" sibTransId="{44D3E5CE-0C98-4F88-B012-04DAB72D1281}"/>
    <dgm:cxn modelId="{8691706B-B5A6-4EE3-98D6-C4B27D429061}" type="presOf" srcId="{7D7ABC35-9FEE-4DEB-9C35-C6DDF45BC6B7}" destId="{E705C8C6-A771-4515-82F2-5A6E7657537E}" srcOrd="0" destOrd="0" presId="urn:microsoft.com/office/officeart/2008/layout/LinedList"/>
    <dgm:cxn modelId="{7AA25B5A-AB6F-4BB0-81FB-278D80EA2616}" type="presOf" srcId="{83621EA0-F26F-4989-97CB-3369FECBAA4C}" destId="{A16D291C-033F-47C4-8428-7A8F8B2F00C0}" srcOrd="0" destOrd="0" presId="urn:microsoft.com/office/officeart/2008/layout/LinedList"/>
    <dgm:cxn modelId="{B34A7B91-C49E-4651-8542-069B672A9220}" srcId="{7D7ABC35-9FEE-4DEB-9C35-C6DDF45BC6B7}" destId="{051C6FAF-FE62-4C5D-98AF-33B335AA8573}" srcOrd="2" destOrd="0" parTransId="{8FD69C10-150C-4DBC-BDB2-1BA36A52089D}" sibTransId="{F4983383-5605-42A4-AE08-045EFDB1E1CE}"/>
    <dgm:cxn modelId="{80A06D97-8837-4DDE-A27E-0158FA2F9FBE}" srcId="{7D7ABC35-9FEE-4DEB-9C35-C6DDF45BC6B7}" destId="{6B737B27-B5B0-4C57-9CC3-74878C717351}" srcOrd="0" destOrd="0" parTransId="{DE049FEE-9D0B-4EA0-B989-686A5011CFA5}" sibTransId="{85CBCC38-0444-471B-887D-8EFD0CC01A9D}"/>
    <dgm:cxn modelId="{1D2B4299-72B6-42BA-93E2-C75D4B98DF2D}" type="presOf" srcId="{05DE0199-E68D-4573-B0B0-5242D420F970}" destId="{4C14A2FD-F9E1-4EF3-9350-98729FE67980}" srcOrd="0" destOrd="0" presId="urn:microsoft.com/office/officeart/2008/layout/LinedList"/>
    <dgm:cxn modelId="{FA6EBB99-6A3D-471B-BF44-F7DD777FCA74}" type="presOf" srcId="{051C6FAF-FE62-4C5D-98AF-33B335AA8573}" destId="{6F0ECF59-4411-4412-9F32-823A649413CE}" srcOrd="0" destOrd="0" presId="urn:microsoft.com/office/officeart/2008/layout/LinedList"/>
    <dgm:cxn modelId="{62FC889D-8B17-464D-B7FD-B44AEDC38975}" srcId="{7D7ABC35-9FEE-4DEB-9C35-C6DDF45BC6B7}" destId="{83621EA0-F26F-4989-97CB-3369FECBAA4C}" srcOrd="3" destOrd="0" parTransId="{5F3FE9D1-1153-417F-B0CA-7DF63236B62A}" sibTransId="{867D57EA-5DF2-4C11-879C-AEEF1C799EED}"/>
    <dgm:cxn modelId="{8EAE5DA9-AC29-4EE9-BBE4-5C66F12A9FA8}" type="presOf" srcId="{5243D6E4-002A-4CE3-AC97-C5A792928F9C}" destId="{2B946219-4970-45BD-8B61-26BA31A1A457}" srcOrd="0" destOrd="0" presId="urn:microsoft.com/office/officeart/2008/layout/LinedList"/>
    <dgm:cxn modelId="{B30AD3AF-BC11-4D6B-A843-EB0689B3672C}" type="presOf" srcId="{6B737B27-B5B0-4C57-9CC3-74878C717351}" destId="{92B58E30-EB2A-421D-8A8E-605ABAC924D3}" srcOrd="0" destOrd="0" presId="urn:microsoft.com/office/officeart/2008/layout/LinedList"/>
    <dgm:cxn modelId="{84CCA880-D65F-44CA-9F31-72BEC3C2B1C9}" type="presParOf" srcId="{E705C8C6-A771-4515-82F2-5A6E7657537E}" destId="{95F3C730-971B-42A9-81F8-D6A5C77F534C}" srcOrd="0" destOrd="0" presId="urn:microsoft.com/office/officeart/2008/layout/LinedList"/>
    <dgm:cxn modelId="{0A214C8D-E3BD-4C49-8F93-A7861A0EBBD3}" type="presParOf" srcId="{E705C8C6-A771-4515-82F2-5A6E7657537E}" destId="{93EF7AB3-BCA6-401C-B14E-674D65B9167F}" srcOrd="1" destOrd="0" presId="urn:microsoft.com/office/officeart/2008/layout/LinedList"/>
    <dgm:cxn modelId="{213A16B3-8DC0-4B20-8C01-DF906E65F3D7}" type="presParOf" srcId="{93EF7AB3-BCA6-401C-B14E-674D65B9167F}" destId="{92B58E30-EB2A-421D-8A8E-605ABAC924D3}" srcOrd="0" destOrd="0" presId="urn:microsoft.com/office/officeart/2008/layout/LinedList"/>
    <dgm:cxn modelId="{F086504B-BD19-4A52-A9E1-638C36C8D857}" type="presParOf" srcId="{93EF7AB3-BCA6-401C-B14E-674D65B9167F}" destId="{1E2390A0-48CD-4C2D-8D73-39E51CFB085A}" srcOrd="1" destOrd="0" presId="urn:microsoft.com/office/officeart/2008/layout/LinedList"/>
    <dgm:cxn modelId="{2A4A11A3-25C4-4B2C-AF4B-445D8CD5D21C}" type="presParOf" srcId="{E705C8C6-A771-4515-82F2-5A6E7657537E}" destId="{655407BD-1759-4B41-B947-DAB5F00D5857}" srcOrd="2" destOrd="0" presId="urn:microsoft.com/office/officeart/2008/layout/LinedList"/>
    <dgm:cxn modelId="{23DDE203-AA37-411F-AB10-E89082C2E909}" type="presParOf" srcId="{E705C8C6-A771-4515-82F2-5A6E7657537E}" destId="{2BDAC496-9543-44FE-A318-0E9F24B2D2F5}" srcOrd="3" destOrd="0" presId="urn:microsoft.com/office/officeart/2008/layout/LinedList"/>
    <dgm:cxn modelId="{0029FEFB-54FA-4FA3-B08B-85B127F3B818}" type="presParOf" srcId="{2BDAC496-9543-44FE-A318-0E9F24B2D2F5}" destId="{4C14A2FD-F9E1-4EF3-9350-98729FE67980}" srcOrd="0" destOrd="0" presId="urn:microsoft.com/office/officeart/2008/layout/LinedList"/>
    <dgm:cxn modelId="{917F9B39-C034-4E3B-8FD4-704F07EDAEAC}" type="presParOf" srcId="{2BDAC496-9543-44FE-A318-0E9F24B2D2F5}" destId="{1EB39550-5FFD-4C73-BDC5-37CB1669C398}" srcOrd="1" destOrd="0" presId="urn:microsoft.com/office/officeart/2008/layout/LinedList"/>
    <dgm:cxn modelId="{416684E2-D7F1-425B-BECE-46E70A879E4E}" type="presParOf" srcId="{E705C8C6-A771-4515-82F2-5A6E7657537E}" destId="{170327A9-D56C-4F30-8D9C-6D22F78525E4}" srcOrd="4" destOrd="0" presId="urn:microsoft.com/office/officeart/2008/layout/LinedList"/>
    <dgm:cxn modelId="{E7AC5932-7D60-4D50-B00B-CF551F216FB0}" type="presParOf" srcId="{E705C8C6-A771-4515-82F2-5A6E7657537E}" destId="{71FC4CAF-FFA2-4CBD-A689-6168309276AF}" srcOrd="5" destOrd="0" presId="urn:microsoft.com/office/officeart/2008/layout/LinedList"/>
    <dgm:cxn modelId="{3BD9DD00-FA8F-4924-B840-C6F70A11C9AB}" type="presParOf" srcId="{71FC4CAF-FFA2-4CBD-A689-6168309276AF}" destId="{6F0ECF59-4411-4412-9F32-823A649413CE}" srcOrd="0" destOrd="0" presId="urn:microsoft.com/office/officeart/2008/layout/LinedList"/>
    <dgm:cxn modelId="{5D925221-7BB0-4C94-A8FE-451B4F77F900}" type="presParOf" srcId="{71FC4CAF-FFA2-4CBD-A689-6168309276AF}" destId="{BB201B7B-AF43-410A-B4BB-5E21DD5DCD64}" srcOrd="1" destOrd="0" presId="urn:microsoft.com/office/officeart/2008/layout/LinedList"/>
    <dgm:cxn modelId="{43A11E81-0E81-40F2-A34D-5592FBADD86E}" type="presParOf" srcId="{E705C8C6-A771-4515-82F2-5A6E7657537E}" destId="{33EBB6E5-12D5-4BAB-B33D-03FE84ABDA91}" srcOrd="6" destOrd="0" presId="urn:microsoft.com/office/officeart/2008/layout/LinedList"/>
    <dgm:cxn modelId="{B0D2AD97-144C-4221-B760-DFDC7514339B}" type="presParOf" srcId="{E705C8C6-A771-4515-82F2-5A6E7657537E}" destId="{6EF36E76-D8F8-4A76-A46E-076609B011D3}" srcOrd="7" destOrd="0" presId="urn:microsoft.com/office/officeart/2008/layout/LinedList"/>
    <dgm:cxn modelId="{145167AF-670F-43C9-8DF4-DA0ABA848CD7}" type="presParOf" srcId="{6EF36E76-D8F8-4A76-A46E-076609B011D3}" destId="{A16D291C-033F-47C4-8428-7A8F8B2F00C0}" srcOrd="0" destOrd="0" presId="urn:microsoft.com/office/officeart/2008/layout/LinedList"/>
    <dgm:cxn modelId="{2D62DD99-8323-45D0-8795-39875C8A1833}" type="presParOf" srcId="{6EF36E76-D8F8-4A76-A46E-076609B011D3}" destId="{B24AFFC3-12C7-4E9D-9BD8-648663DE59C1}" srcOrd="1" destOrd="0" presId="urn:microsoft.com/office/officeart/2008/layout/LinedList"/>
    <dgm:cxn modelId="{53C8B577-B2B9-407F-B75A-B19E34B0E1B9}" type="presParOf" srcId="{E705C8C6-A771-4515-82F2-5A6E7657537E}" destId="{DA7A37E2-6D2F-4460-B1BF-C4EC0104E873}" srcOrd="8" destOrd="0" presId="urn:microsoft.com/office/officeart/2008/layout/LinedList"/>
    <dgm:cxn modelId="{257CE81D-C313-45F2-BFDB-BA2398DD5ABC}" type="presParOf" srcId="{E705C8C6-A771-4515-82F2-5A6E7657537E}" destId="{1FCDAE79-7928-4995-B7A3-3DAAC3AF6CC1}" srcOrd="9" destOrd="0" presId="urn:microsoft.com/office/officeart/2008/layout/LinedList"/>
    <dgm:cxn modelId="{07072FA4-62D3-44C9-BE23-53182A9BEE72}" type="presParOf" srcId="{1FCDAE79-7928-4995-B7A3-3DAAC3AF6CC1}" destId="{2B946219-4970-45BD-8B61-26BA31A1A457}" srcOrd="0" destOrd="0" presId="urn:microsoft.com/office/officeart/2008/layout/LinedList"/>
    <dgm:cxn modelId="{E380ACC6-9B0A-403F-B878-386FDF64A5F6}" type="presParOf" srcId="{1FCDAE79-7928-4995-B7A3-3DAAC3AF6CC1}" destId="{418D89E1-DCF0-4101-AD48-385CDE1077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0063F8-336D-432A-B908-41DD884E605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1560CC-B14B-4294-8CD5-7B9EE7AE991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 err="1"/>
            <a:t>Even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problem</a:t>
          </a:r>
          <a:r>
            <a:rPr lang="cs-CZ" dirty="0"/>
            <a:t> </a:t>
          </a:r>
          <a:r>
            <a:rPr lang="cs-CZ" dirty="0" err="1"/>
            <a:t>itself</a:t>
          </a:r>
          <a:r>
            <a:rPr lang="cs-CZ" dirty="0"/>
            <a:t> </a:t>
          </a:r>
          <a:r>
            <a:rPr lang="cs-CZ" dirty="0" err="1"/>
            <a:t>is</a:t>
          </a:r>
          <a:r>
            <a:rPr lang="cs-CZ" dirty="0"/>
            <a:t> a </a:t>
          </a:r>
          <a:r>
            <a:rPr lang="cs-CZ" dirty="0" err="1"/>
            <a:t>meaningful</a:t>
          </a:r>
          <a:r>
            <a:rPr lang="cs-CZ" dirty="0"/>
            <a:t> </a:t>
          </a:r>
          <a:r>
            <a:rPr lang="cs-CZ" b="1" dirty="0" err="1"/>
            <a:t>outcome</a:t>
          </a:r>
          <a:r>
            <a:rPr lang="cs-CZ" b="0" dirty="0"/>
            <a:t>. </a:t>
          </a:r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problem</a:t>
          </a:r>
          <a:r>
            <a:rPr lang="cs-CZ" b="0" dirty="0"/>
            <a:t> </a:t>
          </a:r>
          <a:r>
            <a:rPr lang="cs-CZ" b="0" dirty="0" err="1"/>
            <a:t>should</a:t>
          </a:r>
          <a:r>
            <a:rPr lang="cs-CZ" b="0" dirty="0"/>
            <a:t> </a:t>
          </a:r>
          <a:r>
            <a:rPr lang="cs-CZ" b="0" dirty="0" err="1"/>
            <a:t>be</a:t>
          </a:r>
          <a:r>
            <a:rPr lang="cs-CZ" b="0" dirty="0"/>
            <a:t> </a:t>
          </a:r>
          <a:r>
            <a:rPr lang="cs-CZ" b="0" dirty="0" err="1"/>
            <a:t>interesting</a:t>
          </a:r>
          <a:r>
            <a:rPr lang="cs-CZ" b="0" dirty="0"/>
            <a:t> and </a:t>
          </a:r>
          <a:r>
            <a:rPr lang="cs-CZ" b="0" dirty="0" err="1"/>
            <a:t>should</a:t>
          </a:r>
          <a:r>
            <a:rPr lang="cs-CZ" b="0" dirty="0"/>
            <a:t> </a:t>
          </a:r>
          <a:r>
            <a:rPr lang="cs-CZ" b="0" dirty="0" err="1"/>
            <a:t>arise</a:t>
          </a:r>
          <a:r>
            <a:rPr lang="cs-CZ" b="0" dirty="0"/>
            <a:t> </a:t>
          </a:r>
          <a:r>
            <a:rPr lang="cs-CZ" b="0" dirty="0" err="1"/>
            <a:t>form</a:t>
          </a:r>
          <a:r>
            <a:rPr lang="cs-CZ" b="0" dirty="0"/>
            <a:t> </a:t>
          </a:r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needs</a:t>
          </a:r>
          <a:r>
            <a:rPr lang="cs-CZ" b="0" dirty="0"/>
            <a:t> </a:t>
          </a:r>
          <a:r>
            <a:rPr lang="cs-CZ" b="0" dirty="0" err="1"/>
            <a:t>of</a:t>
          </a:r>
          <a:r>
            <a:rPr lang="cs-CZ" b="0" dirty="0"/>
            <a:t> </a:t>
          </a:r>
          <a:r>
            <a:rPr lang="cs-CZ" b="1" dirty="0" err="1"/>
            <a:t>participants</a:t>
          </a:r>
          <a:r>
            <a:rPr lang="cs-CZ" b="1" dirty="0"/>
            <a:t> (</a:t>
          </a:r>
          <a:r>
            <a:rPr lang="cs-CZ" b="1" dirty="0" err="1"/>
            <a:t>pupils</a:t>
          </a:r>
          <a:r>
            <a:rPr lang="cs-CZ" b="1" dirty="0"/>
            <a:t>), </a:t>
          </a:r>
          <a:r>
            <a:rPr lang="cs-CZ" b="1" dirty="0" err="1"/>
            <a:t>who</a:t>
          </a:r>
          <a:r>
            <a:rPr lang="cs-CZ" b="1" dirty="0"/>
            <a:t> </a:t>
          </a:r>
          <a:r>
            <a:rPr lang="cs-CZ" b="1" dirty="0" err="1"/>
            <a:t>would</a:t>
          </a:r>
          <a:r>
            <a:rPr lang="cs-CZ" b="1" dirty="0"/>
            <a:t> make </a:t>
          </a:r>
          <a:r>
            <a:rPr lang="cs-CZ" b="1" dirty="0" err="1"/>
            <a:t>decision</a:t>
          </a:r>
          <a:r>
            <a:rPr lang="cs-CZ" b="1" dirty="0"/>
            <a:t> </a:t>
          </a:r>
          <a:r>
            <a:rPr lang="cs-CZ" b="1" dirty="0" err="1"/>
            <a:t>about</a:t>
          </a:r>
          <a:r>
            <a:rPr lang="cs-CZ" b="1" dirty="0"/>
            <a:t> </a:t>
          </a:r>
          <a:r>
            <a:rPr lang="cs-CZ" b="1" dirty="0" err="1"/>
            <a:t>the</a:t>
          </a:r>
          <a:r>
            <a:rPr lang="cs-CZ" b="1" dirty="0"/>
            <a:t> </a:t>
          </a:r>
          <a:r>
            <a:rPr lang="cs-CZ" b="1" dirty="0" err="1"/>
            <a:t>project</a:t>
          </a:r>
          <a:r>
            <a:rPr lang="cs-CZ" b="1" dirty="0"/>
            <a:t> </a:t>
          </a:r>
          <a:r>
            <a:rPr lang="cs-CZ" b="1" dirty="0" err="1"/>
            <a:t>together</a:t>
          </a:r>
          <a:r>
            <a:rPr lang="cs-CZ" b="0" dirty="0"/>
            <a:t>. </a:t>
          </a:r>
          <a:r>
            <a:rPr lang="cs-CZ" b="0" dirty="0" err="1"/>
            <a:t>Participants</a:t>
          </a:r>
          <a:r>
            <a:rPr lang="cs-CZ" b="0" dirty="0"/>
            <a:t> </a:t>
          </a:r>
          <a:r>
            <a:rPr lang="cs-CZ" b="0" dirty="0" err="1"/>
            <a:t>can</a:t>
          </a:r>
          <a:r>
            <a:rPr lang="cs-CZ" b="0" dirty="0"/>
            <a:t> </a:t>
          </a:r>
          <a:r>
            <a:rPr lang="cs-CZ" b="0" dirty="0" err="1"/>
            <a:t>apply</a:t>
          </a:r>
          <a:r>
            <a:rPr lang="cs-CZ" b="0" dirty="0"/>
            <a:t> </a:t>
          </a:r>
          <a:r>
            <a:rPr lang="cs-CZ" b="0" dirty="0" err="1"/>
            <a:t>their</a:t>
          </a:r>
          <a:r>
            <a:rPr lang="cs-CZ" b="0" dirty="0"/>
            <a:t> </a:t>
          </a:r>
          <a:r>
            <a:rPr lang="cs-CZ" b="0" dirty="0" err="1"/>
            <a:t>invention</a:t>
          </a:r>
          <a:r>
            <a:rPr lang="cs-CZ" b="0" dirty="0"/>
            <a:t> and originality.</a:t>
          </a:r>
        </a:p>
        <a:p>
          <a:pPr>
            <a:lnSpc>
              <a:spcPct val="100000"/>
            </a:lnSpc>
          </a:pPr>
          <a:endParaRPr lang="cs-CZ" b="0" dirty="0"/>
        </a:p>
        <a:p>
          <a:pPr>
            <a:lnSpc>
              <a:spcPct val="100000"/>
            </a:lnSpc>
          </a:pPr>
          <a:r>
            <a:rPr lang="cs-CZ" b="0" dirty="0" err="1"/>
            <a:t>Think</a:t>
          </a:r>
          <a:r>
            <a:rPr lang="cs-CZ" b="0" dirty="0"/>
            <a:t> </a:t>
          </a:r>
          <a:r>
            <a:rPr lang="cs-CZ" b="0" dirty="0" err="1"/>
            <a:t>about</a:t>
          </a:r>
          <a:r>
            <a:rPr lang="cs-CZ" b="0" dirty="0"/>
            <a:t> </a:t>
          </a:r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question</a:t>
          </a:r>
          <a:r>
            <a:rPr lang="cs-CZ" b="0" dirty="0"/>
            <a:t>: „</a:t>
          </a:r>
          <a:r>
            <a:rPr lang="cs-CZ" b="0" i="1" dirty="0" err="1"/>
            <a:t>What</a:t>
          </a:r>
          <a:r>
            <a:rPr lang="cs-CZ" b="0" i="1" dirty="0"/>
            <a:t> </a:t>
          </a:r>
          <a:r>
            <a:rPr lang="cs-CZ" b="0" i="1" dirty="0" err="1"/>
            <a:t>is</a:t>
          </a:r>
          <a:r>
            <a:rPr lang="cs-CZ" b="0" i="1" dirty="0"/>
            <a:t> my role </a:t>
          </a:r>
          <a:r>
            <a:rPr lang="cs-CZ" b="0" i="1" dirty="0" err="1"/>
            <a:t>now</a:t>
          </a:r>
          <a:r>
            <a:rPr lang="cs-CZ" b="0" dirty="0"/>
            <a:t>?“</a:t>
          </a:r>
          <a:endParaRPr lang="cs-CZ" dirty="0"/>
        </a:p>
      </dgm:t>
    </dgm:pt>
    <dgm:pt modelId="{8B0C9D78-5B22-411D-99BF-7C08208C458F}" type="parTrans" cxnId="{BB8B4EC5-D18A-4C76-BFF4-CECEDBF9C28F}">
      <dgm:prSet/>
      <dgm:spPr/>
      <dgm:t>
        <a:bodyPr/>
        <a:lstStyle/>
        <a:p>
          <a:endParaRPr lang="en-US"/>
        </a:p>
      </dgm:t>
    </dgm:pt>
    <dgm:pt modelId="{02D4AD98-8D90-477F-9949-75D0C86E3C97}" type="sibTrans" cxnId="{BB8B4EC5-D18A-4C76-BFF4-CECEDBF9C28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91F5F5C-9BEA-4FD7-B80F-E53646D77A3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 err="1"/>
            <a:t>Teacher</a:t>
          </a:r>
          <a:r>
            <a:rPr lang="cs-CZ" dirty="0"/>
            <a:t> </a:t>
          </a:r>
          <a:r>
            <a:rPr lang="cs-CZ" dirty="0" err="1"/>
            <a:t>can</a:t>
          </a:r>
          <a:r>
            <a:rPr lang="cs-CZ" dirty="0"/>
            <a:t> play a role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person </a:t>
          </a:r>
          <a:r>
            <a:rPr lang="cs-CZ" dirty="0" err="1"/>
            <a:t>who</a:t>
          </a:r>
          <a:r>
            <a:rPr lang="cs-CZ" dirty="0"/>
            <a:t> </a:t>
          </a:r>
          <a:r>
            <a:rPr lang="cs-CZ" dirty="0" err="1"/>
            <a:t>looks</a:t>
          </a:r>
          <a:r>
            <a:rPr lang="cs-CZ" dirty="0"/>
            <a:t> </a:t>
          </a:r>
          <a:r>
            <a:rPr lang="cs-CZ" dirty="0" err="1"/>
            <a:t>after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choice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b="1" dirty="0" err="1"/>
            <a:t>suitable</a:t>
          </a:r>
          <a:r>
            <a:rPr lang="cs-CZ" b="1" dirty="0"/>
            <a:t> and </a:t>
          </a:r>
          <a:r>
            <a:rPr lang="cs-CZ" b="1" dirty="0" err="1"/>
            <a:t>feasible</a:t>
          </a:r>
          <a:r>
            <a:rPr lang="cs-CZ" b="1" dirty="0"/>
            <a:t> </a:t>
          </a:r>
          <a:r>
            <a:rPr lang="cs-CZ" b="1" dirty="0" err="1"/>
            <a:t>outcomes</a:t>
          </a:r>
          <a:r>
            <a:rPr lang="cs-CZ" dirty="0"/>
            <a:t>.</a:t>
          </a:r>
        </a:p>
      </dgm:t>
    </dgm:pt>
    <dgm:pt modelId="{1D3F989B-8FD9-43B6-ABBF-AB09376C5424}" type="parTrans" cxnId="{12757378-823B-412A-A909-31103788CE88}">
      <dgm:prSet/>
      <dgm:spPr/>
      <dgm:t>
        <a:bodyPr/>
        <a:lstStyle/>
        <a:p>
          <a:endParaRPr lang="en-US"/>
        </a:p>
      </dgm:t>
    </dgm:pt>
    <dgm:pt modelId="{8C95C32F-761A-4FBB-B2B2-C19C01322643}" type="sibTrans" cxnId="{12757378-823B-412A-A909-31103788CE8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F2A095B-1DF2-4140-81A5-1E27BEC6655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 err="1"/>
            <a:t>Is</a:t>
          </a:r>
          <a:r>
            <a:rPr lang="cs-CZ" b="1" dirty="0"/>
            <a:t> </a:t>
          </a:r>
          <a:r>
            <a:rPr lang="cs-CZ" b="1" dirty="0" err="1"/>
            <a:t>possible</a:t>
          </a:r>
          <a:r>
            <a:rPr lang="cs-CZ" b="1" dirty="0"/>
            <a:t> to </a:t>
          </a:r>
          <a:r>
            <a:rPr lang="cs-CZ" b="1" dirty="0" err="1"/>
            <a:t>realize</a:t>
          </a:r>
          <a:r>
            <a:rPr lang="cs-CZ" b="1" dirty="0"/>
            <a:t> </a:t>
          </a:r>
          <a:r>
            <a:rPr lang="cs-CZ" b="1" dirty="0" err="1"/>
            <a:t>projects</a:t>
          </a:r>
          <a:r>
            <a:rPr lang="cs-CZ" b="1" dirty="0"/>
            <a:t> in </a:t>
          </a:r>
          <a:r>
            <a:rPr lang="cs-CZ" b="1" dirty="0" err="1"/>
            <a:t>the</a:t>
          </a:r>
          <a:r>
            <a:rPr lang="cs-CZ" b="1" dirty="0"/>
            <a:t> 1st grade?</a:t>
          </a:r>
        </a:p>
        <a:p>
          <a:pPr>
            <a:lnSpc>
              <a:spcPct val="100000"/>
            </a:lnSpc>
          </a:pPr>
          <a:r>
            <a:rPr lang="cs-CZ" b="0" dirty="0" err="1"/>
            <a:t>There</a:t>
          </a:r>
          <a:r>
            <a:rPr lang="cs-CZ" b="0" dirty="0"/>
            <a:t> </a:t>
          </a:r>
          <a:r>
            <a:rPr lang="cs-CZ" b="0" dirty="0" err="1"/>
            <a:t>is</a:t>
          </a:r>
          <a:r>
            <a:rPr lang="cs-CZ" b="0" dirty="0"/>
            <a:t> no </a:t>
          </a:r>
          <a:r>
            <a:rPr lang="cs-CZ" b="0" dirty="0" err="1"/>
            <a:t>clear</a:t>
          </a:r>
          <a:r>
            <a:rPr lang="cs-CZ" b="0" dirty="0"/>
            <a:t> </a:t>
          </a:r>
          <a:r>
            <a:rPr lang="cs-CZ" b="0" dirty="0" err="1"/>
            <a:t>answer</a:t>
          </a:r>
          <a:r>
            <a:rPr lang="cs-CZ" b="0" dirty="0"/>
            <a:t>. </a:t>
          </a:r>
          <a:r>
            <a:rPr lang="cs-CZ" b="0" dirty="0" err="1"/>
            <a:t>It</a:t>
          </a:r>
          <a:r>
            <a:rPr lang="cs-CZ" b="0" dirty="0"/>
            <a:t> </a:t>
          </a:r>
          <a:r>
            <a:rPr lang="cs-CZ" b="0" dirty="0" err="1"/>
            <a:t>depends</a:t>
          </a:r>
          <a:r>
            <a:rPr lang="cs-CZ" b="0" dirty="0"/>
            <a:t> on </a:t>
          </a:r>
          <a:r>
            <a:rPr lang="cs-CZ" b="0" dirty="0" err="1"/>
            <a:t>our</a:t>
          </a:r>
          <a:r>
            <a:rPr lang="cs-CZ" b="0" dirty="0"/>
            <a:t> </a:t>
          </a:r>
          <a:r>
            <a:rPr lang="cs-CZ" b="0" dirty="0" err="1"/>
            <a:t>ability</a:t>
          </a:r>
          <a:r>
            <a:rPr lang="cs-CZ" b="0" dirty="0"/>
            <a:t> to </a:t>
          </a:r>
          <a:r>
            <a:rPr lang="cs-CZ" b="0" dirty="0" err="1"/>
            <a:t>prepare</a:t>
          </a:r>
          <a:r>
            <a:rPr lang="cs-CZ" b="0" dirty="0"/>
            <a:t> </a:t>
          </a:r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class</a:t>
          </a:r>
          <a:r>
            <a:rPr lang="cs-CZ" b="0" dirty="0"/>
            <a:t> </a:t>
          </a:r>
          <a:r>
            <a:rPr lang="cs-CZ" b="0" dirty="0" err="1"/>
            <a:t>for</a:t>
          </a:r>
          <a:r>
            <a:rPr lang="cs-CZ" b="0" dirty="0"/>
            <a:t> a </a:t>
          </a:r>
          <a:r>
            <a:rPr lang="cs-CZ" b="0" dirty="0" err="1"/>
            <a:t>project</a:t>
          </a:r>
          <a:r>
            <a:rPr lang="cs-CZ" b="0" dirty="0"/>
            <a:t> and to </a:t>
          </a:r>
          <a:r>
            <a:rPr lang="cs-CZ" b="0" dirty="0" err="1"/>
            <a:t>choose</a:t>
          </a:r>
          <a:r>
            <a:rPr lang="cs-CZ" b="0" dirty="0"/>
            <a:t> </a:t>
          </a:r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adequate</a:t>
          </a:r>
          <a:r>
            <a:rPr lang="cs-CZ" b="0" dirty="0"/>
            <a:t> type </a:t>
          </a:r>
          <a:r>
            <a:rPr lang="cs-CZ" b="0" dirty="0" err="1"/>
            <a:t>of</a:t>
          </a:r>
          <a:r>
            <a:rPr lang="cs-CZ" b="0" dirty="0"/>
            <a:t> </a:t>
          </a:r>
          <a:r>
            <a:rPr lang="cs-CZ" b="0" dirty="0" err="1"/>
            <a:t>project</a:t>
          </a:r>
          <a:r>
            <a:rPr lang="cs-CZ" b="0" dirty="0"/>
            <a:t>. </a:t>
          </a:r>
          <a:r>
            <a:rPr lang="cs-CZ" b="0" dirty="0" err="1"/>
            <a:t>It</a:t>
          </a:r>
          <a:r>
            <a:rPr lang="cs-CZ" b="0" dirty="0"/>
            <a:t> </a:t>
          </a:r>
          <a:r>
            <a:rPr lang="cs-CZ" b="0" dirty="0" err="1"/>
            <a:t>is</a:t>
          </a:r>
          <a:r>
            <a:rPr lang="cs-CZ" b="0" dirty="0"/>
            <a:t> </a:t>
          </a:r>
          <a:r>
            <a:rPr lang="cs-CZ" b="0" dirty="0" err="1"/>
            <a:t>important</a:t>
          </a:r>
          <a:r>
            <a:rPr lang="cs-CZ" b="0" dirty="0"/>
            <a:t> to </a:t>
          </a:r>
          <a:r>
            <a:rPr lang="cs-CZ" b="0" dirty="0" err="1"/>
            <a:t>realize</a:t>
          </a:r>
          <a:r>
            <a:rPr lang="cs-CZ" b="0" dirty="0"/>
            <a:t> </a:t>
          </a:r>
          <a:r>
            <a:rPr lang="cs-CZ" b="0" dirty="0" err="1"/>
            <a:t>that</a:t>
          </a:r>
          <a:r>
            <a:rPr lang="cs-CZ" b="0" dirty="0"/>
            <a:t> </a:t>
          </a:r>
          <a:r>
            <a:rPr lang="cs-CZ" b="0" dirty="0" err="1"/>
            <a:t>you</a:t>
          </a:r>
          <a:r>
            <a:rPr lang="cs-CZ" b="0" dirty="0"/>
            <a:t> </a:t>
          </a:r>
          <a:r>
            <a:rPr lang="cs-CZ" b="0" dirty="0" err="1"/>
            <a:t>should</a:t>
          </a:r>
          <a:r>
            <a:rPr lang="cs-CZ" b="0" dirty="0"/>
            <a:t> </a:t>
          </a:r>
          <a:r>
            <a:rPr lang="cs-CZ" b="0" dirty="0" err="1"/>
            <a:t>lead</a:t>
          </a:r>
          <a:r>
            <a:rPr lang="cs-CZ" b="0" dirty="0"/>
            <a:t> </a:t>
          </a:r>
          <a:r>
            <a:rPr lang="cs-CZ" b="0" dirty="0" err="1"/>
            <a:t>children</a:t>
          </a:r>
          <a:r>
            <a:rPr lang="cs-CZ" b="0" dirty="0"/>
            <a:t> to </a:t>
          </a:r>
          <a:r>
            <a:rPr lang="cs-CZ" b="0" dirty="0" err="1"/>
            <a:t>some</a:t>
          </a:r>
          <a:r>
            <a:rPr lang="cs-CZ" b="0" dirty="0"/>
            <a:t> </a:t>
          </a:r>
          <a:r>
            <a:rPr lang="cs-CZ" b="0" dirty="0" err="1"/>
            <a:t>cometencies</a:t>
          </a:r>
          <a:r>
            <a:rPr lang="cs-CZ" b="0" dirty="0"/>
            <a:t> </a:t>
          </a:r>
          <a:r>
            <a:rPr lang="cs-CZ" b="0" dirty="0" err="1"/>
            <a:t>for</a:t>
          </a:r>
          <a:r>
            <a:rPr lang="cs-CZ" b="0" dirty="0"/>
            <a:t> </a:t>
          </a:r>
          <a:r>
            <a:rPr lang="cs-CZ" b="0" dirty="0" err="1"/>
            <a:t>succesful</a:t>
          </a:r>
          <a:r>
            <a:rPr lang="cs-CZ" b="0" dirty="0"/>
            <a:t> </a:t>
          </a:r>
          <a:r>
            <a:rPr lang="cs-CZ" b="0" dirty="0" err="1"/>
            <a:t>completion</a:t>
          </a:r>
          <a:r>
            <a:rPr lang="cs-CZ" b="0" dirty="0"/>
            <a:t> </a:t>
          </a:r>
          <a:r>
            <a:rPr lang="cs-CZ" b="0" dirty="0" err="1"/>
            <a:t>of</a:t>
          </a:r>
          <a:r>
            <a:rPr lang="cs-CZ" b="0" dirty="0"/>
            <a:t> </a:t>
          </a:r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project</a:t>
          </a:r>
          <a:r>
            <a:rPr lang="cs-CZ" b="0" dirty="0"/>
            <a:t>. </a:t>
          </a:r>
        </a:p>
        <a:p>
          <a:pPr>
            <a:lnSpc>
              <a:spcPct val="100000"/>
            </a:lnSpc>
          </a:pPr>
          <a:r>
            <a:rPr lang="cs-CZ" b="0" dirty="0" err="1"/>
            <a:t>Anyway</a:t>
          </a:r>
          <a:r>
            <a:rPr lang="cs-CZ" b="0" dirty="0"/>
            <a:t>, </a:t>
          </a:r>
          <a:r>
            <a:rPr lang="cs-CZ" b="0" dirty="0" err="1"/>
            <a:t>you</a:t>
          </a:r>
          <a:r>
            <a:rPr lang="cs-CZ" b="0" dirty="0"/>
            <a:t> </a:t>
          </a:r>
          <a:r>
            <a:rPr lang="cs-CZ" b="0" dirty="0" err="1"/>
            <a:t>can</a:t>
          </a:r>
          <a:r>
            <a:rPr lang="cs-CZ" b="0" dirty="0"/>
            <a:t> </a:t>
          </a:r>
          <a:r>
            <a:rPr lang="cs-CZ" b="0" dirty="0" err="1"/>
            <a:t>see</a:t>
          </a:r>
          <a:r>
            <a:rPr lang="cs-CZ" b="0" dirty="0"/>
            <a:t> </a:t>
          </a:r>
          <a:r>
            <a:rPr lang="cs-CZ" b="0" dirty="0" err="1"/>
            <a:t>some</a:t>
          </a:r>
          <a:r>
            <a:rPr lang="cs-CZ" b="0" dirty="0"/>
            <a:t> </a:t>
          </a:r>
          <a:r>
            <a:rPr lang="cs-CZ" b="0" dirty="0" err="1"/>
            <a:t>examples</a:t>
          </a:r>
          <a:r>
            <a:rPr lang="cs-CZ" b="0" dirty="0"/>
            <a:t> </a:t>
          </a:r>
          <a:r>
            <a:rPr lang="cs-CZ" b="0" dirty="0" err="1"/>
            <a:t>of</a:t>
          </a:r>
          <a:r>
            <a:rPr lang="cs-CZ" b="0" dirty="0"/>
            <a:t> </a:t>
          </a:r>
          <a:r>
            <a:rPr lang="cs-CZ" b="0" dirty="0" err="1"/>
            <a:t>good</a:t>
          </a:r>
          <a:r>
            <a:rPr lang="cs-CZ" b="0" dirty="0"/>
            <a:t> </a:t>
          </a:r>
          <a:r>
            <a:rPr lang="cs-CZ" b="0" dirty="0" err="1"/>
            <a:t>projects</a:t>
          </a:r>
          <a:r>
            <a:rPr lang="cs-CZ" b="0" dirty="0"/>
            <a:t> in </a:t>
          </a:r>
          <a:r>
            <a:rPr lang="cs-CZ" b="0" dirty="0" err="1"/>
            <a:t>the</a:t>
          </a:r>
          <a:r>
            <a:rPr lang="cs-CZ" b="0" dirty="0"/>
            <a:t> table </a:t>
          </a:r>
          <a:r>
            <a:rPr lang="cs-CZ" b="0" dirty="0" err="1"/>
            <a:t>above</a:t>
          </a:r>
          <a:r>
            <a:rPr lang="cs-CZ" b="0" dirty="0"/>
            <a:t>.</a:t>
          </a:r>
        </a:p>
      </dgm:t>
    </dgm:pt>
    <dgm:pt modelId="{82B0CAF2-F0AC-4E57-8A7B-5C653D2A42BA}" type="parTrans" cxnId="{F8669F0E-BAFB-4C6A-9154-7346F6458759}">
      <dgm:prSet/>
      <dgm:spPr/>
      <dgm:t>
        <a:bodyPr/>
        <a:lstStyle/>
        <a:p>
          <a:endParaRPr lang="en-US"/>
        </a:p>
      </dgm:t>
    </dgm:pt>
    <dgm:pt modelId="{9645CE10-E323-41D3-8E07-D5B9306CFC53}" type="sibTrans" cxnId="{F8669F0E-BAFB-4C6A-9154-7346F6458759}">
      <dgm:prSet/>
      <dgm:spPr/>
      <dgm:t>
        <a:bodyPr/>
        <a:lstStyle/>
        <a:p>
          <a:endParaRPr lang="en-US"/>
        </a:p>
      </dgm:t>
    </dgm:pt>
    <dgm:pt modelId="{FDCC2A1C-B32D-4BB5-A8BF-E24E86CCC12E}" type="pres">
      <dgm:prSet presAssocID="{F00063F8-336D-432A-B908-41DD884E6055}" presName="vert0" presStyleCnt="0">
        <dgm:presLayoutVars>
          <dgm:dir/>
          <dgm:animOne val="branch"/>
          <dgm:animLvl val="lvl"/>
        </dgm:presLayoutVars>
      </dgm:prSet>
      <dgm:spPr/>
    </dgm:pt>
    <dgm:pt modelId="{F4E535A1-4CB3-4B1B-A441-0812B3A42DF1}" type="pres">
      <dgm:prSet presAssocID="{4D1560CC-B14B-4294-8CD5-7B9EE7AE9910}" presName="thickLine" presStyleLbl="alignNode1" presStyleIdx="0" presStyleCnt="3"/>
      <dgm:spPr/>
    </dgm:pt>
    <dgm:pt modelId="{FFE634A3-B956-4153-9649-A4F9D896085A}" type="pres">
      <dgm:prSet presAssocID="{4D1560CC-B14B-4294-8CD5-7B9EE7AE9910}" presName="horz1" presStyleCnt="0"/>
      <dgm:spPr/>
    </dgm:pt>
    <dgm:pt modelId="{8B59E2B2-54F2-4B07-AF6A-62364818C2DF}" type="pres">
      <dgm:prSet presAssocID="{4D1560CC-B14B-4294-8CD5-7B9EE7AE9910}" presName="tx1" presStyleLbl="revTx" presStyleIdx="0" presStyleCnt="3"/>
      <dgm:spPr/>
    </dgm:pt>
    <dgm:pt modelId="{019EA187-6220-44A0-BF84-057C5D70B674}" type="pres">
      <dgm:prSet presAssocID="{4D1560CC-B14B-4294-8CD5-7B9EE7AE9910}" presName="vert1" presStyleCnt="0"/>
      <dgm:spPr/>
    </dgm:pt>
    <dgm:pt modelId="{A7AE5ADD-ED2C-4AC9-83CC-D339F0ACF88C}" type="pres">
      <dgm:prSet presAssocID="{591F5F5C-9BEA-4FD7-B80F-E53646D77A34}" presName="thickLine" presStyleLbl="alignNode1" presStyleIdx="1" presStyleCnt="3"/>
      <dgm:spPr/>
    </dgm:pt>
    <dgm:pt modelId="{2A715C6A-5B19-48E8-B463-6E206A1717D0}" type="pres">
      <dgm:prSet presAssocID="{591F5F5C-9BEA-4FD7-B80F-E53646D77A34}" presName="horz1" presStyleCnt="0"/>
      <dgm:spPr/>
    </dgm:pt>
    <dgm:pt modelId="{DB448BA8-A146-4BA9-BC80-F48C0C58EE1F}" type="pres">
      <dgm:prSet presAssocID="{591F5F5C-9BEA-4FD7-B80F-E53646D77A34}" presName="tx1" presStyleLbl="revTx" presStyleIdx="1" presStyleCnt="3" custScaleY="66928"/>
      <dgm:spPr/>
    </dgm:pt>
    <dgm:pt modelId="{E6C92296-B793-4683-9AAE-021A282DDABE}" type="pres">
      <dgm:prSet presAssocID="{591F5F5C-9BEA-4FD7-B80F-E53646D77A34}" presName="vert1" presStyleCnt="0"/>
      <dgm:spPr/>
    </dgm:pt>
    <dgm:pt modelId="{401A630D-1BAB-4CB7-9276-E57EE17C96E4}" type="pres">
      <dgm:prSet presAssocID="{EF2A095B-1DF2-4140-81A5-1E27BEC66558}" presName="thickLine" presStyleLbl="alignNode1" presStyleIdx="2" presStyleCnt="3"/>
      <dgm:spPr/>
    </dgm:pt>
    <dgm:pt modelId="{6CE9A5D6-1B08-4A3C-8471-E5B775BFB21E}" type="pres">
      <dgm:prSet presAssocID="{EF2A095B-1DF2-4140-81A5-1E27BEC66558}" presName="horz1" presStyleCnt="0"/>
      <dgm:spPr/>
    </dgm:pt>
    <dgm:pt modelId="{FB0639A5-C311-43DE-B363-3A2375637954}" type="pres">
      <dgm:prSet presAssocID="{EF2A095B-1DF2-4140-81A5-1E27BEC66558}" presName="tx1" presStyleLbl="revTx" presStyleIdx="2" presStyleCnt="3"/>
      <dgm:spPr/>
    </dgm:pt>
    <dgm:pt modelId="{C1181263-944A-4BFE-ACD5-6C11209D839B}" type="pres">
      <dgm:prSet presAssocID="{EF2A095B-1DF2-4140-81A5-1E27BEC66558}" presName="vert1" presStyleCnt="0"/>
      <dgm:spPr/>
    </dgm:pt>
  </dgm:ptLst>
  <dgm:cxnLst>
    <dgm:cxn modelId="{F8669F0E-BAFB-4C6A-9154-7346F6458759}" srcId="{F00063F8-336D-432A-B908-41DD884E6055}" destId="{EF2A095B-1DF2-4140-81A5-1E27BEC66558}" srcOrd="2" destOrd="0" parTransId="{82B0CAF2-F0AC-4E57-8A7B-5C653D2A42BA}" sibTransId="{9645CE10-E323-41D3-8E07-D5B9306CFC53}"/>
    <dgm:cxn modelId="{40638F30-41CC-460B-BD5B-FF9A9BEAF72A}" type="presOf" srcId="{F00063F8-336D-432A-B908-41DD884E6055}" destId="{FDCC2A1C-B32D-4BB5-A8BF-E24E86CCC12E}" srcOrd="0" destOrd="0" presId="urn:microsoft.com/office/officeart/2008/layout/LinedList"/>
    <dgm:cxn modelId="{ADCEEE60-4D82-4B2C-A048-963E890A3BF6}" type="presOf" srcId="{EF2A095B-1DF2-4140-81A5-1E27BEC66558}" destId="{FB0639A5-C311-43DE-B363-3A2375637954}" srcOrd="0" destOrd="0" presId="urn:microsoft.com/office/officeart/2008/layout/LinedList"/>
    <dgm:cxn modelId="{12757378-823B-412A-A909-31103788CE88}" srcId="{F00063F8-336D-432A-B908-41DD884E6055}" destId="{591F5F5C-9BEA-4FD7-B80F-E53646D77A34}" srcOrd="1" destOrd="0" parTransId="{1D3F989B-8FD9-43B6-ABBF-AB09376C5424}" sibTransId="{8C95C32F-761A-4FBB-B2B2-C19C01322643}"/>
    <dgm:cxn modelId="{BB8B4EC5-D18A-4C76-BFF4-CECEDBF9C28F}" srcId="{F00063F8-336D-432A-B908-41DD884E6055}" destId="{4D1560CC-B14B-4294-8CD5-7B9EE7AE9910}" srcOrd="0" destOrd="0" parTransId="{8B0C9D78-5B22-411D-99BF-7C08208C458F}" sibTransId="{02D4AD98-8D90-477F-9949-75D0C86E3C97}"/>
    <dgm:cxn modelId="{7C79A1CF-2873-4533-91D3-C093A8882538}" type="presOf" srcId="{591F5F5C-9BEA-4FD7-B80F-E53646D77A34}" destId="{DB448BA8-A146-4BA9-BC80-F48C0C58EE1F}" srcOrd="0" destOrd="0" presId="urn:microsoft.com/office/officeart/2008/layout/LinedList"/>
    <dgm:cxn modelId="{FA08C1D8-5568-43A9-A1CF-DCA7CF23EB9D}" type="presOf" srcId="{4D1560CC-B14B-4294-8CD5-7B9EE7AE9910}" destId="{8B59E2B2-54F2-4B07-AF6A-62364818C2DF}" srcOrd="0" destOrd="0" presId="urn:microsoft.com/office/officeart/2008/layout/LinedList"/>
    <dgm:cxn modelId="{0CE3890C-A412-4FC4-B380-B67B12AE3A59}" type="presParOf" srcId="{FDCC2A1C-B32D-4BB5-A8BF-E24E86CCC12E}" destId="{F4E535A1-4CB3-4B1B-A441-0812B3A42DF1}" srcOrd="0" destOrd="0" presId="urn:microsoft.com/office/officeart/2008/layout/LinedList"/>
    <dgm:cxn modelId="{7BA17D6F-6594-41BE-A232-1F21D8C4DC12}" type="presParOf" srcId="{FDCC2A1C-B32D-4BB5-A8BF-E24E86CCC12E}" destId="{FFE634A3-B956-4153-9649-A4F9D896085A}" srcOrd="1" destOrd="0" presId="urn:microsoft.com/office/officeart/2008/layout/LinedList"/>
    <dgm:cxn modelId="{678D26DA-FEAC-4534-9000-4A2E009EF072}" type="presParOf" srcId="{FFE634A3-B956-4153-9649-A4F9D896085A}" destId="{8B59E2B2-54F2-4B07-AF6A-62364818C2DF}" srcOrd="0" destOrd="0" presId="urn:microsoft.com/office/officeart/2008/layout/LinedList"/>
    <dgm:cxn modelId="{D4D6941A-8B56-44CE-8748-0687708AA77A}" type="presParOf" srcId="{FFE634A3-B956-4153-9649-A4F9D896085A}" destId="{019EA187-6220-44A0-BF84-057C5D70B674}" srcOrd="1" destOrd="0" presId="urn:microsoft.com/office/officeart/2008/layout/LinedList"/>
    <dgm:cxn modelId="{16C781B6-4710-4469-BB46-A2741F5F6504}" type="presParOf" srcId="{FDCC2A1C-B32D-4BB5-A8BF-E24E86CCC12E}" destId="{A7AE5ADD-ED2C-4AC9-83CC-D339F0ACF88C}" srcOrd="2" destOrd="0" presId="urn:microsoft.com/office/officeart/2008/layout/LinedList"/>
    <dgm:cxn modelId="{50A5B7FC-D915-467B-8BC0-2BB9BC077B0E}" type="presParOf" srcId="{FDCC2A1C-B32D-4BB5-A8BF-E24E86CCC12E}" destId="{2A715C6A-5B19-48E8-B463-6E206A1717D0}" srcOrd="3" destOrd="0" presId="urn:microsoft.com/office/officeart/2008/layout/LinedList"/>
    <dgm:cxn modelId="{A4C15616-03DB-4EB9-877B-54CD0F8E6ADE}" type="presParOf" srcId="{2A715C6A-5B19-48E8-B463-6E206A1717D0}" destId="{DB448BA8-A146-4BA9-BC80-F48C0C58EE1F}" srcOrd="0" destOrd="0" presId="urn:microsoft.com/office/officeart/2008/layout/LinedList"/>
    <dgm:cxn modelId="{9E588CC0-F9D2-44EF-B8CB-93AC3EFE4C69}" type="presParOf" srcId="{2A715C6A-5B19-48E8-B463-6E206A1717D0}" destId="{E6C92296-B793-4683-9AAE-021A282DDABE}" srcOrd="1" destOrd="0" presId="urn:microsoft.com/office/officeart/2008/layout/LinedList"/>
    <dgm:cxn modelId="{66C12733-1B10-4BFD-B0D7-1D9DF1AB6F8C}" type="presParOf" srcId="{FDCC2A1C-B32D-4BB5-A8BF-E24E86CCC12E}" destId="{401A630D-1BAB-4CB7-9276-E57EE17C96E4}" srcOrd="4" destOrd="0" presId="urn:microsoft.com/office/officeart/2008/layout/LinedList"/>
    <dgm:cxn modelId="{52D2FE03-4661-485C-82D2-CED3A469A35C}" type="presParOf" srcId="{FDCC2A1C-B32D-4BB5-A8BF-E24E86CCC12E}" destId="{6CE9A5D6-1B08-4A3C-8471-E5B775BFB21E}" srcOrd="5" destOrd="0" presId="urn:microsoft.com/office/officeart/2008/layout/LinedList"/>
    <dgm:cxn modelId="{CFC67BF7-F38B-4598-A2EC-457F441786EF}" type="presParOf" srcId="{6CE9A5D6-1B08-4A3C-8471-E5B775BFB21E}" destId="{FB0639A5-C311-43DE-B363-3A2375637954}" srcOrd="0" destOrd="0" presId="urn:microsoft.com/office/officeart/2008/layout/LinedList"/>
    <dgm:cxn modelId="{BDAFD3CE-9F27-4382-840D-DB4C85E84293}" type="presParOf" srcId="{6CE9A5D6-1B08-4A3C-8471-E5B775BFB21E}" destId="{C1181263-944A-4BFE-ACD5-6C11209D83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636EF7E-D80A-4623-9E2D-094F61FDC00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03824D-C9D1-4750-BCB3-5A1E0C69E580}">
      <dgm:prSet/>
      <dgm:spPr/>
      <dgm:t>
        <a:bodyPr/>
        <a:lstStyle/>
        <a:p>
          <a:r>
            <a:rPr lang="cs-CZ" dirty="0" err="1"/>
            <a:t>It</a:t>
          </a:r>
          <a:r>
            <a:rPr lang="cs-CZ" dirty="0"/>
            <a:t> </a:t>
          </a:r>
          <a:r>
            <a:rPr lang="cs-CZ" dirty="0" err="1"/>
            <a:t>is</a:t>
          </a:r>
          <a:r>
            <a:rPr lang="cs-CZ" dirty="0"/>
            <a:t> </a:t>
          </a:r>
          <a:r>
            <a:rPr lang="cs-CZ" dirty="0" err="1"/>
            <a:t>neccessary</a:t>
          </a:r>
          <a:r>
            <a:rPr lang="cs-CZ" dirty="0"/>
            <a:t> to </a:t>
          </a:r>
          <a:r>
            <a:rPr lang="cs-CZ" dirty="0" err="1"/>
            <a:t>decide</a:t>
          </a:r>
          <a:r>
            <a:rPr lang="cs-CZ" dirty="0"/>
            <a:t> </a:t>
          </a:r>
          <a:r>
            <a:rPr lang="cs-CZ" dirty="0" err="1"/>
            <a:t>who</a:t>
          </a:r>
          <a:r>
            <a:rPr lang="cs-CZ" dirty="0"/>
            <a:t> </a:t>
          </a:r>
          <a:r>
            <a:rPr lang="cs-CZ" dirty="0" err="1"/>
            <a:t>will</a:t>
          </a:r>
          <a:r>
            <a:rPr lang="cs-CZ" dirty="0"/>
            <a:t> </a:t>
          </a:r>
          <a:r>
            <a:rPr lang="cs-CZ" dirty="0" err="1"/>
            <a:t>participate</a:t>
          </a:r>
          <a:r>
            <a:rPr lang="cs-CZ" dirty="0"/>
            <a:t> on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project</a:t>
          </a:r>
          <a:r>
            <a:rPr lang="cs-CZ" dirty="0"/>
            <a:t> and to </a:t>
          </a:r>
          <a:r>
            <a:rPr lang="cs-CZ" dirty="0" err="1"/>
            <a:t>give</a:t>
          </a:r>
          <a:r>
            <a:rPr lang="cs-CZ" dirty="0"/>
            <a:t> </a:t>
          </a:r>
          <a:r>
            <a:rPr lang="cs-CZ" dirty="0" err="1"/>
            <a:t>roles</a:t>
          </a:r>
          <a:r>
            <a:rPr lang="cs-CZ" dirty="0"/>
            <a:t> </a:t>
          </a:r>
          <a:r>
            <a:rPr lang="cs-CZ" dirty="0" err="1"/>
            <a:t>during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planning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activities</a:t>
          </a:r>
          <a:r>
            <a:rPr lang="cs-CZ" dirty="0"/>
            <a:t>. </a:t>
          </a:r>
        </a:p>
        <a:p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decision</a:t>
          </a:r>
          <a:r>
            <a:rPr lang="cs-CZ" dirty="0"/>
            <a:t> </a:t>
          </a:r>
          <a:r>
            <a:rPr lang="cs-CZ" dirty="0" err="1"/>
            <a:t>should</a:t>
          </a:r>
          <a:r>
            <a:rPr lang="cs-CZ" dirty="0"/>
            <a:t> </a:t>
          </a:r>
          <a:r>
            <a:rPr lang="cs-CZ" dirty="0" err="1"/>
            <a:t>be</a:t>
          </a:r>
          <a:r>
            <a:rPr lang="cs-CZ" dirty="0"/>
            <a:t> made by </a:t>
          </a:r>
          <a:r>
            <a:rPr lang="cs-CZ" dirty="0" err="1"/>
            <a:t>pupils</a:t>
          </a:r>
          <a:r>
            <a:rPr lang="cs-CZ" dirty="0"/>
            <a:t> </a:t>
          </a:r>
          <a:r>
            <a:rPr lang="cs-CZ" dirty="0" err="1"/>
            <a:t>themself</a:t>
          </a:r>
          <a:r>
            <a:rPr lang="cs-CZ" dirty="0"/>
            <a:t>.</a:t>
          </a:r>
        </a:p>
      </dgm:t>
    </dgm:pt>
    <dgm:pt modelId="{0AFE509D-E03C-490A-BFEB-F2458718DCD5}" type="parTrans" cxnId="{E604CA82-28E6-4671-A82C-7462C1A44B35}">
      <dgm:prSet/>
      <dgm:spPr/>
      <dgm:t>
        <a:bodyPr/>
        <a:lstStyle/>
        <a:p>
          <a:endParaRPr lang="en-US"/>
        </a:p>
      </dgm:t>
    </dgm:pt>
    <dgm:pt modelId="{1D3803E1-E194-4AC7-9541-90FB65575B32}" type="sibTrans" cxnId="{E604CA82-28E6-4671-A82C-7462C1A44B35}">
      <dgm:prSet/>
      <dgm:spPr/>
      <dgm:t>
        <a:bodyPr/>
        <a:lstStyle/>
        <a:p>
          <a:endParaRPr lang="en-US"/>
        </a:p>
      </dgm:t>
    </dgm:pt>
    <dgm:pt modelId="{1EEE2D83-31D4-44A2-BEE0-E35FF37FF5F7}">
      <dgm:prSet/>
      <dgm:spPr/>
      <dgm:t>
        <a:bodyPr/>
        <a:lstStyle/>
        <a:p>
          <a:r>
            <a:rPr lang="cs-CZ" dirty="0" err="1"/>
            <a:t>Mostly</a:t>
          </a:r>
          <a:r>
            <a:rPr lang="cs-CZ" dirty="0"/>
            <a:t>, </a:t>
          </a:r>
          <a:r>
            <a:rPr lang="cs-CZ" dirty="0" err="1"/>
            <a:t>pupils</a:t>
          </a:r>
          <a:r>
            <a:rPr lang="cs-CZ" dirty="0"/>
            <a:t> </a:t>
          </a:r>
          <a:r>
            <a:rPr lang="cs-CZ" dirty="0" err="1"/>
            <a:t>actively</a:t>
          </a:r>
          <a:r>
            <a:rPr lang="cs-CZ" dirty="0"/>
            <a:t> </a:t>
          </a:r>
          <a:r>
            <a:rPr lang="cs-CZ" dirty="0" err="1"/>
            <a:t>take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roles</a:t>
          </a:r>
          <a:r>
            <a:rPr lang="cs-CZ" dirty="0"/>
            <a:t> </a:t>
          </a:r>
          <a:r>
            <a:rPr lang="cs-CZ" dirty="0" err="1"/>
            <a:t>they</a:t>
          </a:r>
          <a:r>
            <a:rPr lang="cs-CZ" dirty="0"/>
            <a:t> </a:t>
          </a:r>
          <a:r>
            <a:rPr lang="cs-CZ" dirty="0" err="1"/>
            <a:t>want</a:t>
          </a:r>
          <a:r>
            <a:rPr lang="cs-CZ" dirty="0"/>
            <a:t>, so </a:t>
          </a:r>
          <a:r>
            <a:rPr lang="en-US" dirty="0"/>
            <a:t>groups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similar</a:t>
          </a:r>
          <a:r>
            <a:rPr lang="cs-CZ" dirty="0"/>
            <a:t> </a:t>
          </a:r>
          <a:r>
            <a:rPr lang="cs-CZ" dirty="0" err="1"/>
            <a:t>roles</a:t>
          </a:r>
          <a:r>
            <a:rPr lang="en-US" dirty="0"/>
            <a:t> are often created naturally</a:t>
          </a:r>
          <a:r>
            <a:rPr lang="cs-CZ" dirty="0"/>
            <a:t> – and </a:t>
          </a:r>
          <a:r>
            <a:rPr lang="cs-CZ" dirty="0" err="1"/>
            <a:t>that</a:t>
          </a:r>
          <a:r>
            <a:rPr lang="cs-CZ" dirty="0"/>
            <a:t> </a:t>
          </a:r>
          <a:r>
            <a:rPr lang="cs-CZ" dirty="0" err="1"/>
            <a:t>is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natural </a:t>
          </a:r>
          <a:r>
            <a:rPr lang="cs-CZ" dirty="0" err="1"/>
            <a:t>way</a:t>
          </a:r>
          <a:r>
            <a:rPr lang="cs-CZ" dirty="0"/>
            <a:t> to </a:t>
          </a:r>
          <a:r>
            <a:rPr lang="cs-CZ" dirty="0" err="1"/>
            <a:t>arise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cooperative</a:t>
          </a:r>
          <a:r>
            <a:rPr lang="cs-CZ" dirty="0"/>
            <a:t> </a:t>
          </a:r>
          <a:r>
            <a:rPr lang="cs-CZ" dirty="0" err="1"/>
            <a:t>learning</a:t>
          </a:r>
          <a:r>
            <a:rPr lang="cs-CZ" dirty="0"/>
            <a:t>. </a:t>
          </a:r>
          <a:endParaRPr lang="en-US" dirty="0"/>
        </a:p>
      </dgm:t>
    </dgm:pt>
    <dgm:pt modelId="{5D4D986F-B21E-4AEF-B22E-5133A55D730C}" type="parTrans" cxnId="{7119D6F9-793F-4EE1-AB6B-C89B2EAE9EB8}">
      <dgm:prSet/>
      <dgm:spPr/>
      <dgm:t>
        <a:bodyPr/>
        <a:lstStyle/>
        <a:p>
          <a:endParaRPr lang="en-US"/>
        </a:p>
      </dgm:t>
    </dgm:pt>
    <dgm:pt modelId="{908EB621-B5FB-495D-B805-10BCC89889EB}" type="sibTrans" cxnId="{7119D6F9-793F-4EE1-AB6B-C89B2EAE9EB8}">
      <dgm:prSet/>
      <dgm:spPr/>
      <dgm:t>
        <a:bodyPr/>
        <a:lstStyle/>
        <a:p>
          <a:endParaRPr lang="en-US"/>
        </a:p>
      </dgm:t>
    </dgm:pt>
    <dgm:pt modelId="{E6BF2E0C-D21F-4E04-A836-2970F77B5C59}" type="pres">
      <dgm:prSet presAssocID="{4636EF7E-D80A-4623-9E2D-094F61FDC005}" presName="vert0" presStyleCnt="0">
        <dgm:presLayoutVars>
          <dgm:dir/>
          <dgm:animOne val="branch"/>
          <dgm:animLvl val="lvl"/>
        </dgm:presLayoutVars>
      </dgm:prSet>
      <dgm:spPr/>
    </dgm:pt>
    <dgm:pt modelId="{76CC958D-7BB6-4EB3-80A4-F7265AB75B83}" type="pres">
      <dgm:prSet presAssocID="{9603824D-C9D1-4750-BCB3-5A1E0C69E580}" presName="thickLine" presStyleLbl="alignNode1" presStyleIdx="0" presStyleCnt="2"/>
      <dgm:spPr/>
    </dgm:pt>
    <dgm:pt modelId="{881A3B1B-2635-4041-B85C-88437D209DE2}" type="pres">
      <dgm:prSet presAssocID="{9603824D-C9D1-4750-BCB3-5A1E0C69E580}" presName="horz1" presStyleCnt="0"/>
      <dgm:spPr/>
    </dgm:pt>
    <dgm:pt modelId="{066704EE-BEDC-442E-B049-170410647EE6}" type="pres">
      <dgm:prSet presAssocID="{9603824D-C9D1-4750-BCB3-5A1E0C69E580}" presName="tx1" presStyleLbl="revTx" presStyleIdx="0" presStyleCnt="2"/>
      <dgm:spPr/>
    </dgm:pt>
    <dgm:pt modelId="{E360C167-EB17-4C78-8592-049CE14E0617}" type="pres">
      <dgm:prSet presAssocID="{9603824D-C9D1-4750-BCB3-5A1E0C69E580}" presName="vert1" presStyleCnt="0"/>
      <dgm:spPr/>
    </dgm:pt>
    <dgm:pt modelId="{EA6A01A1-4FCF-4757-B903-53477F54FB12}" type="pres">
      <dgm:prSet presAssocID="{1EEE2D83-31D4-44A2-BEE0-E35FF37FF5F7}" presName="thickLine" presStyleLbl="alignNode1" presStyleIdx="1" presStyleCnt="2"/>
      <dgm:spPr/>
    </dgm:pt>
    <dgm:pt modelId="{F04BD06C-D410-44A5-B2E6-E8995719F9A2}" type="pres">
      <dgm:prSet presAssocID="{1EEE2D83-31D4-44A2-BEE0-E35FF37FF5F7}" presName="horz1" presStyleCnt="0"/>
      <dgm:spPr/>
    </dgm:pt>
    <dgm:pt modelId="{12CD13E1-24CD-4F6F-BD90-AEA452CD6078}" type="pres">
      <dgm:prSet presAssocID="{1EEE2D83-31D4-44A2-BEE0-E35FF37FF5F7}" presName="tx1" presStyleLbl="revTx" presStyleIdx="1" presStyleCnt="2"/>
      <dgm:spPr/>
    </dgm:pt>
    <dgm:pt modelId="{25D5FE55-910C-4E52-A101-EED35E168FC1}" type="pres">
      <dgm:prSet presAssocID="{1EEE2D83-31D4-44A2-BEE0-E35FF37FF5F7}" presName="vert1" presStyleCnt="0"/>
      <dgm:spPr/>
    </dgm:pt>
  </dgm:ptLst>
  <dgm:cxnLst>
    <dgm:cxn modelId="{0ABF530F-AD02-41A0-9202-0FE4662976C7}" type="presOf" srcId="{4636EF7E-D80A-4623-9E2D-094F61FDC005}" destId="{E6BF2E0C-D21F-4E04-A836-2970F77B5C59}" srcOrd="0" destOrd="0" presId="urn:microsoft.com/office/officeart/2008/layout/LinedList"/>
    <dgm:cxn modelId="{6F62A72A-48A2-4DA9-B2F0-8556443D8F3C}" type="presOf" srcId="{9603824D-C9D1-4750-BCB3-5A1E0C69E580}" destId="{066704EE-BEDC-442E-B049-170410647EE6}" srcOrd="0" destOrd="0" presId="urn:microsoft.com/office/officeart/2008/layout/LinedList"/>
    <dgm:cxn modelId="{E604CA82-28E6-4671-A82C-7462C1A44B35}" srcId="{4636EF7E-D80A-4623-9E2D-094F61FDC005}" destId="{9603824D-C9D1-4750-BCB3-5A1E0C69E580}" srcOrd="0" destOrd="0" parTransId="{0AFE509D-E03C-490A-BFEB-F2458718DCD5}" sibTransId="{1D3803E1-E194-4AC7-9541-90FB65575B32}"/>
    <dgm:cxn modelId="{BB8F6AA2-816C-4B40-9836-165E06ED56DB}" type="presOf" srcId="{1EEE2D83-31D4-44A2-BEE0-E35FF37FF5F7}" destId="{12CD13E1-24CD-4F6F-BD90-AEA452CD6078}" srcOrd="0" destOrd="0" presId="urn:microsoft.com/office/officeart/2008/layout/LinedList"/>
    <dgm:cxn modelId="{7119D6F9-793F-4EE1-AB6B-C89B2EAE9EB8}" srcId="{4636EF7E-D80A-4623-9E2D-094F61FDC005}" destId="{1EEE2D83-31D4-44A2-BEE0-E35FF37FF5F7}" srcOrd="1" destOrd="0" parTransId="{5D4D986F-B21E-4AEF-B22E-5133A55D730C}" sibTransId="{908EB621-B5FB-495D-B805-10BCC89889EB}"/>
    <dgm:cxn modelId="{6CC96EFD-2B85-415F-89E7-4AE3430C11C5}" type="presParOf" srcId="{E6BF2E0C-D21F-4E04-A836-2970F77B5C59}" destId="{76CC958D-7BB6-4EB3-80A4-F7265AB75B83}" srcOrd="0" destOrd="0" presId="urn:microsoft.com/office/officeart/2008/layout/LinedList"/>
    <dgm:cxn modelId="{194FAAC0-5307-495A-BE35-6B833EFDC4F5}" type="presParOf" srcId="{E6BF2E0C-D21F-4E04-A836-2970F77B5C59}" destId="{881A3B1B-2635-4041-B85C-88437D209DE2}" srcOrd="1" destOrd="0" presId="urn:microsoft.com/office/officeart/2008/layout/LinedList"/>
    <dgm:cxn modelId="{B123954A-7DB7-4A61-83E4-2A4D616655DD}" type="presParOf" srcId="{881A3B1B-2635-4041-B85C-88437D209DE2}" destId="{066704EE-BEDC-442E-B049-170410647EE6}" srcOrd="0" destOrd="0" presId="urn:microsoft.com/office/officeart/2008/layout/LinedList"/>
    <dgm:cxn modelId="{23D6F9AC-19A1-4782-900E-545A175B16D5}" type="presParOf" srcId="{881A3B1B-2635-4041-B85C-88437D209DE2}" destId="{E360C167-EB17-4C78-8592-049CE14E0617}" srcOrd="1" destOrd="0" presId="urn:microsoft.com/office/officeart/2008/layout/LinedList"/>
    <dgm:cxn modelId="{442EF48C-7AAF-4944-B0DA-9E832E5F748F}" type="presParOf" srcId="{E6BF2E0C-D21F-4E04-A836-2970F77B5C59}" destId="{EA6A01A1-4FCF-4757-B903-53477F54FB12}" srcOrd="2" destOrd="0" presId="urn:microsoft.com/office/officeart/2008/layout/LinedList"/>
    <dgm:cxn modelId="{B374A29F-AD6A-4D31-AF5A-87D81B75122B}" type="presParOf" srcId="{E6BF2E0C-D21F-4E04-A836-2970F77B5C59}" destId="{F04BD06C-D410-44A5-B2E6-E8995719F9A2}" srcOrd="3" destOrd="0" presId="urn:microsoft.com/office/officeart/2008/layout/LinedList"/>
    <dgm:cxn modelId="{1F0C62F2-A54F-4BDC-B318-10E48C4FBAB2}" type="presParOf" srcId="{F04BD06C-D410-44A5-B2E6-E8995719F9A2}" destId="{12CD13E1-24CD-4F6F-BD90-AEA452CD6078}" srcOrd="0" destOrd="0" presId="urn:microsoft.com/office/officeart/2008/layout/LinedList"/>
    <dgm:cxn modelId="{B59F9AE5-49E4-408C-92E1-C684979AE8B0}" type="presParOf" srcId="{F04BD06C-D410-44A5-B2E6-E8995719F9A2}" destId="{25D5FE55-910C-4E52-A101-EED35E168F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924FBA-5F6C-43BF-9554-BCA1F04F9D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3ADCBA5-97FA-46A6-AA00-6877AAD82413}">
      <dgm:prSet/>
      <dgm:spPr/>
      <dgm:t>
        <a:bodyPr/>
        <a:lstStyle/>
        <a:p>
          <a:r>
            <a:rPr lang="cs-CZ" dirty="0" err="1"/>
            <a:t>National</a:t>
          </a:r>
          <a:r>
            <a:rPr lang="cs-CZ" dirty="0"/>
            <a:t> curriculum (</a:t>
          </a:r>
          <a:r>
            <a:rPr lang="cs-CZ" dirty="0" err="1"/>
            <a:t>The</a:t>
          </a:r>
          <a:r>
            <a:rPr lang="cs-CZ" dirty="0"/>
            <a:t> General </a:t>
          </a:r>
          <a:r>
            <a:rPr lang="cs-CZ" dirty="0" err="1"/>
            <a:t>Educational</a:t>
          </a:r>
          <a:r>
            <a:rPr lang="cs-CZ" dirty="0"/>
            <a:t> </a:t>
          </a:r>
          <a:r>
            <a:rPr lang="cs-CZ" dirty="0" err="1"/>
            <a:t>Programme</a:t>
          </a:r>
          <a:r>
            <a:rPr lang="cs-CZ" dirty="0"/>
            <a:t>) </a:t>
          </a:r>
          <a:r>
            <a:rPr lang="cs-CZ" dirty="0" err="1"/>
            <a:t>For</a:t>
          </a:r>
          <a:r>
            <a:rPr lang="cs-CZ" dirty="0"/>
            <a:t> basic </a:t>
          </a:r>
          <a:r>
            <a:rPr lang="cs-CZ" dirty="0" err="1"/>
            <a:t>schools</a:t>
          </a:r>
          <a:r>
            <a:rPr lang="cs-CZ" dirty="0"/>
            <a:t> (1</a:t>
          </a:r>
          <a:r>
            <a:rPr lang="cs-CZ" b="1" i="1" baseline="30000" dirty="0"/>
            <a:t>st</a:t>
          </a:r>
          <a:r>
            <a:rPr lang="cs-CZ" dirty="0"/>
            <a:t> – 9</a:t>
          </a:r>
          <a:r>
            <a:rPr lang="cs-CZ" b="1" i="1" baseline="30000" dirty="0"/>
            <a:t>th</a:t>
          </a:r>
          <a:r>
            <a:rPr lang="cs-CZ" dirty="0"/>
            <a:t> </a:t>
          </a:r>
          <a:r>
            <a:rPr lang="cs-CZ" dirty="0" err="1"/>
            <a:t>degree</a:t>
          </a:r>
          <a:r>
            <a:rPr lang="cs-CZ" dirty="0"/>
            <a:t>) – </a:t>
          </a:r>
          <a:r>
            <a:rPr lang="cs-CZ" dirty="0" err="1"/>
            <a:t>since</a:t>
          </a:r>
          <a:r>
            <a:rPr lang="cs-CZ" dirty="0"/>
            <a:t> 9/1/2007</a:t>
          </a:r>
          <a:endParaRPr lang="en-US" dirty="0"/>
        </a:p>
      </dgm:t>
    </dgm:pt>
    <dgm:pt modelId="{2AEE69BC-4352-4031-9CEF-6BF99DA7EA9D}" type="parTrans" cxnId="{D0E8B428-2BAA-4E9E-A58E-59D4F8BA2F44}">
      <dgm:prSet/>
      <dgm:spPr/>
      <dgm:t>
        <a:bodyPr/>
        <a:lstStyle/>
        <a:p>
          <a:endParaRPr lang="en-US"/>
        </a:p>
      </dgm:t>
    </dgm:pt>
    <dgm:pt modelId="{FA6E34BE-3188-434A-B274-A31D8C0C5918}" type="sibTrans" cxnId="{D0E8B428-2BAA-4E9E-A58E-59D4F8BA2F44}">
      <dgm:prSet/>
      <dgm:spPr/>
      <dgm:t>
        <a:bodyPr/>
        <a:lstStyle/>
        <a:p>
          <a:endParaRPr lang="en-US"/>
        </a:p>
      </dgm:t>
    </dgm:pt>
    <dgm:pt modelId="{675B1BFC-1902-46ED-A343-40C96B0B5FD8}">
      <dgm:prSet/>
      <dgm:spPr/>
      <dgm:t>
        <a:bodyPr/>
        <a:lstStyle/>
        <a:p>
          <a:r>
            <a:rPr lang="cs-CZ" dirty="0"/>
            <a:t>New </a:t>
          </a:r>
          <a:r>
            <a:rPr lang="cs-CZ" dirty="0" err="1"/>
            <a:t>strategies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education</a:t>
          </a:r>
          <a:r>
            <a:rPr lang="cs-CZ" dirty="0"/>
            <a:t> are </a:t>
          </a:r>
          <a:r>
            <a:rPr lang="cs-CZ" dirty="0" err="1"/>
            <a:t>oriented</a:t>
          </a:r>
          <a:r>
            <a:rPr lang="cs-CZ" dirty="0"/>
            <a:t> to </a:t>
          </a:r>
          <a:r>
            <a:rPr lang="cs-CZ" dirty="0" err="1"/>
            <a:t>the</a:t>
          </a:r>
          <a:r>
            <a:rPr lang="cs-CZ" dirty="0"/>
            <a:t> „</a:t>
          </a:r>
          <a:r>
            <a:rPr lang="cs-CZ" dirty="0" err="1"/>
            <a:t>near-life-situations</a:t>
          </a:r>
          <a:r>
            <a:rPr lang="cs-CZ" dirty="0"/>
            <a:t>“ </a:t>
          </a:r>
        </a:p>
      </dgm:t>
    </dgm:pt>
    <dgm:pt modelId="{AD594D90-94BF-411D-B663-BDC6779DAFE9}" type="parTrans" cxnId="{DEF248F3-36BF-4331-9C60-EE3F8DA970DE}">
      <dgm:prSet/>
      <dgm:spPr/>
      <dgm:t>
        <a:bodyPr/>
        <a:lstStyle/>
        <a:p>
          <a:endParaRPr lang="en-US"/>
        </a:p>
      </dgm:t>
    </dgm:pt>
    <dgm:pt modelId="{A0ADB86D-7356-4AAD-8341-99759209578D}" type="sibTrans" cxnId="{DEF248F3-36BF-4331-9C60-EE3F8DA970DE}">
      <dgm:prSet/>
      <dgm:spPr/>
      <dgm:t>
        <a:bodyPr/>
        <a:lstStyle/>
        <a:p>
          <a:endParaRPr lang="en-US"/>
        </a:p>
      </dgm:t>
    </dgm:pt>
    <dgm:pt modelId="{06F879AB-473D-4D7C-8E12-5607F203D9AA}">
      <dgm:prSet/>
      <dgm:spPr/>
      <dgm:t>
        <a:bodyPr/>
        <a:lstStyle/>
        <a:p>
          <a:r>
            <a:rPr lang="cs-CZ" dirty="0" err="1"/>
            <a:t>Individualization</a:t>
          </a:r>
          <a:r>
            <a:rPr lang="cs-CZ" dirty="0"/>
            <a:t>, </a:t>
          </a:r>
          <a:r>
            <a:rPr lang="cs-CZ" dirty="0" err="1"/>
            <a:t>differenciation</a:t>
          </a:r>
          <a:r>
            <a:rPr lang="cs-CZ" dirty="0"/>
            <a:t>, a </a:t>
          </a:r>
          <a:r>
            <a:rPr lang="cs-CZ" dirty="0" err="1"/>
            <a:t>palette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different</a:t>
          </a:r>
          <a:r>
            <a:rPr lang="cs-CZ" dirty="0"/>
            <a:t> </a:t>
          </a:r>
          <a:r>
            <a:rPr lang="cs-CZ" dirty="0" err="1"/>
            <a:t>methods</a:t>
          </a:r>
          <a:r>
            <a:rPr lang="cs-CZ" dirty="0"/>
            <a:t> and </a:t>
          </a:r>
          <a:r>
            <a:rPr lang="cs-CZ" dirty="0" err="1"/>
            <a:t>forms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work</a:t>
          </a:r>
          <a:r>
            <a:rPr lang="cs-CZ" dirty="0"/>
            <a:t>, </a:t>
          </a:r>
          <a:r>
            <a:rPr lang="cs-CZ" dirty="0" err="1"/>
            <a:t>optional</a:t>
          </a:r>
          <a:r>
            <a:rPr lang="cs-CZ" dirty="0"/>
            <a:t> </a:t>
          </a:r>
          <a:r>
            <a:rPr lang="cs-CZ" dirty="0" err="1"/>
            <a:t>subjects</a:t>
          </a:r>
          <a:r>
            <a:rPr lang="cs-CZ" dirty="0"/>
            <a:t>, </a:t>
          </a:r>
          <a:r>
            <a:rPr lang="cs-CZ" dirty="0" err="1"/>
            <a:t>disposable</a:t>
          </a:r>
          <a:r>
            <a:rPr lang="cs-CZ" dirty="0"/>
            <a:t> </a:t>
          </a:r>
          <a:r>
            <a:rPr lang="cs-CZ" dirty="0" err="1"/>
            <a:t>lessons</a:t>
          </a:r>
          <a:r>
            <a:rPr lang="cs-CZ" dirty="0"/>
            <a:t>, </a:t>
          </a:r>
          <a:r>
            <a:rPr lang="cs-CZ" dirty="0" err="1"/>
            <a:t>evaluation</a:t>
          </a:r>
          <a:r>
            <a:rPr lang="cs-CZ" dirty="0"/>
            <a:t> and </a:t>
          </a:r>
          <a:r>
            <a:rPr lang="cs-CZ" dirty="0" err="1"/>
            <a:t>self-evaluation</a:t>
          </a:r>
          <a:r>
            <a:rPr lang="cs-CZ" dirty="0"/>
            <a:t> and </a:t>
          </a:r>
          <a:r>
            <a:rPr lang="cs-CZ" dirty="0" err="1"/>
            <a:t>other</a:t>
          </a:r>
          <a:r>
            <a:rPr lang="cs-CZ" dirty="0"/>
            <a:t> student-</a:t>
          </a:r>
          <a:r>
            <a:rPr lang="cs-CZ" dirty="0" err="1"/>
            <a:t>teachers</a:t>
          </a:r>
          <a:r>
            <a:rPr lang="cs-CZ" dirty="0"/>
            <a:t> </a:t>
          </a:r>
          <a:r>
            <a:rPr lang="cs-CZ" dirty="0" err="1"/>
            <a:t>vocational</a:t>
          </a:r>
          <a:r>
            <a:rPr lang="cs-CZ" dirty="0"/>
            <a:t> </a:t>
          </a:r>
          <a:r>
            <a:rPr lang="cs-CZ" dirty="0" err="1"/>
            <a:t>training</a:t>
          </a:r>
          <a:r>
            <a:rPr lang="cs-CZ" dirty="0"/>
            <a:t> in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framework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pregradual</a:t>
          </a:r>
          <a:r>
            <a:rPr lang="cs-CZ" dirty="0"/>
            <a:t> study</a:t>
          </a:r>
          <a:endParaRPr lang="en-US" dirty="0"/>
        </a:p>
      </dgm:t>
    </dgm:pt>
    <dgm:pt modelId="{ECAF2068-2672-4780-8597-A2BD4670FCEF}" type="parTrans" cxnId="{54D45113-5F7B-44A9-9BCD-BDAD6308F0D5}">
      <dgm:prSet/>
      <dgm:spPr/>
      <dgm:t>
        <a:bodyPr/>
        <a:lstStyle/>
        <a:p>
          <a:endParaRPr lang="en-US"/>
        </a:p>
      </dgm:t>
    </dgm:pt>
    <dgm:pt modelId="{29FC918C-02A1-4BC6-8104-1CE6EEA678AD}" type="sibTrans" cxnId="{54D45113-5F7B-44A9-9BCD-BDAD6308F0D5}">
      <dgm:prSet/>
      <dgm:spPr/>
      <dgm:t>
        <a:bodyPr/>
        <a:lstStyle/>
        <a:p>
          <a:endParaRPr lang="en-US"/>
        </a:p>
      </dgm:t>
    </dgm:pt>
    <dgm:pt modelId="{D89FF356-11D3-4528-847B-6668FC6397BA}">
      <dgm:prSet/>
      <dgm:spPr/>
      <dgm:t>
        <a:bodyPr/>
        <a:lstStyle/>
        <a:p>
          <a:r>
            <a:rPr lang="cs-CZ" dirty="0"/>
            <a:t>A natural support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students</a:t>
          </a:r>
          <a:r>
            <a:rPr lang="cs-CZ" dirty="0"/>
            <a:t>‘ </a:t>
          </a:r>
          <a:r>
            <a:rPr lang="cs-CZ" dirty="0" err="1"/>
            <a:t>curiosity</a:t>
          </a:r>
          <a:r>
            <a:rPr lang="cs-CZ" dirty="0"/>
            <a:t> and </a:t>
          </a:r>
          <a:r>
            <a:rPr lang="cs-CZ" dirty="0" err="1"/>
            <a:t>activity</a:t>
          </a:r>
          <a:r>
            <a:rPr lang="cs-CZ" dirty="0"/>
            <a:t> </a:t>
          </a:r>
          <a:r>
            <a:rPr lang="cs-CZ" dirty="0" err="1"/>
            <a:t>that</a:t>
          </a:r>
          <a:r>
            <a:rPr lang="cs-CZ" dirty="0"/>
            <a:t> are natural </a:t>
          </a:r>
          <a:r>
            <a:rPr lang="cs-CZ" dirty="0" err="1"/>
            <a:t>sources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learning</a:t>
          </a:r>
          <a:r>
            <a:rPr lang="cs-CZ" dirty="0"/>
            <a:t>.</a:t>
          </a:r>
          <a:endParaRPr lang="en-US" dirty="0"/>
        </a:p>
      </dgm:t>
    </dgm:pt>
    <dgm:pt modelId="{AFAE3FBD-AE53-4A57-AED3-C4A9CD9960E3}" type="parTrans" cxnId="{24416DE8-CFDA-4883-AD04-BE17BB268BF3}">
      <dgm:prSet/>
      <dgm:spPr/>
      <dgm:t>
        <a:bodyPr/>
        <a:lstStyle/>
        <a:p>
          <a:endParaRPr lang="en-US"/>
        </a:p>
      </dgm:t>
    </dgm:pt>
    <dgm:pt modelId="{5E7C94CA-5D40-493C-B6E3-4AF9C9FBC0F5}" type="sibTrans" cxnId="{24416DE8-CFDA-4883-AD04-BE17BB268BF3}">
      <dgm:prSet/>
      <dgm:spPr/>
      <dgm:t>
        <a:bodyPr/>
        <a:lstStyle/>
        <a:p>
          <a:endParaRPr lang="en-US"/>
        </a:p>
      </dgm:t>
    </dgm:pt>
    <dgm:pt modelId="{74CF67BF-7D89-46E4-861F-421A62A0CE3C}" type="pres">
      <dgm:prSet presAssocID="{AE924FBA-5F6C-43BF-9554-BCA1F04F9DA6}" presName="root" presStyleCnt="0">
        <dgm:presLayoutVars>
          <dgm:dir/>
          <dgm:resizeHandles val="exact"/>
        </dgm:presLayoutVars>
      </dgm:prSet>
      <dgm:spPr/>
    </dgm:pt>
    <dgm:pt modelId="{39653616-095B-4E7C-B483-4187E6B01838}" type="pres">
      <dgm:prSet presAssocID="{C3ADCBA5-97FA-46A6-AA00-6877AAD82413}" presName="compNode" presStyleCnt="0"/>
      <dgm:spPr/>
    </dgm:pt>
    <dgm:pt modelId="{540A3684-A152-49DE-AD1E-26B0F30EDE22}" type="pres">
      <dgm:prSet presAssocID="{C3ADCBA5-97FA-46A6-AA00-6877AAD82413}" presName="bgRect" presStyleLbl="bgShp" presStyleIdx="0" presStyleCnt="4"/>
      <dgm:spPr/>
    </dgm:pt>
    <dgm:pt modelId="{0212D8FC-E0D1-41A7-8941-2ED475AA6FD6}" type="pres">
      <dgm:prSet presAssocID="{C3ADCBA5-97FA-46A6-AA00-6877AAD82413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17DCB92-7A0F-454E-AFFE-AC5AC3170843}" type="pres">
      <dgm:prSet presAssocID="{C3ADCBA5-97FA-46A6-AA00-6877AAD82413}" presName="spaceRect" presStyleCnt="0"/>
      <dgm:spPr/>
    </dgm:pt>
    <dgm:pt modelId="{1AF288D6-2DD8-44ED-8D12-B99C0D83FFF4}" type="pres">
      <dgm:prSet presAssocID="{C3ADCBA5-97FA-46A6-AA00-6877AAD82413}" presName="parTx" presStyleLbl="revTx" presStyleIdx="0" presStyleCnt="4">
        <dgm:presLayoutVars>
          <dgm:chMax val="0"/>
          <dgm:chPref val="0"/>
        </dgm:presLayoutVars>
      </dgm:prSet>
      <dgm:spPr/>
    </dgm:pt>
    <dgm:pt modelId="{381B05FC-4A52-4981-9B4D-D4AD5CDD3941}" type="pres">
      <dgm:prSet presAssocID="{FA6E34BE-3188-434A-B274-A31D8C0C5918}" presName="sibTrans" presStyleCnt="0"/>
      <dgm:spPr/>
    </dgm:pt>
    <dgm:pt modelId="{659130AF-02A4-4C9A-AA03-EA0B9295B73A}" type="pres">
      <dgm:prSet presAssocID="{675B1BFC-1902-46ED-A343-40C96B0B5FD8}" presName="compNode" presStyleCnt="0"/>
      <dgm:spPr/>
    </dgm:pt>
    <dgm:pt modelId="{05E962C9-D37F-48E8-9051-202E8C671667}" type="pres">
      <dgm:prSet presAssocID="{675B1BFC-1902-46ED-A343-40C96B0B5FD8}" presName="bgRect" presStyleLbl="bgShp" presStyleIdx="1" presStyleCnt="4"/>
      <dgm:spPr/>
    </dgm:pt>
    <dgm:pt modelId="{C63FD46F-BFA2-4683-A996-F9223E22A7D4}" type="pres">
      <dgm:prSet presAssocID="{675B1BFC-1902-46ED-A343-40C96B0B5FD8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04AA16F-9EEE-4B89-B3A9-3E589D626584}" type="pres">
      <dgm:prSet presAssocID="{675B1BFC-1902-46ED-A343-40C96B0B5FD8}" presName="spaceRect" presStyleCnt="0"/>
      <dgm:spPr/>
    </dgm:pt>
    <dgm:pt modelId="{54424B2B-DA4A-4000-93CA-509B9B94361F}" type="pres">
      <dgm:prSet presAssocID="{675B1BFC-1902-46ED-A343-40C96B0B5FD8}" presName="parTx" presStyleLbl="revTx" presStyleIdx="1" presStyleCnt="4" custScaleX="104352">
        <dgm:presLayoutVars>
          <dgm:chMax val="0"/>
          <dgm:chPref val="0"/>
        </dgm:presLayoutVars>
      </dgm:prSet>
      <dgm:spPr/>
    </dgm:pt>
    <dgm:pt modelId="{CF704B6A-1BC3-452C-A88C-032F15429F7D}" type="pres">
      <dgm:prSet presAssocID="{A0ADB86D-7356-4AAD-8341-99759209578D}" presName="sibTrans" presStyleCnt="0"/>
      <dgm:spPr/>
    </dgm:pt>
    <dgm:pt modelId="{6AB17E07-401A-40E7-BA7C-46259876CECB}" type="pres">
      <dgm:prSet presAssocID="{06F879AB-473D-4D7C-8E12-5607F203D9AA}" presName="compNode" presStyleCnt="0"/>
      <dgm:spPr/>
    </dgm:pt>
    <dgm:pt modelId="{91A397A5-328D-4AB6-B1DC-06F1CC1F3347}" type="pres">
      <dgm:prSet presAssocID="{06F879AB-473D-4D7C-8E12-5607F203D9AA}" presName="bgRect" presStyleLbl="bgShp" presStyleIdx="2" presStyleCnt="4"/>
      <dgm:spPr/>
    </dgm:pt>
    <dgm:pt modelId="{468ABDCC-E6E3-46CF-9B74-DD5BEA09B889}" type="pres">
      <dgm:prSet presAssocID="{06F879AB-473D-4D7C-8E12-5607F203D9AA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3CCB743F-52F1-441D-847B-E796826D8973}" type="pres">
      <dgm:prSet presAssocID="{06F879AB-473D-4D7C-8E12-5607F203D9AA}" presName="spaceRect" presStyleCnt="0"/>
      <dgm:spPr/>
    </dgm:pt>
    <dgm:pt modelId="{40998070-6FBD-407F-B973-9FC9888A3F72}" type="pres">
      <dgm:prSet presAssocID="{06F879AB-473D-4D7C-8E12-5607F203D9AA}" presName="parTx" presStyleLbl="revTx" presStyleIdx="2" presStyleCnt="4">
        <dgm:presLayoutVars>
          <dgm:chMax val="0"/>
          <dgm:chPref val="0"/>
        </dgm:presLayoutVars>
      </dgm:prSet>
      <dgm:spPr/>
    </dgm:pt>
    <dgm:pt modelId="{001BE34C-26BD-4D03-9A60-1A84E381124A}" type="pres">
      <dgm:prSet presAssocID="{29FC918C-02A1-4BC6-8104-1CE6EEA678AD}" presName="sibTrans" presStyleCnt="0"/>
      <dgm:spPr/>
    </dgm:pt>
    <dgm:pt modelId="{B8A6AED2-5BD7-43B2-A798-60EE6928FBA5}" type="pres">
      <dgm:prSet presAssocID="{D89FF356-11D3-4528-847B-6668FC6397BA}" presName="compNode" presStyleCnt="0"/>
      <dgm:spPr/>
    </dgm:pt>
    <dgm:pt modelId="{8D82679E-4B45-4CD1-ABF8-3F67D72F6A21}" type="pres">
      <dgm:prSet presAssocID="{D89FF356-11D3-4528-847B-6668FC6397BA}" presName="bgRect" presStyleLbl="bgShp" presStyleIdx="3" presStyleCnt="4"/>
      <dgm:spPr/>
    </dgm:pt>
    <dgm:pt modelId="{2A3DCE5D-0DDF-4B03-BA7A-4F092811D991}" type="pres">
      <dgm:prSet presAssocID="{D89FF356-11D3-4528-847B-6668FC6397BA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9F1F00C-9E48-4BFD-8A95-7C2CB600F0F6}" type="pres">
      <dgm:prSet presAssocID="{D89FF356-11D3-4528-847B-6668FC6397BA}" presName="spaceRect" presStyleCnt="0"/>
      <dgm:spPr/>
    </dgm:pt>
    <dgm:pt modelId="{0AEBAFD5-2C0F-4167-9FA5-8020F6B266B7}" type="pres">
      <dgm:prSet presAssocID="{D89FF356-11D3-4528-847B-6668FC6397B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A033F0E-8D75-4C76-BCB1-FE6F3CC70673}" type="presOf" srcId="{C3ADCBA5-97FA-46A6-AA00-6877AAD82413}" destId="{1AF288D6-2DD8-44ED-8D12-B99C0D83FFF4}" srcOrd="0" destOrd="0" presId="urn:microsoft.com/office/officeart/2018/2/layout/IconVerticalSolidList"/>
    <dgm:cxn modelId="{54D45113-5F7B-44A9-9BCD-BDAD6308F0D5}" srcId="{AE924FBA-5F6C-43BF-9554-BCA1F04F9DA6}" destId="{06F879AB-473D-4D7C-8E12-5607F203D9AA}" srcOrd="2" destOrd="0" parTransId="{ECAF2068-2672-4780-8597-A2BD4670FCEF}" sibTransId="{29FC918C-02A1-4BC6-8104-1CE6EEA678AD}"/>
    <dgm:cxn modelId="{7A88D821-A9AB-45BE-B229-09D0FF084C36}" type="presOf" srcId="{D89FF356-11D3-4528-847B-6668FC6397BA}" destId="{0AEBAFD5-2C0F-4167-9FA5-8020F6B266B7}" srcOrd="0" destOrd="0" presId="urn:microsoft.com/office/officeart/2018/2/layout/IconVerticalSolidList"/>
    <dgm:cxn modelId="{D0E8B428-2BAA-4E9E-A58E-59D4F8BA2F44}" srcId="{AE924FBA-5F6C-43BF-9554-BCA1F04F9DA6}" destId="{C3ADCBA5-97FA-46A6-AA00-6877AAD82413}" srcOrd="0" destOrd="0" parTransId="{2AEE69BC-4352-4031-9CEF-6BF99DA7EA9D}" sibTransId="{FA6E34BE-3188-434A-B274-A31D8C0C5918}"/>
    <dgm:cxn modelId="{90241B53-4AC6-40F1-ACC4-6D1DC5AEE6F3}" type="presOf" srcId="{675B1BFC-1902-46ED-A343-40C96B0B5FD8}" destId="{54424B2B-DA4A-4000-93CA-509B9B94361F}" srcOrd="0" destOrd="0" presId="urn:microsoft.com/office/officeart/2018/2/layout/IconVerticalSolidList"/>
    <dgm:cxn modelId="{E4193655-F9C8-4C46-9943-A8293CFB710F}" type="presOf" srcId="{06F879AB-473D-4D7C-8E12-5607F203D9AA}" destId="{40998070-6FBD-407F-B973-9FC9888A3F72}" srcOrd="0" destOrd="0" presId="urn:microsoft.com/office/officeart/2018/2/layout/IconVerticalSolidList"/>
    <dgm:cxn modelId="{1AE874BB-A4F1-4008-8AEB-1A91C7A87382}" type="presOf" srcId="{AE924FBA-5F6C-43BF-9554-BCA1F04F9DA6}" destId="{74CF67BF-7D89-46E4-861F-421A62A0CE3C}" srcOrd="0" destOrd="0" presId="urn:microsoft.com/office/officeart/2018/2/layout/IconVerticalSolidList"/>
    <dgm:cxn modelId="{24416DE8-CFDA-4883-AD04-BE17BB268BF3}" srcId="{AE924FBA-5F6C-43BF-9554-BCA1F04F9DA6}" destId="{D89FF356-11D3-4528-847B-6668FC6397BA}" srcOrd="3" destOrd="0" parTransId="{AFAE3FBD-AE53-4A57-AED3-C4A9CD9960E3}" sibTransId="{5E7C94CA-5D40-493C-B6E3-4AF9C9FBC0F5}"/>
    <dgm:cxn modelId="{DEF248F3-36BF-4331-9C60-EE3F8DA970DE}" srcId="{AE924FBA-5F6C-43BF-9554-BCA1F04F9DA6}" destId="{675B1BFC-1902-46ED-A343-40C96B0B5FD8}" srcOrd="1" destOrd="0" parTransId="{AD594D90-94BF-411D-B663-BDC6779DAFE9}" sibTransId="{A0ADB86D-7356-4AAD-8341-99759209578D}"/>
    <dgm:cxn modelId="{70C76490-E09F-42A9-9C52-1CE74FC6C508}" type="presParOf" srcId="{74CF67BF-7D89-46E4-861F-421A62A0CE3C}" destId="{39653616-095B-4E7C-B483-4187E6B01838}" srcOrd="0" destOrd="0" presId="urn:microsoft.com/office/officeart/2018/2/layout/IconVerticalSolidList"/>
    <dgm:cxn modelId="{C021E7E6-9991-47AA-B6F2-9170C8336128}" type="presParOf" srcId="{39653616-095B-4E7C-B483-4187E6B01838}" destId="{540A3684-A152-49DE-AD1E-26B0F30EDE22}" srcOrd="0" destOrd="0" presId="urn:microsoft.com/office/officeart/2018/2/layout/IconVerticalSolidList"/>
    <dgm:cxn modelId="{731A65CB-1E88-4A87-B545-50716FD6AB55}" type="presParOf" srcId="{39653616-095B-4E7C-B483-4187E6B01838}" destId="{0212D8FC-E0D1-41A7-8941-2ED475AA6FD6}" srcOrd="1" destOrd="0" presId="urn:microsoft.com/office/officeart/2018/2/layout/IconVerticalSolidList"/>
    <dgm:cxn modelId="{4B634AD8-29F1-47D4-AF41-926C83DA28F3}" type="presParOf" srcId="{39653616-095B-4E7C-B483-4187E6B01838}" destId="{D17DCB92-7A0F-454E-AFFE-AC5AC3170843}" srcOrd="2" destOrd="0" presId="urn:microsoft.com/office/officeart/2018/2/layout/IconVerticalSolidList"/>
    <dgm:cxn modelId="{4A4B7260-133C-40A0-B534-936F9BCEB853}" type="presParOf" srcId="{39653616-095B-4E7C-B483-4187E6B01838}" destId="{1AF288D6-2DD8-44ED-8D12-B99C0D83FFF4}" srcOrd="3" destOrd="0" presId="urn:microsoft.com/office/officeart/2018/2/layout/IconVerticalSolidList"/>
    <dgm:cxn modelId="{3C5701DB-B1E9-46EC-B626-8E9C96573FE1}" type="presParOf" srcId="{74CF67BF-7D89-46E4-861F-421A62A0CE3C}" destId="{381B05FC-4A52-4981-9B4D-D4AD5CDD3941}" srcOrd="1" destOrd="0" presId="urn:microsoft.com/office/officeart/2018/2/layout/IconVerticalSolidList"/>
    <dgm:cxn modelId="{891914F5-D1B6-473D-97BA-18F445C9C258}" type="presParOf" srcId="{74CF67BF-7D89-46E4-861F-421A62A0CE3C}" destId="{659130AF-02A4-4C9A-AA03-EA0B9295B73A}" srcOrd="2" destOrd="0" presId="urn:microsoft.com/office/officeart/2018/2/layout/IconVerticalSolidList"/>
    <dgm:cxn modelId="{3919DF44-8B2C-4931-9D90-E6649769145B}" type="presParOf" srcId="{659130AF-02A4-4C9A-AA03-EA0B9295B73A}" destId="{05E962C9-D37F-48E8-9051-202E8C671667}" srcOrd="0" destOrd="0" presId="urn:microsoft.com/office/officeart/2018/2/layout/IconVerticalSolidList"/>
    <dgm:cxn modelId="{57A25855-E697-4A2F-9197-174BADE87C67}" type="presParOf" srcId="{659130AF-02A4-4C9A-AA03-EA0B9295B73A}" destId="{C63FD46F-BFA2-4683-A996-F9223E22A7D4}" srcOrd="1" destOrd="0" presId="urn:microsoft.com/office/officeart/2018/2/layout/IconVerticalSolidList"/>
    <dgm:cxn modelId="{C0C77D1F-F789-481C-AC82-1A445047DAE9}" type="presParOf" srcId="{659130AF-02A4-4C9A-AA03-EA0B9295B73A}" destId="{304AA16F-9EEE-4B89-B3A9-3E589D626584}" srcOrd="2" destOrd="0" presId="urn:microsoft.com/office/officeart/2018/2/layout/IconVerticalSolidList"/>
    <dgm:cxn modelId="{73F5B0AC-D913-4604-9AFB-3ABB584DB026}" type="presParOf" srcId="{659130AF-02A4-4C9A-AA03-EA0B9295B73A}" destId="{54424B2B-DA4A-4000-93CA-509B9B94361F}" srcOrd="3" destOrd="0" presId="urn:microsoft.com/office/officeart/2018/2/layout/IconVerticalSolidList"/>
    <dgm:cxn modelId="{043F3DDD-3C15-4CC1-BAA0-5F315D2F9950}" type="presParOf" srcId="{74CF67BF-7D89-46E4-861F-421A62A0CE3C}" destId="{CF704B6A-1BC3-452C-A88C-032F15429F7D}" srcOrd="3" destOrd="0" presId="urn:microsoft.com/office/officeart/2018/2/layout/IconVerticalSolidList"/>
    <dgm:cxn modelId="{B6F52714-B55E-4F70-A2F5-40B000FED1F2}" type="presParOf" srcId="{74CF67BF-7D89-46E4-861F-421A62A0CE3C}" destId="{6AB17E07-401A-40E7-BA7C-46259876CECB}" srcOrd="4" destOrd="0" presId="urn:microsoft.com/office/officeart/2018/2/layout/IconVerticalSolidList"/>
    <dgm:cxn modelId="{47C055FF-20BD-4106-960B-005F32A0BAED}" type="presParOf" srcId="{6AB17E07-401A-40E7-BA7C-46259876CECB}" destId="{91A397A5-328D-4AB6-B1DC-06F1CC1F3347}" srcOrd="0" destOrd="0" presId="urn:microsoft.com/office/officeart/2018/2/layout/IconVerticalSolidList"/>
    <dgm:cxn modelId="{95DC8C31-407A-4A85-993C-6391B9D3C43D}" type="presParOf" srcId="{6AB17E07-401A-40E7-BA7C-46259876CECB}" destId="{468ABDCC-E6E3-46CF-9B74-DD5BEA09B889}" srcOrd="1" destOrd="0" presId="urn:microsoft.com/office/officeart/2018/2/layout/IconVerticalSolidList"/>
    <dgm:cxn modelId="{84552AE3-0D68-4E59-9FCD-100FDFFD59D5}" type="presParOf" srcId="{6AB17E07-401A-40E7-BA7C-46259876CECB}" destId="{3CCB743F-52F1-441D-847B-E796826D8973}" srcOrd="2" destOrd="0" presId="urn:microsoft.com/office/officeart/2018/2/layout/IconVerticalSolidList"/>
    <dgm:cxn modelId="{6EE00035-B6C9-48AA-8980-79BA94087047}" type="presParOf" srcId="{6AB17E07-401A-40E7-BA7C-46259876CECB}" destId="{40998070-6FBD-407F-B973-9FC9888A3F72}" srcOrd="3" destOrd="0" presId="urn:microsoft.com/office/officeart/2018/2/layout/IconVerticalSolidList"/>
    <dgm:cxn modelId="{92AF102D-4912-4483-8C09-A8490D57C92E}" type="presParOf" srcId="{74CF67BF-7D89-46E4-861F-421A62A0CE3C}" destId="{001BE34C-26BD-4D03-9A60-1A84E381124A}" srcOrd="5" destOrd="0" presId="urn:microsoft.com/office/officeart/2018/2/layout/IconVerticalSolidList"/>
    <dgm:cxn modelId="{3D4D278C-C563-4FC3-9453-4FC3A9253447}" type="presParOf" srcId="{74CF67BF-7D89-46E4-861F-421A62A0CE3C}" destId="{B8A6AED2-5BD7-43B2-A798-60EE6928FBA5}" srcOrd="6" destOrd="0" presId="urn:microsoft.com/office/officeart/2018/2/layout/IconVerticalSolidList"/>
    <dgm:cxn modelId="{2BD993D9-FFA3-4FB9-BE43-73E0F43C4D46}" type="presParOf" srcId="{B8A6AED2-5BD7-43B2-A798-60EE6928FBA5}" destId="{8D82679E-4B45-4CD1-ABF8-3F67D72F6A21}" srcOrd="0" destOrd="0" presId="urn:microsoft.com/office/officeart/2018/2/layout/IconVerticalSolidList"/>
    <dgm:cxn modelId="{7EF60E1A-BB3C-40B4-95DD-ED27B04A302D}" type="presParOf" srcId="{B8A6AED2-5BD7-43B2-A798-60EE6928FBA5}" destId="{2A3DCE5D-0DDF-4B03-BA7A-4F092811D991}" srcOrd="1" destOrd="0" presId="urn:microsoft.com/office/officeart/2018/2/layout/IconVerticalSolidList"/>
    <dgm:cxn modelId="{12EF6A12-272C-4FB0-8B42-9BCE29C6DDF7}" type="presParOf" srcId="{B8A6AED2-5BD7-43B2-A798-60EE6928FBA5}" destId="{C9F1F00C-9E48-4BFD-8A95-7C2CB600F0F6}" srcOrd="2" destOrd="0" presId="urn:microsoft.com/office/officeart/2018/2/layout/IconVerticalSolidList"/>
    <dgm:cxn modelId="{77FB4D33-D487-40C7-B7C5-13040A62E6F8}" type="presParOf" srcId="{B8A6AED2-5BD7-43B2-A798-60EE6928FBA5}" destId="{0AEBAFD5-2C0F-4167-9FA5-8020F6B266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FFAADF-DB33-4492-9465-79010E1EF97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424DD6-2315-429E-AB56-78CA970FF30D}">
      <dgm:prSet/>
      <dgm:spPr/>
      <dgm:t>
        <a:bodyPr/>
        <a:lstStyle/>
        <a:p>
          <a:r>
            <a:rPr lang="cs-CZ" dirty="0" err="1"/>
            <a:t>This</a:t>
          </a:r>
          <a:r>
            <a:rPr lang="cs-CZ" dirty="0"/>
            <a:t> </a:t>
          </a:r>
          <a:r>
            <a:rPr lang="cs-CZ" dirty="0" err="1"/>
            <a:t>learning</a:t>
          </a:r>
          <a:r>
            <a:rPr lang="cs-CZ" dirty="0"/>
            <a:t> </a:t>
          </a:r>
          <a:r>
            <a:rPr lang="cs-CZ" dirty="0" err="1"/>
            <a:t>method</a:t>
          </a:r>
          <a:r>
            <a:rPr lang="cs-CZ" dirty="0"/>
            <a:t> </a:t>
          </a:r>
          <a:r>
            <a:rPr lang="cs-CZ" dirty="0" err="1"/>
            <a:t>maybe</a:t>
          </a:r>
          <a:r>
            <a:rPr lang="cs-CZ" dirty="0"/>
            <a:t> </a:t>
          </a:r>
          <a:r>
            <a:rPr lang="cs-CZ" dirty="0" err="1"/>
            <a:t>seems</a:t>
          </a:r>
          <a:r>
            <a:rPr lang="cs-CZ" dirty="0"/>
            <a:t> to </a:t>
          </a:r>
          <a:r>
            <a:rPr lang="cs-CZ" dirty="0" err="1"/>
            <a:t>be</a:t>
          </a:r>
          <a:r>
            <a:rPr lang="cs-CZ" dirty="0"/>
            <a:t> </a:t>
          </a:r>
          <a:r>
            <a:rPr lang="cs-CZ" dirty="0" err="1"/>
            <a:t>new</a:t>
          </a:r>
          <a:r>
            <a:rPr lang="cs-CZ" dirty="0"/>
            <a:t> </a:t>
          </a:r>
          <a:r>
            <a:rPr lang="cs-CZ" dirty="0" err="1"/>
            <a:t>although</a:t>
          </a:r>
          <a:r>
            <a:rPr lang="cs-CZ" dirty="0"/>
            <a:t> </a:t>
          </a:r>
          <a:r>
            <a:rPr lang="cs-CZ" dirty="0" err="1"/>
            <a:t>its</a:t>
          </a:r>
          <a:r>
            <a:rPr lang="cs-CZ" dirty="0"/>
            <a:t> base has </a:t>
          </a:r>
          <a:r>
            <a:rPr lang="cs-CZ" dirty="0" err="1"/>
            <a:t>been</a:t>
          </a:r>
          <a:r>
            <a:rPr lang="cs-CZ" dirty="0"/>
            <a:t> </a:t>
          </a:r>
          <a:r>
            <a:rPr lang="cs-CZ" dirty="0" err="1"/>
            <a:t>constructed</a:t>
          </a:r>
          <a:r>
            <a:rPr lang="cs-CZ" dirty="0"/>
            <a:t> a long </a:t>
          </a:r>
          <a:r>
            <a:rPr lang="cs-CZ" dirty="0" err="1"/>
            <a:t>time</a:t>
          </a:r>
          <a:r>
            <a:rPr lang="cs-CZ" dirty="0"/>
            <a:t> ago. </a:t>
          </a:r>
          <a:r>
            <a:rPr lang="cs-CZ" dirty="0" err="1"/>
            <a:t>We</a:t>
          </a:r>
          <a:r>
            <a:rPr lang="cs-CZ" dirty="0"/>
            <a:t> </a:t>
          </a:r>
          <a:r>
            <a:rPr lang="cs-CZ" dirty="0" err="1"/>
            <a:t>speak</a:t>
          </a:r>
          <a:r>
            <a:rPr lang="cs-CZ" dirty="0"/>
            <a:t> </a:t>
          </a:r>
          <a:r>
            <a:rPr lang="cs-CZ" dirty="0" err="1"/>
            <a:t>about</a:t>
          </a:r>
          <a:r>
            <a:rPr lang="cs-CZ" dirty="0"/>
            <a:t> </a:t>
          </a:r>
          <a:r>
            <a:rPr lang="cs-CZ" dirty="0" err="1"/>
            <a:t>methods</a:t>
          </a:r>
          <a:r>
            <a:rPr lang="cs-CZ" dirty="0"/>
            <a:t> </a:t>
          </a:r>
          <a:r>
            <a:rPr lang="cs-CZ" dirty="0" err="1"/>
            <a:t>inspired</a:t>
          </a:r>
          <a:r>
            <a:rPr lang="cs-CZ" dirty="0"/>
            <a:t> by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work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John </a:t>
          </a:r>
          <a:r>
            <a:rPr lang="cs-CZ" dirty="0" err="1"/>
            <a:t>Dewey</a:t>
          </a:r>
          <a:r>
            <a:rPr lang="cs-CZ" dirty="0"/>
            <a:t> and William </a:t>
          </a:r>
          <a:r>
            <a:rPr lang="cs-CZ" dirty="0" err="1"/>
            <a:t>Kilpatrick</a:t>
          </a:r>
          <a:r>
            <a:rPr lang="cs-CZ" dirty="0"/>
            <a:t> (early 20</a:t>
          </a:r>
          <a:r>
            <a:rPr lang="cs-CZ" b="1" i="0" baseline="30000" dirty="0"/>
            <a:t>th</a:t>
          </a:r>
          <a:r>
            <a:rPr lang="cs-CZ" i="0" dirty="0"/>
            <a:t> </a:t>
          </a:r>
          <a:r>
            <a:rPr lang="cs-CZ" dirty="0"/>
            <a:t> </a:t>
          </a:r>
          <a:r>
            <a:rPr lang="cs-CZ" dirty="0" err="1"/>
            <a:t>century</a:t>
          </a:r>
          <a:r>
            <a:rPr lang="cs-CZ" dirty="0"/>
            <a:t>).</a:t>
          </a:r>
        </a:p>
      </dgm:t>
    </dgm:pt>
    <dgm:pt modelId="{C0ADB390-440E-431E-AA8D-8B5C65D6033D}" type="parTrans" cxnId="{BEAE4EBC-0E79-42E1-8472-662B796AE7DC}">
      <dgm:prSet/>
      <dgm:spPr/>
      <dgm:t>
        <a:bodyPr/>
        <a:lstStyle/>
        <a:p>
          <a:endParaRPr lang="en-US"/>
        </a:p>
      </dgm:t>
    </dgm:pt>
    <dgm:pt modelId="{22A3F0CD-880B-40CA-8891-A239DB13C0D2}" type="sibTrans" cxnId="{BEAE4EBC-0E79-42E1-8472-662B796AE7DC}">
      <dgm:prSet/>
      <dgm:spPr/>
      <dgm:t>
        <a:bodyPr/>
        <a:lstStyle/>
        <a:p>
          <a:endParaRPr lang="en-US"/>
        </a:p>
      </dgm:t>
    </dgm:pt>
    <dgm:pt modelId="{557B3519-8A85-4B35-A396-46B7C73C9F4A}">
      <dgm:prSet/>
      <dgm:spPr/>
      <dgm:t>
        <a:bodyPr/>
        <a:lstStyle/>
        <a:p>
          <a:r>
            <a:rPr lang="cs-CZ" dirty="0"/>
            <a:t>PBL </a:t>
          </a:r>
          <a:r>
            <a:rPr lang="cs-CZ" dirty="0" err="1"/>
            <a:t>implements</a:t>
          </a:r>
          <a:r>
            <a:rPr lang="cs-CZ" dirty="0"/>
            <a:t> a </a:t>
          </a:r>
          <a:r>
            <a:rPr lang="cs-CZ" dirty="0" err="1"/>
            <a:t>complex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methods</a:t>
          </a:r>
          <a:r>
            <a:rPr lang="cs-CZ" dirty="0"/>
            <a:t> </a:t>
          </a:r>
          <a:r>
            <a:rPr lang="cs-CZ" dirty="0" err="1"/>
            <a:t>that</a:t>
          </a:r>
          <a:r>
            <a:rPr lang="cs-CZ" dirty="0"/>
            <a:t> </a:t>
          </a:r>
          <a:r>
            <a:rPr lang="cs-CZ" dirty="0" err="1"/>
            <a:t>develop</a:t>
          </a:r>
          <a:r>
            <a:rPr lang="cs-CZ" dirty="0"/>
            <a:t> a </a:t>
          </a:r>
          <a:r>
            <a:rPr lang="cs-CZ" dirty="0" err="1"/>
            <a:t>good</a:t>
          </a:r>
          <a:r>
            <a:rPr lang="cs-CZ" dirty="0"/>
            <a:t> </a:t>
          </a:r>
          <a:r>
            <a:rPr lang="cs-CZ" dirty="0" err="1"/>
            <a:t>working</a:t>
          </a:r>
          <a:r>
            <a:rPr lang="cs-CZ" dirty="0"/>
            <a:t> </a:t>
          </a:r>
          <a:r>
            <a:rPr lang="cs-CZ" dirty="0" err="1"/>
            <a:t>clima</a:t>
          </a:r>
          <a:r>
            <a:rPr lang="cs-CZ" dirty="0"/>
            <a:t> in a </a:t>
          </a:r>
          <a:r>
            <a:rPr lang="cs-CZ" dirty="0" err="1"/>
            <a:t>class</a:t>
          </a:r>
          <a:r>
            <a:rPr lang="cs-CZ" dirty="0"/>
            <a:t> and </a:t>
          </a:r>
          <a:r>
            <a:rPr lang="cs-CZ" dirty="0" err="1"/>
            <a:t>help</a:t>
          </a:r>
          <a:r>
            <a:rPr lang="cs-CZ" dirty="0"/>
            <a:t> </a:t>
          </a:r>
          <a:r>
            <a:rPr lang="cs-CZ" dirty="0" err="1"/>
            <a:t>pupils</a:t>
          </a:r>
          <a:r>
            <a:rPr lang="cs-CZ" dirty="0"/>
            <a:t> to </a:t>
          </a:r>
          <a:r>
            <a:rPr lang="cs-CZ" dirty="0" err="1"/>
            <a:t>develop</a:t>
          </a:r>
          <a:r>
            <a:rPr lang="cs-CZ" dirty="0"/>
            <a:t> </a:t>
          </a:r>
          <a:r>
            <a:rPr lang="cs-CZ" dirty="0" err="1"/>
            <a:t>key</a:t>
          </a:r>
          <a:r>
            <a:rPr lang="cs-CZ" dirty="0"/>
            <a:t> </a:t>
          </a:r>
          <a:r>
            <a:rPr lang="cs-CZ" dirty="0" err="1"/>
            <a:t>competencies</a:t>
          </a:r>
          <a:r>
            <a:rPr lang="cs-CZ" dirty="0"/>
            <a:t>.</a:t>
          </a:r>
          <a:endParaRPr lang="en-US" dirty="0"/>
        </a:p>
      </dgm:t>
    </dgm:pt>
    <dgm:pt modelId="{19E89688-35AC-4E0C-B769-B40181D9CEF0}" type="parTrans" cxnId="{DB1DF1AF-FDDF-43AE-BD7F-7E68B62B1BA1}">
      <dgm:prSet/>
      <dgm:spPr/>
      <dgm:t>
        <a:bodyPr/>
        <a:lstStyle/>
        <a:p>
          <a:endParaRPr lang="en-US"/>
        </a:p>
      </dgm:t>
    </dgm:pt>
    <dgm:pt modelId="{D7FEC1F2-A604-4A4B-A36B-29D03425CC0E}" type="sibTrans" cxnId="{DB1DF1AF-FDDF-43AE-BD7F-7E68B62B1BA1}">
      <dgm:prSet/>
      <dgm:spPr/>
      <dgm:t>
        <a:bodyPr/>
        <a:lstStyle/>
        <a:p>
          <a:endParaRPr lang="en-US"/>
        </a:p>
      </dgm:t>
    </dgm:pt>
    <dgm:pt modelId="{CD624B9F-AAC7-40EB-8C77-E9AFFA416A61}">
      <dgm:prSet/>
      <dgm:spPr/>
      <dgm:t>
        <a:bodyPr/>
        <a:lstStyle/>
        <a:p>
          <a:r>
            <a:rPr lang="cs-CZ" dirty="0"/>
            <a:t>PBL </a:t>
          </a:r>
          <a:r>
            <a:rPr lang="cs-CZ" dirty="0" err="1"/>
            <a:t>focuses</a:t>
          </a:r>
          <a:r>
            <a:rPr lang="cs-CZ" dirty="0"/>
            <a:t> on </a:t>
          </a:r>
          <a:r>
            <a:rPr lang="cs-CZ" dirty="0" err="1"/>
            <a:t>methods</a:t>
          </a:r>
          <a:r>
            <a:rPr lang="cs-CZ" dirty="0"/>
            <a:t> </a:t>
          </a:r>
          <a:r>
            <a:rPr lang="cs-CZ" dirty="0" err="1"/>
            <a:t>that</a:t>
          </a:r>
          <a:r>
            <a:rPr lang="cs-CZ" dirty="0"/>
            <a:t> </a:t>
          </a:r>
          <a:r>
            <a:rPr lang="cs-CZ" dirty="0" err="1"/>
            <a:t>change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role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teacher</a:t>
          </a:r>
          <a:r>
            <a:rPr lang="cs-CZ" dirty="0"/>
            <a:t> and </a:t>
          </a:r>
          <a:r>
            <a:rPr lang="cs-CZ" dirty="0" err="1"/>
            <a:t>apply</a:t>
          </a:r>
          <a:r>
            <a:rPr lang="cs-CZ" dirty="0"/>
            <a:t> </a:t>
          </a:r>
          <a:r>
            <a:rPr lang="cs-CZ" dirty="0" err="1"/>
            <a:t>personal</a:t>
          </a:r>
          <a:r>
            <a:rPr lang="cs-CZ" dirty="0"/>
            <a:t> </a:t>
          </a:r>
          <a:r>
            <a:rPr lang="cs-CZ" dirty="0" err="1"/>
            <a:t>developing</a:t>
          </a:r>
          <a:r>
            <a:rPr lang="cs-CZ" dirty="0"/>
            <a:t> and </a:t>
          </a:r>
          <a:r>
            <a:rPr lang="cs-CZ" dirty="0" err="1"/>
            <a:t>interactive</a:t>
          </a:r>
          <a:r>
            <a:rPr lang="cs-CZ" dirty="0"/>
            <a:t> </a:t>
          </a:r>
          <a:r>
            <a:rPr lang="cs-CZ" dirty="0" err="1"/>
            <a:t>learning</a:t>
          </a:r>
          <a:r>
            <a:rPr lang="cs-CZ" dirty="0"/>
            <a:t> model.</a:t>
          </a:r>
        </a:p>
      </dgm:t>
    </dgm:pt>
    <dgm:pt modelId="{A3B075A0-49B5-44F4-876B-D8C231AA8A55}" type="parTrans" cxnId="{A47334E0-6296-440E-AB68-16D41F033D9A}">
      <dgm:prSet/>
      <dgm:spPr/>
      <dgm:t>
        <a:bodyPr/>
        <a:lstStyle/>
        <a:p>
          <a:endParaRPr lang="en-US"/>
        </a:p>
      </dgm:t>
    </dgm:pt>
    <dgm:pt modelId="{925751AA-EC9C-4D79-A4BB-B1469215FEDB}" type="sibTrans" cxnId="{A47334E0-6296-440E-AB68-16D41F033D9A}">
      <dgm:prSet/>
      <dgm:spPr/>
      <dgm:t>
        <a:bodyPr/>
        <a:lstStyle/>
        <a:p>
          <a:endParaRPr lang="en-US"/>
        </a:p>
      </dgm:t>
    </dgm:pt>
    <dgm:pt modelId="{2D7F1246-A61A-4A34-811D-C1D90E98025C}" type="pres">
      <dgm:prSet presAssocID="{C4FFAADF-DB33-4492-9465-79010E1EF97E}" presName="linear" presStyleCnt="0">
        <dgm:presLayoutVars>
          <dgm:animLvl val="lvl"/>
          <dgm:resizeHandles val="exact"/>
        </dgm:presLayoutVars>
      </dgm:prSet>
      <dgm:spPr/>
    </dgm:pt>
    <dgm:pt modelId="{3AEF5976-9CC3-46E8-A3E5-08E736C30D06}" type="pres">
      <dgm:prSet presAssocID="{47424DD6-2315-429E-AB56-78CA970FF30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759879-96FF-444F-B154-5072867B3C7A}" type="pres">
      <dgm:prSet presAssocID="{22A3F0CD-880B-40CA-8891-A239DB13C0D2}" presName="spacer" presStyleCnt="0"/>
      <dgm:spPr/>
    </dgm:pt>
    <dgm:pt modelId="{B0C4B887-FEAC-4C56-BACE-AB42F4CFD693}" type="pres">
      <dgm:prSet presAssocID="{557B3519-8A85-4B35-A396-46B7C73C9F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A8DD011-D98A-488B-ADCE-B19E528AAE74}" type="pres">
      <dgm:prSet presAssocID="{D7FEC1F2-A604-4A4B-A36B-29D03425CC0E}" presName="spacer" presStyleCnt="0"/>
      <dgm:spPr/>
    </dgm:pt>
    <dgm:pt modelId="{8F0C2C22-AD20-4B4C-BB90-CCEA3B01A9E6}" type="pres">
      <dgm:prSet presAssocID="{CD624B9F-AAC7-40EB-8C77-E9AFFA416A6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D03E28-BF0B-42E5-82C2-95935B872276}" type="presOf" srcId="{47424DD6-2315-429E-AB56-78CA970FF30D}" destId="{3AEF5976-9CC3-46E8-A3E5-08E736C30D06}" srcOrd="0" destOrd="0" presId="urn:microsoft.com/office/officeart/2005/8/layout/vList2"/>
    <dgm:cxn modelId="{D8F294AD-4389-413E-917B-0867FC6700D5}" type="presOf" srcId="{557B3519-8A85-4B35-A396-46B7C73C9F4A}" destId="{B0C4B887-FEAC-4C56-BACE-AB42F4CFD693}" srcOrd="0" destOrd="0" presId="urn:microsoft.com/office/officeart/2005/8/layout/vList2"/>
    <dgm:cxn modelId="{DB1DF1AF-FDDF-43AE-BD7F-7E68B62B1BA1}" srcId="{C4FFAADF-DB33-4492-9465-79010E1EF97E}" destId="{557B3519-8A85-4B35-A396-46B7C73C9F4A}" srcOrd="1" destOrd="0" parTransId="{19E89688-35AC-4E0C-B769-B40181D9CEF0}" sibTransId="{D7FEC1F2-A604-4A4B-A36B-29D03425CC0E}"/>
    <dgm:cxn modelId="{BEAE4EBC-0E79-42E1-8472-662B796AE7DC}" srcId="{C4FFAADF-DB33-4492-9465-79010E1EF97E}" destId="{47424DD6-2315-429E-AB56-78CA970FF30D}" srcOrd="0" destOrd="0" parTransId="{C0ADB390-440E-431E-AA8D-8B5C65D6033D}" sibTransId="{22A3F0CD-880B-40CA-8891-A239DB13C0D2}"/>
    <dgm:cxn modelId="{7C7BAAC3-5BDF-47EB-880A-780080655C7D}" type="presOf" srcId="{C4FFAADF-DB33-4492-9465-79010E1EF97E}" destId="{2D7F1246-A61A-4A34-811D-C1D90E98025C}" srcOrd="0" destOrd="0" presId="urn:microsoft.com/office/officeart/2005/8/layout/vList2"/>
    <dgm:cxn modelId="{A47334E0-6296-440E-AB68-16D41F033D9A}" srcId="{C4FFAADF-DB33-4492-9465-79010E1EF97E}" destId="{CD624B9F-AAC7-40EB-8C77-E9AFFA416A61}" srcOrd="2" destOrd="0" parTransId="{A3B075A0-49B5-44F4-876B-D8C231AA8A55}" sibTransId="{925751AA-EC9C-4D79-A4BB-B1469215FEDB}"/>
    <dgm:cxn modelId="{EB2456F2-BA40-437C-91B9-4513FA190BA1}" type="presOf" srcId="{CD624B9F-AAC7-40EB-8C77-E9AFFA416A61}" destId="{8F0C2C22-AD20-4B4C-BB90-CCEA3B01A9E6}" srcOrd="0" destOrd="0" presId="urn:microsoft.com/office/officeart/2005/8/layout/vList2"/>
    <dgm:cxn modelId="{98A97206-5FFD-48B5-8EF7-BAA68BA1348F}" type="presParOf" srcId="{2D7F1246-A61A-4A34-811D-C1D90E98025C}" destId="{3AEF5976-9CC3-46E8-A3E5-08E736C30D06}" srcOrd="0" destOrd="0" presId="urn:microsoft.com/office/officeart/2005/8/layout/vList2"/>
    <dgm:cxn modelId="{FD27E0AB-844A-469D-8336-BE8EF883F456}" type="presParOf" srcId="{2D7F1246-A61A-4A34-811D-C1D90E98025C}" destId="{6E759879-96FF-444F-B154-5072867B3C7A}" srcOrd="1" destOrd="0" presId="urn:microsoft.com/office/officeart/2005/8/layout/vList2"/>
    <dgm:cxn modelId="{1149B2C4-CD0B-400F-A2A1-557D6167BD58}" type="presParOf" srcId="{2D7F1246-A61A-4A34-811D-C1D90E98025C}" destId="{B0C4B887-FEAC-4C56-BACE-AB42F4CFD693}" srcOrd="2" destOrd="0" presId="urn:microsoft.com/office/officeart/2005/8/layout/vList2"/>
    <dgm:cxn modelId="{84F62AA4-B591-47B3-A51B-98377EDC804E}" type="presParOf" srcId="{2D7F1246-A61A-4A34-811D-C1D90E98025C}" destId="{2A8DD011-D98A-488B-ADCE-B19E528AAE74}" srcOrd="3" destOrd="0" presId="urn:microsoft.com/office/officeart/2005/8/layout/vList2"/>
    <dgm:cxn modelId="{8D32E322-11AD-4361-ABFF-4C63B58236CF}" type="presParOf" srcId="{2D7F1246-A61A-4A34-811D-C1D90E98025C}" destId="{8F0C2C22-AD20-4B4C-BB90-CCEA3B01A9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1460EE-746D-47AF-B9DA-FEF7A6CF9A9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5C0375A-1A21-4822-B442-BC0BD2DB81D7}">
      <dgm:prSet/>
      <dgm:spPr/>
      <dgm:t>
        <a:bodyPr/>
        <a:lstStyle/>
        <a:p>
          <a:r>
            <a:rPr lang="cs-CZ" b="1" dirty="0"/>
            <a:t>Komplex, </a:t>
          </a:r>
          <a:r>
            <a:rPr lang="cs-CZ" b="1" dirty="0" err="1"/>
            <a:t>real</a:t>
          </a:r>
          <a:r>
            <a:rPr lang="cs-CZ" b="1" dirty="0"/>
            <a:t> a </a:t>
          </a:r>
          <a:r>
            <a:rPr lang="cs-CZ" b="1" dirty="0" err="1"/>
            <a:t>meaningful</a:t>
          </a:r>
          <a:r>
            <a:rPr lang="cs-CZ" b="1" dirty="0"/>
            <a:t> </a:t>
          </a:r>
          <a:r>
            <a:rPr lang="cs-CZ" b="0" dirty="0" err="1"/>
            <a:t>problem</a:t>
          </a:r>
          <a:r>
            <a:rPr lang="cs-CZ" b="0" dirty="0"/>
            <a:t>, </a:t>
          </a:r>
          <a:r>
            <a:rPr lang="cs-CZ" b="0" dirty="0" err="1"/>
            <a:t>theme</a:t>
          </a:r>
          <a:r>
            <a:rPr lang="cs-CZ" b="0" dirty="0"/>
            <a:t> and </a:t>
          </a:r>
          <a:r>
            <a:rPr lang="cs-CZ" b="0" dirty="0" err="1"/>
            <a:t>objective</a:t>
          </a:r>
          <a:endParaRPr lang="en-US" dirty="0"/>
        </a:p>
      </dgm:t>
    </dgm:pt>
    <dgm:pt modelId="{9C7D29E6-25EA-4652-BC3F-C45E9AEBA8D9}" type="parTrans" cxnId="{28F904F2-938C-45D8-B97B-5D2C09698C91}">
      <dgm:prSet/>
      <dgm:spPr/>
      <dgm:t>
        <a:bodyPr/>
        <a:lstStyle/>
        <a:p>
          <a:endParaRPr lang="en-US"/>
        </a:p>
      </dgm:t>
    </dgm:pt>
    <dgm:pt modelId="{ECE3117F-34E7-4890-9C90-0E755FA0DCA4}" type="sibTrans" cxnId="{28F904F2-938C-45D8-B97B-5D2C09698C91}">
      <dgm:prSet/>
      <dgm:spPr/>
      <dgm:t>
        <a:bodyPr/>
        <a:lstStyle/>
        <a:p>
          <a:endParaRPr lang="en-US"/>
        </a:p>
      </dgm:t>
    </dgm:pt>
    <dgm:pt modelId="{64B20B58-0570-4E43-AD56-CF58FF277ECB}">
      <dgm:prSet/>
      <dgm:spPr/>
      <dgm:t>
        <a:bodyPr/>
        <a:lstStyle/>
        <a:p>
          <a:r>
            <a:rPr lang="cs-CZ" dirty="0"/>
            <a:t>Student </a:t>
          </a:r>
          <a:r>
            <a:rPr lang="cs-CZ" dirty="0" err="1"/>
            <a:t>identifies</a:t>
          </a:r>
          <a:r>
            <a:rPr lang="cs-CZ" dirty="0"/>
            <a:t> </a:t>
          </a:r>
          <a:r>
            <a:rPr lang="cs-CZ" dirty="0" err="1"/>
            <a:t>himself</a:t>
          </a:r>
          <a:r>
            <a:rPr lang="cs-CZ" dirty="0"/>
            <a:t>/</a:t>
          </a:r>
          <a:r>
            <a:rPr lang="cs-CZ" dirty="0" err="1"/>
            <a:t>heself</a:t>
          </a:r>
          <a:r>
            <a:rPr lang="cs-CZ" dirty="0"/>
            <a:t> </a:t>
          </a:r>
          <a:r>
            <a:rPr lang="cs-CZ" dirty="0" err="1"/>
            <a:t>with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project</a:t>
          </a:r>
          <a:r>
            <a:rPr lang="cs-CZ" dirty="0"/>
            <a:t> and </a:t>
          </a:r>
          <a:r>
            <a:rPr lang="cs-CZ" dirty="0" err="1"/>
            <a:t>takes</a:t>
          </a:r>
          <a:r>
            <a:rPr lang="cs-CZ" dirty="0"/>
            <a:t> </a:t>
          </a:r>
          <a:r>
            <a:rPr lang="cs-CZ" dirty="0" err="1"/>
            <a:t>all</a:t>
          </a:r>
          <a:r>
            <a:rPr lang="cs-CZ" dirty="0"/>
            <a:t> </a:t>
          </a:r>
          <a:r>
            <a:rPr lang="cs-CZ" dirty="0" err="1"/>
            <a:t>responsibility</a:t>
          </a:r>
          <a:r>
            <a:rPr lang="cs-CZ" dirty="0"/>
            <a:t> </a:t>
          </a:r>
          <a:r>
            <a:rPr lang="cs-CZ" dirty="0" err="1"/>
            <a:t>for</a:t>
          </a:r>
          <a:r>
            <a:rPr lang="cs-CZ" dirty="0"/>
            <a:t> </a:t>
          </a:r>
          <a:r>
            <a:rPr lang="cs-CZ" dirty="0" err="1"/>
            <a:t>it</a:t>
          </a:r>
          <a:r>
            <a:rPr lang="cs-CZ" dirty="0"/>
            <a:t>.</a:t>
          </a:r>
        </a:p>
      </dgm:t>
    </dgm:pt>
    <dgm:pt modelId="{81E8F4A1-87B1-4A42-BFF4-3E150677152A}" type="parTrans" cxnId="{B19196CD-F1C5-4A4F-B0CE-5B7AF632740C}">
      <dgm:prSet/>
      <dgm:spPr/>
      <dgm:t>
        <a:bodyPr/>
        <a:lstStyle/>
        <a:p>
          <a:endParaRPr lang="en-US"/>
        </a:p>
      </dgm:t>
    </dgm:pt>
    <dgm:pt modelId="{7B8CE412-92DE-452A-B449-F053F61C00AF}" type="sibTrans" cxnId="{B19196CD-F1C5-4A4F-B0CE-5B7AF632740C}">
      <dgm:prSet/>
      <dgm:spPr/>
      <dgm:t>
        <a:bodyPr/>
        <a:lstStyle/>
        <a:p>
          <a:endParaRPr lang="en-US"/>
        </a:p>
      </dgm:t>
    </dgm:pt>
    <dgm:pt modelId="{6F3CC77E-8B84-4CA8-91BB-C041E1FA3032}">
      <dgm:prSet/>
      <dgm:spPr/>
      <dgm:t>
        <a:bodyPr/>
        <a:lstStyle/>
        <a:p>
          <a:r>
            <a:rPr lang="cs-CZ" dirty="0" err="1"/>
            <a:t>Stutent</a:t>
          </a:r>
          <a:r>
            <a:rPr lang="cs-CZ" dirty="0"/>
            <a:t> </a:t>
          </a:r>
          <a:r>
            <a:rPr lang="cs-CZ" dirty="0" err="1"/>
            <a:t>acquires</a:t>
          </a:r>
          <a:r>
            <a:rPr lang="cs-CZ" dirty="0"/>
            <a:t> </a:t>
          </a:r>
          <a:r>
            <a:rPr lang="cs-CZ" b="1" dirty="0" err="1"/>
            <a:t>theoretical</a:t>
          </a:r>
          <a:r>
            <a:rPr lang="cs-CZ" dirty="0"/>
            <a:t> </a:t>
          </a:r>
          <a:r>
            <a:rPr lang="cs-CZ" dirty="0" err="1"/>
            <a:t>knowledges</a:t>
          </a:r>
          <a:r>
            <a:rPr lang="cs-CZ" dirty="0"/>
            <a:t> and </a:t>
          </a:r>
          <a:r>
            <a:rPr lang="cs-CZ" b="1" dirty="0" err="1"/>
            <a:t>practical</a:t>
          </a:r>
          <a:r>
            <a:rPr lang="cs-CZ" dirty="0"/>
            <a:t> </a:t>
          </a:r>
          <a:r>
            <a:rPr lang="cs-CZ" dirty="0" err="1"/>
            <a:t>experiences</a:t>
          </a:r>
          <a:r>
            <a:rPr lang="cs-CZ" dirty="0"/>
            <a:t> </a:t>
          </a:r>
          <a:r>
            <a:rPr lang="cs-CZ" dirty="0" err="1"/>
            <a:t>during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work</a:t>
          </a:r>
          <a:r>
            <a:rPr lang="cs-CZ" dirty="0"/>
            <a:t> on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project</a:t>
          </a:r>
          <a:endParaRPr lang="cs-CZ" dirty="0"/>
        </a:p>
      </dgm:t>
    </dgm:pt>
    <dgm:pt modelId="{9ECAA776-1FB0-498D-AF07-BD580387D6A0}" type="parTrans" cxnId="{75BCA627-FD53-41C3-B6A6-CA4E2529F1A0}">
      <dgm:prSet/>
      <dgm:spPr/>
      <dgm:t>
        <a:bodyPr/>
        <a:lstStyle/>
        <a:p>
          <a:endParaRPr lang="en-US"/>
        </a:p>
      </dgm:t>
    </dgm:pt>
    <dgm:pt modelId="{17CA14A1-7C45-4C2B-B24D-B9B3F0745B10}" type="sibTrans" cxnId="{75BCA627-FD53-41C3-B6A6-CA4E2529F1A0}">
      <dgm:prSet/>
      <dgm:spPr/>
      <dgm:t>
        <a:bodyPr/>
        <a:lstStyle/>
        <a:p>
          <a:endParaRPr lang="en-US"/>
        </a:p>
      </dgm:t>
    </dgm:pt>
    <dgm:pt modelId="{AD201DED-AA1B-4C60-8557-1BE24AC4E8C8}">
      <dgm:prSet/>
      <dgm:spPr/>
      <dgm:t>
        <a:bodyPr/>
        <a:lstStyle/>
        <a:p>
          <a:r>
            <a:rPr lang="cs-CZ" dirty="0" err="1"/>
            <a:t>Combination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knowledge</a:t>
          </a:r>
          <a:r>
            <a:rPr lang="cs-CZ" dirty="0"/>
            <a:t> and </a:t>
          </a:r>
          <a:r>
            <a:rPr lang="cs-CZ" dirty="0" err="1"/>
            <a:t>abilities</a:t>
          </a:r>
          <a:r>
            <a:rPr lang="cs-CZ" dirty="0"/>
            <a:t> in </a:t>
          </a:r>
          <a:r>
            <a:rPr lang="cs-CZ" b="1" dirty="0" err="1"/>
            <a:t>different</a:t>
          </a:r>
          <a:r>
            <a:rPr lang="cs-CZ" dirty="0"/>
            <a:t> </a:t>
          </a:r>
          <a:r>
            <a:rPr lang="cs-CZ" b="1" dirty="0" err="1"/>
            <a:t>fields</a:t>
          </a:r>
          <a:r>
            <a:rPr lang="cs-CZ" dirty="0"/>
            <a:t> and </a:t>
          </a:r>
          <a:r>
            <a:rPr lang="cs-CZ" dirty="0" err="1"/>
            <a:t>areas</a:t>
          </a:r>
          <a:endParaRPr lang="cs-CZ" dirty="0"/>
        </a:p>
      </dgm:t>
    </dgm:pt>
    <dgm:pt modelId="{FBB41C6B-69C4-486B-B7FC-E20C1CBF9508}" type="parTrans" cxnId="{37A4A79C-AA3C-4A89-A29E-D40E39BDC29A}">
      <dgm:prSet/>
      <dgm:spPr/>
      <dgm:t>
        <a:bodyPr/>
        <a:lstStyle/>
        <a:p>
          <a:endParaRPr lang="en-US"/>
        </a:p>
      </dgm:t>
    </dgm:pt>
    <dgm:pt modelId="{DB245D0A-2F0A-4ED7-8437-EFE277F09A08}" type="sibTrans" cxnId="{37A4A79C-AA3C-4A89-A29E-D40E39BDC29A}">
      <dgm:prSet/>
      <dgm:spPr/>
      <dgm:t>
        <a:bodyPr/>
        <a:lstStyle/>
        <a:p>
          <a:endParaRPr lang="en-US"/>
        </a:p>
      </dgm:t>
    </dgm:pt>
    <dgm:pt modelId="{9E0C650A-6FE5-4027-9648-F42FA9A7AD42}">
      <dgm:prSet/>
      <dgm:spPr/>
      <dgm:t>
        <a:bodyPr/>
        <a:lstStyle/>
        <a:p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achievement</a:t>
          </a:r>
          <a:r>
            <a:rPr lang="cs-CZ" dirty="0"/>
            <a:t> </a:t>
          </a:r>
          <a:r>
            <a:rPr lang="cs-CZ" dirty="0" err="1"/>
            <a:t>is</a:t>
          </a:r>
          <a:r>
            <a:rPr lang="cs-CZ" dirty="0"/>
            <a:t> </a:t>
          </a:r>
          <a:r>
            <a:rPr lang="cs-CZ" dirty="0" err="1"/>
            <a:t>concrete</a:t>
          </a:r>
          <a:r>
            <a:rPr lang="cs-CZ" dirty="0"/>
            <a:t> </a:t>
          </a:r>
          <a:r>
            <a:rPr lang="cs-CZ" b="1" i="1" dirty="0"/>
            <a:t>output, </a:t>
          </a:r>
          <a:r>
            <a:rPr lang="cs-CZ" b="1" i="1" dirty="0" err="1"/>
            <a:t>product</a:t>
          </a:r>
          <a:endParaRPr lang="cs-CZ" b="1" i="1" dirty="0"/>
        </a:p>
      </dgm:t>
    </dgm:pt>
    <dgm:pt modelId="{C48CAE2F-A619-4991-9F44-0E78D0F385E6}" type="parTrans" cxnId="{6702E3C5-2C8E-4E57-BA2A-2522B8767515}">
      <dgm:prSet/>
      <dgm:spPr/>
      <dgm:t>
        <a:bodyPr/>
        <a:lstStyle/>
        <a:p>
          <a:endParaRPr lang="en-US"/>
        </a:p>
      </dgm:t>
    </dgm:pt>
    <dgm:pt modelId="{046DC206-813B-4B62-83FD-F67C80E6313D}" type="sibTrans" cxnId="{6702E3C5-2C8E-4E57-BA2A-2522B8767515}">
      <dgm:prSet/>
      <dgm:spPr/>
      <dgm:t>
        <a:bodyPr/>
        <a:lstStyle/>
        <a:p>
          <a:endParaRPr lang="en-US"/>
        </a:p>
      </dgm:t>
    </dgm:pt>
    <dgm:pt modelId="{19BC7854-022D-4D9C-B083-79CA2807B47A}" type="pres">
      <dgm:prSet presAssocID="{4D1460EE-746D-47AF-B9DA-FEF7A6CF9A9B}" presName="root" presStyleCnt="0">
        <dgm:presLayoutVars>
          <dgm:dir/>
          <dgm:resizeHandles val="exact"/>
        </dgm:presLayoutVars>
      </dgm:prSet>
      <dgm:spPr/>
    </dgm:pt>
    <dgm:pt modelId="{83472C84-720F-48A7-98B1-8F50EF091C44}" type="pres">
      <dgm:prSet presAssocID="{4D1460EE-746D-47AF-B9DA-FEF7A6CF9A9B}" presName="container" presStyleCnt="0">
        <dgm:presLayoutVars>
          <dgm:dir/>
          <dgm:resizeHandles val="exact"/>
        </dgm:presLayoutVars>
      </dgm:prSet>
      <dgm:spPr/>
    </dgm:pt>
    <dgm:pt modelId="{C538A664-9292-406C-A47F-D60865EC782D}" type="pres">
      <dgm:prSet presAssocID="{F5C0375A-1A21-4822-B442-BC0BD2DB81D7}" presName="compNode" presStyleCnt="0"/>
      <dgm:spPr/>
    </dgm:pt>
    <dgm:pt modelId="{2D5CEE28-9873-4FAA-AC13-0FB5B119B0D7}" type="pres">
      <dgm:prSet presAssocID="{F5C0375A-1A21-4822-B442-BC0BD2DB81D7}" presName="iconBgRect" presStyleLbl="bgShp" presStyleIdx="0" presStyleCnt="5"/>
      <dgm:spPr/>
    </dgm:pt>
    <dgm:pt modelId="{06FCAA86-CCDF-4709-9EAD-D656561C4C6C}" type="pres">
      <dgm:prSet presAssocID="{F5C0375A-1A21-4822-B442-BC0BD2DB81D7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8F64028-EC19-406A-A314-A005DD2F0F17}" type="pres">
      <dgm:prSet presAssocID="{F5C0375A-1A21-4822-B442-BC0BD2DB81D7}" presName="spaceRect" presStyleCnt="0"/>
      <dgm:spPr/>
    </dgm:pt>
    <dgm:pt modelId="{2CD14F3D-D9FE-4141-AF56-9BEC58E95447}" type="pres">
      <dgm:prSet presAssocID="{F5C0375A-1A21-4822-B442-BC0BD2DB81D7}" presName="textRect" presStyleLbl="revTx" presStyleIdx="0" presStyleCnt="5">
        <dgm:presLayoutVars>
          <dgm:chMax val="1"/>
          <dgm:chPref val="1"/>
        </dgm:presLayoutVars>
      </dgm:prSet>
      <dgm:spPr/>
    </dgm:pt>
    <dgm:pt modelId="{D7196751-4E73-4C8E-BE23-AFC0DB0FBE6A}" type="pres">
      <dgm:prSet presAssocID="{ECE3117F-34E7-4890-9C90-0E755FA0DCA4}" presName="sibTrans" presStyleLbl="sibTrans2D1" presStyleIdx="0" presStyleCnt="0"/>
      <dgm:spPr/>
    </dgm:pt>
    <dgm:pt modelId="{0A5D6508-B71C-4911-B898-6ACF6A375334}" type="pres">
      <dgm:prSet presAssocID="{64B20B58-0570-4E43-AD56-CF58FF277ECB}" presName="compNode" presStyleCnt="0"/>
      <dgm:spPr/>
    </dgm:pt>
    <dgm:pt modelId="{266CAAF6-599B-4AC8-A7C5-585A72C9E2A4}" type="pres">
      <dgm:prSet presAssocID="{64B20B58-0570-4E43-AD56-CF58FF277ECB}" presName="iconBgRect" presStyleLbl="bgShp" presStyleIdx="1" presStyleCnt="5"/>
      <dgm:spPr/>
    </dgm:pt>
    <dgm:pt modelId="{3EBA6332-2B95-48CB-96E5-50BB1FA3B5AD}" type="pres">
      <dgm:prSet presAssocID="{64B20B58-0570-4E43-AD56-CF58FF277ECB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459D8F0-D912-4B5F-AF93-BD731B5BE028}" type="pres">
      <dgm:prSet presAssocID="{64B20B58-0570-4E43-AD56-CF58FF277ECB}" presName="spaceRect" presStyleCnt="0"/>
      <dgm:spPr/>
    </dgm:pt>
    <dgm:pt modelId="{4687A644-0086-4B0F-9400-31636C8FB3FA}" type="pres">
      <dgm:prSet presAssocID="{64B20B58-0570-4E43-AD56-CF58FF277ECB}" presName="textRect" presStyleLbl="revTx" presStyleIdx="1" presStyleCnt="5">
        <dgm:presLayoutVars>
          <dgm:chMax val="1"/>
          <dgm:chPref val="1"/>
        </dgm:presLayoutVars>
      </dgm:prSet>
      <dgm:spPr/>
    </dgm:pt>
    <dgm:pt modelId="{0D7D56DD-F0CA-4D40-A52E-154D8438D265}" type="pres">
      <dgm:prSet presAssocID="{7B8CE412-92DE-452A-B449-F053F61C00AF}" presName="sibTrans" presStyleLbl="sibTrans2D1" presStyleIdx="0" presStyleCnt="0"/>
      <dgm:spPr/>
    </dgm:pt>
    <dgm:pt modelId="{DB8BD443-DB18-4783-BA5E-A1B45B16336F}" type="pres">
      <dgm:prSet presAssocID="{6F3CC77E-8B84-4CA8-91BB-C041E1FA3032}" presName="compNode" presStyleCnt="0"/>
      <dgm:spPr/>
    </dgm:pt>
    <dgm:pt modelId="{58869F0D-C723-4E26-B629-8FEA04D62752}" type="pres">
      <dgm:prSet presAssocID="{6F3CC77E-8B84-4CA8-91BB-C041E1FA3032}" presName="iconBgRect" presStyleLbl="bgShp" presStyleIdx="2" presStyleCnt="5"/>
      <dgm:spPr/>
    </dgm:pt>
    <dgm:pt modelId="{99748FEA-F7EB-4FC4-91DF-913698CBFA1E}" type="pres">
      <dgm:prSet presAssocID="{6F3CC77E-8B84-4CA8-91BB-C041E1FA3032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BC405A3-FE0F-4A7C-92C3-7BD5560D4442}" type="pres">
      <dgm:prSet presAssocID="{6F3CC77E-8B84-4CA8-91BB-C041E1FA3032}" presName="spaceRect" presStyleCnt="0"/>
      <dgm:spPr/>
    </dgm:pt>
    <dgm:pt modelId="{F65D6BC9-3E45-415F-888A-B51E5CD1219C}" type="pres">
      <dgm:prSet presAssocID="{6F3CC77E-8B84-4CA8-91BB-C041E1FA3032}" presName="textRect" presStyleLbl="revTx" presStyleIdx="2" presStyleCnt="5">
        <dgm:presLayoutVars>
          <dgm:chMax val="1"/>
          <dgm:chPref val="1"/>
        </dgm:presLayoutVars>
      </dgm:prSet>
      <dgm:spPr/>
    </dgm:pt>
    <dgm:pt modelId="{A2DC2AA1-D6DE-47C6-B1EE-E66431AF9219}" type="pres">
      <dgm:prSet presAssocID="{17CA14A1-7C45-4C2B-B24D-B9B3F0745B10}" presName="sibTrans" presStyleLbl="sibTrans2D1" presStyleIdx="0" presStyleCnt="0"/>
      <dgm:spPr/>
    </dgm:pt>
    <dgm:pt modelId="{C9FB13E6-F376-402F-9AEA-CBA9EE0E7A82}" type="pres">
      <dgm:prSet presAssocID="{AD201DED-AA1B-4C60-8557-1BE24AC4E8C8}" presName="compNode" presStyleCnt="0"/>
      <dgm:spPr/>
    </dgm:pt>
    <dgm:pt modelId="{3C283AF1-20C8-4E47-BDF2-DEE811FD645D}" type="pres">
      <dgm:prSet presAssocID="{AD201DED-AA1B-4C60-8557-1BE24AC4E8C8}" presName="iconBgRect" presStyleLbl="bgShp" presStyleIdx="3" presStyleCnt="5"/>
      <dgm:spPr/>
    </dgm:pt>
    <dgm:pt modelId="{45D919B5-DDBB-4FEB-B70C-93C8CA6A2803}" type="pres">
      <dgm:prSet presAssocID="{AD201DED-AA1B-4C60-8557-1BE24AC4E8C8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DE9F9F9-F56D-4E93-891B-C717DC911DCF}" type="pres">
      <dgm:prSet presAssocID="{AD201DED-AA1B-4C60-8557-1BE24AC4E8C8}" presName="spaceRect" presStyleCnt="0"/>
      <dgm:spPr/>
    </dgm:pt>
    <dgm:pt modelId="{678B4E1A-5D58-4390-8C75-825BC33D1F95}" type="pres">
      <dgm:prSet presAssocID="{AD201DED-AA1B-4C60-8557-1BE24AC4E8C8}" presName="textRect" presStyleLbl="revTx" presStyleIdx="3" presStyleCnt="5">
        <dgm:presLayoutVars>
          <dgm:chMax val="1"/>
          <dgm:chPref val="1"/>
        </dgm:presLayoutVars>
      </dgm:prSet>
      <dgm:spPr/>
    </dgm:pt>
    <dgm:pt modelId="{FC172086-2FB7-4DBE-800C-67C116F7F384}" type="pres">
      <dgm:prSet presAssocID="{DB245D0A-2F0A-4ED7-8437-EFE277F09A08}" presName="sibTrans" presStyleLbl="sibTrans2D1" presStyleIdx="0" presStyleCnt="0"/>
      <dgm:spPr/>
    </dgm:pt>
    <dgm:pt modelId="{F8E1866B-B478-4736-9F2F-3B618CFCE269}" type="pres">
      <dgm:prSet presAssocID="{9E0C650A-6FE5-4027-9648-F42FA9A7AD42}" presName="compNode" presStyleCnt="0"/>
      <dgm:spPr/>
    </dgm:pt>
    <dgm:pt modelId="{B985A135-42B1-43DF-BEB0-DDDEF496A948}" type="pres">
      <dgm:prSet presAssocID="{9E0C650A-6FE5-4027-9648-F42FA9A7AD42}" presName="iconBgRect" presStyleLbl="bgShp" presStyleIdx="4" presStyleCnt="5"/>
      <dgm:spPr/>
    </dgm:pt>
    <dgm:pt modelId="{B96C9CAF-C350-4817-B568-468BDACB955F}" type="pres">
      <dgm:prSet presAssocID="{9E0C650A-6FE5-4027-9648-F42FA9A7AD42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5CD5523-E27D-4592-950B-355B3530F726}" type="pres">
      <dgm:prSet presAssocID="{9E0C650A-6FE5-4027-9648-F42FA9A7AD42}" presName="spaceRect" presStyleCnt="0"/>
      <dgm:spPr/>
    </dgm:pt>
    <dgm:pt modelId="{EC382078-F5C1-4A60-BB43-806991643169}" type="pres">
      <dgm:prSet presAssocID="{9E0C650A-6FE5-4027-9648-F42FA9A7AD4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4066605-8CCD-48C6-AF01-E5E6F03933CF}" type="presOf" srcId="{6F3CC77E-8B84-4CA8-91BB-C041E1FA3032}" destId="{F65D6BC9-3E45-415F-888A-B51E5CD1219C}" srcOrd="0" destOrd="0" presId="urn:microsoft.com/office/officeart/2018/2/layout/IconCircleList"/>
    <dgm:cxn modelId="{75BCA627-FD53-41C3-B6A6-CA4E2529F1A0}" srcId="{4D1460EE-746D-47AF-B9DA-FEF7A6CF9A9B}" destId="{6F3CC77E-8B84-4CA8-91BB-C041E1FA3032}" srcOrd="2" destOrd="0" parTransId="{9ECAA776-1FB0-498D-AF07-BD580387D6A0}" sibTransId="{17CA14A1-7C45-4C2B-B24D-B9B3F0745B10}"/>
    <dgm:cxn modelId="{11B03143-D668-418F-B056-D5E377FA3E53}" type="presOf" srcId="{7B8CE412-92DE-452A-B449-F053F61C00AF}" destId="{0D7D56DD-F0CA-4D40-A52E-154D8438D265}" srcOrd="0" destOrd="0" presId="urn:microsoft.com/office/officeart/2018/2/layout/IconCircleList"/>
    <dgm:cxn modelId="{F09C226D-6F3F-4EED-8FFF-7BE09154BDFF}" type="presOf" srcId="{F5C0375A-1A21-4822-B442-BC0BD2DB81D7}" destId="{2CD14F3D-D9FE-4141-AF56-9BEC58E95447}" srcOrd="0" destOrd="0" presId="urn:microsoft.com/office/officeart/2018/2/layout/IconCircleList"/>
    <dgm:cxn modelId="{EABBD481-5E82-4D41-BA3C-7922AA426D51}" type="presOf" srcId="{4D1460EE-746D-47AF-B9DA-FEF7A6CF9A9B}" destId="{19BC7854-022D-4D9C-B083-79CA2807B47A}" srcOrd="0" destOrd="0" presId="urn:microsoft.com/office/officeart/2018/2/layout/IconCircleList"/>
    <dgm:cxn modelId="{26B38B84-EC25-4880-BBBE-A07792A2AE35}" type="presOf" srcId="{17CA14A1-7C45-4C2B-B24D-B9B3F0745B10}" destId="{A2DC2AA1-D6DE-47C6-B1EE-E66431AF9219}" srcOrd="0" destOrd="0" presId="urn:microsoft.com/office/officeart/2018/2/layout/IconCircleList"/>
    <dgm:cxn modelId="{37A4A79C-AA3C-4A89-A29E-D40E39BDC29A}" srcId="{4D1460EE-746D-47AF-B9DA-FEF7A6CF9A9B}" destId="{AD201DED-AA1B-4C60-8557-1BE24AC4E8C8}" srcOrd="3" destOrd="0" parTransId="{FBB41C6B-69C4-486B-B7FC-E20C1CBF9508}" sibTransId="{DB245D0A-2F0A-4ED7-8437-EFE277F09A08}"/>
    <dgm:cxn modelId="{90E06BA1-A527-4750-A4A8-F4A6FADA7D1B}" type="presOf" srcId="{ECE3117F-34E7-4890-9C90-0E755FA0DCA4}" destId="{D7196751-4E73-4C8E-BE23-AFC0DB0FBE6A}" srcOrd="0" destOrd="0" presId="urn:microsoft.com/office/officeart/2018/2/layout/IconCircleList"/>
    <dgm:cxn modelId="{5E0FF7A1-48AC-4E93-9138-75E2671FBC36}" type="presOf" srcId="{AD201DED-AA1B-4C60-8557-1BE24AC4E8C8}" destId="{678B4E1A-5D58-4390-8C75-825BC33D1F95}" srcOrd="0" destOrd="0" presId="urn:microsoft.com/office/officeart/2018/2/layout/IconCircleList"/>
    <dgm:cxn modelId="{6702E3C5-2C8E-4E57-BA2A-2522B8767515}" srcId="{4D1460EE-746D-47AF-B9DA-FEF7A6CF9A9B}" destId="{9E0C650A-6FE5-4027-9648-F42FA9A7AD42}" srcOrd="4" destOrd="0" parTransId="{C48CAE2F-A619-4991-9F44-0E78D0F385E6}" sibTransId="{046DC206-813B-4B62-83FD-F67C80E6313D}"/>
    <dgm:cxn modelId="{B19196CD-F1C5-4A4F-B0CE-5B7AF632740C}" srcId="{4D1460EE-746D-47AF-B9DA-FEF7A6CF9A9B}" destId="{64B20B58-0570-4E43-AD56-CF58FF277ECB}" srcOrd="1" destOrd="0" parTransId="{81E8F4A1-87B1-4A42-BFF4-3E150677152A}" sibTransId="{7B8CE412-92DE-452A-B449-F053F61C00AF}"/>
    <dgm:cxn modelId="{982ECFCF-62EC-4581-BBB3-4242FF4B2DDB}" type="presOf" srcId="{9E0C650A-6FE5-4027-9648-F42FA9A7AD42}" destId="{EC382078-F5C1-4A60-BB43-806991643169}" srcOrd="0" destOrd="0" presId="urn:microsoft.com/office/officeart/2018/2/layout/IconCircleList"/>
    <dgm:cxn modelId="{DBD31CE7-D0AC-4D25-A9F2-D94DF360EEC8}" type="presOf" srcId="{DB245D0A-2F0A-4ED7-8437-EFE277F09A08}" destId="{FC172086-2FB7-4DBE-800C-67C116F7F384}" srcOrd="0" destOrd="0" presId="urn:microsoft.com/office/officeart/2018/2/layout/IconCircleList"/>
    <dgm:cxn modelId="{F702B4E7-5243-4A11-B4CD-5F8CCEF8085C}" type="presOf" srcId="{64B20B58-0570-4E43-AD56-CF58FF277ECB}" destId="{4687A644-0086-4B0F-9400-31636C8FB3FA}" srcOrd="0" destOrd="0" presId="urn:microsoft.com/office/officeart/2018/2/layout/IconCircleList"/>
    <dgm:cxn modelId="{28F904F2-938C-45D8-B97B-5D2C09698C91}" srcId="{4D1460EE-746D-47AF-B9DA-FEF7A6CF9A9B}" destId="{F5C0375A-1A21-4822-B442-BC0BD2DB81D7}" srcOrd="0" destOrd="0" parTransId="{9C7D29E6-25EA-4652-BC3F-C45E9AEBA8D9}" sibTransId="{ECE3117F-34E7-4890-9C90-0E755FA0DCA4}"/>
    <dgm:cxn modelId="{A615D87E-CACB-4B7B-9103-80170D8B3B64}" type="presParOf" srcId="{19BC7854-022D-4D9C-B083-79CA2807B47A}" destId="{83472C84-720F-48A7-98B1-8F50EF091C44}" srcOrd="0" destOrd="0" presId="urn:microsoft.com/office/officeart/2018/2/layout/IconCircleList"/>
    <dgm:cxn modelId="{A1710C44-E4EA-42BC-AD1A-7008171E6F2F}" type="presParOf" srcId="{83472C84-720F-48A7-98B1-8F50EF091C44}" destId="{C538A664-9292-406C-A47F-D60865EC782D}" srcOrd="0" destOrd="0" presId="urn:microsoft.com/office/officeart/2018/2/layout/IconCircleList"/>
    <dgm:cxn modelId="{5767EEE5-40A3-4E8F-9B05-8B19EDE68F75}" type="presParOf" srcId="{C538A664-9292-406C-A47F-D60865EC782D}" destId="{2D5CEE28-9873-4FAA-AC13-0FB5B119B0D7}" srcOrd="0" destOrd="0" presId="urn:microsoft.com/office/officeart/2018/2/layout/IconCircleList"/>
    <dgm:cxn modelId="{D02B993E-47C8-4A7B-97B9-B2FD5E800C88}" type="presParOf" srcId="{C538A664-9292-406C-A47F-D60865EC782D}" destId="{06FCAA86-CCDF-4709-9EAD-D656561C4C6C}" srcOrd="1" destOrd="0" presId="urn:microsoft.com/office/officeart/2018/2/layout/IconCircleList"/>
    <dgm:cxn modelId="{EE956EE7-F02D-460A-8768-321D08974188}" type="presParOf" srcId="{C538A664-9292-406C-A47F-D60865EC782D}" destId="{88F64028-EC19-406A-A314-A005DD2F0F17}" srcOrd="2" destOrd="0" presId="urn:microsoft.com/office/officeart/2018/2/layout/IconCircleList"/>
    <dgm:cxn modelId="{BCF48F54-F461-4997-9D6F-9E1B2D5765B7}" type="presParOf" srcId="{C538A664-9292-406C-A47F-D60865EC782D}" destId="{2CD14F3D-D9FE-4141-AF56-9BEC58E95447}" srcOrd="3" destOrd="0" presId="urn:microsoft.com/office/officeart/2018/2/layout/IconCircleList"/>
    <dgm:cxn modelId="{9A986B49-21A6-454B-A69A-38BC2BBC4131}" type="presParOf" srcId="{83472C84-720F-48A7-98B1-8F50EF091C44}" destId="{D7196751-4E73-4C8E-BE23-AFC0DB0FBE6A}" srcOrd="1" destOrd="0" presId="urn:microsoft.com/office/officeart/2018/2/layout/IconCircleList"/>
    <dgm:cxn modelId="{CBDC1CDE-1E18-40FC-B627-7AF0CDDFF231}" type="presParOf" srcId="{83472C84-720F-48A7-98B1-8F50EF091C44}" destId="{0A5D6508-B71C-4911-B898-6ACF6A375334}" srcOrd="2" destOrd="0" presId="urn:microsoft.com/office/officeart/2018/2/layout/IconCircleList"/>
    <dgm:cxn modelId="{85A41188-31A6-4F53-B741-A7FD0060A67F}" type="presParOf" srcId="{0A5D6508-B71C-4911-B898-6ACF6A375334}" destId="{266CAAF6-599B-4AC8-A7C5-585A72C9E2A4}" srcOrd="0" destOrd="0" presId="urn:microsoft.com/office/officeart/2018/2/layout/IconCircleList"/>
    <dgm:cxn modelId="{E663AD15-EBCA-4A95-AAF5-1EA343FF33BA}" type="presParOf" srcId="{0A5D6508-B71C-4911-B898-6ACF6A375334}" destId="{3EBA6332-2B95-48CB-96E5-50BB1FA3B5AD}" srcOrd="1" destOrd="0" presId="urn:microsoft.com/office/officeart/2018/2/layout/IconCircleList"/>
    <dgm:cxn modelId="{BA4B0F7C-003C-4243-AA40-419F6B4C160E}" type="presParOf" srcId="{0A5D6508-B71C-4911-B898-6ACF6A375334}" destId="{5459D8F0-D912-4B5F-AF93-BD731B5BE028}" srcOrd="2" destOrd="0" presId="urn:microsoft.com/office/officeart/2018/2/layout/IconCircleList"/>
    <dgm:cxn modelId="{B7C2556B-14EB-4D8F-9884-21695969A18F}" type="presParOf" srcId="{0A5D6508-B71C-4911-B898-6ACF6A375334}" destId="{4687A644-0086-4B0F-9400-31636C8FB3FA}" srcOrd="3" destOrd="0" presId="urn:microsoft.com/office/officeart/2018/2/layout/IconCircleList"/>
    <dgm:cxn modelId="{268C569D-B09C-45E1-9F69-993EF74DAAED}" type="presParOf" srcId="{83472C84-720F-48A7-98B1-8F50EF091C44}" destId="{0D7D56DD-F0CA-4D40-A52E-154D8438D265}" srcOrd="3" destOrd="0" presId="urn:microsoft.com/office/officeart/2018/2/layout/IconCircleList"/>
    <dgm:cxn modelId="{B8F30F2A-701E-4E6E-8C13-03D9B1E2DD20}" type="presParOf" srcId="{83472C84-720F-48A7-98B1-8F50EF091C44}" destId="{DB8BD443-DB18-4783-BA5E-A1B45B16336F}" srcOrd="4" destOrd="0" presId="urn:microsoft.com/office/officeart/2018/2/layout/IconCircleList"/>
    <dgm:cxn modelId="{68B34009-AB7C-4D8B-9F81-3B875B6F1986}" type="presParOf" srcId="{DB8BD443-DB18-4783-BA5E-A1B45B16336F}" destId="{58869F0D-C723-4E26-B629-8FEA04D62752}" srcOrd="0" destOrd="0" presId="urn:microsoft.com/office/officeart/2018/2/layout/IconCircleList"/>
    <dgm:cxn modelId="{894E4814-037B-4688-8E89-B49DA2F7A341}" type="presParOf" srcId="{DB8BD443-DB18-4783-BA5E-A1B45B16336F}" destId="{99748FEA-F7EB-4FC4-91DF-913698CBFA1E}" srcOrd="1" destOrd="0" presId="urn:microsoft.com/office/officeart/2018/2/layout/IconCircleList"/>
    <dgm:cxn modelId="{E9846F30-875B-4306-8F4B-F87BF347702E}" type="presParOf" srcId="{DB8BD443-DB18-4783-BA5E-A1B45B16336F}" destId="{6BC405A3-FE0F-4A7C-92C3-7BD5560D4442}" srcOrd="2" destOrd="0" presId="urn:microsoft.com/office/officeart/2018/2/layout/IconCircleList"/>
    <dgm:cxn modelId="{00A96963-5FB5-4D54-85E7-EB111E8D9A51}" type="presParOf" srcId="{DB8BD443-DB18-4783-BA5E-A1B45B16336F}" destId="{F65D6BC9-3E45-415F-888A-B51E5CD1219C}" srcOrd="3" destOrd="0" presId="urn:microsoft.com/office/officeart/2018/2/layout/IconCircleList"/>
    <dgm:cxn modelId="{4ED01ACC-30D5-4D89-BFD0-639F62D6319F}" type="presParOf" srcId="{83472C84-720F-48A7-98B1-8F50EF091C44}" destId="{A2DC2AA1-D6DE-47C6-B1EE-E66431AF9219}" srcOrd="5" destOrd="0" presId="urn:microsoft.com/office/officeart/2018/2/layout/IconCircleList"/>
    <dgm:cxn modelId="{C1A4B6AF-466C-4C83-8153-D2B01035FF88}" type="presParOf" srcId="{83472C84-720F-48A7-98B1-8F50EF091C44}" destId="{C9FB13E6-F376-402F-9AEA-CBA9EE0E7A82}" srcOrd="6" destOrd="0" presId="urn:microsoft.com/office/officeart/2018/2/layout/IconCircleList"/>
    <dgm:cxn modelId="{2E27464B-5E66-4F66-B8EC-800850BA4AA4}" type="presParOf" srcId="{C9FB13E6-F376-402F-9AEA-CBA9EE0E7A82}" destId="{3C283AF1-20C8-4E47-BDF2-DEE811FD645D}" srcOrd="0" destOrd="0" presId="urn:microsoft.com/office/officeart/2018/2/layout/IconCircleList"/>
    <dgm:cxn modelId="{ADDCD68F-15E3-4416-A530-AFE045DF5A41}" type="presParOf" srcId="{C9FB13E6-F376-402F-9AEA-CBA9EE0E7A82}" destId="{45D919B5-DDBB-4FEB-B70C-93C8CA6A2803}" srcOrd="1" destOrd="0" presId="urn:microsoft.com/office/officeart/2018/2/layout/IconCircleList"/>
    <dgm:cxn modelId="{5D495A51-A774-4A06-A10F-07CB938A05B2}" type="presParOf" srcId="{C9FB13E6-F376-402F-9AEA-CBA9EE0E7A82}" destId="{0DE9F9F9-F56D-4E93-891B-C717DC911DCF}" srcOrd="2" destOrd="0" presId="urn:microsoft.com/office/officeart/2018/2/layout/IconCircleList"/>
    <dgm:cxn modelId="{D99C4D1A-8D84-45BB-9044-C5AFEEB8521E}" type="presParOf" srcId="{C9FB13E6-F376-402F-9AEA-CBA9EE0E7A82}" destId="{678B4E1A-5D58-4390-8C75-825BC33D1F95}" srcOrd="3" destOrd="0" presId="urn:microsoft.com/office/officeart/2018/2/layout/IconCircleList"/>
    <dgm:cxn modelId="{6F7DA462-5073-4E22-9BFB-FD5B7BB5F42A}" type="presParOf" srcId="{83472C84-720F-48A7-98B1-8F50EF091C44}" destId="{FC172086-2FB7-4DBE-800C-67C116F7F384}" srcOrd="7" destOrd="0" presId="urn:microsoft.com/office/officeart/2018/2/layout/IconCircleList"/>
    <dgm:cxn modelId="{BCE86672-702A-4AE4-AE0D-D81C68CF9859}" type="presParOf" srcId="{83472C84-720F-48A7-98B1-8F50EF091C44}" destId="{F8E1866B-B478-4736-9F2F-3B618CFCE269}" srcOrd="8" destOrd="0" presId="urn:microsoft.com/office/officeart/2018/2/layout/IconCircleList"/>
    <dgm:cxn modelId="{893988D8-878D-4BB2-AD3A-F8FD72CA321A}" type="presParOf" srcId="{F8E1866B-B478-4736-9F2F-3B618CFCE269}" destId="{B985A135-42B1-43DF-BEB0-DDDEF496A948}" srcOrd="0" destOrd="0" presId="urn:microsoft.com/office/officeart/2018/2/layout/IconCircleList"/>
    <dgm:cxn modelId="{06A95580-0AD8-4C5D-89B1-8AD626865BB5}" type="presParOf" srcId="{F8E1866B-B478-4736-9F2F-3B618CFCE269}" destId="{B96C9CAF-C350-4817-B568-468BDACB955F}" srcOrd="1" destOrd="0" presId="urn:microsoft.com/office/officeart/2018/2/layout/IconCircleList"/>
    <dgm:cxn modelId="{3E81E6B6-690E-4C8F-BBEA-B44FA1F53089}" type="presParOf" srcId="{F8E1866B-B478-4736-9F2F-3B618CFCE269}" destId="{F5CD5523-E27D-4592-950B-355B3530F726}" srcOrd="2" destOrd="0" presId="urn:microsoft.com/office/officeart/2018/2/layout/IconCircleList"/>
    <dgm:cxn modelId="{3D3D18FC-25D7-4274-8141-BCE015C91D8C}" type="presParOf" srcId="{F8E1866B-B478-4736-9F2F-3B618CFCE269}" destId="{EC382078-F5C1-4A60-BB43-80699164316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1889B2-1546-431B-99F0-39CD756446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8FBD56A-2841-440F-BBFB-6EF73A10C67A}">
      <dgm:prSet/>
      <dgm:spPr/>
      <dgm:t>
        <a:bodyPr/>
        <a:lstStyle/>
        <a:p>
          <a:r>
            <a:rPr lang="cs-CZ" dirty="0" err="1"/>
            <a:t>Organized</a:t>
          </a:r>
          <a:r>
            <a:rPr lang="cs-CZ" dirty="0"/>
            <a:t> </a:t>
          </a:r>
          <a:r>
            <a:rPr lang="cs-CZ" dirty="0" err="1"/>
            <a:t>system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b="1" dirty="0" err="1"/>
            <a:t>student's</a:t>
          </a:r>
          <a:r>
            <a:rPr lang="cs-CZ" b="1" dirty="0"/>
            <a:t> and </a:t>
          </a:r>
          <a:r>
            <a:rPr lang="cs-CZ" b="1" dirty="0" err="1"/>
            <a:t>teacher's</a:t>
          </a:r>
          <a:r>
            <a:rPr lang="cs-CZ" b="1" dirty="0"/>
            <a:t> </a:t>
          </a:r>
          <a:r>
            <a:rPr lang="cs-CZ" b="1" dirty="0" err="1"/>
            <a:t>acts</a:t>
          </a:r>
          <a:r>
            <a:rPr lang="cs-CZ" b="1" dirty="0"/>
            <a:t>. </a:t>
          </a:r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emphasis</a:t>
          </a:r>
          <a:r>
            <a:rPr lang="cs-CZ" b="0" dirty="0"/>
            <a:t> </a:t>
          </a:r>
          <a:r>
            <a:rPr lang="cs-CZ" b="0" dirty="0" err="1"/>
            <a:t>laids</a:t>
          </a:r>
          <a:r>
            <a:rPr lang="cs-CZ" b="0" dirty="0"/>
            <a:t> </a:t>
          </a:r>
          <a:r>
            <a:rPr lang="cs-CZ" dirty="0"/>
            <a:t>on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b="1" dirty="0" err="1"/>
            <a:t>domain</a:t>
          </a:r>
          <a:r>
            <a:rPr lang="cs-CZ" b="1" dirty="0"/>
            <a:t> role </a:t>
          </a:r>
          <a:r>
            <a:rPr lang="cs-CZ" b="1" dirty="0" err="1"/>
            <a:t>of</a:t>
          </a:r>
          <a:r>
            <a:rPr lang="cs-CZ" b="1" dirty="0"/>
            <a:t> </a:t>
          </a:r>
          <a:r>
            <a:rPr lang="cs-CZ" b="1" dirty="0" err="1"/>
            <a:t>student's</a:t>
          </a:r>
          <a:r>
            <a:rPr lang="cs-CZ" b="1" dirty="0"/>
            <a:t> </a:t>
          </a:r>
          <a:r>
            <a:rPr lang="cs-CZ" b="1" dirty="0" err="1"/>
            <a:t>learning</a:t>
          </a:r>
          <a:r>
            <a:rPr lang="cs-CZ" b="1" dirty="0"/>
            <a:t> </a:t>
          </a:r>
          <a:r>
            <a:rPr lang="cs-CZ" b="1" dirty="0" err="1"/>
            <a:t>activities</a:t>
          </a:r>
          <a:r>
            <a:rPr lang="cs-CZ" b="1" dirty="0"/>
            <a:t> and </a:t>
          </a:r>
          <a:r>
            <a:rPr lang="cs-CZ" b="1" dirty="0" err="1"/>
            <a:t>teacher's</a:t>
          </a:r>
          <a:r>
            <a:rPr lang="cs-CZ" b="1" dirty="0"/>
            <a:t> </a:t>
          </a:r>
          <a:r>
            <a:rPr lang="cs-CZ" b="1" dirty="0" err="1"/>
            <a:t>facilitating</a:t>
          </a:r>
          <a:r>
            <a:rPr lang="cs-CZ" b="1" dirty="0"/>
            <a:t> and </a:t>
          </a:r>
          <a:r>
            <a:rPr lang="cs-CZ" b="1" dirty="0" err="1"/>
            <a:t>guiding</a:t>
          </a:r>
          <a:r>
            <a:rPr lang="cs-CZ" b="1" dirty="0"/>
            <a:t> role</a:t>
          </a:r>
          <a:r>
            <a:rPr lang="cs-CZ" b="0" dirty="0"/>
            <a:t>; these </a:t>
          </a:r>
          <a:r>
            <a:rPr lang="cs-CZ" b="0" dirty="0" err="1"/>
            <a:t>two</a:t>
          </a:r>
          <a:r>
            <a:rPr lang="cs-CZ" b="0" dirty="0"/>
            <a:t> </a:t>
          </a:r>
          <a:r>
            <a:rPr lang="cs-CZ" b="0" dirty="0" err="1"/>
            <a:t>roles</a:t>
          </a:r>
          <a:r>
            <a:rPr lang="cs-CZ" b="0" dirty="0"/>
            <a:t> </a:t>
          </a:r>
          <a:r>
            <a:rPr lang="cs-CZ" b="0" dirty="0" err="1"/>
            <a:t>together</a:t>
          </a:r>
          <a:r>
            <a:rPr lang="cs-CZ" b="0" dirty="0"/>
            <a:t> </a:t>
          </a:r>
          <a:r>
            <a:rPr lang="cs-CZ" b="0" dirty="0" err="1"/>
            <a:t>fulfill</a:t>
          </a:r>
          <a:r>
            <a:rPr lang="cs-CZ" b="0" dirty="0"/>
            <a:t> </a:t>
          </a:r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goals</a:t>
          </a:r>
          <a:r>
            <a:rPr lang="cs-CZ" b="0" dirty="0"/>
            <a:t> and </a:t>
          </a:r>
          <a:r>
            <a:rPr lang="cs-CZ" b="0" dirty="0" err="1"/>
            <a:t>sense</a:t>
          </a:r>
          <a:r>
            <a:rPr lang="cs-CZ" b="0" dirty="0"/>
            <a:t> </a:t>
          </a:r>
          <a:r>
            <a:rPr lang="cs-CZ" b="0" dirty="0" err="1"/>
            <a:t>of</a:t>
          </a:r>
          <a:r>
            <a:rPr lang="cs-CZ" b="0" dirty="0"/>
            <a:t> </a:t>
          </a:r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project</a:t>
          </a:r>
          <a:r>
            <a:rPr lang="cs-CZ" b="0" dirty="0"/>
            <a:t>. </a:t>
          </a:r>
          <a:endParaRPr lang="en-US" dirty="0"/>
        </a:p>
      </dgm:t>
    </dgm:pt>
    <dgm:pt modelId="{874F0CA8-47BC-4121-BC70-2697A5C9985B}" type="parTrans" cxnId="{C2C52039-AC3E-4C44-9DA3-057522427DCF}">
      <dgm:prSet/>
      <dgm:spPr/>
      <dgm:t>
        <a:bodyPr/>
        <a:lstStyle/>
        <a:p>
          <a:endParaRPr lang="en-US"/>
        </a:p>
      </dgm:t>
    </dgm:pt>
    <dgm:pt modelId="{74C65483-8C36-4AE2-A25F-F780BBA32A2A}" type="sibTrans" cxnId="{C2C52039-AC3E-4C44-9DA3-057522427DCF}">
      <dgm:prSet/>
      <dgm:spPr/>
      <dgm:t>
        <a:bodyPr/>
        <a:lstStyle/>
        <a:p>
          <a:endParaRPr lang="en-US"/>
        </a:p>
      </dgm:t>
    </dgm:pt>
    <dgm:pt modelId="{250F4640-0431-4205-833A-ADE89201BF87}">
      <dgm:prSet/>
      <dgm:spPr/>
      <dgm:t>
        <a:bodyPr/>
        <a:lstStyle/>
        <a:p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complexity</a:t>
          </a:r>
          <a:r>
            <a:rPr lang="cs-CZ" b="0" dirty="0"/>
            <a:t> </a:t>
          </a:r>
          <a:r>
            <a:rPr lang="cs-CZ" b="0" dirty="0" err="1"/>
            <a:t>of</a:t>
          </a:r>
          <a:r>
            <a:rPr lang="cs-CZ" b="0" dirty="0"/>
            <a:t> </a:t>
          </a:r>
          <a:r>
            <a:rPr lang="cs-CZ" b="0" dirty="0" err="1"/>
            <a:t>acts</a:t>
          </a:r>
          <a:r>
            <a:rPr lang="cs-CZ" b="0" dirty="0"/>
            <a:t> </a:t>
          </a:r>
          <a:r>
            <a:rPr lang="cs-CZ" b="0" dirty="0" err="1"/>
            <a:t>demands</a:t>
          </a:r>
          <a:r>
            <a:rPr lang="cs-CZ" b="0" dirty="0"/>
            <a:t> </a:t>
          </a:r>
          <a:r>
            <a:rPr lang="cs-CZ" b="0" dirty="0" err="1"/>
            <a:t>using</a:t>
          </a:r>
          <a:r>
            <a:rPr lang="cs-CZ" b="0" dirty="0"/>
            <a:t> many </a:t>
          </a:r>
          <a:r>
            <a:rPr lang="cs-CZ" b="0" dirty="0" err="1"/>
            <a:t>different</a:t>
          </a:r>
          <a:r>
            <a:rPr lang="cs-CZ" b="0" dirty="0"/>
            <a:t> </a:t>
          </a:r>
          <a:r>
            <a:rPr lang="cs-CZ" b="0" dirty="0" err="1"/>
            <a:t>learning</a:t>
          </a:r>
          <a:r>
            <a:rPr lang="cs-CZ" b="0" dirty="0"/>
            <a:t> </a:t>
          </a:r>
          <a:r>
            <a:rPr lang="cs-CZ" b="0" dirty="0" err="1"/>
            <a:t>methods</a:t>
          </a:r>
          <a:r>
            <a:rPr lang="cs-CZ" b="0" dirty="0"/>
            <a:t> and </a:t>
          </a:r>
          <a:r>
            <a:rPr lang="cs-CZ" b="0" dirty="0" err="1"/>
            <a:t>forms</a:t>
          </a:r>
          <a:r>
            <a:rPr lang="cs-CZ" b="0" dirty="0"/>
            <a:t> </a:t>
          </a:r>
          <a:r>
            <a:rPr lang="cs-CZ" b="0" dirty="0" err="1"/>
            <a:t>of</a:t>
          </a:r>
          <a:r>
            <a:rPr lang="cs-CZ" b="0" dirty="0"/>
            <a:t> </a:t>
          </a:r>
          <a:r>
            <a:rPr lang="cs-CZ" b="0" dirty="0" err="1"/>
            <a:t>work</a:t>
          </a:r>
          <a:r>
            <a:rPr lang="cs-CZ" b="0" dirty="0"/>
            <a:t>.</a:t>
          </a:r>
        </a:p>
      </dgm:t>
    </dgm:pt>
    <dgm:pt modelId="{6E894D2F-551B-406C-BD16-154FA6F9CF49}" type="parTrans" cxnId="{0BE367AB-4707-4DA8-BF38-749E39EC49BF}">
      <dgm:prSet/>
      <dgm:spPr/>
      <dgm:t>
        <a:bodyPr/>
        <a:lstStyle/>
        <a:p>
          <a:endParaRPr lang="en-US"/>
        </a:p>
      </dgm:t>
    </dgm:pt>
    <dgm:pt modelId="{8CA35607-16C1-4CB8-B80C-F8EF6BAB5098}" type="sibTrans" cxnId="{0BE367AB-4707-4DA8-BF38-749E39EC49BF}">
      <dgm:prSet/>
      <dgm:spPr/>
      <dgm:t>
        <a:bodyPr/>
        <a:lstStyle/>
        <a:p>
          <a:endParaRPr lang="en-US"/>
        </a:p>
      </dgm:t>
    </dgm:pt>
    <dgm:pt modelId="{DB7800D1-D7B4-44D1-BF5C-E76F8E6094A8}">
      <dgm:prSet/>
      <dgm:spPr/>
      <dgm:t>
        <a:bodyPr/>
        <a:lstStyle/>
        <a:p>
          <a:r>
            <a:rPr lang="cs-CZ" dirty="0" err="1"/>
            <a:t>For</a:t>
          </a:r>
          <a:r>
            <a:rPr lang="cs-CZ" dirty="0"/>
            <a:t> </a:t>
          </a:r>
          <a:r>
            <a:rPr lang="cs-CZ" dirty="0" err="1"/>
            <a:t>example</a:t>
          </a:r>
          <a:r>
            <a:rPr lang="cs-CZ" dirty="0"/>
            <a:t>: Kašová, Maňák, Václavík, Průcha, Kratochvílová aj.</a:t>
          </a:r>
          <a:endParaRPr lang="en-US" dirty="0"/>
        </a:p>
      </dgm:t>
    </dgm:pt>
    <dgm:pt modelId="{D97CAE61-243D-4AD2-9134-EF36BB5583B9}" type="parTrans" cxnId="{80907550-9404-4F12-AD5C-EF99CBB8CF95}">
      <dgm:prSet/>
      <dgm:spPr/>
      <dgm:t>
        <a:bodyPr/>
        <a:lstStyle/>
        <a:p>
          <a:endParaRPr lang="en-US"/>
        </a:p>
      </dgm:t>
    </dgm:pt>
    <dgm:pt modelId="{9FFAEFAE-6B39-488C-A8F0-93BC07D1E1AF}" type="sibTrans" cxnId="{80907550-9404-4F12-AD5C-EF99CBB8CF95}">
      <dgm:prSet/>
      <dgm:spPr/>
      <dgm:t>
        <a:bodyPr/>
        <a:lstStyle/>
        <a:p>
          <a:endParaRPr lang="en-US"/>
        </a:p>
      </dgm:t>
    </dgm:pt>
    <dgm:pt modelId="{719A106D-0889-4B2A-8FBB-A54A458E1738}" type="pres">
      <dgm:prSet presAssocID="{501889B2-1546-431B-99F0-39CD756446A7}" presName="root" presStyleCnt="0">
        <dgm:presLayoutVars>
          <dgm:dir/>
          <dgm:resizeHandles val="exact"/>
        </dgm:presLayoutVars>
      </dgm:prSet>
      <dgm:spPr/>
    </dgm:pt>
    <dgm:pt modelId="{58A8AD93-5915-4926-B271-C0F76DCE68CE}" type="pres">
      <dgm:prSet presAssocID="{B8FBD56A-2841-440F-BBFB-6EF73A10C67A}" presName="compNode" presStyleCnt="0"/>
      <dgm:spPr/>
    </dgm:pt>
    <dgm:pt modelId="{C9BD920D-E4E9-4F8E-A1F8-F2ECE0138AFC}" type="pres">
      <dgm:prSet presAssocID="{B8FBD56A-2841-440F-BBFB-6EF73A10C67A}" presName="bgRect" presStyleLbl="bgShp" presStyleIdx="0" presStyleCnt="3" custLinFactNeighborX="3"/>
      <dgm:spPr/>
    </dgm:pt>
    <dgm:pt modelId="{90FC59B7-1F77-42CE-86E5-E911BC2869EC}" type="pres">
      <dgm:prSet presAssocID="{B8FBD56A-2841-440F-BBFB-6EF73A10C67A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5612632-9AEC-4C4E-8B17-47F91923E6EA}" type="pres">
      <dgm:prSet presAssocID="{B8FBD56A-2841-440F-BBFB-6EF73A10C67A}" presName="spaceRect" presStyleCnt="0"/>
      <dgm:spPr/>
    </dgm:pt>
    <dgm:pt modelId="{7E270123-18BA-4F06-9810-5A97F50C8176}" type="pres">
      <dgm:prSet presAssocID="{B8FBD56A-2841-440F-BBFB-6EF73A10C67A}" presName="parTx" presStyleLbl="revTx" presStyleIdx="0" presStyleCnt="3">
        <dgm:presLayoutVars>
          <dgm:chMax val="0"/>
          <dgm:chPref val="0"/>
        </dgm:presLayoutVars>
      </dgm:prSet>
      <dgm:spPr/>
    </dgm:pt>
    <dgm:pt modelId="{6EF018F1-0AE3-4321-A64B-3C66A0398632}" type="pres">
      <dgm:prSet presAssocID="{74C65483-8C36-4AE2-A25F-F780BBA32A2A}" presName="sibTrans" presStyleCnt="0"/>
      <dgm:spPr/>
    </dgm:pt>
    <dgm:pt modelId="{A0D43C8D-04C3-4634-97BF-E181E14B1E75}" type="pres">
      <dgm:prSet presAssocID="{250F4640-0431-4205-833A-ADE89201BF87}" presName="compNode" presStyleCnt="0"/>
      <dgm:spPr/>
    </dgm:pt>
    <dgm:pt modelId="{AEA6A291-8D32-42D3-84CF-BED662C80084}" type="pres">
      <dgm:prSet presAssocID="{250F4640-0431-4205-833A-ADE89201BF87}" presName="bgRect" presStyleLbl="bgShp" presStyleIdx="1" presStyleCnt="3"/>
      <dgm:spPr/>
    </dgm:pt>
    <dgm:pt modelId="{C382406B-9739-49BC-B7AE-0E50938C7E36}" type="pres">
      <dgm:prSet presAssocID="{250F4640-0431-4205-833A-ADE89201BF87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66B709B7-2F62-4B3C-AC47-D034B36D71CC}" type="pres">
      <dgm:prSet presAssocID="{250F4640-0431-4205-833A-ADE89201BF87}" presName="spaceRect" presStyleCnt="0"/>
      <dgm:spPr/>
    </dgm:pt>
    <dgm:pt modelId="{3CE34C90-A9EA-44AD-AA1F-E3D56AD5BA9C}" type="pres">
      <dgm:prSet presAssocID="{250F4640-0431-4205-833A-ADE89201BF87}" presName="parTx" presStyleLbl="revTx" presStyleIdx="1" presStyleCnt="3">
        <dgm:presLayoutVars>
          <dgm:chMax val="0"/>
          <dgm:chPref val="0"/>
        </dgm:presLayoutVars>
      </dgm:prSet>
      <dgm:spPr/>
    </dgm:pt>
    <dgm:pt modelId="{F34F0C91-DAAF-474F-B61D-632FD6E6499A}" type="pres">
      <dgm:prSet presAssocID="{8CA35607-16C1-4CB8-B80C-F8EF6BAB5098}" presName="sibTrans" presStyleCnt="0"/>
      <dgm:spPr/>
    </dgm:pt>
    <dgm:pt modelId="{E21D83EE-F01D-4881-A860-EC0636882FB8}" type="pres">
      <dgm:prSet presAssocID="{DB7800D1-D7B4-44D1-BF5C-E76F8E6094A8}" presName="compNode" presStyleCnt="0"/>
      <dgm:spPr/>
    </dgm:pt>
    <dgm:pt modelId="{B37DF7AE-7544-430C-98BE-55D315E1A33A}" type="pres">
      <dgm:prSet presAssocID="{DB7800D1-D7B4-44D1-BF5C-E76F8E6094A8}" presName="bgRect" presStyleLbl="bgShp" presStyleIdx="2" presStyleCnt="3"/>
      <dgm:spPr/>
    </dgm:pt>
    <dgm:pt modelId="{27C725EE-ABE0-4329-BC91-1075168C1D26}" type="pres">
      <dgm:prSet presAssocID="{DB7800D1-D7B4-44D1-BF5C-E76F8E6094A8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F28959D7-3E71-42D4-B229-EB8F0BA166E1}" type="pres">
      <dgm:prSet presAssocID="{DB7800D1-D7B4-44D1-BF5C-E76F8E6094A8}" presName="spaceRect" presStyleCnt="0"/>
      <dgm:spPr/>
    </dgm:pt>
    <dgm:pt modelId="{98F810D4-2022-4C47-A134-A85C6C21A2F4}" type="pres">
      <dgm:prSet presAssocID="{DB7800D1-D7B4-44D1-BF5C-E76F8E6094A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17F1002-47C5-4D4D-B1D9-2D1C5E40698B}" type="presOf" srcId="{250F4640-0431-4205-833A-ADE89201BF87}" destId="{3CE34C90-A9EA-44AD-AA1F-E3D56AD5BA9C}" srcOrd="0" destOrd="0" presId="urn:microsoft.com/office/officeart/2018/2/layout/IconVerticalSolidList"/>
    <dgm:cxn modelId="{C2C52039-AC3E-4C44-9DA3-057522427DCF}" srcId="{501889B2-1546-431B-99F0-39CD756446A7}" destId="{B8FBD56A-2841-440F-BBFB-6EF73A10C67A}" srcOrd="0" destOrd="0" parTransId="{874F0CA8-47BC-4121-BC70-2697A5C9985B}" sibTransId="{74C65483-8C36-4AE2-A25F-F780BBA32A2A}"/>
    <dgm:cxn modelId="{F95FDC42-ED8F-4D54-8995-7046B27FD161}" type="presOf" srcId="{DB7800D1-D7B4-44D1-BF5C-E76F8E6094A8}" destId="{98F810D4-2022-4C47-A134-A85C6C21A2F4}" srcOrd="0" destOrd="0" presId="urn:microsoft.com/office/officeart/2018/2/layout/IconVerticalSolidList"/>
    <dgm:cxn modelId="{80907550-9404-4F12-AD5C-EF99CBB8CF95}" srcId="{501889B2-1546-431B-99F0-39CD756446A7}" destId="{DB7800D1-D7B4-44D1-BF5C-E76F8E6094A8}" srcOrd="2" destOrd="0" parTransId="{D97CAE61-243D-4AD2-9134-EF36BB5583B9}" sibTransId="{9FFAEFAE-6B39-488C-A8F0-93BC07D1E1AF}"/>
    <dgm:cxn modelId="{5DB49A94-7C3B-4AB2-9312-ED7D047B75BF}" type="presOf" srcId="{B8FBD56A-2841-440F-BBFB-6EF73A10C67A}" destId="{7E270123-18BA-4F06-9810-5A97F50C8176}" srcOrd="0" destOrd="0" presId="urn:microsoft.com/office/officeart/2018/2/layout/IconVerticalSolidList"/>
    <dgm:cxn modelId="{0BE367AB-4707-4DA8-BF38-749E39EC49BF}" srcId="{501889B2-1546-431B-99F0-39CD756446A7}" destId="{250F4640-0431-4205-833A-ADE89201BF87}" srcOrd="1" destOrd="0" parTransId="{6E894D2F-551B-406C-BD16-154FA6F9CF49}" sibTransId="{8CA35607-16C1-4CB8-B80C-F8EF6BAB5098}"/>
    <dgm:cxn modelId="{B92D4AF0-F52F-4790-87AB-93EA5B5352C0}" type="presOf" srcId="{501889B2-1546-431B-99F0-39CD756446A7}" destId="{719A106D-0889-4B2A-8FBB-A54A458E1738}" srcOrd="0" destOrd="0" presId="urn:microsoft.com/office/officeart/2018/2/layout/IconVerticalSolidList"/>
    <dgm:cxn modelId="{00368CD2-9528-4E7A-BFF1-0DC0A0777C0E}" type="presParOf" srcId="{719A106D-0889-4B2A-8FBB-A54A458E1738}" destId="{58A8AD93-5915-4926-B271-C0F76DCE68CE}" srcOrd="0" destOrd="0" presId="urn:microsoft.com/office/officeart/2018/2/layout/IconVerticalSolidList"/>
    <dgm:cxn modelId="{503C3B87-2A61-47EE-8F13-755C05D17FE6}" type="presParOf" srcId="{58A8AD93-5915-4926-B271-C0F76DCE68CE}" destId="{C9BD920D-E4E9-4F8E-A1F8-F2ECE0138AFC}" srcOrd="0" destOrd="0" presId="urn:microsoft.com/office/officeart/2018/2/layout/IconVerticalSolidList"/>
    <dgm:cxn modelId="{4BA244C8-2517-4176-9E59-C232707C92DF}" type="presParOf" srcId="{58A8AD93-5915-4926-B271-C0F76DCE68CE}" destId="{90FC59B7-1F77-42CE-86E5-E911BC2869EC}" srcOrd="1" destOrd="0" presId="urn:microsoft.com/office/officeart/2018/2/layout/IconVerticalSolidList"/>
    <dgm:cxn modelId="{242C9398-1015-4C23-A74B-2685D907D74D}" type="presParOf" srcId="{58A8AD93-5915-4926-B271-C0F76DCE68CE}" destId="{C5612632-9AEC-4C4E-8B17-47F91923E6EA}" srcOrd="2" destOrd="0" presId="urn:microsoft.com/office/officeart/2018/2/layout/IconVerticalSolidList"/>
    <dgm:cxn modelId="{ED17B9CE-BCA4-4513-B1B5-0EC8496B5FA0}" type="presParOf" srcId="{58A8AD93-5915-4926-B271-C0F76DCE68CE}" destId="{7E270123-18BA-4F06-9810-5A97F50C8176}" srcOrd="3" destOrd="0" presId="urn:microsoft.com/office/officeart/2018/2/layout/IconVerticalSolidList"/>
    <dgm:cxn modelId="{C07A57ED-7BA5-42CE-B9EE-6AB8C99621BA}" type="presParOf" srcId="{719A106D-0889-4B2A-8FBB-A54A458E1738}" destId="{6EF018F1-0AE3-4321-A64B-3C66A0398632}" srcOrd="1" destOrd="0" presId="urn:microsoft.com/office/officeart/2018/2/layout/IconVerticalSolidList"/>
    <dgm:cxn modelId="{36585D47-CBC3-4318-987B-BB7A33C1CA99}" type="presParOf" srcId="{719A106D-0889-4B2A-8FBB-A54A458E1738}" destId="{A0D43C8D-04C3-4634-97BF-E181E14B1E75}" srcOrd="2" destOrd="0" presId="urn:microsoft.com/office/officeart/2018/2/layout/IconVerticalSolidList"/>
    <dgm:cxn modelId="{37E68EFA-AA73-4954-9957-A5ED9B38FD5A}" type="presParOf" srcId="{A0D43C8D-04C3-4634-97BF-E181E14B1E75}" destId="{AEA6A291-8D32-42D3-84CF-BED662C80084}" srcOrd="0" destOrd="0" presId="urn:microsoft.com/office/officeart/2018/2/layout/IconVerticalSolidList"/>
    <dgm:cxn modelId="{D8F3E881-C123-4EBE-A635-57D122341B93}" type="presParOf" srcId="{A0D43C8D-04C3-4634-97BF-E181E14B1E75}" destId="{C382406B-9739-49BC-B7AE-0E50938C7E36}" srcOrd="1" destOrd="0" presId="urn:microsoft.com/office/officeart/2018/2/layout/IconVerticalSolidList"/>
    <dgm:cxn modelId="{360ECEBD-22F5-4D74-AFB2-2F93C6F1DDC6}" type="presParOf" srcId="{A0D43C8D-04C3-4634-97BF-E181E14B1E75}" destId="{66B709B7-2F62-4B3C-AC47-D034B36D71CC}" srcOrd="2" destOrd="0" presId="urn:microsoft.com/office/officeart/2018/2/layout/IconVerticalSolidList"/>
    <dgm:cxn modelId="{A4789478-ABCF-497C-A402-7AE161F079EC}" type="presParOf" srcId="{A0D43C8D-04C3-4634-97BF-E181E14B1E75}" destId="{3CE34C90-A9EA-44AD-AA1F-E3D56AD5BA9C}" srcOrd="3" destOrd="0" presId="urn:microsoft.com/office/officeart/2018/2/layout/IconVerticalSolidList"/>
    <dgm:cxn modelId="{9E009199-C417-4437-9700-51E1C83A20E5}" type="presParOf" srcId="{719A106D-0889-4B2A-8FBB-A54A458E1738}" destId="{F34F0C91-DAAF-474F-B61D-632FD6E6499A}" srcOrd="3" destOrd="0" presId="urn:microsoft.com/office/officeart/2018/2/layout/IconVerticalSolidList"/>
    <dgm:cxn modelId="{CDA7AA17-44E2-4AA2-832F-7A9AA6E47FD2}" type="presParOf" srcId="{719A106D-0889-4B2A-8FBB-A54A458E1738}" destId="{E21D83EE-F01D-4881-A860-EC0636882FB8}" srcOrd="4" destOrd="0" presId="urn:microsoft.com/office/officeart/2018/2/layout/IconVerticalSolidList"/>
    <dgm:cxn modelId="{3762561B-D37B-4EF2-8A8C-D2B738614E93}" type="presParOf" srcId="{E21D83EE-F01D-4881-A860-EC0636882FB8}" destId="{B37DF7AE-7544-430C-98BE-55D315E1A33A}" srcOrd="0" destOrd="0" presId="urn:microsoft.com/office/officeart/2018/2/layout/IconVerticalSolidList"/>
    <dgm:cxn modelId="{9DFB1628-BED8-408D-B2BC-269F3F2CC400}" type="presParOf" srcId="{E21D83EE-F01D-4881-A860-EC0636882FB8}" destId="{27C725EE-ABE0-4329-BC91-1075168C1D26}" srcOrd="1" destOrd="0" presId="urn:microsoft.com/office/officeart/2018/2/layout/IconVerticalSolidList"/>
    <dgm:cxn modelId="{4FC302B3-61D7-4739-9B62-6576BF0D2F7D}" type="presParOf" srcId="{E21D83EE-F01D-4881-A860-EC0636882FB8}" destId="{F28959D7-3E71-42D4-B229-EB8F0BA166E1}" srcOrd="2" destOrd="0" presId="urn:microsoft.com/office/officeart/2018/2/layout/IconVerticalSolidList"/>
    <dgm:cxn modelId="{8C726498-29E2-4801-B083-D1EB822A5F80}" type="presParOf" srcId="{E21D83EE-F01D-4881-A860-EC0636882FB8}" destId="{98F810D4-2022-4C47-A134-A85C6C21A2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8179BC-ED74-4962-AA32-7DE7D8DDE89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37D2C4-C155-4985-964C-CDFBC53AB755}">
      <dgm:prSet/>
      <dgm:spPr/>
      <dgm:t>
        <a:bodyPr/>
        <a:lstStyle/>
        <a:p>
          <a:r>
            <a:rPr lang="cs-CZ" dirty="0" err="1"/>
            <a:t>Form</a:t>
          </a:r>
          <a:r>
            <a:rPr lang="cs-CZ" dirty="0"/>
            <a:t> </a:t>
          </a:r>
          <a:r>
            <a:rPr lang="cs-CZ" dirty="0" err="1"/>
            <a:t>student's</a:t>
          </a:r>
          <a:r>
            <a:rPr lang="cs-CZ" dirty="0"/>
            <a:t> personality in </a:t>
          </a:r>
          <a:r>
            <a:rPr lang="cs-CZ" dirty="0" err="1"/>
            <a:t>all</a:t>
          </a:r>
          <a:r>
            <a:rPr lang="cs-CZ" dirty="0"/>
            <a:t> </a:t>
          </a:r>
          <a:r>
            <a:rPr lang="cs-CZ" dirty="0" err="1"/>
            <a:t>ways</a:t>
          </a:r>
          <a:r>
            <a:rPr lang="cs-CZ" dirty="0"/>
            <a:t> </a:t>
          </a:r>
          <a:r>
            <a:rPr lang="cs-CZ" dirty="0" err="1"/>
            <a:t>equally</a:t>
          </a:r>
          <a:r>
            <a:rPr lang="cs-CZ" dirty="0"/>
            <a:t>.</a:t>
          </a:r>
        </a:p>
      </dgm:t>
    </dgm:pt>
    <dgm:pt modelId="{2B4B695F-B24C-4DAA-8010-C4D2EEE238B7}" type="parTrans" cxnId="{32F017A2-8FBC-449E-9915-147947D92DF0}">
      <dgm:prSet/>
      <dgm:spPr/>
      <dgm:t>
        <a:bodyPr/>
        <a:lstStyle/>
        <a:p>
          <a:endParaRPr lang="en-US"/>
        </a:p>
      </dgm:t>
    </dgm:pt>
    <dgm:pt modelId="{F8CFAA6F-02A2-4F4F-85B3-F107EDB8C8FA}" type="sibTrans" cxnId="{32F017A2-8FBC-449E-9915-147947D92DF0}">
      <dgm:prSet/>
      <dgm:spPr/>
      <dgm:t>
        <a:bodyPr/>
        <a:lstStyle/>
        <a:p>
          <a:endParaRPr lang="en-US"/>
        </a:p>
      </dgm:t>
    </dgm:pt>
    <dgm:pt modelId="{EF9A30FE-0057-4115-B04B-E6603D2F26A9}">
      <dgm:prSet/>
      <dgm:spPr/>
      <dgm:t>
        <a:bodyPr/>
        <a:lstStyle/>
        <a:p>
          <a:r>
            <a:rPr lang="cs-CZ" dirty="0" err="1"/>
            <a:t>Lead</a:t>
          </a:r>
          <a:r>
            <a:rPr lang="cs-CZ" dirty="0"/>
            <a:t> </a:t>
          </a:r>
          <a:r>
            <a:rPr lang="cs-CZ" dirty="0" err="1"/>
            <a:t>students</a:t>
          </a:r>
          <a:r>
            <a:rPr lang="cs-CZ" dirty="0"/>
            <a:t> to </a:t>
          </a:r>
          <a:r>
            <a:rPr lang="cs-CZ" dirty="0" err="1"/>
            <a:t>be</a:t>
          </a:r>
          <a:r>
            <a:rPr lang="cs-CZ" dirty="0"/>
            <a:t> independent, </a:t>
          </a:r>
          <a:r>
            <a:rPr lang="cs-CZ" dirty="0" err="1"/>
            <a:t>creative</a:t>
          </a:r>
          <a:r>
            <a:rPr lang="cs-CZ" dirty="0"/>
            <a:t> and </a:t>
          </a:r>
          <a:r>
            <a:rPr lang="cs-CZ" dirty="0" err="1"/>
            <a:t>active</a:t>
          </a:r>
          <a:r>
            <a:rPr lang="cs-CZ" dirty="0"/>
            <a:t>.</a:t>
          </a:r>
        </a:p>
      </dgm:t>
    </dgm:pt>
    <dgm:pt modelId="{97317A23-4C34-4E95-AE08-0E59F74A2A06}" type="parTrans" cxnId="{FEE0F66F-39E1-422D-8750-75D6AC47252F}">
      <dgm:prSet/>
      <dgm:spPr/>
      <dgm:t>
        <a:bodyPr/>
        <a:lstStyle/>
        <a:p>
          <a:endParaRPr lang="en-US"/>
        </a:p>
      </dgm:t>
    </dgm:pt>
    <dgm:pt modelId="{157796E9-B612-4B1D-849E-DB867F1A4B42}" type="sibTrans" cxnId="{FEE0F66F-39E1-422D-8750-75D6AC47252F}">
      <dgm:prSet/>
      <dgm:spPr/>
      <dgm:t>
        <a:bodyPr/>
        <a:lstStyle/>
        <a:p>
          <a:endParaRPr lang="en-US"/>
        </a:p>
      </dgm:t>
    </dgm:pt>
    <dgm:pt modelId="{0F34AF06-0BB4-4F59-B2FF-39799F628A34}">
      <dgm:prSet/>
      <dgm:spPr/>
      <dgm:t>
        <a:bodyPr/>
        <a:lstStyle/>
        <a:p>
          <a:r>
            <a:rPr lang="cs-CZ" dirty="0" err="1"/>
            <a:t>Teacher</a:t>
          </a:r>
          <a:r>
            <a:rPr lang="cs-CZ" dirty="0"/>
            <a:t> </a:t>
          </a:r>
          <a:r>
            <a:rPr lang="cs-CZ" dirty="0" err="1"/>
            <a:t>should</a:t>
          </a:r>
          <a:r>
            <a:rPr lang="cs-CZ" dirty="0"/>
            <a:t> </a:t>
          </a:r>
          <a:r>
            <a:rPr lang="cs-CZ" dirty="0" err="1"/>
            <a:t>define</a:t>
          </a:r>
          <a:r>
            <a:rPr lang="cs-CZ" dirty="0"/>
            <a:t> </a:t>
          </a:r>
          <a:r>
            <a:rPr lang="cs-CZ" dirty="0" err="1"/>
            <a:t>targets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project</a:t>
          </a:r>
          <a:r>
            <a:rPr lang="cs-CZ" dirty="0"/>
            <a:t> and </a:t>
          </a:r>
          <a:r>
            <a:rPr lang="cs-CZ" dirty="0" err="1"/>
            <a:t>it</a:t>
          </a:r>
          <a:r>
            <a:rPr lang="cs-CZ" b="0" dirty="0" err="1"/>
            <a:t>s</a:t>
          </a:r>
          <a:r>
            <a:rPr lang="cs-CZ" b="0" dirty="0"/>
            <a:t> </a:t>
          </a:r>
          <a:r>
            <a:rPr lang="cs-CZ" b="0" dirty="0" err="1"/>
            <a:t>benefits</a:t>
          </a:r>
          <a:r>
            <a:rPr lang="cs-CZ" b="0" dirty="0"/>
            <a:t> in </a:t>
          </a:r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domains</a:t>
          </a:r>
          <a:r>
            <a:rPr lang="cs-CZ" b="0" dirty="0"/>
            <a:t> </a:t>
          </a:r>
          <a:r>
            <a:rPr lang="cs-CZ" b="0" dirty="0" err="1"/>
            <a:t>of</a:t>
          </a:r>
          <a:r>
            <a:rPr lang="cs-CZ" b="0" dirty="0"/>
            <a:t> </a:t>
          </a:r>
          <a:r>
            <a:rPr lang="cs-CZ" b="0" dirty="0" err="1"/>
            <a:t>ability</a:t>
          </a:r>
          <a:r>
            <a:rPr lang="cs-CZ" b="0" dirty="0"/>
            <a:t>, </a:t>
          </a:r>
          <a:r>
            <a:rPr lang="cs-CZ" b="0" dirty="0" err="1"/>
            <a:t>knowledge</a:t>
          </a:r>
          <a:r>
            <a:rPr lang="cs-CZ" b="0" dirty="0"/>
            <a:t> and </a:t>
          </a:r>
          <a:r>
            <a:rPr lang="cs-CZ" b="0" dirty="0" err="1"/>
            <a:t>attitudes</a:t>
          </a:r>
          <a:r>
            <a:rPr lang="cs-CZ" b="0" dirty="0"/>
            <a:t>.</a:t>
          </a:r>
          <a:r>
            <a:rPr lang="cs-CZ" b="1" dirty="0"/>
            <a:t> </a:t>
          </a:r>
          <a:endParaRPr lang="cs-CZ" dirty="0"/>
        </a:p>
      </dgm:t>
    </dgm:pt>
    <dgm:pt modelId="{C8412AC9-893A-4820-B5C4-F43F3194AD80}" type="parTrans" cxnId="{B9B6889D-894D-4C0A-BC35-39B4BF054D22}">
      <dgm:prSet/>
      <dgm:spPr/>
      <dgm:t>
        <a:bodyPr/>
        <a:lstStyle/>
        <a:p>
          <a:endParaRPr lang="en-US"/>
        </a:p>
      </dgm:t>
    </dgm:pt>
    <dgm:pt modelId="{49EF0D35-A666-4D83-B01B-599D340C54C4}" type="sibTrans" cxnId="{B9B6889D-894D-4C0A-BC35-39B4BF054D22}">
      <dgm:prSet/>
      <dgm:spPr/>
      <dgm:t>
        <a:bodyPr/>
        <a:lstStyle/>
        <a:p>
          <a:endParaRPr lang="en-US"/>
        </a:p>
      </dgm:t>
    </dgm:pt>
    <dgm:pt modelId="{FB954516-B680-4CCC-ACDD-64C0E16131DC}" type="pres">
      <dgm:prSet presAssocID="{368179BC-ED74-4962-AA32-7DE7D8DDE895}" presName="linear" presStyleCnt="0">
        <dgm:presLayoutVars>
          <dgm:animLvl val="lvl"/>
          <dgm:resizeHandles val="exact"/>
        </dgm:presLayoutVars>
      </dgm:prSet>
      <dgm:spPr/>
    </dgm:pt>
    <dgm:pt modelId="{D581660A-164D-4816-BC0C-0967B6611C48}" type="pres">
      <dgm:prSet presAssocID="{3B37D2C4-C155-4985-964C-CDFBC53AB75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D459B5-237E-44DE-9EEF-3D931D610AEF}" type="pres">
      <dgm:prSet presAssocID="{F8CFAA6F-02A2-4F4F-85B3-F107EDB8C8FA}" presName="spacer" presStyleCnt="0"/>
      <dgm:spPr/>
    </dgm:pt>
    <dgm:pt modelId="{D30275A8-A138-4FDA-AAFE-08244B1AE751}" type="pres">
      <dgm:prSet presAssocID="{EF9A30FE-0057-4115-B04B-E6603D2F26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1D1564-BBB2-4FD3-991F-E326CFAECDC5}" type="pres">
      <dgm:prSet presAssocID="{157796E9-B612-4B1D-849E-DB867F1A4B42}" presName="spacer" presStyleCnt="0"/>
      <dgm:spPr/>
    </dgm:pt>
    <dgm:pt modelId="{52F32054-290C-42AF-96F5-B502000716F3}" type="pres">
      <dgm:prSet presAssocID="{0F34AF06-0BB4-4F59-B2FF-39799F628A3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A848435-5FA8-46E7-9A05-5D23450D1679}" type="presOf" srcId="{368179BC-ED74-4962-AA32-7DE7D8DDE895}" destId="{FB954516-B680-4CCC-ACDD-64C0E16131DC}" srcOrd="0" destOrd="0" presId="urn:microsoft.com/office/officeart/2005/8/layout/vList2"/>
    <dgm:cxn modelId="{05B83262-3A66-48F9-AE27-4F132621BFE3}" type="presOf" srcId="{EF9A30FE-0057-4115-B04B-E6603D2F26A9}" destId="{D30275A8-A138-4FDA-AAFE-08244B1AE751}" srcOrd="0" destOrd="0" presId="urn:microsoft.com/office/officeart/2005/8/layout/vList2"/>
    <dgm:cxn modelId="{74414B6C-99D5-43C8-A618-312A2DAEE228}" type="presOf" srcId="{0F34AF06-0BB4-4F59-B2FF-39799F628A34}" destId="{52F32054-290C-42AF-96F5-B502000716F3}" srcOrd="0" destOrd="0" presId="urn:microsoft.com/office/officeart/2005/8/layout/vList2"/>
    <dgm:cxn modelId="{FEE0F66F-39E1-422D-8750-75D6AC47252F}" srcId="{368179BC-ED74-4962-AA32-7DE7D8DDE895}" destId="{EF9A30FE-0057-4115-B04B-E6603D2F26A9}" srcOrd="1" destOrd="0" parTransId="{97317A23-4C34-4E95-AE08-0E59F74A2A06}" sibTransId="{157796E9-B612-4B1D-849E-DB867F1A4B42}"/>
    <dgm:cxn modelId="{89F0EC71-EAC4-4285-AC86-A20B75B7AE13}" type="presOf" srcId="{3B37D2C4-C155-4985-964C-CDFBC53AB755}" destId="{D581660A-164D-4816-BC0C-0967B6611C48}" srcOrd="0" destOrd="0" presId="urn:microsoft.com/office/officeart/2005/8/layout/vList2"/>
    <dgm:cxn modelId="{B9B6889D-894D-4C0A-BC35-39B4BF054D22}" srcId="{368179BC-ED74-4962-AA32-7DE7D8DDE895}" destId="{0F34AF06-0BB4-4F59-B2FF-39799F628A34}" srcOrd="2" destOrd="0" parTransId="{C8412AC9-893A-4820-B5C4-F43F3194AD80}" sibTransId="{49EF0D35-A666-4D83-B01B-599D340C54C4}"/>
    <dgm:cxn modelId="{32F017A2-8FBC-449E-9915-147947D92DF0}" srcId="{368179BC-ED74-4962-AA32-7DE7D8DDE895}" destId="{3B37D2C4-C155-4985-964C-CDFBC53AB755}" srcOrd="0" destOrd="0" parTransId="{2B4B695F-B24C-4DAA-8010-C4D2EEE238B7}" sibTransId="{F8CFAA6F-02A2-4F4F-85B3-F107EDB8C8FA}"/>
    <dgm:cxn modelId="{31E942FF-F0A5-4558-990F-675135792979}" type="presParOf" srcId="{FB954516-B680-4CCC-ACDD-64C0E16131DC}" destId="{D581660A-164D-4816-BC0C-0967B6611C48}" srcOrd="0" destOrd="0" presId="urn:microsoft.com/office/officeart/2005/8/layout/vList2"/>
    <dgm:cxn modelId="{5F79A361-9128-4DB0-A197-3AD4EA902562}" type="presParOf" srcId="{FB954516-B680-4CCC-ACDD-64C0E16131DC}" destId="{F5D459B5-237E-44DE-9EEF-3D931D610AEF}" srcOrd="1" destOrd="0" presId="urn:microsoft.com/office/officeart/2005/8/layout/vList2"/>
    <dgm:cxn modelId="{A155ACF4-6E20-4F84-AB7E-9F42208D1B71}" type="presParOf" srcId="{FB954516-B680-4CCC-ACDD-64C0E16131DC}" destId="{D30275A8-A138-4FDA-AAFE-08244B1AE751}" srcOrd="2" destOrd="0" presId="urn:microsoft.com/office/officeart/2005/8/layout/vList2"/>
    <dgm:cxn modelId="{0FDC51C2-7FA2-4108-80D3-B078D653CB81}" type="presParOf" srcId="{FB954516-B680-4CCC-ACDD-64C0E16131DC}" destId="{431D1564-BBB2-4FD3-991F-E326CFAECDC5}" srcOrd="3" destOrd="0" presId="urn:microsoft.com/office/officeart/2005/8/layout/vList2"/>
    <dgm:cxn modelId="{6284E190-58B0-416D-A74B-E1781BB7A9F7}" type="presParOf" srcId="{FB954516-B680-4CCC-ACDD-64C0E16131DC}" destId="{52F32054-290C-42AF-96F5-B502000716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BC090D-E180-430A-9F57-3BA752C40FE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B8F2BD-15F2-4D69-9721-2837CA456944}">
      <dgm:prSet/>
      <dgm:spPr/>
      <dgm:t>
        <a:bodyPr/>
        <a:lstStyle/>
        <a:p>
          <a:r>
            <a:rPr lang="cs-CZ" dirty="0" err="1"/>
            <a:t>Teacher</a:t>
          </a:r>
          <a:r>
            <a:rPr lang="cs-CZ" dirty="0"/>
            <a:t> as a </a:t>
          </a:r>
          <a:r>
            <a:rPr lang="cs-CZ" dirty="0" err="1"/>
            <a:t>facilitator</a:t>
          </a:r>
          <a:r>
            <a:rPr lang="cs-CZ" dirty="0"/>
            <a:t>, </a:t>
          </a:r>
          <a:r>
            <a:rPr lang="cs-CZ" dirty="0" err="1"/>
            <a:t>guide</a:t>
          </a:r>
          <a:r>
            <a:rPr lang="cs-CZ" dirty="0"/>
            <a:t>, </a:t>
          </a:r>
          <a:r>
            <a:rPr lang="cs-CZ" dirty="0" err="1"/>
            <a:t>companion</a:t>
          </a:r>
          <a:r>
            <a:rPr lang="cs-CZ" dirty="0"/>
            <a:t>, „non-</a:t>
          </a:r>
          <a:r>
            <a:rPr lang="cs-CZ" dirty="0" err="1"/>
            <a:t>executive</a:t>
          </a:r>
          <a:r>
            <a:rPr lang="cs-CZ" dirty="0"/>
            <a:t>“ </a:t>
          </a:r>
          <a:r>
            <a:rPr lang="cs-CZ" dirty="0" err="1"/>
            <a:t>supervisor</a:t>
          </a:r>
          <a:r>
            <a:rPr lang="cs-CZ" dirty="0"/>
            <a:t>, </a:t>
          </a:r>
          <a:r>
            <a:rPr lang="cs-CZ" dirty="0" err="1"/>
            <a:t>adviser</a:t>
          </a:r>
          <a:r>
            <a:rPr lang="cs-CZ" dirty="0"/>
            <a:t>, </a:t>
          </a:r>
          <a:r>
            <a:rPr lang="cs-CZ" dirty="0" err="1"/>
            <a:t>helper</a:t>
          </a:r>
          <a:r>
            <a:rPr lang="cs-CZ" dirty="0"/>
            <a:t>, </a:t>
          </a:r>
          <a:r>
            <a:rPr lang="cs-CZ" dirty="0" err="1"/>
            <a:t>moderator</a:t>
          </a:r>
          <a:r>
            <a:rPr lang="cs-CZ" dirty="0"/>
            <a:t>, </a:t>
          </a:r>
          <a:r>
            <a:rPr lang="cs-CZ" dirty="0" err="1"/>
            <a:t>conlustant</a:t>
          </a:r>
          <a:r>
            <a:rPr lang="cs-CZ" dirty="0"/>
            <a:t>.</a:t>
          </a:r>
          <a:endParaRPr lang="en-US" dirty="0"/>
        </a:p>
      </dgm:t>
    </dgm:pt>
    <dgm:pt modelId="{9D764A37-A572-4492-AD00-920BF21735B4}" type="parTrans" cxnId="{4F8D1D99-80AC-41C6-8875-A30EA514A032}">
      <dgm:prSet/>
      <dgm:spPr/>
      <dgm:t>
        <a:bodyPr/>
        <a:lstStyle/>
        <a:p>
          <a:endParaRPr lang="en-US"/>
        </a:p>
      </dgm:t>
    </dgm:pt>
    <dgm:pt modelId="{1B16A4CA-EC09-4689-B244-8E02215ED716}" type="sibTrans" cxnId="{4F8D1D99-80AC-41C6-8875-A30EA514A032}">
      <dgm:prSet/>
      <dgm:spPr/>
      <dgm:t>
        <a:bodyPr/>
        <a:lstStyle/>
        <a:p>
          <a:endParaRPr lang="en-US"/>
        </a:p>
      </dgm:t>
    </dgm:pt>
    <dgm:pt modelId="{2F566CF1-F3FC-4213-A57F-893D491EA2E0}">
      <dgm:prSet/>
      <dgm:spPr/>
      <dgm:t>
        <a:bodyPr/>
        <a:lstStyle/>
        <a:p>
          <a:r>
            <a:rPr lang="cs-CZ" dirty="0" err="1"/>
            <a:t>Teacher</a:t>
          </a:r>
          <a:r>
            <a:rPr lang="cs-CZ" dirty="0"/>
            <a:t> </a:t>
          </a:r>
          <a:r>
            <a:rPr lang="cs-CZ" dirty="0" err="1"/>
            <a:t>pays</a:t>
          </a:r>
          <a:r>
            <a:rPr lang="cs-CZ" dirty="0"/>
            <a:t> </a:t>
          </a:r>
          <a:r>
            <a:rPr lang="cs-CZ" dirty="0" err="1"/>
            <a:t>attention</a:t>
          </a:r>
          <a:r>
            <a:rPr lang="cs-CZ" dirty="0"/>
            <a:t> to </a:t>
          </a:r>
          <a:r>
            <a:rPr lang="cs-CZ" dirty="0" err="1"/>
            <a:t>creative</a:t>
          </a:r>
          <a:r>
            <a:rPr lang="cs-CZ" dirty="0"/>
            <a:t> a </a:t>
          </a:r>
          <a:r>
            <a:rPr lang="cs-CZ" dirty="0" err="1"/>
            <a:t>suitable</a:t>
          </a:r>
          <a:r>
            <a:rPr lang="cs-CZ" dirty="0"/>
            <a:t> </a:t>
          </a:r>
          <a:r>
            <a:rPr lang="cs-CZ" dirty="0" err="1"/>
            <a:t>clima</a:t>
          </a:r>
          <a:r>
            <a:rPr lang="cs-CZ" dirty="0"/>
            <a:t> in </a:t>
          </a:r>
          <a:r>
            <a:rPr lang="cs-CZ" dirty="0" err="1"/>
            <a:t>class</a:t>
          </a:r>
          <a:r>
            <a:rPr lang="cs-CZ" dirty="0"/>
            <a:t> </a:t>
          </a:r>
          <a:r>
            <a:rPr lang="cs-CZ" dirty="0" err="1"/>
            <a:t>that</a:t>
          </a:r>
          <a:r>
            <a:rPr lang="cs-CZ" dirty="0"/>
            <a:t> </a:t>
          </a:r>
          <a:r>
            <a:rPr lang="cs-CZ" dirty="0" err="1"/>
            <a:t>is</a:t>
          </a:r>
          <a:r>
            <a:rPr lang="cs-CZ" dirty="0"/>
            <a:t> </a:t>
          </a:r>
          <a:r>
            <a:rPr lang="cs-CZ" dirty="0" err="1"/>
            <a:t>indispensable</a:t>
          </a:r>
          <a:r>
            <a:rPr lang="cs-CZ" dirty="0"/>
            <a:t> </a:t>
          </a:r>
          <a:r>
            <a:rPr lang="cs-CZ" dirty="0" err="1"/>
            <a:t>condition</a:t>
          </a:r>
          <a:r>
            <a:rPr lang="cs-CZ" dirty="0"/>
            <a:t> </a:t>
          </a:r>
          <a:r>
            <a:rPr lang="cs-CZ" dirty="0" err="1"/>
            <a:t>for</a:t>
          </a:r>
          <a:r>
            <a:rPr lang="cs-CZ" dirty="0"/>
            <a:t> </a:t>
          </a:r>
          <a:r>
            <a:rPr lang="cs-CZ" dirty="0" err="1"/>
            <a:t>succesful</a:t>
          </a:r>
          <a:r>
            <a:rPr lang="cs-CZ" dirty="0"/>
            <a:t> </a:t>
          </a:r>
          <a:r>
            <a:rPr lang="cs-CZ" dirty="0" err="1"/>
            <a:t>realization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project</a:t>
          </a:r>
          <a:endParaRPr lang="cs-CZ" dirty="0"/>
        </a:p>
      </dgm:t>
    </dgm:pt>
    <dgm:pt modelId="{D038E855-A742-419A-897F-CE19A66733AC}" type="parTrans" cxnId="{3717C628-020C-4326-AA3A-44828AD53F4F}">
      <dgm:prSet/>
      <dgm:spPr/>
      <dgm:t>
        <a:bodyPr/>
        <a:lstStyle/>
        <a:p>
          <a:endParaRPr lang="en-US"/>
        </a:p>
      </dgm:t>
    </dgm:pt>
    <dgm:pt modelId="{D4E70508-D6EB-48A1-AB43-01FBCB7CE695}" type="sibTrans" cxnId="{3717C628-020C-4326-AA3A-44828AD53F4F}">
      <dgm:prSet/>
      <dgm:spPr/>
      <dgm:t>
        <a:bodyPr/>
        <a:lstStyle/>
        <a:p>
          <a:endParaRPr lang="en-US"/>
        </a:p>
      </dgm:t>
    </dgm:pt>
    <dgm:pt modelId="{8F9C35F4-4081-4EDB-B1AC-9A08260D3135}">
      <dgm:prSet/>
      <dgm:spPr/>
      <dgm:t>
        <a:bodyPr/>
        <a:lstStyle/>
        <a:p>
          <a:r>
            <a:rPr lang="cs-CZ" b="0" dirty="0"/>
            <a:t>Project </a:t>
          </a:r>
          <a:r>
            <a:rPr lang="cs-CZ" b="0" dirty="0" err="1"/>
            <a:t>offers</a:t>
          </a:r>
          <a:r>
            <a:rPr lang="cs-CZ" b="0" dirty="0"/>
            <a:t> a </a:t>
          </a:r>
          <a:r>
            <a:rPr lang="cs-CZ" b="0" dirty="0" err="1"/>
            <a:t>wider</a:t>
          </a:r>
          <a:r>
            <a:rPr lang="cs-CZ" b="0" dirty="0"/>
            <a:t> </a:t>
          </a:r>
          <a:r>
            <a:rPr lang="cs-CZ" b="0" dirty="0" err="1"/>
            <a:t>space</a:t>
          </a:r>
          <a:r>
            <a:rPr lang="cs-CZ" b="0" dirty="0"/>
            <a:t> </a:t>
          </a:r>
          <a:r>
            <a:rPr lang="cs-CZ" b="0" dirty="0" err="1"/>
            <a:t>for</a:t>
          </a:r>
          <a:r>
            <a:rPr lang="cs-CZ" b="0" dirty="0"/>
            <a:t> </a:t>
          </a:r>
          <a:r>
            <a:rPr lang="cs-CZ" b="0" dirty="0" err="1"/>
            <a:t>pedagogical</a:t>
          </a:r>
          <a:r>
            <a:rPr lang="cs-CZ" b="0" dirty="0"/>
            <a:t> </a:t>
          </a:r>
          <a:r>
            <a:rPr lang="cs-CZ" b="0" dirty="0" err="1"/>
            <a:t>communication</a:t>
          </a:r>
          <a:r>
            <a:rPr lang="cs-CZ" b="0" dirty="0"/>
            <a:t>.</a:t>
          </a:r>
        </a:p>
      </dgm:t>
    </dgm:pt>
    <dgm:pt modelId="{9512CE2A-9DB4-4597-9EC2-A68752CC408B}" type="parTrans" cxnId="{0DB3E124-842B-408D-8197-35A19D33B02A}">
      <dgm:prSet/>
      <dgm:spPr/>
      <dgm:t>
        <a:bodyPr/>
        <a:lstStyle/>
        <a:p>
          <a:endParaRPr lang="en-US"/>
        </a:p>
      </dgm:t>
    </dgm:pt>
    <dgm:pt modelId="{DF61DAB0-8B4F-42E8-A7FC-8820658B5014}" type="sibTrans" cxnId="{0DB3E124-842B-408D-8197-35A19D33B02A}">
      <dgm:prSet/>
      <dgm:spPr/>
      <dgm:t>
        <a:bodyPr/>
        <a:lstStyle/>
        <a:p>
          <a:endParaRPr lang="en-US"/>
        </a:p>
      </dgm:t>
    </dgm:pt>
    <dgm:pt modelId="{44CB03E1-DC0B-4979-BCBE-637B9D9E8BB6}">
      <dgm:prSet/>
      <dgm:spPr/>
      <dgm:t>
        <a:bodyPr/>
        <a:lstStyle/>
        <a:p>
          <a:r>
            <a:rPr lang="cs-CZ" dirty="0"/>
            <a:t>Project </a:t>
          </a:r>
          <a:r>
            <a:rPr lang="cs-CZ" dirty="0" err="1"/>
            <a:t>also</a:t>
          </a:r>
          <a:r>
            <a:rPr lang="cs-CZ" dirty="0"/>
            <a:t> </a:t>
          </a:r>
          <a:r>
            <a:rPr lang="cs-CZ" dirty="0" err="1"/>
            <a:t>allows</a:t>
          </a:r>
          <a:r>
            <a:rPr lang="cs-CZ" dirty="0"/>
            <a:t> </a:t>
          </a:r>
          <a:r>
            <a:rPr lang="cs-CZ" dirty="0" err="1"/>
            <a:t>teacher</a:t>
          </a:r>
          <a:r>
            <a:rPr lang="cs-CZ" dirty="0"/>
            <a:t> and student to </a:t>
          </a:r>
          <a:r>
            <a:rPr lang="cs-CZ" dirty="0" err="1"/>
            <a:t>recognize</a:t>
          </a:r>
          <a:r>
            <a:rPr lang="cs-CZ" dirty="0"/>
            <a:t> not </a:t>
          </a:r>
          <a:r>
            <a:rPr lang="cs-CZ" dirty="0" err="1"/>
            <a:t>only</a:t>
          </a:r>
          <a:r>
            <a:rPr lang="cs-CZ" dirty="0"/>
            <a:t> </a:t>
          </a:r>
          <a:r>
            <a:rPr lang="cs-CZ" dirty="0" err="1"/>
            <a:t>what</a:t>
          </a:r>
          <a:r>
            <a:rPr lang="cs-CZ" dirty="0"/>
            <a:t> </a:t>
          </a:r>
          <a:r>
            <a:rPr lang="cs-CZ" dirty="0" err="1"/>
            <a:t>child</a:t>
          </a:r>
          <a:r>
            <a:rPr lang="cs-CZ" dirty="0"/>
            <a:t>/student do and </a:t>
          </a:r>
          <a:r>
            <a:rPr lang="cs-CZ" dirty="0" err="1"/>
            <a:t>know</a:t>
          </a:r>
          <a:r>
            <a:rPr lang="cs-CZ" dirty="0"/>
            <a:t> but </a:t>
          </a:r>
          <a:r>
            <a:rPr lang="cs-CZ" dirty="0" err="1"/>
            <a:t>also</a:t>
          </a:r>
          <a:r>
            <a:rPr lang="cs-CZ" dirty="0"/>
            <a:t> </a:t>
          </a:r>
          <a:r>
            <a:rPr lang="cs-CZ" b="1" dirty="0" err="1"/>
            <a:t>how</a:t>
          </a:r>
          <a:r>
            <a:rPr lang="cs-CZ" b="1" dirty="0"/>
            <a:t> he/</a:t>
          </a:r>
          <a:r>
            <a:rPr lang="cs-CZ" b="1" dirty="0" err="1"/>
            <a:t>she</a:t>
          </a:r>
          <a:r>
            <a:rPr lang="cs-CZ" b="1" dirty="0"/>
            <a:t> </a:t>
          </a:r>
          <a:r>
            <a:rPr lang="cs-CZ" b="1" dirty="0" err="1"/>
            <a:t>perceives</a:t>
          </a:r>
          <a:r>
            <a:rPr lang="cs-CZ" b="1" dirty="0"/>
            <a:t>, </a:t>
          </a:r>
          <a:r>
            <a:rPr lang="cs-CZ" b="1" dirty="0" err="1"/>
            <a:t>how</a:t>
          </a:r>
          <a:r>
            <a:rPr lang="cs-CZ" b="1" dirty="0"/>
            <a:t> he/</a:t>
          </a:r>
          <a:r>
            <a:rPr lang="cs-CZ" b="1" dirty="0" err="1"/>
            <a:t>she</a:t>
          </a:r>
          <a:r>
            <a:rPr lang="cs-CZ" b="1" dirty="0"/>
            <a:t> </a:t>
          </a:r>
          <a:r>
            <a:rPr lang="cs-CZ" b="1" dirty="0" err="1"/>
            <a:t>learns</a:t>
          </a:r>
          <a:r>
            <a:rPr lang="cs-CZ" b="1" dirty="0"/>
            <a:t>, </a:t>
          </a:r>
          <a:r>
            <a:rPr lang="cs-CZ" b="1" dirty="0" err="1"/>
            <a:t>how</a:t>
          </a:r>
          <a:r>
            <a:rPr lang="cs-CZ" b="1" dirty="0"/>
            <a:t> he/</a:t>
          </a:r>
          <a:r>
            <a:rPr lang="cs-CZ" b="1" dirty="0" err="1"/>
            <a:t>she</a:t>
          </a:r>
          <a:r>
            <a:rPr lang="cs-CZ" b="1" dirty="0"/>
            <a:t> </a:t>
          </a:r>
          <a:r>
            <a:rPr lang="cs-CZ" b="1" dirty="0" err="1"/>
            <a:t>thinks</a:t>
          </a:r>
          <a:r>
            <a:rPr lang="cs-CZ" b="1" dirty="0"/>
            <a:t>, </a:t>
          </a:r>
          <a:r>
            <a:rPr lang="cs-CZ" b="1" dirty="0" err="1"/>
            <a:t>how</a:t>
          </a:r>
          <a:r>
            <a:rPr lang="cs-CZ" b="1" dirty="0"/>
            <a:t> he/</a:t>
          </a:r>
          <a:r>
            <a:rPr lang="cs-CZ" b="1" dirty="0" err="1"/>
            <a:t>she</a:t>
          </a:r>
          <a:r>
            <a:rPr lang="cs-CZ" b="1" dirty="0"/>
            <a:t> </a:t>
          </a:r>
          <a:r>
            <a:rPr lang="cs-CZ" b="1" dirty="0" err="1"/>
            <a:t>understands</a:t>
          </a:r>
          <a:r>
            <a:rPr lang="cs-CZ" b="1" dirty="0"/>
            <a:t> and </a:t>
          </a:r>
          <a:r>
            <a:rPr lang="cs-CZ" b="1" dirty="0" err="1"/>
            <a:t>how</a:t>
          </a:r>
          <a:r>
            <a:rPr lang="cs-CZ" b="1" dirty="0"/>
            <a:t> he/</a:t>
          </a:r>
          <a:r>
            <a:rPr lang="cs-CZ" b="1" dirty="0" err="1"/>
            <a:t>she</a:t>
          </a:r>
          <a:r>
            <a:rPr lang="cs-CZ" b="1" dirty="0"/>
            <a:t> </a:t>
          </a:r>
          <a:r>
            <a:rPr lang="cs-CZ" b="1" dirty="0" err="1"/>
            <a:t>communicates</a:t>
          </a:r>
          <a:r>
            <a:rPr lang="cs-CZ" b="0" dirty="0"/>
            <a:t>.</a:t>
          </a:r>
          <a:endParaRPr lang="en-US" dirty="0"/>
        </a:p>
      </dgm:t>
    </dgm:pt>
    <dgm:pt modelId="{997152FC-4FB1-492C-BB0F-ACE8BE0D5A15}" type="parTrans" cxnId="{EE7D1CE5-9925-4229-A6ED-216E1EACFB8E}">
      <dgm:prSet/>
      <dgm:spPr/>
      <dgm:t>
        <a:bodyPr/>
        <a:lstStyle/>
        <a:p>
          <a:endParaRPr lang="cs-CZ"/>
        </a:p>
      </dgm:t>
    </dgm:pt>
    <dgm:pt modelId="{0F6F9ED9-AB46-49F1-A7D4-3DF37A18B020}" type="sibTrans" cxnId="{EE7D1CE5-9925-4229-A6ED-216E1EACFB8E}">
      <dgm:prSet/>
      <dgm:spPr/>
      <dgm:t>
        <a:bodyPr/>
        <a:lstStyle/>
        <a:p>
          <a:endParaRPr lang="cs-CZ"/>
        </a:p>
      </dgm:t>
    </dgm:pt>
    <dgm:pt modelId="{CBE95945-01D0-4AB2-B92D-6AD8A35D63E4}" type="pres">
      <dgm:prSet presAssocID="{EFBC090D-E180-430A-9F57-3BA752C40FE9}" presName="linear" presStyleCnt="0">
        <dgm:presLayoutVars>
          <dgm:animLvl val="lvl"/>
          <dgm:resizeHandles val="exact"/>
        </dgm:presLayoutVars>
      </dgm:prSet>
      <dgm:spPr/>
    </dgm:pt>
    <dgm:pt modelId="{4983B5F4-39D2-476C-A70A-B57486C60EB5}" type="pres">
      <dgm:prSet presAssocID="{B0B8F2BD-15F2-4D69-9721-2837CA4569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3193A49-8788-4EBC-A221-FEBEC403BC7F}" type="pres">
      <dgm:prSet presAssocID="{1B16A4CA-EC09-4689-B244-8E02215ED716}" presName="spacer" presStyleCnt="0"/>
      <dgm:spPr/>
    </dgm:pt>
    <dgm:pt modelId="{A1A72181-FB98-4AA7-A145-B19955751357}" type="pres">
      <dgm:prSet presAssocID="{2F566CF1-F3FC-4213-A57F-893D491EA2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02E5D7-6976-4720-953D-51E9CF9F9C1D}" type="pres">
      <dgm:prSet presAssocID="{D4E70508-D6EB-48A1-AB43-01FBCB7CE695}" presName="spacer" presStyleCnt="0"/>
      <dgm:spPr/>
    </dgm:pt>
    <dgm:pt modelId="{4A2AE6C7-C901-4A9B-9E0A-EDBAD30001B1}" type="pres">
      <dgm:prSet presAssocID="{8F9C35F4-4081-4EDB-B1AC-9A08260D313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BAF8E27-5277-42F1-95BE-B27AFBAB5559}" type="pres">
      <dgm:prSet presAssocID="{8F9C35F4-4081-4EDB-B1AC-9A08260D313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94CC801-0941-443D-95CE-9B491A155DE3}" type="presOf" srcId="{44CB03E1-DC0B-4979-BCBE-637B9D9E8BB6}" destId="{DBAF8E27-5277-42F1-95BE-B27AFBAB5559}" srcOrd="0" destOrd="0" presId="urn:microsoft.com/office/officeart/2005/8/layout/vList2"/>
    <dgm:cxn modelId="{E40DBF19-74E8-4BD9-9965-FF4A5B4B4F37}" type="presOf" srcId="{B0B8F2BD-15F2-4D69-9721-2837CA456944}" destId="{4983B5F4-39D2-476C-A70A-B57486C60EB5}" srcOrd="0" destOrd="0" presId="urn:microsoft.com/office/officeart/2005/8/layout/vList2"/>
    <dgm:cxn modelId="{0DB3E124-842B-408D-8197-35A19D33B02A}" srcId="{EFBC090D-E180-430A-9F57-3BA752C40FE9}" destId="{8F9C35F4-4081-4EDB-B1AC-9A08260D3135}" srcOrd="2" destOrd="0" parTransId="{9512CE2A-9DB4-4597-9EC2-A68752CC408B}" sibTransId="{DF61DAB0-8B4F-42E8-A7FC-8820658B5014}"/>
    <dgm:cxn modelId="{3717C628-020C-4326-AA3A-44828AD53F4F}" srcId="{EFBC090D-E180-430A-9F57-3BA752C40FE9}" destId="{2F566CF1-F3FC-4213-A57F-893D491EA2E0}" srcOrd="1" destOrd="0" parTransId="{D038E855-A742-419A-897F-CE19A66733AC}" sibTransId="{D4E70508-D6EB-48A1-AB43-01FBCB7CE695}"/>
    <dgm:cxn modelId="{8F48F27C-D396-4636-92CA-EDE6D0202E50}" type="presOf" srcId="{EFBC090D-E180-430A-9F57-3BA752C40FE9}" destId="{CBE95945-01D0-4AB2-B92D-6AD8A35D63E4}" srcOrd="0" destOrd="0" presId="urn:microsoft.com/office/officeart/2005/8/layout/vList2"/>
    <dgm:cxn modelId="{4F8D1D99-80AC-41C6-8875-A30EA514A032}" srcId="{EFBC090D-E180-430A-9F57-3BA752C40FE9}" destId="{B0B8F2BD-15F2-4D69-9721-2837CA456944}" srcOrd="0" destOrd="0" parTransId="{9D764A37-A572-4492-AD00-920BF21735B4}" sibTransId="{1B16A4CA-EC09-4689-B244-8E02215ED716}"/>
    <dgm:cxn modelId="{F7AC0F9E-0CE4-4933-9EA1-678BE82A519F}" type="presOf" srcId="{2F566CF1-F3FC-4213-A57F-893D491EA2E0}" destId="{A1A72181-FB98-4AA7-A145-B19955751357}" srcOrd="0" destOrd="0" presId="urn:microsoft.com/office/officeart/2005/8/layout/vList2"/>
    <dgm:cxn modelId="{EE7D1CE5-9925-4229-A6ED-216E1EACFB8E}" srcId="{8F9C35F4-4081-4EDB-B1AC-9A08260D3135}" destId="{44CB03E1-DC0B-4979-BCBE-637B9D9E8BB6}" srcOrd="0" destOrd="0" parTransId="{997152FC-4FB1-492C-BB0F-ACE8BE0D5A15}" sibTransId="{0F6F9ED9-AB46-49F1-A7D4-3DF37A18B020}"/>
    <dgm:cxn modelId="{9D5C58ED-D406-4C20-A8EB-A4A7D29BBB9E}" type="presOf" srcId="{8F9C35F4-4081-4EDB-B1AC-9A08260D3135}" destId="{4A2AE6C7-C901-4A9B-9E0A-EDBAD30001B1}" srcOrd="0" destOrd="0" presId="urn:microsoft.com/office/officeart/2005/8/layout/vList2"/>
    <dgm:cxn modelId="{4E4EE29D-1385-4BE0-A5B2-7CBF228B0A4A}" type="presParOf" srcId="{CBE95945-01D0-4AB2-B92D-6AD8A35D63E4}" destId="{4983B5F4-39D2-476C-A70A-B57486C60EB5}" srcOrd="0" destOrd="0" presId="urn:microsoft.com/office/officeart/2005/8/layout/vList2"/>
    <dgm:cxn modelId="{F5F8438C-1534-4CF1-B6B6-BB28E10B61D1}" type="presParOf" srcId="{CBE95945-01D0-4AB2-B92D-6AD8A35D63E4}" destId="{B3193A49-8788-4EBC-A221-FEBEC403BC7F}" srcOrd="1" destOrd="0" presId="urn:microsoft.com/office/officeart/2005/8/layout/vList2"/>
    <dgm:cxn modelId="{78F57160-F7FF-4A27-8E91-CB93469C4115}" type="presParOf" srcId="{CBE95945-01D0-4AB2-B92D-6AD8A35D63E4}" destId="{A1A72181-FB98-4AA7-A145-B19955751357}" srcOrd="2" destOrd="0" presId="urn:microsoft.com/office/officeart/2005/8/layout/vList2"/>
    <dgm:cxn modelId="{558BAA7A-E6E4-4892-B7A9-49F0468BFD68}" type="presParOf" srcId="{CBE95945-01D0-4AB2-B92D-6AD8A35D63E4}" destId="{C402E5D7-6976-4720-953D-51E9CF9F9C1D}" srcOrd="3" destOrd="0" presId="urn:microsoft.com/office/officeart/2005/8/layout/vList2"/>
    <dgm:cxn modelId="{8326E80C-9424-4FA6-9A86-540556A2F5C5}" type="presParOf" srcId="{CBE95945-01D0-4AB2-B92D-6AD8A35D63E4}" destId="{4A2AE6C7-C901-4A9B-9E0A-EDBAD30001B1}" srcOrd="4" destOrd="0" presId="urn:microsoft.com/office/officeart/2005/8/layout/vList2"/>
    <dgm:cxn modelId="{3C672DB1-70DF-47B0-AF88-DBD345E71AAC}" type="presParOf" srcId="{CBE95945-01D0-4AB2-B92D-6AD8A35D63E4}" destId="{DBAF8E27-5277-42F1-95BE-B27AFBAB555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0015BB-2675-4B42-9D68-86CB37A1AF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1B03192-3A2A-48C8-97AB-741752E0B368}">
      <dgm:prSet/>
      <dgm:spPr/>
      <dgm:t>
        <a:bodyPr/>
        <a:lstStyle/>
        <a:p>
          <a:r>
            <a:rPr lang="cs-CZ" dirty="0" err="1"/>
            <a:t>Integrated</a:t>
          </a:r>
          <a:r>
            <a:rPr lang="cs-CZ" dirty="0"/>
            <a:t> </a:t>
          </a:r>
          <a:r>
            <a:rPr lang="cs-CZ" dirty="0" err="1"/>
            <a:t>Thematic</a:t>
          </a:r>
          <a:r>
            <a:rPr lang="cs-CZ" dirty="0"/>
            <a:t> </a:t>
          </a:r>
          <a:r>
            <a:rPr lang="cs-CZ" dirty="0" err="1"/>
            <a:t>Learning</a:t>
          </a:r>
          <a:r>
            <a:rPr lang="cs-CZ" dirty="0"/>
            <a:t> </a:t>
          </a:r>
          <a:r>
            <a:rPr lang="cs-CZ" dirty="0" err="1"/>
            <a:t>is</a:t>
          </a:r>
          <a:r>
            <a:rPr lang="cs-CZ" dirty="0"/>
            <a:t> </a:t>
          </a:r>
          <a:r>
            <a:rPr lang="cs-CZ" dirty="0" err="1"/>
            <a:t>related</a:t>
          </a:r>
          <a:r>
            <a:rPr lang="cs-CZ" dirty="0"/>
            <a:t> to </a:t>
          </a:r>
          <a:r>
            <a:rPr lang="cs-CZ" dirty="0" err="1"/>
            <a:t>the</a:t>
          </a:r>
          <a:r>
            <a:rPr lang="cs-CZ" dirty="0"/>
            <a:t> term </a:t>
          </a:r>
          <a:r>
            <a:rPr lang="cs-CZ" b="1" i="1" dirty="0" err="1"/>
            <a:t>integration</a:t>
          </a:r>
          <a:r>
            <a:rPr lang="cs-CZ" b="1" i="0" dirty="0"/>
            <a:t> – </a:t>
          </a:r>
          <a:r>
            <a:rPr lang="cs-CZ" b="0" i="0" dirty="0"/>
            <a:t>as a </a:t>
          </a:r>
          <a:r>
            <a:rPr lang="cs-CZ" b="1" i="0" dirty="0" err="1"/>
            <a:t>content</a:t>
          </a:r>
          <a:r>
            <a:rPr lang="cs-CZ" b="1" i="0" dirty="0"/>
            <a:t> </a:t>
          </a:r>
          <a:r>
            <a:rPr lang="cs-CZ" b="1" i="0" dirty="0" err="1"/>
            <a:t>of</a:t>
          </a:r>
          <a:r>
            <a:rPr lang="cs-CZ" b="1" i="0" dirty="0"/>
            <a:t> </a:t>
          </a:r>
          <a:r>
            <a:rPr lang="cs-CZ" b="1" i="0" dirty="0" err="1"/>
            <a:t>teaching</a:t>
          </a:r>
          <a:r>
            <a:rPr lang="cs-CZ" b="1" i="0" dirty="0"/>
            <a:t>.</a:t>
          </a:r>
          <a:endParaRPr lang="en-US" dirty="0"/>
        </a:p>
      </dgm:t>
    </dgm:pt>
    <dgm:pt modelId="{FE3126A5-EE60-4360-B0BE-F72754E0A813}" type="parTrans" cxnId="{0E8800F8-D38E-419B-AF1A-53A6839A270E}">
      <dgm:prSet/>
      <dgm:spPr/>
      <dgm:t>
        <a:bodyPr/>
        <a:lstStyle/>
        <a:p>
          <a:endParaRPr lang="en-US"/>
        </a:p>
      </dgm:t>
    </dgm:pt>
    <dgm:pt modelId="{6590CB1E-F110-4FE8-BC7C-8B0F6D5F9EF0}" type="sibTrans" cxnId="{0E8800F8-D38E-419B-AF1A-53A6839A270E}">
      <dgm:prSet/>
      <dgm:spPr/>
      <dgm:t>
        <a:bodyPr/>
        <a:lstStyle/>
        <a:p>
          <a:endParaRPr lang="en-US"/>
        </a:p>
      </dgm:t>
    </dgm:pt>
    <dgm:pt modelId="{000AA526-61D1-4291-9A1C-4640E3CF58AC}">
      <dgm:prSet/>
      <dgm:spPr/>
      <dgm:t>
        <a:bodyPr/>
        <a:lstStyle/>
        <a:p>
          <a:r>
            <a:rPr lang="cs-CZ" dirty="0"/>
            <a:t>L. Podroužek </a:t>
          </a:r>
          <a:r>
            <a:rPr lang="cs-CZ" dirty="0" err="1"/>
            <a:t>speaks</a:t>
          </a:r>
          <a:r>
            <a:rPr lang="cs-CZ" dirty="0"/>
            <a:t> </a:t>
          </a:r>
          <a:r>
            <a:rPr lang="cs-CZ" dirty="0" err="1"/>
            <a:t>defines</a:t>
          </a:r>
          <a:r>
            <a:rPr lang="cs-CZ" dirty="0"/>
            <a:t> ITL: „a </a:t>
          </a:r>
          <a:r>
            <a:rPr lang="cs-CZ" b="1" i="1" dirty="0" err="1"/>
            <a:t>synthesis</a:t>
          </a:r>
          <a:r>
            <a:rPr lang="cs-CZ" b="0" i="1" dirty="0"/>
            <a:t> </a:t>
          </a:r>
          <a:r>
            <a:rPr lang="cs-CZ" b="0" i="1" dirty="0" err="1"/>
            <a:t>of</a:t>
          </a:r>
          <a:r>
            <a:rPr lang="cs-CZ" b="0" i="1" dirty="0"/>
            <a:t> </a:t>
          </a:r>
          <a:r>
            <a:rPr lang="cs-CZ" b="0" i="1" dirty="0" err="1"/>
            <a:t>the</a:t>
          </a:r>
          <a:r>
            <a:rPr lang="cs-CZ" b="0" i="1" dirty="0"/>
            <a:t> curriculum </a:t>
          </a:r>
          <a:r>
            <a:rPr lang="cs-CZ" b="0" i="1" dirty="0" err="1"/>
            <a:t>of</a:t>
          </a:r>
          <a:r>
            <a:rPr lang="cs-CZ" b="0" i="1" dirty="0"/>
            <a:t> </a:t>
          </a:r>
          <a:r>
            <a:rPr lang="cs-CZ" b="0" i="1" dirty="0" err="1"/>
            <a:t>particular</a:t>
          </a:r>
          <a:r>
            <a:rPr lang="cs-CZ" b="0" i="1" dirty="0"/>
            <a:t> </a:t>
          </a:r>
          <a:r>
            <a:rPr lang="cs-CZ" b="0" i="1" dirty="0" err="1"/>
            <a:t>subjects</a:t>
          </a:r>
          <a:r>
            <a:rPr lang="cs-CZ" b="0" i="1" dirty="0"/>
            <a:t> </a:t>
          </a:r>
          <a:r>
            <a:rPr lang="cs-CZ" b="0" i="1" dirty="0" err="1"/>
            <a:t>or</a:t>
          </a:r>
          <a:r>
            <a:rPr lang="cs-CZ" b="0" i="1" dirty="0"/>
            <a:t> </a:t>
          </a:r>
          <a:r>
            <a:rPr lang="cs-CZ" b="0" i="1" dirty="0" err="1"/>
            <a:t>cognitive</a:t>
          </a:r>
          <a:r>
            <a:rPr lang="cs-CZ" b="0" i="1" dirty="0"/>
            <a:t> </a:t>
          </a:r>
          <a:r>
            <a:rPr lang="cs-CZ" b="0" i="1" dirty="0" err="1"/>
            <a:t>near</a:t>
          </a:r>
          <a:r>
            <a:rPr lang="cs-CZ" b="0" i="1" dirty="0"/>
            <a:t> </a:t>
          </a:r>
          <a:r>
            <a:rPr lang="cs-CZ" b="0" i="1" dirty="0" err="1"/>
            <a:t>domains</a:t>
          </a:r>
          <a:r>
            <a:rPr lang="cs-CZ" b="0" i="1" dirty="0"/>
            <a:t> </a:t>
          </a:r>
          <a:r>
            <a:rPr lang="cs-CZ" b="0" i="1" dirty="0" err="1"/>
            <a:t>into</a:t>
          </a:r>
          <a:r>
            <a:rPr lang="cs-CZ" b="0" i="1" dirty="0"/>
            <a:t> a single unit </a:t>
          </a:r>
          <a:r>
            <a:rPr lang="cs-CZ" b="0" i="1" dirty="0" err="1"/>
            <a:t>with</a:t>
          </a:r>
          <a:r>
            <a:rPr lang="cs-CZ" b="0" i="1" dirty="0"/>
            <a:t> </a:t>
          </a:r>
          <a:r>
            <a:rPr lang="cs-CZ" b="0" i="1" dirty="0" err="1"/>
            <a:t>an</a:t>
          </a:r>
          <a:r>
            <a:rPr lang="cs-CZ" b="0" i="1" dirty="0"/>
            <a:t> </a:t>
          </a:r>
          <a:r>
            <a:rPr lang="cs-CZ" b="0" i="1" dirty="0" err="1"/>
            <a:t>emphasis</a:t>
          </a:r>
          <a:r>
            <a:rPr lang="cs-CZ" b="0" i="1" dirty="0"/>
            <a:t> on </a:t>
          </a:r>
          <a:r>
            <a:rPr lang="cs-CZ" b="0" i="1" dirty="0" err="1"/>
            <a:t>complexity</a:t>
          </a:r>
          <a:r>
            <a:rPr lang="cs-CZ" b="0" i="1" dirty="0"/>
            <a:t> and </a:t>
          </a:r>
          <a:r>
            <a:rPr lang="cs-CZ" b="0" i="1" dirty="0" err="1"/>
            <a:t>global</a:t>
          </a:r>
          <a:r>
            <a:rPr lang="cs-CZ" b="0" i="1" dirty="0"/>
            <a:t> </a:t>
          </a:r>
          <a:r>
            <a:rPr lang="cs-CZ" b="0" i="1" dirty="0" err="1"/>
            <a:t>aspects</a:t>
          </a:r>
          <a:r>
            <a:rPr lang="cs-CZ" b="0" i="1" dirty="0"/>
            <a:t> </a:t>
          </a:r>
          <a:r>
            <a:rPr lang="cs-CZ" b="0" i="1" dirty="0" err="1"/>
            <a:t>of</a:t>
          </a:r>
          <a:r>
            <a:rPr lang="cs-CZ" b="0" i="1" dirty="0"/>
            <a:t> </a:t>
          </a:r>
          <a:r>
            <a:rPr lang="cs-CZ" b="0" i="1" dirty="0" err="1"/>
            <a:t>recognition</a:t>
          </a:r>
          <a:r>
            <a:rPr lang="cs-CZ" b="0" i="1" dirty="0"/>
            <a:t>, </a:t>
          </a:r>
          <a:r>
            <a:rPr lang="cs-CZ" b="0" i="1" dirty="0" err="1"/>
            <a:t>where</a:t>
          </a:r>
          <a:r>
            <a:rPr lang="cs-CZ" b="0" i="1" dirty="0"/>
            <a:t> </a:t>
          </a:r>
          <a:r>
            <a:rPr lang="cs-CZ" b="0" i="1" dirty="0" err="1"/>
            <a:t>the</a:t>
          </a:r>
          <a:r>
            <a:rPr lang="cs-CZ" b="0" i="1" dirty="0"/>
            <a:t> inter-</a:t>
          </a:r>
          <a:r>
            <a:rPr lang="cs-CZ" b="0" i="1" dirty="0" err="1"/>
            <a:t>subject</a:t>
          </a:r>
          <a:r>
            <a:rPr lang="cs-CZ" b="0" i="1" dirty="0"/>
            <a:t> </a:t>
          </a:r>
          <a:r>
            <a:rPr lang="cs-CZ" b="0" i="1" dirty="0" err="1"/>
            <a:t>relationships</a:t>
          </a:r>
          <a:r>
            <a:rPr lang="cs-CZ" b="0" i="1" dirty="0"/>
            <a:t>“. are </a:t>
          </a:r>
          <a:r>
            <a:rPr lang="cs-CZ" b="0" i="1" dirty="0" err="1"/>
            <a:t>applied</a:t>
          </a:r>
          <a:r>
            <a:rPr lang="cs-CZ" b="0" i="1" dirty="0"/>
            <a:t>.</a:t>
          </a:r>
          <a:endParaRPr lang="en-US" dirty="0"/>
        </a:p>
      </dgm:t>
    </dgm:pt>
    <dgm:pt modelId="{0762AD57-B780-4F7E-9C78-FF2E068F2B92}" type="parTrans" cxnId="{60246D11-0687-47D4-A90E-0CDD6B9B4CC3}">
      <dgm:prSet/>
      <dgm:spPr/>
      <dgm:t>
        <a:bodyPr/>
        <a:lstStyle/>
        <a:p>
          <a:endParaRPr lang="en-US"/>
        </a:p>
      </dgm:t>
    </dgm:pt>
    <dgm:pt modelId="{275A3847-D2D2-46C2-8E1A-4299F975FCF4}" type="sibTrans" cxnId="{60246D11-0687-47D4-A90E-0CDD6B9B4CC3}">
      <dgm:prSet/>
      <dgm:spPr/>
      <dgm:t>
        <a:bodyPr/>
        <a:lstStyle/>
        <a:p>
          <a:endParaRPr lang="en-US"/>
        </a:p>
      </dgm:t>
    </dgm:pt>
    <dgm:pt modelId="{FCBC60E4-697C-4850-8388-EFC8FF653889}">
      <dgm:prSet/>
      <dgm:spPr/>
      <dgm:t>
        <a:bodyPr/>
        <a:lstStyle/>
        <a:p>
          <a:r>
            <a:rPr lang="cs-CZ" dirty="0" err="1"/>
            <a:t>Activity</a:t>
          </a:r>
          <a:r>
            <a:rPr lang="cs-CZ" dirty="0"/>
            <a:t> in ITL </a:t>
          </a:r>
          <a:r>
            <a:rPr lang="cs-CZ" dirty="0" err="1"/>
            <a:t>is</a:t>
          </a:r>
          <a:r>
            <a:rPr lang="cs-CZ" dirty="0"/>
            <a:t> </a:t>
          </a:r>
          <a:r>
            <a:rPr lang="cs-CZ" dirty="0" err="1"/>
            <a:t>gravitated</a:t>
          </a:r>
          <a:r>
            <a:rPr lang="cs-CZ" dirty="0"/>
            <a:t> </a:t>
          </a:r>
          <a:r>
            <a:rPr lang="cs-CZ" dirty="0" err="1"/>
            <a:t>around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core</a:t>
          </a:r>
          <a:r>
            <a:rPr lang="cs-CZ" dirty="0"/>
            <a:t> (</a:t>
          </a:r>
          <a:r>
            <a:rPr lang="cs-CZ" dirty="0" err="1"/>
            <a:t>theme</a:t>
          </a:r>
          <a:r>
            <a:rPr lang="cs-CZ" dirty="0"/>
            <a:t>).</a:t>
          </a:r>
        </a:p>
        <a:p>
          <a:r>
            <a:rPr lang="cs-CZ" dirty="0" err="1"/>
            <a:t>Each</a:t>
          </a:r>
          <a:r>
            <a:rPr lang="cs-CZ" dirty="0"/>
            <a:t> </a:t>
          </a:r>
          <a:r>
            <a:rPr lang="cs-CZ" dirty="0" err="1"/>
            <a:t>theme</a:t>
          </a:r>
          <a:r>
            <a:rPr lang="cs-CZ" dirty="0"/>
            <a:t> in ITL </a:t>
          </a:r>
          <a:r>
            <a:rPr lang="cs-CZ" dirty="0" err="1"/>
            <a:t>is</a:t>
          </a:r>
          <a:r>
            <a:rPr lang="cs-CZ" dirty="0"/>
            <a:t> to </a:t>
          </a:r>
          <a:r>
            <a:rPr lang="cs-CZ" dirty="0" err="1"/>
            <a:t>be</a:t>
          </a:r>
          <a:r>
            <a:rPr lang="cs-CZ" dirty="0"/>
            <a:t> </a:t>
          </a:r>
          <a:r>
            <a:rPr lang="cs-CZ" dirty="0" err="1"/>
            <a:t>considered</a:t>
          </a:r>
          <a:r>
            <a:rPr lang="cs-CZ" dirty="0"/>
            <a:t> </a:t>
          </a:r>
          <a:r>
            <a:rPr lang="cs-CZ" dirty="0" err="1"/>
            <a:t>carefully</a:t>
          </a:r>
          <a:r>
            <a:rPr lang="cs-CZ" dirty="0"/>
            <a:t>, so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proposed</a:t>
          </a:r>
          <a:r>
            <a:rPr lang="cs-CZ" dirty="0"/>
            <a:t> </a:t>
          </a:r>
          <a:r>
            <a:rPr lang="cs-CZ" dirty="0" err="1"/>
            <a:t>content</a:t>
          </a:r>
          <a:r>
            <a:rPr lang="cs-CZ" dirty="0"/>
            <a:t> </a:t>
          </a:r>
          <a:r>
            <a:rPr lang="cs-CZ" dirty="0" err="1"/>
            <a:t>creates</a:t>
          </a:r>
          <a:r>
            <a:rPr lang="cs-CZ" dirty="0"/>
            <a:t> a </a:t>
          </a:r>
          <a:r>
            <a:rPr lang="cs-CZ" dirty="0" err="1"/>
            <a:t>certain</a:t>
          </a:r>
          <a:r>
            <a:rPr lang="cs-CZ" dirty="0"/>
            <a:t> </a:t>
          </a:r>
          <a:r>
            <a:rPr lang="cs-CZ" dirty="0" err="1"/>
            <a:t>system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findings</a:t>
          </a:r>
          <a:r>
            <a:rPr lang="cs-CZ" dirty="0"/>
            <a:t>, </a:t>
          </a:r>
          <a:r>
            <a:rPr lang="cs-CZ" dirty="0" err="1"/>
            <a:t>that</a:t>
          </a:r>
          <a:r>
            <a:rPr lang="cs-CZ" dirty="0"/>
            <a:t> are </a:t>
          </a:r>
          <a:r>
            <a:rPr lang="cs-CZ" dirty="0" err="1"/>
            <a:t>importatnt</a:t>
          </a:r>
          <a:r>
            <a:rPr lang="cs-CZ" dirty="0"/>
            <a:t>, </a:t>
          </a:r>
          <a:r>
            <a:rPr lang="cs-CZ" dirty="0" err="1"/>
            <a:t>motivating</a:t>
          </a:r>
          <a:r>
            <a:rPr lang="cs-CZ" dirty="0"/>
            <a:t> and </a:t>
          </a:r>
          <a:r>
            <a:rPr lang="cs-CZ" dirty="0" err="1"/>
            <a:t>useful</a:t>
          </a:r>
          <a:r>
            <a:rPr lang="cs-CZ" dirty="0"/>
            <a:t> </a:t>
          </a:r>
          <a:r>
            <a:rPr lang="cs-CZ" dirty="0" err="1"/>
            <a:t>for</a:t>
          </a:r>
          <a:r>
            <a:rPr lang="cs-CZ" dirty="0"/>
            <a:t> </a:t>
          </a:r>
          <a:r>
            <a:rPr lang="cs-CZ" dirty="0" err="1"/>
            <a:t>students</a:t>
          </a:r>
          <a:r>
            <a:rPr lang="cs-CZ" dirty="0"/>
            <a:t>.</a:t>
          </a:r>
          <a:endParaRPr lang="en-US" dirty="0"/>
        </a:p>
      </dgm:t>
    </dgm:pt>
    <dgm:pt modelId="{FDD0566E-0EB7-4897-AC3A-1223B6ADB7F7}" type="parTrans" cxnId="{E426E179-CF5B-4CB1-8980-5E1477931476}">
      <dgm:prSet/>
      <dgm:spPr/>
      <dgm:t>
        <a:bodyPr/>
        <a:lstStyle/>
        <a:p>
          <a:endParaRPr lang="en-US"/>
        </a:p>
      </dgm:t>
    </dgm:pt>
    <dgm:pt modelId="{E0C6C07E-5292-4E7F-B162-BDF06602C2AA}" type="sibTrans" cxnId="{E426E179-CF5B-4CB1-8980-5E1477931476}">
      <dgm:prSet/>
      <dgm:spPr/>
      <dgm:t>
        <a:bodyPr/>
        <a:lstStyle/>
        <a:p>
          <a:endParaRPr lang="en-US"/>
        </a:p>
      </dgm:t>
    </dgm:pt>
    <dgm:pt modelId="{A696ABA9-CAE4-43C4-A4EF-008F47250E29}" type="pres">
      <dgm:prSet presAssocID="{600015BB-2675-4B42-9D68-86CB37A1AFB1}" presName="root" presStyleCnt="0">
        <dgm:presLayoutVars>
          <dgm:dir/>
          <dgm:resizeHandles val="exact"/>
        </dgm:presLayoutVars>
      </dgm:prSet>
      <dgm:spPr/>
    </dgm:pt>
    <dgm:pt modelId="{FC89E7ED-B888-4EFE-8737-6B1E4D7C112E}" type="pres">
      <dgm:prSet presAssocID="{C1B03192-3A2A-48C8-97AB-741752E0B368}" presName="compNode" presStyleCnt="0"/>
      <dgm:spPr/>
    </dgm:pt>
    <dgm:pt modelId="{5335676E-0CFF-485E-BD41-D6FED0453484}" type="pres">
      <dgm:prSet presAssocID="{C1B03192-3A2A-48C8-97AB-741752E0B368}" presName="bgRect" presStyleLbl="bgShp" presStyleIdx="0" presStyleCnt="3" custLinFactNeighborX="123" custLinFactNeighborY="4407"/>
      <dgm:spPr/>
    </dgm:pt>
    <dgm:pt modelId="{26111856-280B-45F4-97F6-1B47E31EA061}" type="pres">
      <dgm:prSet presAssocID="{C1B03192-3A2A-48C8-97AB-741752E0B368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0E1853C-E8A4-472B-BA4F-94309876DD47}" type="pres">
      <dgm:prSet presAssocID="{C1B03192-3A2A-48C8-97AB-741752E0B368}" presName="spaceRect" presStyleCnt="0"/>
      <dgm:spPr/>
    </dgm:pt>
    <dgm:pt modelId="{3242130C-0D32-4397-93D8-75961D8D16BE}" type="pres">
      <dgm:prSet presAssocID="{C1B03192-3A2A-48C8-97AB-741752E0B368}" presName="parTx" presStyleLbl="revTx" presStyleIdx="0" presStyleCnt="3">
        <dgm:presLayoutVars>
          <dgm:chMax val="0"/>
          <dgm:chPref val="0"/>
        </dgm:presLayoutVars>
      </dgm:prSet>
      <dgm:spPr/>
    </dgm:pt>
    <dgm:pt modelId="{99467458-026A-49F7-8F41-7CADC113B3EC}" type="pres">
      <dgm:prSet presAssocID="{6590CB1E-F110-4FE8-BC7C-8B0F6D5F9EF0}" presName="sibTrans" presStyleCnt="0"/>
      <dgm:spPr/>
    </dgm:pt>
    <dgm:pt modelId="{DFBC35C3-9EF4-466B-BA6F-72FCC07816FE}" type="pres">
      <dgm:prSet presAssocID="{000AA526-61D1-4291-9A1C-4640E3CF58AC}" presName="compNode" presStyleCnt="0"/>
      <dgm:spPr/>
    </dgm:pt>
    <dgm:pt modelId="{4A4EBFF8-6330-407F-9D77-B300D3A708BD}" type="pres">
      <dgm:prSet presAssocID="{000AA526-61D1-4291-9A1C-4640E3CF58AC}" presName="bgRect" presStyleLbl="bgShp" presStyleIdx="1" presStyleCnt="3"/>
      <dgm:spPr/>
    </dgm:pt>
    <dgm:pt modelId="{53C22FD7-815A-4ADC-9DA7-053ACD696CD3}" type="pres">
      <dgm:prSet presAssocID="{000AA526-61D1-4291-9A1C-4640E3CF58AC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271D798-0B01-41A6-9A9A-21CE32A796E9}" type="pres">
      <dgm:prSet presAssocID="{000AA526-61D1-4291-9A1C-4640E3CF58AC}" presName="spaceRect" presStyleCnt="0"/>
      <dgm:spPr/>
    </dgm:pt>
    <dgm:pt modelId="{43ECDEB4-4C97-4444-ACDE-F554F2DF0F0A}" type="pres">
      <dgm:prSet presAssocID="{000AA526-61D1-4291-9A1C-4640E3CF58AC}" presName="parTx" presStyleLbl="revTx" presStyleIdx="1" presStyleCnt="3">
        <dgm:presLayoutVars>
          <dgm:chMax val="0"/>
          <dgm:chPref val="0"/>
        </dgm:presLayoutVars>
      </dgm:prSet>
      <dgm:spPr/>
    </dgm:pt>
    <dgm:pt modelId="{521EEF66-2BF0-4908-B298-E1D0A4838703}" type="pres">
      <dgm:prSet presAssocID="{275A3847-D2D2-46C2-8E1A-4299F975FCF4}" presName="sibTrans" presStyleCnt="0"/>
      <dgm:spPr/>
    </dgm:pt>
    <dgm:pt modelId="{BEA6BC36-B4BA-47FC-B131-E7B77D63CB08}" type="pres">
      <dgm:prSet presAssocID="{FCBC60E4-697C-4850-8388-EFC8FF653889}" presName="compNode" presStyleCnt="0"/>
      <dgm:spPr/>
    </dgm:pt>
    <dgm:pt modelId="{530BE5CC-4485-4397-9352-1C733E3F3CC6}" type="pres">
      <dgm:prSet presAssocID="{FCBC60E4-697C-4850-8388-EFC8FF653889}" presName="bgRect" presStyleLbl="bgShp" presStyleIdx="2" presStyleCnt="3"/>
      <dgm:spPr/>
    </dgm:pt>
    <dgm:pt modelId="{CB740D3C-4698-4F74-ADCF-65E1E431D291}" type="pres">
      <dgm:prSet presAssocID="{FCBC60E4-697C-4850-8388-EFC8FF653889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25678E37-2FF8-455A-93D2-76FE44ECC08E}" type="pres">
      <dgm:prSet presAssocID="{FCBC60E4-697C-4850-8388-EFC8FF653889}" presName="spaceRect" presStyleCnt="0"/>
      <dgm:spPr/>
    </dgm:pt>
    <dgm:pt modelId="{65DB10FF-574E-455F-8E8D-816C614657AF}" type="pres">
      <dgm:prSet presAssocID="{FCBC60E4-697C-4850-8388-EFC8FF65388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A04A505-C11D-408F-81E8-88354198A2E3}" type="presOf" srcId="{000AA526-61D1-4291-9A1C-4640E3CF58AC}" destId="{43ECDEB4-4C97-4444-ACDE-F554F2DF0F0A}" srcOrd="0" destOrd="0" presId="urn:microsoft.com/office/officeart/2018/2/layout/IconVerticalSolidList"/>
    <dgm:cxn modelId="{60246D11-0687-47D4-A90E-0CDD6B9B4CC3}" srcId="{600015BB-2675-4B42-9D68-86CB37A1AFB1}" destId="{000AA526-61D1-4291-9A1C-4640E3CF58AC}" srcOrd="1" destOrd="0" parTransId="{0762AD57-B780-4F7E-9C78-FF2E068F2B92}" sibTransId="{275A3847-D2D2-46C2-8E1A-4299F975FCF4}"/>
    <dgm:cxn modelId="{E426E179-CF5B-4CB1-8980-5E1477931476}" srcId="{600015BB-2675-4B42-9D68-86CB37A1AFB1}" destId="{FCBC60E4-697C-4850-8388-EFC8FF653889}" srcOrd="2" destOrd="0" parTransId="{FDD0566E-0EB7-4897-AC3A-1223B6ADB7F7}" sibTransId="{E0C6C07E-5292-4E7F-B162-BDF06602C2AA}"/>
    <dgm:cxn modelId="{B8259690-8533-435A-935D-3C9EB3983EE7}" type="presOf" srcId="{C1B03192-3A2A-48C8-97AB-741752E0B368}" destId="{3242130C-0D32-4397-93D8-75961D8D16BE}" srcOrd="0" destOrd="0" presId="urn:microsoft.com/office/officeart/2018/2/layout/IconVerticalSolidList"/>
    <dgm:cxn modelId="{84B0CA9A-6B19-4068-A581-30876CAFDFF5}" type="presOf" srcId="{600015BB-2675-4B42-9D68-86CB37A1AFB1}" destId="{A696ABA9-CAE4-43C4-A4EF-008F47250E29}" srcOrd="0" destOrd="0" presId="urn:microsoft.com/office/officeart/2018/2/layout/IconVerticalSolidList"/>
    <dgm:cxn modelId="{05F498F1-DE9A-4738-9DE7-19B83F277E29}" type="presOf" srcId="{FCBC60E4-697C-4850-8388-EFC8FF653889}" destId="{65DB10FF-574E-455F-8E8D-816C614657AF}" srcOrd="0" destOrd="0" presId="urn:microsoft.com/office/officeart/2018/2/layout/IconVerticalSolidList"/>
    <dgm:cxn modelId="{0E8800F8-D38E-419B-AF1A-53A6839A270E}" srcId="{600015BB-2675-4B42-9D68-86CB37A1AFB1}" destId="{C1B03192-3A2A-48C8-97AB-741752E0B368}" srcOrd="0" destOrd="0" parTransId="{FE3126A5-EE60-4360-B0BE-F72754E0A813}" sibTransId="{6590CB1E-F110-4FE8-BC7C-8B0F6D5F9EF0}"/>
    <dgm:cxn modelId="{6FAE46FD-2229-4ED7-983F-EE8E3E574173}" type="presParOf" srcId="{A696ABA9-CAE4-43C4-A4EF-008F47250E29}" destId="{FC89E7ED-B888-4EFE-8737-6B1E4D7C112E}" srcOrd="0" destOrd="0" presId="urn:microsoft.com/office/officeart/2018/2/layout/IconVerticalSolidList"/>
    <dgm:cxn modelId="{711A7F53-571D-4088-8B1A-93D790D9BCC5}" type="presParOf" srcId="{FC89E7ED-B888-4EFE-8737-6B1E4D7C112E}" destId="{5335676E-0CFF-485E-BD41-D6FED0453484}" srcOrd="0" destOrd="0" presId="urn:microsoft.com/office/officeart/2018/2/layout/IconVerticalSolidList"/>
    <dgm:cxn modelId="{0D3FFFB8-B078-43CC-A9CD-8BCB4F85EE90}" type="presParOf" srcId="{FC89E7ED-B888-4EFE-8737-6B1E4D7C112E}" destId="{26111856-280B-45F4-97F6-1B47E31EA061}" srcOrd="1" destOrd="0" presId="urn:microsoft.com/office/officeart/2018/2/layout/IconVerticalSolidList"/>
    <dgm:cxn modelId="{01280355-2FFB-465E-B66B-0C9ACDEE2FF6}" type="presParOf" srcId="{FC89E7ED-B888-4EFE-8737-6B1E4D7C112E}" destId="{70E1853C-E8A4-472B-BA4F-94309876DD47}" srcOrd="2" destOrd="0" presId="urn:microsoft.com/office/officeart/2018/2/layout/IconVerticalSolidList"/>
    <dgm:cxn modelId="{CF42FC4E-4251-4056-AF14-19F83EA9FCAC}" type="presParOf" srcId="{FC89E7ED-B888-4EFE-8737-6B1E4D7C112E}" destId="{3242130C-0D32-4397-93D8-75961D8D16BE}" srcOrd="3" destOrd="0" presId="urn:microsoft.com/office/officeart/2018/2/layout/IconVerticalSolidList"/>
    <dgm:cxn modelId="{0FD970F8-B9A1-4FD0-89C1-CEFF21ECF0FB}" type="presParOf" srcId="{A696ABA9-CAE4-43C4-A4EF-008F47250E29}" destId="{99467458-026A-49F7-8F41-7CADC113B3EC}" srcOrd="1" destOrd="0" presId="urn:microsoft.com/office/officeart/2018/2/layout/IconVerticalSolidList"/>
    <dgm:cxn modelId="{C66E60A6-42DB-49BC-8416-147089038BB0}" type="presParOf" srcId="{A696ABA9-CAE4-43C4-A4EF-008F47250E29}" destId="{DFBC35C3-9EF4-466B-BA6F-72FCC07816FE}" srcOrd="2" destOrd="0" presId="urn:microsoft.com/office/officeart/2018/2/layout/IconVerticalSolidList"/>
    <dgm:cxn modelId="{FA77D011-0C19-45AD-811F-CBCADB8A0C94}" type="presParOf" srcId="{DFBC35C3-9EF4-466B-BA6F-72FCC07816FE}" destId="{4A4EBFF8-6330-407F-9D77-B300D3A708BD}" srcOrd="0" destOrd="0" presId="urn:microsoft.com/office/officeart/2018/2/layout/IconVerticalSolidList"/>
    <dgm:cxn modelId="{A3D99FB9-26BA-41A6-97C8-661EB68E67F3}" type="presParOf" srcId="{DFBC35C3-9EF4-466B-BA6F-72FCC07816FE}" destId="{53C22FD7-815A-4ADC-9DA7-053ACD696CD3}" srcOrd="1" destOrd="0" presId="urn:microsoft.com/office/officeart/2018/2/layout/IconVerticalSolidList"/>
    <dgm:cxn modelId="{891F0A80-E297-420A-94D5-A4DEDD13590E}" type="presParOf" srcId="{DFBC35C3-9EF4-466B-BA6F-72FCC07816FE}" destId="{6271D798-0B01-41A6-9A9A-21CE32A796E9}" srcOrd="2" destOrd="0" presId="urn:microsoft.com/office/officeart/2018/2/layout/IconVerticalSolidList"/>
    <dgm:cxn modelId="{912AFB4B-7645-446A-952B-166D26CDC890}" type="presParOf" srcId="{DFBC35C3-9EF4-466B-BA6F-72FCC07816FE}" destId="{43ECDEB4-4C97-4444-ACDE-F554F2DF0F0A}" srcOrd="3" destOrd="0" presId="urn:microsoft.com/office/officeart/2018/2/layout/IconVerticalSolidList"/>
    <dgm:cxn modelId="{14B656B9-0E8C-42A6-B774-EAFEE398E7DD}" type="presParOf" srcId="{A696ABA9-CAE4-43C4-A4EF-008F47250E29}" destId="{521EEF66-2BF0-4908-B298-E1D0A4838703}" srcOrd="3" destOrd="0" presId="urn:microsoft.com/office/officeart/2018/2/layout/IconVerticalSolidList"/>
    <dgm:cxn modelId="{2BE6DDC1-5BD3-497E-919C-BF5962198BFE}" type="presParOf" srcId="{A696ABA9-CAE4-43C4-A4EF-008F47250E29}" destId="{BEA6BC36-B4BA-47FC-B131-E7B77D63CB08}" srcOrd="4" destOrd="0" presId="urn:microsoft.com/office/officeart/2018/2/layout/IconVerticalSolidList"/>
    <dgm:cxn modelId="{4B8D0B91-986B-48A6-90A4-57181AC3609A}" type="presParOf" srcId="{BEA6BC36-B4BA-47FC-B131-E7B77D63CB08}" destId="{530BE5CC-4485-4397-9352-1C733E3F3CC6}" srcOrd="0" destOrd="0" presId="urn:microsoft.com/office/officeart/2018/2/layout/IconVerticalSolidList"/>
    <dgm:cxn modelId="{72DB9F5E-0335-4689-89AC-EF42109FAE7B}" type="presParOf" srcId="{BEA6BC36-B4BA-47FC-B131-E7B77D63CB08}" destId="{CB740D3C-4698-4F74-ADCF-65E1E431D291}" srcOrd="1" destOrd="0" presId="urn:microsoft.com/office/officeart/2018/2/layout/IconVerticalSolidList"/>
    <dgm:cxn modelId="{331B3258-B871-4951-AD08-2AEC072A33FD}" type="presParOf" srcId="{BEA6BC36-B4BA-47FC-B131-E7B77D63CB08}" destId="{25678E37-2FF8-455A-93D2-76FE44ECC08E}" srcOrd="2" destOrd="0" presId="urn:microsoft.com/office/officeart/2018/2/layout/IconVerticalSolidList"/>
    <dgm:cxn modelId="{980BB996-C10D-4B59-8089-FBF085F1A1D0}" type="presParOf" srcId="{BEA6BC36-B4BA-47FC-B131-E7B77D63CB08}" destId="{65DB10FF-574E-455F-8E8D-816C614657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63D2FB-14A2-4374-9D8D-765EA424F25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746463-BF0C-426D-BE67-F29BD8BBB09D}">
      <dgm:prSet/>
      <dgm:spPr/>
      <dgm:t>
        <a:bodyPr/>
        <a:lstStyle/>
        <a:p>
          <a:pPr algn="ctr"/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integration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curriculum in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form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theme</a:t>
          </a:r>
          <a:r>
            <a:rPr lang="cs-CZ" dirty="0"/>
            <a:t> </a:t>
          </a:r>
          <a:r>
            <a:rPr lang="cs-CZ" dirty="0" err="1"/>
            <a:t>is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core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ITL </a:t>
          </a:r>
          <a:r>
            <a:rPr lang="cs-CZ" dirty="0" err="1"/>
            <a:t>concept</a:t>
          </a:r>
          <a:r>
            <a:rPr lang="cs-CZ" dirty="0"/>
            <a:t> by </a:t>
          </a:r>
          <a:r>
            <a:rPr lang="cs-CZ" dirty="0" err="1"/>
            <a:t>American</a:t>
          </a:r>
          <a:r>
            <a:rPr lang="cs-CZ" dirty="0"/>
            <a:t> </a:t>
          </a:r>
          <a:r>
            <a:rPr lang="cs-CZ" dirty="0" err="1"/>
            <a:t>teacher</a:t>
          </a:r>
          <a:r>
            <a:rPr lang="cs-CZ" dirty="0"/>
            <a:t> </a:t>
          </a:r>
          <a:r>
            <a:rPr lang="cs-CZ" b="1" dirty="0"/>
            <a:t>Susan </a:t>
          </a:r>
          <a:r>
            <a:rPr lang="cs-CZ" b="1" dirty="0" err="1"/>
            <a:t>Kovalik</a:t>
          </a:r>
          <a:endParaRPr lang="cs-CZ" b="1" dirty="0"/>
        </a:p>
        <a:p>
          <a:pPr algn="ctr"/>
          <a:r>
            <a:rPr lang="cs-CZ" b="0" dirty="0" err="1"/>
            <a:t>Integration</a:t>
          </a:r>
          <a:r>
            <a:rPr lang="cs-CZ" b="0" dirty="0"/>
            <a:t> </a:t>
          </a:r>
          <a:r>
            <a:rPr lang="cs-CZ" b="0" dirty="0" err="1"/>
            <a:t>of</a:t>
          </a:r>
          <a:r>
            <a:rPr lang="cs-CZ" b="0" dirty="0"/>
            <a:t> </a:t>
          </a:r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subject</a:t>
          </a:r>
          <a:r>
            <a:rPr lang="cs-CZ" b="0" dirty="0"/>
            <a:t> </a:t>
          </a:r>
          <a:r>
            <a:rPr lang="cs-CZ" b="0" dirty="0" err="1"/>
            <a:t>matter</a:t>
          </a:r>
          <a:r>
            <a:rPr lang="cs-CZ" b="0" dirty="0"/>
            <a:t> </a:t>
          </a:r>
          <a:r>
            <a:rPr lang="cs-CZ" b="0" dirty="0" err="1"/>
            <a:t>content</a:t>
          </a:r>
          <a:r>
            <a:rPr lang="cs-CZ" b="0" dirty="0"/>
            <a:t> </a:t>
          </a:r>
          <a:r>
            <a:rPr lang="cs-CZ" b="0" dirty="0" err="1"/>
            <a:t>is</a:t>
          </a:r>
          <a:r>
            <a:rPr lang="cs-CZ" b="0" dirty="0"/>
            <a:t> </a:t>
          </a:r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core</a:t>
          </a:r>
          <a:r>
            <a:rPr lang="cs-CZ" b="0" dirty="0"/>
            <a:t> </a:t>
          </a:r>
          <a:r>
            <a:rPr lang="cs-CZ" b="0" dirty="0" err="1"/>
            <a:t>of</a:t>
          </a:r>
          <a:r>
            <a:rPr lang="cs-CZ" b="0" dirty="0"/>
            <a:t> </a:t>
          </a:r>
          <a:r>
            <a:rPr lang="cs-CZ" b="0" dirty="0" err="1"/>
            <a:t>the</a:t>
          </a:r>
          <a:r>
            <a:rPr lang="cs-CZ" b="0" dirty="0"/>
            <a:t> (ITL) by </a:t>
          </a:r>
          <a:r>
            <a:rPr lang="cs-CZ" b="0" dirty="0" err="1"/>
            <a:t>American</a:t>
          </a:r>
          <a:r>
            <a:rPr lang="cs-CZ" b="0" dirty="0"/>
            <a:t> </a:t>
          </a:r>
          <a:r>
            <a:rPr lang="cs-CZ" b="0" dirty="0" err="1"/>
            <a:t>teacher</a:t>
          </a:r>
          <a:r>
            <a:rPr lang="cs-CZ" b="0" dirty="0"/>
            <a:t> Susan </a:t>
          </a:r>
          <a:r>
            <a:rPr lang="cs-CZ" b="0" dirty="0" err="1"/>
            <a:t>Kovalik</a:t>
          </a:r>
          <a:r>
            <a:rPr lang="cs-CZ" b="0" dirty="0"/>
            <a:t>. </a:t>
          </a:r>
          <a:r>
            <a:rPr lang="cs-CZ" b="0" dirty="0" err="1"/>
            <a:t>It</a:t>
          </a:r>
          <a:r>
            <a:rPr lang="cs-CZ" b="0" dirty="0"/>
            <a:t> </a:t>
          </a:r>
          <a:r>
            <a:rPr lang="cs-CZ" b="0" dirty="0" err="1"/>
            <a:t>is</a:t>
          </a:r>
          <a:r>
            <a:rPr lang="cs-CZ" b="0" dirty="0"/>
            <a:t> </a:t>
          </a:r>
          <a:r>
            <a:rPr lang="cs-CZ" b="0" dirty="0" err="1"/>
            <a:t>based</a:t>
          </a:r>
          <a:r>
            <a:rPr lang="cs-CZ" b="0" dirty="0"/>
            <a:t> on </a:t>
          </a:r>
          <a:r>
            <a:rPr lang="cs-CZ" b="0" dirty="0" err="1"/>
            <a:t>new</a:t>
          </a:r>
          <a:r>
            <a:rPr lang="cs-CZ" b="0" dirty="0"/>
            <a:t> </a:t>
          </a:r>
          <a:r>
            <a:rPr lang="cs-CZ" b="0" dirty="0" err="1"/>
            <a:t>memes</a:t>
          </a:r>
          <a:r>
            <a:rPr lang="cs-CZ" b="0" dirty="0"/>
            <a:t> </a:t>
          </a:r>
          <a:r>
            <a:rPr lang="cs-CZ" b="0" dirty="0" err="1"/>
            <a:t>for</a:t>
          </a:r>
          <a:r>
            <a:rPr lang="cs-CZ" b="0" dirty="0"/>
            <a:t> </a:t>
          </a:r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education</a:t>
          </a:r>
          <a:r>
            <a:rPr lang="cs-CZ" b="0" dirty="0"/>
            <a:t> </a:t>
          </a:r>
          <a:r>
            <a:rPr lang="cs-CZ" b="0" dirty="0" err="1"/>
            <a:t>for</a:t>
          </a:r>
          <a:r>
            <a:rPr lang="cs-CZ" b="0" dirty="0"/>
            <a:t> 21st </a:t>
          </a:r>
          <a:r>
            <a:rPr lang="cs-CZ" b="0" dirty="0" err="1"/>
            <a:t>century</a:t>
          </a:r>
          <a:r>
            <a:rPr lang="cs-CZ" b="0" dirty="0"/>
            <a:t>, </a:t>
          </a:r>
          <a:r>
            <a:rPr lang="cs-CZ" b="0" dirty="0" err="1"/>
            <a:t>that</a:t>
          </a:r>
          <a:r>
            <a:rPr lang="cs-CZ" b="0" dirty="0"/>
            <a:t> are </a:t>
          </a:r>
          <a:r>
            <a:rPr lang="cs-CZ" b="0" dirty="0" err="1"/>
            <a:t>based</a:t>
          </a:r>
          <a:r>
            <a:rPr lang="cs-CZ" b="0" dirty="0"/>
            <a:t> on brain </a:t>
          </a:r>
          <a:r>
            <a:rPr lang="cs-CZ" b="0" dirty="0" err="1"/>
            <a:t>researches</a:t>
          </a:r>
          <a:r>
            <a:rPr lang="cs-CZ" b="0" dirty="0"/>
            <a:t> and </a:t>
          </a:r>
          <a:r>
            <a:rPr lang="cs-CZ" b="0" dirty="0" err="1"/>
            <a:t>developmental</a:t>
          </a:r>
          <a:r>
            <a:rPr lang="cs-CZ" b="0" dirty="0"/>
            <a:t> psychology.</a:t>
          </a:r>
        </a:p>
      </dgm:t>
    </dgm:pt>
    <dgm:pt modelId="{A101593E-423C-46DC-B29A-FC3822E6698F}" type="parTrans" cxnId="{5922F5A1-A8B1-4FFF-9EFE-3019099A1DB6}">
      <dgm:prSet/>
      <dgm:spPr/>
      <dgm:t>
        <a:bodyPr/>
        <a:lstStyle/>
        <a:p>
          <a:endParaRPr lang="en-US"/>
        </a:p>
      </dgm:t>
    </dgm:pt>
    <dgm:pt modelId="{CF586C4C-7683-476C-A717-FE030EAE0336}" type="sibTrans" cxnId="{5922F5A1-A8B1-4FFF-9EFE-3019099A1DB6}">
      <dgm:prSet/>
      <dgm:spPr/>
      <dgm:t>
        <a:bodyPr/>
        <a:lstStyle/>
        <a:p>
          <a:endParaRPr lang="en-US"/>
        </a:p>
      </dgm:t>
    </dgm:pt>
    <dgm:pt modelId="{7E807010-ABC5-4CBC-9FA8-BF3BF72B179E}">
      <dgm:prSet/>
      <dgm:spPr/>
      <dgm:t>
        <a:bodyPr/>
        <a:lstStyle/>
        <a:p>
          <a:r>
            <a:rPr lang="cs-CZ" dirty="0" err="1"/>
            <a:t>All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process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ITL </a:t>
          </a:r>
          <a:r>
            <a:rPr lang="cs-CZ" dirty="0" err="1"/>
            <a:t>therefore</a:t>
          </a:r>
          <a:r>
            <a:rPr lang="cs-CZ" dirty="0"/>
            <a:t> </a:t>
          </a:r>
          <a:r>
            <a:rPr lang="cs-CZ" dirty="0" err="1"/>
            <a:t>depends</a:t>
          </a:r>
          <a:r>
            <a:rPr lang="cs-CZ" dirty="0"/>
            <a:t> on </a:t>
          </a:r>
          <a:r>
            <a:rPr lang="cs-CZ" dirty="0" err="1"/>
            <a:t>an</a:t>
          </a:r>
          <a:r>
            <a:rPr lang="cs-CZ" dirty="0"/>
            <a:t> </a:t>
          </a:r>
          <a:r>
            <a:rPr lang="cs-CZ" dirty="0" err="1"/>
            <a:t>year-round</a:t>
          </a:r>
          <a:r>
            <a:rPr lang="cs-CZ" dirty="0"/>
            <a:t> </a:t>
          </a:r>
          <a:r>
            <a:rPr lang="cs-CZ" dirty="0" err="1"/>
            <a:t>theme</a:t>
          </a:r>
          <a:r>
            <a:rPr lang="cs-CZ" dirty="0"/>
            <a:t>, </a:t>
          </a:r>
          <a:r>
            <a:rPr lang="cs-CZ" dirty="0" err="1"/>
            <a:t>that</a:t>
          </a:r>
          <a:r>
            <a:rPr lang="cs-CZ" dirty="0"/>
            <a:t> has to </a:t>
          </a:r>
          <a:r>
            <a:rPr lang="cs-CZ" dirty="0" err="1"/>
            <a:t>fulfill</a:t>
          </a:r>
          <a:r>
            <a:rPr lang="cs-CZ" dirty="0"/>
            <a:t> </a:t>
          </a:r>
          <a:r>
            <a:rPr lang="cs-CZ" dirty="0" err="1"/>
            <a:t>certain</a:t>
          </a:r>
          <a:r>
            <a:rPr lang="cs-CZ" dirty="0"/>
            <a:t> </a:t>
          </a:r>
          <a:r>
            <a:rPr lang="cs-CZ" dirty="0" err="1"/>
            <a:t>conditions</a:t>
          </a:r>
          <a:r>
            <a:rPr lang="cs-CZ" dirty="0"/>
            <a:t> and </a:t>
          </a:r>
          <a:r>
            <a:rPr lang="cs-CZ" dirty="0" err="1"/>
            <a:t>is</a:t>
          </a:r>
          <a:r>
            <a:rPr lang="cs-CZ" dirty="0"/>
            <a:t> </a:t>
          </a:r>
          <a:r>
            <a:rPr lang="cs-CZ" dirty="0" err="1"/>
            <a:t>divided</a:t>
          </a:r>
          <a:r>
            <a:rPr lang="cs-CZ" dirty="0"/>
            <a:t> </a:t>
          </a:r>
          <a:r>
            <a:rPr lang="cs-CZ" dirty="0" err="1"/>
            <a:t>into</a:t>
          </a:r>
          <a:r>
            <a:rPr lang="cs-CZ" dirty="0"/>
            <a:t> </a:t>
          </a:r>
          <a:r>
            <a:rPr lang="cs-CZ" dirty="0" err="1"/>
            <a:t>several</a:t>
          </a:r>
          <a:r>
            <a:rPr lang="cs-CZ" dirty="0"/>
            <a:t> (</a:t>
          </a:r>
          <a:r>
            <a:rPr lang="cs-CZ" dirty="0" err="1"/>
            <a:t>mostly</a:t>
          </a:r>
          <a:r>
            <a:rPr lang="cs-CZ" dirty="0"/>
            <a:t>) </a:t>
          </a:r>
          <a:r>
            <a:rPr lang="cs-CZ" dirty="0" err="1"/>
            <a:t>monthly</a:t>
          </a:r>
          <a:r>
            <a:rPr lang="cs-CZ" dirty="0"/>
            <a:t> </a:t>
          </a:r>
          <a:r>
            <a:rPr lang="cs-CZ" dirty="0" err="1"/>
            <a:t>themes</a:t>
          </a:r>
          <a:r>
            <a:rPr lang="cs-CZ" dirty="0"/>
            <a:t>.</a:t>
          </a:r>
        </a:p>
        <a:p>
          <a:r>
            <a:rPr lang="cs-CZ" b="1" dirty="0" err="1"/>
            <a:t>The</a:t>
          </a:r>
          <a:r>
            <a:rPr lang="cs-CZ" b="1" dirty="0"/>
            <a:t> </a:t>
          </a:r>
          <a:r>
            <a:rPr lang="cs-CZ" b="1" dirty="0" err="1"/>
            <a:t>year-round</a:t>
          </a:r>
          <a:r>
            <a:rPr lang="cs-CZ" b="1" dirty="0"/>
            <a:t> </a:t>
          </a:r>
          <a:r>
            <a:rPr lang="cs-CZ" b="1" dirty="0" err="1"/>
            <a:t>theme</a:t>
          </a:r>
          <a:r>
            <a:rPr lang="cs-CZ" b="0" dirty="0"/>
            <a:t> </a:t>
          </a:r>
          <a:r>
            <a:rPr lang="cs-CZ" b="0" dirty="0" err="1"/>
            <a:t>is</a:t>
          </a:r>
          <a:r>
            <a:rPr lang="cs-CZ" b="0" dirty="0"/>
            <a:t> </a:t>
          </a:r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connecting</a:t>
          </a:r>
          <a:r>
            <a:rPr lang="cs-CZ" b="0" dirty="0"/>
            <a:t> </a:t>
          </a:r>
          <a:r>
            <a:rPr lang="cs-CZ" b="0" dirty="0" err="1"/>
            <a:t>bridge</a:t>
          </a:r>
          <a:r>
            <a:rPr lang="cs-CZ" b="0" dirty="0"/>
            <a:t> </a:t>
          </a:r>
          <a:r>
            <a:rPr lang="cs-CZ" b="0" dirty="0" err="1"/>
            <a:t>between</a:t>
          </a:r>
          <a:r>
            <a:rPr lang="cs-CZ" b="0" dirty="0"/>
            <a:t> </a:t>
          </a:r>
          <a:r>
            <a:rPr lang="cs-CZ" b="0" dirty="0" err="1"/>
            <a:t>particular</a:t>
          </a:r>
          <a:r>
            <a:rPr lang="cs-CZ" b="0" dirty="0"/>
            <a:t> </a:t>
          </a:r>
          <a:r>
            <a:rPr lang="cs-CZ" b="0" dirty="0" err="1"/>
            <a:t>subthemes</a:t>
          </a:r>
          <a:r>
            <a:rPr lang="cs-CZ" b="0" dirty="0"/>
            <a:t>. </a:t>
          </a:r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subthemes</a:t>
          </a:r>
          <a:r>
            <a:rPr lang="cs-CZ" b="0" dirty="0"/>
            <a:t> </a:t>
          </a:r>
          <a:r>
            <a:rPr lang="cs-CZ" b="0" dirty="0" err="1"/>
            <a:t>can</a:t>
          </a:r>
          <a:r>
            <a:rPr lang="cs-CZ" b="0" dirty="0"/>
            <a:t> </a:t>
          </a:r>
          <a:r>
            <a:rPr lang="cs-CZ" b="0" dirty="0" err="1"/>
            <a:t>be</a:t>
          </a:r>
          <a:r>
            <a:rPr lang="cs-CZ" b="0" dirty="0"/>
            <a:t> </a:t>
          </a:r>
          <a:r>
            <a:rPr lang="cs-CZ" b="0" dirty="0" err="1"/>
            <a:t>structured</a:t>
          </a:r>
          <a:r>
            <a:rPr lang="cs-CZ" b="0" dirty="0"/>
            <a:t> in </a:t>
          </a:r>
          <a:r>
            <a:rPr lang="cs-CZ" b="0" dirty="0" err="1"/>
            <a:t>further</a:t>
          </a:r>
          <a:r>
            <a:rPr lang="cs-CZ" b="0" dirty="0"/>
            <a:t>  </a:t>
          </a:r>
          <a:r>
            <a:rPr lang="cs-CZ" b="0" dirty="0" err="1"/>
            <a:t>thematic</a:t>
          </a:r>
          <a:r>
            <a:rPr lang="cs-CZ" b="0" dirty="0"/>
            <a:t> </a:t>
          </a:r>
          <a:r>
            <a:rPr lang="cs-CZ" b="0" dirty="0" err="1"/>
            <a:t>parts</a:t>
          </a:r>
          <a:r>
            <a:rPr lang="cs-CZ" b="0" dirty="0"/>
            <a:t> (</a:t>
          </a:r>
          <a:r>
            <a:rPr lang="cs-CZ" b="0" dirty="0" err="1"/>
            <a:t>for</a:t>
          </a:r>
          <a:r>
            <a:rPr lang="cs-CZ" b="0" dirty="0"/>
            <a:t> </a:t>
          </a:r>
          <a:r>
            <a:rPr lang="cs-CZ" b="0" dirty="0" err="1"/>
            <a:t>example</a:t>
          </a:r>
          <a:r>
            <a:rPr lang="cs-CZ" b="0" dirty="0"/>
            <a:t> </a:t>
          </a:r>
          <a:r>
            <a:rPr lang="cs-CZ" b="0" dirty="0" err="1"/>
            <a:t>realized</a:t>
          </a:r>
          <a:r>
            <a:rPr lang="cs-CZ" b="0" dirty="0"/>
            <a:t> </a:t>
          </a:r>
          <a:r>
            <a:rPr lang="cs-CZ" b="0" dirty="0" err="1"/>
            <a:t>weekly</a:t>
          </a:r>
          <a:r>
            <a:rPr lang="cs-CZ" b="0" dirty="0"/>
            <a:t>).</a:t>
          </a:r>
          <a:endParaRPr lang="cs-CZ" b="1" dirty="0"/>
        </a:p>
      </dgm:t>
    </dgm:pt>
    <dgm:pt modelId="{062AE160-24E7-402A-81C6-622BA2E0CDEC}" type="parTrans" cxnId="{AFAB729B-3597-4AEE-B332-17C2712FDD4C}">
      <dgm:prSet/>
      <dgm:spPr/>
      <dgm:t>
        <a:bodyPr/>
        <a:lstStyle/>
        <a:p>
          <a:endParaRPr lang="en-US"/>
        </a:p>
      </dgm:t>
    </dgm:pt>
    <dgm:pt modelId="{4B68068C-A5B4-4A59-8357-2B3FF2E84A47}" type="sibTrans" cxnId="{AFAB729B-3597-4AEE-B332-17C2712FDD4C}">
      <dgm:prSet/>
      <dgm:spPr/>
      <dgm:t>
        <a:bodyPr/>
        <a:lstStyle/>
        <a:p>
          <a:endParaRPr lang="en-US"/>
        </a:p>
      </dgm:t>
    </dgm:pt>
    <dgm:pt modelId="{0F5BF793-6F18-45C7-91B2-9E82DB7BCF20}" type="pres">
      <dgm:prSet presAssocID="{0863D2FB-14A2-4374-9D8D-765EA424F2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6D8BCA-6832-4B99-A5DD-F459DC16726B}" type="pres">
      <dgm:prSet presAssocID="{56746463-BF0C-426D-BE67-F29BD8BBB09D}" presName="hierRoot1" presStyleCnt="0"/>
      <dgm:spPr/>
    </dgm:pt>
    <dgm:pt modelId="{7B01116F-B986-4544-B160-D45F72FA3BB9}" type="pres">
      <dgm:prSet presAssocID="{56746463-BF0C-426D-BE67-F29BD8BBB09D}" presName="composite" presStyleCnt="0"/>
      <dgm:spPr/>
    </dgm:pt>
    <dgm:pt modelId="{46A6A341-03E3-4EB6-9166-797812884923}" type="pres">
      <dgm:prSet presAssocID="{56746463-BF0C-426D-BE67-F29BD8BBB09D}" presName="background" presStyleLbl="node0" presStyleIdx="0" presStyleCnt="2"/>
      <dgm:spPr/>
    </dgm:pt>
    <dgm:pt modelId="{F96304C4-70D9-415A-8E23-225A67E86072}" type="pres">
      <dgm:prSet presAssocID="{56746463-BF0C-426D-BE67-F29BD8BBB09D}" presName="text" presStyleLbl="fgAcc0" presStyleIdx="0" presStyleCnt="2">
        <dgm:presLayoutVars>
          <dgm:chPref val="3"/>
        </dgm:presLayoutVars>
      </dgm:prSet>
      <dgm:spPr/>
    </dgm:pt>
    <dgm:pt modelId="{6796975C-2B77-44EE-92E6-B27212BE413E}" type="pres">
      <dgm:prSet presAssocID="{56746463-BF0C-426D-BE67-F29BD8BBB09D}" presName="hierChild2" presStyleCnt="0"/>
      <dgm:spPr/>
    </dgm:pt>
    <dgm:pt modelId="{F239ADAA-EBE2-4461-91FA-1C1FA14E8F80}" type="pres">
      <dgm:prSet presAssocID="{7E807010-ABC5-4CBC-9FA8-BF3BF72B179E}" presName="hierRoot1" presStyleCnt="0"/>
      <dgm:spPr/>
    </dgm:pt>
    <dgm:pt modelId="{81348545-5DAB-4914-B391-5BE5DE18E33C}" type="pres">
      <dgm:prSet presAssocID="{7E807010-ABC5-4CBC-9FA8-BF3BF72B179E}" presName="composite" presStyleCnt="0"/>
      <dgm:spPr/>
    </dgm:pt>
    <dgm:pt modelId="{6B71B561-E2CB-4792-B595-F73867622F58}" type="pres">
      <dgm:prSet presAssocID="{7E807010-ABC5-4CBC-9FA8-BF3BF72B179E}" presName="background" presStyleLbl="node0" presStyleIdx="1" presStyleCnt="2"/>
      <dgm:spPr/>
    </dgm:pt>
    <dgm:pt modelId="{367990C5-9098-425E-95EF-2FF927A97A49}" type="pres">
      <dgm:prSet presAssocID="{7E807010-ABC5-4CBC-9FA8-BF3BF72B179E}" presName="text" presStyleLbl="fgAcc0" presStyleIdx="1" presStyleCnt="2">
        <dgm:presLayoutVars>
          <dgm:chPref val="3"/>
        </dgm:presLayoutVars>
      </dgm:prSet>
      <dgm:spPr/>
    </dgm:pt>
    <dgm:pt modelId="{15439D12-A8DC-4951-82AE-1D5543277ADE}" type="pres">
      <dgm:prSet presAssocID="{7E807010-ABC5-4CBC-9FA8-BF3BF72B179E}" presName="hierChild2" presStyleCnt="0"/>
      <dgm:spPr/>
    </dgm:pt>
  </dgm:ptLst>
  <dgm:cxnLst>
    <dgm:cxn modelId="{47CD3C39-B28F-4FE7-9F6F-39CA03BF92F4}" type="presOf" srcId="{0863D2FB-14A2-4374-9D8D-765EA424F256}" destId="{0F5BF793-6F18-45C7-91B2-9E82DB7BCF20}" srcOrd="0" destOrd="0" presId="urn:microsoft.com/office/officeart/2005/8/layout/hierarchy1"/>
    <dgm:cxn modelId="{6668D660-9B79-4778-AB47-BB54F3BF7CBF}" type="presOf" srcId="{7E807010-ABC5-4CBC-9FA8-BF3BF72B179E}" destId="{367990C5-9098-425E-95EF-2FF927A97A49}" srcOrd="0" destOrd="0" presId="urn:microsoft.com/office/officeart/2005/8/layout/hierarchy1"/>
    <dgm:cxn modelId="{AFAB729B-3597-4AEE-B332-17C2712FDD4C}" srcId="{0863D2FB-14A2-4374-9D8D-765EA424F256}" destId="{7E807010-ABC5-4CBC-9FA8-BF3BF72B179E}" srcOrd="1" destOrd="0" parTransId="{062AE160-24E7-402A-81C6-622BA2E0CDEC}" sibTransId="{4B68068C-A5B4-4A59-8357-2B3FF2E84A47}"/>
    <dgm:cxn modelId="{5922F5A1-A8B1-4FFF-9EFE-3019099A1DB6}" srcId="{0863D2FB-14A2-4374-9D8D-765EA424F256}" destId="{56746463-BF0C-426D-BE67-F29BD8BBB09D}" srcOrd="0" destOrd="0" parTransId="{A101593E-423C-46DC-B29A-FC3822E6698F}" sibTransId="{CF586C4C-7683-476C-A717-FE030EAE0336}"/>
    <dgm:cxn modelId="{530E78A8-C5F2-485C-A12A-5A4BC1D4E3EC}" type="presOf" srcId="{56746463-BF0C-426D-BE67-F29BD8BBB09D}" destId="{F96304C4-70D9-415A-8E23-225A67E86072}" srcOrd="0" destOrd="0" presId="urn:microsoft.com/office/officeart/2005/8/layout/hierarchy1"/>
    <dgm:cxn modelId="{F7F0CE17-5221-42C1-8AD0-2C3E519EBA9F}" type="presParOf" srcId="{0F5BF793-6F18-45C7-91B2-9E82DB7BCF20}" destId="{926D8BCA-6832-4B99-A5DD-F459DC16726B}" srcOrd="0" destOrd="0" presId="urn:microsoft.com/office/officeart/2005/8/layout/hierarchy1"/>
    <dgm:cxn modelId="{8A8E7015-76D6-4C40-A602-A2F875B1E2D6}" type="presParOf" srcId="{926D8BCA-6832-4B99-A5DD-F459DC16726B}" destId="{7B01116F-B986-4544-B160-D45F72FA3BB9}" srcOrd="0" destOrd="0" presId="urn:microsoft.com/office/officeart/2005/8/layout/hierarchy1"/>
    <dgm:cxn modelId="{5EA4BA7A-1D0D-4D26-B736-DDCDE2E3B4AE}" type="presParOf" srcId="{7B01116F-B986-4544-B160-D45F72FA3BB9}" destId="{46A6A341-03E3-4EB6-9166-797812884923}" srcOrd="0" destOrd="0" presId="urn:microsoft.com/office/officeart/2005/8/layout/hierarchy1"/>
    <dgm:cxn modelId="{40820F60-D453-4A41-97D0-169BF17A2698}" type="presParOf" srcId="{7B01116F-B986-4544-B160-D45F72FA3BB9}" destId="{F96304C4-70D9-415A-8E23-225A67E86072}" srcOrd="1" destOrd="0" presId="urn:microsoft.com/office/officeart/2005/8/layout/hierarchy1"/>
    <dgm:cxn modelId="{028B8B14-DE1F-49DF-819F-7CB4096444EE}" type="presParOf" srcId="{926D8BCA-6832-4B99-A5DD-F459DC16726B}" destId="{6796975C-2B77-44EE-92E6-B27212BE413E}" srcOrd="1" destOrd="0" presId="urn:microsoft.com/office/officeart/2005/8/layout/hierarchy1"/>
    <dgm:cxn modelId="{610FCC65-37B3-47F6-AF00-08563E9FEDD6}" type="presParOf" srcId="{0F5BF793-6F18-45C7-91B2-9E82DB7BCF20}" destId="{F239ADAA-EBE2-4461-91FA-1C1FA14E8F80}" srcOrd="1" destOrd="0" presId="urn:microsoft.com/office/officeart/2005/8/layout/hierarchy1"/>
    <dgm:cxn modelId="{9C4175FF-A1D5-46EF-B867-C55792946FA4}" type="presParOf" srcId="{F239ADAA-EBE2-4461-91FA-1C1FA14E8F80}" destId="{81348545-5DAB-4914-B391-5BE5DE18E33C}" srcOrd="0" destOrd="0" presId="urn:microsoft.com/office/officeart/2005/8/layout/hierarchy1"/>
    <dgm:cxn modelId="{E98A455D-014A-4082-A626-AA5676DE80F9}" type="presParOf" srcId="{81348545-5DAB-4914-B391-5BE5DE18E33C}" destId="{6B71B561-E2CB-4792-B595-F73867622F58}" srcOrd="0" destOrd="0" presId="urn:microsoft.com/office/officeart/2005/8/layout/hierarchy1"/>
    <dgm:cxn modelId="{53DB5D3C-7C9E-472C-99DD-45DA5670B3E6}" type="presParOf" srcId="{81348545-5DAB-4914-B391-5BE5DE18E33C}" destId="{367990C5-9098-425E-95EF-2FF927A97A49}" srcOrd="1" destOrd="0" presId="urn:microsoft.com/office/officeart/2005/8/layout/hierarchy1"/>
    <dgm:cxn modelId="{712B4A2A-2C51-4D98-B336-961A20ECD599}" type="presParOf" srcId="{F239ADAA-EBE2-4461-91FA-1C1FA14E8F80}" destId="{15439D12-A8DC-4951-82AE-1D5543277A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342B9-24EB-4348-9CCF-ABFA64BF47B2}">
      <dsp:nvSpPr>
        <dsp:cNvPr id="0" name=""/>
        <dsp:cNvSpPr/>
      </dsp:nvSpPr>
      <dsp:spPr>
        <a:xfrm>
          <a:off x="774129" y="574809"/>
          <a:ext cx="1255425" cy="125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FF846-4C91-4464-A6D7-983D2D9B9D6D}">
      <dsp:nvSpPr>
        <dsp:cNvPr id="0" name=""/>
        <dsp:cNvSpPr/>
      </dsp:nvSpPr>
      <dsp:spPr>
        <a:xfrm>
          <a:off x="1041679" y="842359"/>
          <a:ext cx="720326" cy="7203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1C67F-9C79-4CC3-9567-3425A847166D}">
      <dsp:nvSpPr>
        <dsp:cNvPr id="0" name=""/>
        <dsp:cNvSpPr/>
      </dsp:nvSpPr>
      <dsp:spPr>
        <a:xfrm>
          <a:off x="372805" y="2221270"/>
          <a:ext cx="205807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 err="1"/>
            <a:t>The</a:t>
          </a:r>
          <a:r>
            <a:rPr lang="cs-CZ" sz="1100" kern="1200" dirty="0"/>
            <a:t> </a:t>
          </a:r>
          <a:r>
            <a:rPr lang="cs-CZ" sz="1100" kern="1200" dirty="0" err="1"/>
            <a:t>subject</a:t>
          </a:r>
          <a:r>
            <a:rPr lang="cs-CZ" sz="1100" kern="1200" dirty="0"/>
            <a:t> </a:t>
          </a:r>
          <a:r>
            <a:rPr lang="cs-CZ" sz="1100" kern="1200" dirty="0" err="1"/>
            <a:t>is</a:t>
          </a:r>
          <a:r>
            <a:rPr lang="cs-CZ" sz="1100" kern="1200" dirty="0"/>
            <a:t> </a:t>
          </a:r>
          <a:r>
            <a:rPr lang="cs-CZ" sz="1100" kern="1200" dirty="0" err="1"/>
            <a:t>compulsory</a:t>
          </a:r>
          <a:r>
            <a:rPr lang="cs-CZ" sz="1100" kern="1200" dirty="0"/>
            <a:t> and </a:t>
          </a:r>
          <a:r>
            <a:rPr lang="cs-CZ" sz="1100" kern="1200" dirty="0" err="1"/>
            <a:t>it</a:t>
          </a:r>
          <a:r>
            <a:rPr lang="cs-CZ" sz="1100" kern="1200" dirty="0"/>
            <a:t> </a:t>
          </a:r>
          <a:r>
            <a:rPr lang="cs-CZ" sz="1100" kern="1200" dirty="0" err="1"/>
            <a:t>takes</a:t>
          </a:r>
          <a:r>
            <a:rPr lang="cs-CZ" sz="1100" kern="1200" dirty="0"/>
            <a:t> place in </a:t>
          </a:r>
          <a:r>
            <a:rPr lang="cs-CZ" sz="1100" kern="1200" dirty="0" err="1"/>
            <a:t>the</a:t>
          </a:r>
          <a:r>
            <a:rPr lang="cs-CZ" sz="1100" kern="1200" dirty="0"/>
            <a:t> </a:t>
          </a:r>
          <a:r>
            <a:rPr lang="cs-CZ" sz="1100" kern="1200" dirty="0" err="1"/>
            <a:t>spring</a:t>
          </a:r>
          <a:r>
            <a:rPr lang="cs-CZ" sz="1100" kern="1200" dirty="0"/>
            <a:t> </a:t>
          </a:r>
          <a:r>
            <a:rPr lang="cs-CZ" sz="1100" kern="1200" dirty="0" err="1"/>
            <a:t>semester</a:t>
          </a:r>
          <a:r>
            <a:rPr lang="cs-CZ" sz="1100" kern="1200" dirty="0"/>
            <a:t> </a:t>
          </a:r>
          <a:r>
            <a:rPr lang="cs-CZ" sz="1100" kern="1200" dirty="0" err="1"/>
            <a:t>of</a:t>
          </a:r>
          <a:r>
            <a:rPr lang="cs-CZ" sz="1100" kern="1200" dirty="0"/>
            <a:t> 4</a:t>
          </a:r>
          <a:r>
            <a:rPr lang="cs-CZ" sz="1100" b="1" i="1" kern="1200" baseline="30000" dirty="0"/>
            <a:t>th</a:t>
          </a:r>
          <a:r>
            <a:rPr lang="cs-CZ" sz="1100" kern="1200" dirty="0"/>
            <a:t> </a:t>
          </a:r>
          <a:r>
            <a:rPr lang="cs-CZ" sz="1100" kern="1200" dirty="0" err="1"/>
            <a:t>semester</a:t>
          </a:r>
          <a:r>
            <a:rPr lang="cs-CZ" sz="1100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 err="1"/>
            <a:t>Criteria</a:t>
          </a:r>
          <a:r>
            <a:rPr lang="cs-CZ" sz="1100" kern="1200" dirty="0"/>
            <a:t> </a:t>
          </a:r>
          <a:r>
            <a:rPr lang="cs-CZ" sz="1100" kern="1200" dirty="0" err="1"/>
            <a:t>for</a:t>
          </a:r>
          <a:r>
            <a:rPr lang="cs-CZ" sz="1100" kern="1200" dirty="0"/>
            <a:t> </a:t>
          </a:r>
          <a:r>
            <a:rPr lang="cs-CZ" sz="1100" kern="1200" dirty="0" err="1"/>
            <a:t>Completion</a:t>
          </a:r>
          <a:r>
            <a:rPr lang="cs-CZ" sz="1100" kern="1200" dirty="0"/>
            <a:t>: </a:t>
          </a:r>
          <a:r>
            <a:rPr lang="cs-CZ" sz="1100" kern="1200" dirty="0" err="1"/>
            <a:t>Written</a:t>
          </a:r>
          <a:r>
            <a:rPr lang="cs-CZ" sz="1100" kern="1200" dirty="0"/>
            <a:t> </a:t>
          </a:r>
          <a:r>
            <a:rPr lang="cs-CZ" sz="1100" kern="1200" dirty="0" err="1"/>
            <a:t>preparation</a:t>
          </a:r>
          <a:r>
            <a:rPr lang="cs-CZ" sz="1100" kern="1200" dirty="0"/>
            <a:t> </a:t>
          </a:r>
          <a:r>
            <a:rPr lang="cs-CZ" sz="1100" kern="1200" dirty="0" err="1"/>
            <a:t>of</a:t>
          </a:r>
          <a:r>
            <a:rPr lang="cs-CZ" sz="1100" kern="1200" dirty="0"/>
            <a:t> </a:t>
          </a:r>
          <a:r>
            <a:rPr lang="cs-CZ" sz="1100" kern="1200" dirty="0" err="1"/>
            <a:t>the</a:t>
          </a:r>
          <a:r>
            <a:rPr lang="cs-CZ" sz="1100" kern="1200" dirty="0"/>
            <a:t> </a:t>
          </a:r>
          <a:r>
            <a:rPr lang="cs-CZ" sz="1100" kern="1200" dirty="0" err="1"/>
            <a:t>project</a:t>
          </a:r>
          <a:r>
            <a:rPr lang="cs-CZ" sz="1100" kern="1200" dirty="0"/>
            <a:t> and </a:t>
          </a:r>
          <a:r>
            <a:rPr lang="cs-CZ" sz="1100" kern="1200" dirty="0" err="1"/>
            <a:t>its</a:t>
          </a:r>
          <a:r>
            <a:rPr lang="cs-CZ" sz="1100" kern="1200" dirty="0"/>
            <a:t> </a:t>
          </a:r>
          <a:r>
            <a:rPr lang="cs-CZ" sz="1100" kern="1200" dirty="0" err="1"/>
            <a:t>reflection</a:t>
          </a:r>
          <a:endParaRPr lang="en-US" sz="1100" kern="1200" dirty="0"/>
        </a:p>
      </dsp:txBody>
      <dsp:txXfrm>
        <a:off x="372805" y="2221270"/>
        <a:ext cx="2058075" cy="990000"/>
      </dsp:txXfrm>
    </dsp:sp>
    <dsp:sp modelId="{11ADFAD4-B539-4592-ABB4-BF3434A26152}">
      <dsp:nvSpPr>
        <dsp:cNvPr id="0" name=""/>
        <dsp:cNvSpPr/>
      </dsp:nvSpPr>
      <dsp:spPr>
        <a:xfrm>
          <a:off x="3192368" y="574809"/>
          <a:ext cx="1255425" cy="1255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AEC3D-99D5-4723-9838-22BF23AB66A9}">
      <dsp:nvSpPr>
        <dsp:cNvPr id="0" name=""/>
        <dsp:cNvSpPr/>
      </dsp:nvSpPr>
      <dsp:spPr>
        <a:xfrm>
          <a:off x="3459917" y="842359"/>
          <a:ext cx="720326" cy="72032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3C5F9-F418-43A2-9436-D245F4FFC31B}">
      <dsp:nvSpPr>
        <dsp:cNvPr id="0" name=""/>
        <dsp:cNvSpPr/>
      </dsp:nvSpPr>
      <dsp:spPr>
        <a:xfrm>
          <a:off x="2791043" y="2221270"/>
          <a:ext cx="205807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 err="1"/>
            <a:t>Opening</a:t>
          </a:r>
          <a:r>
            <a:rPr lang="cs-CZ" sz="1100" kern="1200" dirty="0"/>
            <a:t> </a:t>
          </a:r>
          <a:r>
            <a:rPr lang="cs-CZ" sz="1100" kern="1200" dirty="0" err="1"/>
            <a:t>seminars</a:t>
          </a:r>
          <a:r>
            <a:rPr lang="cs-CZ" sz="1100" kern="1200" dirty="0"/>
            <a:t> are </a:t>
          </a:r>
          <a:r>
            <a:rPr lang="cs-CZ" sz="1100" kern="1200" dirty="0" err="1"/>
            <a:t>based</a:t>
          </a:r>
          <a:r>
            <a:rPr lang="cs-CZ" sz="1100" kern="1200" dirty="0"/>
            <a:t> on </a:t>
          </a:r>
          <a:r>
            <a:rPr lang="cs-CZ" sz="1100" kern="1200" dirty="0" err="1"/>
            <a:t>theory</a:t>
          </a:r>
          <a:r>
            <a:rPr lang="cs-CZ" sz="1100" kern="1200" dirty="0"/>
            <a:t>, </a:t>
          </a:r>
          <a:r>
            <a:rPr lang="cs-CZ" sz="1100" kern="1200" dirty="0" err="1"/>
            <a:t>especially</a:t>
          </a:r>
          <a:r>
            <a:rPr lang="cs-CZ" sz="1100" kern="1200" dirty="0"/>
            <a:t> on </a:t>
          </a:r>
          <a:r>
            <a:rPr lang="cs-CZ" sz="1100" kern="1200" dirty="0" err="1"/>
            <a:t>defining</a:t>
          </a:r>
          <a:r>
            <a:rPr lang="cs-CZ" sz="1100" kern="1200" dirty="0"/>
            <a:t> </a:t>
          </a:r>
          <a:r>
            <a:rPr lang="cs-CZ" sz="1100" kern="1200" dirty="0" err="1"/>
            <a:t>the</a:t>
          </a:r>
          <a:r>
            <a:rPr lang="cs-CZ" sz="1100" kern="1200" dirty="0"/>
            <a:t> </a:t>
          </a:r>
          <a:r>
            <a:rPr lang="cs-CZ" sz="1100" kern="1200" dirty="0" err="1"/>
            <a:t>terms</a:t>
          </a:r>
          <a:r>
            <a:rPr lang="cs-CZ" sz="1100" kern="1200" dirty="0"/>
            <a:t> „</a:t>
          </a:r>
          <a:r>
            <a:rPr lang="cs-CZ" sz="1100" kern="1200" dirty="0" err="1"/>
            <a:t>project-based</a:t>
          </a:r>
          <a:r>
            <a:rPr lang="cs-CZ" sz="1100" kern="1200" dirty="0"/>
            <a:t> </a:t>
          </a:r>
          <a:r>
            <a:rPr lang="cs-CZ" sz="1100" kern="1200" dirty="0" err="1"/>
            <a:t>learning</a:t>
          </a:r>
          <a:r>
            <a:rPr lang="cs-CZ" sz="1100" kern="1200" dirty="0"/>
            <a:t>“ and „</a:t>
          </a:r>
          <a:r>
            <a:rPr lang="cs-CZ" sz="1100" kern="1200" dirty="0" err="1"/>
            <a:t>integrated</a:t>
          </a:r>
          <a:r>
            <a:rPr lang="cs-CZ" sz="1100" kern="1200" dirty="0"/>
            <a:t> </a:t>
          </a:r>
          <a:r>
            <a:rPr lang="cs-CZ" sz="1100" kern="1200" dirty="0" err="1"/>
            <a:t>thematic</a:t>
          </a:r>
          <a:r>
            <a:rPr lang="cs-CZ" sz="1100" kern="1200" dirty="0"/>
            <a:t> </a:t>
          </a:r>
          <a:r>
            <a:rPr lang="cs-CZ" sz="1100" kern="1200" dirty="0" err="1"/>
            <a:t>learning</a:t>
          </a:r>
          <a:r>
            <a:rPr lang="cs-CZ" sz="1100" kern="1200" dirty="0"/>
            <a:t>“</a:t>
          </a:r>
        </a:p>
      </dsp:txBody>
      <dsp:txXfrm>
        <a:off x="2791043" y="2221270"/>
        <a:ext cx="2058075" cy="990000"/>
      </dsp:txXfrm>
    </dsp:sp>
    <dsp:sp modelId="{C1D1678E-9910-4454-A191-89F0F6777729}">
      <dsp:nvSpPr>
        <dsp:cNvPr id="0" name=""/>
        <dsp:cNvSpPr/>
      </dsp:nvSpPr>
      <dsp:spPr>
        <a:xfrm>
          <a:off x="5610606" y="574809"/>
          <a:ext cx="1255425" cy="1255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170FE-C66F-438F-9C33-C12F5161A18F}">
      <dsp:nvSpPr>
        <dsp:cNvPr id="0" name=""/>
        <dsp:cNvSpPr/>
      </dsp:nvSpPr>
      <dsp:spPr>
        <a:xfrm>
          <a:off x="5878155" y="842359"/>
          <a:ext cx="720326" cy="72032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B76C9-52A5-427E-BDDD-6E041A8AF0F6}">
      <dsp:nvSpPr>
        <dsp:cNvPr id="0" name=""/>
        <dsp:cNvSpPr/>
      </dsp:nvSpPr>
      <dsp:spPr>
        <a:xfrm>
          <a:off x="5209281" y="2221270"/>
          <a:ext cx="205807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 err="1"/>
            <a:t>Preparation</a:t>
          </a:r>
          <a:r>
            <a:rPr lang="cs-CZ" sz="1100" kern="1200" dirty="0"/>
            <a:t> and </a:t>
          </a:r>
          <a:r>
            <a:rPr lang="cs-CZ" sz="1100" kern="1200" dirty="0" err="1"/>
            <a:t>realization</a:t>
          </a:r>
          <a:r>
            <a:rPr lang="cs-CZ" sz="1100" kern="1200" dirty="0"/>
            <a:t> </a:t>
          </a:r>
          <a:r>
            <a:rPr lang="cs-CZ" sz="1100" kern="1200" dirty="0" err="1"/>
            <a:t>of</a:t>
          </a:r>
          <a:r>
            <a:rPr lang="cs-CZ" sz="1100" kern="1200" dirty="0"/>
            <a:t> </a:t>
          </a:r>
          <a:r>
            <a:rPr lang="cs-CZ" sz="1100" kern="1200" dirty="0" err="1"/>
            <a:t>the</a:t>
          </a:r>
          <a:r>
            <a:rPr lang="cs-CZ" sz="1100" kern="1200" dirty="0"/>
            <a:t> </a:t>
          </a:r>
          <a:r>
            <a:rPr lang="cs-CZ" sz="1100" kern="1200" dirty="0" err="1"/>
            <a:t>projects</a:t>
          </a:r>
          <a:endParaRPr lang="cs-CZ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 err="1"/>
            <a:t>Students</a:t>
          </a:r>
          <a:r>
            <a:rPr lang="cs-CZ" sz="1100" kern="1200" dirty="0"/>
            <a:t> </a:t>
          </a:r>
          <a:r>
            <a:rPr lang="cs-CZ" sz="1100" kern="1200" dirty="0" err="1"/>
            <a:t>can</a:t>
          </a:r>
          <a:r>
            <a:rPr lang="cs-CZ" sz="1100" kern="1200" dirty="0"/>
            <a:t> use </a:t>
          </a:r>
          <a:r>
            <a:rPr lang="cs-CZ" sz="1100" kern="1200" dirty="0" err="1"/>
            <a:t>it</a:t>
          </a:r>
          <a:r>
            <a:rPr lang="cs-CZ" sz="1100" kern="1200" dirty="0"/>
            <a:t> in </a:t>
          </a:r>
          <a:r>
            <a:rPr lang="cs-CZ" sz="1100" kern="1200" dirty="0" err="1"/>
            <a:t>the</a:t>
          </a:r>
          <a:r>
            <a:rPr lang="cs-CZ" sz="1100" kern="1200" dirty="0"/>
            <a:t> </a:t>
          </a:r>
          <a:r>
            <a:rPr lang="cs-CZ" sz="1100" kern="1200" dirty="0" err="1"/>
            <a:t>continuous</a:t>
          </a:r>
          <a:r>
            <a:rPr lang="cs-CZ" sz="1100" kern="1200" dirty="0"/>
            <a:t> </a:t>
          </a:r>
          <a:r>
            <a:rPr lang="cs-CZ" sz="1100" kern="1200" dirty="0" err="1"/>
            <a:t>teaching</a:t>
          </a:r>
          <a:r>
            <a:rPr lang="cs-CZ" sz="1100" kern="1200" dirty="0"/>
            <a:t> </a:t>
          </a:r>
          <a:r>
            <a:rPr lang="cs-CZ" sz="1100" kern="1200" dirty="0" err="1"/>
            <a:t>practices</a:t>
          </a:r>
          <a:endParaRPr lang="en-US" sz="1100" kern="1200" dirty="0"/>
        </a:p>
      </dsp:txBody>
      <dsp:txXfrm>
        <a:off x="5209281" y="2221270"/>
        <a:ext cx="2058075" cy="990000"/>
      </dsp:txXfrm>
    </dsp:sp>
    <dsp:sp modelId="{3B9F854F-9B48-42D3-AEB8-31D88B6DB9A4}">
      <dsp:nvSpPr>
        <dsp:cNvPr id="0" name=""/>
        <dsp:cNvSpPr/>
      </dsp:nvSpPr>
      <dsp:spPr>
        <a:xfrm>
          <a:off x="8028844" y="574809"/>
          <a:ext cx="1255425" cy="12554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5DD82-7E3B-4FD7-A9E5-6143B22EFFA0}">
      <dsp:nvSpPr>
        <dsp:cNvPr id="0" name=""/>
        <dsp:cNvSpPr/>
      </dsp:nvSpPr>
      <dsp:spPr>
        <a:xfrm>
          <a:off x="8296394" y="842359"/>
          <a:ext cx="720326" cy="72032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8EEE8-AE27-4D30-BB1A-5A2DA0B8A1B0}">
      <dsp:nvSpPr>
        <dsp:cNvPr id="0" name=""/>
        <dsp:cNvSpPr/>
      </dsp:nvSpPr>
      <dsp:spPr>
        <a:xfrm>
          <a:off x="7627519" y="2221270"/>
          <a:ext cx="205807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 err="1"/>
            <a:t>students</a:t>
          </a:r>
          <a:r>
            <a:rPr lang="cs-CZ" sz="1100" kern="1200" dirty="0"/>
            <a:t> </a:t>
          </a:r>
          <a:r>
            <a:rPr lang="cs-CZ" sz="1100" kern="1200" dirty="0" err="1"/>
            <a:t>reflect</a:t>
          </a:r>
          <a:r>
            <a:rPr lang="cs-CZ" sz="1100" kern="1200" dirty="0"/>
            <a:t> </a:t>
          </a:r>
          <a:r>
            <a:rPr lang="cs-CZ" sz="1100" kern="1200" dirty="0" err="1"/>
            <a:t>their</a:t>
          </a:r>
          <a:r>
            <a:rPr lang="cs-CZ" sz="1100" kern="1200" dirty="0"/>
            <a:t> </a:t>
          </a:r>
          <a:r>
            <a:rPr lang="cs-CZ" sz="1100" kern="1200" dirty="0" err="1"/>
            <a:t>projects</a:t>
          </a:r>
          <a:r>
            <a:rPr lang="cs-CZ" sz="1100" kern="1200" dirty="0"/>
            <a:t> In </a:t>
          </a:r>
          <a:r>
            <a:rPr lang="cs-CZ" sz="1100" kern="1200" dirty="0" err="1"/>
            <a:t>The</a:t>
          </a:r>
          <a:r>
            <a:rPr lang="cs-CZ" sz="1100" kern="1200" dirty="0"/>
            <a:t> </a:t>
          </a:r>
          <a:r>
            <a:rPr lang="cs-CZ" sz="1100" kern="1200" dirty="0" err="1"/>
            <a:t>Final</a:t>
          </a:r>
          <a:r>
            <a:rPr lang="cs-CZ" sz="1100" kern="1200" dirty="0"/>
            <a:t> </a:t>
          </a:r>
          <a:r>
            <a:rPr lang="cs-CZ" sz="1100" kern="1200" dirty="0" err="1"/>
            <a:t>seminars</a:t>
          </a:r>
          <a:r>
            <a:rPr lang="cs-CZ" sz="1100" kern="1200" dirty="0"/>
            <a:t> </a:t>
          </a:r>
          <a:endParaRPr lang="en-US" sz="1100" kern="1200" dirty="0"/>
        </a:p>
      </dsp:txBody>
      <dsp:txXfrm>
        <a:off x="7627519" y="2221270"/>
        <a:ext cx="2058075" cy="99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7C092-241D-41D4-BFE3-EC02EF1C6363}">
      <dsp:nvSpPr>
        <dsp:cNvPr id="0" name=""/>
        <dsp:cNvSpPr/>
      </dsp:nvSpPr>
      <dsp:spPr>
        <a:xfrm>
          <a:off x="537628" y="329289"/>
          <a:ext cx="1681312" cy="1681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5CFFB-6824-465C-A6DD-0BBB1239B783}">
      <dsp:nvSpPr>
        <dsp:cNvPr id="0" name=""/>
        <dsp:cNvSpPr/>
      </dsp:nvSpPr>
      <dsp:spPr>
        <a:xfrm>
          <a:off x="895941" y="687602"/>
          <a:ext cx="964687" cy="964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CC553-59EB-49CB-BDC9-C968A2B06D5D}">
      <dsp:nvSpPr>
        <dsp:cNvPr id="0" name=""/>
        <dsp:cNvSpPr/>
      </dsp:nvSpPr>
      <dsp:spPr>
        <a:xfrm>
          <a:off x="160" y="2534290"/>
          <a:ext cx="275625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/>
            <a:t>ITL </a:t>
          </a:r>
          <a:r>
            <a:rPr lang="cs-CZ" sz="1100" kern="1200" dirty="0" err="1"/>
            <a:t>demands</a:t>
          </a:r>
          <a:r>
            <a:rPr lang="cs-CZ" sz="1100" kern="1200" dirty="0"/>
            <a:t> a lot </a:t>
          </a:r>
          <a:r>
            <a:rPr lang="cs-CZ" sz="1100" kern="1200" dirty="0" err="1"/>
            <a:t>of</a:t>
          </a:r>
          <a:r>
            <a:rPr lang="cs-CZ" sz="1100" kern="1200" dirty="0"/>
            <a:t> </a:t>
          </a:r>
          <a:r>
            <a:rPr lang="cs-CZ" sz="1100" kern="1200" dirty="0" err="1"/>
            <a:t>time</a:t>
          </a:r>
          <a:endParaRPr lang="en-US" sz="1100" kern="1200" dirty="0"/>
        </a:p>
      </dsp:txBody>
      <dsp:txXfrm>
        <a:off x="160" y="2534290"/>
        <a:ext cx="2756250" cy="922500"/>
      </dsp:txXfrm>
    </dsp:sp>
    <dsp:sp modelId="{E983967F-D23B-490F-B89E-F7022CC2D1EC}">
      <dsp:nvSpPr>
        <dsp:cNvPr id="0" name=""/>
        <dsp:cNvSpPr/>
      </dsp:nvSpPr>
      <dsp:spPr>
        <a:xfrm>
          <a:off x="4025415" y="329289"/>
          <a:ext cx="1681312" cy="1681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9EF39-2942-4858-8742-536AEF7FFE36}">
      <dsp:nvSpPr>
        <dsp:cNvPr id="0" name=""/>
        <dsp:cNvSpPr/>
      </dsp:nvSpPr>
      <dsp:spPr>
        <a:xfrm>
          <a:off x="4383727" y="687602"/>
          <a:ext cx="964687" cy="964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12F13-D431-4041-9270-77D0DDD0B32D}">
      <dsp:nvSpPr>
        <dsp:cNvPr id="0" name=""/>
        <dsp:cNvSpPr/>
      </dsp:nvSpPr>
      <dsp:spPr>
        <a:xfrm>
          <a:off x="3238753" y="2534290"/>
          <a:ext cx="3254635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/>
            <a:t>ITL </a:t>
          </a:r>
          <a:r>
            <a:rPr lang="cs-CZ" sz="1100" kern="1200" dirty="0" err="1"/>
            <a:t>Represents</a:t>
          </a:r>
          <a:r>
            <a:rPr lang="cs-CZ" sz="1100" kern="1200" dirty="0"/>
            <a:t> </a:t>
          </a:r>
          <a:r>
            <a:rPr lang="cs-CZ" sz="1100" kern="1200" dirty="0" err="1"/>
            <a:t>the</a:t>
          </a:r>
          <a:r>
            <a:rPr lang="cs-CZ" sz="1100" kern="1200" dirty="0"/>
            <a:t> </a:t>
          </a:r>
          <a:r>
            <a:rPr lang="cs-CZ" sz="1100" kern="1200" dirty="0" err="1"/>
            <a:t>choice</a:t>
          </a:r>
          <a:r>
            <a:rPr lang="cs-CZ" sz="1100" kern="1200" dirty="0"/>
            <a:t> </a:t>
          </a:r>
          <a:r>
            <a:rPr lang="cs-CZ" sz="1100" kern="1200" dirty="0" err="1"/>
            <a:t>of</a:t>
          </a:r>
          <a:r>
            <a:rPr lang="cs-CZ" sz="1100" kern="1200" dirty="0"/>
            <a:t> </a:t>
          </a:r>
          <a:r>
            <a:rPr lang="cs-CZ" sz="1100" kern="1200" dirty="0" err="1"/>
            <a:t>the</a:t>
          </a:r>
          <a:r>
            <a:rPr lang="cs-CZ" sz="1100" kern="1200" dirty="0"/>
            <a:t> </a:t>
          </a:r>
          <a:r>
            <a:rPr lang="cs-CZ" sz="1100" kern="1200" dirty="0" err="1"/>
            <a:t>key</a:t>
          </a:r>
          <a:r>
            <a:rPr lang="cs-CZ" sz="1100" kern="1200" dirty="0"/>
            <a:t> curriculum and </a:t>
          </a:r>
          <a:r>
            <a:rPr lang="cs-CZ" sz="1100" kern="1200" dirty="0" err="1"/>
            <a:t>application</a:t>
          </a:r>
          <a:r>
            <a:rPr lang="cs-CZ" sz="1100" kern="1200" dirty="0"/>
            <a:t> </a:t>
          </a:r>
          <a:r>
            <a:rPr lang="cs-CZ" sz="1100" kern="1200" dirty="0" err="1"/>
            <a:t>tasks</a:t>
          </a:r>
          <a:r>
            <a:rPr lang="cs-CZ" sz="1100" kern="1200" dirty="0"/>
            <a:t> </a:t>
          </a:r>
          <a:r>
            <a:rPr lang="cs-CZ" sz="1100" kern="1200" dirty="0" err="1"/>
            <a:t>based</a:t>
          </a:r>
          <a:r>
            <a:rPr lang="cs-CZ" sz="1100" kern="1200" dirty="0"/>
            <a:t> on </a:t>
          </a:r>
          <a:r>
            <a:rPr lang="cs-CZ" sz="1100" kern="1200" dirty="0" err="1"/>
            <a:t>activities</a:t>
          </a:r>
          <a:r>
            <a:rPr lang="cs-CZ" sz="1100" kern="1200" dirty="0"/>
            <a:t> </a:t>
          </a:r>
          <a:r>
            <a:rPr lang="cs-CZ" sz="1100" kern="1200" dirty="0" err="1"/>
            <a:t>that</a:t>
          </a:r>
          <a:r>
            <a:rPr lang="cs-CZ" sz="1100" kern="1200" dirty="0"/>
            <a:t> </a:t>
          </a:r>
          <a:r>
            <a:rPr lang="cs-CZ" sz="1100" kern="1200" dirty="0" err="1"/>
            <a:t>lead</a:t>
          </a:r>
          <a:r>
            <a:rPr lang="cs-CZ" sz="1100" kern="1200" dirty="0"/>
            <a:t> </a:t>
          </a:r>
          <a:r>
            <a:rPr lang="cs-CZ" sz="1100" kern="1200" dirty="0" err="1"/>
            <a:t>pupils</a:t>
          </a:r>
          <a:r>
            <a:rPr lang="cs-CZ" sz="1100" kern="1200" dirty="0"/>
            <a:t> to use </a:t>
          </a:r>
          <a:r>
            <a:rPr lang="cs-CZ" sz="1100" kern="1200" dirty="0" err="1"/>
            <a:t>acquired</a:t>
          </a:r>
          <a:r>
            <a:rPr lang="cs-CZ" sz="1100" kern="1200" dirty="0"/>
            <a:t> </a:t>
          </a:r>
          <a:r>
            <a:rPr lang="cs-CZ" sz="1100" kern="1200" dirty="0" err="1"/>
            <a:t>knowledge</a:t>
          </a:r>
          <a:r>
            <a:rPr lang="cs-CZ" sz="1100" kern="1200" dirty="0"/>
            <a:t> and </a:t>
          </a:r>
          <a:r>
            <a:rPr lang="cs-CZ" sz="1100" kern="1200" dirty="0" err="1"/>
            <a:t>abilities</a:t>
          </a:r>
          <a:endParaRPr lang="cs-CZ" sz="1100" kern="1200" dirty="0"/>
        </a:p>
      </dsp:txBody>
      <dsp:txXfrm>
        <a:off x="3238753" y="2534290"/>
        <a:ext cx="3254635" cy="922500"/>
      </dsp:txXfrm>
    </dsp:sp>
    <dsp:sp modelId="{1DF943EF-1656-4430-90E9-CDAEC06BD8D5}">
      <dsp:nvSpPr>
        <dsp:cNvPr id="0" name=""/>
        <dsp:cNvSpPr/>
      </dsp:nvSpPr>
      <dsp:spPr>
        <a:xfrm>
          <a:off x="7676330" y="329289"/>
          <a:ext cx="1681312" cy="1681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95C02-2BE4-49F9-AFDF-8F6DAE8DD859}">
      <dsp:nvSpPr>
        <dsp:cNvPr id="0" name=""/>
        <dsp:cNvSpPr/>
      </dsp:nvSpPr>
      <dsp:spPr>
        <a:xfrm>
          <a:off x="8034642" y="687602"/>
          <a:ext cx="964687" cy="964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1A319-EA61-4899-9B83-142716C356CB}">
      <dsp:nvSpPr>
        <dsp:cNvPr id="0" name=""/>
        <dsp:cNvSpPr/>
      </dsp:nvSpPr>
      <dsp:spPr>
        <a:xfrm>
          <a:off x="6975732" y="2534290"/>
          <a:ext cx="3082507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 err="1"/>
            <a:t>Thematic</a:t>
          </a:r>
          <a:r>
            <a:rPr lang="cs-CZ" sz="1100" kern="1200" dirty="0"/>
            <a:t> </a:t>
          </a:r>
          <a:r>
            <a:rPr lang="cs-CZ" sz="1100" kern="1200" dirty="0" err="1"/>
            <a:t>parts</a:t>
          </a:r>
          <a:r>
            <a:rPr lang="cs-CZ" sz="1100" kern="1200" dirty="0"/>
            <a:t> are step-by-step </a:t>
          </a:r>
          <a:r>
            <a:rPr lang="cs-CZ" sz="1100" kern="1200" dirty="0" err="1"/>
            <a:t>implemented</a:t>
          </a:r>
          <a:r>
            <a:rPr lang="cs-CZ" sz="1100" kern="1200" dirty="0"/>
            <a:t> </a:t>
          </a:r>
          <a:r>
            <a:rPr lang="cs-CZ" sz="1100" kern="1200" dirty="0" err="1"/>
            <a:t>into</a:t>
          </a:r>
          <a:r>
            <a:rPr lang="cs-CZ" sz="1100" kern="1200" dirty="0"/>
            <a:t> </a:t>
          </a:r>
          <a:r>
            <a:rPr lang="cs-CZ" sz="1100" kern="1200" dirty="0" err="1"/>
            <a:t>particular</a:t>
          </a:r>
          <a:r>
            <a:rPr lang="cs-CZ" sz="1100" kern="1200" dirty="0"/>
            <a:t> </a:t>
          </a:r>
          <a:r>
            <a:rPr lang="cs-CZ" sz="1100" kern="1200" dirty="0" err="1"/>
            <a:t>lessons</a:t>
          </a:r>
          <a:r>
            <a:rPr lang="cs-CZ" sz="1100" kern="1200" dirty="0"/>
            <a:t> and </a:t>
          </a:r>
          <a:r>
            <a:rPr lang="cs-CZ" sz="1100" kern="1200" dirty="0" err="1"/>
            <a:t>teaching</a:t>
          </a:r>
          <a:r>
            <a:rPr lang="cs-CZ" sz="1100" kern="1200" dirty="0"/>
            <a:t> </a:t>
          </a:r>
          <a:r>
            <a:rPr lang="cs-CZ" sz="1100" kern="1200" dirty="0" err="1"/>
            <a:t>acts</a:t>
          </a:r>
          <a:r>
            <a:rPr lang="cs-CZ" sz="1100" kern="1200" dirty="0"/>
            <a:t>. </a:t>
          </a:r>
          <a:r>
            <a:rPr lang="cs-CZ" sz="1100" kern="1200" dirty="0" err="1"/>
            <a:t>ordering</a:t>
          </a:r>
          <a:r>
            <a:rPr lang="cs-CZ" sz="1100" kern="1200" dirty="0"/>
            <a:t> </a:t>
          </a:r>
          <a:r>
            <a:rPr lang="cs-CZ" sz="1100" kern="1200" dirty="0" err="1"/>
            <a:t>lessons</a:t>
          </a:r>
          <a:r>
            <a:rPr lang="cs-CZ" sz="1100" kern="1200" dirty="0"/>
            <a:t> to </a:t>
          </a:r>
          <a:r>
            <a:rPr lang="cs-CZ" sz="1100" kern="1200" dirty="0" err="1"/>
            <a:t>the</a:t>
          </a:r>
          <a:r>
            <a:rPr lang="cs-CZ" sz="1100" kern="1200" dirty="0"/>
            <a:t> </a:t>
          </a:r>
          <a:r>
            <a:rPr lang="cs-CZ" sz="1100" kern="1200" dirty="0" err="1"/>
            <a:t>thematic</a:t>
          </a:r>
          <a:r>
            <a:rPr lang="cs-CZ" sz="1100" kern="1200" dirty="0"/>
            <a:t> </a:t>
          </a:r>
          <a:r>
            <a:rPr lang="cs-CZ" sz="1100" kern="1200" dirty="0" err="1"/>
            <a:t>frameworks</a:t>
          </a:r>
          <a:r>
            <a:rPr lang="cs-CZ" sz="1100" kern="1200" dirty="0"/>
            <a:t> and </a:t>
          </a:r>
          <a:r>
            <a:rPr lang="cs-CZ" sz="1100" kern="1200" dirty="0" err="1"/>
            <a:t>learning</a:t>
          </a:r>
          <a:r>
            <a:rPr lang="cs-CZ" sz="1100" kern="1200" dirty="0"/>
            <a:t> </a:t>
          </a:r>
          <a:r>
            <a:rPr lang="cs-CZ" sz="1100" kern="1200" dirty="0" err="1"/>
            <a:t>activities</a:t>
          </a:r>
          <a:r>
            <a:rPr lang="cs-CZ" sz="1100" kern="1200" dirty="0"/>
            <a:t> </a:t>
          </a:r>
          <a:r>
            <a:rPr lang="cs-CZ" sz="1100" kern="1200" dirty="0" err="1"/>
            <a:t>leads</a:t>
          </a:r>
          <a:r>
            <a:rPr lang="cs-CZ" sz="1100" kern="1200" dirty="0"/>
            <a:t> (</a:t>
          </a:r>
          <a:r>
            <a:rPr lang="cs-CZ" sz="1100" kern="1200" dirty="0" err="1"/>
            <a:t>again</a:t>
          </a:r>
          <a:r>
            <a:rPr lang="cs-CZ" sz="1100" kern="1200" dirty="0"/>
            <a:t> step by step) to </a:t>
          </a:r>
          <a:r>
            <a:rPr lang="cs-CZ" sz="1100" kern="1200" dirty="0" err="1"/>
            <a:t>achieve</a:t>
          </a:r>
          <a:r>
            <a:rPr lang="cs-CZ" sz="1100" kern="1200" dirty="0"/>
            <a:t> </a:t>
          </a:r>
          <a:r>
            <a:rPr lang="cs-CZ" sz="1100" kern="1200" dirty="0" err="1"/>
            <a:t>the</a:t>
          </a:r>
          <a:r>
            <a:rPr lang="cs-CZ" sz="1100" kern="1200" dirty="0"/>
            <a:t> long-</a:t>
          </a:r>
          <a:r>
            <a:rPr lang="cs-CZ" sz="1100" kern="1200" dirty="0" err="1"/>
            <a:t>terms</a:t>
          </a:r>
          <a:r>
            <a:rPr lang="cs-CZ" sz="1100" kern="1200" dirty="0"/>
            <a:t> </a:t>
          </a:r>
          <a:r>
            <a:rPr lang="cs-CZ" sz="1100" kern="1200" dirty="0" err="1"/>
            <a:t>goals</a:t>
          </a:r>
          <a:r>
            <a:rPr lang="cs-CZ" sz="1100" kern="1200" dirty="0"/>
            <a:t>.</a:t>
          </a:r>
          <a:endParaRPr lang="en-US" sz="1100" kern="1200" dirty="0"/>
        </a:p>
      </dsp:txBody>
      <dsp:txXfrm>
        <a:off x="6975732" y="2534290"/>
        <a:ext cx="3082507" cy="9225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3C730-971B-42A9-81F8-D6A5C77F534C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58E30-EB2A-421D-8A8E-605ABAC924D3}">
      <dsp:nvSpPr>
        <dsp:cNvPr id="0" name=""/>
        <dsp:cNvSpPr/>
      </dsp:nvSpPr>
      <dsp:spPr>
        <a:xfrm>
          <a:off x="0" y="68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i="1" kern="1200" dirty="0"/>
            <a:t>- What are you interest in? </a:t>
          </a:r>
          <a:endParaRPr lang="en-US" sz="3100" kern="1200" dirty="0"/>
        </a:p>
      </dsp:txBody>
      <dsp:txXfrm>
        <a:off x="0" y="689"/>
        <a:ext cx="6797675" cy="1129706"/>
      </dsp:txXfrm>
    </dsp:sp>
    <dsp:sp modelId="{655407BD-1759-4B41-B947-DAB5F00D5857}">
      <dsp:nvSpPr>
        <dsp:cNvPr id="0" name=""/>
        <dsp:cNvSpPr/>
      </dsp:nvSpPr>
      <dsp:spPr>
        <a:xfrm>
          <a:off x="0" y="1130396"/>
          <a:ext cx="6797675" cy="0"/>
        </a:xfrm>
        <a:prstGeom prst="line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4A2FD-F9E1-4EF3-9350-98729FE67980}">
      <dsp:nvSpPr>
        <dsp:cNvPr id="0" name=""/>
        <dsp:cNvSpPr/>
      </dsp:nvSpPr>
      <dsp:spPr>
        <a:xfrm>
          <a:off x="0" y="1130396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i="1" kern="1200" dirty="0"/>
            <a:t>- What problem do you want to solve?</a:t>
          </a:r>
          <a:endParaRPr lang="en-US" sz="3100" kern="1200" dirty="0"/>
        </a:p>
      </dsp:txBody>
      <dsp:txXfrm>
        <a:off x="0" y="1130396"/>
        <a:ext cx="6797675" cy="1129706"/>
      </dsp:txXfrm>
    </dsp:sp>
    <dsp:sp modelId="{170327A9-D56C-4F30-8D9C-6D22F78525E4}">
      <dsp:nvSpPr>
        <dsp:cNvPr id="0" name=""/>
        <dsp:cNvSpPr/>
      </dsp:nvSpPr>
      <dsp:spPr>
        <a:xfrm>
          <a:off x="0" y="2260102"/>
          <a:ext cx="6797675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ECF59-4411-4412-9F32-823A649413CE}">
      <dsp:nvSpPr>
        <dsp:cNvPr id="0" name=""/>
        <dsp:cNvSpPr/>
      </dsp:nvSpPr>
      <dsp:spPr>
        <a:xfrm>
          <a:off x="0" y="2260102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i="1" kern="1200" dirty="0"/>
            <a:t>- </a:t>
          </a:r>
          <a:r>
            <a:rPr lang="cs-CZ" sz="3100" i="1" kern="1200" dirty="0" err="1"/>
            <a:t>What</a:t>
          </a:r>
          <a:r>
            <a:rPr lang="cs-CZ" sz="3100" i="1" kern="1200" dirty="0"/>
            <a:t> do </a:t>
          </a:r>
          <a:r>
            <a:rPr lang="cs-CZ" sz="3100" i="1" kern="1200" dirty="0" err="1"/>
            <a:t>you</a:t>
          </a:r>
          <a:r>
            <a:rPr lang="cs-CZ" sz="3100" i="1" kern="1200" dirty="0"/>
            <a:t> </a:t>
          </a:r>
          <a:r>
            <a:rPr lang="cs-CZ" sz="3100" i="1" kern="1200" dirty="0" err="1"/>
            <a:t>want</a:t>
          </a:r>
          <a:r>
            <a:rPr lang="cs-CZ" sz="3100" i="1" kern="1200" dirty="0"/>
            <a:t> to </a:t>
          </a:r>
          <a:r>
            <a:rPr lang="cs-CZ" sz="3100" i="1" kern="1200" dirty="0" err="1"/>
            <a:t>change</a:t>
          </a:r>
          <a:r>
            <a:rPr lang="cs-CZ" sz="3100" i="1" kern="1200" dirty="0"/>
            <a:t> in </a:t>
          </a:r>
          <a:r>
            <a:rPr lang="cs-CZ" sz="3100" i="1" kern="1200" dirty="0" err="1"/>
            <a:t>your</a:t>
          </a:r>
          <a:r>
            <a:rPr lang="cs-CZ" sz="3100" i="1" kern="1200" dirty="0"/>
            <a:t> </a:t>
          </a:r>
          <a:r>
            <a:rPr lang="cs-CZ" sz="3100" i="1" kern="1200" dirty="0" err="1"/>
            <a:t>class</a:t>
          </a:r>
          <a:r>
            <a:rPr lang="cs-CZ" sz="3100" i="1" kern="1200" dirty="0"/>
            <a:t> </a:t>
          </a:r>
          <a:r>
            <a:rPr lang="cs-CZ" sz="3100" i="1" kern="1200" dirty="0" err="1"/>
            <a:t>or</a:t>
          </a:r>
          <a:r>
            <a:rPr lang="cs-CZ" sz="3100" i="1" kern="1200" dirty="0"/>
            <a:t> </a:t>
          </a:r>
          <a:r>
            <a:rPr lang="cs-CZ" sz="3100" i="1" kern="1200" dirty="0" err="1"/>
            <a:t>enviroment</a:t>
          </a:r>
          <a:r>
            <a:rPr lang="cs-CZ" sz="3100" i="1" kern="1200" dirty="0"/>
            <a:t>? </a:t>
          </a:r>
        </a:p>
      </dsp:txBody>
      <dsp:txXfrm>
        <a:off x="0" y="2260102"/>
        <a:ext cx="6797675" cy="1129706"/>
      </dsp:txXfrm>
    </dsp:sp>
    <dsp:sp modelId="{33EBB6E5-12D5-4BAB-B33D-03FE84ABDA91}">
      <dsp:nvSpPr>
        <dsp:cNvPr id="0" name=""/>
        <dsp:cNvSpPr/>
      </dsp:nvSpPr>
      <dsp:spPr>
        <a:xfrm>
          <a:off x="0" y="3389809"/>
          <a:ext cx="6797675" cy="0"/>
        </a:xfrm>
        <a:prstGeom prst="line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D291C-033F-47C4-8428-7A8F8B2F00C0}">
      <dsp:nvSpPr>
        <dsp:cNvPr id="0" name=""/>
        <dsp:cNvSpPr/>
      </dsp:nvSpPr>
      <dsp:spPr>
        <a:xfrm>
          <a:off x="0" y="338980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i="1" kern="1200" dirty="0"/>
            <a:t>- </a:t>
          </a:r>
          <a:r>
            <a:rPr lang="cs-CZ" sz="3100" i="1" kern="1200" dirty="0" err="1"/>
            <a:t>What</a:t>
          </a:r>
          <a:r>
            <a:rPr lang="cs-CZ" sz="3100" i="1" kern="1200" dirty="0"/>
            <a:t> do </a:t>
          </a:r>
          <a:r>
            <a:rPr lang="cs-CZ" sz="3100" i="1" kern="1200" dirty="0" err="1"/>
            <a:t>you</a:t>
          </a:r>
          <a:r>
            <a:rPr lang="cs-CZ" sz="3100" i="1" kern="1200" dirty="0"/>
            <a:t> </a:t>
          </a:r>
          <a:r>
            <a:rPr lang="cs-CZ" sz="3100" i="1" kern="1200" dirty="0" err="1"/>
            <a:t>want</a:t>
          </a:r>
          <a:r>
            <a:rPr lang="cs-CZ" sz="3100" i="1" kern="1200" dirty="0"/>
            <a:t> to </a:t>
          </a:r>
          <a:r>
            <a:rPr lang="cs-CZ" sz="3100" i="1" kern="1200" dirty="0" err="1"/>
            <a:t>organize</a:t>
          </a:r>
          <a:r>
            <a:rPr lang="cs-CZ" sz="3100" i="1" kern="1200" dirty="0"/>
            <a:t>?</a:t>
          </a:r>
          <a:endParaRPr lang="en-US" sz="3100" kern="1200" dirty="0"/>
        </a:p>
      </dsp:txBody>
      <dsp:txXfrm>
        <a:off x="0" y="3389809"/>
        <a:ext cx="6797675" cy="1129706"/>
      </dsp:txXfrm>
    </dsp:sp>
    <dsp:sp modelId="{DA7A37E2-6D2F-4460-B1BF-C4EC0104E873}">
      <dsp:nvSpPr>
        <dsp:cNvPr id="0" name=""/>
        <dsp:cNvSpPr/>
      </dsp:nvSpPr>
      <dsp:spPr>
        <a:xfrm>
          <a:off x="0" y="4519515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46219-4970-45BD-8B61-26BA31A1A457}">
      <dsp:nvSpPr>
        <dsp:cNvPr id="0" name=""/>
        <dsp:cNvSpPr/>
      </dsp:nvSpPr>
      <dsp:spPr>
        <a:xfrm>
          <a:off x="0" y="4519515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i="1" kern="1200" dirty="0"/>
            <a:t>- </a:t>
          </a:r>
          <a:r>
            <a:rPr lang="cs-CZ" sz="3100" i="1" kern="1200" dirty="0" err="1"/>
            <a:t>Why</a:t>
          </a:r>
          <a:r>
            <a:rPr lang="cs-CZ" sz="3100" i="1" kern="1200" dirty="0"/>
            <a:t> </a:t>
          </a:r>
          <a:r>
            <a:rPr lang="cs-CZ" sz="3100" i="1" kern="1200" dirty="0" err="1"/>
            <a:t>or</a:t>
          </a:r>
          <a:r>
            <a:rPr lang="cs-CZ" sz="3100" i="1" kern="1200" dirty="0"/>
            <a:t> </a:t>
          </a:r>
          <a:r>
            <a:rPr lang="cs-CZ" sz="3100" i="1" kern="1200" dirty="0" err="1"/>
            <a:t>how</a:t>
          </a:r>
          <a:r>
            <a:rPr lang="cs-CZ" sz="3100" i="1" kern="1200" dirty="0"/>
            <a:t> </a:t>
          </a:r>
          <a:r>
            <a:rPr lang="cs-CZ" sz="3100" i="1" kern="1200" dirty="0" err="1"/>
            <a:t>does</a:t>
          </a:r>
          <a:r>
            <a:rPr lang="cs-CZ" sz="3100" i="1" kern="1200" dirty="0"/>
            <a:t> </a:t>
          </a:r>
          <a:r>
            <a:rPr lang="cs-CZ" sz="3100" i="1" kern="1200" dirty="0" err="1"/>
            <a:t>anything</a:t>
          </a:r>
          <a:r>
            <a:rPr lang="cs-CZ" sz="3100" i="1" kern="1200" dirty="0"/>
            <a:t> </a:t>
          </a:r>
          <a:r>
            <a:rPr lang="cs-CZ" sz="3100" i="1" kern="1200" dirty="0" err="1"/>
            <a:t>work</a:t>
          </a:r>
          <a:r>
            <a:rPr lang="cs-CZ" sz="3100" i="1" kern="1200" dirty="0"/>
            <a:t>?</a:t>
          </a:r>
        </a:p>
      </dsp:txBody>
      <dsp:txXfrm>
        <a:off x="0" y="4519515"/>
        <a:ext cx="6797675" cy="11297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535A1-4CB3-4B1B-A441-0812B3A42DF1}">
      <dsp:nvSpPr>
        <dsp:cNvPr id="0" name=""/>
        <dsp:cNvSpPr/>
      </dsp:nvSpPr>
      <dsp:spPr>
        <a:xfrm>
          <a:off x="0" y="982"/>
          <a:ext cx="74444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9E2B2-54F2-4B07-AF6A-62364818C2DF}">
      <dsp:nvSpPr>
        <dsp:cNvPr id="0" name=""/>
        <dsp:cNvSpPr/>
      </dsp:nvSpPr>
      <dsp:spPr>
        <a:xfrm>
          <a:off x="0" y="982"/>
          <a:ext cx="7444450" cy="2275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Even</a:t>
          </a:r>
          <a:r>
            <a:rPr lang="cs-CZ" sz="1900" kern="1200" dirty="0"/>
            <a:t> </a:t>
          </a:r>
          <a:r>
            <a:rPr lang="cs-CZ" sz="1900" kern="1200" dirty="0" err="1"/>
            <a:t>the</a:t>
          </a:r>
          <a:r>
            <a:rPr lang="cs-CZ" sz="1900" kern="1200" dirty="0"/>
            <a:t> </a:t>
          </a:r>
          <a:r>
            <a:rPr lang="cs-CZ" sz="1900" kern="1200" dirty="0" err="1"/>
            <a:t>problem</a:t>
          </a:r>
          <a:r>
            <a:rPr lang="cs-CZ" sz="1900" kern="1200" dirty="0"/>
            <a:t> </a:t>
          </a:r>
          <a:r>
            <a:rPr lang="cs-CZ" sz="1900" kern="1200" dirty="0" err="1"/>
            <a:t>itself</a:t>
          </a:r>
          <a:r>
            <a:rPr lang="cs-CZ" sz="1900" kern="1200" dirty="0"/>
            <a:t> </a:t>
          </a:r>
          <a:r>
            <a:rPr lang="cs-CZ" sz="1900" kern="1200" dirty="0" err="1"/>
            <a:t>is</a:t>
          </a:r>
          <a:r>
            <a:rPr lang="cs-CZ" sz="1900" kern="1200" dirty="0"/>
            <a:t> a </a:t>
          </a:r>
          <a:r>
            <a:rPr lang="cs-CZ" sz="1900" kern="1200" dirty="0" err="1"/>
            <a:t>meaningful</a:t>
          </a:r>
          <a:r>
            <a:rPr lang="cs-CZ" sz="1900" kern="1200" dirty="0"/>
            <a:t> </a:t>
          </a:r>
          <a:r>
            <a:rPr lang="cs-CZ" sz="1900" b="1" kern="1200" dirty="0" err="1"/>
            <a:t>outcome</a:t>
          </a:r>
          <a:r>
            <a:rPr lang="cs-CZ" sz="1900" b="0" kern="1200" dirty="0"/>
            <a:t>. </a:t>
          </a:r>
          <a:r>
            <a:rPr lang="cs-CZ" sz="1900" b="0" kern="1200" dirty="0" err="1"/>
            <a:t>The</a:t>
          </a:r>
          <a:r>
            <a:rPr lang="cs-CZ" sz="1900" b="0" kern="1200" dirty="0"/>
            <a:t> </a:t>
          </a:r>
          <a:r>
            <a:rPr lang="cs-CZ" sz="1900" b="0" kern="1200" dirty="0" err="1"/>
            <a:t>problem</a:t>
          </a:r>
          <a:r>
            <a:rPr lang="cs-CZ" sz="1900" b="0" kern="1200" dirty="0"/>
            <a:t> </a:t>
          </a:r>
          <a:r>
            <a:rPr lang="cs-CZ" sz="1900" b="0" kern="1200" dirty="0" err="1"/>
            <a:t>should</a:t>
          </a:r>
          <a:r>
            <a:rPr lang="cs-CZ" sz="1900" b="0" kern="1200" dirty="0"/>
            <a:t> </a:t>
          </a:r>
          <a:r>
            <a:rPr lang="cs-CZ" sz="1900" b="0" kern="1200" dirty="0" err="1"/>
            <a:t>be</a:t>
          </a:r>
          <a:r>
            <a:rPr lang="cs-CZ" sz="1900" b="0" kern="1200" dirty="0"/>
            <a:t> </a:t>
          </a:r>
          <a:r>
            <a:rPr lang="cs-CZ" sz="1900" b="0" kern="1200" dirty="0" err="1"/>
            <a:t>interesting</a:t>
          </a:r>
          <a:r>
            <a:rPr lang="cs-CZ" sz="1900" b="0" kern="1200" dirty="0"/>
            <a:t> and </a:t>
          </a:r>
          <a:r>
            <a:rPr lang="cs-CZ" sz="1900" b="0" kern="1200" dirty="0" err="1"/>
            <a:t>should</a:t>
          </a:r>
          <a:r>
            <a:rPr lang="cs-CZ" sz="1900" b="0" kern="1200" dirty="0"/>
            <a:t> </a:t>
          </a:r>
          <a:r>
            <a:rPr lang="cs-CZ" sz="1900" b="0" kern="1200" dirty="0" err="1"/>
            <a:t>arise</a:t>
          </a:r>
          <a:r>
            <a:rPr lang="cs-CZ" sz="1900" b="0" kern="1200" dirty="0"/>
            <a:t> </a:t>
          </a:r>
          <a:r>
            <a:rPr lang="cs-CZ" sz="1900" b="0" kern="1200" dirty="0" err="1"/>
            <a:t>form</a:t>
          </a:r>
          <a:r>
            <a:rPr lang="cs-CZ" sz="1900" b="0" kern="1200" dirty="0"/>
            <a:t> </a:t>
          </a:r>
          <a:r>
            <a:rPr lang="cs-CZ" sz="1900" b="0" kern="1200" dirty="0" err="1"/>
            <a:t>the</a:t>
          </a:r>
          <a:r>
            <a:rPr lang="cs-CZ" sz="1900" b="0" kern="1200" dirty="0"/>
            <a:t> </a:t>
          </a:r>
          <a:r>
            <a:rPr lang="cs-CZ" sz="1900" b="0" kern="1200" dirty="0" err="1"/>
            <a:t>needs</a:t>
          </a:r>
          <a:r>
            <a:rPr lang="cs-CZ" sz="1900" b="0" kern="1200" dirty="0"/>
            <a:t> </a:t>
          </a:r>
          <a:r>
            <a:rPr lang="cs-CZ" sz="1900" b="0" kern="1200" dirty="0" err="1"/>
            <a:t>of</a:t>
          </a:r>
          <a:r>
            <a:rPr lang="cs-CZ" sz="1900" b="0" kern="1200" dirty="0"/>
            <a:t> </a:t>
          </a:r>
          <a:r>
            <a:rPr lang="cs-CZ" sz="1900" b="1" kern="1200" dirty="0" err="1"/>
            <a:t>participants</a:t>
          </a:r>
          <a:r>
            <a:rPr lang="cs-CZ" sz="1900" b="1" kern="1200" dirty="0"/>
            <a:t> (</a:t>
          </a:r>
          <a:r>
            <a:rPr lang="cs-CZ" sz="1900" b="1" kern="1200" dirty="0" err="1"/>
            <a:t>pupils</a:t>
          </a:r>
          <a:r>
            <a:rPr lang="cs-CZ" sz="1900" b="1" kern="1200" dirty="0"/>
            <a:t>), </a:t>
          </a:r>
          <a:r>
            <a:rPr lang="cs-CZ" sz="1900" b="1" kern="1200" dirty="0" err="1"/>
            <a:t>who</a:t>
          </a:r>
          <a:r>
            <a:rPr lang="cs-CZ" sz="1900" b="1" kern="1200" dirty="0"/>
            <a:t> </a:t>
          </a:r>
          <a:r>
            <a:rPr lang="cs-CZ" sz="1900" b="1" kern="1200" dirty="0" err="1"/>
            <a:t>would</a:t>
          </a:r>
          <a:r>
            <a:rPr lang="cs-CZ" sz="1900" b="1" kern="1200" dirty="0"/>
            <a:t> make </a:t>
          </a:r>
          <a:r>
            <a:rPr lang="cs-CZ" sz="1900" b="1" kern="1200" dirty="0" err="1"/>
            <a:t>decision</a:t>
          </a:r>
          <a:r>
            <a:rPr lang="cs-CZ" sz="1900" b="1" kern="1200" dirty="0"/>
            <a:t> </a:t>
          </a:r>
          <a:r>
            <a:rPr lang="cs-CZ" sz="1900" b="1" kern="1200" dirty="0" err="1"/>
            <a:t>about</a:t>
          </a:r>
          <a:r>
            <a:rPr lang="cs-CZ" sz="1900" b="1" kern="1200" dirty="0"/>
            <a:t> </a:t>
          </a:r>
          <a:r>
            <a:rPr lang="cs-CZ" sz="1900" b="1" kern="1200" dirty="0" err="1"/>
            <a:t>the</a:t>
          </a:r>
          <a:r>
            <a:rPr lang="cs-CZ" sz="1900" b="1" kern="1200" dirty="0"/>
            <a:t> </a:t>
          </a:r>
          <a:r>
            <a:rPr lang="cs-CZ" sz="1900" b="1" kern="1200" dirty="0" err="1"/>
            <a:t>project</a:t>
          </a:r>
          <a:r>
            <a:rPr lang="cs-CZ" sz="1900" b="1" kern="1200" dirty="0"/>
            <a:t> </a:t>
          </a:r>
          <a:r>
            <a:rPr lang="cs-CZ" sz="1900" b="1" kern="1200" dirty="0" err="1"/>
            <a:t>together</a:t>
          </a:r>
          <a:r>
            <a:rPr lang="cs-CZ" sz="1900" b="0" kern="1200" dirty="0"/>
            <a:t>. </a:t>
          </a:r>
          <a:r>
            <a:rPr lang="cs-CZ" sz="1900" b="0" kern="1200" dirty="0" err="1"/>
            <a:t>Participants</a:t>
          </a:r>
          <a:r>
            <a:rPr lang="cs-CZ" sz="1900" b="0" kern="1200" dirty="0"/>
            <a:t> </a:t>
          </a:r>
          <a:r>
            <a:rPr lang="cs-CZ" sz="1900" b="0" kern="1200" dirty="0" err="1"/>
            <a:t>can</a:t>
          </a:r>
          <a:r>
            <a:rPr lang="cs-CZ" sz="1900" b="0" kern="1200" dirty="0"/>
            <a:t> </a:t>
          </a:r>
          <a:r>
            <a:rPr lang="cs-CZ" sz="1900" b="0" kern="1200" dirty="0" err="1"/>
            <a:t>apply</a:t>
          </a:r>
          <a:r>
            <a:rPr lang="cs-CZ" sz="1900" b="0" kern="1200" dirty="0"/>
            <a:t> </a:t>
          </a:r>
          <a:r>
            <a:rPr lang="cs-CZ" sz="1900" b="0" kern="1200" dirty="0" err="1"/>
            <a:t>their</a:t>
          </a:r>
          <a:r>
            <a:rPr lang="cs-CZ" sz="1900" b="0" kern="1200" dirty="0"/>
            <a:t> </a:t>
          </a:r>
          <a:r>
            <a:rPr lang="cs-CZ" sz="1900" b="0" kern="1200" dirty="0" err="1"/>
            <a:t>invention</a:t>
          </a:r>
          <a:r>
            <a:rPr lang="cs-CZ" sz="1900" b="0" kern="1200" dirty="0"/>
            <a:t> and originality.</a:t>
          </a:r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b="0" kern="1200" dirty="0"/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 err="1"/>
            <a:t>Think</a:t>
          </a:r>
          <a:r>
            <a:rPr lang="cs-CZ" sz="1900" b="0" kern="1200" dirty="0"/>
            <a:t> </a:t>
          </a:r>
          <a:r>
            <a:rPr lang="cs-CZ" sz="1900" b="0" kern="1200" dirty="0" err="1"/>
            <a:t>about</a:t>
          </a:r>
          <a:r>
            <a:rPr lang="cs-CZ" sz="1900" b="0" kern="1200" dirty="0"/>
            <a:t> </a:t>
          </a:r>
          <a:r>
            <a:rPr lang="cs-CZ" sz="1900" b="0" kern="1200" dirty="0" err="1"/>
            <a:t>the</a:t>
          </a:r>
          <a:r>
            <a:rPr lang="cs-CZ" sz="1900" b="0" kern="1200" dirty="0"/>
            <a:t> </a:t>
          </a:r>
          <a:r>
            <a:rPr lang="cs-CZ" sz="1900" b="0" kern="1200" dirty="0" err="1"/>
            <a:t>question</a:t>
          </a:r>
          <a:r>
            <a:rPr lang="cs-CZ" sz="1900" b="0" kern="1200" dirty="0"/>
            <a:t>: „</a:t>
          </a:r>
          <a:r>
            <a:rPr lang="cs-CZ" sz="1900" b="0" i="1" kern="1200" dirty="0" err="1"/>
            <a:t>What</a:t>
          </a:r>
          <a:r>
            <a:rPr lang="cs-CZ" sz="1900" b="0" i="1" kern="1200" dirty="0"/>
            <a:t> </a:t>
          </a:r>
          <a:r>
            <a:rPr lang="cs-CZ" sz="1900" b="0" i="1" kern="1200" dirty="0" err="1"/>
            <a:t>is</a:t>
          </a:r>
          <a:r>
            <a:rPr lang="cs-CZ" sz="1900" b="0" i="1" kern="1200" dirty="0"/>
            <a:t> my role </a:t>
          </a:r>
          <a:r>
            <a:rPr lang="cs-CZ" sz="1900" b="0" i="1" kern="1200" dirty="0" err="1"/>
            <a:t>now</a:t>
          </a:r>
          <a:r>
            <a:rPr lang="cs-CZ" sz="1900" b="0" kern="1200" dirty="0"/>
            <a:t>?“</a:t>
          </a:r>
          <a:endParaRPr lang="cs-CZ" sz="1900" kern="1200" dirty="0"/>
        </a:p>
      </dsp:txBody>
      <dsp:txXfrm>
        <a:off x="0" y="982"/>
        <a:ext cx="7444450" cy="2275134"/>
      </dsp:txXfrm>
    </dsp:sp>
    <dsp:sp modelId="{A7AE5ADD-ED2C-4AC9-83CC-D339F0ACF88C}">
      <dsp:nvSpPr>
        <dsp:cNvPr id="0" name=""/>
        <dsp:cNvSpPr/>
      </dsp:nvSpPr>
      <dsp:spPr>
        <a:xfrm>
          <a:off x="0" y="2276116"/>
          <a:ext cx="744445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48BA8-A146-4BA9-BC80-F48C0C58EE1F}">
      <dsp:nvSpPr>
        <dsp:cNvPr id="0" name=""/>
        <dsp:cNvSpPr/>
      </dsp:nvSpPr>
      <dsp:spPr>
        <a:xfrm>
          <a:off x="0" y="2276116"/>
          <a:ext cx="7444450" cy="1522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 err="1"/>
            <a:t>Teacher</a:t>
          </a:r>
          <a:r>
            <a:rPr lang="cs-CZ" sz="1900" kern="1200" dirty="0"/>
            <a:t> </a:t>
          </a:r>
          <a:r>
            <a:rPr lang="cs-CZ" sz="1900" kern="1200" dirty="0" err="1"/>
            <a:t>can</a:t>
          </a:r>
          <a:r>
            <a:rPr lang="cs-CZ" sz="1900" kern="1200" dirty="0"/>
            <a:t> play a role </a:t>
          </a:r>
          <a:r>
            <a:rPr lang="cs-CZ" sz="1900" kern="1200" dirty="0" err="1"/>
            <a:t>of</a:t>
          </a:r>
          <a:r>
            <a:rPr lang="cs-CZ" sz="1900" kern="1200" dirty="0"/>
            <a:t> </a:t>
          </a:r>
          <a:r>
            <a:rPr lang="cs-CZ" sz="1900" kern="1200" dirty="0" err="1"/>
            <a:t>the</a:t>
          </a:r>
          <a:r>
            <a:rPr lang="cs-CZ" sz="1900" kern="1200" dirty="0"/>
            <a:t> person </a:t>
          </a:r>
          <a:r>
            <a:rPr lang="cs-CZ" sz="1900" kern="1200" dirty="0" err="1"/>
            <a:t>who</a:t>
          </a:r>
          <a:r>
            <a:rPr lang="cs-CZ" sz="1900" kern="1200" dirty="0"/>
            <a:t> </a:t>
          </a:r>
          <a:r>
            <a:rPr lang="cs-CZ" sz="1900" kern="1200" dirty="0" err="1"/>
            <a:t>looks</a:t>
          </a:r>
          <a:r>
            <a:rPr lang="cs-CZ" sz="1900" kern="1200" dirty="0"/>
            <a:t> </a:t>
          </a:r>
          <a:r>
            <a:rPr lang="cs-CZ" sz="1900" kern="1200" dirty="0" err="1"/>
            <a:t>after</a:t>
          </a:r>
          <a:r>
            <a:rPr lang="cs-CZ" sz="1900" kern="1200" dirty="0"/>
            <a:t> </a:t>
          </a:r>
          <a:r>
            <a:rPr lang="cs-CZ" sz="1900" kern="1200" dirty="0" err="1"/>
            <a:t>the</a:t>
          </a:r>
          <a:r>
            <a:rPr lang="cs-CZ" sz="1900" kern="1200" dirty="0"/>
            <a:t> </a:t>
          </a:r>
          <a:r>
            <a:rPr lang="cs-CZ" sz="1900" kern="1200" dirty="0" err="1"/>
            <a:t>choice</a:t>
          </a:r>
          <a:r>
            <a:rPr lang="cs-CZ" sz="1900" kern="1200" dirty="0"/>
            <a:t> </a:t>
          </a:r>
          <a:r>
            <a:rPr lang="cs-CZ" sz="1900" kern="1200" dirty="0" err="1"/>
            <a:t>of</a:t>
          </a:r>
          <a:r>
            <a:rPr lang="cs-CZ" sz="1900" kern="1200" dirty="0"/>
            <a:t> </a:t>
          </a:r>
          <a:r>
            <a:rPr lang="cs-CZ" sz="1900" kern="1200" dirty="0" err="1"/>
            <a:t>the</a:t>
          </a:r>
          <a:r>
            <a:rPr lang="cs-CZ" sz="1900" kern="1200" dirty="0"/>
            <a:t> </a:t>
          </a:r>
          <a:r>
            <a:rPr lang="cs-CZ" sz="1900" b="1" kern="1200" dirty="0" err="1"/>
            <a:t>suitable</a:t>
          </a:r>
          <a:r>
            <a:rPr lang="cs-CZ" sz="1900" b="1" kern="1200" dirty="0"/>
            <a:t> and </a:t>
          </a:r>
          <a:r>
            <a:rPr lang="cs-CZ" sz="1900" b="1" kern="1200" dirty="0" err="1"/>
            <a:t>feasible</a:t>
          </a:r>
          <a:r>
            <a:rPr lang="cs-CZ" sz="1900" b="1" kern="1200" dirty="0"/>
            <a:t> </a:t>
          </a:r>
          <a:r>
            <a:rPr lang="cs-CZ" sz="1900" b="1" kern="1200" dirty="0" err="1"/>
            <a:t>outcomes</a:t>
          </a:r>
          <a:r>
            <a:rPr lang="cs-CZ" sz="1900" kern="1200" dirty="0"/>
            <a:t>.</a:t>
          </a:r>
        </a:p>
      </dsp:txBody>
      <dsp:txXfrm>
        <a:off x="0" y="2276116"/>
        <a:ext cx="7444450" cy="1522702"/>
      </dsp:txXfrm>
    </dsp:sp>
    <dsp:sp modelId="{401A630D-1BAB-4CB7-9276-E57EE17C96E4}">
      <dsp:nvSpPr>
        <dsp:cNvPr id="0" name=""/>
        <dsp:cNvSpPr/>
      </dsp:nvSpPr>
      <dsp:spPr>
        <a:xfrm>
          <a:off x="0" y="3798819"/>
          <a:ext cx="74444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639A5-C311-43DE-B363-3A2375637954}">
      <dsp:nvSpPr>
        <dsp:cNvPr id="0" name=""/>
        <dsp:cNvSpPr/>
      </dsp:nvSpPr>
      <dsp:spPr>
        <a:xfrm>
          <a:off x="0" y="3798819"/>
          <a:ext cx="7444450" cy="2275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 err="1"/>
            <a:t>Is</a:t>
          </a:r>
          <a:r>
            <a:rPr lang="cs-CZ" sz="1900" b="1" kern="1200" dirty="0"/>
            <a:t> </a:t>
          </a:r>
          <a:r>
            <a:rPr lang="cs-CZ" sz="1900" b="1" kern="1200" dirty="0" err="1"/>
            <a:t>possible</a:t>
          </a:r>
          <a:r>
            <a:rPr lang="cs-CZ" sz="1900" b="1" kern="1200" dirty="0"/>
            <a:t> to </a:t>
          </a:r>
          <a:r>
            <a:rPr lang="cs-CZ" sz="1900" b="1" kern="1200" dirty="0" err="1"/>
            <a:t>realize</a:t>
          </a:r>
          <a:r>
            <a:rPr lang="cs-CZ" sz="1900" b="1" kern="1200" dirty="0"/>
            <a:t> </a:t>
          </a:r>
          <a:r>
            <a:rPr lang="cs-CZ" sz="1900" b="1" kern="1200" dirty="0" err="1"/>
            <a:t>projects</a:t>
          </a:r>
          <a:r>
            <a:rPr lang="cs-CZ" sz="1900" b="1" kern="1200" dirty="0"/>
            <a:t> in </a:t>
          </a:r>
          <a:r>
            <a:rPr lang="cs-CZ" sz="1900" b="1" kern="1200" dirty="0" err="1"/>
            <a:t>the</a:t>
          </a:r>
          <a:r>
            <a:rPr lang="cs-CZ" sz="1900" b="1" kern="1200" dirty="0"/>
            <a:t> 1st grade?</a:t>
          </a:r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 err="1"/>
            <a:t>There</a:t>
          </a:r>
          <a:r>
            <a:rPr lang="cs-CZ" sz="1900" b="0" kern="1200" dirty="0"/>
            <a:t> </a:t>
          </a:r>
          <a:r>
            <a:rPr lang="cs-CZ" sz="1900" b="0" kern="1200" dirty="0" err="1"/>
            <a:t>is</a:t>
          </a:r>
          <a:r>
            <a:rPr lang="cs-CZ" sz="1900" b="0" kern="1200" dirty="0"/>
            <a:t> no </a:t>
          </a:r>
          <a:r>
            <a:rPr lang="cs-CZ" sz="1900" b="0" kern="1200" dirty="0" err="1"/>
            <a:t>clear</a:t>
          </a:r>
          <a:r>
            <a:rPr lang="cs-CZ" sz="1900" b="0" kern="1200" dirty="0"/>
            <a:t> </a:t>
          </a:r>
          <a:r>
            <a:rPr lang="cs-CZ" sz="1900" b="0" kern="1200" dirty="0" err="1"/>
            <a:t>answer</a:t>
          </a:r>
          <a:r>
            <a:rPr lang="cs-CZ" sz="1900" b="0" kern="1200" dirty="0"/>
            <a:t>. </a:t>
          </a:r>
          <a:r>
            <a:rPr lang="cs-CZ" sz="1900" b="0" kern="1200" dirty="0" err="1"/>
            <a:t>It</a:t>
          </a:r>
          <a:r>
            <a:rPr lang="cs-CZ" sz="1900" b="0" kern="1200" dirty="0"/>
            <a:t> </a:t>
          </a:r>
          <a:r>
            <a:rPr lang="cs-CZ" sz="1900" b="0" kern="1200" dirty="0" err="1"/>
            <a:t>depends</a:t>
          </a:r>
          <a:r>
            <a:rPr lang="cs-CZ" sz="1900" b="0" kern="1200" dirty="0"/>
            <a:t> on </a:t>
          </a:r>
          <a:r>
            <a:rPr lang="cs-CZ" sz="1900" b="0" kern="1200" dirty="0" err="1"/>
            <a:t>our</a:t>
          </a:r>
          <a:r>
            <a:rPr lang="cs-CZ" sz="1900" b="0" kern="1200" dirty="0"/>
            <a:t> </a:t>
          </a:r>
          <a:r>
            <a:rPr lang="cs-CZ" sz="1900" b="0" kern="1200" dirty="0" err="1"/>
            <a:t>ability</a:t>
          </a:r>
          <a:r>
            <a:rPr lang="cs-CZ" sz="1900" b="0" kern="1200" dirty="0"/>
            <a:t> to </a:t>
          </a:r>
          <a:r>
            <a:rPr lang="cs-CZ" sz="1900" b="0" kern="1200" dirty="0" err="1"/>
            <a:t>prepare</a:t>
          </a:r>
          <a:r>
            <a:rPr lang="cs-CZ" sz="1900" b="0" kern="1200" dirty="0"/>
            <a:t> </a:t>
          </a:r>
          <a:r>
            <a:rPr lang="cs-CZ" sz="1900" b="0" kern="1200" dirty="0" err="1"/>
            <a:t>the</a:t>
          </a:r>
          <a:r>
            <a:rPr lang="cs-CZ" sz="1900" b="0" kern="1200" dirty="0"/>
            <a:t> </a:t>
          </a:r>
          <a:r>
            <a:rPr lang="cs-CZ" sz="1900" b="0" kern="1200" dirty="0" err="1"/>
            <a:t>class</a:t>
          </a:r>
          <a:r>
            <a:rPr lang="cs-CZ" sz="1900" b="0" kern="1200" dirty="0"/>
            <a:t> </a:t>
          </a:r>
          <a:r>
            <a:rPr lang="cs-CZ" sz="1900" b="0" kern="1200" dirty="0" err="1"/>
            <a:t>for</a:t>
          </a:r>
          <a:r>
            <a:rPr lang="cs-CZ" sz="1900" b="0" kern="1200" dirty="0"/>
            <a:t> a </a:t>
          </a:r>
          <a:r>
            <a:rPr lang="cs-CZ" sz="1900" b="0" kern="1200" dirty="0" err="1"/>
            <a:t>project</a:t>
          </a:r>
          <a:r>
            <a:rPr lang="cs-CZ" sz="1900" b="0" kern="1200" dirty="0"/>
            <a:t> and to </a:t>
          </a:r>
          <a:r>
            <a:rPr lang="cs-CZ" sz="1900" b="0" kern="1200" dirty="0" err="1"/>
            <a:t>choose</a:t>
          </a:r>
          <a:r>
            <a:rPr lang="cs-CZ" sz="1900" b="0" kern="1200" dirty="0"/>
            <a:t> </a:t>
          </a:r>
          <a:r>
            <a:rPr lang="cs-CZ" sz="1900" b="0" kern="1200" dirty="0" err="1"/>
            <a:t>the</a:t>
          </a:r>
          <a:r>
            <a:rPr lang="cs-CZ" sz="1900" b="0" kern="1200" dirty="0"/>
            <a:t> </a:t>
          </a:r>
          <a:r>
            <a:rPr lang="cs-CZ" sz="1900" b="0" kern="1200" dirty="0" err="1"/>
            <a:t>adequate</a:t>
          </a:r>
          <a:r>
            <a:rPr lang="cs-CZ" sz="1900" b="0" kern="1200" dirty="0"/>
            <a:t> type </a:t>
          </a:r>
          <a:r>
            <a:rPr lang="cs-CZ" sz="1900" b="0" kern="1200" dirty="0" err="1"/>
            <a:t>of</a:t>
          </a:r>
          <a:r>
            <a:rPr lang="cs-CZ" sz="1900" b="0" kern="1200" dirty="0"/>
            <a:t> </a:t>
          </a:r>
          <a:r>
            <a:rPr lang="cs-CZ" sz="1900" b="0" kern="1200" dirty="0" err="1"/>
            <a:t>project</a:t>
          </a:r>
          <a:r>
            <a:rPr lang="cs-CZ" sz="1900" b="0" kern="1200" dirty="0"/>
            <a:t>. </a:t>
          </a:r>
          <a:r>
            <a:rPr lang="cs-CZ" sz="1900" b="0" kern="1200" dirty="0" err="1"/>
            <a:t>It</a:t>
          </a:r>
          <a:r>
            <a:rPr lang="cs-CZ" sz="1900" b="0" kern="1200" dirty="0"/>
            <a:t> </a:t>
          </a:r>
          <a:r>
            <a:rPr lang="cs-CZ" sz="1900" b="0" kern="1200" dirty="0" err="1"/>
            <a:t>is</a:t>
          </a:r>
          <a:r>
            <a:rPr lang="cs-CZ" sz="1900" b="0" kern="1200" dirty="0"/>
            <a:t> </a:t>
          </a:r>
          <a:r>
            <a:rPr lang="cs-CZ" sz="1900" b="0" kern="1200" dirty="0" err="1"/>
            <a:t>important</a:t>
          </a:r>
          <a:r>
            <a:rPr lang="cs-CZ" sz="1900" b="0" kern="1200" dirty="0"/>
            <a:t> to </a:t>
          </a:r>
          <a:r>
            <a:rPr lang="cs-CZ" sz="1900" b="0" kern="1200" dirty="0" err="1"/>
            <a:t>realize</a:t>
          </a:r>
          <a:r>
            <a:rPr lang="cs-CZ" sz="1900" b="0" kern="1200" dirty="0"/>
            <a:t> </a:t>
          </a:r>
          <a:r>
            <a:rPr lang="cs-CZ" sz="1900" b="0" kern="1200" dirty="0" err="1"/>
            <a:t>that</a:t>
          </a:r>
          <a:r>
            <a:rPr lang="cs-CZ" sz="1900" b="0" kern="1200" dirty="0"/>
            <a:t> </a:t>
          </a:r>
          <a:r>
            <a:rPr lang="cs-CZ" sz="1900" b="0" kern="1200" dirty="0" err="1"/>
            <a:t>you</a:t>
          </a:r>
          <a:r>
            <a:rPr lang="cs-CZ" sz="1900" b="0" kern="1200" dirty="0"/>
            <a:t> </a:t>
          </a:r>
          <a:r>
            <a:rPr lang="cs-CZ" sz="1900" b="0" kern="1200" dirty="0" err="1"/>
            <a:t>should</a:t>
          </a:r>
          <a:r>
            <a:rPr lang="cs-CZ" sz="1900" b="0" kern="1200" dirty="0"/>
            <a:t> </a:t>
          </a:r>
          <a:r>
            <a:rPr lang="cs-CZ" sz="1900" b="0" kern="1200" dirty="0" err="1"/>
            <a:t>lead</a:t>
          </a:r>
          <a:r>
            <a:rPr lang="cs-CZ" sz="1900" b="0" kern="1200" dirty="0"/>
            <a:t> </a:t>
          </a:r>
          <a:r>
            <a:rPr lang="cs-CZ" sz="1900" b="0" kern="1200" dirty="0" err="1"/>
            <a:t>children</a:t>
          </a:r>
          <a:r>
            <a:rPr lang="cs-CZ" sz="1900" b="0" kern="1200" dirty="0"/>
            <a:t> to </a:t>
          </a:r>
          <a:r>
            <a:rPr lang="cs-CZ" sz="1900" b="0" kern="1200" dirty="0" err="1"/>
            <a:t>some</a:t>
          </a:r>
          <a:r>
            <a:rPr lang="cs-CZ" sz="1900" b="0" kern="1200" dirty="0"/>
            <a:t> </a:t>
          </a:r>
          <a:r>
            <a:rPr lang="cs-CZ" sz="1900" b="0" kern="1200" dirty="0" err="1"/>
            <a:t>cometencies</a:t>
          </a:r>
          <a:r>
            <a:rPr lang="cs-CZ" sz="1900" b="0" kern="1200" dirty="0"/>
            <a:t> </a:t>
          </a:r>
          <a:r>
            <a:rPr lang="cs-CZ" sz="1900" b="0" kern="1200" dirty="0" err="1"/>
            <a:t>for</a:t>
          </a:r>
          <a:r>
            <a:rPr lang="cs-CZ" sz="1900" b="0" kern="1200" dirty="0"/>
            <a:t> </a:t>
          </a:r>
          <a:r>
            <a:rPr lang="cs-CZ" sz="1900" b="0" kern="1200" dirty="0" err="1"/>
            <a:t>succesful</a:t>
          </a:r>
          <a:r>
            <a:rPr lang="cs-CZ" sz="1900" b="0" kern="1200" dirty="0"/>
            <a:t> </a:t>
          </a:r>
          <a:r>
            <a:rPr lang="cs-CZ" sz="1900" b="0" kern="1200" dirty="0" err="1"/>
            <a:t>completion</a:t>
          </a:r>
          <a:r>
            <a:rPr lang="cs-CZ" sz="1900" b="0" kern="1200" dirty="0"/>
            <a:t> </a:t>
          </a:r>
          <a:r>
            <a:rPr lang="cs-CZ" sz="1900" b="0" kern="1200" dirty="0" err="1"/>
            <a:t>of</a:t>
          </a:r>
          <a:r>
            <a:rPr lang="cs-CZ" sz="1900" b="0" kern="1200" dirty="0"/>
            <a:t> </a:t>
          </a:r>
          <a:r>
            <a:rPr lang="cs-CZ" sz="1900" b="0" kern="1200" dirty="0" err="1"/>
            <a:t>the</a:t>
          </a:r>
          <a:r>
            <a:rPr lang="cs-CZ" sz="1900" b="0" kern="1200" dirty="0"/>
            <a:t> </a:t>
          </a:r>
          <a:r>
            <a:rPr lang="cs-CZ" sz="1900" b="0" kern="1200" dirty="0" err="1"/>
            <a:t>project</a:t>
          </a:r>
          <a:r>
            <a:rPr lang="cs-CZ" sz="1900" b="0" kern="1200" dirty="0"/>
            <a:t>. </a:t>
          </a:r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 err="1"/>
            <a:t>Anyway</a:t>
          </a:r>
          <a:r>
            <a:rPr lang="cs-CZ" sz="1900" b="0" kern="1200" dirty="0"/>
            <a:t>, </a:t>
          </a:r>
          <a:r>
            <a:rPr lang="cs-CZ" sz="1900" b="0" kern="1200" dirty="0" err="1"/>
            <a:t>you</a:t>
          </a:r>
          <a:r>
            <a:rPr lang="cs-CZ" sz="1900" b="0" kern="1200" dirty="0"/>
            <a:t> </a:t>
          </a:r>
          <a:r>
            <a:rPr lang="cs-CZ" sz="1900" b="0" kern="1200" dirty="0" err="1"/>
            <a:t>can</a:t>
          </a:r>
          <a:r>
            <a:rPr lang="cs-CZ" sz="1900" b="0" kern="1200" dirty="0"/>
            <a:t> </a:t>
          </a:r>
          <a:r>
            <a:rPr lang="cs-CZ" sz="1900" b="0" kern="1200" dirty="0" err="1"/>
            <a:t>see</a:t>
          </a:r>
          <a:r>
            <a:rPr lang="cs-CZ" sz="1900" b="0" kern="1200" dirty="0"/>
            <a:t> </a:t>
          </a:r>
          <a:r>
            <a:rPr lang="cs-CZ" sz="1900" b="0" kern="1200" dirty="0" err="1"/>
            <a:t>some</a:t>
          </a:r>
          <a:r>
            <a:rPr lang="cs-CZ" sz="1900" b="0" kern="1200" dirty="0"/>
            <a:t> </a:t>
          </a:r>
          <a:r>
            <a:rPr lang="cs-CZ" sz="1900" b="0" kern="1200" dirty="0" err="1"/>
            <a:t>examples</a:t>
          </a:r>
          <a:r>
            <a:rPr lang="cs-CZ" sz="1900" b="0" kern="1200" dirty="0"/>
            <a:t> </a:t>
          </a:r>
          <a:r>
            <a:rPr lang="cs-CZ" sz="1900" b="0" kern="1200" dirty="0" err="1"/>
            <a:t>of</a:t>
          </a:r>
          <a:r>
            <a:rPr lang="cs-CZ" sz="1900" b="0" kern="1200" dirty="0"/>
            <a:t> </a:t>
          </a:r>
          <a:r>
            <a:rPr lang="cs-CZ" sz="1900" b="0" kern="1200" dirty="0" err="1"/>
            <a:t>good</a:t>
          </a:r>
          <a:r>
            <a:rPr lang="cs-CZ" sz="1900" b="0" kern="1200" dirty="0"/>
            <a:t> </a:t>
          </a:r>
          <a:r>
            <a:rPr lang="cs-CZ" sz="1900" b="0" kern="1200" dirty="0" err="1"/>
            <a:t>projects</a:t>
          </a:r>
          <a:r>
            <a:rPr lang="cs-CZ" sz="1900" b="0" kern="1200" dirty="0"/>
            <a:t> in </a:t>
          </a:r>
          <a:r>
            <a:rPr lang="cs-CZ" sz="1900" b="0" kern="1200" dirty="0" err="1"/>
            <a:t>the</a:t>
          </a:r>
          <a:r>
            <a:rPr lang="cs-CZ" sz="1900" b="0" kern="1200" dirty="0"/>
            <a:t> table </a:t>
          </a:r>
          <a:r>
            <a:rPr lang="cs-CZ" sz="1900" b="0" kern="1200" dirty="0" err="1"/>
            <a:t>above</a:t>
          </a:r>
          <a:r>
            <a:rPr lang="cs-CZ" sz="1900" b="0" kern="1200" dirty="0"/>
            <a:t>.</a:t>
          </a:r>
        </a:p>
      </dsp:txBody>
      <dsp:txXfrm>
        <a:off x="0" y="3798819"/>
        <a:ext cx="7444450" cy="22751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C958D-7BB6-4EB3-80A4-F7265AB75B83}">
      <dsp:nvSpPr>
        <dsp:cNvPr id="0" name=""/>
        <dsp:cNvSpPr/>
      </dsp:nvSpPr>
      <dsp:spPr>
        <a:xfrm>
          <a:off x="0" y="0"/>
          <a:ext cx="69577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704EE-BEDC-442E-B049-170410647EE6}">
      <dsp:nvSpPr>
        <dsp:cNvPr id="0" name=""/>
        <dsp:cNvSpPr/>
      </dsp:nvSpPr>
      <dsp:spPr>
        <a:xfrm>
          <a:off x="0" y="0"/>
          <a:ext cx="6957765" cy="3106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 err="1"/>
            <a:t>It</a:t>
          </a:r>
          <a:r>
            <a:rPr lang="cs-CZ" sz="3200" kern="1200" dirty="0"/>
            <a:t> </a:t>
          </a:r>
          <a:r>
            <a:rPr lang="cs-CZ" sz="3200" kern="1200" dirty="0" err="1"/>
            <a:t>is</a:t>
          </a:r>
          <a:r>
            <a:rPr lang="cs-CZ" sz="3200" kern="1200" dirty="0"/>
            <a:t> </a:t>
          </a:r>
          <a:r>
            <a:rPr lang="cs-CZ" sz="3200" kern="1200" dirty="0" err="1"/>
            <a:t>neccessary</a:t>
          </a:r>
          <a:r>
            <a:rPr lang="cs-CZ" sz="3200" kern="1200" dirty="0"/>
            <a:t> to </a:t>
          </a:r>
          <a:r>
            <a:rPr lang="cs-CZ" sz="3200" kern="1200" dirty="0" err="1"/>
            <a:t>decide</a:t>
          </a:r>
          <a:r>
            <a:rPr lang="cs-CZ" sz="3200" kern="1200" dirty="0"/>
            <a:t> </a:t>
          </a:r>
          <a:r>
            <a:rPr lang="cs-CZ" sz="3200" kern="1200" dirty="0" err="1"/>
            <a:t>who</a:t>
          </a:r>
          <a:r>
            <a:rPr lang="cs-CZ" sz="3200" kern="1200" dirty="0"/>
            <a:t> </a:t>
          </a:r>
          <a:r>
            <a:rPr lang="cs-CZ" sz="3200" kern="1200" dirty="0" err="1"/>
            <a:t>will</a:t>
          </a:r>
          <a:r>
            <a:rPr lang="cs-CZ" sz="3200" kern="1200" dirty="0"/>
            <a:t> </a:t>
          </a:r>
          <a:r>
            <a:rPr lang="cs-CZ" sz="3200" kern="1200" dirty="0" err="1"/>
            <a:t>participate</a:t>
          </a:r>
          <a:r>
            <a:rPr lang="cs-CZ" sz="3200" kern="1200" dirty="0"/>
            <a:t> on </a:t>
          </a:r>
          <a:r>
            <a:rPr lang="cs-CZ" sz="3200" kern="1200" dirty="0" err="1"/>
            <a:t>the</a:t>
          </a:r>
          <a:r>
            <a:rPr lang="cs-CZ" sz="3200" kern="1200" dirty="0"/>
            <a:t> </a:t>
          </a:r>
          <a:r>
            <a:rPr lang="cs-CZ" sz="3200" kern="1200" dirty="0" err="1"/>
            <a:t>project</a:t>
          </a:r>
          <a:r>
            <a:rPr lang="cs-CZ" sz="3200" kern="1200" dirty="0"/>
            <a:t> and to </a:t>
          </a:r>
          <a:r>
            <a:rPr lang="cs-CZ" sz="3200" kern="1200" dirty="0" err="1"/>
            <a:t>give</a:t>
          </a:r>
          <a:r>
            <a:rPr lang="cs-CZ" sz="3200" kern="1200" dirty="0"/>
            <a:t> </a:t>
          </a:r>
          <a:r>
            <a:rPr lang="cs-CZ" sz="3200" kern="1200" dirty="0" err="1"/>
            <a:t>roles</a:t>
          </a:r>
          <a:r>
            <a:rPr lang="cs-CZ" sz="3200" kern="1200" dirty="0"/>
            <a:t> </a:t>
          </a:r>
          <a:r>
            <a:rPr lang="cs-CZ" sz="3200" kern="1200" dirty="0" err="1"/>
            <a:t>during</a:t>
          </a:r>
          <a:r>
            <a:rPr lang="cs-CZ" sz="3200" kern="1200" dirty="0"/>
            <a:t> </a:t>
          </a:r>
          <a:r>
            <a:rPr lang="cs-CZ" sz="3200" kern="1200" dirty="0" err="1"/>
            <a:t>the</a:t>
          </a:r>
          <a:r>
            <a:rPr lang="cs-CZ" sz="3200" kern="1200" dirty="0"/>
            <a:t> </a:t>
          </a:r>
          <a:r>
            <a:rPr lang="cs-CZ" sz="3200" kern="1200" dirty="0" err="1"/>
            <a:t>planning</a:t>
          </a:r>
          <a:r>
            <a:rPr lang="cs-CZ" sz="3200" kern="1200" dirty="0"/>
            <a:t> </a:t>
          </a:r>
          <a:r>
            <a:rPr lang="cs-CZ" sz="3200" kern="1200" dirty="0" err="1"/>
            <a:t>of</a:t>
          </a:r>
          <a:r>
            <a:rPr lang="cs-CZ" sz="3200" kern="1200" dirty="0"/>
            <a:t> </a:t>
          </a:r>
          <a:r>
            <a:rPr lang="cs-CZ" sz="3200" kern="1200" dirty="0" err="1"/>
            <a:t>the</a:t>
          </a:r>
          <a:r>
            <a:rPr lang="cs-CZ" sz="3200" kern="1200" dirty="0"/>
            <a:t> </a:t>
          </a:r>
          <a:r>
            <a:rPr lang="cs-CZ" sz="3200" kern="1200" dirty="0" err="1"/>
            <a:t>activities</a:t>
          </a:r>
          <a:r>
            <a:rPr lang="cs-CZ" sz="3200" kern="1200" dirty="0"/>
            <a:t>.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 err="1"/>
            <a:t>The</a:t>
          </a:r>
          <a:r>
            <a:rPr lang="cs-CZ" sz="3200" kern="1200" dirty="0"/>
            <a:t> </a:t>
          </a:r>
          <a:r>
            <a:rPr lang="cs-CZ" sz="3200" kern="1200" dirty="0" err="1"/>
            <a:t>decision</a:t>
          </a:r>
          <a:r>
            <a:rPr lang="cs-CZ" sz="3200" kern="1200" dirty="0"/>
            <a:t> </a:t>
          </a:r>
          <a:r>
            <a:rPr lang="cs-CZ" sz="3200" kern="1200" dirty="0" err="1"/>
            <a:t>should</a:t>
          </a:r>
          <a:r>
            <a:rPr lang="cs-CZ" sz="3200" kern="1200" dirty="0"/>
            <a:t> </a:t>
          </a:r>
          <a:r>
            <a:rPr lang="cs-CZ" sz="3200" kern="1200" dirty="0" err="1"/>
            <a:t>be</a:t>
          </a:r>
          <a:r>
            <a:rPr lang="cs-CZ" sz="3200" kern="1200" dirty="0"/>
            <a:t> made by </a:t>
          </a:r>
          <a:r>
            <a:rPr lang="cs-CZ" sz="3200" kern="1200" dirty="0" err="1"/>
            <a:t>pupils</a:t>
          </a:r>
          <a:r>
            <a:rPr lang="cs-CZ" sz="3200" kern="1200" dirty="0"/>
            <a:t> </a:t>
          </a:r>
          <a:r>
            <a:rPr lang="cs-CZ" sz="3200" kern="1200" dirty="0" err="1"/>
            <a:t>themself</a:t>
          </a:r>
          <a:r>
            <a:rPr lang="cs-CZ" sz="3200" kern="1200" dirty="0"/>
            <a:t>.</a:t>
          </a:r>
        </a:p>
      </dsp:txBody>
      <dsp:txXfrm>
        <a:off x="0" y="0"/>
        <a:ext cx="6957765" cy="3106002"/>
      </dsp:txXfrm>
    </dsp:sp>
    <dsp:sp modelId="{EA6A01A1-4FCF-4757-B903-53477F54FB12}">
      <dsp:nvSpPr>
        <dsp:cNvPr id="0" name=""/>
        <dsp:cNvSpPr/>
      </dsp:nvSpPr>
      <dsp:spPr>
        <a:xfrm>
          <a:off x="0" y="3106002"/>
          <a:ext cx="695776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D13E1-24CD-4F6F-BD90-AEA452CD6078}">
      <dsp:nvSpPr>
        <dsp:cNvPr id="0" name=""/>
        <dsp:cNvSpPr/>
      </dsp:nvSpPr>
      <dsp:spPr>
        <a:xfrm>
          <a:off x="0" y="3106002"/>
          <a:ext cx="6957765" cy="3106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 err="1"/>
            <a:t>Mostly</a:t>
          </a:r>
          <a:r>
            <a:rPr lang="cs-CZ" sz="3200" kern="1200" dirty="0"/>
            <a:t>, </a:t>
          </a:r>
          <a:r>
            <a:rPr lang="cs-CZ" sz="3200" kern="1200" dirty="0" err="1"/>
            <a:t>pupils</a:t>
          </a:r>
          <a:r>
            <a:rPr lang="cs-CZ" sz="3200" kern="1200" dirty="0"/>
            <a:t> </a:t>
          </a:r>
          <a:r>
            <a:rPr lang="cs-CZ" sz="3200" kern="1200" dirty="0" err="1"/>
            <a:t>actively</a:t>
          </a:r>
          <a:r>
            <a:rPr lang="cs-CZ" sz="3200" kern="1200" dirty="0"/>
            <a:t> </a:t>
          </a:r>
          <a:r>
            <a:rPr lang="cs-CZ" sz="3200" kern="1200" dirty="0" err="1"/>
            <a:t>take</a:t>
          </a:r>
          <a:r>
            <a:rPr lang="cs-CZ" sz="3200" kern="1200" dirty="0"/>
            <a:t> </a:t>
          </a:r>
          <a:r>
            <a:rPr lang="cs-CZ" sz="3200" kern="1200" dirty="0" err="1"/>
            <a:t>the</a:t>
          </a:r>
          <a:r>
            <a:rPr lang="cs-CZ" sz="3200" kern="1200" dirty="0"/>
            <a:t> </a:t>
          </a:r>
          <a:r>
            <a:rPr lang="cs-CZ" sz="3200" kern="1200" dirty="0" err="1"/>
            <a:t>roles</a:t>
          </a:r>
          <a:r>
            <a:rPr lang="cs-CZ" sz="3200" kern="1200" dirty="0"/>
            <a:t> </a:t>
          </a:r>
          <a:r>
            <a:rPr lang="cs-CZ" sz="3200" kern="1200" dirty="0" err="1"/>
            <a:t>they</a:t>
          </a:r>
          <a:r>
            <a:rPr lang="cs-CZ" sz="3200" kern="1200" dirty="0"/>
            <a:t> </a:t>
          </a:r>
          <a:r>
            <a:rPr lang="cs-CZ" sz="3200" kern="1200" dirty="0" err="1"/>
            <a:t>want</a:t>
          </a:r>
          <a:r>
            <a:rPr lang="cs-CZ" sz="3200" kern="1200" dirty="0"/>
            <a:t>, so </a:t>
          </a:r>
          <a:r>
            <a:rPr lang="en-US" sz="3200" kern="1200" dirty="0"/>
            <a:t>groups</a:t>
          </a:r>
          <a:r>
            <a:rPr lang="cs-CZ" sz="3200" kern="1200" dirty="0"/>
            <a:t> </a:t>
          </a:r>
          <a:r>
            <a:rPr lang="cs-CZ" sz="3200" kern="1200" dirty="0" err="1"/>
            <a:t>of</a:t>
          </a:r>
          <a:r>
            <a:rPr lang="cs-CZ" sz="3200" kern="1200" dirty="0"/>
            <a:t> </a:t>
          </a:r>
          <a:r>
            <a:rPr lang="cs-CZ" sz="3200" kern="1200" dirty="0" err="1"/>
            <a:t>the</a:t>
          </a:r>
          <a:r>
            <a:rPr lang="cs-CZ" sz="3200" kern="1200" dirty="0"/>
            <a:t> </a:t>
          </a:r>
          <a:r>
            <a:rPr lang="cs-CZ" sz="3200" kern="1200" dirty="0" err="1"/>
            <a:t>similar</a:t>
          </a:r>
          <a:r>
            <a:rPr lang="cs-CZ" sz="3200" kern="1200" dirty="0"/>
            <a:t> </a:t>
          </a:r>
          <a:r>
            <a:rPr lang="cs-CZ" sz="3200" kern="1200" dirty="0" err="1"/>
            <a:t>roles</a:t>
          </a:r>
          <a:r>
            <a:rPr lang="en-US" sz="3200" kern="1200" dirty="0"/>
            <a:t> are often created naturally</a:t>
          </a:r>
          <a:r>
            <a:rPr lang="cs-CZ" sz="3200" kern="1200" dirty="0"/>
            <a:t> – and </a:t>
          </a:r>
          <a:r>
            <a:rPr lang="cs-CZ" sz="3200" kern="1200" dirty="0" err="1"/>
            <a:t>that</a:t>
          </a:r>
          <a:r>
            <a:rPr lang="cs-CZ" sz="3200" kern="1200" dirty="0"/>
            <a:t> </a:t>
          </a:r>
          <a:r>
            <a:rPr lang="cs-CZ" sz="3200" kern="1200" dirty="0" err="1"/>
            <a:t>is</a:t>
          </a:r>
          <a:r>
            <a:rPr lang="cs-CZ" sz="3200" kern="1200" dirty="0"/>
            <a:t> </a:t>
          </a:r>
          <a:r>
            <a:rPr lang="cs-CZ" sz="3200" kern="1200" dirty="0" err="1"/>
            <a:t>the</a:t>
          </a:r>
          <a:r>
            <a:rPr lang="cs-CZ" sz="3200" kern="1200" dirty="0"/>
            <a:t> natural </a:t>
          </a:r>
          <a:r>
            <a:rPr lang="cs-CZ" sz="3200" kern="1200" dirty="0" err="1"/>
            <a:t>way</a:t>
          </a:r>
          <a:r>
            <a:rPr lang="cs-CZ" sz="3200" kern="1200" dirty="0"/>
            <a:t> to </a:t>
          </a:r>
          <a:r>
            <a:rPr lang="cs-CZ" sz="3200" kern="1200" dirty="0" err="1"/>
            <a:t>arise</a:t>
          </a:r>
          <a:r>
            <a:rPr lang="cs-CZ" sz="3200" kern="1200" dirty="0"/>
            <a:t> </a:t>
          </a:r>
          <a:r>
            <a:rPr lang="cs-CZ" sz="3200" kern="1200" dirty="0" err="1"/>
            <a:t>the</a:t>
          </a:r>
          <a:r>
            <a:rPr lang="cs-CZ" sz="3200" kern="1200" dirty="0"/>
            <a:t> </a:t>
          </a:r>
          <a:r>
            <a:rPr lang="cs-CZ" sz="3200" kern="1200" dirty="0" err="1"/>
            <a:t>cooperative</a:t>
          </a:r>
          <a:r>
            <a:rPr lang="cs-CZ" sz="3200" kern="1200" dirty="0"/>
            <a:t> </a:t>
          </a:r>
          <a:r>
            <a:rPr lang="cs-CZ" sz="3200" kern="1200" dirty="0" err="1"/>
            <a:t>learning</a:t>
          </a:r>
          <a:r>
            <a:rPr lang="cs-CZ" sz="3200" kern="1200" dirty="0"/>
            <a:t>. </a:t>
          </a:r>
          <a:endParaRPr lang="en-US" sz="3200" kern="1200" dirty="0"/>
        </a:p>
      </dsp:txBody>
      <dsp:txXfrm>
        <a:off x="0" y="3106002"/>
        <a:ext cx="6957765" cy="3106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A3684-A152-49DE-AD1E-26B0F30EDE22}">
      <dsp:nvSpPr>
        <dsp:cNvPr id="0" name=""/>
        <dsp:cNvSpPr/>
      </dsp:nvSpPr>
      <dsp:spPr>
        <a:xfrm>
          <a:off x="-57699" y="10606"/>
          <a:ext cx="6797675" cy="11849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2D8FC-E0D1-41A7-8941-2ED475AA6FD6}">
      <dsp:nvSpPr>
        <dsp:cNvPr id="0" name=""/>
        <dsp:cNvSpPr/>
      </dsp:nvSpPr>
      <dsp:spPr>
        <a:xfrm>
          <a:off x="300759" y="277228"/>
          <a:ext cx="651744" cy="6517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288D6-2DD8-44ED-8D12-B99C0D83FFF4}">
      <dsp:nvSpPr>
        <dsp:cNvPr id="0" name=""/>
        <dsp:cNvSpPr/>
      </dsp:nvSpPr>
      <dsp:spPr>
        <a:xfrm>
          <a:off x="1310962" y="10606"/>
          <a:ext cx="5426335" cy="118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411" tIns="125411" rIns="125411" bIns="12541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National</a:t>
          </a:r>
          <a:r>
            <a:rPr lang="cs-CZ" sz="1500" kern="1200" dirty="0"/>
            <a:t> curriculum (</a:t>
          </a:r>
          <a:r>
            <a:rPr lang="cs-CZ" sz="1500" kern="1200" dirty="0" err="1"/>
            <a:t>The</a:t>
          </a:r>
          <a:r>
            <a:rPr lang="cs-CZ" sz="1500" kern="1200" dirty="0"/>
            <a:t> General </a:t>
          </a:r>
          <a:r>
            <a:rPr lang="cs-CZ" sz="1500" kern="1200" dirty="0" err="1"/>
            <a:t>Educational</a:t>
          </a:r>
          <a:r>
            <a:rPr lang="cs-CZ" sz="1500" kern="1200" dirty="0"/>
            <a:t> </a:t>
          </a:r>
          <a:r>
            <a:rPr lang="cs-CZ" sz="1500" kern="1200" dirty="0" err="1"/>
            <a:t>Programme</a:t>
          </a:r>
          <a:r>
            <a:rPr lang="cs-CZ" sz="1500" kern="1200" dirty="0"/>
            <a:t>) </a:t>
          </a:r>
          <a:r>
            <a:rPr lang="cs-CZ" sz="1500" kern="1200" dirty="0" err="1"/>
            <a:t>For</a:t>
          </a:r>
          <a:r>
            <a:rPr lang="cs-CZ" sz="1500" kern="1200" dirty="0"/>
            <a:t> basic </a:t>
          </a:r>
          <a:r>
            <a:rPr lang="cs-CZ" sz="1500" kern="1200" dirty="0" err="1"/>
            <a:t>schools</a:t>
          </a:r>
          <a:r>
            <a:rPr lang="cs-CZ" sz="1500" kern="1200" dirty="0"/>
            <a:t> (1</a:t>
          </a:r>
          <a:r>
            <a:rPr lang="cs-CZ" sz="1500" b="1" i="1" kern="1200" baseline="30000" dirty="0"/>
            <a:t>st</a:t>
          </a:r>
          <a:r>
            <a:rPr lang="cs-CZ" sz="1500" kern="1200" dirty="0"/>
            <a:t> – 9</a:t>
          </a:r>
          <a:r>
            <a:rPr lang="cs-CZ" sz="1500" b="1" i="1" kern="1200" baseline="30000" dirty="0"/>
            <a:t>th</a:t>
          </a:r>
          <a:r>
            <a:rPr lang="cs-CZ" sz="1500" kern="1200" dirty="0"/>
            <a:t> </a:t>
          </a:r>
          <a:r>
            <a:rPr lang="cs-CZ" sz="1500" kern="1200" dirty="0" err="1"/>
            <a:t>degree</a:t>
          </a:r>
          <a:r>
            <a:rPr lang="cs-CZ" sz="1500" kern="1200" dirty="0"/>
            <a:t>) – </a:t>
          </a:r>
          <a:r>
            <a:rPr lang="cs-CZ" sz="1500" kern="1200" dirty="0" err="1"/>
            <a:t>since</a:t>
          </a:r>
          <a:r>
            <a:rPr lang="cs-CZ" sz="1500" kern="1200" dirty="0"/>
            <a:t> 9/1/2007</a:t>
          </a:r>
          <a:endParaRPr lang="en-US" sz="1500" kern="1200" dirty="0"/>
        </a:p>
      </dsp:txBody>
      <dsp:txXfrm>
        <a:off x="1310962" y="10606"/>
        <a:ext cx="5426335" cy="1184989"/>
      </dsp:txXfrm>
    </dsp:sp>
    <dsp:sp modelId="{05E962C9-D37F-48E8-9051-202E8C671667}">
      <dsp:nvSpPr>
        <dsp:cNvPr id="0" name=""/>
        <dsp:cNvSpPr/>
      </dsp:nvSpPr>
      <dsp:spPr>
        <a:xfrm>
          <a:off x="-57699" y="1491842"/>
          <a:ext cx="6797675" cy="11849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FD46F-BFA2-4683-A996-F9223E22A7D4}">
      <dsp:nvSpPr>
        <dsp:cNvPr id="0" name=""/>
        <dsp:cNvSpPr/>
      </dsp:nvSpPr>
      <dsp:spPr>
        <a:xfrm>
          <a:off x="300759" y="1758465"/>
          <a:ext cx="651744" cy="6517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24B2B-DA4A-4000-93CA-509B9B94361F}">
      <dsp:nvSpPr>
        <dsp:cNvPr id="0" name=""/>
        <dsp:cNvSpPr/>
      </dsp:nvSpPr>
      <dsp:spPr>
        <a:xfrm>
          <a:off x="1192885" y="1491842"/>
          <a:ext cx="5662489" cy="118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411" tIns="125411" rIns="125411" bIns="12541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New </a:t>
          </a:r>
          <a:r>
            <a:rPr lang="cs-CZ" sz="1500" kern="1200" dirty="0" err="1"/>
            <a:t>strategies</a:t>
          </a:r>
          <a:r>
            <a:rPr lang="cs-CZ" sz="1500" kern="1200" dirty="0"/>
            <a:t> </a:t>
          </a:r>
          <a:r>
            <a:rPr lang="cs-CZ" sz="1500" kern="1200" dirty="0" err="1"/>
            <a:t>of</a:t>
          </a:r>
          <a:r>
            <a:rPr lang="cs-CZ" sz="1500" kern="1200" dirty="0"/>
            <a:t> </a:t>
          </a:r>
          <a:r>
            <a:rPr lang="cs-CZ" sz="1500" kern="1200" dirty="0" err="1"/>
            <a:t>education</a:t>
          </a:r>
          <a:r>
            <a:rPr lang="cs-CZ" sz="1500" kern="1200" dirty="0"/>
            <a:t> are </a:t>
          </a:r>
          <a:r>
            <a:rPr lang="cs-CZ" sz="1500" kern="1200" dirty="0" err="1"/>
            <a:t>oriented</a:t>
          </a:r>
          <a:r>
            <a:rPr lang="cs-CZ" sz="1500" kern="1200" dirty="0"/>
            <a:t> to </a:t>
          </a:r>
          <a:r>
            <a:rPr lang="cs-CZ" sz="1500" kern="1200" dirty="0" err="1"/>
            <a:t>the</a:t>
          </a:r>
          <a:r>
            <a:rPr lang="cs-CZ" sz="1500" kern="1200" dirty="0"/>
            <a:t> „</a:t>
          </a:r>
          <a:r>
            <a:rPr lang="cs-CZ" sz="1500" kern="1200" dirty="0" err="1"/>
            <a:t>near-life-situations</a:t>
          </a:r>
          <a:r>
            <a:rPr lang="cs-CZ" sz="1500" kern="1200" dirty="0"/>
            <a:t>“ </a:t>
          </a:r>
        </a:p>
      </dsp:txBody>
      <dsp:txXfrm>
        <a:off x="1192885" y="1491842"/>
        <a:ext cx="5662489" cy="1184989"/>
      </dsp:txXfrm>
    </dsp:sp>
    <dsp:sp modelId="{91A397A5-328D-4AB6-B1DC-06F1CC1F3347}">
      <dsp:nvSpPr>
        <dsp:cNvPr id="0" name=""/>
        <dsp:cNvSpPr/>
      </dsp:nvSpPr>
      <dsp:spPr>
        <a:xfrm>
          <a:off x="-57699" y="2973079"/>
          <a:ext cx="6797675" cy="11849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ABDCC-E6E3-46CF-9B74-DD5BEA09B889}">
      <dsp:nvSpPr>
        <dsp:cNvPr id="0" name=""/>
        <dsp:cNvSpPr/>
      </dsp:nvSpPr>
      <dsp:spPr>
        <a:xfrm>
          <a:off x="300759" y="3239702"/>
          <a:ext cx="651744" cy="6517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98070-6FBD-407F-B973-9FC9888A3F72}">
      <dsp:nvSpPr>
        <dsp:cNvPr id="0" name=""/>
        <dsp:cNvSpPr/>
      </dsp:nvSpPr>
      <dsp:spPr>
        <a:xfrm>
          <a:off x="1310962" y="2973079"/>
          <a:ext cx="5426335" cy="118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411" tIns="125411" rIns="125411" bIns="12541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Individualization</a:t>
          </a:r>
          <a:r>
            <a:rPr lang="cs-CZ" sz="1500" kern="1200" dirty="0"/>
            <a:t>, </a:t>
          </a:r>
          <a:r>
            <a:rPr lang="cs-CZ" sz="1500" kern="1200" dirty="0" err="1"/>
            <a:t>differenciation</a:t>
          </a:r>
          <a:r>
            <a:rPr lang="cs-CZ" sz="1500" kern="1200" dirty="0"/>
            <a:t>, a </a:t>
          </a:r>
          <a:r>
            <a:rPr lang="cs-CZ" sz="1500" kern="1200" dirty="0" err="1"/>
            <a:t>palette</a:t>
          </a:r>
          <a:r>
            <a:rPr lang="cs-CZ" sz="1500" kern="1200" dirty="0"/>
            <a:t> </a:t>
          </a:r>
          <a:r>
            <a:rPr lang="cs-CZ" sz="1500" kern="1200" dirty="0" err="1"/>
            <a:t>of</a:t>
          </a:r>
          <a:r>
            <a:rPr lang="cs-CZ" sz="1500" kern="1200" dirty="0"/>
            <a:t> </a:t>
          </a:r>
          <a:r>
            <a:rPr lang="cs-CZ" sz="1500" kern="1200" dirty="0" err="1"/>
            <a:t>different</a:t>
          </a:r>
          <a:r>
            <a:rPr lang="cs-CZ" sz="1500" kern="1200" dirty="0"/>
            <a:t> </a:t>
          </a:r>
          <a:r>
            <a:rPr lang="cs-CZ" sz="1500" kern="1200" dirty="0" err="1"/>
            <a:t>methods</a:t>
          </a:r>
          <a:r>
            <a:rPr lang="cs-CZ" sz="1500" kern="1200" dirty="0"/>
            <a:t> and </a:t>
          </a:r>
          <a:r>
            <a:rPr lang="cs-CZ" sz="1500" kern="1200" dirty="0" err="1"/>
            <a:t>forms</a:t>
          </a:r>
          <a:r>
            <a:rPr lang="cs-CZ" sz="1500" kern="1200" dirty="0"/>
            <a:t> </a:t>
          </a:r>
          <a:r>
            <a:rPr lang="cs-CZ" sz="1500" kern="1200" dirty="0" err="1"/>
            <a:t>of</a:t>
          </a:r>
          <a:r>
            <a:rPr lang="cs-CZ" sz="1500" kern="1200" dirty="0"/>
            <a:t> </a:t>
          </a:r>
          <a:r>
            <a:rPr lang="cs-CZ" sz="1500" kern="1200" dirty="0" err="1"/>
            <a:t>work</a:t>
          </a:r>
          <a:r>
            <a:rPr lang="cs-CZ" sz="1500" kern="1200" dirty="0"/>
            <a:t>, </a:t>
          </a:r>
          <a:r>
            <a:rPr lang="cs-CZ" sz="1500" kern="1200" dirty="0" err="1"/>
            <a:t>optional</a:t>
          </a:r>
          <a:r>
            <a:rPr lang="cs-CZ" sz="1500" kern="1200" dirty="0"/>
            <a:t> </a:t>
          </a:r>
          <a:r>
            <a:rPr lang="cs-CZ" sz="1500" kern="1200" dirty="0" err="1"/>
            <a:t>subjects</a:t>
          </a:r>
          <a:r>
            <a:rPr lang="cs-CZ" sz="1500" kern="1200" dirty="0"/>
            <a:t>, </a:t>
          </a:r>
          <a:r>
            <a:rPr lang="cs-CZ" sz="1500" kern="1200" dirty="0" err="1"/>
            <a:t>disposable</a:t>
          </a:r>
          <a:r>
            <a:rPr lang="cs-CZ" sz="1500" kern="1200" dirty="0"/>
            <a:t> </a:t>
          </a:r>
          <a:r>
            <a:rPr lang="cs-CZ" sz="1500" kern="1200" dirty="0" err="1"/>
            <a:t>lessons</a:t>
          </a:r>
          <a:r>
            <a:rPr lang="cs-CZ" sz="1500" kern="1200" dirty="0"/>
            <a:t>, </a:t>
          </a:r>
          <a:r>
            <a:rPr lang="cs-CZ" sz="1500" kern="1200" dirty="0" err="1"/>
            <a:t>evaluation</a:t>
          </a:r>
          <a:r>
            <a:rPr lang="cs-CZ" sz="1500" kern="1200" dirty="0"/>
            <a:t> and </a:t>
          </a:r>
          <a:r>
            <a:rPr lang="cs-CZ" sz="1500" kern="1200" dirty="0" err="1"/>
            <a:t>self-evaluation</a:t>
          </a:r>
          <a:r>
            <a:rPr lang="cs-CZ" sz="1500" kern="1200" dirty="0"/>
            <a:t> and </a:t>
          </a:r>
          <a:r>
            <a:rPr lang="cs-CZ" sz="1500" kern="1200" dirty="0" err="1"/>
            <a:t>other</a:t>
          </a:r>
          <a:r>
            <a:rPr lang="cs-CZ" sz="1500" kern="1200" dirty="0"/>
            <a:t> student-</a:t>
          </a:r>
          <a:r>
            <a:rPr lang="cs-CZ" sz="1500" kern="1200" dirty="0" err="1"/>
            <a:t>teachers</a:t>
          </a:r>
          <a:r>
            <a:rPr lang="cs-CZ" sz="1500" kern="1200" dirty="0"/>
            <a:t> </a:t>
          </a:r>
          <a:r>
            <a:rPr lang="cs-CZ" sz="1500" kern="1200" dirty="0" err="1"/>
            <a:t>vocational</a:t>
          </a:r>
          <a:r>
            <a:rPr lang="cs-CZ" sz="1500" kern="1200" dirty="0"/>
            <a:t> </a:t>
          </a:r>
          <a:r>
            <a:rPr lang="cs-CZ" sz="1500" kern="1200" dirty="0" err="1"/>
            <a:t>training</a:t>
          </a:r>
          <a:r>
            <a:rPr lang="cs-CZ" sz="1500" kern="1200" dirty="0"/>
            <a:t> in </a:t>
          </a:r>
          <a:r>
            <a:rPr lang="cs-CZ" sz="1500" kern="1200" dirty="0" err="1"/>
            <a:t>the</a:t>
          </a:r>
          <a:r>
            <a:rPr lang="cs-CZ" sz="1500" kern="1200" dirty="0"/>
            <a:t> </a:t>
          </a:r>
          <a:r>
            <a:rPr lang="cs-CZ" sz="1500" kern="1200" dirty="0" err="1"/>
            <a:t>framework</a:t>
          </a:r>
          <a:r>
            <a:rPr lang="cs-CZ" sz="1500" kern="1200" dirty="0"/>
            <a:t> </a:t>
          </a:r>
          <a:r>
            <a:rPr lang="cs-CZ" sz="1500" kern="1200" dirty="0" err="1"/>
            <a:t>of</a:t>
          </a:r>
          <a:r>
            <a:rPr lang="cs-CZ" sz="1500" kern="1200" dirty="0"/>
            <a:t> </a:t>
          </a:r>
          <a:r>
            <a:rPr lang="cs-CZ" sz="1500" kern="1200" dirty="0" err="1"/>
            <a:t>the</a:t>
          </a:r>
          <a:r>
            <a:rPr lang="cs-CZ" sz="1500" kern="1200" dirty="0"/>
            <a:t> </a:t>
          </a:r>
          <a:r>
            <a:rPr lang="cs-CZ" sz="1500" kern="1200" dirty="0" err="1"/>
            <a:t>pregradual</a:t>
          </a:r>
          <a:r>
            <a:rPr lang="cs-CZ" sz="1500" kern="1200" dirty="0"/>
            <a:t> study</a:t>
          </a:r>
          <a:endParaRPr lang="en-US" sz="1500" kern="1200" dirty="0"/>
        </a:p>
      </dsp:txBody>
      <dsp:txXfrm>
        <a:off x="1310962" y="2973079"/>
        <a:ext cx="5426335" cy="1184989"/>
      </dsp:txXfrm>
    </dsp:sp>
    <dsp:sp modelId="{8D82679E-4B45-4CD1-ABF8-3F67D72F6A21}">
      <dsp:nvSpPr>
        <dsp:cNvPr id="0" name=""/>
        <dsp:cNvSpPr/>
      </dsp:nvSpPr>
      <dsp:spPr>
        <a:xfrm>
          <a:off x="-57699" y="4454316"/>
          <a:ext cx="6797675" cy="11849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DCE5D-0DDF-4B03-BA7A-4F092811D991}">
      <dsp:nvSpPr>
        <dsp:cNvPr id="0" name=""/>
        <dsp:cNvSpPr/>
      </dsp:nvSpPr>
      <dsp:spPr>
        <a:xfrm>
          <a:off x="300759" y="4720939"/>
          <a:ext cx="651744" cy="65174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BAFD5-2C0F-4167-9FA5-8020F6B266B7}">
      <dsp:nvSpPr>
        <dsp:cNvPr id="0" name=""/>
        <dsp:cNvSpPr/>
      </dsp:nvSpPr>
      <dsp:spPr>
        <a:xfrm>
          <a:off x="1310962" y="4454316"/>
          <a:ext cx="5426335" cy="118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411" tIns="125411" rIns="125411" bIns="12541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A natural support </a:t>
          </a:r>
          <a:r>
            <a:rPr lang="cs-CZ" sz="1500" kern="1200" dirty="0" err="1"/>
            <a:t>of</a:t>
          </a:r>
          <a:r>
            <a:rPr lang="cs-CZ" sz="1500" kern="1200" dirty="0"/>
            <a:t> </a:t>
          </a:r>
          <a:r>
            <a:rPr lang="cs-CZ" sz="1500" kern="1200" dirty="0" err="1"/>
            <a:t>students</a:t>
          </a:r>
          <a:r>
            <a:rPr lang="cs-CZ" sz="1500" kern="1200" dirty="0"/>
            <a:t>‘ </a:t>
          </a:r>
          <a:r>
            <a:rPr lang="cs-CZ" sz="1500" kern="1200" dirty="0" err="1"/>
            <a:t>curiosity</a:t>
          </a:r>
          <a:r>
            <a:rPr lang="cs-CZ" sz="1500" kern="1200" dirty="0"/>
            <a:t> and </a:t>
          </a:r>
          <a:r>
            <a:rPr lang="cs-CZ" sz="1500" kern="1200" dirty="0" err="1"/>
            <a:t>activity</a:t>
          </a:r>
          <a:r>
            <a:rPr lang="cs-CZ" sz="1500" kern="1200" dirty="0"/>
            <a:t> </a:t>
          </a:r>
          <a:r>
            <a:rPr lang="cs-CZ" sz="1500" kern="1200" dirty="0" err="1"/>
            <a:t>that</a:t>
          </a:r>
          <a:r>
            <a:rPr lang="cs-CZ" sz="1500" kern="1200" dirty="0"/>
            <a:t> are natural </a:t>
          </a:r>
          <a:r>
            <a:rPr lang="cs-CZ" sz="1500" kern="1200" dirty="0" err="1"/>
            <a:t>sources</a:t>
          </a:r>
          <a:r>
            <a:rPr lang="cs-CZ" sz="1500" kern="1200" dirty="0"/>
            <a:t> </a:t>
          </a:r>
          <a:r>
            <a:rPr lang="cs-CZ" sz="1500" kern="1200" dirty="0" err="1"/>
            <a:t>of</a:t>
          </a:r>
          <a:r>
            <a:rPr lang="cs-CZ" sz="1500" kern="1200" dirty="0"/>
            <a:t> </a:t>
          </a:r>
          <a:r>
            <a:rPr lang="cs-CZ" sz="1500" kern="1200" dirty="0" err="1"/>
            <a:t>learning</a:t>
          </a:r>
          <a:r>
            <a:rPr lang="cs-CZ" sz="1500" kern="1200" dirty="0"/>
            <a:t>.</a:t>
          </a:r>
          <a:endParaRPr lang="en-US" sz="1500" kern="1200" dirty="0"/>
        </a:p>
      </dsp:txBody>
      <dsp:txXfrm>
        <a:off x="1310962" y="4454316"/>
        <a:ext cx="5426335" cy="1184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F5976-9CC3-46E8-A3E5-08E736C30D06}">
      <dsp:nvSpPr>
        <dsp:cNvPr id="0" name=""/>
        <dsp:cNvSpPr/>
      </dsp:nvSpPr>
      <dsp:spPr>
        <a:xfrm>
          <a:off x="0" y="406385"/>
          <a:ext cx="6797675" cy="1570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 err="1"/>
            <a:t>This</a:t>
          </a:r>
          <a:r>
            <a:rPr lang="cs-CZ" sz="2200" kern="1200" dirty="0"/>
            <a:t> </a:t>
          </a:r>
          <a:r>
            <a:rPr lang="cs-CZ" sz="2200" kern="1200" dirty="0" err="1"/>
            <a:t>learning</a:t>
          </a:r>
          <a:r>
            <a:rPr lang="cs-CZ" sz="2200" kern="1200" dirty="0"/>
            <a:t> </a:t>
          </a:r>
          <a:r>
            <a:rPr lang="cs-CZ" sz="2200" kern="1200" dirty="0" err="1"/>
            <a:t>method</a:t>
          </a:r>
          <a:r>
            <a:rPr lang="cs-CZ" sz="2200" kern="1200" dirty="0"/>
            <a:t> </a:t>
          </a:r>
          <a:r>
            <a:rPr lang="cs-CZ" sz="2200" kern="1200" dirty="0" err="1"/>
            <a:t>maybe</a:t>
          </a:r>
          <a:r>
            <a:rPr lang="cs-CZ" sz="2200" kern="1200" dirty="0"/>
            <a:t> </a:t>
          </a:r>
          <a:r>
            <a:rPr lang="cs-CZ" sz="2200" kern="1200" dirty="0" err="1"/>
            <a:t>seems</a:t>
          </a:r>
          <a:r>
            <a:rPr lang="cs-CZ" sz="2200" kern="1200" dirty="0"/>
            <a:t> to </a:t>
          </a:r>
          <a:r>
            <a:rPr lang="cs-CZ" sz="2200" kern="1200" dirty="0" err="1"/>
            <a:t>be</a:t>
          </a:r>
          <a:r>
            <a:rPr lang="cs-CZ" sz="2200" kern="1200" dirty="0"/>
            <a:t> </a:t>
          </a:r>
          <a:r>
            <a:rPr lang="cs-CZ" sz="2200" kern="1200" dirty="0" err="1"/>
            <a:t>new</a:t>
          </a:r>
          <a:r>
            <a:rPr lang="cs-CZ" sz="2200" kern="1200" dirty="0"/>
            <a:t> </a:t>
          </a:r>
          <a:r>
            <a:rPr lang="cs-CZ" sz="2200" kern="1200" dirty="0" err="1"/>
            <a:t>although</a:t>
          </a:r>
          <a:r>
            <a:rPr lang="cs-CZ" sz="2200" kern="1200" dirty="0"/>
            <a:t> </a:t>
          </a:r>
          <a:r>
            <a:rPr lang="cs-CZ" sz="2200" kern="1200" dirty="0" err="1"/>
            <a:t>its</a:t>
          </a:r>
          <a:r>
            <a:rPr lang="cs-CZ" sz="2200" kern="1200" dirty="0"/>
            <a:t> base has </a:t>
          </a:r>
          <a:r>
            <a:rPr lang="cs-CZ" sz="2200" kern="1200" dirty="0" err="1"/>
            <a:t>been</a:t>
          </a:r>
          <a:r>
            <a:rPr lang="cs-CZ" sz="2200" kern="1200" dirty="0"/>
            <a:t> </a:t>
          </a:r>
          <a:r>
            <a:rPr lang="cs-CZ" sz="2200" kern="1200" dirty="0" err="1"/>
            <a:t>constructed</a:t>
          </a:r>
          <a:r>
            <a:rPr lang="cs-CZ" sz="2200" kern="1200" dirty="0"/>
            <a:t> a long </a:t>
          </a:r>
          <a:r>
            <a:rPr lang="cs-CZ" sz="2200" kern="1200" dirty="0" err="1"/>
            <a:t>time</a:t>
          </a:r>
          <a:r>
            <a:rPr lang="cs-CZ" sz="2200" kern="1200" dirty="0"/>
            <a:t> ago. </a:t>
          </a:r>
          <a:r>
            <a:rPr lang="cs-CZ" sz="2200" kern="1200" dirty="0" err="1"/>
            <a:t>We</a:t>
          </a:r>
          <a:r>
            <a:rPr lang="cs-CZ" sz="2200" kern="1200" dirty="0"/>
            <a:t> </a:t>
          </a:r>
          <a:r>
            <a:rPr lang="cs-CZ" sz="2200" kern="1200" dirty="0" err="1"/>
            <a:t>speak</a:t>
          </a:r>
          <a:r>
            <a:rPr lang="cs-CZ" sz="2200" kern="1200" dirty="0"/>
            <a:t> </a:t>
          </a:r>
          <a:r>
            <a:rPr lang="cs-CZ" sz="2200" kern="1200" dirty="0" err="1"/>
            <a:t>about</a:t>
          </a:r>
          <a:r>
            <a:rPr lang="cs-CZ" sz="2200" kern="1200" dirty="0"/>
            <a:t> </a:t>
          </a:r>
          <a:r>
            <a:rPr lang="cs-CZ" sz="2200" kern="1200" dirty="0" err="1"/>
            <a:t>methods</a:t>
          </a:r>
          <a:r>
            <a:rPr lang="cs-CZ" sz="2200" kern="1200" dirty="0"/>
            <a:t> </a:t>
          </a:r>
          <a:r>
            <a:rPr lang="cs-CZ" sz="2200" kern="1200" dirty="0" err="1"/>
            <a:t>inspired</a:t>
          </a:r>
          <a:r>
            <a:rPr lang="cs-CZ" sz="2200" kern="1200" dirty="0"/>
            <a:t> by </a:t>
          </a:r>
          <a:r>
            <a:rPr lang="cs-CZ" sz="2200" kern="1200" dirty="0" err="1"/>
            <a:t>the</a:t>
          </a:r>
          <a:r>
            <a:rPr lang="cs-CZ" sz="2200" kern="1200" dirty="0"/>
            <a:t> </a:t>
          </a:r>
          <a:r>
            <a:rPr lang="cs-CZ" sz="2200" kern="1200" dirty="0" err="1"/>
            <a:t>work</a:t>
          </a:r>
          <a:r>
            <a:rPr lang="cs-CZ" sz="2200" kern="1200" dirty="0"/>
            <a:t> </a:t>
          </a:r>
          <a:r>
            <a:rPr lang="cs-CZ" sz="2200" kern="1200" dirty="0" err="1"/>
            <a:t>of</a:t>
          </a:r>
          <a:r>
            <a:rPr lang="cs-CZ" sz="2200" kern="1200" dirty="0"/>
            <a:t> John </a:t>
          </a:r>
          <a:r>
            <a:rPr lang="cs-CZ" sz="2200" kern="1200" dirty="0" err="1"/>
            <a:t>Dewey</a:t>
          </a:r>
          <a:r>
            <a:rPr lang="cs-CZ" sz="2200" kern="1200" dirty="0"/>
            <a:t> and William </a:t>
          </a:r>
          <a:r>
            <a:rPr lang="cs-CZ" sz="2200" kern="1200" dirty="0" err="1"/>
            <a:t>Kilpatrick</a:t>
          </a:r>
          <a:r>
            <a:rPr lang="cs-CZ" sz="2200" kern="1200" dirty="0"/>
            <a:t> (early 20</a:t>
          </a:r>
          <a:r>
            <a:rPr lang="cs-CZ" sz="2200" b="1" i="0" kern="1200" baseline="30000" dirty="0"/>
            <a:t>th</a:t>
          </a:r>
          <a:r>
            <a:rPr lang="cs-CZ" sz="2200" i="0" kern="1200" dirty="0"/>
            <a:t> </a:t>
          </a:r>
          <a:r>
            <a:rPr lang="cs-CZ" sz="2200" kern="1200" dirty="0"/>
            <a:t> </a:t>
          </a:r>
          <a:r>
            <a:rPr lang="cs-CZ" sz="2200" kern="1200" dirty="0" err="1"/>
            <a:t>century</a:t>
          </a:r>
          <a:r>
            <a:rPr lang="cs-CZ" sz="2200" kern="1200" dirty="0"/>
            <a:t>).</a:t>
          </a:r>
        </a:p>
      </dsp:txBody>
      <dsp:txXfrm>
        <a:off x="76648" y="483033"/>
        <a:ext cx="6644379" cy="1416844"/>
      </dsp:txXfrm>
    </dsp:sp>
    <dsp:sp modelId="{B0C4B887-FEAC-4C56-BACE-AB42F4CFD693}">
      <dsp:nvSpPr>
        <dsp:cNvPr id="0" name=""/>
        <dsp:cNvSpPr/>
      </dsp:nvSpPr>
      <dsp:spPr>
        <a:xfrm>
          <a:off x="0" y="2039886"/>
          <a:ext cx="6797675" cy="157014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PBL </a:t>
          </a:r>
          <a:r>
            <a:rPr lang="cs-CZ" sz="2200" kern="1200" dirty="0" err="1"/>
            <a:t>implements</a:t>
          </a:r>
          <a:r>
            <a:rPr lang="cs-CZ" sz="2200" kern="1200" dirty="0"/>
            <a:t> a </a:t>
          </a:r>
          <a:r>
            <a:rPr lang="cs-CZ" sz="2200" kern="1200" dirty="0" err="1"/>
            <a:t>complex</a:t>
          </a:r>
          <a:r>
            <a:rPr lang="cs-CZ" sz="2200" kern="1200" dirty="0"/>
            <a:t> </a:t>
          </a:r>
          <a:r>
            <a:rPr lang="cs-CZ" sz="2200" kern="1200" dirty="0" err="1"/>
            <a:t>of</a:t>
          </a:r>
          <a:r>
            <a:rPr lang="cs-CZ" sz="2200" kern="1200" dirty="0"/>
            <a:t> </a:t>
          </a:r>
          <a:r>
            <a:rPr lang="cs-CZ" sz="2200" kern="1200" dirty="0" err="1"/>
            <a:t>methods</a:t>
          </a:r>
          <a:r>
            <a:rPr lang="cs-CZ" sz="2200" kern="1200" dirty="0"/>
            <a:t> </a:t>
          </a:r>
          <a:r>
            <a:rPr lang="cs-CZ" sz="2200" kern="1200" dirty="0" err="1"/>
            <a:t>that</a:t>
          </a:r>
          <a:r>
            <a:rPr lang="cs-CZ" sz="2200" kern="1200" dirty="0"/>
            <a:t> </a:t>
          </a:r>
          <a:r>
            <a:rPr lang="cs-CZ" sz="2200" kern="1200" dirty="0" err="1"/>
            <a:t>develop</a:t>
          </a:r>
          <a:r>
            <a:rPr lang="cs-CZ" sz="2200" kern="1200" dirty="0"/>
            <a:t> a </a:t>
          </a:r>
          <a:r>
            <a:rPr lang="cs-CZ" sz="2200" kern="1200" dirty="0" err="1"/>
            <a:t>good</a:t>
          </a:r>
          <a:r>
            <a:rPr lang="cs-CZ" sz="2200" kern="1200" dirty="0"/>
            <a:t> </a:t>
          </a:r>
          <a:r>
            <a:rPr lang="cs-CZ" sz="2200" kern="1200" dirty="0" err="1"/>
            <a:t>working</a:t>
          </a:r>
          <a:r>
            <a:rPr lang="cs-CZ" sz="2200" kern="1200" dirty="0"/>
            <a:t> </a:t>
          </a:r>
          <a:r>
            <a:rPr lang="cs-CZ" sz="2200" kern="1200" dirty="0" err="1"/>
            <a:t>clima</a:t>
          </a:r>
          <a:r>
            <a:rPr lang="cs-CZ" sz="2200" kern="1200" dirty="0"/>
            <a:t> in a </a:t>
          </a:r>
          <a:r>
            <a:rPr lang="cs-CZ" sz="2200" kern="1200" dirty="0" err="1"/>
            <a:t>class</a:t>
          </a:r>
          <a:r>
            <a:rPr lang="cs-CZ" sz="2200" kern="1200" dirty="0"/>
            <a:t> and </a:t>
          </a:r>
          <a:r>
            <a:rPr lang="cs-CZ" sz="2200" kern="1200" dirty="0" err="1"/>
            <a:t>help</a:t>
          </a:r>
          <a:r>
            <a:rPr lang="cs-CZ" sz="2200" kern="1200" dirty="0"/>
            <a:t> </a:t>
          </a:r>
          <a:r>
            <a:rPr lang="cs-CZ" sz="2200" kern="1200" dirty="0" err="1"/>
            <a:t>pupils</a:t>
          </a:r>
          <a:r>
            <a:rPr lang="cs-CZ" sz="2200" kern="1200" dirty="0"/>
            <a:t> to </a:t>
          </a:r>
          <a:r>
            <a:rPr lang="cs-CZ" sz="2200" kern="1200" dirty="0" err="1"/>
            <a:t>develop</a:t>
          </a:r>
          <a:r>
            <a:rPr lang="cs-CZ" sz="2200" kern="1200" dirty="0"/>
            <a:t> </a:t>
          </a:r>
          <a:r>
            <a:rPr lang="cs-CZ" sz="2200" kern="1200" dirty="0" err="1"/>
            <a:t>key</a:t>
          </a:r>
          <a:r>
            <a:rPr lang="cs-CZ" sz="2200" kern="1200" dirty="0"/>
            <a:t> </a:t>
          </a:r>
          <a:r>
            <a:rPr lang="cs-CZ" sz="2200" kern="1200" dirty="0" err="1"/>
            <a:t>competencies</a:t>
          </a:r>
          <a:r>
            <a:rPr lang="cs-CZ" sz="2200" kern="1200" dirty="0"/>
            <a:t>.</a:t>
          </a:r>
          <a:endParaRPr lang="en-US" sz="2200" kern="1200" dirty="0"/>
        </a:p>
      </dsp:txBody>
      <dsp:txXfrm>
        <a:off x="76648" y="2116534"/>
        <a:ext cx="6644379" cy="1416844"/>
      </dsp:txXfrm>
    </dsp:sp>
    <dsp:sp modelId="{8F0C2C22-AD20-4B4C-BB90-CCEA3B01A9E6}">
      <dsp:nvSpPr>
        <dsp:cNvPr id="0" name=""/>
        <dsp:cNvSpPr/>
      </dsp:nvSpPr>
      <dsp:spPr>
        <a:xfrm>
          <a:off x="0" y="3673386"/>
          <a:ext cx="6797675" cy="157014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PBL </a:t>
          </a:r>
          <a:r>
            <a:rPr lang="cs-CZ" sz="2200" kern="1200" dirty="0" err="1"/>
            <a:t>focuses</a:t>
          </a:r>
          <a:r>
            <a:rPr lang="cs-CZ" sz="2200" kern="1200" dirty="0"/>
            <a:t> on </a:t>
          </a:r>
          <a:r>
            <a:rPr lang="cs-CZ" sz="2200" kern="1200" dirty="0" err="1"/>
            <a:t>methods</a:t>
          </a:r>
          <a:r>
            <a:rPr lang="cs-CZ" sz="2200" kern="1200" dirty="0"/>
            <a:t> </a:t>
          </a:r>
          <a:r>
            <a:rPr lang="cs-CZ" sz="2200" kern="1200" dirty="0" err="1"/>
            <a:t>that</a:t>
          </a:r>
          <a:r>
            <a:rPr lang="cs-CZ" sz="2200" kern="1200" dirty="0"/>
            <a:t> </a:t>
          </a:r>
          <a:r>
            <a:rPr lang="cs-CZ" sz="2200" kern="1200" dirty="0" err="1"/>
            <a:t>change</a:t>
          </a:r>
          <a:r>
            <a:rPr lang="cs-CZ" sz="2200" kern="1200" dirty="0"/>
            <a:t> </a:t>
          </a:r>
          <a:r>
            <a:rPr lang="cs-CZ" sz="2200" kern="1200" dirty="0" err="1"/>
            <a:t>the</a:t>
          </a:r>
          <a:r>
            <a:rPr lang="cs-CZ" sz="2200" kern="1200" dirty="0"/>
            <a:t> role </a:t>
          </a:r>
          <a:r>
            <a:rPr lang="cs-CZ" sz="2200" kern="1200" dirty="0" err="1"/>
            <a:t>of</a:t>
          </a:r>
          <a:r>
            <a:rPr lang="cs-CZ" sz="2200" kern="1200" dirty="0"/>
            <a:t> </a:t>
          </a:r>
          <a:r>
            <a:rPr lang="cs-CZ" sz="2200" kern="1200" dirty="0" err="1"/>
            <a:t>teacher</a:t>
          </a:r>
          <a:r>
            <a:rPr lang="cs-CZ" sz="2200" kern="1200" dirty="0"/>
            <a:t> and </a:t>
          </a:r>
          <a:r>
            <a:rPr lang="cs-CZ" sz="2200" kern="1200" dirty="0" err="1"/>
            <a:t>apply</a:t>
          </a:r>
          <a:r>
            <a:rPr lang="cs-CZ" sz="2200" kern="1200" dirty="0"/>
            <a:t> </a:t>
          </a:r>
          <a:r>
            <a:rPr lang="cs-CZ" sz="2200" kern="1200" dirty="0" err="1"/>
            <a:t>personal</a:t>
          </a:r>
          <a:r>
            <a:rPr lang="cs-CZ" sz="2200" kern="1200" dirty="0"/>
            <a:t> </a:t>
          </a:r>
          <a:r>
            <a:rPr lang="cs-CZ" sz="2200" kern="1200" dirty="0" err="1"/>
            <a:t>developing</a:t>
          </a:r>
          <a:r>
            <a:rPr lang="cs-CZ" sz="2200" kern="1200" dirty="0"/>
            <a:t> and </a:t>
          </a:r>
          <a:r>
            <a:rPr lang="cs-CZ" sz="2200" kern="1200" dirty="0" err="1"/>
            <a:t>interactive</a:t>
          </a:r>
          <a:r>
            <a:rPr lang="cs-CZ" sz="2200" kern="1200" dirty="0"/>
            <a:t> </a:t>
          </a:r>
          <a:r>
            <a:rPr lang="cs-CZ" sz="2200" kern="1200" dirty="0" err="1"/>
            <a:t>learning</a:t>
          </a:r>
          <a:r>
            <a:rPr lang="cs-CZ" sz="2200" kern="1200" dirty="0"/>
            <a:t> model.</a:t>
          </a:r>
        </a:p>
      </dsp:txBody>
      <dsp:txXfrm>
        <a:off x="76648" y="3750034"/>
        <a:ext cx="6644379" cy="1416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CEE28-9873-4FAA-AC13-0FB5B119B0D7}">
      <dsp:nvSpPr>
        <dsp:cNvPr id="0" name=""/>
        <dsp:cNvSpPr/>
      </dsp:nvSpPr>
      <dsp:spPr>
        <a:xfrm>
          <a:off x="344932" y="759090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CAA86-CCDF-4709-9EAD-D656561C4C6C}">
      <dsp:nvSpPr>
        <dsp:cNvPr id="0" name=""/>
        <dsp:cNvSpPr/>
      </dsp:nvSpPr>
      <dsp:spPr>
        <a:xfrm>
          <a:off x="515480" y="929638"/>
          <a:ext cx="471037" cy="4710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14F3D-D9FE-4141-AF56-9BEC58E95447}">
      <dsp:nvSpPr>
        <dsp:cNvPr id="0" name=""/>
        <dsp:cNvSpPr/>
      </dsp:nvSpPr>
      <dsp:spPr>
        <a:xfrm>
          <a:off x="1331094" y="75909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Komplex, </a:t>
          </a:r>
          <a:r>
            <a:rPr lang="cs-CZ" sz="1300" b="1" kern="1200" dirty="0" err="1"/>
            <a:t>real</a:t>
          </a:r>
          <a:r>
            <a:rPr lang="cs-CZ" sz="1300" b="1" kern="1200" dirty="0"/>
            <a:t> a </a:t>
          </a:r>
          <a:r>
            <a:rPr lang="cs-CZ" sz="1300" b="1" kern="1200" dirty="0" err="1"/>
            <a:t>meaningful</a:t>
          </a:r>
          <a:r>
            <a:rPr lang="cs-CZ" sz="1300" b="1" kern="1200" dirty="0"/>
            <a:t> </a:t>
          </a:r>
          <a:r>
            <a:rPr lang="cs-CZ" sz="1300" b="0" kern="1200" dirty="0" err="1"/>
            <a:t>problem</a:t>
          </a:r>
          <a:r>
            <a:rPr lang="cs-CZ" sz="1300" b="0" kern="1200" dirty="0"/>
            <a:t>, </a:t>
          </a:r>
          <a:r>
            <a:rPr lang="cs-CZ" sz="1300" b="0" kern="1200" dirty="0" err="1"/>
            <a:t>theme</a:t>
          </a:r>
          <a:r>
            <a:rPr lang="cs-CZ" sz="1300" b="0" kern="1200" dirty="0"/>
            <a:t> and </a:t>
          </a:r>
          <a:r>
            <a:rPr lang="cs-CZ" sz="1300" b="0" kern="1200" dirty="0" err="1"/>
            <a:t>objective</a:t>
          </a:r>
          <a:endParaRPr lang="en-US" sz="1300" kern="1200" dirty="0"/>
        </a:p>
      </dsp:txBody>
      <dsp:txXfrm>
        <a:off x="1331094" y="759090"/>
        <a:ext cx="1914313" cy="812133"/>
      </dsp:txXfrm>
    </dsp:sp>
    <dsp:sp modelId="{266CAAF6-599B-4AC8-A7C5-585A72C9E2A4}">
      <dsp:nvSpPr>
        <dsp:cNvPr id="0" name=""/>
        <dsp:cNvSpPr/>
      </dsp:nvSpPr>
      <dsp:spPr>
        <a:xfrm>
          <a:off x="3578962" y="759090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A6332-2B95-48CB-96E5-50BB1FA3B5AD}">
      <dsp:nvSpPr>
        <dsp:cNvPr id="0" name=""/>
        <dsp:cNvSpPr/>
      </dsp:nvSpPr>
      <dsp:spPr>
        <a:xfrm>
          <a:off x="3749510" y="929638"/>
          <a:ext cx="471037" cy="47103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7A644-0086-4B0F-9400-31636C8FB3FA}">
      <dsp:nvSpPr>
        <dsp:cNvPr id="0" name=""/>
        <dsp:cNvSpPr/>
      </dsp:nvSpPr>
      <dsp:spPr>
        <a:xfrm>
          <a:off x="4565123" y="75909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Student </a:t>
          </a:r>
          <a:r>
            <a:rPr lang="cs-CZ" sz="1300" kern="1200" dirty="0" err="1"/>
            <a:t>identifies</a:t>
          </a:r>
          <a:r>
            <a:rPr lang="cs-CZ" sz="1300" kern="1200" dirty="0"/>
            <a:t> </a:t>
          </a:r>
          <a:r>
            <a:rPr lang="cs-CZ" sz="1300" kern="1200" dirty="0" err="1"/>
            <a:t>himself</a:t>
          </a:r>
          <a:r>
            <a:rPr lang="cs-CZ" sz="1300" kern="1200" dirty="0"/>
            <a:t>/</a:t>
          </a:r>
          <a:r>
            <a:rPr lang="cs-CZ" sz="1300" kern="1200" dirty="0" err="1"/>
            <a:t>heself</a:t>
          </a:r>
          <a:r>
            <a:rPr lang="cs-CZ" sz="1300" kern="1200" dirty="0"/>
            <a:t> </a:t>
          </a:r>
          <a:r>
            <a:rPr lang="cs-CZ" sz="1300" kern="1200" dirty="0" err="1"/>
            <a:t>with</a:t>
          </a:r>
          <a:r>
            <a:rPr lang="cs-CZ" sz="1300" kern="1200" dirty="0"/>
            <a:t> </a:t>
          </a:r>
          <a:r>
            <a:rPr lang="cs-CZ" sz="1300" kern="1200" dirty="0" err="1"/>
            <a:t>the</a:t>
          </a:r>
          <a:r>
            <a:rPr lang="cs-CZ" sz="1300" kern="1200" dirty="0"/>
            <a:t> </a:t>
          </a:r>
          <a:r>
            <a:rPr lang="cs-CZ" sz="1300" kern="1200" dirty="0" err="1"/>
            <a:t>project</a:t>
          </a:r>
          <a:r>
            <a:rPr lang="cs-CZ" sz="1300" kern="1200" dirty="0"/>
            <a:t> and </a:t>
          </a:r>
          <a:r>
            <a:rPr lang="cs-CZ" sz="1300" kern="1200" dirty="0" err="1"/>
            <a:t>takes</a:t>
          </a:r>
          <a:r>
            <a:rPr lang="cs-CZ" sz="1300" kern="1200" dirty="0"/>
            <a:t> </a:t>
          </a:r>
          <a:r>
            <a:rPr lang="cs-CZ" sz="1300" kern="1200" dirty="0" err="1"/>
            <a:t>all</a:t>
          </a:r>
          <a:r>
            <a:rPr lang="cs-CZ" sz="1300" kern="1200" dirty="0"/>
            <a:t> </a:t>
          </a:r>
          <a:r>
            <a:rPr lang="cs-CZ" sz="1300" kern="1200" dirty="0" err="1"/>
            <a:t>responsibility</a:t>
          </a:r>
          <a:r>
            <a:rPr lang="cs-CZ" sz="1300" kern="1200" dirty="0"/>
            <a:t> </a:t>
          </a:r>
          <a:r>
            <a:rPr lang="cs-CZ" sz="1300" kern="1200" dirty="0" err="1"/>
            <a:t>for</a:t>
          </a:r>
          <a:r>
            <a:rPr lang="cs-CZ" sz="1300" kern="1200" dirty="0"/>
            <a:t> </a:t>
          </a:r>
          <a:r>
            <a:rPr lang="cs-CZ" sz="1300" kern="1200" dirty="0" err="1"/>
            <a:t>it</a:t>
          </a:r>
          <a:r>
            <a:rPr lang="cs-CZ" sz="1300" kern="1200" dirty="0"/>
            <a:t>.</a:t>
          </a:r>
        </a:p>
      </dsp:txBody>
      <dsp:txXfrm>
        <a:off x="4565123" y="759090"/>
        <a:ext cx="1914313" cy="812133"/>
      </dsp:txXfrm>
    </dsp:sp>
    <dsp:sp modelId="{58869F0D-C723-4E26-B629-8FEA04D62752}">
      <dsp:nvSpPr>
        <dsp:cNvPr id="0" name=""/>
        <dsp:cNvSpPr/>
      </dsp:nvSpPr>
      <dsp:spPr>
        <a:xfrm>
          <a:off x="6812992" y="759090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48FEA-F7EB-4FC4-91DF-913698CBFA1E}">
      <dsp:nvSpPr>
        <dsp:cNvPr id="0" name=""/>
        <dsp:cNvSpPr/>
      </dsp:nvSpPr>
      <dsp:spPr>
        <a:xfrm>
          <a:off x="6983540" y="929638"/>
          <a:ext cx="471037" cy="47103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D6BC9-3E45-415F-888A-B51E5CD1219C}">
      <dsp:nvSpPr>
        <dsp:cNvPr id="0" name=""/>
        <dsp:cNvSpPr/>
      </dsp:nvSpPr>
      <dsp:spPr>
        <a:xfrm>
          <a:off x="7799153" y="75909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Stutent</a:t>
          </a:r>
          <a:r>
            <a:rPr lang="cs-CZ" sz="1300" kern="1200" dirty="0"/>
            <a:t> </a:t>
          </a:r>
          <a:r>
            <a:rPr lang="cs-CZ" sz="1300" kern="1200" dirty="0" err="1"/>
            <a:t>acquires</a:t>
          </a:r>
          <a:r>
            <a:rPr lang="cs-CZ" sz="1300" kern="1200" dirty="0"/>
            <a:t> </a:t>
          </a:r>
          <a:r>
            <a:rPr lang="cs-CZ" sz="1300" b="1" kern="1200" dirty="0" err="1"/>
            <a:t>theoretical</a:t>
          </a:r>
          <a:r>
            <a:rPr lang="cs-CZ" sz="1300" kern="1200" dirty="0"/>
            <a:t> </a:t>
          </a:r>
          <a:r>
            <a:rPr lang="cs-CZ" sz="1300" kern="1200" dirty="0" err="1"/>
            <a:t>knowledges</a:t>
          </a:r>
          <a:r>
            <a:rPr lang="cs-CZ" sz="1300" kern="1200" dirty="0"/>
            <a:t> and </a:t>
          </a:r>
          <a:r>
            <a:rPr lang="cs-CZ" sz="1300" b="1" kern="1200" dirty="0" err="1"/>
            <a:t>practical</a:t>
          </a:r>
          <a:r>
            <a:rPr lang="cs-CZ" sz="1300" kern="1200" dirty="0"/>
            <a:t> </a:t>
          </a:r>
          <a:r>
            <a:rPr lang="cs-CZ" sz="1300" kern="1200" dirty="0" err="1"/>
            <a:t>experiences</a:t>
          </a:r>
          <a:r>
            <a:rPr lang="cs-CZ" sz="1300" kern="1200" dirty="0"/>
            <a:t> </a:t>
          </a:r>
          <a:r>
            <a:rPr lang="cs-CZ" sz="1300" kern="1200" dirty="0" err="1"/>
            <a:t>during</a:t>
          </a:r>
          <a:r>
            <a:rPr lang="cs-CZ" sz="1300" kern="1200" dirty="0"/>
            <a:t> </a:t>
          </a:r>
          <a:r>
            <a:rPr lang="cs-CZ" sz="1300" kern="1200" dirty="0" err="1"/>
            <a:t>the</a:t>
          </a:r>
          <a:r>
            <a:rPr lang="cs-CZ" sz="1300" kern="1200" dirty="0"/>
            <a:t> </a:t>
          </a:r>
          <a:r>
            <a:rPr lang="cs-CZ" sz="1300" kern="1200" dirty="0" err="1"/>
            <a:t>work</a:t>
          </a:r>
          <a:r>
            <a:rPr lang="cs-CZ" sz="1300" kern="1200" dirty="0"/>
            <a:t> on </a:t>
          </a:r>
          <a:r>
            <a:rPr lang="cs-CZ" sz="1300" kern="1200" dirty="0" err="1"/>
            <a:t>the</a:t>
          </a:r>
          <a:r>
            <a:rPr lang="cs-CZ" sz="1300" kern="1200" dirty="0"/>
            <a:t> </a:t>
          </a:r>
          <a:r>
            <a:rPr lang="cs-CZ" sz="1300" kern="1200" dirty="0" err="1"/>
            <a:t>project</a:t>
          </a:r>
          <a:endParaRPr lang="cs-CZ" sz="1300" kern="1200" dirty="0"/>
        </a:p>
      </dsp:txBody>
      <dsp:txXfrm>
        <a:off x="7799153" y="759090"/>
        <a:ext cx="1914313" cy="812133"/>
      </dsp:txXfrm>
    </dsp:sp>
    <dsp:sp modelId="{3C283AF1-20C8-4E47-BDF2-DEE811FD645D}">
      <dsp:nvSpPr>
        <dsp:cNvPr id="0" name=""/>
        <dsp:cNvSpPr/>
      </dsp:nvSpPr>
      <dsp:spPr>
        <a:xfrm>
          <a:off x="344932" y="2214856"/>
          <a:ext cx="812133" cy="812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919B5-DDBB-4FEB-B70C-93C8CA6A2803}">
      <dsp:nvSpPr>
        <dsp:cNvPr id="0" name=""/>
        <dsp:cNvSpPr/>
      </dsp:nvSpPr>
      <dsp:spPr>
        <a:xfrm>
          <a:off x="515480" y="2385404"/>
          <a:ext cx="471037" cy="47103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B4E1A-5D58-4390-8C75-825BC33D1F95}">
      <dsp:nvSpPr>
        <dsp:cNvPr id="0" name=""/>
        <dsp:cNvSpPr/>
      </dsp:nvSpPr>
      <dsp:spPr>
        <a:xfrm>
          <a:off x="1331094" y="221485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Combination</a:t>
          </a:r>
          <a:r>
            <a:rPr lang="cs-CZ" sz="1300" kern="1200" dirty="0"/>
            <a:t> </a:t>
          </a:r>
          <a:r>
            <a:rPr lang="cs-CZ" sz="1300" kern="1200" dirty="0" err="1"/>
            <a:t>of</a:t>
          </a:r>
          <a:r>
            <a:rPr lang="cs-CZ" sz="1300" kern="1200" dirty="0"/>
            <a:t> </a:t>
          </a:r>
          <a:r>
            <a:rPr lang="cs-CZ" sz="1300" kern="1200" dirty="0" err="1"/>
            <a:t>knowledge</a:t>
          </a:r>
          <a:r>
            <a:rPr lang="cs-CZ" sz="1300" kern="1200" dirty="0"/>
            <a:t> and </a:t>
          </a:r>
          <a:r>
            <a:rPr lang="cs-CZ" sz="1300" kern="1200" dirty="0" err="1"/>
            <a:t>abilities</a:t>
          </a:r>
          <a:r>
            <a:rPr lang="cs-CZ" sz="1300" kern="1200" dirty="0"/>
            <a:t> in </a:t>
          </a:r>
          <a:r>
            <a:rPr lang="cs-CZ" sz="1300" b="1" kern="1200" dirty="0" err="1"/>
            <a:t>different</a:t>
          </a:r>
          <a:r>
            <a:rPr lang="cs-CZ" sz="1300" kern="1200" dirty="0"/>
            <a:t> </a:t>
          </a:r>
          <a:r>
            <a:rPr lang="cs-CZ" sz="1300" b="1" kern="1200" dirty="0" err="1"/>
            <a:t>fields</a:t>
          </a:r>
          <a:r>
            <a:rPr lang="cs-CZ" sz="1300" kern="1200" dirty="0"/>
            <a:t> and </a:t>
          </a:r>
          <a:r>
            <a:rPr lang="cs-CZ" sz="1300" kern="1200" dirty="0" err="1"/>
            <a:t>areas</a:t>
          </a:r>
          <a:endParaRPr lang="cs-CZ" sz="1300" kern="1200" dirty="0"/>
        </a:p>
      </dsp:txBody>
      <dsp:txXfrm>
        <a:off x="1331094" y="2214856"/>
        <a:ext cx="1914313" cy="812133"/>
      </dsp:txXfrm>
    </dsp:sp>
    <dsp:sp modelId="{B985A135-42B1-43DF-BEB0-DDDEF496A948}">
      <dsp:nvSpPr>
        <dsp:cNvPr id="0" name=""/>
        <dsp:cNvSpPr/>
      </dsp:nvSpPr>
      <dsp:spPr>
        <a:xfrm>
          <a:off x="3578962" y="2214856"/>
          <a:ext cx="812133" cy="812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C9CAF-C350-4817-B568-468BDACB955F}">
      <dsp:nvSpPr>
        <dsp:cNvPr id="0" name=""/>
        <dsp:cNvSpPr/>
      </dsp:nvSpPr>
      <dsp:spPr>
        <a:xfrm>
          <a:off x="3749510" y="2385404"/>
          <a:ext cx="471037" cy="47103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82078-F5C1-4A60-BB43-806991643169}">
      <dsp:nvSpPr>
        <dsp:cNvPr id="0" name=""/>
        <dsp:cNvSpPr/>
      </dsp:nvSpPr>
      <dsp:spPr>
        <a:xfrm>
          <a:off x="4565123" y="221485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The</a:t>
          </a:r>
          <a:r>
            <a:rPr lang="cs-CZ" sz="1300" kern="1200" dirty="0"/>
            <a:t> </a:t>
          </a:r>
          <a:r>
            <a:rPr lang="cs-CZ" sz="1300" kern="1200" dirty="0" err="1"/>
            <a:t>achievement</a:t>
          </a:r>
          <a:r>
            <a:rPr lang="cs-CZ" sz="1300" kern="1200" dirty="0"/>
            <a:t> </a:t>
          </a:r>
          <a:r>
            <a:rPr lang="cs-CZ" sz="1300" kern="1200" dirty="0" err="1"/>
            <a:t>is</a:t>
          </a:r>
          <a:r>
            <a:rPr lang="cs-CZ" sz="1300" kern="1200" dirty="0"/>
            <a:t> </a:t>
          </a:r>
          <a:r>
            <a:rPr lang="cs-CZ" sz="1300" kern="1200" dirty="0" err="1"/>
            <a:t>concrete</a:t>
          </a:r>
          <a:r>
            <a:rPr lang="cs-CZ" sz="1300" kern="1200" dirty="0"/>
            <a:t> </a:t>
          </a:r>
          <a:r>
            <a:rPr lang="cs-CZ" sz="1300" b="1" i="1" kern="1200" dirty="0"/>
            <a:t>output, </a:t>
          </a:r>
          <a:r>
            <a:rPr lang="cs-CZ" sz="1300" b="1" i="1" kern="1200" dirty="0" err="1"/>
            <a:t>product</a:t>
          </a:r>
          <a:endParaRPr lang="cs-CZ" sz="1300" b="1" i="1" kern="1200" dirty="0"/>
        </a:p>
      </dsp:txBody>
      <dsp:txXfrm>
        <a:off x="4565123" y="2214856"/>
        <a:ext cx="1914313" cy="812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D920D-E4E9-4F8E-A1F8-F2ECE0138AFC}">
      <dsp:nvSpPr>
        <dsp:cNvPr id="0" name=""/>
        <dsp:cNvSpPr/>
      </dsp:nvSpPr>
      <dsp:spPr>
        <a:xfrm>
          <a:off x="0" y="462"/>
          <a:ext cx="10058399" cy="108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C59B7-1F77-42CE-86E5-E911BC2869EC}">
      <dsp:nvSpPr>
        <dsp:cNvPr id="0" name=""/>
        <dsp:cNvSpPr/>
      </dsp:nvSpPr>
      <dsp:spPr>
        <a:xfrm>
          <a:off x="327145" y="243793"/>
          <a:ext cx="594810" cy="59481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70123-18BA-4F06-9810-5A97F50C8176}">
      <dsp:nvSpPr>
        <dsp:cNvPr id="0" name=""/>
        <dsp:cNvSpPr/>
      </dsp:nvSpPr>
      <dsp:spPr>
        <a:xfrm>
          <a:off x="1249101" y="462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Organized</a:t>
          </a:r>
          <a:r>
            <a:rPr lang="cs-CZ" sz="2000" kern="1200" dirty="0"/>
            <a:t> </a:t>
          </a:r>
          <a:r>
            <a:rPr lang="cs-CZ" sz="2000" kern="1200" dirty="0" err="1"/>
            <a:t>system</a:t>
          </a:r>
          <a:r>
            <a:rPr lang="cs-CZ" sz="2000" kern="1200" dirty="0"/>
            <a:t> </a:t>
          </a:r>
          <a:r>
            <a:rPr lang="cs-CZ" sz="2000" kern="1200" dirty="0" err="1"/>
            <a:t>of</a:t>
          </a:r>
          <a:r>
            <a:rPr lang="cs-CZ" sz="2000" kern="1200" dirty="0"/>
            <a:t> </a:t>
          </a:r>
          <a:r>
            <a:rPr lang="cs-CZ" sz="2000" b="1" kern="1200" dirty="0" err="1"/>
            <a:t>student's</a:t>
          </a:r>
          <a:r>
            <a:rPr lang="cs-CZ" sz="2000" b="1" kern="1200" dirty="0"/>
            <a:t> and </a:t>
          </a:r>
          <a:r>
            <a:rPr lang="cs-CZ" sz="2000" b="1" kern="1200" dirty="0" err="1"/>
            <a:t>teacher's</a:t>
          </a:r>
          <a:r>
            <a:rPr lang="cs-CZ" sz="2000" b="1" kern="1200" dirty="0"/>
            <a:t> </a:t>
          </a:r>
          <a:r>
            <a:rPr lang="cs-CZ" sz="2000" b="1" kern="1200" dirty="0" err="1"/>
            <a:t>acts</a:t>
          </a:r>
          <a:r>
            <a:rPr lang="cs-CZ" sz="2000" b="1" kern="1200" dirty="0"/>
            <a:t>. </a:t>
          </a:r>
          <a:r>
            <a:rPr lang="cs-CZ" sz="2000" b="0" kern="1200" dirty="0" err="1"/>
            <a:t>The</a:t>
          </a:r>
          <a:r>
            <a:rPr lang="cs-CZ" sz="2000" b="0" kern="1200" dirty="0"/>
            <a:t> </a:t>
          </a:r>
          <a:r>
            <a:rPr lang="cs-CZ" sz="2000" b="0" kern="1200" dirty="0" err="1"/>
            <a:t>emphasis</a:t>
          </a:r>
          <a:r>
            <a:rPr lang="cs-CZ" sz="2000" b="0" kern="1200" dirty="0"/>
            <a:t> </a:t>
          </a:r>
          <a:r>
            <a:rPr lang="cs-CZ" sz="2000" b="0" kern="1200" dirty="0" err="1"/>
            <a:t>laids</a:t>
          </a:r>
          <a:r>
            <a:rPr lang="cs-CZ" sz="2000" b="0" kern="1200" dirty="0"/>
            <a:t> </a:t>
          </a:r>
          <a:r>
            <a:rPr lang="cs-CZ" sz="2000" kern="1200" dirty="0"/>
            <a:t>on </a:t>
          </a:r>
          <a:r>
            <a:rPr lang="cs-CZ" sz="2000" kern="1200" dirty="0" err="1"/>
            <a:t>the</a:t>
          </a:r>
          <a:r>
            <a:rPr lang="cs-CZ" sz="2000" kern="1200" dirty="0"/>
            <a:t> </a:t>
          </a:r>
          <a:r>
            <a:rPr lang="cs-CZ" sz="2000" b="1" kern="1200" dirty="0" err="1"/>
            <a:t>domain</a:t>
          </a:r>
          <a:r>
            <a:rPr lang="cs-CZ" sz="2000" b="1" kern="1200" dirty="0"/>
            <a:t> role </a:t>
          </a:r>
          <a:r>
            <a:rPr lang="cs-CZ" sz="2000" b="1" kern="1200" dirty="0" err="1"/>
            <a:t>of</a:t>
          </a:r>
          <a:r>
            <a:rPr lang="cs-CZ" sz="2000" b="1" kern="1200" dirty="0"/>
            <a:t> </a:t>
          </a:r>
          <a:r>
            <a:rPr lang="cs-CZ" sz="2000" b="1" kern="1200" dirty="0" err="1"/>
            <a:t>student's</a:t>
          </a:r>
          <a:r>
            <a:rPr lang="cs-CZ" sz="2000" b="1" kern="1200" dirty="0"/>
            <a:t> </a:t>
          </a:r>
          <a:r>
            <a:rPr lang="cs-CZ" sz="2000" b="1" kern="1200" dirty="0" err="1"/>
            <a:t>learning</a:t>
          </a:r>
          <a:r>
            <a:rPr lang="cs-CZ" sz="2000" b="1" kern="1200" dirty="0"/>
            <a:t> </a:t>
          </a:r>
          <a:r>
            <a:rPr lang="cs-CZ" sz="2000" b="1" kern="1200" dirty="0" err="1"/>
            <a:t>activities</a:t>
          </a:r>
          <a:r>
            <a:rPr lang="cs-CZ" sz="2000" b="1" kern="1200" dirty="0"/>
            <a:t> and </a:t>
          </a:r>
          <a:r>
            <a:rPr lang="cs-CZ" sz="2000" b="1" kern="1200" dirty="0" err="1"/>
            <a:t>teacher's</a:t>
          </a:r>
          <a:r>
            <a:rPr lang="cs-CZ" sz="2000" b="1" kern="1200" dirty="0"/>
            <a:t> </a:t>
          </a:r>
          <a:r>
            <a:rPr lang="cs-CZ" sz="2000" b="1" kern="1200" dirty="0" err="1"/>
            <a:t>facilitating</a:t>
          </a:r>
          <a:r>
            <a:rPr lang="cs-CZ" sz="2000" b="1" kern="1200" dirty="0"/>
            <a:t> and </a:t>
          </a:r>
          <a:r>
            <a:rPr lang="cs-CZ" sz="2000" b="1" kern="1200" dirty="0" err="1"/>
            <a:t>guiding</a:t>
          </a:r>
          <a:r>
            <a:rPr lang="cs-CZ" sz="2000" b="1" kern="1200" dirty="0"/>
            <a:t> role</a:t>
          </a:r>
          <a:r>
            <a:rPr lang="cs-CZ" sz="2000" b="0" kern="1200" dirty="0"/>
            <a:t>; these </a:t>
          </a:r>
          <a:r>
            <a:rPr lang="cs-CZ" sz="2000" b="0" kern="1200" dirty="0" err="1"/>
            <a:t>two</a:t>
          </a:r>
          <a:r>
            <a:rPr lang="cs-CZ" sz="2000" b="0" kern="1200" dirty="0"/>
            <a:t> </a:t>
          </a:r>
          <a:r>
            <a:rPr lang="cs-CZ" sz="2000" b="0" kern="1200" dirty="0" err="1"/>
            <a:t>roles</a:t>
          </a:r>
          <a:r>
            <a:rPr lang="cs-CZ" sz="2000" b="0" kern="1200" dirty="0"/>
            <a:t> </a:t>
          </a:r>
          <a:r>
            <a:rPr lang="cs-CZ" sz="2000" b="0" kern="1200" dirty="0" err="1"/>
            <a:t>together</a:t>
          </a:r>
          <a:r>
            <a:rPr lang="cs-CZ" sz="2000" b="0" kern="1200" dirty="0"/>
            <a:t> </a:t>
          </a:r>
          <a:r>
            <a:rPr lang="cs-CZ" sz="2000" b="0" kern="1200" dirty="0" err="1"/>
            <a:t>fulfill</a:t>
          </a:r>
          <a:r>
            <a:rPr lang="cs-CZ" sz="2000" b="0" kern="1200" dirty="0"/>
            <a:t> </a:t>
          </a:r>
          <a:r>
            <a:rPr lang="cs-CZ" sz="2000" b="0" kern="1200" dirty="0" err="1"/>
            <a:t>the</a:t>
          </a:r>
          <a:r>
            <a:rPr lang="cs-CZ" sz="2000" b="0" kern="1200" dirty="0"/>
            <a:t> </a:t>
          </a:r>
          <a:r>
            <a:rPr lang="cs-CZ" sz="2000" b="0" kern="1200" dirty="0" err="1"/>
            <a:t>goals</a:t>
          </a:r>
          <a:r>
            <a:rPr lang="cs-CZ" sz="2000" b="0" kern="1200" dirty="0"/>
            <a:t> and </a:t>
          </a:r>
          <a:r>
            <a:rPr lang="cs-CZ" sz="2000" b="0" kern="1200" dirty="0" err="1"/>
            <a:t>sense</a:t>
          </a:r>
          <a:r>
            <a:rPr lang="cs-CZ" sz="2000" b="0" kern="1200" dirty="0"/>
            <a:t> </a:t>
          </a:r>
          <a:r>
            <a:rPr lang="cs-CZ" sz="2000" b="0" kern="1200" dirty="0" err="1"/>
            <a:t>of</a:t>
          </a:r>
          <a:r>
            <a:rPr lang="cs-CZ" sz="2000" b="0" kern="1200" dirty="0"/>
            <a:t> </a:t>
          </a:r>
          <a:r>
            <a:rPr lang="cs-CZ" sz="2000" b="0" kern="1200" dirty="0" err="1"/>
            <a:t>the</a:t>
          </a:r>
          <a:r>
            <a:rPr lang="cs-CZ" sz="2000" b="0" kern="1200" dirty="0"/>
            <a:t> </a:t>
          </a:r>
          <a:r>
            <a:rPr lang="cs-CZ" sz="2000" b="0" kern="1200" dirty="0" err="1"/>
            <a:t>project</a:t>
          </a:r>
          <a:r>
            <a:rPr lang="cs-CZ" sz="2000" b="0" kern="1200" dirty="0"/>
            <a:t>. </a:t>
          </a:r>
          <a:endParaRPr lang="en-US" sz="2000" kern="1200" dirty="0"/>
        </a:p>
      </dsp:txBody>
      <dsp:txXfrm>
        <a:off x="1249101" y="462"/>
        <a:ext cx="8809298" cy="1081473"/>
      </dsp:txXfrm>
    </dsp:sp>
    <dsp:sp modelId="{AEA6A291-8D32-42D3-84CF-BED662C80084}">
      <dsp:nvSpPr>
        <dsp:cNvPr id="0" name=""/>
        <dsp:cNvSpPr/>
      </dsp:nvSpPr>
      <dsp:spPr>
        <a:xfrm>
          <a:off x="0" y="1352303"/>
          <a:ext cx="10058399" cy="10814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2406B-9739-49BC-B7AE-0E50938C7E36}">
      <dsp:nvSpPr>
        <dsp:cNvPr id="0" name=""/>
        <dsp:cNvSpPr/>
      </dsp:nvSpPr>
      <dsp:spPr>
        <a:xfrm>
          <a:off x="327145" y="1595634"/>
          <a:ext cx="594810" cy="59481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34C90-A9EA-44AD-AA1F-E3D56AD5BA9C}">
      <dsp:nvSpPr>
        <dsp:cNvPr id="0" name=""/>
        <dsp:cNvSpPr/>
      </dsp:nvSpPr>
      <dsp:spPr>
        <a:xfrm>
          <a:off x="1249101" y="1352303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 err="1"/>
            <a:t>The</a:t>
          </a:r>
          <a:r>
            <a:rPr lang="cs-CZ" sz="2000" b="0" kern="1200" dirty="0"/>
            <a:t> </a:t>
          </a:r>
          <a:r>
            <a:rPr lang="cs-CZ" sz="2000" b="0" kern="1200" dirty="0" err="1"/>
            <a:t>complexity</a:t>
          </a:r>
          <a:r>
            <a:rPr lang="cs-CZ" sz="2000" b="0" kern="1200" dirty="0"/>
            <a:t> </a:t>
          </a:r>
          <a:r>
            <a:rPr lang="cs-CZ" sz="2000" b="0" kern="1200" dirty="0" err="1"/>
            <a:t>of</a:t>
          </a:r>
          <a:r>
            <a:rPr lang="cs-CZ" sz="2000" b="0" kern="1200" dirty="0"/>
            <a:t> </a:t>
          </a:r>
          <a:r>
            <a:rPr lang="cs-CZ" sz="2000" b="0" kern="1200" dirty="0" err="1"/>
            <a:t>acts</a:t>
          </a:r>
          <a:r>
            <a:rPr lang="cs-CZ" sz="2000" b="0" kern="1200" dirty="0"/>
            <a:t> </a:t>
          </a:r>
          <a:r>
            <a:rPr lang="cs-CZ" sz="2000" b="0" kern="1200" dirty="0" err="1"/>
            <a:t>demands</a:t>
          </a:r>
          <a:r>
            <a:rPr lang="cs-CZ" sz="2000" b="0" kern="1200" dirty="0"/>
            <a:t> </a:t>
          </a:r>
          <a:r>
            <a:rPr lang="cs-CZ" sz="2000" b="0" kern="1200" dirty="0" err="1"/>
            <a:t>using</a:t>
          </a:r>
          <a:r>
            <a:rPr lang="cs-CZ" sz="2000" b="0" kern="1200" dirty="0"/>
            <a:t> many </a:t>
          </a:r>
          <a:r>
            <a:rPr lang="cs-CZ" sz="2000" b="0" kern="1200" dirty="0" err="1"/>
            <a:t>different</a:t>
          </a:r>
          <a:r>
            <a:rPr lang="cs-CZ" sz="2000" b="0" kern="1200" dirty="0"/>
            <a:t> </a:t>
          </a:r>
          <a:r>
            <a:rPr lang="cs-CZ" sz="2000" b="0" kern="1200" dirty="0" err="1"/>
            <a:t>learning</a:t>
          </a:r>
          <a:r>
            <a:rPr lang="cs-CZ" sz="2000" b="0" kern="1200" dirty="0"/>
            <a:t> </a:t>
          </a:r>
          <a:r>
            <a:rPr lang="cs-CZ" sz="2000" b="0" kern="1200" dirty="0" err="1"/>
            <a:t>methods</a:t>
          </a:r>
          <a:r>
            <a:rPr lang="cs-CZ" sz="2000" b="0" kern="1200" dirty="0"/>
            <a:t> and </a:t>
          </a:r>
          <a:r>
            <a:rPr lang="cs-CZ" sz="2000" b="0" kern="1200" dirty="0" err="1"/>
            <a:t>forms</a:t>
          </a:r>
          <a:r>
            <a:rPr lang="cs-CZ" sz="2000" b="0" kern="1200" dirty="0"/>
            <a:t> </a:t>
          </a:r>
          <a:r>
            <a:rPr lang="cs-CZ" sz="2000" b="0" kern="1200" dirty="0" err="1"/>
            <a:t>of</a:t>
          </a:r>
          <a:r>
            <a:rPr lang="cs-CZ" sz="2000" b="0" kern="1200" dirty="0"/>
            <a:t> </a:t>
          </a:r>
          <a:r>
            <a:rPr lang="cs-CZ" sz="2000" b="0" kern="1200" dirty="0" err="1"/>
            <a:t>work</a:t>
          </a:r>
          <a:r>
            <a:rPr lang="cs-CZ" sz="2000" b="0" kern="1200" dirty="0"/>
            <a:t>.</a:t>
          </a:r>
        </a:p>
      </dsp:txBody>
      <dsp:txXfrm>
        <a:off x="1249101" y="1352303"/>
        <a:ext cx="8809298" cy="1081473"/>
      </dsp:txXfrm>
    </dsp:sp>
    <dsp:sp modelId="{B37DF7AE-7544-430C-98BE-55D315E1A33A}">
      <dsp:nvSpPr>
        <dsp:cNvPr id="0" name=""/>
        <dsp:cNvSpPr/>
      </dsp:nvSpPr>
      <dsp:spPr>
        <a:xfrm>
          <a:off x="0" y="2704144"/>
          <a:ext cx="10058399" cy="10814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725EE-ABE0-4329-BC91-1075168C1D26}">
      <dsp:nvSpPr>
        <dsp:cNvPr id="0" name=""/>
        <dsp:cNvSpPr/>
      </dsp:nvSpPr>
      <dsp:spPr>
        <a:xfrm>
          <a:off x="327145" y="2947476"/>
          <a:ext cx="594810" cy="59481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810D4-2022-4C47-A134-A85C6C21A2F4}">
      <dsp:nvSpPr>
        <dsp:cNvPr id="0" name=""/>
        <dsp:cNvSpPr/>
      </dsp:nvSpPr>
      <dsp:spPr>
        <a:xfrm>
          <a:off x="1249101" y="2704144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For</a:t>
          </a:r>
          <a:r>
            <a:rPr lang="cs-CZ" sz="2000" kern="1200" dirty="0"/>
            <a:t> </a:t>
          </a:r>
          <a:r>
            <a:rPr lang="cs-CZ" sz="2000" kern="1200" dirty="0" err="1"/>
            <a:t>example</a:t>
          </a:r>
          <a:r>
            <a:rPr lang="cs-CZ" sz="2000" kern="1200" dirty="0"/>
            <a:t>: Kašová, Maňák, Václavík, Průcha, Kratochvílová aj.</a:t>
          </a:r>
          <a:endParaRPr lang="en-US" sz="2000" kern="1200" dirty="0"/>
        </a:p>
      </dsp:txBody>
      <dsp:txXfrm>
        <a:off x="1249101" y="2704144"/>
        <a:ext cx="8809298" cy="10814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1660A-164D-4816-BC0C-0967B6611C48}">
      <dsp:nvSpPr>
        <dsp:cNvPr id="0" name=""/>
        <dsp:cNvSpPr/>
      </dsp:nvSpPr>
      <dsp:spPr>
        <a:xfrm>
          <a:off x="0" y="47645"/>
          <a:ext cx="6797675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 err="1"/>
            <a:t>Form</a:t>
          </a:r>
          <a:r>
            <a:rPr lang="cs-CZ" sz="3200" kern="1200" dirty="0"/>
            <a:t> </a:t>
          </a:r>
          <a:r>
            <a:rPr lang="cs-CZ" sz="3200" kern="1200" dirty="0" err="1"/>
            <a:t>student's</a:t>
          </a:r>
          <a:r>
            <a:rPr lang="cs-CZ" sz="3200" kern="1200" dirty="0"/>
            <a:t> personality in </a:t>
          </a:r>
          <a:r>
            <a:rPr lang="cs-CZ" sz="3200" kern="1200" dirty="0" err="1"/>
            <a:t>all</a:t>
          </a:r>
          <a:r>
            <a:rPr lang="cs-CZ" sz="3200" kern="1200" dirty="0"/>
            <a:t> </a:t>
          </a:r>
          <a:r>
            <a:rPr lang="cs-CZ" sz="3200" kern="1200" dirty="0" err="1"/>
            <a:t>ways</a:t>
          </a:r>
          <a:r>
            <a:rPr lang="cs-CZ" sz="3200" kern="1200" dirty="0"/>
            <a:t> </a:t>
          </a:r>
          <a:r>
            <a:rPr lang="cs-CZ" sz="3200" kern="1200" dirty="0" err="1"/>
            <a:t>equally</a:t>
          </a:r>
          <a:r>
            <a:rPr lang="cs-CZ" sz="3200" kern="1200" dirty="0"/>
            <a:t>.</a:t>
          </a:r>
        </a:p>
      </dsp:txBody>
      <dsp:txXfrm>
        <a:off x="87385" y="135030"/>
        <a:ext cx="6622905" cy="1615330"/>
      </dsp:txXfrm>
    </dsp:sp>
    <dsp:sp modelId="{D30275A8-A138-4FDA-AAFE-08244B1AE751}">
      <dsp:nvSpPr>
        <dsp:cNvPr id="0" name=""/>
        <dsp:cNvSpPr/>
      </dsp:nvSpPr>
      <dsp:spPr>
        <a:xfrm>
          <a:off x="0" y="1929906"/>
          <a:ext cx="6797675" cy="179010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 err="1"/>
            <a:t>Lead</a:t>
          </a:r>
          <a:r>
            <a:rPr lang="cs-CZ" sz="3200" kern="1200" dirty="0"/>
            <a:t> </a:t>
          </a:r>
          <a:r>
            <a:rPr lang="cs-CZ" sz="3200" kern="1200" dirty="0" err="1"/>
            <a:t>students</a:t>
          </a:r>
          <a:r>
            <a:rPr lang="cs-CZ" sz="3200" kern="1200" dirty="0"/>
            <a:t> to </a:t>
          </a:r>
          <a:r>
            <a:rPr lang="cs-CZ" sz="3200" kern="1200" dirty="0" err="1"/>
            <a:t>be</a:t>
          </a:r>
          <a:r>
            <a:rPr lang="cs-CZ" sz="3200" kern="1200" dirty="0"/>
            <a:t> independent, </a:t>
          </a:r>
          <a:r>
            <a:rPr lang="cs-CZ" sz="3200" kern="1200" dirty="0" err="1"/>
            <a:t>creative</a:t>
          </a:r>
          <a:r>
            <a:rPr lang="cs-CZ" sz="3200" kern="1200" dirty="0"/>
            <a:t> and </a:t>
          </a:r>
          <a:r>
            <a:rPr lang="cs-CZ" sz="3200" kern="1200" dirty="0" err="1"/>
            <a:t>active</a:t>
          </a:r>
          <a:r>
            <a:rPr lang="cs-CZ" sz="3200" kern="1200" dirty="0"/>
            <a:t>.</a:t>
          </a:r>
        </a:p>
      </dsp:txBody>
      <dsp:txXfrm>
        <a:off x="87385" y="2017291"/>
        <a:ext cx="6622905" cy="1615330"/>
      </dsp:txXfrm>
    </dsp:sp>
    <dsp:sp modelId="{52F32054-290C-42AF-96F5-B502000716F3}">
      <dsp:nvSpPr>
        <dsp:cNvPr id="0" name=""/>
        <dsp:cNvSpPr/>
      </dsp:nvSpPr>
      <dsp:spPr>
        <a:xfrm>
          <a:off x="0" y="3812166"/>
          <a:ext cx="6797675" cy="179010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 err="1"/>
            <a:t>Teacher</a:t>
          </a:r>
          <a:r>
            <a:rPr lang="cs-CZ" sz="3200" kern="1200" dirty="0"/>
            <a:t> </a:t>
          </a:r>
          <a:r>
            <a:rPr lang="cs-CZ" sz="3200" kern="1200" dirty="0" err="1"/>
            <a:t>should</a:t>
          </a:r>
          <a:r>
            <a:rPr lang="cs-CZ" sz="3200" kern="1200" dirty="0"/>
            <a:t> </a:t>
          </a:r>
          <a:r>
            <a:rPr lang="cs-CZ" sz="3200" kern="1200" dirty="0" err="1"/>
            <a:t>define</a:t>
          </a:r>
          <a:r>
            <a:rPr lang="cs-CZ" sz="3200" kern="1200" dirty="0"/>
            <a:t> </a:t>
          </a:r>
          <a:r>
            <a:rPr lang="cs-CZ" sz="3200" kern="1200" dirty="0" err="1"/>
            <a:t>targets</a:t>
          </a:r>
          <a:r>
            <a:rPr lang="cs-CZ" sz="3200" kern="1200" dirty="0"/>
            <a:t> </a:t>
          </a:r>
          <a:r>
            <a:rPr lang="cs-CZ" sz="3200" kern="1200" dirty="0" err="1"/>
            <a:t>of</a:t>
          </a:r>
          <a:r>
            <a:rPr lang="cs-CZ" sz="3200" kern="1200" dirty="0"/>
            <a:t> </a:t>
          </a:r>
          <a:r>
            <a:rPr lang="cs-CZ" sz="3200" kern="1200" dirty="0" err="1"/>
            <a:t>the</a:t>
          </a:r>
          <a:r>
            <a:rPr lang="cs-CZ" sz="3200" kern="1200" dirty="0"/>
            <a:t> </a:t>
          </a:r>
          <a:r>
            <a:rPr lang="cs-CZ" sz="3200" kern="1200" dirty="0" err="1"/>
            <a:t>project</a:t>
          </a:r>
          <a:r>
            <a:rPr lang="cs-CZ" sz="3200" kern="1200" dirty="0"/>
            <a:t> and </a:t>
          </a:r>
          <a:r>
            <a:rPr lang="cs-CZ" sz="3200" kern="1200" dirty="0" err="1"/>
            <a:t>it</a:t>
          </a:r>
          <a:r>
            <a:rPr lang="cs-CZ" sz="3200" b="0" kern="1200" dirty="0" err="1"/>
            <a:t>s</a:t>
          </a:r>
          <a:r>
            <a:rPr lang="cs-CZ" sz="3200" b="0" kern="1200" dirty="0"/>
            <a:t> </a:t>
          </a:r>
          <a:r>
            <a:rPr lang="cs-CZ" sz="3200" b="0" kern="1200" dirty="0" err="1"/>
            <a:t>benefits</a:t>
          </a:r>
          <a:r>
            <a:rPr lang="cs-CZ" sz="3200" b="0" kern="1200" dirty="0"/>
            <a:t> in </a:t>
          </a:r>
          <a:r>
            <a:rPr lang="cs-CZ" sz="3200" b="0" kern="1200" dirty="0" err="1"/>
            <a:t>the</a:t>
          </a:r>
          <a:r>
            <a:rPr lang="cs-CZ" sz="3200" b="0" kern="1200" dirty="0"/>
            <a:t> </a:t>
          </a:r>
          <a:r>
            <a:rPr lang="cs-CZ" sz="3200" b="0" kern="1200" dirty="0" err="1"/>
            <a:t>domains</a:t>
          </a:r>
          <a:r>
            <a:rPr lang="cs-CZ" sz="3200" b="0" kern="1200" dirty="0"/>
            <a:t> </a:t>
          </a:r>
          <a:r>
            <a:rPr lang="cs-CZ" sz="3200" b="0" kern="1200" dirty="0" err="1"/>
            <a:t>of</a:t>
          </a:r>
          <a:r>
            <a:rPr lang="cs-CZ" sz="3200" b="0" kern="1200" dirty="0"/>
            <a:t> </a:t>
          </a:r>
          <a:r>
            <a:rPr lang="cs-CZ" sz="3200" b="0" kern="1200" dirty="0" err="1"/>
            <a:t>ability</a:t>
          </a:r>
          <a:r>
            <a:rPr lang="cs-CZ" sz="3200" b="0" kern="1200" dirty="0"/>
            <a:t>, </a:t>
          </a:r>
          <a:r>
            <a:rPr lang="cs-CZ" sz="3200" b="0" kern="1200" dirty="0" err="1"/>
            <a:t>knowledge</a:t>
          </a:r>
          <a:r>
            <a:rPr lang="cs-CZ" sz="3200" b="0" kern="1200" dirty="0"/>
            <a:t> and </a:t>
          </a:r>
          <a:r>
            <a:rPr lang="cs-CZ" sz="3200" b="0" kern="1200" dirty="0" err="1"/>
            <a:t>attitudes</a:t>
          </a:r>
          <a:r>
            <a:rPr lang="cs-CZ" sz="3200" b="0" kern="1200" dirty="0"/>
            <a:t>.</a:t>
          </a:r>
          <a:r>
            <a:rPr lang="cs-CZ" sz="3200" b="1" kern="1200" dirty="0"/>
            <a:t> </a:t>
          </a:r>
          <a:endParaRPr lang="cs-CZ" sz="3200" kern="1200" dirty="0"/>
        </a:p>
      </dsp:txBody>
      <dsp:txXfrm>
        <a:off x="87385" y="3899551"/>
        <a:ext cx="6622905" cy="16153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3B5F4-39D2-476C-A70A-B57486C60EB5}">
      <dsp:nvSpPr>
        <dsp:cNvPr id="0" name=""/>
        <dsp:cNvSpPr/>
      </dsp:nvSpPr>
      <dsp:spPr>
        <a:xfrm>
          <a:off x="0" y="13446"/>
          <a:ext cx="6797675" cy="1429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 err="1"/>
            <a:t>Teacher</a:t>
          </a:r>
          <a:r>
            <a:rPr lang="cs-CZ" sz="2600" kern="1200" dirty="0"/>
            <a:t> as a </a:t>
          </a:r>
          <a:r>
            <a:rPr lang="cs-CZ" sz="2600" kern="1200" dirty="0" err="1"/>
            <a:t>facilitator</a:t>
          </a:r>
          <a:r>
            <a:rPr lang="cs-CZ" sz="2600" kern="1200" dirty="0"/>
            <a:t>, </a:t>
          </a:r>
          <a:r>
            <a:rPr lang="cs-CZ" sz="2600" kern="1200" dirty="0" err="1"/>
            <a:t>guide</a:t>
          </a:r>
          <a:r>
            <a:rPr lang="cs-CZ" sz="2600" kern="1200" dirty="0"/>
            <a:t>, </a:t>
          </a:r>
          <a:r>
            <a:rPr lang="cs-CZ" sz="2600" kern="1200" dirty="0" err="1"/>
            <a:t>companion</a:t>
          </a:r>
          <a:r>
            <a:rPr lang="cs-CZ" sz="2600" kern="1200" dirty="0"/>
            <a:t>, „non-</a:t>
          </a:r>
          <a:r>
            <a:rPr lang="cs-CZ" sz="2600" kern="1200" dirty="0" err="1"/>
            <a:t>executive</a:t>
          </a:r>
          <a:r>
            <a:rPr lang="cs-CZ" sz="2600" kern="1200" dirty="0"/>
            <a:t>“ </a:t>
          </a:r>
          <a:r>
            <a:rPr lang="cs-CZ" sz="2600" kern="1200" dirty="0" err="1"/>
            <a:t>supervisor</a:t>
          </a:r>
          <a:r>
            <a:rPr lang="cs-CZ" sz="2600" kern="1200" dirty="0"/>
            <a:t>, </a:t>
          </a:r>
          <a:r>
            <a:rPr lang="cs-CZ" sz="2600" kern="1200" dirty="0" err="1"/>
            <a:t>adviser</a:t>
          </a:r>
          <a:r>
            <a:rPr lang="cs-CZ" sz="2600" kern="1200" dirty="0"/>
            <a:t>, </a:t>
          </a:r>
          <a:r>
            <a:rPr lang="cs-CZ" sz="2600" kern="1200" dirty="0" err="1"/>
            <a:t>helper</a:t>
          </a:r>
          <a:r>
            <a:rPr lang="cs-CZ" sz="2600" kern="1200" dirty="0"/>
            <a:t>, </a:t>
          </a:r>
          <a:r>
            <a:rPr lang="cs-CZ" sz="2600" kern="1200" dirty="0" err="1"/>
            <a:t>moderator</a:t>
          </a:r>
          <a:r>
            <a:rPr lang="cs-CZ" sz="2600" kern="1200" dirty="0"/>
            <a:t>, </a:t>
          </a:r>
          <a:r>
            <a:rPr lang="cs-CZ" sz="2600" kern="1200" dirty="0" err="1"/>
            <a:t>conlustant</a:t>
          </a:r>
          <a:r>
            <a:rPr lang="cs-CZ" sz="2600" kern="1200" dirty="0"/>
            <a:t>.</a:t>
          </a:r>
          <a:endParaRPr lang="en-US" sz="2600" kern="1200" dirty="0"/>
        </a:p>
      </dsp:txBody>
      <dsp:txXfrm>
        <a:off x="69794" y="83240"/>
        <a:ext cx="6658087" cy="1290152"/>
      </dsp:txXfrm>
    </dsp:sp>
    <dsp:sp modelId="{A1A72181-FB98-4AA7-A145-B19955751357}">
      <dsp:nvSpPr>
        <dsp:cNvPr id="0" name=""/>
        <dsp:cNvSpPr/>
      </dsp:nvSpPr>
      <dsp:spPr>
        <a:xfrm>
          <a:off x="0" y="1518066"/>
          <a:ext cx="6797675" cy="1429740"/>
        </a:xfrm>
        <a:prstGeom prst="round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 err="1"/>
            <a:t>Teacher</a:t>
          </a:r>
          <a:r>
            <a:rPr lang="cs-CZ" sz="2600" kern="1200" dirty="0"/>
            <a:t> </a:t>
          </a:r>
          <a:r>
            <a:rPr lang="cs-CZ" sz="2600" kern="1200" dirty="0" err="1"/>
            <a:t>pays</a:t>
          </a:r>
          <a:r>
            <a:rPr lang="cs-CZ" sz="2600" kern="1200" dirty="0"/>
            <a:t> </a:t>
          </a:r>
          <a:r>
            <a:rPr lang="cs-CZ" sz="2600" kern="1200" dirty="0" err="1"/>
            <a:t>attention</a:t>
          </a:r>
          <a:r>
            <a:rPr lang="cs-CZ" sz="2600" kern="1200" dirty="0"/>
            <a:t> to </a:t>
          </a:r>
          <a:r>
            <a:rPr lang="cs-CZ" sz="2600" kern="1200" dirty="0" err="1"/>
            <a:t>creative</a:t>
          </a:r>
          <a:r>
            <a:rPr lang="cs-CZ" sz="2600" kern="1200" dirty="0"/>
            <a:t> a </a:t>
          </a:r>
          <a:r>
            <a:rPr lang="cs-CZ" sz="2600" kern="1200" dirty="0" err="1"/>
            <a:t>suitable</a:t>
          </a:r>
          <a:r>
            <a:rPr lang="cs-CZ" sz="2600" kern="1200" dirty="0"/>
            <a:t> </a:t>
          </a:r>
          <a:r>
            <a:rPr lang="cs-CZ" sz="2600" kern="1200" dirty="0" err="1"/>
            <a:t>clima</a:t>
          </a:r>
          <a:r>
            <a:rPr lang="cs-CZ" sz="2600" kern="1200" dirty="0"/>
            <a:t> in </a:t>
          </a:r>
          <a:r>
            <a:rPr lang="cs-CZ" sz="2600" kern="1200" dirty="0" err="1"/>
            <a:t>class</a:t>
          </a:r>
          <a:r>
            <a:rPr lang="cs-CZ" sz="2600" kern="1200" dirty="0"/>
            <a:t> </a:t>
          </a:r>
          <a:r>
            <a:rPr lang="cs-CZ" sz="2600" kern="1200" dirty="0" err="1"/>
            <a:t>that</a:t>
          </a:r>
          <a:r>
            <a:rPr lang="cs-CZ" sz="2600" kern="1200" dirty="0"/>
            <a:t> </a:t>
          </a:r>
          <a:r>
            <a:rPr lang="cs-CZ" sz="2600" kern="1200" dirty="0" err="1"/>
            <a:t>is</a:t>
          </a:r>
          <a:r>
            <a:rPr lang="cs-CZ" sz="2600" kern="1200" dirty="0"/>
            <a:t> </a:t>
          </a:r>
          <a:r>
            <a:rPr lang="cs-CZ" sz="2600" kern="1200" dirty="0" err="1"/>
            <a:t>indispensable</a:t>
          </a:r>
          <a:r>
            <a:rPr lang="cs-CZ" sz="2600" kern="1200" dirty="0"/>
            <a:t> </a:t>
          </a:r>
          <a:r>
            <a:rPr lang="cs-CZ" sz="2600" kern="1200" dirty="0" err="1"/>
            <a:t>condition</a:t>
          </a:r>
          <a:r>
            <a:rPr lang="cs-CZ" sz="2600" kern="1200" dirty="0"/>
            <a:t> </a:t>
          </a:r>
          <a:r>
            <a:rPr lang="cs-CZ" sz="2600" kern="1200" dirty="0" err="1"/>
            <a:t>for</a:t>
          </a:r>
          <a:r>
            <a:rPr lang="cs-CZ" sz="2600" kern="1200" dirty="0"/>
            <a:t> </a:t>
          </a:r>
          <a:r>
            <a:rPr lang="cs-CZ" sz="2600" kern="1200" dirty="0" err="1"/>
            <a:t>succesful</a:t>
          </a:r>
          <a:r>
            <a:rPr lang="cs-CZ" sz="2600" kern="1200" dirty="0"/>
            <a:t> </a:t>
          </a:r>
          <a:r>
            <a:rPr lang="cs-CZ" sz="2600" kern="1200" dirty="0" err="1"/>
            <a:t>realization</a:t>
          </a:r>
          <a:r>
            <a:rPr lang="cs-CZ" sz="2600" kern="1200" dirty="0"/>
            <a:t> </a:t>
          </a:r>
          <a:r>
            <a:rPr lang="cs-CZ" sz="2600" kern="1200" dirty="0" err="1"/>
            <a:t>of</a:t>
          </a:r>
          <a:r>
            <a:rPr lang="cs-CZ" sz="2600" kern="1200" dirty="0"/>
            <a:t> </a:t>
          </a:r>
          <a:r>
            <a:rPr lang="cs-CZ" sz="2600" kern="1200" dirty="0" err="1"/>
            <a:t>the</a:t>
          </a:r>
          <a:r>
            <a:rPr lang="cs-CZ" sz="2600" kern="1200" dirty="0"/>
            <a:t> </a:t>
          </a:r>
          <a:r>
            <a:rPr lang="cs-CZ" sz="2600" kern="1200" dirty="0" err="1"/>
            <a:t>project</a:t>
          </a:r>
          <a:endParaRPr lang="cs-CZ" sz="2600" kern="1200" dirty="0"/>
        </a:p>
      </dsp:txBody>
      <dsp:txXfrm>
        <a:off x="69794" y="1587860"/>
        <a:ext cx="6658087" cy="1290152"/>
      </dsp:txXfrm>
    </dsp:sp>
    <dsp:sp modelId="{4A2AE6C7-C901-4A9B-9E0A-EDBAD30001B1}">
      <dsp:nvSpPr>
        <dsp:cNvPr id="0" name=""/>
        <dsp:cNvSpPr/>
      </dsp:nvSpPr>
      <dsp:spPr>
        <a:xfrm>
          <a:off x="0" y="3022686"/>
          <a:ext cx="6797675" cy="142974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dirty="0"/>
            <a:t>Project </a:t>
          </a:r>
          <a:r>
            <a:rPr lang="cs-CZ" sz="2600" b="0" kern="1200" dirty="0" err="1"/>
            <a:t>offers</a:t>
          </a:r>
          <a:r>
            <a:rPr lang="cs-CZ" sz="2600" b="0" kern="1200" dirty="0"/>
            <a:t> a </a:t>
          </a:r>
          <a:r>
            <a:rPr lang="cs-CZ" sz="2600" b="0" kern="1200" dirty="0" err="1"/>
            <a:t>wider</a:t>
          </a:r>
          <a:r>
            <a:rPr lang="cs-CZ" sz="2600" b="0" kern="1200" dirty="0"/>
            <a:t> </a:t>
          </a:r>
          <a:r>
            <a:rPr lang="cs-CZ" sz="2600" b="0" kern="1200" dirty="0" err="1"/>
            <a:t>space</a:t>
          </a:r>
          <a:r>
            <a:rPr lang="cs-CZ" sz="2600" b="0" kern="1200" dirty="0"/>
            <a:t> </a:t>
          </a:r>
          <a:r>
            <a:rPr lang="cs-CZ" sz="2600" b="0" kern="1200" dirty="0" err="1"/>
            <a:t>for</a:t>
          </a:r>
          <a:r>
            <a:rPr lang="cs-CZ" sz="2600" b="0" kern="1200" dirty="0"/>
            <a:t> </a:t>
          </a:r>
          <a:r>
            <a:rPr lang="cs-CZ" sz="2600" b="0" kern="1200" dirty="0" err="1"/>
            <a:t>pedagogical</a:t>
          </a:r>
          <a:r>
            <a:rPr lang="cs-CZ" sz="2600" b="0" kern="1200" dirty="0"/>
            <a:t> </a:t>
          </a:r>
          <a:r>
            <a:rPr lang="cs-CZ" sz="2600" b="0" kern="1200" dirty="0" err="1"/>
            <a:t>communication</a:t>
          </a:r>
          <a:r>
            <a:rPr lang="cs-CZ" sz="2600" b="0" kern="1200" dirty="0"/>
            <a:t>.</a:t>
          </a:r>
        </a:p>
      </dsp:txBody>
      <dsp:txXfrm>
        <a:off x="69794" y="3092480"/>
        <a:ext cx="6658087" cy="1290152"/>
      </dsp:txXfrm>
    </dsp:sp>
    <dsp:sp modelId="{DBAF8E27-5277-42F1-95BE-B27AFBAB5559}">
      <dsp:nvSpPr>
        <dsp:cNvPr id="0" name=""/>
        <dsp:cNvSpPr/>
      </dsp:nvSpPr>
      <dsp:spPr>
        <a:xfrm>
          <a:off x="0" y="4452426"/>
          <a:ext cx="6797675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Project </a:t>
          </a:r>
          <a:r>
            <a:rPr lang="cs-CZ" sz="2000" kern="1200" dirty="0" err="1"/>
            <a:t>also</a:t>
          </a:r>
          <a:r>
            <a:rPr lang="cs-CZ" sz="2000" kern="1200" dirty="0"/>
            <a:t> </a:t>
          </a:r>
          <a:r>
            <a:rPr lang="cs-CZ" sz="2000" kern="1200" dirty="0" err="1"/>
            <a:t>allows</a:t>
          </a:r>
          <a:r>
            <a:rPr lang="cs-CZ" sz="2000" kern="1200" dirty="0"/>
            <a:t> </a:t>
          </a:r>
          <a:r>
            <a:rPr lang="cs-CZ" sz="2000" kern="1200" dirty="0" err="1"/>
            <a:t>teacher</a:t>
          </a:r>
          <a:r>
            <a:rPr lang="cs-CZ" sz="2000" kern="1200" dirty="0"/>
            <a:t> and student to </a:t>
          </a:r>
          <a:r>
            <a:rPr lang="cs-CZ" sz="2000" kern="1200" dirty="0" err="1"/>
            <a:t>recognize</a:t>
          </a:r>
          <a:r>
            <a:rPr lang="cs-CZ" sz="2000" kern="1200" dirty="0"/>
            <a:t> not </a:t>
          </a:r>
          <a:r>
            <a:rPr lang="cs-CZ" sz="2000" kern="1200" dirty="0" err="1"/>
            <a:t>only</a:t>
          </a:r>
          <a:r>
            <a:rPr lang="cs-CZ" sz="2000" kern="1200" dirty="0"/>
            <a:t> </a:t>
          </a:r>
          <a:r>
            <a:rPr lang="cs-CZ" sz="2000" kern="1200" dirty="0" err="1"/>
            <a:t>what</a:t>
          </a:r>
          <a:r>
            <a:rPr lang="cs-CZ" sz="2000" kern="1200" dirty="0"/>
            <a:t> </a:t>
          </a:r>
          <a:r>
            <a:rPr lang="cs-CZ" sz="2000" kern="1200" dirty="0" err="1"/>
            <a:t>child</a:t>
          </a:r>
          <a:r>
            <a:rPr lang="cs-CZ" sz="2000" kern="1200" dirty="0"/>
            <a:t>/student do and </a:t>
          </a:r>
          <a:r>
            <a:rPr lang="cs-CZ" sz="2000" kern="1200" dirty="0" err="1"/>
            <a:t>know</a:t>
          </a:r>
          <a:r>
            <a:rPr lang="cs-CZ" sz="2000" kern="1200" dirty="0"/>
            <a:t> but </a:t>
          </a:r>
          <a:r>
            <a:rPr lang="cs-CZ" sz="2000" kern="1200" dirty="0" err="1"/>
            <a:t>also</a:t>
          </a:r>
          <a:r>
            <a:rPr lang="cs-CZ" sz="2000" kern="1200" dirty="0"/>
            <a:t> </a:t>
          </a:r>
          <a:r>
            <a:rPr lang="cs-CZ" sz="2000" b="1" kern="1200" dirty="0" err="1"/>
            <a:t>how</a:t>
          </a:r>
          <a:r>
            <a:rPr lang="cs-CZ" sz="2000" b="1" kern="1200" dirty="0"/>
            <a:t> he/</a:t>
          </a:r>
          <a:r>
            <a:rPr lang="cs-CZ" sz="2000" b="1" kern="1200" dirty="0" err="1"/>
            <a:t>she</a:t>
          </a:r>
          <a:r>
            <a:rPr lang="cs-CZ" sz="2000" b="1" kern="1200" dirty="0"/>
            <a:t> </a:t>
          </a:r>
          <a:r>
            <a:rPr lang="cs-CZ" sz="2000" b="1" kern="1200" dirty="0" err="1"/>
            <a:t>perceives</a:t>
          </a:r>
          <a:r>
            <a:rPr lang="cs-CZ" sz="2000" b="1" kern="1200" dirty="0"/>
            <a:t>, </a:t>
          </a:r>
          <a:r>
            <a:rPr lang="cs-CZ" sz="2000" b="1" kern="1200" dirty="0" err="1"/>
            <a:t>how</a:t>
          </a:r>
          <a:r>
            <a:rPr lang="cs-CZ" sz="2000" b="1" kern="1200" dirty="0"/>
            <a:t> he/</a:t>
          </a:r>
          <a:r>
            <a:rPr lang="cs-CZ" sz="2000" b="1" kern="1200" dirty="0" err="1"/>
            <a:t>she</a:t>
          </a:r>
          <a:r>
            <a:rPr lang="cs-CZ" sz="2000" b="1" kern="1200" dirty="0"/>
            <a:t> </a:t>
          </a:r>
          <a:r>
            <a:rPr lang="cs-CZ" sz="2000" b="1" kern="1200" dirty="0" err="1"/>
            <a:t>learns</a:t>
          </a:r>
          <a:r>
            <a:rPr lang="cs-CZ" sz="2000" b="1" kern="1200" dirty="0"/>
            <a:t>, </a:t>
          </a:r>
          <a:r>
            <a:rPr lang="cs-CZ" sz="2000" b="1" kern="1200" dirty="0" err="1"/>
            <a:t>how</a:t>
          </a:r>
          <a:r>
            <a:rPr lang="cs-CZ" sz="2000" b="1" kern="1200" dirty="0"/>
            <a:t> he/</a:t>
          </a:r>
          <a:r>
            <a:rPr lang="cs-CZ" sz="2000" b="1" kern="1200" dirty="0" err="1"/>
            <a:t>she</a:t>
          </a:r>
          <a:r>
            <a:rPr lang="cs-CZ" sz="2000" b="1" kern="1200" dirty="0"/>
            <a:t> </a:t>
          </a:r>
          <a:r>
            <a:rPr lang="cs-CZ" sz="2000" b="1" kern="1200" dirty="0" err="1"/>
            <a:t>thinks</a:t>
          </a:r>
          <a:r>
            <a:rPr lang="cs-CZ" sz="2000" b="1" kern="1200" dirty="0"/>
            <a:t>, </a:t>
          </a:r>
          <a:r>
            <a:rPr lang="cs-CZ" sz="2000" b="1" kern="1200" dirty="0" err="1"/>
            <a:t>how</a:t>
          </a:r>
          <a:r>
            <a:rPr lang="cs-CZ" sz="2000" b="1" kern="1200" dirty="0"/>
            <a:t> he/</a:t>
          </a:r>
          <a:r>
            <a:rPr lang="cs-CZ" sz="2000" b="1" kern="1200" dirty="0" err="1"/>
            <a:t>she</a:t>
          </a:r>
          <a:r>
            <a:rPr lang="cs-CZ" sz="2000" b="1" kern="1200" dirty="0"/>
            <a:t> </a:t>
          </a:r>
          <a:r>
            <a:rPr lang="cs-CZ" sz="2000" b="1" kern="1200" dirty="0" err="1"/>
            <a:t>understands</a:t>
          </a:r>
          <a:r>
            <a:rPr lang="cs-CZ" sz="2000" b="1" kern="1200" dirty="0"/>
            <a:t> and </a:t>
          </a:r>
          <a:r>
            <a:rPr lang="cs-CZ" sz="2000" b="1" kern="1200" dirty="0" err="1"/>
            <a:t>how</a:t>
          </a:r>
          <a:r>
            <a:rPr lang="cs-CZ" sz="2000" b="1" kern="1200" dirty="0"/>
            <a:t> he/</a:t>
          </a:r>
          <a:r>
            <a:rPr lang="cs-CZ" sz="2000" b="1" kern="1200" dirty="0" err="1"/>
            <a:t>she</a:t>
          </a:r>
          <a:r>
            <a:rPr lang="cs-CZ" sz="2000" b="1" kern="1200" dirty="0"/>
            <a:t> </a:t>
          </a:r>
          <a:r>
            <a:rPr lang="cs-CZ" sz="2000" b="1" kern="1200" dirty="0" err="1"/>
            <a:t>communicates</a:t>
          </a:r>
          <a:r>
            <a:rPr lang="cs-CZ" sz="2000" b="0" kern="1200" dirty="0"/>
            <a:t>.</a:t>
          </a:r>
          <a:endParaRPr lang="en-US" sz="2000" kern="1200" dirty="0"/>
        </a:p>
      </dsp:txBody>
      <dsp:txXfrm>
        <a:off x="0" y="4452426"/>
        <a:ext cx="6797675" cy="11840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5676E-0CFF-485E-BD41-D6FED0453484}">
      <dsp:nvSpPr>
        <dsp:cNvPr id="0" name=""/>
        <dsp:cNvSpPr/>
      </dsp:nvSpPr>
      <dsp:spPr>
        <a:xfrm>
          <a:off x="0" y="48122"/>
          <a:ext cx="10058399" cy="108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11856-280B-45F4-97F6-1B47E31EA061}">
      <dsp:nvSpPr>
        <dsp:cNvPr id="0" name=""/>
        <dsp:cNvSpPr/>
      </dsp:nvSpPr>
      <dsp:spPr>
        <a:xfrm>
          <a:off x="327145" y="243793"/>
          <a:ext cx="594810" cy="59481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2130C-0D32-4397-93D8-75961D8D16BE}">
      <dsp:nvSpPr>
        <dsp:cNvPr id="0" name=""/>
        <dsp:cNvSpPr/>
      </dsp:nvSpPr>
      <dsp:spPr>
        <a:xfrm>
          <a:off x="1249101" y="462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Integrated</a:t>
          </a:r>
          <a:r>
            <a:rPr lang="cs-CZ" sz="1800" kern="1200" dirty="0"/>
            <a:t> </a:t>
          </a:r>
          <a:r>
            <a:rPr lang="cs-CZ" sz="1800" kern="1200" dirty="0" err="1"/>
            <a:t>Thematic</a:t>
          </a:r>
          <a:r>
            <a:rPr lang="cs-CZ" sz="1800" kern="1200" dirty="0"/>
            <a:t> </a:t>
          </a:r>
          <a:r>
            <a:rPr lang="cs-CZ" sz="1800" kern="1200" dirty="0" err="1"/>
            <a:t>Learning</a:t>
          </a:r>
          <a:r>
            <a:rPr lang="cs-CZ" sz="1800" kern="1200" dirty="0"/>
            <a:t> </a:t>
          </a:r>
          <a:r>
            <a:rPr lang="cs-CZ" sz="1800" kern="1200" dirty="0" err="1"/>
            <a:t>is</a:t>
          </a:r>
          <a:r>
            <a:rPr lang="cs-CZ" sz="1800" kern="1200" dirty="0"/>
            <a:t> </a:t>
          </a:r>
          <a:r>
            <a:rPr lang="cs-CZ" sz="1800" kern="1200" dirty="0" err="1"/>
            <a:t>related</a:t>
          </a:r>
          <a:r>
            <a:rPr lang="cs-CZ" sz="1800" kern="1200" dirty="0"/>
            <a:t> to </a:t>
          </a:r>
          <a:r>
            <a:rPr lang="cs-CZ" sz="1800" kern="1200" dirty="0" err="1"/>
            <a:t>the</a:t>
          </a:r>
          <a:r>
            <a:rPr lang="cs-CZ" sz="1800" kern="1200" dirty="0"/>
            <a:t> term </a:t>
          </a:r>
          <a:r>
            <a:rPr lang="cs-CZ" sz="1800" b="1" i="1" kern="1200" dirty="0" err="1"/>
            <a:t>integration</a:t>
          </a:r>
          <a:r>
            <a:rPr lang="cs-CZ" sz="1800" b="1" i="0" kern="1200" dirty="0"/>
            <a:t> – </a:t>
          </a:r>
          <a:r>
            <a:rPr lang="cs-CZ" sz="1800" b="0" i="0" kern="1200" dirty="0"/>
            <a:t>as a </a:t>
          </a:r>
          <a:r>
            <a:rPr lang="cs-CZ" sz="1800" b="1" i="0" kern="1200" dirty="0" err="1"/>
            <a:t>content</a:t>
          </a:r>
          <a:r>
            <a:rPr lang="cs-CZ" sz="1800" b="1" i="0" kern="1200" dirty="0"/>
            <a:t> </a:t>
          </a:r>
          <a:r>
            <a:rPr lang="cs-CZ" sz="1800" b="1" i="0" kern="1200" dirty="0" err="1"/>
            <a:t>of</a:t>
          </a:r>
          <a:r>
            <a:rPr lang="cs-CZ" sz="1800" b="1" i="0" kern="1200" dirty="0"/>
            <a:t> </a:t>
          </a:r>
          <a:r>
            <a:rPr lang="cs-CZ" sz="1800" b="1" i="0" kern="1200" dirty="0" err="1"/>
            <a:t>teaching</a:t>
          </a:r>
          <a:r>
            <a:rPr lang="cs-CZ" sz="1800" b="1" i="0" kern="1200" dirty="0"/>
            <a:t>.</a:t>
          </a:r>
          <a:endParaRPr lang="en-US" sz="1800" kern="1200" dirty="0"/>
        </a:p>
      </dsp:txBody>
      <dsp:txXfrm>
        <a:off x="1249101" y="462"/>
        <a:ext cx="8809298" cy="1081473"/>
      </dsp:txXfrm>
    </dsp:sp>
    <dsp:sp modelId="{4A4EBFF8-6330-407F-9D77-B300D3A708BD}">
      <dsp:nvSpPr>
        <dsp:cNvPr id="0" name=""/>
        <dsp:cNvSpPr/>
      </dsp:nvSpPr>
      <dsp:spPr>
        <a:xfrm>
          <a:off x="0" y="1352303"/>
          <a:ext cx="10058399" cy="10814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22FD7-815A-4ADC-9DA7-053ACD696CD3}">
      <dsp:nvSpPr>
        <dsp:cNvPr id="0" name=""/>
        <dsp:cNvSpPr/>
      </dsp:nvSpPr>
      <dsp:spPr>
        <a:xfrm>
          <a:off x="327145" y="1595634"/>
          <a:ext cx="594810" cy="59481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CDEB4-4C97-4444-ACDE-F554F2DF0F0A}">
      <dsp:nvSpPr>
        <dsp:cNvPr id="0" name=""/>
        <dsp:cNvSpPr/>
      </dsp:nvSpPr>
      <dsp:spPr>
        <a:xfrm>
          <a:off x="1249101" y="1352303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L. Podroužek </a:t>
          </a:r>
          <a:r>
            <a:rPr lang="cs-CZ" sz="1800" kern="1200" dirty="0" err="1"/>
            <a:t>speaks</a:t>
          </a:r>
          <a:r>
            <a:rPr lang="cs-CZ" sz="1800" kern="1200" dirty="0"/>
            <a:t> </a:t>
          </a:r>
          <a:r>
            <a:rPr lang="cs-CZ" sz="1800" kern="1200" dirty="0" err="1"/>
            <a:t>defines</a:t>
          </a:r>
          <a:r>
            <a:rPr lang="cs-CZ" sz="1800" kern="1200" dirty="0"/>
            <a:t> ITL: „a </a:t>
          </a:r>
          <a:r>
            <a:rPr lang="cs-CZ" sz="1800" b="1" i="1" kern="1200" dirty="0" err="1"/>
            <a:t>synthesis</a:t>
          </a:r>
          <a:r>
            <a:rPr lang="cs-CZ" sz="1800" b="0" i="1" kern="1200" dirty="0"/>
            <a:t> </a:t>
          </a:r>
          <a:r>
            <a:rPr lang="cs-CZ" sz="1800" b="0" i="1" kern="1200" dirty="0" err="1"/>
            <a:t>of</a:t>
          </a:r>
          <a:r>
            <a:rPr lang="cs-CZ" sz="1800" b="0" i="1" kern="1200" dirty="0"/>
            <a:t> </a:t>
          </a:r>
          <a:r>
            <a:rPr lang="cs-CZ" sz="1800" b="0" i="1" kern="1200" dirty="0" err="1"/>
            <a:t>the</a:t>
          </a:r>
          <a:r>
            <a:rPr lang="cs-CZ" sz="1800" b="0" i="1" kern="1200" dirty="0"/>
            <a:t> curriculum </a:t>
          </a:r>
          <a:r>
            <a:rPr lang="cs-CZ" sz="1800" b="0" i="1" kern="1200" dirty="0" err="1"/>
            <a:t>of</a:t>
          </a:r>
          <a:r>
            <a:rPr lang="cs-CZ" sz="1800" b="0" i="1" kern="1200" dirty="0"/>
            <a:t> </a:t>
          </a:r>
          <a:r>
            <a:rPr lang="cs-CZ" sz="1800" b="0" i="1" kern="1200" dirty="0" err="1"/>
            <a:t>particular</a:t>
          </a:r>
          <a:r>
            <a:rPr lang="cs-CZ" sz="1800" b="0" i="1" kern="1200" dirty="0"/>
            <a:t> </a:t>
          </a:r>
          <a:r>
            <a:rPr lang="cs-CZ" sz="1800" b="0" i="1" kern="1200" dirty="0" err="1"/>
            <a:t>subjects</a:t>
          </a:r>
          <a:r>
            <a:rPr lang="cs-CZ" sz="1800" b="0" i="1" kern="1200" dirty="0"/>
            <a:t> </a:t>
          </a:r>
          <a:r>
            <a:rPr lang="cs-CZ" sz="1800" b="0" i="1" kern="1200" dirty="0" err="1"/>
            <a:t>or</a:t>
          </a:r>
          <a:r>
            <a:rPr lang="cs-CZ" sz="1800" b="0" i="1" kern="1200" dirty="0"/>
            <a:t> </a:t>
          </a:r>
          <a:r>
            <a:rPr lang="cs-CZ" sz="1800" b="0" i="1" kern="1200" dirty="0" err="1"/>
            <a:t>cognitive</a:t>
          </a:r>
          <a:r>
            <a:rPr lang="cs-CZ" sz="1800" b="0" i="1" kern="1200" dirty="0"/>
            <a:t> </a:t>
          </a:r>
          <a:r>
            <a:rPr lang="cs-CZ" sz="1800" b="0" i="1" kern="1200" dirty="0" err="1"/>
            <a:t>near</a:t>
          </a:r>
          <a:r>
            <a:rPr lang="cs-CZ" sz="1800" b="0" i="1" kern="1200" dirty="0"/>
            <a:t> </a:t>
          </a:r>
          <a:r>
            <a:rPr lang="cs-CZ" sz="1800" b="0" i="1" kern="1200" dirty="0" err="1"/>
            <a:t>domains</a:t>
          </a:r>
          <a:r>
            <a:rPr lang="cs-CZ" sz="1800" b="0" i="1" kern="1200" dirty="0"/>
            <a:t> </a:t>
          </a:r>
          <a:r>
            <a:rPr lang="cs-CZ" sz="1800" b="0" i="1" kern="1200" dirty="0" err="1"/>
            <a:t>into</a:t>
          </a:r>
          <a:r>
            <a:rPr lang="cs-CZ" sz="1800" b="0" i="1" kern="1200" dirty="0"/>
            <a:t> a single unit </a:t>
          </a:r>
          <a:r>
            <a:rPr lang="cs-CZ" sz="1800" b="0" i="1" kern="1200" dirty="0" err="1"/>
            <a:t>with</a:t>
          </a:r>
          <a:r>
            <a:rPr lang="cs-CZ" sz="1800" b="0" i="1" kern="1200" dirty="0"/>
            <a:t> </a:t>
          </a:r>
          <a:r>
            <a:rPr lang="cs-CZ" sz="1800" b="0" i="1" kern="1200" dirty="0" err="1"/>
            <a:t>an</a:t>
          </a:r>
          <a:r>
            <a:rPr lang="cs-CZ" sz="1800" b="0" i="1" kern="1200" dirty="0"/>
            <a:t> </a:t>
          </a:r>
          <a:r>
            <a:rPr lang="cs-CZ" sz="1800" b="0" i="1" kern="1200" dirty="0" err="1"/>
            <a:t>emphasis</a:t>
          </a:r>
          <a:r>
            <a:rPr lang="cs-CZ" sz="1800" b="0" i="1" kern="1200" dirty="0"/>
            <a:t> on </a:t>
          </a:r>
          <a:r>
            <a:rPr lang="cs-CZ" sz="1800" b="0" i="1" kern="1200" dirty="0" err="1"/>
            <a:t>complexity</a:t>
          </a:r>
          <a:r>
            <a:rPr lang="cs-CZ" sz="1800" b="0" i="1" kern="1200" dirty="0"/>
            <a:t> and </a:t>
          </a:r>
          <a:r>
            <a:rPr lang="cs-CZ" sz="1800" b="0" i="1" kern="1200" dirty="0" err="1"/>
            <a:t>global</a:t>
          </a:r>
          <a:r>
            <a:rPr lang="cs-CZ" sz="1800" b="0" i="1" kern="1200" dirty="0"/>
            <a:t> </a:t>
          </a:r>
          <a:r>
            <a:rPr lang="cs-CZ" sz="1800" b="0" i="1" kern="1200" dirty="0" err="1"/>
            <a:t>aspects</a:t>
          </a:r>
          <a:r>
            <a:rPr lang="cs-CZ" sz="1800" b="0" i="1" kern="1200" dirty="0"/>
            <a:t> </a:t>
          </a:r>
          <a:r>
            <a:rPr lang="cs-CZ" sz="1800" b="0" i="1" kern="1200" dirty="0" err="1"/>
            <a:t>of</a:t>
          </a:r>
          <a:r>
            <a:rPr lang="cs-CZ" sz="1800" b="0" i="1" kern="1200" dirty="0"/>
            <a:t> </a:t>
          </a:r>
          <a:r>
            <a:rPr lang="cs-CZ" sz="1800" b="0" i="1" kern="1200" dirty="0" err="1"/>
            <a:t>recognition</a:t>
          </a:r>
          <a:r>
            <a:rPr lang="cs-CZ" sz="1800" b="0" i="1" kern="1200" dirty="0"/>
            <a:t>, </a:t>
          </a:r>
          <a:r>
            <a:rPr lang="cs-CZ" sz="1800" b="0" i="1" kern="1200" dirty="0" err="1"/>
            <a:t>where</a:t>
          </a:r>
          <a:r>
            <a:rPr lang="cs-CZ" sz="1800" b="0" i="1" kern="1200" dirty="0"/>
            <a:t> </a:t>
          </a:r>
          <a:r>
            <a:rPr lang="cs-CZ" sz="1800" b="0" i="1" kern="1200" dirty="0" err="1"/>
            <a:t>the</a:t>
          </a:r>
          <a:r>
            <a:rPr lang="cs-CZ" sz="1800" b="0" i="1" kern="1200" dirty="0"/>
            <a:t> inter-</a:t>
          </a:r>
          <a:r>
            <a:rPr lang="cs-CZ" sz="1800" b="0" i="1" kern="1200" dirty="0" err="1"/>
            <a:t>subject</a:t>
          </a:r>
          <a:r>
            <a:rPr lang="cs-CZ" sz="1800" b="0" i="1" kern="1200" dirty="0"/>
            <a:t> </a:t>
          </a:r>
          <a:r>
            <a:rPr lang="cs-CZ" sz="1800" b="0" i="1" kern="1200" dirty="0" err="1"/>
            <a:t>relationships</a:t>
          </a:r>
          <a:r>
            <a:rPr lang="cs-CZ" sz="1800" b="0" i="1" kern="1200" dirty="0"/>
            <a:t>“. are </a:t>
          </a:r>
          <a:r>
            <a:rPr lang="cs-CZ" sz="1800" b="0" i="1" kern="1200" dirty="0" err="1"/>
            <a:t>applied</a:t>
          </a:r>
          <a:r>
            <a:rPr lang="cs-CZ" sz="1800" b="0" i="1" kern="1200" dirty="0"/>
            <a:t>.</a:t>
          </a:r>
          <a:endParaRPr lang="en-US" sz="1800" kern="1200" dirty="0"/>
        </a:p>
      </dsp:txBody>
      <dsp:txXfrm>
        <a:off x="1249101" y="1352303"/>
        <a:ext cx="8809298" cy="1081473"/>
      </dsp:txXfrm>
    </dsp:sp>
    <dsp:sp modelId="{530BE5CC-4485-4397-9352-1C733E3F3CC6}">
      <dsp:nvSpPr>
        <dsp:cNvPr id="0" name=""/>
        <dsp:cNvSpPr/>
      </dsp:nvSpPr>
      <dsp:spPr>
        <a:xfrm>
          <a:off x="0" y="2704144"/>
          <a:ext cx="10058399" cy="10814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40D3C-4698-4F74-ADCF-65E1E431D291}">
      <dsp:nvSpPr>
        <dsp:cNvPr id="0" name=""/>
        <dsp:cNvSpPr/>
      </dsp:nvSpPr>
      <dsp:spPr>
        <a:xfrm>
          <a:off x="327145" y="2947476"/>
          <a:ext cx="594810" cy="59481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B10FF-574E-455F-8E8D-816C614657AF}">
      <dsp:nvSpPr>
        <dsp:cNvPr id="0" name=""/>
        <dsp:cNvSpPr/>
      </dsp:nvSpPr>
      <dsp:spPr>
        <a:xfrm>
          <a:off x="1249101" y="2704144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Activity</a:t>
          </a:r>
          <a:r>
            <a:rPr lang="cs-CZ" sz="1800" kern="1200" dirty="0"/>
            <a:t> in ITL </a:t>
          </a:r>
          <a:r>
            <a:rPr lang="cs-CZ" sz="1800" kern="1200" dirty="0" err="1"/>
            <a:t>is</a:t>
          </a:r>
          <a:r>
            <a:rPr lang="cs-CZ" sz="1800" kern="1200" dirty="0"/>
            <a:t> </a:t>
          </a:r>
          <a:r>
            <a:rPr lang="cs-CZ" sz="1800" kern="1200" dirty="0" err="1"/>
            <a:t>gravitated</a:t>
          </a:r>
          <a:r>
            <a:rPr lang="cs-CZ" sz="1800" kern="1200" dirty="0"/>
            <a:t> </a:t>
          </a:r>
          <a:r>
            <a:rPr lang="cs-CZ" sz="1800" kern="1200" dirty="0" err="1"/>
            <a:t>around</a:t>
          </a:r>
          <a:r>
            <a:rPr lang="cs-CZ" sz="1800" kern="1200" dirty="0"/>
            <a:t> </a:t>
          </a:r>
          <a:r>
            <a:rPr lang="cs-CZ" sz="1800" kern="1200" dirty="0" err="1"/>
            <a:t>the</a:t>
          </a:r>
          <a:r>
            <a:rPr lang="cs-CZ" sz="1800" kern="1200" dirty="0"/>
            <a:t> </a:t>
          </a:r>
          <a:r>
            <a:rPr lang="cs-CZ" sz="1800" kern="1200" dirty="0" err="1"/>
            <a:t>core</a:t>
          </a:r>
          <a:r>
            <a:rPr lang="cs-CZ" sz="1800" kern="1200" dirty="0"/>
            <a:t> (</a:t>
          </a:r>
          <a:r>
            <a:rPr lang="cs-CZ" sz="1800" kern="1200" dirty="0" err="1"/>
            <a:t>theme</a:t>
          </a:r>
          <a:r>
            <a:rPr lang="cs-CZ" sz="1800" kern="1200" dirty="0"/>
            <a:t>).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Each</a:t>
          </a:r>
          <a:r>
            <a:rPr lang="cs-CZ" sz="1800" kern="1200" dirty="0"/>
            <a:t> </a:t>
          </a:r>
          <a:r>
            <a:rPr lang="cs-CZ" sz="1800" kern="1200" dirty="0" err="1"/>
            <a:t>theme</a:t>
          </a:r>
          <a:r>
            <a:rPr lang="cs-CZ" sz="1800" kern="1200" dirty="0"/>
            <a:t> in ITL </a:t>
          </a:r>
          <a:r>
            <a:rPr lang="cs-CZ" sz="1800" kern="1200" dirty="0" err="1"/>
            <a:t>is</a:t>
          </a:r>
          <a:r>
            <a:rPr lang="cs-CZ" sz="1800" kern="1200" dirty="0"/>
            <a:t> to </a:t>
          </a:r>
          <a:r>
            <a:rPr lang="cs-CZ" sz="1800" kern="1200" dirty="0" err="1"/>
            <a:t>be</a:t>
          </a:r>
          <a:r>
            <a:rPr lang="cs-CZ" sz="1800" kern="1200" dirty="0"/>
            <a:t> </a:t>
          </a:r>
          <a:r>
            <a:rPr lang="cs-CZ" sz="1800" kern="1200" dirty="0" err="1"/>
            <a:t>considered</a:t>
          </a:r>
          <a:r>
            <a:rPr lang="cs-CZ" sz="1800" kern="1200" dirty="0"/>
            <a:t> </a:t>
          </a:r>
          <a:r>
            <a:rPr lang="cs-CZ" sz="1800" kern="1200" dirty="0" err="1"/>
            <a:t>carefully</a:t>
          </a:r>
          <a:r>
            <a:rPr lang="cs-CZ" sz="1800" kern="1200" dirty="0"/>
            <a:t>, so </a:t>
          </a:r>
          <a:r>
            <a:rPr lang="cs-CZ" sz="1800" kern="1200" dirty="0" err="1"/>
            <a:t>the</a:t>
          </a:r>
          <a:r>
            <a:rPr lang="cs-CZ" sz="1800" kern="1200" dirty="0"/>
            <a:t> </a:t>
          </a:r>
          <a:r>
            <a:rPr lang="cs-CZ" sz="1800" kern="1200" dirty="0" err="1"/>
            <a:t>proposed</a:t>
          </a:r>
          <a:r>
            <a:rPr lang="cs-CZ" sz="1800" kern="1200" dirty="0"/>
            <a:t> </a:t>
          </a:r>
          <a:r>
            <a:rPr lang="cs-CZ" sz="1800" kern="1200" dirty="0" err="1"/>
            <a:t>content</a:t>
          </a:r>
          <a:r>
            <a:rPr lang="cs-CZ" sz="1800" kern="1200" dirty="0"/>
            <a:t> </a:t>
          </a:r>
          <a:r>
            <a:rPr lang="cs-CZ" sz="1800" kern="1200" dirty="0" err="1"/>
            <a:t>creates</a:t>
          </a:r>
          <a:r>
            <a:rPr lang="cs-CZ" sz="1800" kern="1200" dirty="0"/>
            <a:t> a </a:t>
          </a:r>
          <a:r>
            <a:rPr lang="cs-CZ" sz="1800" kern="1200" dirty="0" err="1"/>
            <a:t>certain</a:t>
          </a:r>
          <a:r>
            <a:rPr lang="cs-CZ" sz="1800" kern="1200" dirty="0"/>
            <a:t> </a:t>
          </a:r>
          <a:r>
            <a:rPr lang="cs-CZ" sz="1800" kern="1200" dirty="0" err="1"/>
            <a:t>system</a:t>
          </a:r>
          <a:r>
            <a:rPr lang="cs-CZ" sz="1800" kern="1200" dirty="0"/>
            <a:t> </a:t>
          </a:r>
          <a:r>
            <a:rPr lang="cs-CZ" sz="1800" kern="1200" dirty="0" err="1"/>
            <a:t>of</a:t>
          </a:r>
          <a:r>
            <a:rPr lang="cs-CZ" sz="1800" kern="1200" dirty="0"/>
            <a:t> </a:t>
          </a:r>
          <a:r>
            <a:rPr lang="cs-CZ" sz="1800" kern="1200" dirty="0" err="1"/>
            <a:t>findings</a:t>
          </a:r>
          <a:r>
            <a:rPr lang="cs-CZ" sz="1800" kern="1200" dirty="0"/>
            <a:t>, </a:t>
          </a:r>
          <a:r>
            <a:rPr lang="cs-CZ" sz="1800" kern="1200" dirty="0" err="1"/>
            <a:t>that</a:t>
          </a:r>
          <a:r>
            <a:rPr lang="cs-CZ" sz="1800" kern="1200" dirty="0"/>
            <a:t> are </a:t>
          </a:r>
          <a:r>
            <a:rPr lang="cs-CZ" sz="1800" kern="1200" dirty="0" err="1"/>
            <a:t>importatnt</a:t>
          </a:r>
          <a:r>
            <a:rPr lang="cs-CZ" sz="1800" kern="1200" dirty="0"/>
            <a:t>, </a:t>
          </a:r>
          <a:r>
            <a:rPr lang="cs-CZ" sz="1800" kern="1200" dirty="0" err="1"/>
            <a:t>motivating</a:t>
          </a:r>
          <a:r>
            <a:rPr lang="cs-CZ" sz="1800" kern="1200" dirty="0"/>
            <a:t> and </a:t>
          </a:r>
          <a:r>
            <a:rPr lang="cs-CZ" sz="1800" kern="1200" dirty="0" err="1"/>
            <a:t>useful</a:t>
          </a:r>
          <a:r>
            <a:rPr lang="cs-CZ" sz="1800" kern="1200" dirty="0"/>
            <a:t> </a:t>
          </a:r>
          <a:r>
            <a:rPr lang="cs-CZ" sz="1800" kern="1200" dirty="0" err="1"/>
            <a:t>for</a:t>
          </a:r>
          <a:r>
            <a:rPr lang="cs-CZ" sz="1800" kern="1200" dirty="0"/>
            <a:t> </a:t>
          </a:r>
          <a:r>
            <a:rPr lang="cs-CZ" sz="1800" kern="1200" dirty="0" err="1"/>
            <a:t>students</a:t>
          </a:r>
          <a:r>
            <a:rPr lang="cs-CZ" sz="1800" kern="1200" dirty="0"/>
            <a:t>.</a:t>
          </a:r>
          <a:endParaRPr lang="en-US" sz="1800" kern="1200" dirty="0"/>
        </a:p>
      </dsp:txBody>
      <dsp:txXfrm>
        <a:off x="1249101" y="2704144"/>
        <a:ext cx="8809298" cy="10814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6A341-03E3-4EB6-9166-797812884923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304C4-70D9-415A-8E23-225A67E86072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The</a:t>
          </a:r>
          <a:r>
            <a:rPr lang="cs-CZ" sz="1800" kern="1200" dirty="0"/>
            <a:t> </a:t>
          </a:r>
          <a:r>
            <a:rPr lang="cs-CZ" sz="1800" kern="1200" dirty="0" err="1"/>
            <a:t>integration</a:t>
          </a:r>
          <a:r>
            <a:rPr lang="cs-CZ" sz="1800" kern="1200" dirty="0"/>
            <a:t> </a:t>
          </a:r>
          <a:r>
            <a:rPr lang="cs-CZ" sz="1800" kern="1200" dirty="0" err="1"/>
            <a:t>of</a:t>
          </a:r>
          <a:r>
            <a:rPr lang="cs-CZ" sz="1800" kern="1200" dirty="0"/>
            <a:t> curriculum in </a:t>
          </a:r>
          <a:r>
            <a:rPr lang="cs-CZ" sz="1800" kern="1200" dirty="0" err="1"/>
            <a:t>the</a:t>
          </a:r>
          <a:r>
            <a:rPr lang="cs-CZ" sz="1800" kern="1200" dirty="0"/>
            <a:t> </a:t>
          </a:r>
          <a:r>
            <a:rPr lang="cs-CZ" sz="1800" kern="1200" dirty="0" err="1"/>
            <a:t>form</a:t>
          </a:r>
          <a:r>
            <a:rPr lang="cs-CZ" sz="1800" kern="1200" dirty="0"/>
            <a:t> </a:t>
          </a:r>
          <a:r>
            <a:rPr lang="cs-CZ" sz="1800" kern="1200" dirty="0" err="1"/>
            <a:t>of</a:t>
          </a:r>
          <a:r>
            <a:rPr lang="cs-CZ" sz="1800" kern="1200" dirty="0"/>
            <a:t> </a:t>
          </a:r>
          <a:r>
            <a:rPr lang="cs-CZ" sz="1800" kern="1200" dirty="0" err="1"/>
            <a:t>theme</a:t>
          </a:r>
          <a:r>
            <a:rPr lang="cs-CZ" sz="1800" kern="1200" dirty="0"/>
            <a:t> </a:t>
          </a:r>
          <a:r>
            <a:rPr lang="cs-CZ" sz="1800" kern="1200" dirty="0" err="1"/>
            <a:t>is</a:t>
          </a:r>
          <a:r>
            <a:rPr lang="cs-CZ" sz="1800" kern="1200" dirty="0"/>
            <a:t> </a:t>
          </a:r>
          <a:r>
            <a:rPr lang="cs-CZ" sz="1800" kern="1200" dirty="0" err="1"/>
            <a:t>the</a:t>
          </a:r>
          <a:r>
            <a:rPr lang="cs-CZ" sz="1800" kern="1200" dirty="0"/>
            <a:t> </a:t>
          </a:r>
          <a:r>
            <a:rPr lang="cs-CZ" sz="1800" kern="1200" dirty="0" err="1"/>
            <a:t>core</a:t>
          </a:r>
          <a:r>
            <a:rPr lang="cs-CZ" sz="1800" kern="1200" dirty="0"/>
            <a:t> </a:t>
          </a:r>
          <a:r>
            <a:rPr lang="cs-CZ" sz="1800" kern="1200" dirty="0" err="1"/>
            <a:t>of</a:t>
          </a:r>
          <a:r>
            <a:rPr lang="cs-CZ" sz="1800" kern="1200" dirty="0"/>
            <a:t> </a:t>
          </a:r>
          <a:r>
            <a:rPr lang="cs-CZ" sz="1800" kern="1200" dirty="0" err="1"/>
            <a:t>the</a:t>
          </a:r>
          <a:r>
            <a:rPr lang="cs-CZ" sz="1800" kern="1200" dirty="0"/>
            <a:t> ITL </a:t>
          </a:r>
          <a:r>
            <a:rPr lang="cs-CZ" sz="1800" kern="1200" dirty="0" err="1"/>
            <a:t>concept</a:t>
          </a:r>
          <a:r>
            <a:rPr lang="cs-CZ" sz="1800" kern="1200" dirty="0"/>
            <a:t> by </a:t>
          </a:r>
          <a:r>
            <a:rPr lang="cs-CZ" sz="1800" kern="1200" dirty="0" err="1"/>
            <a:t>American</a:t>
          </a:r>
          <a:r>
            <a:rPr lang="cs-CZ" sz="1800" kern="1200" dirty="0"/>
            <a:t> </a:t>
          </a:r>
          <a:r>
            <a:rPr lang="cs-CZ" sz="1800" kern="1200" dirty="0" err="1"/>
            <a:t>teacher</a:t>
          </a:r>
          <a:r>
            <a:rPr lang="cs-CZ" sz="1800" kern="1200" dirty="0"/>
            <a:t> </a:t>
          </a:r>
          <a:r>
            <a:rPr lang="cs-CZ" sz="1800" b="1" kern="1200" dirty="0"/>
            <a:t>Susan </a:t>
          </a:r>
          <a:r>
            <a:rPr lang="cs-CZ" sz="1800" b="1" kern="1200" dirty="0" err="1"/>
            <a:t>Kovalik</a:t>
          </a:r>
          <a:endParaRPr lang="cs-CZ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 err="1"/>
            <a:t>Integration</a:t>
          </a:r>
          <a:r>
            <a:rPr lang="cs-CZ" sz="1800" b="0" kern="1200" dirty="0"/>
            <a:t> </a:t>
          </a:r>
          <a:r>
            <a:rPr lang="cs-CZ" sz="1800" b="0" kern="1200" dirty="0" err="1"/>
            <a:t>of</a:t>
          </a:r>
          <a:r>
            <a:rPr lang="cs-CZ" sz="1800" b="0" kern="1200" dirty="0"/>
            <a:t> </a:t>
          </a:r>
          <a:r>
            <a:rPr lang="cs-CZ" sz="1800" b="0" kern="1200" dirty="0" err="1"/>
            <a:t>the</a:t>
          </a:r>
          <a:r>
            <a:rPr lang="cs-CZ" sz="1800" b="0" kern="1200" dirty="0"/>
            <a:t> </a:t>
          </a:r>
          <a:r>
            <a:rPr lang="cs-CZ" sz="1800" b="0" kern="1200" dirty="0" err="1"/>
            <a:t>subject</a:t>
          </a:r>
          <a:r>
            <a:rPr lang="cs-CZ" sz="1800" b="0" kern="1200" dirty="0"/>
            <a:t> </a:t>
          </a:r>
          <a:r>
            <a:rPr lang="cs-CZ" sz="1800" b="0" kern="1200" dirty="0" err="1"/>
            <a:t>matter</a:t>
          </a:r>
          <a:r>
            <a:rPr lang="cs-CZ" sz="1800" b="0" kern="1200" dirty="0"/>
            <a:t> </a:t>
          </a:r>
          <a:r>
            <a:rPr lang="cs-CZ" sz="1800" b="0" kern="1200" dirty="0" err="1"/>
            <a:t>content</a:t>
          </a:r>
          <a:r>
            <a:rPr lang="cs-CZ" sz="1800" b="0" kern="1200" dirty="0"/>
            <a:t> </a:t>
          </a:r>
          <a:r>
            <a:rPr lang="cs-CZ" sz="1800" b="0" kern="1200" dirty="0" err="1"/>
            <a:t>is</a:t>
          </a:r>
          <a:r>
            <a:rPr lang="cs-CZ" sz="1800" b="0" kern="1200" dirty="0"/>
            <a:t> </a:t>
          </a:r>
          <a:r>
            <a:rPr lang="cs-CZ" sz="1800" b="0" kern="1200" dirty="0" err="1"/>
            <a:t>the</a:t>
          </a:r>
          <a:r>
            <a:rPr lang="cs-CZ" sz="1800" b="0" kern="1200" dirty="0"/>
            <a:t> </a:t>
          </a:r>
          <a:r>
            <a:rPr lang="cs-CZ" sz="1800" b="0" kern="1200" dirty="0" err="1"/>
            <a:t>core</a:t>
          </a:r>
          <a:r>
            <a:rPr lang="cs-CZ" sz="1800" b="0" kern="1200" dirty="0"/>
            <a:t> </a:t>
          </a:r>
          <a:r>
            <a:rPr lang="cs-CZ" sz="1800" b="0" kern="1200" dirty="0" err="1"/>
            <a:t>of</a:t>
          </a:r>
          <a:r>
            <a:rPr lang="cs-CZ" sz="1800" b="0" kern="1200" dirty="0"/>
            <a:t> </a:t>
          </a:r>
          <a:r>
            <a:rPr lang="cs-CZ" sz="1800" b="0" kern="1200" dirty="0" err="1"/>
            <a:t>the</a:t>
          </a:r>
          <a:r>
            <a:rPr lang="cs-CZ" sz="1800" b="0" kern="1200" dirty="0"/>
            <a:t> (ITL) by </a:t>
          </a:r>
          <a:r>
            <a:rPr lang="cs-CZ" sz="1800" b="0" kern="1200" dirty="0" err="1"/>
            <a:t>American</a:t>
          </a:r>
          <a:r>
            <a:rPr lang="cs-CZ" sz="1800" b="0" kern="1200" dirty="0"/>
            <a:t> </a:t>
          </a:r>
          <a:r>
            <a:rPr lang="cs-CZ" sz="1800" b="0" kern="1200" dirty="0" err="1"/>
            <a:t>teacher</a:t>
          </a:r>
          <a:r>
            <a:rPr lang="cs-CZ" sz="1800" b="0" kern="1200" dirty="0"/>
            <a:t> Susan </a:t>
          </a:r>
          <a:r>
            <a:rPr lang="cs-CZ" sz="1800" b="0" kern="1200" dirty="0" err="1"/>
            <a:t>Kovalik</a:t>
          </a:r>
          <a:r>
            <a:rPr lang="cs-CZ" sz="1800" b="0" kern="1200" dirty="0"/>
            <a:t>. </a:t>
          </a:r>
          <a:r>
            <a:rPr lang="cs-CZ" sz="1800" b="0" kern="1200" dirty="0" err="1"/>
            <a:t>It</a:t>
          </a:r>
          <a:r>
            <a:rPr lang="cs-CZ" sz="1800" b="0" kern="1200" dirty="0"/>
            <a:t> </a:t>
          </a:r>
          <a:r>
            <a:rPr lang="cs-CZ" sz="1800" b="0" kern="1200" dirty="0" err="1"/>
            <a:t>is</a:t>
          </a:r>
          <a:r>
            <a:rPr lang="cs-CZ" sz="1800" b="0" kern="1200" dirty="0"/>
            <a:t> </a:t>
          </a:r>
          <a:r>
            <a:rPr lang="cs-CZ" sz="1800" b="0" kern="1200" dirty="0" err="1"/>
            <a:t>based</a:t>
          </a:r>
          <a:r>
            <a:rPr lang="cs-CZ" sz="1800" b="0" kern="1200" dirty="0"/>
            <a:t> on </a:t>
          </a:r>
          <a:r>
            <a:rPr lang="cs-CZ" sz="1800" b="0" kern="1200" dirty="0" err="1"/>
            <a:t>new</a:t>
          </a:r>
          <a:r>
            <a:rPr lang="cs-CZ" sz="1800" b="0" kern="1200" dirty="0"/>
            <a:t> </a:t>
          </a:r>
          <a:r>
            <a:rPr lang="cs-CZ" sz="1800" b="0" kern="1200" dirty="0" err="1"/>
            <a:t>memes</a:t>
          </a:r>
          <a:r>
            <a:rPr lang="cs-CZ" sz="1800" b="0" kern="1200" dirty="0"/>
            <a:t> </a:t>
          </a:r>
          <a:r>
            <a:rPr lang="cs-CZ" sz="1800" b="0" kern="1200" dirty="0" err="1"/>
            <a:t>for</a:t>
          </a:r>
          <a:r>
            <a:rPr lang="cs-CZ" sz="1800" b="0" kern="1200" dirty="0"/>
            <a:t> </a:t>
          </a:r>
          <a:r>
            <a:rPr lang="cs-CZ" sz="1800" b="0" kern="1200" dirty="0" err="1"/>
            <a:t>the</a:t>
          </a:r>
          <a:r>
            <a:rPr lang="cs-CZ" sz="1800" b="0" kern="1200" dirty="0"/>
            <a:t> </a:t>
          </a:r>
          <a:r>
            <a:rPr lang="cs-CZ" sz="1800" b="0" kern="1200" dirty="0" err="1"/>
            <a:t>education</a:t>
          </a:r>
          <a:r>
            <a:rPr lang="cs-CZ" sz="1800" b="0" kern="1200" dirty="0"/>
            <a:t> </a:t>
          </a:r>
          <a:r>
            <a:rPr lang="cs-CZ" sz="1800" b="0" kern="1200" dirty="0" err="1"/>
            <a:t>for</a:t>
          </a:r>
          <a:r>
            <a:rPr lang="cs-CZ" sz="1800" b="0" kern="1200" dirty="0"/>
            <a:t> 21st </a:t>
          </a:r>
          <a:r>
            <a:rPr lang="cs-CZ" sz="1800" b="0" kern="1200" dirty="0" err="1"/>
            <a:t>century</a:t>
          </a:r>
          <a:r>
            <a:rPr lang="cs-CZ" sz="1800" b="0" kern="1200" dirty="0"/>
            <a:t>, </a:t>
          </a:r>
          <a:r>
            <a:rPr lang="cs-CZ" sz="1800" b="0" kern="1200" dirty="0" err="1"/>
            <a:t>that</a:t>
          </a:r>
          <a:r>
            <a:rPr lang="cs-CZ" sz="1800" b="0" kern="1200" dirty="0"/>
            <a:t> are </a:t>
          </a:r>
          <a:r>
            <a:rPr lang="cs-CZ" sz="1800" b="0" kern="1200" dirty="0" err="1"/>
            <a:t>based</a:t>
          </a:r>
          <a:r>
            <a:rPr lang="cs-CZ" sz="1800" b="0" kern="1200" dirty="0"/>
            <a:t> on brain </a:t>
          </a:r>
          <a:r>
            <a:rPr lang="cs-CZ" sz="1800" b="0" kern="1200" dirty="0" err="1"/>
            <a:t>researches</a:t>
          </a:r>
          <a:r>
            <a:rPr lang="cs-CZ" sz="1800" b="0" kern="1200" dirty="0"/>
            <a:t> and </a:t>
          </a:r>
          <a:r>
            <a:rPr lang="cs-CZ" sz="1800" b="0" kern="1200" dirty="0" err="1"/>
            <a:t>developmental</a:t>
          </a:r>
          <a:r>
            <a:rPr lang="cs-CZ" sz="1800" b="0" kern="1200" dirty="0"/>
            <a:t> psychology.</a:t>
          </a:r>
        </a:p>
      </dsp:txBody>
      <dsp:txXfrm>
        <a:off x="560236" y="832323"/>
        <a:ext cx="4149382" cy="2576345"/>
      </dsp:txXfrm>
    </dsp:sp>
    <dsp:sp modelId="{6B71B561-E2CB-4792-B595-F73867622F58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990C5-9098-425E-95EF-2FF927A97A49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All</a:t>
          </a:r>
          <a:r>
            <a:rPr lang="cs-CZ" sz="1800" kern="1200" dirty="0"/>
            <a:t> </a:t>
          </a:r>
          <a:r>
            <a:rPr lang="cs-CZ" sz="1800" kern="1200" dirty="0" err="1"/>
            <a:t>the</a:t>
          </a:r>
          <a:r>
            <a:rPr lang="cs-CZ" sz="1800" kern="1200" dirty="0"/>
            <a:t> </a:t>
          </a:r>
          <a:r>
            <a:rPr lang="cs-CZ" sz="1800" kern="1200" dirty="0" err="1"/>
            <a:t>process</a:t>
          </a:r>
          <a:r>
            <a:rPr lang="cs-CZ" sz="1800" kern="1200" dirty="0"/>
            <a:t> </a:t>
          </a:r>
          <a:r>
            <a:rPr lang="cs-CZ" sz="1800" kern="1200" dirty="0" err="1"/>
            <a:t>of</a:t>
          </a:r>
          <a:r>
            <a:rPr lang="cs-CZ" sz="1800" kern="1200" dirty="0"/>
            <a:t> ITL </a:t>
          </a:r>
          <a:r>
            <a:rPr lang="cs-CZ" sz="1800" kern="1200" dirty="0" err="1"/>
            <a:t>therefore</a:t>
          </a:r>
          <a:r>
            <a:rPr lang="cs-CZ" sz="1800" kern="1200" dirty="0"/>
            <a:t> </a:t>
          </a:r>
          <a:r>
            <a:rPr lang="cs-CZ" sz="1800" kern="1200" dirty="0" err="1"/>
            <a:t>depends</a:t>
          </a:r>
          <a:r>
            <a:rPr lang="cs-CZ" sz="1800" kern="1200" dirty="0"/>
            <a:t> on </a:t>
          </a:r>
          <a:r>
            <a:rPr lang="cs-CZ" sz="1800" kern="1200" dirty="0" err="1"/>
            <a:t>an</a:t>
          </a:r>
          <a:r>
            <a:rPr lang="cs-CZ" sz="1800" kern="1200" dirty="0"/>
            <a:t> </a:t>
          </a:r>
          <a:r>
            <a:rPr lang="cs-CZ" sz="1800" kern="1200" dirty="0" err="1"/>
            <a:t>year-round</a:t>
          </a:r>
          <a:r>
            <a:rPr lang="cs-CZ" sz="1800" kern="1200" dirty="0"/>
            <a:t> </a:t>
          </a:r>
          <a:r>
            <a:rPr lang="cs-CZ" sz="1800" kern="1200" dirty="0" err="1"/>
            <a:t>theme</a:t>
          </a:r>
          <a:r>
            <a:rPr lang="cs-CZ" sz="1800" kern="1200" dirty="0"/>
            <a:t>, </a:t>
          </a:r>
          <a:r>
            <a:rPr lang="cs-CZ" sz="1800" kern="1200" dirty="0" err="1"/>
            <a:t>that</a:t>
          </a:r>
          <a:r>
            <a:rPr lang="cs-CZ" sz="1800" kern="1200" dirty="0"/>
            <a:t> has to </a:t>
          </a:r>
          <a:r>
            <a:rPr lang="cs-CZ" sz="1800" kern="1200" dirty="0" err="1"/>
            <a:t>fulfill</a:t>
          </a:r>
          <a:r>
            <a:rPr lang="cs-CZ" sz="1800" kern="1200" dirty="0"/>
            <a:t> </a:t>
          </a:r>
          <a:r>
            <a:rPr lang="cs-CZ" sz="1800" kern="1200" dirty="0" err="1"/>
            <a:t>certain</a:t>
          </a:r>
          <a:r>
            <a:rPr lang="cs-CZ" sz="1800" kern="1200" dirty="0"/>
            <a:t> </a:t>
          </a:r>
          <a:r>
            <a:rPr lang="cs-CZ" sz="1800" kern="1200" dirty="0" err="1"/>
            <a:t>conditions</a:t>
          </a:r>
          <a:r>
            <a:rPr lang="cs-CZ" sz="1800" kern="1200" dirty="0"/>
            <a:t> and </a:t>
          </a:r>
          <a:r>
            <a:rPr lang="cs-CZ" sz="1800" kern="1200" dirty="0" err="1"/>
            <a:t>is</a:t>
          </a:r>
          <a:r>
            <a:rPr lang="cs-CZ" sz="1800" kern="1200" dirty="0"/>
            <a:t> </a:t>
          </a:r>
          <a:r>
            <a:rPr lang="cs-CZ" sz="1800" kern="1200" dirty="0" err="1"/>
            <a:t>divided</a:t>
          </a:r>
          <a:r>
            <a:rPr lang="cs-CZ" sz="1800" kern="1200" dirty="0"/>
            <a:t> </a:t>
          </a:r>
          <a:r>
            <a:rPr lang="cs-CZ" sz="1800" kern="1200" dirty="0" err="1"/>
            <a:t>into</a:t>
          </a:r>
          <a:r>
            <a:rPr lang="cs-CZ" sz="1800" kern="1200" dirty="0"/>
            <a:t> </a:t>
          </a:r>
          <a:r>
            <a:rPr lang="cs-CZ" sz="1800" kern="1200" dirty="0" err="1"/>
            <a:t>several</a:t>
          </a:r>
          <a:r>
            <a:rPr lang="cs-CZ" sz="1800" kern="1200" dirty="0"/>
            <a:t> (</a:t>
          </a:r>
          <a:r>
            <a:rPr lang="cs-CZ" sz="1800" kern="1200" dirty="0" err="1"/>
            <a:t>mostly</a:t>
          </a:r>
          <a:r>
            <a:rPr lang="cs-CZ" sz="1800" kern="1200" dirty="0"/>
            <a:t>) </a:t>
          </a:r>
          <a:r>
            <a:rPr lang="cs-CZ" sz="1800" kern="1200" dirty="0" err="1"/>
            <a:t>monthly</a:t>
          </a:r>
          <a:r>
            <a:rPr lang="cs-CZ" sz="1800" kern="1200" dirty="0"/>
            <a:t> </a:t>
          </a:r>
          <a:r>
            <a:rPr lang="cs-CZ" sz="1800" kern="1200" dirty="0" err="1"/>
            <a:t>themes</a:t>
          </a:r>
          <a:r>
            <a:rPr lang="cs-CZ" sz="1800" kern="1200" dirty="0"/>
            <a:t>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/>
            <a:t>The</a:t>
          </a:r>
          <a:r>
            <a:rPr lang="cs-CZ" sz="1800" b="1" kern="1200" dirty="0"/>
            <a:t> </a:t>
          </a:r>
          <a:r>
            <a:rPr lang="cs-CZ" sz="1800" b="1" kern="1200" dirty="0" err="1"/>
            <a:t>year-round</a:t>
          </a:r>
          <a:r>
            <a:rPr lang="cs-CZ" sz="1800" b="1" kern="1200" dirty="0"/>
            <a:t> </a:t>
          </a:r>
          <a:r>
            <a:rPr lang="cs-CZ" sz="1800" b="1" kern="1200" dirty="0" err="1"/>
            <a:t>theme</a:t>
          </a:r>
          <a:r>
            <a:rPr lang="cs-CZ" sz="1800" b="0" kern="1200" dirty="0"/>
            <a:t> </a:t>
          </a:r>
          <a:r>
            <a:rPr lang="cs-CZ" sz="1800" b="0" kern="1200" dirty="0" err="1"/>
            <a:t>is</a:t>
          </a:r>
          <a:r>
            <a:rPr lang="cs-CZ" sz="1800" b="0" kern="1200" dirty="0"/>
            <a:t> </a:t>
          </a:r>
          <a:r>
            <a:rPr lang="cs-CZ" sz="1800" b="0" kern="1200" dirty="0" err="1"/>
            <a:t>the</a:t>
          </a:r>
          <a:r>
            <a:rPr lang="cs-CZ" sz="1800" b="0" kern="1200" dirty="0"/>
            <a:t> </a:t>
          </a:r>
          <a:r>
            <a:rPr lang="cs-CZ" sz="1800" b="0" kern="1200" dirty="0" err="1"/>
            <a:t>connecting</a:t>
          </a:r>
          <a:r>
            <a:rPr lang="cs-CZ" sz="1800" b="0" kern="1200" dirty="0"/>
            <a:t> </a:t>
          </a:r>
          <a:r>
            <a:rPr lang="cs-CZ" sz="1800" b="0" kern="1200" dirty="0" err="1"/>
            <a:t>bridge</a:t>
          </a:r>
          <a:r>
            <a:rPr lang="cs-CZ" sz="1800" b="0" kern="1200" dirty="0"/>
            <a:t> </a:t>
          </a:r>
          <a:r>
            <a:rPr lang="cs-CZ" sz="1800" b="0" kern="1200" dirty="0" err="1"/>
            <a:t>between</a:t>
          </a:r>
          <a:r>
            <a:rPr lang="cs-CZ" sz="1800" b="0" kern="1200" dirty="0"/>
            <a:t> </a:t>
          </a:r>
          <a:r>
            <a:rPr lang="cs-CZ" sz="1800" b="0" kern="1200" dirty="0" err="1"/>
            <a:t>particular</a:t>
          </a:r>
          <a:r>
            <a:rPr lang="cs-CZ" sz="1800" b="0" kern="1200" dirty="0"/>
            <a:t> </a:t>
          </a:r>
          <a:r>
            <a:rPr lang="cs-CZ" sz="1800" b="0" kern="1200" dirty="0" err="1"/>
            <a:t>subthemes</a:t>
          </a:r>
          <a:r>
            <a:rPr lang="cs-CZ" sz="1800" b="0" kern="1200" dirty="0"/>
            <a:t>. </a:t>
          </a:r>
          <a:r>
            <a:rPr lang="cs-CZ" sz="1800" b="0" kern="1200" dirty="0" err="1"/>
            <a:t>The</a:t>
          </a:r>
          <a:r>
            <a:rPr lang="cs-CZ" sz="1800" b="0" kern="1200" dirty="0"/>
            <a:t> </a:t>
          </a:r>
          <a:r>
            <a:rPr lang="cs-CZ" sz="1800" b="0" kern="1200" dirty="0" err="1"/>
            <a:t>subthemes</a:t>
          </a:r>
          <a:r>
            <a:rPr lang="cs-CZ" sz="1800" b="0" kern="1200" dirty="0"/>
            <a:t> </a:t>
          </a:r>
          <a:r>
            <a:rPr lang="cs-CZ" sz="1800" b="0" kern="1200" dirty="0" err="1"/>
            <a:t>can</a:t>
          </a:r>
          <a:r>
            <a:rPr lang="cs-CZ" sz="1800" b="0" kern="1200" dirty="0"/>
            <a:t> </a:t>
          </a:r>
          <a:r>
            <a:rPr lang="cs-CZ" sz="1800" b="0" kern="1200" dirty="0" err="1"/>
            <a:t>be</a:t>
          </a:r>
          <a:r>
            <a:rPr lang="cs-CZ" sz="1800" b="0" kern="1200" dirty="0"/>
            <a:t> </a:t>
          </a:r>
          <a:r>
            <a:rPr lang="cs-CZ" sz="1800" b="0" kern="1200" dirty="0" err="1"/>
            <a:t>structured</a:t>
          </a:r>
          <a:r>
            <a:rPr lang="cs-CZ" sz="1800" b="0" kern="1200" dirty="0"/>
            <a:t> in </a:t>
          </a:r>
          <a:r>
            <a:rPr lang="cs-CZ" sz="1800" b="0" kern="1200" dirty="0" err="1"/>
            <a:t>further</a:t>
          </a:r>
          <a:r>
            <a:rPr lang="cs-CZ" sz="1800" b="0" kern="1200" dirty="0"/>
            <a:t>  </a:t>
          </a:r>
          <a:r>
            <a:rPr lang="cs-CZ" sz="1800" b="0" kern="1200" dirty="0" err="1"/>
            <a:t>thematic</a:t>
          </a:r>
          <a:r>
            <a:rPr lang="cs-CZ" sz="1800" b="0" kern="1200" dirty="0"/>
            <a:t> </a:t>
          </a:r>
          <a:r>
            <a:rPr lang="cs-CZ" sz="1800" b="0" kern="1200" dirty="0" err="1"/>
            <a:t>parts</a:t>
          </a:r>
          <a:r>
            <a:rPr lang="cs-CZ" sz="1800" b="0" kern="1200" dirty="0"/>
            <a:t> (</a:t>
          </a:r>
          <a:r>
            <a:rPr lang="cs-CZ" sz="1800" b="0" kern="1200" dirty="0" err="1"/>
            <a:t>for</a:t>
          </a:r>
          <a:r>
            <a:rPr lang="cs-CZ" sz="1800" b="0" kern="1200" dirty="0"/>
            <a:t> </a:t>
          </a:r>
          <a:r>
            <a:rPr lang="cs-CZ" sz="1800" b="0" kern="1200" dirty="0" err="1"/>
            <a:t>example</a:t>
          </a:r>
          <a:r>
            <a:rPr lang="cs-CZ" sz="1800" b="0" kern="1200" dirty="0"/>
            <a:t> </a:t>
          </a:r>
          <a:r>
            <a:rPr lang="cs-CZ" sz="1800" b="0" kern="1200" dirty="0" err="1"/>
            <a:t>realized</a:t>
          </a:r>
          <a:r>
            <a:rPr lang="cs-CZ" sz="1800" b="0" kern="1200" dirty="0"/>
            <a:t> </a:t>
          </a:r>
          <a:r>
            <a:rPr lang="cs-CZ" sz="1800" b="0" kern="1200" dirty="0" err="1"/>
            <a:t>weekly</a:t>
          </a:r>
          <a:r>
            <a:rPr lang="cs-CZ" sz="1800" b="0" kern="1200" dirty="0"/>
            <a:t>).</a:t>
          </a:r>
          <a:endParaRPr lang="cs-CZ" sz="1800" b="1" kern="1200" dirty="0"/>
        </a:p>
      </dsp:txBody>
      <dsp:txXfrm>
        <a:off x="5827635" y="832323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E7BDA-E1B7-4193-A9F0-E337D92497D5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6215E-6298-4D69-B94B-42B6B9E6B6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17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87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53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07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09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351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60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895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3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404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742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90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336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417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201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04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89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47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3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2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81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90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69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42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FD046C-915F-4AE2-9FB1-CB37BFED0B14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42A8785-BA61-4093-8319-241BEE47EC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83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5CBF01-F912-4199-8AE2-FE1E21FC2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414722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600" b="1" dirty="0"/>
              <a:t>Project-</a:t>
            </a:r>
            <a:r>
              <a:rPr lang="cs-CZ" sz="5600" b="1" dirty="0" err="1"/>
              <a:t>based</a:t>
            </a:r>
            <a:r>
              <a:rPr lang="cs-CZ" sz="5600" b="1" dirty="0"/>
              <a:t> </a:t>
            </a:r>
            <a:r>
              <a:rPr lang="cs-CZ" sz="5600" b="1" dirty="0" err="1"/>
              <a:t>learning</a:t>
            </a:r>
            <a:r>
              <a:rPr lang="cs-CZ" sz="5600" b="1" dirty="0"/>
              <a:t> (PBL) in </a:t>
            </a:r>
            <a:r>
              <a:rPr lang="cs-CZ" sz="5600" b="1" dirty="0" err="1"/>
              <a:t>the</a:t>
            </a:r>
            <a:r>
              <a:rPr lang="cs-CZ" sz="5600" b="1" dirty="0"/>
              <a:t> </a:t>
            </a:r>
            <a:r>
              <a:rPr lang="cs-CZ" sz="5600" b="1" dirty="0" err="1"/>
              <a:t>primary</a:t>
            </a:r>
            <a:r>
              <a:rPr lang="cs-CZ" sz="5600" b="1" dirty="0"/>
              <a:t> </a:t>
            </a:r>
            <a:r>
              <a:rPr lang="cs-CZ" sz="5600" b="1" dirty="0" err="1"/>
              <a:t>education</a:t>
            </a:r>
            <a:br>
              <a:rPr lang="cs-CZ" sz="5600" dirty="0"/>
            </a:br>
            <a:br>
              <a:rPr lang="cs-CZ" sz="5600" dirty="0"/>
            </a:br>
            <a:r>
              <a:rPr lang="cs-CZ" sz="5600" dirty="0"/>
              <a:t>And </a:t>
            </a:r>
            <a:r>
              <a:rPr lang="cs-CZ" sz="5600" dirty="0" err="1"/>
              <a:t>it</a:t>
            </a:r>
            <a:r>
              <a:rPr lang="cs-CZ" sz="5400" dirty="0" err="1"/>
              <a:t>s</a:t>
            </a:r>
            <a:r>
              <a:rPr lang="cs-CZ" sz="5400" dirty="0"/>
              <a:t> </a:t>
            </a:r>
            <a:r>
              <a:rPr lang="cs-CZ" sz="5400" dirty="0" err="1"/>
              <a:t>importance</a:t>
            </a:r>
            <a:r>
              <a:rPr lang="cs-CZ" sz="5400" dirty="0"/>
              <a:t> in </a:t>
            </a:r>
            <a:r>
              <a:rPr lang="cs-CZ" sz="5400" dirty="0" err="1"/>
              <a:t>the</a:t>
            </a:r>
            <a:r>
              <a:rPr lang="cs-CZ" sz="5400" dirty="0"/>
              <a:t> curriculum </a:t>
            </a:r>
            <a:r>
              <a:rPr lang="cs-CZ" sz="5400" dirty="0" err="1"/>
              <a:t>of</a:t>
            </a:r>
            <a:r>
              <a:rPr lang="cs-CZ" sz="5400" dirty="0"/>
              <a:t> </a:t>
            </a:r>
            <a:r>
              <a:rPr lang="cs-CZ" sz="5400" dirty="0" err="1"/>
              <a:t>the</a:t>
            </a:r>
            <a:r>
              <a:rPr lang="cs-CZ" sz="5400" dirty="0"/>
              <a:t> </a:t>
            </a:r>
            <a:r>
              <a:rPr lang="cs-CZ" sz="5400" dirty="0" err="1"/>
              <a:t>pregradual</a:t>
            </a:r>
            <a:r>
              <a:rPr lang="cs-CZ" sz="5400" dirty="0"/>
              <a:t> </a:t>
            </a:r>
            <a:r>
              <a:rPr lang="cs-CZ" sz="5400" dirty="0" err="1"/>
              <a:t>programme</a:t>
            </a:r>
            <a:r>
              <a:rPr lang="cs-CZ" sz="5400" dirty="0"/>
              <a:t> </a:t>
            </a:r>
            <a:r>
              <a:rPr lang="cs-CZ" sz="5400" dirty="0" err="1"/>
              <a:t>of</a:t>
            </a:r>
            <a:r>
              <a:rPr lang="cs-CZ" sz="5400" dirty="0"/>
              <a:t> </a:t>
            </a:r>
            <a:r>
              <a:rPr lang="cs-CZ" sz="5400" dirty="0" err="1"/>
              <a:t>the</a:t>
            </a:r>
            <a:r>
              <a:rPr lang="cs-CZ" sz="5400" dirty="0"/>
              <a:t> </a:t>
            </a:r>
            <a:r>
              <a:rPr lang="cs-CZ" sz="5400" dirty="0" err="1"/>
              <a:t>teachers</a:t>
            </a:r>
            <a:r>
              <a:rPr lang="cs-CZ" sz="6000" dirty="0"/>
              <a:t>' </a:t>
            </a:r>
            <a:r>
              <a:rPr lang="cs-CZ" sz="6000" dirty="0" err="1"/>
              <a:t>training</a:t>
            </a:r>
            <a:r>
              <a:rPr lang="cs-CZ" sz="6000" dirty="0"/>
              <a:t> </a:t>
            </a:r>
            <a:r>
              <a:rPr lang="cs-CZ" sz="6000" dirty="0" err="1"/>
              <a:t>for</a:t>
            </a:r>
            <a:r>
              <a:rPr lang="cs-CZ" sz="6000" dirty="0"/>
              <a:t> </a:t>
            </a:r>
            <a:r>
              <a:rPr lang="cs-CZ" sz="6000" dirty="0" err="1"/>
              <a:t>primary</a:t>
            </a:r>
            <a:r>
              <a:rPr lang="cs-CZ" sz="6000" dirty="0"/>
              <a:t> </a:t>
            </a:r>
            <a:r>
              <a:rPr lang="cs-CZ" sz="6000" dirty="0" err="1"/>
              <a:t>education</a:t>
            </a:r>
            <a:endParaRPr lang="cs-CZ" sz="5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2CB6AA-3DCE-4A29-B336-AF0FE2DDA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867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A9B47-79F9-49EA-93EA-3DB5F746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Thematic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(ITL)</a:t>
            </a: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2E3FB8F2-5A43-4E31-8065-0E5AA1BEF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72821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05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18C54-62F4-461B-B886-C16A667F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Thematic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(ITL)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846D1D2-19E3-48D4-BBE9-FF02863A4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49987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979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D7B87-C394-4DA7-B496-B89494B3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Integration</a:t>
            </a:r>
            <a:r>
              <a:rPr lang="cs-CZ" dirty="0"/>
              <a:t> in </a:t>
            </a:r>
            <a:r>
              <a:rPr lang="cs-CZ" dirty="0" err="1"/>
              <a:t>Nursery</a:t>
            </a:r>
            <a:r>
              <a:rPr lang="cs-CZ" dirty="0"/>
              <a:t> </a:t>
            </a:r>
            <a:r>
              <a:rPr lang="cs-CZ" dirty="0" err="1"/>
              <a:t>School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87B5FE-3548-4FBC-9F31-46A75AAE5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</a:t>
            </a:r>
            <a:r>
              <a:rPr lang="cs-CZ" i="1" dirty="0" err="1"/>
              <a:t>integrated</a:t>
            </a:r>
            <a:r>
              <a:rPr lang="cs-CZ" i="1" dirty="0"/>
              <a:t> </a:t>
            </a:r>
            <a:r>
              <a:rPr lang="cs-CZ" i="1" dirty="0" err="1"/>
              <a:t>blocks</a:t>
            </a:r>
            <a:r>
              <a:rPr lang="cs-CZ" dirty="0"/>
              <a:t>.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slowly</a:t>
            </a:r>
            <a:r>
              <a:rPr lang="cs-CZ" dirty="0"/>
              <a:t> </a:t>
            </a:r>
            <a:r>
              <a:rPr lang="cs-CZ" dirty="0" err="1"/>
              <a:t>settles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Czech </a:t>
            </a:r>
            <a:r>
              <a:rPr lang="cs-CZ" dirty="0" err="1"/>
              <a:t>nursery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. </a:t>
            </a:r>
            <a:r>
              <a:rPr lang="cs-CZ" dirty="0" err="1"/>
              <a:t>Particular</a:t>
            </a:r>
            <a:r>
              <a:rPr lang="cs-CZ" dirty="0"/>
              <a:t> </a:t>
            </a:r>
            <a:r>
              <a:rPr lang="cs-CZ" dirty="0" err="1"/>
              <a:t>themes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presented</a:t>
            </a:r>
            <a:r>
              <a:rPr lang="cs-CZ" dirty="0"/>
              <a:t> to </a:t>
            </a:r>
            <a:r>
              <a:rPr lang="cs-CZ" dirty="0" err="1"/>
              <a:t>children</a:t>
            </a:r>
            <a:r>
              <a:rPr lang="cs-CZ" dirty="0"/>
              <a:t> in </a:t>
            </a:r>
            <a:r>
              <a:rPr lang="cs-CZ" dirty="0" err="1"/>
              <a:t>context</a:t>
            </a:r>
            <a:r>
              <a:rPr lang="cs-CZ" dirty="0"/>
              <a:t>.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b="1" dirty="0" err="1"/>
              <a:t>Easter</a:t>
            </a:r>
            <a:r>
              <a:rPr lang="cs-CZ" b="1" dirty="0"/>
              <a:t> </a:t>
            </a:r>
            <a:r>
              <a:rPr lang="cs-CZ" b="1" dirty="0" err="1"/>
              <a:t>egg</a:t>
            </a:r>
            <a:r>
              <a:rPr lang="cs-CZ" dirty="0"/>
              <a:t>.</a:t>
            </a:r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begin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appearance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egg</a:t>
            </a:r>
            <a:r>
              <a:rPr lang="cs-CZ" dirty="0"/>
              <a:t>.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to </a:t>
            </a:r>
            <a:r>
              <a:rPr lang="cs-CZ" dirty="0" err="1"/>
              <a:t>stay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spike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color</a:t>
            </a:r>
            <a:r>
              <a:rPr lang="cs-CZ" dirty="0"/>
              <a:t>, </a:t>
            </a:r>
            <a:r>
              <a:rPr lang="cs-CZ" dirty="0" err="1"/>
              <a:t>shape</a:t>
            </a:r>
            <a:r>
              <a:rPr lang="cs-CZ" dirty="0"/>
              <a:t> and </a:t>
            </a:r>
            <a:r>
              <a:rPr lang="cs-CZ" dirty="0" err="1"/>
              <a:t>surface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do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egg</a:t>
            </a:r>
            <a:r>
              <a:rPr lang="cs-CZ" dirty="0"/>
              <a:t>? </a:t>
            </a:r>
            <a:r>
              <a:rPr lang="cs-CZ" dirty="0" err="1"/>
              <a:t>Trundling</a:t>
            </a:r>
            <a:r>
              <a:rPr lang="cs-CZ" dirty="0"/>
              <a:t>? </a:t>
            </a:r>
            <a:r>
              <a:rPr lang="cs-CZ" dirty="0" err="1"/>
              <a:t>Throwing</a:t>
            </a:r>
            <a:r>
              <a:rPr lang="cs-CZ" dirty="0"/>
              <a:t>?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break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blow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yolk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egg</a:t>
            </a:r>
            <a:r>
              <a:rPr lang="cs-CZ" dirty="0"/>
              <a:t>? And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happens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perfore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yolk</a:t>
            </a:r>
            <a:r>
              <a:rPr lang="cs-CZ" dirty="0"/>
              <a:t>?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egg</a:t>
            </a:r>
            <a:r>
              <a:rPr lang="cs-CZ" dirty="0"/>
              <a:t> </a:t>
            </a:r>
            <a:r>
              <a:rPr lang="cs-CZ" dirty="0" err="1"/>
              <a:t>dip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glass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vinegar</a:t>
            </a:r>
            <a:r>
              <a:rPr lang="cs-CZ" dirty="0"/>
              <a:t> and </a:t>
            </a:r>
            <a:r>
              <a:rPr lang="cs-CZ" dirty="0" err="1"/>
              <a:t>observe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happens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days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boyl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fry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egg</a:t>
            </a:r>
            <a:r>
              <a:rPr lang="cs-CZ" dirty="0"/>
              <a:t> – and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great</a:t>
            </a:r>
            <a:r>
              <a:rPr lang="cs-CZ" dirty="0"/>
              <a:t> </a:t>
            </a:r>
            <a:r>
              <a:rPr lang="cs-CZ" dirty="0" err="1"/>
              <a:t>meal</a:t>
            </a:r>
            <a:r>
              <a:rPr lang="cs-CZ" dirty="0"/>
              <a:t>! And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bear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shell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to </a:t>
            </a:r>
            <a:r>
              <a:rPr lang="cs-CZ" dirty="0" err="1"/>
              <a:t>chicken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farm</a:t>
            </a:r>
            <a:r>
              <a:rPr lang="cs-CZ" dirty="0"/>
              <a:t>. And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wé</a:t>
            </a:r>
            <a:r>
              <a:rPr lang="cs-CZ" dirty="0"/>
              <a:t> are </a:t>
            </a:r>
            <a:r>
              <a:rPr lang="cs-CZ" dirty="0" err="1"/>
              <a:t>lucky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se </a:t>
            </a:r>
            <a:r>
              <a:rPr lang="cs-CZ" dirty="0" err="1"/>
              <a:t>young</a:t>
            </a:r>
            <a:r>
              <a:rPr lang="cs-CZ" dirty="0"/>
              <a:t> just </a:t>
            </a:r>
            <a:r>
              <a:rPr lang="cs-CZ" dirty="0" err="1"/>
              <a:t>hatched</a:t>
            </a:r>
            <a:r>
              <a:rPr lang="cs-CZ" dirty="0"/>
              <a:t> </a:t>
            </a:r>
            <a:r>
              <a:rPr lang="cs-CZ" dirty="0" err="1"/>
              <a:t>chicken</a:t>
            </a:r>
            <a:r>
              <a:rPr lang="cs-CZ" dirty="0"/>
              <a:t>.</a:t>
            </a:r>
          </a:p>
          <a:p>
            <a:r>
              <a:rPr lang="cs-CZ" dirty="0"/>
              <a:t>And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recognize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egg</a:t>
            </a:r>
            <a:r>
              <a:rPr lang="cs-CZ" dirty="0"/>
              <a:t> </a:t>
            </a:r>
            <a:r>
              <a:rPr lang="cs-CZ" dirty="0" err="1"/>
              <a:t>really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. Not by </a:t>
            </a:r>
            <a:r>
              <a:rPr lang="cs-CZ" dirty="0" err="1"/>
              <a:t>teacher's</a:t>
            </a:r>
            <a:r>
              <a:rPr lang="cs-CZ" dirty="0"/>
              <a:t> </a:t>
            </a:r>
            <a:r>
              <a:rPr lang="cs-CZ" dirty="0" err="1"/>
              <a:t>description</a:t>
            </a:r>
            <a:r>
              <a:rPr lang="cs-CZ" dirty="0"/>
              <a:t> and </a:t>
            </a:r>
            <a:r>
              <a:rPr lang="cs-CZ" dirty="0" err="1"/>
              <a:t>presentation</a:t>
            </a:r>
            <a:r>
              <a:rPr lang="cs-CZ" dirty="0"/>
              <a:t>. </a:t>
            </a:r>
            <a:r>
              <a:rPr lang="cs-CZ" b="1" dirty="0" err="1"/>
              <a:t>Chilren</a:t>
            </a:r>
            <a:r>
              <a:rPr lang="cs-CZ" b="1" dirty="0"/>
              <a:t> </a:t>
            </a:r>
            <a:r>
              <a:rPr lang="cs-CZ" b="1" dirty="0" err="1"/>
              <a:t>experience</a:t>
            </a:r>
            <a:r>
              <a:rPr lang="cs-CZ" b="1" dirty="0"/>
              <a:t> </a:t>
            </a:r>
            <a:r>
              <a:rPr lang="cs-CZ" b="1" dirty="0" err="1"/>
              <a:t>it!</a:t>
            </a:r>
            <a:r>
              <a:rPr lang="cs-CZ" dirty="0"/>
              <a:t> And – </a:t>
            </a:r>
            <a:r>
              <a:rPr lang="cs-CZ" dirty="0" err="1"/>
              <a:t>immediately</a:t>
            </a:r>
            <a:r>
              <a:rPr lang="cs-CZ" dirty="0"/>
              <a:t> –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birth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, </a:t>
            </a:r>
            <a:r>
              <a:rPr lang="cs-CZ" dirty="0" err="1"/>
              <a:t>theme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Easter</a:t>
            </a:r>
            <a:r>
              <a:rPr lang="cs-CZ" dirty="0"/>
              <a:t>, </a:t>
            </a:r>
            <a:r>
              <a:rPr lang="cs-CZ" dirty="0" err="1"/>
              <a:t>theme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happiness</a:t>
            </a:r>
            <a:r>
              <a:rPr lang="cs-CZ" dirty="0"/>
              <a:t> – so </a:t>
            </a:r>
            <a:r>
              <a:rPr lang="cs-CZ" dirty="0" err="1"/>
              <a:t>let's</a:t>
            </a:r>
            <a:r>
              <a:rPr lang="cs-CZ" dirty="0"/>
              <a:t> </a:t>
            </a:r>
            <a:r>
              <a:rPr lang="cs-CZ" dirty="0" err="1"/>
              <a:t>dance</a:t>
            </a:r>
            <a:r>
              <a:rPr lang="cs-CZ" dirty="0"/>
              <a:t> and </a:t>
            </a:r>
            <a:r>
              <a:rPr lang="cs-CZ" dirty="0" err="1"/>
              <a:t>sing</a:t>
            </a:r>
            <a:r>
              <a:rPr lang="cs-CZ" dirty="0"/>
              <a:t>: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Easter</a:t>
            </a:r>
            <a:r>
              <a:rPr lang="cs-CZ" dirty="0"/>
              <a:t> </a:t>
            </a:r>
            <a:r>
              <a:rPr lang="cs-CZ" dirty="0" err="1"/>
              <a:t>carol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. So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egg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symbol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Easter</a:t>
            </a:r>
            <a:r>
              <a:rPr lang="cs-CZ" dirty="0"/>
              <a:t>.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tell</a:t>
            </a:r>
            <a:r>
              <a:rPr lang="cs-CZ" dirty="0"/>
              <a:t>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decore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Easter</a:t>
            </a:r>
            <a:r>
              <a:rPr lang="cs-CZ" dirty="0"/>
              <a:t> </a:t>
            </a:r>
            <a:r>
              <a:rPr lang="cs-CZ" dirty="0" err="1"/>
              <a:t>eggs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(Eva Sůrová, absolventka specializačního studia pro koordinátory EVVO v MŠ, realizováno SEV </a:t>
            </a:r>
            <a:r>
              <a:rPr lang="cs-CZ" dirty="0" err="1">
                <a:solidFill>
                  <a:srgbClr val="FF0000"/>
                </a:solidFill>
              </a:rPr>
              <a:t>Toulcův</a:t>
            </a:r>
            <a:r>
              <a:rPr lang="cs-CZ" dirty="0">
                <a:solidFill>
                  <a:srgbClr val="FF0000"/>
                </a:solidFill>
              </a:rPr>
              <a:t> dvůr Praha, 2010–2011, </a:t>
            </a:r>
            <a:r>
              <a:rPr lang="cs-CZ" dirty="0" err="1">
                <a:solidFill>
                  <a:srgbClr val="FF0000"/>
                </a:solidFill>
              </a:rPr>
              <a:t>Ekoškolka</a:t>
            </a:r>
            <a:r>
              <a:rPr lang="cs-CZ" dirty="0">
                <a:solidFill>
                  <a:srgbClr val="FF0000"/>
                </a:solidFill>
              </a:rPr>
              <a:t> Rozárka, Praha)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415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E905E-3991-4B41-9486-58A5D544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Project vs. </a:t>
            </a:r>
            <a:r>
              <a:rPr lang="cs-CZ" dirty="0" err="1"/>
              <a:t>thematic</a:t>
            </a:r>
            <a:r>
              <a:rPr lang="cs-CZ" dirty="0"/>
              <a:t> </a:t>
            </a:r>
            <a:r>
              <a:rPr lang="cs-CZ" dirty="0" err="1"/>
              <a:t>learning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E553D1-C538-4DF4-8CEF-5EB51562A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254815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PROJECT LEARNING</a:t>
            </a:r>
          </a:p>
          <a:p>
            <a:r>
              <a:rPr lang="cs-CZ" dirty="0"/>
              <a:t>-  </a:t>
            </a:r>
            <a:r>
              <a:rPr lang="cs-CZ" dirty="0" err="1"/>
              <a:t>solving</a:t>
            </a:r>
            <a:r>
              <a:rPr lang="cs-CZ" dirty="0"/>
              <a:t> a </a:t>
            </a:r>
            <a:r>
              <a:rPr lang="cs-CZ" dirty="0" err="1"/>
              <a:t>task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</a:t>
            </a:r>
          </a:p>
          <a:p>
            <a:r>
              <a:rPr lang="cs-CZ" dirty="0"/>
              <a:t>- </a:t>
            </a:r>
            <a:r>
              <a:rPr lang="cs-CZ" dirty="0" err="1"/>
              <a:t>purpose</a:t>
            </a:r>
            <a:r>
              <a:rPr lang="cs-CZ" dirty="0"/>
              <a:t>, </a:t>
            </a:r>
            <a:r>
              <a:rPr lang="cs-CZ" dirty="0" err="1"/>
              <a:t>meaning</a:t>
            </a:r>
            <a:r>
              <a:rPr lang="cs-CZ" dirty="0"/>
              <a:t> and </a:t>
            </a:r>
            <a:r>
              <a:rPr lang="cs-CZ" dirty="0" err="1"/>
              <a:t>goal</a:t>
            </a:r>
            <a:r>
              <a:rPr lang="cs-CZ" dirty="0"/>
              <a:t>: </a:t>
            </a:r>
            <a:r>
              <a:rPr lang="cs-CZ" dirty="0" err="1"/>
              <a:t>formulated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teacher</a:t>
            </a:r>
            <a:r>
              <a:rPr lang="cs-CZ" dirty="0"/>
              <a:t> </a:t>
            </a:r>
          </a:p>
          <a:p>
            <a:r>
              <a:rPr lang="cs-CZ" dirty="0"/>
              <a:t>- </a:t>
            </a:r>
            <a:r>
              <a:rPr lang="cs-CZ" dirty="0" err="1"/>
              <a:t>outcome</a:t>
            </a:r>
            <a:r>
              <a:rPr lang="cs-CZ" dirty="0"/>
              <a:t>: </a:t>
            </a:r>
            <a:r>
              <a:rPr lang="cs-CZ" dirty="0" err="1"/>
              <a:t>product</a:t>
            </a:r>
            <a:r>
              <a:rPr lang="cs-CZ" dirty="0"/>
              <a:t>, </a:t>
            </a:r>
            <a:r>
              <a:rPr lang="cs-CZ" dirty="0" err="1"/>
              <a:t>known</a:t>
            </a:r>
            <a:r>
              <a:rPr lang="cs-CZ" dirty="0"/>
              <a:t> </a:t>
            </a:r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begin</a:t>
            </a:r>
            <a:r>
              <a:rPr lang="cs-CZ" dirty="0"/>
              <a:t> </a:t>
            </a:r>
          </a:p>
          <a:p>
            <a:r>
              <a:rPr lang="cs-CZ" dirty="0"/>
              <a:t>- </a:t>
            </a:r>
            <a:r>
              <a:rPr lang="cs-CZ" dirty="0" err="1"/>
              <a:t>intrinsic</a:t>
            </a:r>
            <a:r>
              <a:rPr lang="cs-CZ" dirty="0"/>
              <a:t> </a:t>
            </a:r>
            <a:r>
              <a:rPr lang="cs-CZ" dirty="0" err="1"/>
              <a:t>motivation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activities</a:t>
            </a:r>
            <a:r>
              <a:rPr lang="cs-CZ" dirty="0"/>
              <a:t> are not </a:t>
            </a:r>
            <a:r>
              <a:rPr lang="cs-CZ" dirty="0" err="1"/>
              <a:t>planned</a:t>
            </a:r>
            <a:r>
              <a:rPr lang="cs-CZ" dirty="0"/>
              <a:t> in detail, </a:t>
            </a:r>
            <a:r>
              <a:rPr lang="cs-CZ" dirty="0" err="1"/>
              <a:t>depend</a:t>
            </a:r>
            <a:r>
              <a:rPr lang="cs-CZ" dirty="0"/>
              <a:t> on </a:t>
            </a:r>
            <a:r>
              <a:rPr lang="cs-CZ" dirty="0" err="1"/>
              <a:t>student´s</a:t>
            </a:r>
            <a:r>
              <a:rPr lang="cs-CZ" dirty="0"/>
              <a:t> </a:t>
            </a:r>
            <a:r>
              <a:rPr lang="cs-CZ" dirty="0" err="1"/>
              <a:t>incentives</a:t>
            </a:r>
            <a:r>
              <a:rPr lang="cs-CZ" dirty="0"/>
              <a:t> and </a:t>
            </a:r>
            <a:r>
              <a:rPr lang="cs-CZ" dirty="0" err="1"/>
              <a:t>experiences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students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teacher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background</a:t>
            </a:r>
          </a:p>
          <a:p>
            <a:r>
              <a:rPr lang="cs-CZ" dirty="0"/>
              <a:t>- </a:t>
            </a:r>
            <a:r>
              <a:rPr lang="cs-CZ" dirty="0" err="1"/>
              <a:t>independence</a:t>
            </a:r>
            <a:r>
              <a:rPr lang="cs-CZ" dirty="0"/>
              <a:t>, </a:t>
            </a:r>
            <a:r>
              <a:rPr lang="cs-CZ" dirty="0" err="1"/>
              <a:t>creativity</a:t>
            </a:r>
            <a:r>
              <a:rPr lang="cs-CZ" dirty="0"/>
              <a:t>, aktivity </a:t>
            </a:r>
          </a:p>
          <a:p>
            <a:r>
              <a:rPr lang="cs-CZ" dirty="0"/>
              <a:t>- </a:t>
            </a:r>
            <a:r>
              <a:rPr lang="cs-CZ" dirty="0" err="1"/>
              <a:t>supporvive</a:t>
            </a:r>
            <a:r>
              <a:rPr lang="cs-CZ" dirty="0"/>
              <a:t>, </a:t>
            </a:r>
            <a:r>
              <a:rPr lang="cs-CZ" dirty="0" err="1"/>
              <a:t>safe</a:t>
            </a:r>
            <a:r>
              <a:rPr lang="cs-CZ" dirty="0"/>
              <a:t> and </a:t>
            </a:r>
            <a:r>
              <a:rPr lang="cs-CZ" dirty="0" err="1"/>
              <a:t>cooperative</a:t>
            </a:r>
            <a:r>
              <a:rPr lang="cs-CZ" dirty="0"/>
              <a:t> </a:t>
            </a:r>
            <a:r>
              <a:rPr lang="cs-CZ" dirty="0" err="1"/>
              <a:t>clima</a:t>
            </a:r>
            <a:r>
              <a:rPr lang="cs-CZ" dirty="0"/>
              <a:t> </a:t>
            </a:r>
          </a:p>
          <a:p>
            <a:r>
              <a:rPr lang="cs-CZ" dirty="0"/>
              <a:t>-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preparation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, no </a:t>
            </a:r>
            <a:r>
              <a:rPr lang="cs-CZ" dirty="0" err="1"/>
              <a:t>details</a:t>
            </a:r>
            <a:r>
              <a:rPr lang="cs-CZ" dirty="0"/>
              <a:t> </a:t>
            </a:r>
          </a:p>
          <a:p>
            <a:r>
              <a:rPr lang="cs-CZ" dirty="0"/>
              <a:t>- </a:t>
            </a:r>
            <a:r>
              <a:rPr lang="cs-CZ" dirty="0" err="1"/>
              <a:t>teacher‘s</a:t>
            </a:r>
            <a:r>
              <a:rPr lang="cs-CZ" dirty="0"/>
              <a:t> flexibility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necessary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lesson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difficult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D0C967-5D8B-4EF1-B8A5-932B2C549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254813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THEMATIC LEARNING</a:t>
            </a:r>
          </a:p>
          <a:p>
            <a:r>
              <a:rPr lang="cs-CZ" dirty="0"/>
              <a:t>- </a:t>
            </a:r>
            <a:r>
              <a:rPr lang="cs-CZ" dirty="0" err="1"/>
              <a:t>solving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theme</a:t>
            </a:r>
            <a:r>
              <a:rPr lang="cs-CZ" dirty="0"/>
              <a:t>/</a:t>
            </a:r>
            <a:r>
              <a:rPr lang="cs-CZ" dirty="0" err="1"/>
              <a:t>topic</a:t>
            </a:r>
            <a:endParaRPr lang="cs-CZ" dirty="0"/>
          </a:p>
          <a:p>
            <a:r>
              <a:rPr lang="cs-CZ" b="1" dirty="0"/>
              <a:t>-</a:t>
            </a:r>
            <a:r>
              <a:rPr lang="cs-CZ" dirty="0"/>
              <a:t> </a:t>
            </a:r>
            <a:r>
              <a:rPr lang="cs-CZ" dirty="0" err="1"/>
              <a:t>purpose</a:t>
            </a:r>
            <a:r>
              <a:rPr lang="cs-CZ" dirty="0"/>
              <a:t>, </a:t>
            </a:r>
            <a:r>
              <a:rPr lang="cs-CZ" dirty="0" err="1"/>
              <a:t>meaning</a:t>
            </a:r>
            <a:r>
              <a:rPr lang="cs-CZ" dirty="0"/>
              <a:t> and </a:t>
            </a:r>
            <a:r>
              <a:rPr lang="cs-CZ" dirty="0" err="1"/>
              <a:t>goal</a:t>
            </a:r>
            <a:r>
              <a:rPr lang="cs-CZ" dirty="0"/>
              <a:t>: </a:t>
            </a:r>
            <a:r>
              <a:rPr lang="cs-CZ" dirty="0" err="1"/>
              <a:t>formulated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teacher</a:t>
            </a:r>
            <a:r>
              <a:rPr lang="cs-CZ" dirty="0"/>
              <a:t> </a:t>
            </a:r>
          </a:p>
          <a:p>
            <a:r>
              <a:rPr lang="cs-CZ" dirty="0"/>
              <a:t>- </a:t>
            </a:r>
            <a:r>
              <a:rPr lang="cs-CZ" dirty="0" err="1"/>
              <a:t>outcome</a:t>
            </a:r>
            <a:r>
              <a:rPr lang="cs-CZ" dirty="0"/>
              <a:t>: to </a:t>
            </a: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theme</a:t>
            </a:r>
            <a:r>
              <a:rPr lang="cs-CZ" dirty="0"/>
              <a:t>,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smaller</a:t>
            </a:r>
            <a:r>
              <a:rPr lang="cs-CZ" dirty="0"/>
              <a:t> </a:t>
            </a:r>
            <a:r>
              <a:rPr lang="cs-CZ" dirty="0" err="1"/>
              <a:t>products</a:t>
            </a:r>
            <a:r>
              <a:rPr lang="cs-CZ" dirty="0"/>
              <a:t> </a:t>
            </a:r>
            <a:r>
              <a:rPr lang="cs-CZ" dirty="0" err="1"/>
              <a:t>sometimes</a:t>
            </a:r>
            <a:r>
              <a:rPr lang="cs-CZ" dirty="0"/>
              <a:t> </a:t>
            </a:r>
          </a:p>
          <a:p>
            <a:r>
              <a:rPr lang="cs-CZ" dirty="0"/>
              <a:t>- </a:t>
            </a:r>
            <a:r>
              <a:rPr lang="cs-CZ" dirty="0" err="1"/>
              <a:t>extrincit</a:t>
            </a:r>
            <a:r>
              <a:rPr lang="cs-CZ" dirty="0"/>
              <a:t> </a:t>
            </a:r>
            <a:r>
              <a:rPr lang="cs-CZ" dirty="0" err="1"/>
              <a:t>motivation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begin</a:t>
            </a:r>
            <a:r>
              <a:rPr lang="cs-CZ" dirty="0"/>
              <a:t>, </a:t>
            </a:r>
            <a:r>
              <a:rPr lang="cs-CZ" dirty="0" err="1"/>
              <a:t>however</a:t>
            </a:r>
            <a:r>
              <a:rPr lang="cs-CZ" dirty="0"/>
              <a:t> </a:t>
            </a:r>
            <a:r>
              <a:rPr lang="cs-CZ" dirty="0" err="1"/>
              <a:t>intrinsic</a:t>
            </a:r>
            <a:r>
              <a:rPr lang="cs-CZ" dirty="0"/>
              <a:t> </a:t>
            </a:r>
            <a:r>
              <a:rPr lang="cs-CZ" dirty="0" err="1"/>
              <a:t>motivation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requirement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further</a:t>
            </a:r>
            <a:r>
              <a:rPr lang="cs-CZ" dirty="0"/>
              <a:t> </a:t>
            </a:r>
            <a:r>
              <a:rPr lang="cs-CZ" dirty="0" err="1"/>
              <a:t>stages</a:t>
            </a:r>
            <a:r>
              <a:rPr lang="cs-CZ" dirty="0"/>
              <a:t>  </a:t>
            </a:r>
          </a:p>
          <a:p>
            <a:r>
              <a:rPr lang="cs-CZ" dirty="0"/>
              <a:t>- </a:t>
            </a:r>
            <a:r>
              <a:rPr lang="cs-CZ" dirty="0" err="1"/>
              <a:t>activities</a:t>
            </a:r>
            <a:r>
              <a:rPr lang="cs-CZ" dirty="0"/>
              <a:t> are </a:t>
            </a:r>
            <a:r>
              <a:rPr lang="cs-CZ" dirty="0" err="1"/>
              <a:t>planned</a:t>
            </a:r>
            <a:r>
              <a:rPr lang="cs-CZ" dirty="0"/>
              <a:t> to </a:t>
            </a:r>
            <a:r>
              <a:rPr lang="cs-CZ" dirty="0" err="1"/>
              <a:t>details</a:t>
            </a:r>
            <a:r>
              <a:rPr lang="cs-CZ" dirty="0"/>
              <a:t> and </a:t>
            </a:r>
            <a:r>
              <a:rPr lang="cs-CZ" dirty="0" err="1"/>
              <a:t>connect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outer</a:t>
            </a:r>
            <a:r>
              <a:rPr lang="cs-CZ" dirty="0"/>
              <a:t> reality as </a:t>
            </a:r>
            <a:r>
              <a:rPr lang="cs-CZ" dirty="0" err="1"/>
              <a:t>well</a:t>
            </a:r>
            <a:r>
              <a:rPr lang="cs-CZ" dirty="0"/>
              <a:t> as PL </a:t>
            </a:r>
          </a:p>
          <a:p>
            <a:r>
              <a:rPr lang="cs-CZ" dirty="0"/>
              <a:t>- </a:t>
            </a:r>
            <a:r>
              <a:rPr lang="cs-CZ" dirty="0" err="1"/>
              <a:t>teacher</a:t>
            </a:r>
            <a:r>
              <a:rPr lang="cs-CZ" dirty="0"/>
              <a:t> </a:t>
            </a:r>
            <a:r>
              <a:rPr lang="cs-CZ" dirty="0" err="1"/>
              <a:t>manages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‘ </a:t>
            </a:r>
            <a:r>
              <a:rPr lang="cs-CZ" dirty="0" err="1"/>
              <a:t>activities</a:t>
            </a:r>
            <a:r>
              <a:rPr lang="cs-CZ" dirty="0"/>
              <a:t> and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progress</a:t>
            </a:r>
            <a:r>
              <a:rPr lang="cs-CZ" dirty="0"/>
              <a:t>, </a:t>
            </a:r>
            <a:r>
              <a:rPr lang="cs-CZ" dirty="0" err="1"/>
              <a:t>however</a:t>
            </a:r>
            <a:r>
              <a:rPr lang="cs-CZ" dirty="0"/>
              <a:t> he/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plays</a:t>
            </a:r>
            <a:r>
              <a:rPr lang="cs-CZ" dirty="0"/>
              <a:t> a role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facilitator</a:t>
            </a:r>
            <a:r>
              <a:rPr lang="cs-CZ" dirty="0"/>
              <a:t> as </a:t>
            </a:r>
            <a:r>
              <a:rPr lang="cs-CZ" dirty="0" err="1"/>
              <a:t>well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students</a:t>
            </a:r>
            <a:r>
              <a:rPr lang="cs-CZ" dirty="0"/>
              <a:t> are </a:t>
            </a:r>
            <a:r>
              <a:rPr lang="cs-CZ" dirty="0" err="1"/>
              <a:t>less</a:t>
            </a:r>
            <a:r>
              <a:rPr lang="cs-CZ" dirty="0"/>
              <a:t> independent and </a:t>
            </a:r>
            <a:r>
              <a:rPr lang="cs-CZ" dirty="0" err="1"/>
              <a:t>creative</a:t>
            </a:r>
            <a:r>
              <a:rPr lang="cs-CZ" dirty="0"/>
              <a:t>, </a:t>
            </a:r>
            <a:r>
              <a:rPr lang="cs-CZ" dirty="0" err="1"/>
              <a:t>although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aktive</a:t>
            </a:r>
          </a:p>
          <a:p>
            <a:r>
              <a:rPr lang="cs-CZ" dirty="0"/>
              <a:t>-- </a:t>
            </a:r>
            <a:r>
              <a:rPr lang="cs-CZ" dirty="0" err="1"/>
              <a:t>supporvive</a:t>
            </a:r>
            <a:r>
              <a:rPr lang="cs-CZ" dirty="0"/>
              <a:t>, </a:t>
            </a:r>
            <a:r>
              <a:rPr lang="cs-CZ" dirty="0" err="1"/>
              <a:t>safe</a:t>
            </a:r>
            <a:r>
              <a:rPr lang="cs-CZ" dirty="0"/>
              <a:t> and </a:t>
            </a:r>
            <a:r>
              <a:rPr lang="cs-CZ" dirty="0" err="1"/>
              <a:t>cooperative</a:t>
            </a:r>
            <a:r>
              <a:rPr lang="cs-CZ" dirty="0"/>
              <a:t> </a:t>
            </a:r>
            <a:r>
              <a:rPr lang="cs-CZ" dirty="0" err="1"/>
              <a:t>clima</a:t>
            </a:r>
            <a:r>
              <a:rPr lang="cs-CZ" dirty="0"/>
              <a:t> </a:t>
            </a:r>
          </a:p>
          <a:p>
            <a:r>
              <a:rPr lang="cs-CZ" dirty="0"/>
              <a:t> - </a:t>
            </a:r>
            <a:r>
              <a:rPr lang="cs-CZ" dirty="0" err="1"/>
              <a:t>preparation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diffucult</a:t>
            </a:r>
            <a:r>
              <a:rPr lang="cs-CZ" dirty="0"/>
              <a:t> and </a:t>
            </a:r>
            <a:r>
              <a:rPr lang="cs-CZ" dirty="0" err="1"/>
              <a:t>detailed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lesson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 průběh,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demands</a:t>
            </a:r>
            <a:r>
              <a:rPr lang="cs-CZ" dirty="0"/>
              <a:t> on </a:t>
            </a:r>
            <a:r>
              <a:rPr lang="cs-CZ" dirty="0" err="1"/>
              <a:t>teacher‘s</a:t>
            </a:r>
            <a:r>
              <a:rPr lang="cs-CZ" dirty="0"/>
              <a:t> flexibility</a:t>
            </a:r>
          </a:p>
        </p:txBody>
      </p:sp>
    </p:spTree>
    <p:extLst>
      <p:ext uri="{BB962C8B-B14F-4D97-AF65-F5344CB8AC3E}">
        <p14:creationId xmlns:p14="http://schemas.microsoft.com/office/powerpoint/2010/main" val="1344844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DC4246-FDC0-4014-97AF-A49518FE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dirty="0" err="1">
                <a:solidFill>
                  <a:srgbClr val="FFFFFF"/>
                </a:solidFill>
              </a:rPr>
              <a:t>Choosing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the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project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topic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with</a:t>
            </a:r>
            <a:r>
              <a:rPr lang="cs-CZ" sz="3600" dirty="0">
                <a:solidFill>
                  <a:srgbClr val="FFFFFF"/>
                </a:solidFill>
              </a:rPr>
              <a:t> brainstorming</a:t>
            </a:r>
            <a:br>
              <a:rPr lang="cs-CZ" sz="3600">
                <a:solidFill>
                  <a:srgbClr val="FFFFFF"/>
                </a:solidFill>
              </a:rPr>
            </a:b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Zástupný obsah 2">
            <a:extLst>
              <a:ext uri="{FF2B5EF4-FFF2-40B4-BE49-F238E27FC236}">
                <a16:creationId xmlns:a16="http://schemas.microsoft.com/office/drawing/2014/main" id="{D55C1197-9CDB-4C2C-8316-EE965409B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696321"/>
              </p:ext>
            </p:extLst>
          </p:nvPr>
        </p:nvGraphicFramePr>
        <p:xfrm>
          <a:off x="4741865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677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C42FB-AFC0-46E9-8E1A-A5D451A3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BBED73-A4EF-4B08-8888-F4ADB8642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acceptable</a:t>
            </a:r>
            <a:r>
              <a:rPr lang="cs-CZ" dirty="0"/>
              <a:t> to </a:t>
            </a:r>
            <a:r>
              <a:rPr lang="cs-CZ" dirty="0" err="1"/>
              <a:t>convey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proposal</a:t>
            </a:r>
            <a:r>
              <a:rPr lang="cs-CZ" dirty="0"/>
              <a:t> </a:t>
            </a:r>
            <a:r>
              <a:rPr lang="cs-CZ" dirty="0" err="1"/>
              <a:t>verbally</a:t>
            </a:r>
            <a:r>
              <a:rPr lang="cs-CZ" dirty="0"/>
              <a:t>, </a:t>
            </a:r>
            <a:r>
              <a:rPr lang="cs-CZ" dirty="0" err="1"/>
              <a:t>however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written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recommended</a:t>
            </a:r>
            <a:r>
              <a:rPr lang="cs-CZ" dirty="0"/>
              <a:t> –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: </a:t>
            </a:r>
            <a:r>
              <a:rPr lang="cs-CZ" dirty="0" err="1"/>
              <a:t>flipchart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flashcards</a:t>
            </a:r>
            <a:r>
              <a:rPr lang="cs-CZ" dirty="0"/>
              <a:t> –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and </a:t>
            </a:r>
            <a:r>
              <a:rPr lang="cs-CZ" dirty="0" err="1"/>
              <a:t>manipulate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anytime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Children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3th grade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younger</a:t>
            </a:r>
            <a:r>
              <a:rPr lang="cs-CZ" dirty="0"/>
              <a:t> 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demand</a:t>
            </a:r>
            <a:r>
              <a:rPr lang="cs-CZ" dirty="0"/>
              <a:t> </a:t>
            </a:r>
            <a:r>
              <a:rPr lang="cs-CZ" dirty="0" err="1"/>
              <a:t>leading</a:t>
            </a:r>
            <a:r>
              <a:rPr lang="cs-CZ" dirty="0"/>
              <a:t>: </a:t>
            </a:r>
            <a:r>
              <a:rPr lang="cs-CZ" dirty="0" err="1"/>
              <a:t>verbal</a:t>
            </a:r>
            <a:r>
              <a:rPr lang="cs-CZ" dirty="0"/>
              <a:t> brainstorming (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why</a:t>
            </a:r>
            <a:r>
              <a:rPr lang="cs-CZ" dirty="0"/>
              <a:t>? </a:t>
            </a:r>
            <a:r>
              <a:rPr lang="cs-CZ" dirty="0" err="1"/>
              <a:t>how</a:t>
            </a:r>
            <a:r>
              <a:rPr lang="cs-CZ" dirty="0"/>
              <a:t>?...)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older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are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down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paper</a:t>
            </a:r>
            <a:r>
              <a:rPr lang="cs-CZ" dirty="0"/>
              <a:t> more </a:t>
            </a:r>
            <a:r>
              <a:rPr lang="cs-CZ" dirty="0" err="1"/>
              <a:t>independently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recommend</a:t>
            </a:r>
            <a:r>
              <a:rPr lang="cs-CZ" dirty="0"/>
              <a:t>  to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down</a:t>
            </a:r>
            <a:r>
              <a:rPr lang="cs-CZ" dirty="0"/>
              <a:t> just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 on </a:t>
            </a:r>
            <a:r>
              <a:rPr lang="cs-CZ" dirty="0" err="1"/>
              <a:t>every</a:t>
            </a:r>
            <a:r>
              <a:rPr lang="cs-CZ" dirty="0"/>
              <a:t> single </a:t>
            </a:r>
            <a:r>
              <a:rPr lang="cs-CZ" dirty="0" err="1"/>
              <a:t>piece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paper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easier</a:t>
            </a:r>
            <a:r>
              <a:rPr lang="cs-CZ" dirty="0"/>
              <a:t> </a:t>
            </a:r>
            <a:r>
              <a:rPr lang="cs-CZ" dirty="0" err="1"/>
              <a:t>voting</a:t>
            </a:r>
            <a:r>
              <a:rPr lang="cs-CZ" dirty="0"/>
              <a:t> </a:t>
            </a:r>
            <a:r>
              <a:rPr lang="cs-CZ" dirty="0" err="1"/>
              <a:t>later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Subsequently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reccomend</a:t>
            </a:r>
            <a:r>
              <a:rPr lang="cs-CZ" dirty="0"/>
              <a:t> to 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ideas</a:t>
            </a:r>
            <a:r>
              <a:rPr lang="cs-CZ" dirty="0"/>
              <a:t> </a:t>
            </a:r>
            <a:r>
              <a:rPr lang="cs-CZ" dirty="0" err="1"/>
              <a:t>together</a:t>
            </a:r>
            <a:r>
              <a:rPr lang="cs-CZ" dirty="0"/>
              <a:t> </a:t>
            </a:r>
            <a:r>
              <a:rPr lang="cs-CZ" dirty="0" err="1"/>
              <a:t>again</a:t>
            </a:r>
            <a:r>
              <a:rPr lang="cs-CZ" dirty="0"/>
              <a:t>, to </a:t>
            </a:r>
            <a:r>
              <a:rPr lang="cs-CZ" dirty="0" err="1"/>
              <a:t>classify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, to </a:t>
            </a:r>
            <a:r>
              <a:rPr lang="cs-CZ" dirty="0" err="1"/>
              <a:t>scrap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dubbled</a:t>
            </a:r>
            <a:r>
              <a:rPr lang="cs-CZ" dirty="0"/>
              <a:t> </a:t>
            </a:r>
            <a:r>
              <a:rPr lang="cs-CZ" dirty="0" err="1"/>
              <a:t>ones</a:t>
            </a:r>
            <a:r>
              <a:rPr lang="cs-CZ" dirty="0"/>
              <a:t>, and to </a:t>
            </a:r>
            <a:r>
              <a:rPr lang="cs-CZ" dirty="0" err="1"/>
              <a:t>explain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b="1" dirty="0" err="1"/>
              <a:t>meaning</a:t>
            </a:r>
            <a:r>
              <a:rPr lang="cs-CZ" b="1" dirty="0"/>
              <a:t> and </a:t>
            </a:r>
            <a:r>
              <a:rPr lang="cs-CZ" b="1" dirty="0" err="1"/>
              <a:t>purpose</a:t>
            </a:r>
            <a:r>
              <a:rPr lang="cs-CZ" dirty="0"/>
              <a:t> and to </a:t>
            </a:r>
            <a:r>
              <a:rPr lang="cs-CZ" dirty="0" err="1"/>
              <a:t>convey</a:t>
            </a:r>
            <a:r>
              <a:rPr lang="cs-CZ" dirty="0"/>
              <a:t> – </a:t>
            </a:r>
            <a:r>
              <a:rPr lang="cs-CZ" dirty="0" err="1"/>
              <a:t>immediately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begin</a:t>
            </a:r>
            <a:r>
              <a:rPr lang="cs-CZ" dirty="0"/>
              <a:t> –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outcome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project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9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E71BA6-8517-401D-8B11-FB16C494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 b="1" dirty="0" err="1">
                <a:solidFill>
                  <a:srgbClr val="FFFFFF"/>
                </a:solidFill>
              </a:rPr>
              <a:t>Setting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the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purpose</a:t>
            </a: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386529-9294-4884-9570-8787EC295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8" y="605896"/>
            <a:ext cx="6413663" cy="5646208"/>
          </a:xfrm>
        </p:spPr>
        <p:txBody>
          <a:bodyPr anchor="ctr">
            <a:normAutofit/>
          </a:bodyPr>
          <a:lstStyle/>
          <a:p>
            <a:endParaRPr lang="cs-CZ" sz="1900" b="1" dirty="0"/>
          </a:p>
          <a:p>
            <a:pPr marL="0" indent="0">
              <a:buNone/>
            </a:pPr>
            <a:r>
              <a:rPr lang="cs-CZ" sz="1900" b="1" dirty="0" err="1"/>
              <a:t>Purpose</a:t>
            </a:r>
            <a:r>
              <a:rPr lang="cs-CZ" sz="1900" b="1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project</a:t>
            </a:r>
            <a:r>
              <a:rPr lang="cs-CZ" sz="1900" dirty="0"/>
              <a:t> </a:t>
            </a:r>
            <a:r>
              <a:rPr lang="cs-CZ" sz="1900" dirty="0" err="1"/>
              <a:t>is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answer</a:t>
            </a:r>
            <a:r>
              <a:rPr lang="cs-CZ" sz="1900" dirty="0"/>
              <a:t> on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question</a:t>
            </a:r>
            <a:r>
              <a:rPr lang="cs-CZ" sz="1900" dirty="0"/>
              <a:t> „</a:t>
            </a:r>
            <a:r>
              <a:rPr lang="cs-CZ" sz="1900" b="1" dirty="0" err="1"/>
              <a:t>Why</a:t>
            </a:r>
            <a:r>
              <a:rPr lang="cs-CZ" sz="1900" b="1" dirty="0"/>
              <a:t> </a:t>
            </a:r>
            <a:r>
              <a:rPr lang="cs-CZ" sz="1900" b="1" dirty="0" err="1"/>
              <a:t>should</a:t>
            </a:r>
            <a:r>
              <a:rPr lang="cs-CZ" sz="1900" b="1" dirty="0"/>
              <a:t> </a:t>
            </a:r>
            <a:r>
              <a:rPr lang="cs-CZ" sz="1900" b="1" dirty="0" err="1"/>
              <a:t>we</a:t>
            </a:r>
            <a:r>
              <a:rPr lang="cs-CZ" sz="1900" b="1" dirty="0"/>
              <a:t> </a:t>
            </a:r>
            <a:r>
              <a:rPr lang="cs-CZ" sz="1900" b="1" dirty="0" err="1"/>
              <a:t>realize</a:t>
            </a:r>
            <a:r>
              <a:rPr lang="cs-CZ" sz="1900" b="1" dirty="0"/>
              <a:t> </a:t>
            </a:r>
            <a:r>
              <a:rPr lang="cs-CZ" sz="1900" b="1" dirty="0" err="1"/>
              <a:t>the</a:t>
            </a:r>
            <a:r>
              <a:rPr lang="cs-CZ" sz="1900" b="1" dirty="0"/>
              <a:t> </a:t>
            </a:r>
            <a:r>
              <a:rPr lang="cs-CZ" sz="1900" b="1" dirty="0" err="1"/>
              <a:t>project</a:t>
            </a:r>
            <a:r>
              <a:rPr lang="cs-CZ" sz="1900" b="1" dirty="0"/>
              <a:t>? </a:t>
            </a:r>
          </a:p>
          <a:p>
            <a:pPr marL="0" indent="0">
              <a:buNone/>
            </a:pPr>
            <a:r>
              <a:rPr lang="cs-CZ" sz="1900" dirty="0" err="1"/>
              <a:t>We</a:t>
            </a:r>
            <a:r>
              <a:rPr lang="cs-CZ" sz="1900" dirty="0"/>
              <a:t> </a:t>
            </a:r>
            <a:r>
              <a:rPr lang="cs-CZ" sz="1900" dirty="0" err="1"/>
              <a:t>recommend</a:t>
            </a:r>
            <a:r>
              <a:rPr lang="cs-CZ" sz="1900" dirty="0"/>
              <a:t> to </a:t>
            </a:r>
            <a:r>
              <a:rPr lang="cs-CZ" sz="1900" dirty="0" err="1"/>
              <a:t>construct</a:t>
            </a:r>
            <a:r>
              <a:rPr lang="cs-CZ" sz="1900" dirty="0"/>
              <a:t> </a:t>
            </a:r>
            <a:r>
              <a:rPr lang="cs-CZ" sz="1900" dirty="0" err="1"/>
              <a:t>it</a:t>
            </a:r>
            <a:r>
              <a:rPr lang="cs-CZ" sz="1900" dirty="0"/>
              <a:t> on </a:t>
            </a:r>
            <a:r>
              <a:rPr lang="cs-CZ" sz="1900" dirty="0" err="1"/>
              <a:t>two</a:t>
            </a:r>
            <a:r>
              <a:rPr lang="cs-CZ" sz="1900" dirty="0"/>
              <a:t> </a:t>
            </a:r>
            <a:r>
              <a:rPr lang="cs-CZ" sz="1900" dirty="0" err="1"/>
              <a:t>levels</a:t>
            </a:r>
            <a:r>
              <a:rPr lang="cs-CZ" sz="1900" dirty="0"/>
              <a:t>:</a:t>
            </a:r>
          </a:p>
          <a:p>
            <a:pPr marL="0" indent="0">
              <a:buNone/>
            </a:pPr>
            <a:r>
              <a:rPr lang="cs-CZ" sz="1900" b="1" dirty="0" err="1"/>
              <a:t>Students</a:t>
            </a:r>
            <a:r>
              <a:rPr lang="cs-CZ" sz="1900" b="1" dirty="0"/>
              <a:t>‘ </a:t>
            </a:r>
            <a:r>
              <a:rPr lang="cs-CZ" sz="1900" b="1" dirty="0" err="1"/>
              <a:t>level</a:t>
            </a:r>
            <a:r>
              <a:rPr lang="cs-CZ" sz="1900" b="1" dirty="0"/>
              <a:t> </a:t>
            </a:r>
            <a:r>
              <a:rPr lang="cs-CZ" sz="1900" dirty="0"/>
              <a:t>– </a:t>
            </a:r>
            <a:r>
              <a:rPr lang="cs-CZ" sz="1900" dirty="0" err="1"/>
              <a:t>Is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answer</a:t>
            </a:r>
            <a:r>
              <a:rPr lang="cs-CZ" sz="1900" dirty="0"/>
              <a:t> to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question</a:t>
            </a:r>
            <a:r>
              <a:rPr lang="cs-CZ" sz="1900" dirty="0"/>
              <a:t> „</a:t>
            </a:r>
            <a:r>
              <a:rPr lang="cs-CZ" sz="1900" dirty="0" err="1"/>
              <a:t>why</a:t>
            </a:r>
            <a:r>
              <a:rPr lang="cs-CZ" sz="1900" dirty="0"/>
              <a:t> to </a:t>
            </a:r>
            <a:r>
              <a:rPr lang="cs-CZ" sz="1900" dirty="0" err="1"/>
              <a:t>realize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project</a:t>
            </a:r>
            <a:r>
              <a:rPr lang="cs-CZ" sz="1900" dirty="0"/>
              <a:t>?“ and </a:t>
            </a:r>
            <a:r>
              <a:rPr lang="cs-CZ" sz="1900" dirty="0" err="1"/>
              <a:t>it</a:t>
            </a:r>
            <a:r>
              <a:rPr lang="cs-CZ" sz="1900" dirty="0"/>
              <a:t> </a:t>
            </a:r>
            <a:r>
              <a:rPr lang="cs-CZ" sz="1900" dirty="0" err="1"/>
              <a:t>helps</a:t>
            </a:r>
            <a:r>
              <a:rPr lang="cs-CZ" sz="1900" dirty="0"/>
              <a:t> </a:t>
            </a:r>
            <a:r>
              <a:rPr lang="cs-CZ" sz="1900" dirty="0" err="1"/>
              <a:t>with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definition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outcome</a:t>
            </a:r>
            <a:r>
              <a:rPr lang="cs-CZ" sz="1900" dirty="0"/>
              <a:t>. </a:t>
            </a:r>
            <a:r>
              <a:rPr lang="cs-CZ" sz="1900" dirty="0" err="1"/>
              <a:t>It</a:t>
            </a:r>
            <a:r>
              <a:rPr lang="cs-CZ" sz="1900" dirty="0"/>
              <a:t> </a:t>
            </a:r>
            <a:r>
              <a:rPr lang="cs-CZ" sz="1900" dirty="0" err="1"/>
              <a:t>is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space</a:t>
            </a:r>
            <a:r>
              <a:rPr lang="cs-CZ" sz="1900" dirty="0"/>
              <a:t> </a:t>
            </a:r>
            <a:r>
              <a:rPr lang="cs-CZ" sz="1900" dirty="0" err="1"/>
              <a:t>for</a:t>
            </a:r>
            <a:r>
              <a:rPr lang="cs-CZ" sz="1900" dirty="0"/>
              <a:t> </a:t>
            </a:r>
            <a:r>
              <a:rPr lang="cs-CZ" sz="1900" dirty="0" err="1"/>
              <a:t>raising</a:t>
            </a:r>
            <a:r>
              <a:rPr lang="cs-CZ" sz="1900" dirty="0"/>
              <a:t> </a:t>
            </a:r>
            <a:r>
              <a:rPr lang="cs-CZ" sz="1900" dirty="0" err="1"/>
              <a:t>students</a:t>
            </a:r>
            <a:r>
              <a:rPr lang="cs-CZ" sz="1900" dirty="0"/>
              <a:t>‘ </a:t>
            </a:r>
            <a:r>
              <a:rPr lang="cs-CZ" sz="1900" dirty="0" err="1"/>
              <a:t>motivation</a:t>
            </a:r>
            <a:r>
              <a:rPr lang="cs-CZ" sz="1900" dirty="0"/>
              <a:t>.</a:t>
            </a:r>
          </a:p>
          <a:p>
            <a:pPr marL="0" indent="0">
              <a:buNone/>
            </a:pPr>
            <a:endParaRPr lang="cs-CZ" sz="1900" b="1" dirty="0"/>
          </a:p>
          <a:p>
            <a:pPr marL="0" indent="0">
              <a:buNone/>
            </a:pPr>
            <a:r>
              <a:rPr lang="cs-CZ" sz="1900" b="1" dirty="0" err="1"/>
              <a:t>Teachers</a:t>
            </a:r>
            <a:r>
              <a:rPr lang="cs-CZ" sz="1900" b="1" dirty="0"/>
              <a:t>‘ </a:t>
            </a:r>
            <a:r>
              <a:rPr lang="cs-CZ" sz="1900" b="1" dirty="0" err="1"/>
              <a:t>level</a:t>
            </a:r>
            <a:r>
              <a:rPr lang="cs-CZ" sz="1900" b="1" dirty="0"/>
              <a:t> </a:t>
            </a:r>
            <a:r>
              <a:rPr lang="cs-CZ" sz="1900" dirty="0"/>
              <a:t>– A place </a:t>
            </a:r>
            <a:r>
              <a:rPr lang="cs-CZ" sz="1900" dirty="0" err="1"/>
              <a:t>for</a:t>
            </a:r>
            <a:r>
              <a:rPr lang="cs-CZ" sz="1900" dirty="0"/>
              <a:t> </a:t>
            </a:r>
            <a:r>
              <a:rPr lang="cs-CZ" sz="1900" dirty="0" err="1"/>
              <a:t>teacher‘s</a:t>
            </a:r>
            <a:r>
              <a:rPr lang="cs-CZ" sz="1900" dirty="0"/>
              <a:t> </a:t>
            </a:r>
            <a:r>
              <a:rPr lang="cs-CZ" sz="1900" dirty="0" err="1"/>
              <a:t>analysis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project</a:t>
            </a:r>
            <a:r>
              <a:rPr lang="cs-CZ" sz="1900" dirty="0"/>
              <a:t>.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analysis</a:t>
            </a:r>
            <a:r>
              <a:rPr lang="cs-CZ" sz="1900" dirty="0"/>
              <a:t> </a:t>
            </a:r>
            <a:r>
              <a:rPr lang="cs-CZ" sz="1900" dirty="0" err="1"/>
              <a:t>should</a:t>
            </a:r>
            <a:r>
              <a:rPr lang="cs-CZ" sz="1900" dirty="0"/>
              <a:t> </a:t>
            </a:r>
            <a:r>
              <a:rPr lang="cs-CZ" sz="1900" dirty="0" err="1"/>
              <a:t>be</a:t>
            </a:r>
            <a:r>
              <a:rPr lang="cs-CZ" sz="1900" dirty="0"/>
              <a:t> </a:t>
            </a:r>
            <a:r>
              <a:rPr lang="cs-CZ" sz="1900" dirty="0" err="1"/>
              <a:t>based</a:t>
            </a:r>
            <a:r>
              <a:rPr lang="cs-CZ" sz="1900" dirty="0"/>
              <a:t> on </a:t>
            </a:r>
            <a:r>
              <a:rPr lang="cs-CZ" sz="1900" dirty="0" err="1"/>
              <a:t>teacher‘s</a:t>
            </a:r>
            <a:r>
              <a:rPr lang="cs-CZ" sz="1900" dirty="0"/>
              <a:t> </a:t>
            </a:r>
            <a:r>
              <a:rPr lang="cs-CZ" sz="1900" dirty="0" err="1"/>
              <a:t>experiences</a:t>
            </a:r>
            <a:r>
              <a:rPr lang="cs-CZ" sz="1900" dirty="0"/>
              <a:t> to </a:t>
            </a:r>
            <a:r>
              <a:rPr lang="cs-CZ" sz="1900" dirty="0" err="1"/>
              <a:t>develop</a:t>
            </a:r>
            <a:r>
              <a:rPr lang="cs-CZ" sz="1900" dirty="0"/>
              <a:t> </a:t>
            </a:r>
            <a:r>
              <a:rPr lang="cs-CZ" sz="1900" dirty="0" err="1"/>
              <a:t>students</a:t>
            </a:r>
            <a:r>
              <a:rPr lang="cs-CZ" sz="1900" dirty="0"/>
              <a:t>‘ personality on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b="1" dirty="0" err="1"/>
              <a:t>cognitive</a:t>
            </a:r>
            <a:r>
              <a:rPr lang="cs-CZ" sz="1900" b="1" dirty="0"/>
              <a:t>, </a:t>
            </a:r>
            <a:r>
              <a:rPr lang="cs-CZ" sz="1900" b="1" dirty="0" err="1"/>
              <a:t>psychomotor</a:t>
            </a:r>
            <a:r>
              <a:rPr lang="cs-CZ" sz="1900" b="1" dirty="0"/>
              <a:t> and </a:t>
            </a:r>
            <a:r>
              <a:rPr lang="cs-CZ" sz="1900" b="1" dirty="0" err="1"/>
              <a:t>affetcive</a:t>
            </a:r>
            <a:r>
              <a:rPr lang="cs-CZ" sz="1900" dirty="0"/>
              <a:t> </a:t>
            </a:r>
            <a:r>
              <a:rPr lang="cs-CZ" sz="1900" dirty="0" err="1"/>
              <a:t>level</a:t>
            </a:r>
            <a:r>
              <a:rPr lang="cs-CZ" sz="1900" dirty="0"/>
              <a:t>. </a:t>
            </a:r>
            <a:r>
              <a:rPr lang="cs-CZ" sz="1900" dirty="0" err="1"/>
              <a:t>Teacher</a:t>
            </a:r>
            <a:r>
              <a:rPr lang="cs-CZ" sz="1900" dirty="0"/>
              <a:t> </a:t>
            </a:r>
            <a:r>
              <a:rPr lang="cs-CZ" sz="1900" dirty="0" err="1"/>
              <a:t>should</a:t>
            </a:r>
            <a:r>
              <a:rPr lang="cs-CZ" sz="1900" dirty="0"/>
              <a:t> </a:t>
            </a:r>
            <a:r>
              <a:rPr lang="cs-CZ" sz="1900" dirty="0" err="1"/>
              <a:t>realize</a:t>
            </a:r>
            <a:r>
              <a:rPr lang="cs-CZ" sz="1900" dirty="0"/>
              <a:t> </a:t>
            </a:r>
            <a:r>
              <a:rPr lang="cs-CZ" sz="1900" dirty="0" err="1"/>
              <a:t>which</a:t>
            </a:r>
            <a:r>
              <a:rPr lang="cs-CZ" sz="1900" dirty="0"/>
              <a:t> </a:t>
            </a:r>
            <a:r>
              <a:rPr lang="cs-CZ" sz="1900" dirty="0" err="1"/>
              <a:t>outcomes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curriculum and </a:t>
            </a:r>
            <a:r>
              <a:rPr lang="cs-CZ" sz="1900" dirty="0" err="1"/>
              <a:t>key</a:t>
            </a:r>
            <a:r>
              <a:rPr lang="cs-CZ" sz="1900" dirty="0"/>
              <a:t> </a:t>
            </a:r>
            <a:r>
              <a:rPr lang="cs-CZ" sz="1900" dirty="0" err="1"/>
              <a:t>competencies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project</a:t>
            </a:r>
            <a:r>
              <a:rPr lang="cs-CZ" sz="1900" dirty="0"/>
              <a:t> </a:t>
            </a:r>
            <a:r>
              <a:rPr lang="cs-CZ" sz="1900" dirty="0" err="1"/>
              <a:t>develops</a:t>
            </a:r>
            <a:r>
              <a:rPr lang="cs-CZ" sz="1900" dirty="0"/>
              <a:t>.</a:t>
            </a:r>
          </a:p>
          <a:p>
            <a:pPr marL="0" indent="0">
              <a:buNone/>
            </a:pPr>
            <a:endParaRPr lang="cs-CZ" sz="1900" dirty="0"/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220074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45E7A3-C6FE-40E3-9113-2B5E3317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b="1" dirty="0" err="1">
                <a:solidFill>
                  <a:srgbClr val="FFFFFF"/>
                </a:solidFill>
              </a:rPr>
              <a:t>Outcomes</a:t>
            </a:r>
            <a:endParaRPr lang="cs-CZ" sz="3600" b="1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2B7B9C7-C0FB-4E09-A091-0A69818B7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669786"/>
              </p:ext>
            </p:extLst>
          </p:nvPr>
        </p:nvGraphicFramePr>
        <p:xfrm>
          <a:off x="4741865" y="639763"/>
          <a:ext cx="7444450" cy="607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4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F0DD25-F4A1-4F08-8E02-5021678A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b="1" dirty="0" err="1">
                <a:solidFill>
                  <a:srgbClr val="FFFFFF"/>
                </a:solidFill>
              </a:rPr>
              <a:t>Choosing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the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participants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of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the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project</a:t>
            </a: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B6C5CCD-1456-48F6-B7AD-24343502CF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460894"/>
              </p:ext>
            </p:extLst>
          </p:nvPr>
        </p:nvGraphicFramePr>
        <p:xfrm>
          <a:off x="4741865" y="341194"/>
          <a:ext cx="6957765" cy="621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0588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3C0F81-4F34-4C3F-BE94-997DF482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 b="1" dirty="0">
                <a:solidFill>
                  <a:srgbClr val="FFFFFF"/>
                </a:solidFill>
              </a:rPr>
              <a:t>Schedule </a:t>
            </a:r>
            <a:r>
              <a:rPr lang="cs-CZ" sz="3600" b="1" dirty="0" err="1">
                <a:solidFill>
                  <a:srgbClr val="FFFFFF"/>
                </a:solidFill>
              </a:rPr>
              <a:t>of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the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project</a:t>
            </a: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41829E-FBBA-4AC5-A6E2-B449879B8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8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sz="1900" dirty="0" err="1"/>
              <a:t>Think</a:t>
            </a:r>
            <a:r>
              <a:rPr lang="cs-CZ" sz="1900" dirty="0"/>
              <a:t> </a:t>
            </a:r>
            <a:r>
              <a:rPr lang="cs-CZ" sz="1900" dirty="0" err="1"/>
              <a:t>about</a:t>
            </a:r>
            <a:r>
              <a:rPr lang="cs-CZ" sz="1900" dirty="0"/>
              <a:t> (</a:t>
            </a:r>
            <a:r>
              <a:rPr lang="cs-CZ" sz="1900" dirty="0" err="1"/>
              <a:t>together</a:t>
            </a:r>
            <a:r>
              <a:rPr lang="cs-CZ" sz="1900" dirty="0"/>
              <a:t> </a:t>
            </a:r>
            <a:r>
              <a:rPr lang="cs-CZ" sz="1900" dirty="0" err="1"/>
              <a:t>with</a:t>
            </a:r>
            <a:r>
              <a:rPr lang="cs-CZ" sz="1900" dirty="0"/>
              <a:t> </a:t>
            </a:r>
            <a:r>
              <a:rPr lang="cs-CZ" sz="1900" dirty="0" err="1"/>
              <a:t>pupils</a:t>
            </a:r>
            <a:r>
              <a:rPr lang="cs-CZ" sz="1900" dirty="0"/>
              <a:t>):</a:t>
            </a:r>
          </a:p>
          <a:p>
            <a:endParaRPr lang="cs-CZ" sz="1900" dirty="0"/>
          </a:p>
          <a:p>
            <a:r>
              <a:rPr lang="cs-CZ" sz="1900" dirty="0"/>
              <a:t>-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b="1" dirty="0" err="1"/>
              <a:t>time</a:t>
            </a:r>
            <a:r>
              <a:rPr lang="cs-CZ" sz="1900" dirty="0"/>
              <a:t> </a:t>
            </a:r>
            <a:r>
              <a:rPr lang="cs-CZ" sz="1900" dirty="0" err="1"/>
              <a:t>schedule</a:t>
            </a:r>
            <a:endParaRPr lang="cs-CZ" sz="1900" dirty="0"/>
          </a:p>
          <a:p>
            <a:r>
              <a:rPr lang="cs-CZ" sz="1900" dirty="0"/>
              <a:t>-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b="1" dirty="0" err="1"/>
              <a:t>subjects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project</a:t>
            </a:r>
            <a:r>
              <a:rPr lang="cs-CZ" sz="1900" dirty="0"/>
              <a:t> </a:t>
            </a:r>
            <a:r>
              <a:rPr lang="cs-CZ" sz="1900" dirty="0" err="1"/>
              <a:t>will</a:t>
            </a:r>
            <a:r>
              <a:rPr lang="cs-CZ" sz="1900" dirty="0"/>
              <a:t> </a:t>
            </a:r>
            <a:r>
              <a:rPr lang="cs-CZ" sz="1900" dirty="0" err="1"/>
              <a:t>be</a:t>
            </a:r>
            <a:r>
              <a:rPr lang="cs-CZ" sz="1900" dirty="0"/>
              <a:t> </a:t>
            </a:r>
            <a:r>
              <a:rPr lang="cs-CZ" sz="1900" dirty="0" err="1"/>
              <a:t>implemented</a:t>
            </a:r>
            <a:r>
              <a:rPr lang="cs-CZ" sz="1900" dirty="0"/>
              <a:t> in</a:t>
            </a:r>
          </a:p>
          <a:p>
            <a:r>
              <a:rPr lang="cs-CZ" sz="1900" dirty="0"/>
              <a:t>- </a:t>
            </a:r>
            <a:r>
              <a:rPr lang="cs-CZ" sz="1900" dirty="0" err="1"/>
              <a:t>if</a:t>
            </a:r>
            <a:r>
              <a:rPr lang="cs-CZ" sz="1900" dirty="0"/>
              <a:t> </a:t>
            </a:r>
            <a:r>
              <a:rPr lang="cs-CZ" sz="1900" dirty="0" err="1"/>
              <a:t>is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best</a:t>
            </a:r>
            <a:r>
              <a:rPr lang="cs-CZ" sz="1900" dirty="0"/>
              <a:t> to </a:t>
            </a:r>
            <a:r>
              <a:rPr lang="cs-CZ" sz="1900" dirty="0" err="1"/>
              <a:t>realize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project</a:t>
            </a:r>
            <a:r>
              <a:rPr lang="cs-CZ" sz="1900" dirty="0"/>
              <a:t> in </a:t>
            </a:r>
            <a:r>
              <a:rPr lang="cs-CZ" sz="1900" dirty="0" err="1"/>
              <a:t>one</a:t>
            </a:r>
            <a:r>
              <a:rPr lang="cs-CZ" sz="1900" dirty="0"/>
              <a:t> just </a:t>
            </a:r>
            <a:r>
              <a:rPr lang="cs-CZ" sz="1900" dirty="0" err="1"/>
              <a:t>block</a:t>
            </a:r>
            <a:r>
              <a:rPr lang="cs-CZ" sz="1900" dirty="0"/>
              <a:t> as a </a:t>
            </a:r>
            <a:r>
              <a:rPr lang="cs-CZ" sz="1900" dirty="0" err="1"/>
              <a:t>short</a:t>
            </a:r>
            <a:r>
              <a:rPr lang="cs-CZ" sz="1900" dirty="0"/>
              <a:t> term </a:t>
            </a:r>
            <a:r>
              <a:rPr lang="cs-CZ" sz="1900" dirty="0" err="1"/>
              <a:t>action</a:t>
            </a:r>
            <a:r>
              <a:rPr lang="cs-CZ" sz="1900" dirty="0"/>
              <a:t>, </a:t>
            </a:r>
            <a:r>
              <a:rPr lang="cs-CZ" sz="1900" dirty="0" err="1"/>
              <a:t>or</a:t>
            </a:r>
            <a:r>
              <a:rPr lang="cs-CZ" sz="1900" dirty="0"/>
              <a:t> </a:t>
            </a:r>
            <a:r>
              <a:rPr lang="cs-CZ" sz="1900" dirty="0" err="1"/>
              <a:t>is</a:t>
            </a:r>
            <a:r>
              <a:rPr lang="cs-CZ" sz="1900" dirty="0"/>
              <a:t> </a:t>
            </a:r>
            <a:r>
              <a:rPr lang="cs-CZ" sz="1900" dirty="0" err="1"/>
              <a:t>it</a:t>
            </a:r>
            <a:r>
              <a:rPr lang="cs-CZ" sz="1900" dirty="0"/>
              <a:t> </a:t>
            </a:r>
            <a:r>
              <a:rPr lang="cs-CZ" sz="1900" dirty="0" err="1"/>
              <a:t>better</a:t>
            </a:r>
            <a:r>
              <a:rPr lang="cs-CZ" sz="1900" dirty="0"/>
              <a:t> </a:t>
            </a:r>
            <a:r>
              <a:rPr lang="cs-CZ" sz="1900" dirty="0" err="1"/>
              <a:t>be</a:t>
            </a:r>
            <a:r>
              <a:rPr lang="cs-CZ" sz="1900" dirty="0"/>
              <a:t> </a:t>
            </a:r>
            <a:r>
              <a:rPr lang="cs-CZ" sz="1900" dirty="0" err="1"/>
              <a:t>realized</a:t>
            </a:r>
            <a:r>
              <a:rPr lang="cs-CZ" sz="1900" dirty="0"/>
              <a:t> </a:t>
            </a:r>
            <a:r>
              <a:rPr lang="cs-CZ" sz="1900" dirty="0" err="1"/>
              <a:t>within</a:t>
            </a:r>
            <a:r>
              <a:rPr lang="cs-CZ" sz="1900" dirty="0"/>
              <a:t> </a:t>
            </a:r>
            <a:r>
              <a:rPr lang="cs-CZ" sz="1900" dirty="0" err="1"/>
              <a:t>subsequent</a:t>
            </a:r>
            <a:r>
              <a:rPr lang="cs-CZ" sz="1900" dirty="0"/>
              <a:t> </a:t>
            </a:r>
            <a:r>
              <a:rPr lang="cs-CZ" sz="1900" dirty="0" err="1"/>
              <a:t>events</a:t>
            </a:r>
            <a:r>
              <a:rPr lang="cs-CZ" sz="1900" dirty="0"/>
              <a:t> in </a:t>
            </a:r>
            <a:r>
              <a:rPr lang="cs-CZ" sz="1900" dirty="0" err="1"/>
              <a:t>some</a:t>
            </a:r>
            <a:r>
              <a:rPr lang="cs-CZ" sz="1900" dirty="0"/>
              <a:t> </a:t>
            </a:r>
            <a:r>
              <a:rPr lang="cs-CZ" sz="1900" dirty="0" err="1"/>
              <a:t>intervals</a:t>
            </a:r>
            <a:endParaRPr lang="cs-CZ" sz="1900" dirty="0"/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59983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89BD5-DE85-4BF8-AC60-9934A3EA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DC2B3605-ED6F-4F0C-BB48-E343B48FA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348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680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AE3D42-E324-4765-9C13-87FA80B0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 b="1" dirty="0" err="1">
                <a:solidFill>
                  <a:srgbClr val="FFFFFF"/>
                </a:solidFill>
              </a:rPr>
              <a:t>Where</a:t>
            </a:r>
            <a:r>
              <a:rPr lang="cs-CZ" sz="3600" b="1" dirty="0">
                <a:solidFill>
                  <a:srgbClr val="FFFFFF"/>
                </a:solidFill>
              </a:rPr>
              <a:t>? </a:t>
            </a:r>
            <a:r>
              <a:rPr lang="cs-CZ" sz="3600" b="1" dirty="0" err="1">
                <a:solidFill>
                  <a:srgbClr val="FFFFFF"/>
                </a:solidFill>
              </a:rPr>
              <a:t>Enviroment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of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the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project</a:t>
            </a: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3552D6-5DAC-40FB-8790-EBEA8FE30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8" y="605896"/>
            <a:ext cx="6413663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/>
              <a:t>1) </a:t>
            </a:r>
            <a:r>
              <a:rPr lang="cs-CZ" b="1" dirty="0" err="1"/>
              <a:t>Enterior</a:t>
            </a:r>
            <a:r>
              <a:rPr lang="cs-CZ" dirty="0"/>
              <a:t>: </a:t>
            </a:r>
            <a:r>
              <a:rPr lang="cs-CZ" dirty="0" err="1"/>
              <a:t>Think</a:t>
            </a:r>
            <a:r>
              <a:rPr lang="cs-CZ" dirty="0"/>
              <a:t> up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possibilities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use: </a:t>
            </a:r>
            <a:r>
              <a:rPr lang="cs-CZ" dirty="0" err="1"/>
              <a:t>corridors</a:t>
            </a:r>
            <a:r>
              <a:rPr lang="cs-CZ" dirty="0"/>
              <a:t>, </a:t>
            </a:r>
            <a:r>
              <a:rPr lang="cs-CZ" dirty="0" err="1"/>
              <a:t>library</a:t>
            </a:r>
            <a:r>
              <a:rPr lang="cs-CZ" dirty="0"/>
              <a:t>, </a:t>
            </a:r>
            <a:r>
              <a:rPr lang="cs-CZ" dirty="0" err="1"/>
              <a:t>computers</a:t>
            </a:r>
            <a:r>
              <a:rPr lang="cs-CZ" dirty="0"/>
              <a:t>, </a:t>
            </a:r>
            <a:r>
              <a:rPr lang="cs-CZ" dirty="0" err="1"/>
              <a:t>laboratories</a:t>
            </a:r>
            <a:r>
              <a:rPr lang="cs-CZ" dirty="0"/>
              <a:t>, </a:t>
            </a:r>
            <a:r>
              <a:rPr lang="cs-CZ" dirty="0" err="1"/>
              <a:t>hall</a:t>
            </a:r>
            <a:r>
              <a:rPr lang="cs-CZ" dirty="0"/>
              <a:t>…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2) </a:t>
            </a:r>
            <a:r>
              <a:rPr lang="cs-CZ" b="1" dirty="0" err="1"/>
              <a:t>Exterior</a:t>
            </a:r>
            <a:r>
              <a:rPr lang="cs-CZ" b="1" dirty="0"/>
              <a:t>: </a:t>
            </a:r>
            <a:r>
              <a:rPr lang="cs-CZ" dirty="0" err="1"/>
              <a:t>Consider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place to visit: city </a:t>
            </a:r>
            <a:r>
              <a:rPr lang="cs-CZ" dirty="0" err="1"/>
              <a:t>hall</a:t>
            </a:r>
            <a:r>
              <a:rPr lang="cs-CZ" dirty="0"/>
              <a:t>, city </a:t>
            </a:r>
            <a:r>
              <a:rPr lang="cs-CZ" dirty="0" err="1"/>
              <a:t>library</a:t>
            </a:r>
            <a:r>
              <a:rPr lang="cs-CZ" dirty="0"/>
              <a:t>, dog </a:t>
            </a:r>
            <a:r>
              <a:rPr lang="cs-CZ" dirty="0" err="1"/>
              <a:t>pound</a:t>
            </a:r>
            <a:r>
              <a:rPr lang="cs-CZ" dirty="0"/>
              <a:t>…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cooperate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after-school</a:t>
            </a:r>
            <a:r>
              <a:rPr lang="cs-CZ" dirty="0"/>
              <a:t> club, </a:t>
            </a:r>
            <a:r>
              <a:rPr lang="cs-CZ" dirty="0" err="1"/>
              <a:t>parents</a:t>
            </a:r>
            <a:r>
              <a:rPr lang="cs-CZ" dirty="0"/>
              <a:t>, </a:t>
            </a:r>
            <a:r>
              <a:rPr lang="cs-CZ" dirty="0" err="1"/>
              <a:t>NGOs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90576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BD286B-6392-4521-9B5B-83BB9302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 b="1" dirty="0" err="1">
                <a:solidFill>
                  <a:srgbClr val="FFFFFF"/>
                </a:solidFill>
              </a:rPr>
              <a:t>What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we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need</a:t>
            </a:r>
            <a:r>
              <a:rPr lang="cs-CZ" sz="3600" b="1" dirty="0">
                <a:solidFill>
                  <a:srgbClr val="FFFFFF"/>
                </a:solidFill>
              </a:rPr>
              <a:t>?</a:t>
            </a:r>
            <a:br>
              <a:rPr lang="cs-CZ" sz="3600" b="1" dirty="0">
                <a:solidFill>
                  <a:srgbClr val="FFFFFF"/>
                </a:solidFill>
              </a:rPr>
            </a:br>
            <a:br>
              <a:rPr lang="cs-CZ" sz="3600" b="1" dirty="0">
                <a:solidFill>
                  <a:srgbClr val="FFFFFF"/>
                </a:solidFill>
              </a:rPr>
            </a:br>
            <a:r>
              <a:rPr lang="cs-CZ" sz="3600" b="1" dirty="0" err="1">
                <a:solidFill>
                  <a:srgbClr val="FFFFFF"/>
                </a:solidFill>
              </a:rPr>
              <a:t>Appropriate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material</a:t>
            </a:r>
            <a:r>
              <a:rPr lang="cs-CZ" sz="3600" b="1" dirty="0">
                <a:solidFill>
                  <a:srgbClr val="FFFFFF"/>
                </a:solidFill>
              </a:rPr>
              <a:t> aids.</a:t>
            </a:r>
            <a:br>
              <a:rPr lang="cs-CZ" sz="3600" b="1" dirty="0">
                <a:solidFill>
                  <a:srgbClr val="FFFFFF"/>
                </a:solidFill>
              </a:rPr>
            </a:b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A03F3A-E1ED-445C-A27F-B87E1FA74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8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 err="1"/>
              <a:t>Appropriate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aids </a:t>
            </a:r>
            <a:r>
              <a:rPr lang="cs-CZ" dirty="0" err="1"/>
              <a:t>too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meaningluf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and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popular</a:t>
            </a:r>
            <a:r>
              <a:rPr lang="cs-CZ" dirty="0"/>
              <a:t> in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bring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and </a:t>
            </a:r>
            <a:r>
              <a:rPr lang="cs-CZ" dirty="0" err="1"/>
              <a:t>parents</a:t>
            </a:r>
            <a:r>
              <a:rPr lang="cs-CZ" dirty="0"/>
              <a:t> </a:t>
            </a:r>
            <a:r>
              <a:rPr lang="cs-CZ" dirty="0" err="1"/>
              <a:t>maybe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background </a:t>
            </a:r>
            <a:r>
              <a:rPr lang="cs-CZ" dirty="0" err="1"/>
              <a:t>too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412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E637E4-2A6C-4404-8F94-78EBAC12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 b="1" dirty="0" err="1">
                <a:solidFill>
                  <a:srgbClr val="FFFFFF"/>
                </a:solidFill>
              </a:rPr>
              <a:t>How</a:t>
            </a:r>
            <a:r>
              <a:rPr lang="cs-CZ" sz="3600" b="1" dirty="0">
                <a:solidFill>
                  <a:srgbClr val="FFFFFF"/>
                </a:solidFill>
              </a:rPr>
              <a:t> to </a:t>
            </a:r>
            <a:r>
              <a:rPr lang="cs-CZ" sz="3600" b="1" dirty="0" err="1">
                <a:solidFill>
                  <a:srgbClr val="FFFFFF"/>
                </a:solidFill>
              </a:rPr>
              <a:t>evaluate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the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project</a:t>
            </a:r>
            <a:r>
              <a:rPr lang="cs-CZ" sz="3600" b="1" dirty="0">
                <a:solidFill>
                  <a:srgbClr val="FFFFFF"/>
                </a:solidFill>
              </a:rPr>
              <a:t>?</a:t>
            </a: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7A898F-114F-4C72-8BC9-F7FDED51F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8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to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objectives</a:t>
            </a:r>
            <a:r>
              <a:rPr lang="cs-CZ" dirty="0"/>
              <a:t> (</a:t>
            </a:r>
            <a:r>
              <a:rPr lang="cs-CZ" dirty="0" err="1"/>
              <a:t>outcomes</a:t>
            </a:r>
            <a:r>
              <a:rPr lang="cs-CZ" dirty="0"/>
              <a:t>,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competencies</a:t>
            </a:r>
            <a:r>
              <a:rPr lang="cs-CZ" dirty="0"/>
              <a:t>)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achieve</a:t>
            </a:r>
            <a:r>
              <a:rPr lang="cs-CZ" dirty="0"/>
              <a:t> and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requirements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process</a:t>
            </a:r>
            <a:r>
              <a:rPr lang="cs-CZ" b="1" dirty="0"/>
              <a:t> and </a:t>
            </a:r>
            <a:r>
              <a:rPr lang="cs-CZ" b="1" dirty="0" err="1"/>
              <a:t>outcomes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project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Requirements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finishing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contains</a:t>
            </a:r>
            <a:r>
              <a:rPr lang="cs-CZ" dirty="0"/>
              <a:t>:</a:t>
            </a:r>
          </a:p>
          <a:p>
            <a:r>
              <a:rPr lang="cs-CZ" b="1" dirty="0" err="1"/>
              <a:t>Presentation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project</a:t>
            </a:r>
            <a:r>
              <a:rPr lang="cs-CZ" b="1" dirty="0"/>
              <a:t> </a:t>
            </a:r>
            <a:r>
              <a:rPr lang="cs-CZ" b="1" dirty="0" err="1"/>
              <a:t>oucomes</a:t>
            </a:r>
            <a:r>
              <a:rPr lang="cs-CZ" b="1" dirty="0"/>
              <a:t> and </a:t>
            </a:r>
            <a:r>
              <a:rPr lang="cs-CZ" b="1" dirty="0" err="1"/>
              <a:t>its</a:t>
            </a:r>
            <a:r>
              <a:rPr lang="cs-CZ" b="1" dirty="0"/>
              <a:t> </a:t>
            </a:r>
            <a:r>
              <a:rPr lang="cs-CZ" b="1" dirty="0" err="1"/>
              <a:t>results</a:t>
            </a:r>
            <a:r>
              <a:rPr lang="cs-CZ" b="1" dirty="0"/>
              <a:t> and </a:t>
            </a:r>
            <a:r>
              <a:rPr lang="cs-CZ" b="1" dirty="0" err="1"/>
              <a:t>assessment</a:t>
            </a:r>
            <a:r>
              <a:rPr lang="cs-CZ" b="1" dirty="0"/>
              <a:t> 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all</a:t>
            </a:r>
            <a:r>
              <a:rPr lang="cs-CZ" b="1" dirty="0"/>
              <a:t> </a:t>
            </a:r>
            <a:r>
              <a:rPr lang="cs-CZ" b="1" dirty="0" err="1"/>
              <a:t>process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project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238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1A939-CFD3-4913-A5B4-6C859B22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titles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projecs</a:t>
            </a:r>
            <a:r>
              <a:rPr lang="cs-CZ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176C78-628F-41F3-8EC2-044FC44FD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Female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Gives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Birth</a:t>
            </a:r>
            <a:r>
              <a:rPr lang="cs-CZ" dirty="0"/>
              <a:t>?</a:t>
            </a:r>
          </a:p>
          <a:p>
            <a:r>
              <a:rPr lang="cs-CZ" dirty="0" err="1"/>
              <a:t>What</a:t>
            </a:r>
            <a:r>
              <a:rPr lang="cs-CZ" dirty="0"/>
              <a:t> Do I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River in My </a:t>
            </a:r>
            <a:r>
              <a:rPr lang="cs-CZ" dirty="0" err="1"/>
              <a:t>Neighbourhood</a:t>
            </a:r>
            <a:r>
              <a:rPr lang="cs-CZ" dirty="0"/>
              <a:t>? </a:t>
            </a:r>
          </a:p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to </a:t>
            </a:r>
            <a:r>
              <a:rPr lang="cs-CZ" dirty="0" err="1"/>
              <a:t>Shool</a:t>
            </a:r>
            <a:r>
              <a:rPr lang="cs-CZ" dirty="0"/>
              <a:t> </a:t>
            </a:r>
          </a:p>
          <a:p>
            <a:r>
              <a:rPr lang="cs-CZ" dirty="0" err="1"/>
              <a:t>Pet</a:t>
            </a:r>
            <a:r>
              <a:rPr lang="cs-CZ" dirty="0"/>
              <a:t> </a:t>
            </a:r>
            <a:r>
              <a:rPr lang="cs-CZ" dirty="0" err="1"/>
              <a:t>Adoption</a:t>
            </a:r>
            <a:endParaRPr lang="cs-CZ" dirty="0"/>
          </a:p>
          <a:p>
            <a:r>
              <a:rPr lang="cs-CZ" dirty="0" err="1"/>
              <a:t>Should</a:t>
            </a:r>
            <a:r>
              <a:rPr lang="cs-CZ" dirty="0"/>
              <a:t> My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?</a:t>
            </a:r>
          </a:p>
          <a:p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Insect</a:t>
            </a:r>
            <a:r>
              <a:rPr lang="cs-CZ" dirty="0"/>
              <a:t> Hotel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Goin</a:t>
            </a:r>
            <a:r>
              <a:rPr lang="cs-CZ" dirty="0"/>
              <a:t>‘ on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Clay</a:t>
            </a:r>
            <a:r>
              <a:rPr lang="cs-CZ" dirty="0"/>
              <a:t>? </a:t>
            </a:r>
          </a:p>
          <a:p>
            <a:r>
              <a:rPr lang="cs-CZ" dirty="0" err="1"/>
              <a:t>I‘d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a Singer</a:t>
            </a:r>
          </a:p>
          <a:p>
            <a:r>
              <a:rPr lang="cs-CZ" dirty="0" err="1"/>
              <a:t>Life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Grass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Run Just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Feets</a:t>
            </a:r>
            <a:r>
              <a:rPr lang="cs-CZ" dirty="0"/>
              <a:t>? </a:t>
            </a:r>
          </a:p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Don‘t</a:t>
            </a:r>
            <a:r>
              <a:rPr lang="cs-CZ" dirty="0"/>
              <a:t> </a:t>
            </a:r>
            <a:r>
              <a:rPr lang="cs-CZ" strike="sngStrike" dirty="0" err="1"/>
              <a:t>You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a </a:t>
            </a:r>
            <a:r>
              <a:rPr lang="cs-CZ" dirty="0" err="1"/>
              <a:t>Drug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752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233D7C-CA1C-4954-A2A6-DF56F6E0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err="1"/>
              <a:t>Example</a:t>
            </a:r>
            <a:r>
              <a:rPr lang="cs-CZ" sz="4000" b="1" dirty="0"/>
              <a:t> </a:t>
            </a:r>
            <a:r>
              <a:rPr lang="cs-CZ" sz="4000" b="1" dirty="0" err="1"/>
              <a:t>of</a:t>
            </a:r>
            <a:r>
              <a:rPr lang="cs-CZ" sz="4000" b="1" dirty="0"/>
              <a:t> a </a:t>
            </a:r>
            <a:r>
              <a:rPr lang="cs-CZ" sz="4000" b="1" dirty="0" err="1"/>
              <a:t>project</a:t>
            </a:r>
            <a:r>
              <a:rPr lang="cs-CZ" sz="4000" b="1" dirty="0"/>
              <a:t>:</a:t>
            </a:r>
            <a:br>
              <a:rPr lang="cs-CZ" sz="4000" b="1" dirty="0"/>
            </a:br>
            <a:r>
              <a:rPr lang="cs-CZ" sz="4000" b="1" dirty="0" err="1"/>
              <a:t>Animals</a:t>
            </a:r>
            <a:r>
              <a:rPr lang="cs-CZ" sz="4000" b="1" dirty="0"/>
              <a:t> (</a:t>
            </a:r>
            <a:r>
              <a:rPr lang="cs-CZ" sz="4000" b="1" dirty="0" err="1"/>
              <a:t>mammals</a:t>
            </a:r>
            <a:r>
              <a:rPr lang="cs-CZ" sz="4000" b="1" dirty="0"/>
              <a:t>, </a:t>
            </a:r>
            <a:r>
              <a:rPr lang="cs-CZ" sz="4000" b="1" dirty="0" err="1"/>
              <a:t>birds</a:t>
            </a:r>
            <a:r>
              <a:rPr lang="cs-CZ" sz="4000" b="1" dirty="0"/>
              <a:t>, reptile, </a:t>
            </a:r>
            <a:r>
              <a:rPr lang="cs-CZ" sz="4000" b="1" dirty="0" err="1"/>
              <a:t>amhibian</a:t>
            </a:r>
            <a:r>
              <a:rPr lang="cs-CZ" sz="4000" b="1" dirty="0"/>
              <a:t>, </a:t>
            </a:r>
            <a:r>
              <a:rPr lang="cs-CZ" sz="4000" b="1" dirty="0" err="1"/>
              <a:t>fish</a:t>
            </a:r>
            <a:r>
              <a:rPr lang="cs-CZ" sz="4000" b="1" dirty="0"/>
              <a:t> and </a:t>
            </a:r>
            <a:r>
              <a:rPr lang="cs-CZ" sz="4000" b="1" dirty="0" err="1"/>
              <a:t>insect</a:t>
            </a:r>
            <a:r>
              <a:rPr lang="cs-CZ" sz="4000" b="1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9C1DE9-977B-4B94-8066-4247456D8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774" y="1737362"/>
            <a:ext cx="6054146" cy="4131732"/>
          </a:xfrm>
        </p:spPr>
        <p:txBody>
          <a:bodyPr>
            <a:normAutofit fontScale="25000" lnSpcReduction="20000"/>
          </a:bodyPr>
          <a:lstStyle/>
          <a:p>
            <a:r>
              <a:rPr lang="cs-CZ" sz="6400" dirty="0" err="1"/>
              <a:t>Motivation</a:t>
            </a:r>
            <a:r>
              <a:rPr lang="cs-CZ" sz="6400" dirty="0"/>
              <a:t>: A </a:t>
            </a:r>
            <a:r>
              <a:rPr lang="cs-CZ" sz="6400" dirty="0" err="1"/>
              <a:t>scene</a:t>
            </a:r>
            <a:r>
              <a:rPr lang="cs-CZ" sz="6400" dirty="0"/>
              <a:t> </a:t>
            </a:r>
          </a:p>
          <a:p>
            <a:r>
              <a:rPr lang="cs-CZ" sz="6400" dirty="0"/>
              <a:t>A </a:t>
            </a:r>
            <a:r>
              <a:rPr lang="cs-CZ" sz="6400" dirty="0" err="1"/>
              <a:t>visitor</a:t>
            </a:r>
            <a:r>
              <a:rPr lang="cs-CZ" sz="6400" dirty="0"/>
              <a:t> in ZOO </a:t>
            </a:r>
            <a:r>
              <a:rPr lang="cs-CZ" sz="6400" dirty="0" err="1"/>
              <a:t>is</a:t>
            </a:r>
            <a:r>
              <a:rPr lang="cs-CZ" sz="6400" dirty="0"/>
              <a:t> </a:t>
            </a:r>
            <a:r>
              <a:rPr lang="cs-CZ" sz="6400" dirty="0" err="1"/>
              <a:t>bored</a:t>
            </a:r>
            <a:r>
              <a:rPr lang="cs-CZ" sz="6400" dirty="0"/>
              <a:t> </a:t>
            </a:r>
            <a:r>
              <a:rPr lang="cs-CZ" sz="6400" dirty="0" err="1"/>
              <a:t>of</a:t>
            </a:r>
            <a:r>
              <a:rPr lang="cs-CZ" sz="6400" dirty="0"/>
              <a:t> </a:t>
            </a:r>
            <a:r>
              <a:rPr lang="cs-CZ" sz="6400" dirty="0" err="1"/>
              <a:t>seeing</a:t>
            </a:r>
            <a:r>
              <a:rPr lang="cs-CZ" sz="6400" dirty="0"/>
              <a:t> </a:t>
            </a:r>
            <a:r>
              <a:rPr lang="cs-CZ" sz="6400" dirty="0" err="1"/>
              <a:t>still</a:t>
            </a:r>
            <a:r>
              <a:rPr lang="cs-CZ" sz="6400" dirty="0"/>
              <a:t> </a:t>
            </a:r>
            <a:r>
              <a:rPr lang="cs-CZ" sz="6400" dirty="0" err="1"/>
              <a:t>the</a:t>
            </a:r>
            <a:r>
              <a:rPr lang="cs-CZ" sz="6400" dirty="0"/>
              <a:t> </a:t>
            </a:r>
            <a:r>
              <a:rPr lang="cs-CZ" sz="6400" dirty="0" err="1"/>
              <a:t>same</a:t>
            </a:r>
            <a:r>
              <a:rPr lang="cs-CZ" sz="6400" dirty="0"/>
              <a:t> </a:t>
            </a:r>
            <a:r>
              <a:rPr lang="cs-CZ" sz="6400" dirty="0" err="1"/>
              <a:t>animals</a:t>
            </a:r>
            <a:r>
              <a:rPr lang="cs-CZ" sz="6400" dirty="0"/>
              <a:t>. So </a:t>
            </a:r>
            <a:r>
              <a:rPr lang="cs-CZ" sz="6400" dirty="0" err="1"/>
              <a:t>the</a:t>
            </a:r>
            <a:r>
              <a:rPr lang="cs-CZ" sz="6400" dirty="0"/>
              <a:t> </a:t>
            </a:r>
            <a:r>
              <a:rPr lang="cs-CZ" sz="6400" dirty="0" err="1"/>
              <a:t>director</a:t>
            </a:r>
            <a:r>
              <a:rPr lang="cs-CZ" sz="6400" dirty="0"/>
              <a:t> </a:t>
            </a:r>
            <a:r>
              <a:rPr lang="cs-CZ" sz="6400" dirty="0" err="1"/>
              <a:t>decides</a:t>
            </a:r>
            <a:r>
              <a:rPr lang="cs-CZ" sz="6400" dirty="0"/>
              <a:t> to </a:t>
            </a:r>
            <a:r>
              <a:rPr lang="cs-CZ" sz="6400" dirty="0" err="1"/>
              <a:t>purchase</a:t>
            </a:r>
            <a:r>
              <a:rPr lang="cs-CZ" sz="6400" dirty="0"/>
              <a:t> </a:t>
            </a:r>
            <a:r>
              <a:rPr lang="cs-CZ" sz="6400" dirty="0" err="1"/>
              <a:t>some</a:t>
            </a:r>
            <a:r>
              <a:rPr lang="cs-CZ" sz="6400" dirty="0"/>
              <a:t> </a:t>
            </a:r>
            <a:r>
              <a:rPr lang="cs-CZ" sz="6400" dirty="0" err="1"/>
              <a:t>new</a:t>
            </a:r>
            <a:r>
              <a:rPr lang="cs-CZ" sz="6400" dirty="0"/>
              <a:t> </a:t>
            </a:r>
            <a:r>
              <a:rPr lang="cs-CZ" sz="6400" dirty="0" err="1"/>
              <a:t>animals</a:t>
            </a:r>
            <a:r>
              <a:rPr lang="cs-CZ" sz="6400" dirty="0"/>
              <a:t>. </a:t>
            </a:r>
            <a:r>
              <a:rPr lang="cs-CZ" sz="6400" dirty="0" err="1"/>
              <a:t>Now</a:t>
            </a:r>
            <a:r>
              <a:rPr lang="cs-CZ" sz="6400" dirty="0"/>
              <a:t> he </a:t>
            </a:r>
            <a:r>
              <a:rPr lang="cs-CZ" sz="6400" dirty="0" err="1"/>
              <a:t>needs</a:t>
            </a:r>
            <a:r>
              <a:rPr lang="cs-CZ" sz="6400" dirty="0"/>
              <a:t> to </a:t>
            </a:r>
            <a:r>
              <a:rPr lang="cs-CZ" sz="6400" dirty="0" err="1"/>
              <a:t>find</a:t>
            </a:r>
            <a:r>
              <a:rPr lang="cs-CZ" sz="6400" dirty="0"/>
              <a:t> a </a:t>
            </a:r>
            <a:r>
              <a:rPr lang="cs-CZ" sz="6400" dirty="0" err="1"/>
              <a:t>seller</a:t>
            </a:r>
            <a:r>
              <a:rPr lang="cs-CZ" sz="6400" dirty="0"/>
              <a:t>.</a:t>
            </a:r>
          </a:p>
          <a:p>
            <a:r>
              <a:rPr lang="cs-CZ" sz="6400" dirty="0" err="1"/>
              <a:t>The</a:t>
            </a:r>
            <a:r>
              <a:rPr lang="cs-CZ" sz="6400" dirty="0"/>
              <a:t> </a:t>
            </a:r>
            <a:r>
              <a:rPr lang="cs-CZ" sz="6400" dirty="0" err="1"/>
              <a:t>sellers</a:t>
            </a:r>
            <a:r>
              <a:rPr lang="cs-CZ" sz="6400" dirty="0"/>
              <a:t> </a:t>
            </a:r>
            <a:r>
              <a:rPr lang="cs-CZ" sz="6400" dirty="0" err="1"/>
              <a:t>were</a:t>
            </a:r>
            <a:r>
              <a:rPr lang="cs-CZ" sz="6400" dirty="0"/>
              <a:t> </a:t>
            </a:r>
            <a:r>
              <a:rPr lang="cs-CZ" sz="6400" dirty="0" err="1"/>
              <a:t>children</a:t>
            </a:r>
            <a:r>
              <a:rPr lang="cs-CZ" sz="6400" dirty="0"/>
              <a:t>. </a:t>
            </a:r>
            <a:r>
              <a:rPr lang="cs-CZ" sz="6400" dirty="0" err="1"/>
              <a:t>Their</a:t>
            </a:r>
            <a:r>
              <a:rPr lang="cs-CZ" sz="6400" dirty="0"/>
              <a:t> role </a:t>
            </a:r>
            <a:r>
              <a:rPr lang="cs-CZ" sz="6400" dirty="0" err="1"/>
              <a:t>was</a:t>
            </a:r>
            <a:r>
              <a:rPr lang="cs-CZ" sz="6400" dirty="0"/>
              <a:t> to make </a:t>
            </a:r>
            <a:r>
              <a:rPr lang="cs-CZ" sz="6400" dirty="0" err="1"/>
              <a:t>an</a:t>
            </a:r>
            <a:r>
              <a:rPr lang="cs-CZ" sz="6400" dirty="0"/>
              <a:t> </a:t>
            </a:r>
            <a:r>
              <a:rPr lang="cs-CZ" sz="6400" dirty="0" err="1"/>
              <a:t>advertisement</a:t>
            </a:r>
            <a:r>
              <a:rPr lang="cs-CZ" sz="6400" dirty="0"/>
              <a:t> poster to </a:t>
            </a:r>
            <a:r>
              <a:rPr lang="cs-CZ" sz="6400" dirty="0" err="1"/>
              <a:t>attract</a:t>
            </a:r>
            <a:r>
              <a:rPr lang="cs-CZ" sz="6400" dirty="0"/>
              <a:t> </a:t>
            </a:r>
            <a:r>
              <a:rPr lang="cs-CZ" sz="6400" dirty="0" err="1"/>
              <a:t>the</a:t>
            </a:r>
            <a:r>
              <a:rPr lang="cs-CZ" sz="6400" dirty="0"/>
              <a:t> </a:t>
            </a:r>
            <a:r>
              <a:rPr lang="cs-CZ" sz="6400" dirty="0" err="1"/>
              <a:t>director‘s</a:t>
            </a:r>
            <a:r>
              <a:rPr lang="cs-CZ" sz="6400" dirty="0"/>
              <a:t> </a:t>
            </a:r>
            <a:r>
              <a:rPr lang="cs-CZ" sz="6400" dirty="0" err="1"/>
              <a:t>attention</a:t>
            </a:r>
            <a:r>
              <a:rPr lang="cs-CZ" sz="6400" dirty="0"/>
              <a:t> on </a:t>
            </a:r>
            <a:r>
              <a:rPr lang="cs-CZ" sz="6400" dirty="0" err="1"/>
              <a:t>their</a:t>
            </a:r>
            <a:r>
              <a:rPr lang="cs-CZ" sz="6400" dirty="0"/>
              <a:t> animal.</a:t>
            </a:r>
          </a:p>
          <a:p>
            <a:r>
              <a:rPr lang="cs-CZ" sz="6400" dirty="0" err="1"/>
              <a:t>The</a:t>
            </a:r>
            <a:r>
              <a:rPr lang="cs-CZ" sz="6400" dirty="0"/>
              <a:t> poster had to </a:t>
            </a:r>
            <a:r>
              <a:rPr lang="cs-CZ" sz="6400" dirty="0" err="1"/>
              <a:t>be</a:t>
            </a:r>
            <a:r>
              <a:rPr lang="cs-CZ" sz="6400" dirty="0"/>
              <a:t> </a:t>
            </a:r>
            <a:r>
              <a:rPr lang="cs-CZ" sz="6400" dirty="0" err="1"/>
              <a:t>colourful</a:t>
            </a:r>
            <a:r>
              <a:rPr lang="cs-CZ" sz="6400" dirty="0"/>
              <a:t> </a:t>
            </a:r>
            <a:r>
              <a:rPr lang="cs-CZ" sz="6400" dirty="0" err="1"/>
              <a:t>with</a:t>
            </a:r>
            <a:r>
              <a:rPr lang="cs-CZ" sz="6400" dirty="0"/>
              <a:t> </a:t>
            </a:r>
            <a:r>
              <a:rPr lang="cs-CZ" sz="6400" dirty="0" err="1"/>
              <a:t>pictures</a:t>
            </a:r>
            <a:r>
              <a:rPr lang="cs-CZ" sz="6400" dirty="0"/>
              <a:t> and </a:t>
            </a:r>
            <a:r>
              <a:rPr lang="cs-CZ" sz="6400" dirty="0" err="1"/>
              <a:t>texts</a:t>
            </a:r>
            <a:r>
              <a:rPr lang="cs-CZ" sz="6400" dirty="0"/>
              <a:t>. </a:t>
            </a:r>
          </a:p>
          <a:p>
            <a:r>
              <a:rPr lang="cs-CZ" sz="6400" dirty="0" err="1"/>
              <a:t>There</a:t>
            </a:r>
            <a:r>
              <a:rPr lang="cs-CZ" sz="6400" dirty="0"/>
              <a:t> had </a:t>
            </a:r>
            <a:r>
              <a:rPr lang="cs-CZ" sz="6400" dirty="0" err="1"/>
              <a:t>been</a:t>
            </a:r>
            <a:r>
              <a:rPr lang="cs-CZ" sz="6400" dirty="0"/>
              <a:t> </a:t>
            </a:r>
            <a:r>
              <a:rPr lang="cs-CZ" sz="6400" dirty="0" err="1"/>
              <a:t>the</a:t>
            </a:r>
            <a:r>
              <a:rPr lang="cs-CZ" sz="6400" dirty="0"/>
              <a:t> </a:t>
            </a:r>
            <a:r>
              <a:rPr lang="cs-CZ" sz="6400" dirty="0" err="1"/>
              <a:t>criteria</a:t>
            </a:r>
            <a:r>
              <a:rPr lang="cs-CZ" sz="6400" dirty="0"/>
              <a:t> </a:t>
            </a:r>
            <a:r>
              <a:rPr lang="cs-CZ" sz="6400" dirty="0" err="1"/>
              <a:t>created</a:t>
            </a:r>
            <a:r>
              <a:rPr lang="cs-CZ" sz="6400" dirty="0"/>
              <a:t> by </a:t>
            </a:r>
            <a:r>
              <a:rPr lang="cs-CZ" sz="6400" dirty="0" err="1"/>
              <a:t>the</a:t>
            </a:r>
            <a:r>
              <a:rPr lang="cs-CZ" sz="6400" dirty="0"/>
              <a:t> </a:t>
            </a:r>
            <a:r>
              <a:rPr lang="cs-CZ" sz="6400" dirty="0" err="1"/>
              <a:t>children</a:t>
            </a:r>
            <a:r>
              <a:rPr lang="cs-CZ" sz="6400" dirty="0"/>
              <a:t> </a:t>
            </a:r>
            <a:r>
              <a:rPr lang="cs-CZ" sz="6400" dirty="0" err="1"/>
              <a:t>written</a:t>
            </a:r>
            <a:r>
              <a:rPr lang="cs-CZ" sz="6400" dirty="0"/>
              <a:t> </a:t>
            </a:r>
            <a:r>
              <a:rPr lang="cs-CZ" sz="6400" dirty="0" err="1"/>
              <a:t>down</a:t>
            </a:r>
            <a:r>
              <a:rPr lang="cs-CZ" sz="6400" dirty="0"/>
              <a:t> on </a:t>
            </a:r>
            <a:r>
              <a:rPr lang="cs-CZ" sz="6400" dirty="0" err="1"/>
              <a:t>the</a:t>
            </a:r>
            <a:r>
              <a:rPr lang="cs-CZ" sz="6400" dirty="0"/>
              <a:t> </a:t>
            </a:r>
            <a:r>
              <a:rPr lang="cs-CZ" sz="6400" dirty="0" err="1"/>
              <a:t>blackboord</a:t>
            </a:r>
            <a:r>
              <a:rPr lang="cs-CZ" sz="6400" dirty="0"/>
              <a:t>.</a:t>
            </a:r>
          </a:p>
          <a:p>
            <a:r>
              <a:rPr lang="cs-CZ" sz="6400" dirty="0"/>
              <a:t>Triple </a:t>
            </a:r>
            <a:r>
              <a:rPr lang="cs-CZ" sz="6400" dirty="0" err="1"/>
              <a:t>member</a:t>
            </a:r>
            <a:r>
              <a:rPr lang="cs-CZ" sz="6400" dirty="0"/>
              <a:t> </a:t>
            </a:r>
            <a:r>
              <a:rPr lang="cs-CZ" sz="6400" dirty="0" err="1"/>
              <a:t>groups</a:t>
            </a:r>
            <a:r>
              <a:rPr lang="cs-CZ" sz="6400" dirty="0"/>
              <a:t>.</a:t>
            </a:r>
          </a:p>
          <a:p>
            <a:r>
              <a:rPr lang="cs-CZ" sz="6400" dirty="0" err="1"/>
              <a:t>Chilren</a:t>
            </a:r>
            <a:r>
              <a:rPr lang="cs-CZ" sz="6400" dirty="0"/>
              <a:t> had to </a:t>
            </a:r>
            <a:r>
              <a:rPr lang="cs-CZ" sz="6400" dirty="0" err="1"/>
              <a:t>bring</a:t>
            </a:r>
            <a:r>
              <a:rPr lang="cs-CZ" sz="6400" dirty="0"/>
              <a:t> a </a:t>
            </a:r>
            <a:r>
              <a:rPr lang="cs-CZ" sz="6400" dirty="0" err="1"/>
              <a:t>book</a:t>
            </a:r>
            <a:r>
              <a:rPr lang="cs-CZ" sz="6400" dirty="0"/>
              <a:t> </a:t>
            </a:r>
            <a:r>
              <a:rPr lang="cs-CZ" sz="6400" dirty="0" err="1"/>
              <a:t>or</a:t>
            </a:r>
            <a:r>
              <a:rPr lang="cs-CZ" sz="6400" dirty="0"/>
              <a:t> a </a:t>
            </a:r>
            <a:r>
              <a:rPr lang="cs-CZ" sz="6400" dirty="0" err="1"/>
              <a:t>magazine</a:t>
            </a:r>
            <a:r>
              <a:rPr lang="cs-CZ" sz="6400" dirty="0"/>
              <a:t> to </a:t>
            </a:r>
            <a:r>
              <a:rPr lang="cs-CZ" sz="6400" dirty="0" err="1"/>
              <a:t>find</a:t>
            </a:r>
            <a:r>
              <a:rPr lang="cs-CZ" sz="6400" dirty="0"/>
              <a:t> </a:t>
            </a:r>
            <a:r>
              <a:rPr lang="cs-CZ" sz="6400" dirty="0" err="1"/>
              <a:t>some</a:t>
            </a:r>
            <a:r>
              <a:rPr lang="cs-CZ" sz="6400" dirty="0"/>
              <a:t> </a:t>
            </a:r>
            <a:r>
              <a:rPr lang="cs-CZ" sz="6400" dirty="0" err="1"/>
              <a:t>informations</a:t>
            </a:r>
            <a:r>
              <a:rPr lang="cs-CZ" sz="6400" dirty="0"/>
              <a:t> </a:t>
            </a:r>
            <a:r>
              <a:rPr lang="cs-CZ" sz="6400" dirty="0" err="1"/>
              <a:t>about</a:t>
            </a:r>
            <a:r>
              <a:rPr lang="cs-CZ" sz="6400" dirty="0"/>
              <a:t> </a:t>
            </a:r>
            <a:r>
              <a:rPr lang="cs-CZ" sz="6400" dirty="0" err="1"/>
              <a:t>their</a:t>
            </a:r>
            <a:r>
              <a:rPr lang="cs-CZ" sz="6400" dirty="0"/>
              <a:t> </a:t>
            </a:r>
            <a:r>
              <a:rPr lang="cs-CZ" sz="6400" dirty="0" err="1"/>
              <a:t>animals</a:t>
            </a:r>
            <a:r>
              <a:rPr lang="cs-CZ" sz="6400" dirty="0"/>
              <a:t>. </a:t>
            </a:r>
            <a:r>
              <a:rPr lang="cs-CZ" sz="6400" dirty="0" err="1"/>
              <a:t>Children</a:t>
            </a:r>
            <a:r>
              <a:rPr lang="cs-CZ" sz="6400" dirty="0"/>
              <a:t> </a:t>
            </a:r>
            <a:r>
              <a:rPr lang="cs-CZ" sz="6400" dirty="0" err="1"/>
              <a:t>were</a:t>
            </a:r>
            <a:r>
              <a:rPr lang="cs-CZ" sz="6400" dirty="0"/>
              <a:t> </a:t>
            </a:r>
            <a:r>
              <a:rPr lang="cs-CZ" sz="6400" dirty="0" err="1"/>
              <a:t>supposed</a:t>
            </a:r>
            <a:r>
              <a:rPr lang="cs-CZ" sz="6400" dirty="0"/>
              <a:t> to </a:t>
            </a:r>
            <a:r>
              <a:rPr lang="cs-CZ" sz="6400" dirty="0" err="1"/>
              <a:t>lend</a:t>
            </a:r>
            <a:r>
              <a:rPr lang="cs-CZ" sz="6400" dirty="0"/>
              <a:t> </a:t>
            </a:r>
            <a:r>
              <a:rPr lang="cs-CZ" sz="6400" dirty="0" err="1"/>
              <a:t>their</a:t>
            </a:r>
            <a:r>
              <a:rPr lang="cs-CZ" sz="6400" dirty="0"/>
              <a:t> </a:t>
            </a:r>
            <a:r>
              <a:rPr lang="cs-CZ" sz="6400" dirty="0" err="1"/>
              <a:t>books</a:t>
            </a:r>
            <a:r>
              <a:rPr lang="cs-CZ" sz="6400" dirty="0"/>
              <a:t> and </a:t>
            </a:r>
            <a:r>
              <a:rPr lang="cs-CZ" sz="6400" dirty="0" err="1"/>
              <a:t>magazines</a:t>
            </a:r>
            <a:r>
              <a:rPr lang="cs-CZ" sz="6400" dirty="0"/>
              <a:t> to </a:t>
            </a:r>
            <a:r>
              <a:rPr lang="cs-CZ" sz="6400" dirty="0" err="1"/>
              <a:t>each</a:t>
            </a:r>
            <a:r>
              <a:rPr lang="cs-CZ" sz="6400" dirty="0"/>
              <a:t> </a:t>
            </a:r>
            <a:r>
              <a:rPr lang="cs-CZ" sz="6400" dirty="0" err="1"/>
              <a:t>other</a:t>
            </a:r>
            <a:r>
              <a:rPr lang="cs-CZ" sz="6400" dirty="0"/>
              <a:t>. </a:t>
            </a:r>
          </a:p>
          <a:p>
            <a:r>
              <a:rPr lang="cs-CZ" sz="6400" dirty="0" err="1"/>
              <a:t>Then</a:t>
            </a:r>
            <a:r>
              <a:rPr lang="cs-CZ" sz="6400" dirty="0"/>
              <a:t> </a:t>
            </a:r>
            <a:r>
              <a:rPr lang="cs-CZ" sz="6400" dirty="0" err="1"/>
              <a:t>the</a:t>
            </a:r>
            <a:r>
              <a:rPr lang="cs-CZ" sz="6400" dirty="0"/>
              <a:t> </a:t>
            </a:r>
            <a:r>
              <a:rPr lang="cs-CZ" sz="6400" dirty="0" err="1"/>
              <a:t>children</a:t>
            </a:r>
            <a:r>
              <a:rPr lang="cs-CZ" sz="6400" dirty="0"/>
              <a:t> </a:t>
            </a:r>
            <a:r>
              <a:rPr lang="cs-CZ" sz="6400" dirty="0" err="1"/>
              <a:t>drawn</a:t>
            </a:r>
            <a:r>
              <a:rPr lang="cs-CZ" sz="6400" dirty="0"/>
              <a:t> a </a:t>
            </a:r>
            <a:r>
              <a:rPr lang="cs-CZ" sz="6400" dirty="0" err="1"/>
              <a:t>card</a:t>
            </a:r>
            <a:r>
              <a:rPr lang="cs-CZ" sz="6400" dirty="0"/>
              <a:t> </a:t>
            </a:r>
            <a:r>
              <a:rPr lang="cs-CZ" sz="6400" dirty="0" err="1"/>
              <a:t>with</a:t>
            </a:r>
            <a:r>
              <a:rPr lang="cs-CZ" sz="6400" dirty="0"/>
              <a:t> </a:t>
            </a:r>
            <a:r>
              <a:rPr lang="cs-CZ" sz="6400" dirty="0" err="1"/>
              <a:t>an</a:t>
            </a:r>
            <a:r>
              <a:rPr lang="cs-CZ" sz="6400" dirty="0"/>
              <a:t> animal and – </a:t>
            </a:r>
            <a:r>
              <a:rPr lang="cs-CZ" sz="6400" dirty="0" err="1"/>
              <a:t>for</a:t>
            </a:r>
            <a:r>
              <a:rPr lang="cs-CZ" sz="6400" dirty="0"/>
              <a:t> </a:t>
            </a:r>
            <a:r>
              <a:rPr lang="cs-CZ" sz="6400" dirty="0" err="1"/>
              <a:t>the</a:t>
            </a:r>
            <a:r>
              <a:rPr lang="cs-CZ" sz="6400" dirty="0"/>
              <a:t> </a:t>
            </a:r>
            <a:r>
              <a:rPr lang="cs-CZ" sz="6400" dirty="0" err="1"/>
              <a:t>better</a:t>
            </a:r>
            <a:r>
              <a:rPr lang="cs-CZ" sz="6400" dirty="0"/>
              <a:t> </a:t>
            </a:r>
            <a:r>
              <a:rPr lang="cs-CZ" sz="6400" dirty="0" err="1"/>
              <a:t>orientation</a:t>
            </a:r>
            <a:r>
              <a:rPr lang="cs-CZ" sz="6400" dirty="0"/>
              <a:t> –  </a:t>
            </a:r>
            <a:r>
              <a:rPr lang="cs-CZ" sz="6400" dirty="0" err="1"/>
              <a:t>we</a:t>
            </a:r>
            <a:r>
              <a:rPr lang="cs-CZ" sz="6400" dirty="0"/>
              <a:t> </a:t>
            </a:r>
            <a:r>
              <a:rPr lang="cs-CZ" sz="6400" dirty="0" err="1"/>
              <a:t>gave</a:t>
            </a:r>
            <a:r>
              <a:rPr lang="cs-CZ" sz="6400" dirty="0"/>
              <a:t> </a:t>
            </a:r>
            <a:r>
              <a:rPr lang="cs-CZ" sz="6400" dirty="0" err="1"/>
              <a:t>thema</a:t>
            </a:r>
            <a:r>
              <a:rPr lang="cs-CZ" sz="6400" dirty="0"/>
              <a:t> </a:t>
            </a:r>
            <a:r>
              <a:rPr lang="cs-CZ" sz="6400" dirty="0" err="1"/>
              <a:t>paper</a:t>
            </a:r>
            <a:r>
              <a:rPr lang="cs-CZ" sz="6400" dirty="0"/>
              <a:t> </a:t>
            </a:r>
            <a:r>
              <a:rPr lang="cs-CZ" sz="6400" dirty="0" err="1"/>
              <a:t>with</a:t>
            </a:r>
            <a:r>
              <a:rPr lang="cs-CZ" sz="6400" dirty="0"/>
              <a:t> </a:t>
            </a:r>
            <a:r>
              <a:rPr lang="cs-CZ" sz="6400" dirty="0" err="1"/>
              <a:t>the</a:t>
            </a:r>
            <a:r>
              <a:rPr lang="cs-CZ" sz="6400" dirty="0"/>
              <a:t> basic </a:t>
            </a:r>
            <a:r>
              <a:rPr lang="cs-CZ" sz="6400" dirty="0" err="1"/>
              <a:t>informations</a:t>
            </a:r>
            <a:r>
              <a:rPr lang="cs-CZ" sz="6400" dirty="0"/>
              <a:t> </a:t>
            </a:r>
            <a:r>
              <a:rPr lang="cs-CZ" sz="6400" dirty="0" err="1"/>
              <a:t>about</a:t>
            </a:r>
            <a:r>
              <a:rPr lang="cs-CZ" sz="6400" dirty="0"/>
              <a:t> </a:t>
            </a:r>
            <a:r>
              <a:rPr lang="cs-CZ" sz="6400" dirty="0" err="1"/>
              <a:t>the</a:t>
            </a:r>
            <a:r>
              <a:rPr lang="cs-CZ" sz="6400" dirty="0"/>
              <a:t> animal.</a:t>
            </a:r>
          </a:p>
          <a:p>
            <a:r>
              <a:rPr lang="cs-CZ" sz="6400" dirty="0" err="1"/>
              <a:t>Every</a:t>
            </a:r>
            <a:r>
              <a:rPr lang="cs-CZ" sz="6400" dirty="0"/>
              <a:t> </a:t>
            </a:r>
            <a:r>
              <a:rPr lang="cs-CZ" sz="6400" dirty="0" err="1"/>
              <a:t>group</a:t>
            </a:r>
            <a:r>
              <a:rPr lang="cs-CZ" sz="6400" dirty="0"/>
              <a:t> </a:t>
            </a:r>
            <a:r>
              <a:rPr lang="cs-CZ" sz="6400" dirty="0" err="1"/>
              <a:t>could</a:t>
            </a:r>
            <a:r>
              <a:rPr lang="cs-CZ" sz="6400" dirty="0"/>
              <a:t> use </a:t>
            </a:r>
            <a:r>
              <a:rPr lang="cs-CZ" sz="6400" dirty="0" err="1"/>
              <a:t>two</a:t>
            </a:r>
            <a:r>
              <a:rPr lang="cs-CZ" sz="6400" dirty="0"/>
              <a:t> </a:t>
            </a:r>
            <a:r>
              <a:rPr lang="cs-CZ" sz="6400" dirty="0" err="1"/>
              <a:t>wild</a:t>
            </a:r>
            <a:r>
              <a:rPr lang="cs-CZ" sz="6400" dirty="0"/>
              <a:t> </a:t>
            </a:r>
            <a:r>
              <a:rPr lang="cs-CZ" sz="6400" dirty="0" err="1"/>
              <a:t>cards</a:t>
            </a:r>
            <a:r>
              <a:rPr lang="cs-CZ" sz="6400" dirty="0"/>
              <a:t> to </a:t>
            </a:r>
            <a:r>
              <a:rPr lang="cs-CZ" sz="6400" dirty="0" err="1"/>
              <a:t>find</a:t>
            </a:r>
            <a:r>
              <a:rPr lang="cs-CZ" sz="6400" dirty="0"/>
              <a:t> </a:t>
            </a:r>
            <a:r>
              <a:rPr lang="cs-CZ" sz="6400" dirty="0" err="1"/>
              <a:t>an</a:t>
            </a:r>
            <a:r>
              <a:rPr lang="cs-CZ" sz="6400" dirty="0"/>
              <a:t> </a:t>
            </a:r>
            <a:r>
              <a:rPr lang="cs-CZ" sz="6400" dirty="0" err="1"/>
              <a:t>information</a:t>
            </a:r>
            <a:r>
              <a:rPr lang="cs-CZ" sz="6400" dirty="0"/>
              <a:t> on </a:t>
            </a:r>
            <a:r>
              <a:rPr lang="cs-CZ" sz="6400" dirty="0" err="1"/>
              <a:t>the</a:t>
            </a:r>
            <a:r>
              <a:rPr lang="cs-CZ" sz="6400" dirty="0"/>
              <a:t> internet.</a:t>
            </a:r>
          </a:p>
          <a:p>
            <a:r>
              <a:rPr lang="cs-CZ" sz="6400" dirty="0"/>
              <a:t> </a:t>
            </a:r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6FCA20-1C0A-4F7D-8943-2E7B445A5D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1200" b="1" dirty="0" err="1"/>
              <a:t>Sefl-reflection</a:t>
            </a:r>
            <a:r>
              <a:rPr lang="cs-CZ" sz="11200" b="1" dirty="0"/>
              <a:t> </a:t>
            </a:r>
            <a:r>
              <a:rPr lang="cs-CZ" sz="11200" dirty="0"/>
              <a:t>(</a:t>
            </a:r>
            <a:r>
              <a:rPr lang="cs-CZ" sz="11200" dirty="0" err="1"/>
              <a:t>brief</a:t>
            </a:r>
            <a:r>
              <a:rPr lang="cs-CZ" sz="11200" dirty="0"/>
              <a:t>):</a:t>
            </a:r>
            <a:r>
              <a:rPr lang="cs-CZ" sz="11200" b="1" dirty="0"/>
              <a:t> </a:t>
            </a:r>
            <a:r>
              <a:rPr lang="cs-CZ" sz="11200" dirty="0" err="1"/>
              <a:t>We</a:t>
            </a:r>
            <a:r>
              <a:rPr lang="cs-CZ" sz="11200" dirty="0"/>
              <a:t> </a:t>
            </a:r>
            <a:r>
              <a:rPr lang="cs-CZ" sz="11200" dirty="0" err="1"/>
              <a:t>worked</a:t>
            </a:r>
            <a:r>
              <a:rPr lang="cs-CZ" sz="11200" dirty="0"/>
              <a:t> 2 </a:t>
            </a:r>
            <a:r>
              <a:rPr lang="cs-CZ" sz="11200" dirty="0" err="1"/>
              <a:t>hours</a:t>
            </a:r>
            <a:r>
              <a:rPr lang="cs-CZ" sz="11200" dirty="0"/>
              <a:t> </a:t>
            </a:r>
            <a:r>
              <a:rPr lang="cs-CZ" sz="11200" dirty="0" err="1"/>
              <a:t>today</a:t>
            </a:r>
            <a:r>
              <a:rPr lang="cs-CZ" sz="11200" dirty="0"/>
              <a:t>. I </a:t>
            </a:r>
            <a:r>
              <a:rPr lang="cs-CZ" sz="11200" dirty="0" err="1"/>
              <a:t>seemed</a:t>
            </a:r>
            <a:r>
              <a:rPr lang="cs-CZ" sz="11200" dirty="0"/>
              <a:t> </a:t>
            </a:r>
            <a:r>
              <a:rPr lang="cs-CZ" sz="11200" dirty="0" err="1"/>
              <a:t>everyone</a:t>
            </a:r>
            <a:r>
              <a:rPr lang="cs-CZ" sz="11200" dirty="0"/>
              <a:t> </a:t>
            </a:r>
            <a:r>
              <a:rPr lang="cs-CZ" sz="11200" dirty="0" err="1"/>
              <a:t>participated</a:t>
            </a:r>
            <a:r>
              <a:rPr lang="cs-CZ" sz="11200" dirty="0"/>
              <a:t>. Just </a:t>
            </a:r>
            <a:r>
              <a:rPr lang="cs-CZ" sz="11200" dirty="0" err="1"/>
              <a:t>one</a:t>
            </a:r>
            <a:r>
              <a:rPr lang="cs-CZ" sz="11200" dirty="0"/>
              <a:t> </a:t>
            </a:r>
            <a:r>
              <a:rPr lang="cs-CZ" sz="11200" dirty="0" err="1"/>
              <a:t>group</a:t>
            </a:r>
            <a:r>
              <a:rPr lang="cs-CZ" sz="11200" dirty="0"/>
              <a:t> </a:t>
            </a:r>
            <a:r>
              <a:rPr lang="cs-CZ" sz="11200" dirty="0" err="1"/>
              <a:t>was</a:t>
            </a:r>
            <a:r>
              <a:rPr lang="cs-CZ" sz="11200" dirty="0"/>
              <a:t> </a:t>
            </a:r>
            <a:r>
              <a:rPr lang="cs-CZ" sz="11200" dirty="0" err="1"/>
              <a:t>little</a:t>
            </a:r>
            <a:r>
              <a:rPr lang="cs-CZ" sz="11200" dirty="0"/>
              <a:t> </a:t>
            </a:r>
            <a:r>
              <a:rPr lang="cs-CZ" sz="11200" dirty="0" err="1"/>
              <a:t>problematic</a:t>
            </a:r>
            <a:r>
              <a:rPr lang="cs-CZ" sz="11200" dirty="0"/>
              <a:t> but </a:t>
            </a:r>
            <a:r>
              <a:rPr lang="cs-CZ" sz="11200" dirty="0" err="1"/>
              <a:t>even</a:t>
            </a:r>
            <a:r>
              <a:rPr lang="cs-CZ" sz="11200" dirty="0"/>
              <a:t> </a:t>
            </a:r>
            <a:r>
              <a:rPr lang="cs-CZ" sz="11200" dirty="0" err="1"/>
              <a:t>they</a:t>
            </a:r>
            <a:r>
              <a:rPr lang="cs-CZ" sz="11200" dirty="0"/>
              <a:t> </a:t>
            </a:r>
            <a:r>
              <a:rPr lang="cs-CZ" sz="11200" dirty="0" err="1"/>
              <a:t>have</a:t>
            </a:r>
            <a:r>
              <a:rPr lang="cs-CZ" sz="11200" dirty="0"/>
              <a:t> </a:t>
            </a:r>
            <a:r>
              <a:rPr lang="cs-CZ" sz="11200" dirty="0" err="1"/>
              <a:t>something</a:t>
            </a:r>
            <a:r>
              <a:rPr lang="cs-CZ" sz="11200" dirty="0"/>
              <a:t> made. </a:t>
            </a:r>
            <a:r>
              <a:rPr lang="cs-CZ" sz="11200" dirty="0" err="1"/>
              <a:t>The</a:t>
            </a:r>
            <a:r>
              <a:rPr lang="cs-CZ" sz="11200" dirty="0"/>
              <a:t> </a:t>
            </a:r>
            <a:r>
              <a:rPr lang="cs-CZ" sz="11200" dirty="0" err="1"/>
              <a:t>other</a:t>
            </a:r>
            <a:r>
              <a:rPr lang="cs-CZ" sz="11200" dirty="0"/>
              <a:t> </a:t>
            </a:r>
            <a:r>
              <a:rPr lang="cs-CZ" sz="11200" dirty="0" err="1"/>
              <a:t>groups</a:t>
            </a:r>
            <a:r>
              <a:rPr lang="cs-CZ" sz="11200" dirty="0"/>
              <a:t> </a:t>
            </a:r>
            <a:r>
              <a:rPr lang="cs-CZ" sz="11200" dirty="0" err="1"/>
              <a:t>worked</a:t>
            </a:r>
            <a:r>
              <a:rPr lang="cs-CZ" sz="11200" dirty="0"/>
              <a:t> </a:t>
            </a:r>
            <a:r>
              <a:rPr lang="cs-CZ" sz="11200" dirty="0" err="1"/>
              <a:t>well</a:t>
            </a:r>
            <a:r>
              <a:rPr lang="cs-CZ" sz="11200" dirty="0"/>
              <a:t>. </a:t>
            </a:r>
            <a:r>
              <a:rPr lang="cs-CZ" sz="11200" dirty="0" err="1"/>
              <a:t>They</a:t>
            </a:r>
            <a:r>
              <a:rPr lang="cs-CZ" sz="11200" dirty="0"/>
              <a:t> </a:t>
            </a:r>
            <a:r>
              <a:rPr lang="cs-CZ" sz="11200" dirty="0" err="1"/>
              <a:t>were</a:t>
            </a:r>
            <a:r>
              <a:rPr lang="cs-CZ" sz="11200" dirty="0"/>
              <a:t> </a:t>
            </a:r>
            <a:r>
              <a:rPr lang="cs-CZ" sz="11200" dirty="0" err="1"/>
              <a:t>trying</a:t>
            </a:r>
            <a:r>
              <a:rPr lang="cs-CZ" sz="11200" dirty="0"/>
              <a:t> to </a:t>
            </a:r>
            <a:r>
              <a:rPr lang="cs-CZ" sz="11200" dirty="0" err="1"/>
              <a:t>find</a:t>
            </a:r>
            <a:r>
              <a:rPr lang="cs-CZ" sz="11200" dirty="0"/>
              <a:t> </a:t>
            </a:r>
            <a:r>
              <a:rPr lang="cs-CZ" sz="11200" dirty="0" err="1"/>
              <a:t>some</a:t>
            </a:r>
            <a:r>
              <a:rPr lang="cs-CZ" sz="11200" dirty="0"/>
              <a:t> </a:t>
            </a:r>
            <a:r>
              <a:rPr lang="cs-CZ" sz="11200" dirty="0" err="1"/>
              <a:t>informations</a:t>
            </a:r>
            <a:r>
              <a:rPr lang="cs-CZ" sz="11200" dirty="0"/>
              <a:t> in </a:t>
            </a:r>
            <a:r>
              <a:rPr lang="cs-CZ" sz="11200" dirty="0" err="1"/>
              <a:t>books</a:t>
            </a:r>
            <a:r>
              <a:rPr lang="cs-CZ" sz="11200" dirty="0"/>
              <a:t>. </a:t>
            </a:r>
            <a:r>
              <a:rPr lang="cs-CZ" sz="11200" dirty="0" err="1"/>
              <a:t>We</a:t>
            </a:r>
            <a:r>
              <a:rPr lang="cs-CZ" sz="11200" dirty="0"/>
              <a:t> had </a:t>
            </a:r>
            <a:r>
              <a:rPr lang="cs-CZ" sz="11200" dirty="0" err="1"/>
              <a:t>told</a:t>
            </a:r>
            <a:r>
              <a:rPr lang="cs-CZ" sz="11200" dirty="0"/>
              <a:t> </a:t>
            </a:r>
            <a:r>
              <a:rPr lang="cs-CZ" sz="11200" dirty="0" err="1"/>
              <a:t>them</a:t>
            </a:r>
            <a:r>
              <a:rPr lang="cs-CZ" sz="11200" dirty="0"/>
              <a:t> to </a:t>
            </a:r>
            <a:r>
              <a:rPr lang="cs-CZ" sz="11200" dirty="0" err="1"/>
              <a:t>choose</a:t>
            </a:r>
            <a:r>
              <a:rPr lang="cs-CZ" sz="11200" dirty="0"/>
              <a:t> a leader, </a:t>
            </a:r>
            <a:r>
              <a:rPr lang="cs-CZ" sz="11200" dirty="0" err="1"/>
              <a:t>everything</a:t>
            </a:r>
            <a:r>
              <a:rPr lang="cs-CZ" sz="11200" dirty="0"/>
              <a:t> </a:t>
            </a:r>
            <a:r>
              <a:rPr lang="cs-CZ" sz="11200" dirty="0" err="1"/>
              <a:t>else</a:t>
            </a:r>
            <a:r>
              <a:rPr lang="cs-CZ" sz="11200" dirty="0"/>
              <a:t> </a:t>
            </a:r>
            <a:r>
              <a:rPr lang="cs-CZ" sz="11200" dirty="0" err="1"/>
              <a:t>was</a:t>
            </a:r>
            <a:r>
              <a:rPr lang="cs-CZ" sz="11200" dirty="0"/>
              <a:t> made by </a:t>
            </a:r>
            <a:r>
              <a:rPr lang="cs-CZ" sz="11200" dirty="0" err="1"/>
              <a:t>themselves</a:t>
            </a:r>
            <a:r>
              <a:rPr lang="cs-CZ" sz="11200" dirty="0"/>
              <a:t>. </a:t>
            </a:r>
            <a:r>
              <a:rPr lang="cs-CZ" sz="11200" dirty="0" err="1"/>
              <a:t>They</a:t>
            </a:r>
            <a:r>
              <a:rPr lang="cs-CZ" sz="11200" dirty="0"/>
              <a:t> </a:t>
            </a:r>
            <a:r>
              <a:rPr lang="cs-CZ" sz="11200" dirty="0" err="1"/>
              <a:t>have</a:t>
            </a:r>
            <a:r>
              <a:rPr lang="cs-CZ" sz="11200" dirty="0"/>
              <a:t> to </a:t>
            </a:r>
            <a:r>
              <a:rPr lang="cs-CZ" sz="11200" dirty="0" err="1"/>
              <a:t>present</a:t>
            </a:r>
            <a:r>
              <a:rPr lang="cs-CZ" sz="11200" dirty="0"/>
              <a:t> </a:t>
            </a:r>
            <a:r>
              <a:rPr lang="cs-CZ" sz="11200" dirty="0" err="1"/>
              <a:t>their</a:t>
            </a:r>
            <a:r>
              <a:rPr lang="cs-CZ" sz="11200" dirty="0"/>
              <a:t> </a:t>
            </a:r>
            <a:r>
              <a:rPr lang="cs-CZ" sz="11200" dirty="0" err="1"/>
              <a:t>project</a:t>
            </a:r>
            <a:r>
              <a:rPr lang="cs-CZ" sz="11200" dirty="0"/>
              <a:t> </a:t>
            </a:r>
            <a:r>
              <a:rPr lang="cs-CZ" sz="11200" dirty="0" err="1"/>
              <a:t>shortly</a:t>
            </a:r>
            <a:r>
              <a:rPr lang="cs-CZ" sz="11200" dirty="0"/>
              <a:t> to </a:t>
            </a:r>
            <a:r>
              <a:rPr lang="cs-CZ" sz="11200" dirty="0" err="1"/>
              <a:t>attract</a:t>
            </a:r>
            <a:r>
              <a:rPr lang="cs-CZ" sz="11200" dirty="0"/>
              <a:t> </a:t>
            </a:r>
            <a:r>
              <a:rPr lang="cs-CZ" sz="11200" dirty="0" err="1"/>
              <a:t>our</a:t>
            </a:r>
            <a:r>
              <a:rPr lang="cs-CZ" sz="11200" dirty="0"/>
              <a:t> </a:t>
            </a:r>
            <a:r>
              <a:rPr lang="cs-CZ" sz="11200" dirty="0" err="1"/>
              <a:t>attention</a:t>
            </a:r>
            <a:r>
              <a:rPr lang="cs-CZ" sz="11200" dirty="0"/>
              <a:t> on </a:t>
            </a:r>
            <a:r>
              <a:rPr lang="cs-CZ" sz="11200" dirty="0" err="1"/>
              <a:t>Wednesday</a:t>
            </a:r>
            <a:r>
              <a:rPr lang="cs-CZ" sz="11200" dirty="0"/>
              <a:t> and </a:t>
            </a:r>
            <a:r>
              <a:rPr lang="cs-CZ" sz="11200" dirty="0" err="1"/>
              <a:t>Thursday</a:t>
            </a:r>
            <a:r>
              <a:rPr lang="cs-CZ" sz="11200" dirty="0"/>
              <a:t> . In </a:t>
            </a:r>
            <a:r>
              <a:rPr lang="cs-CZ" sz="11200" dirty="0" err="1"/>
              <a:t>the</a:t>
            </a:r>
            <a:r>
              <a:rPr lang="cs-CZ" sz="11200" dirty="0"/>
              <a:t> end </a:t>
            </a:r>
            <a:r>
              <a:rPr lang="cs-CZ" sz="11200" dirty="0" err="1"/>
              <a:t>they</a:t>
            </a:r>
            <a:r>
              <a:rPr lang="cs-CZ" sz="11200" dirty="0"/>
              <a:t> </a:t>
            </a:r>
            <a:r>
              <a:rPr lang="cs-CZ" sz="11200" dirty="0" err="1"/>
              <a:t>have</a:t>
            </a:r>
            <a:r>
              <a:rPr lang="cs-CZ" sz="11200" dirty="0"/>
              <a:t> to </a:t>
            </a:r>
            <a:r>
              <a:rPr lang="cs-CZ" sz="11200" dirty="0" err="1"/>
              <a:t>evaluate</a:t>
            </a:r>
            <a:r>
              <a:rPr lang="cs-CZ" sz="11200" dirty="0"/>
              <a:t> </a:t>
            </a:r>
            <a:r>
              <a:rPr lang="cs-CZ" sz="11200" dirty="0" err="1"/>
              <a:t>their</a:t>
            </a:r>
            <a:r>
              <a:rPr lang="cs-CZ" sz="11200" dirty="0"/>
              <a:t> </a:t>
            </a:r>
            <a:r>
              <a:rPr lang="cs-CZ" sz="11200" dirty="0" err="1"/>
              <a:t>work</a:t>
            </a:r>
            <a:r>
              <a:rPr lang="cs-CZ" sz="11200" dirty="0"/>
              <a:t> in </a:t>
            </a:r>
            <a:r>
              <a:rPr lang="cs-CZ" sz="11200" dirty="0" err="1"/>
              <a:t>group</a:t>
            </a:r>
            <a:r>
              <a:rPr lang="cs-CZ" sz="112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591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74DBD3BA-39E6-49C3-BBBD-851B252CFA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r="10748" b="1"/>
          <a:stretch/>
        </p:blipFill>
        <p:spPr>
          <a:xfrm>
            <a:off x="321734" y="321732"/>
            <a:ext cx="3084025" cy="306716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B7357C3-6DA4-4A3F-AD22-E3DF209D0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347"/>
          <a:stretch/>
        </p:blipFill>
        <p:spPr>
          <a:xfrm>
            <a:off x="321734" y="3469102"/>
            <a:ext cx="3084025" cy="30697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61A783F-3DA6-44FF-BCF4-2E3395B55E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r="7587" b="-2"/>
          <a:stretch/>
        </p:blipFill>
        <p:spPr>
          <a:xfrm>
            <a:off x="3490161" y="321734"/>
            <a:ext cx="4151376" cy="621453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14F4E0C-719A-4685-AF57-E012EC5A09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r="2972" b="-2"/>
          <a:stretch/>
        </p:blipFill>
        <p:spPr>
          <a:xfrm>
            <a:off x="7718889" y="321734"/>
            <a:ext cx="4151376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27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E222AF4-4F0C-4757-B1A7-603AF73B08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410"/>
          <a:stretch/>
        </p:blipFill>
        <p:spPr>
          <a:xfrm>
            <a:off x="321734" y="321732"/>
            <a:ext cx="3084025" cy="306716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CD6ABC0-4702-4546-9A9F-B243F274E0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0669" b="-4"/>
          <a:stretch/>
        </p:blipFill>
        <p:spPr>
          <a:xfrm>
            <a:off x="321734" y="3469102"/>
            <a:ext cx="3084025" cy="30697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158E111-6143-4877-AD53-73D4364683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r="41436" b="-1"/>
          <a:stretch/>
        </p:blipFill>
        <p:spPr>
          <a:xfrm>
            <a:off x="3490161" y="321734"/>
            <a:ext cx="4151376" cy="62145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1E7C7E9-C07F-471F-A28A-1EEB1C19AB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0" b="-2"/>
          <a:stretch/>
        </p:blipFill>
        <p:spPr>
          <a:xfrm>
            <a:off x="7718889" y="321734"/>
            <a:ext cx="4151376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16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75CD89-5126-4BF4-91E9-01FD723E5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467" y="841248"/>
            <a:ext cx="3596975" cy="517550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F674C84-9527-4511-8226-0680968E8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75" y="1563923"/>
            <a:ext cx="5092361" cy="37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63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8C362-459A-476C-AC3D-DE392657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758952"/>
            <a:ext cx="10619971" cy="3859230"/>
          </a:xfrm>
        </p:spPr>
        <p:txBody>
          <a:bodyPr>
            <a:normAutofit/>
          </a:bodyPr>
          <a:lstStyle/>
          <a:p>
            <a:r>
              <a:rPr lang="cs-CZ" dirty="0" err="1"/>
              <a:t>Thanks</a:t>
            </a:r>
            <a:r>
              <a:rPr lang="cs-CZ" dirty="0"/>
              <a:t> for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.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699ABC-D5EF-4E92-9F10-8EFE4AD94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36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1BD32F-5F2B-411E-B39D-34E91554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dirty="0" err="1">
                <a:solidFill>
                  <a:srgbClr val="FFFFFF"/>
                </a:solidFill>
              </a:rPr>
              <a:t>Reasons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for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project-based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learning</a:t>
            </a:r>
            <a:r>
              <a:rPr lang="cs-CZ" sz="3600" dirty="0">
                <a:solidFill>
                  <a:srgbClr val="FFFFFF"/>
                </a:solidFill>
              </a:rPr>
              <a:t> in </a:t>
            </a:r>
            <a:r>
              <a:rPr lang="cs-CZ" sz="3600" dirty="0" err="1">
                <a:solidFill>
                  <a:srgbClr val="FFFFFF"/>
                </a:solidFill>
              </a:rPr>
              <a:t>the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primary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education</a:t>
            </a: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7D43C32-0C1B-4C21-9998-627C6765D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774727"/>
              </p:ext>
            </p:extLst>
          </p:nvPr>
        </p:nvGraphicFramePr>
        <p:xfrm>
          <a:off x="4741865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02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FE92C2-0F96-4808-8740-585138D3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b="1" dirty="0">
                <a:solidFill>
                  <a:srgbClr val="FFFFFF"/>
                </a:solidFill>
              </a:rPr>
              <a:t>On </a:t>
            </a:r>
            <a:r>
              <a:rPr lang="cs-CZ" sz="3600" b="1" dirty="0" err="1">
                <a:solidFill>
                  <a:srgbClr val="FFFFFF"/>
                </a:solidFill>
              </a:rPr>
              <a:t>the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project-based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learning</a:t>
            </a:r>
            <a:r>
              <a:rPr lang="cs-CZ" sz="3600" b="1" dirty="0">
                <a:solidFill>
                  <a:srgbClr val="FFFFFF"/>
                </a:solidFill>
              </a:rPr>
              <a:t>,</a:t>
            </a:r>
            <a:br>
              <a:rPr lang="cs-CZ" sz="3600" b="1" dirty="0">
                <a:solidFill>
                  <a:srgbClr val="FFFFFF"/>
                </a:solidFill>
              </a:rPr>
            </a:br>
            <a:r>
              <a:rPr lang="cs-CZ" sz="3600" b="1" dirty="0" err="1">
                <a:solidFill>
                  <a:srgbClr val="FFFFFF"/>
                </a:solidFill>
              </a:rPr>
              <a:t>generally</a:t>
            </a:r>
            <a:br>
              <a:rPr lang="cs-CZ" sz="3600" b="1" dirty="0">
                <a:solidFill>
                  <a:srgbClr val="FFFFFF"/>
                </a:solidFill>
              </a:rPr>
            </a:br>
            <a:endParaRPr lang="cs-CZ" sz="3600" b="1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5F2C542-F1E3-4C1F-A9AD-7AE2E1FB0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880872"/>
              </p:ext>
            </p:extLst>
          </p:nvPr>
        </p:nvGraphicFramePr>
        <p:xfrm>
          <a:off x="4741865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80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28C73-99FD-48AD-9CF6-6FF06C73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Project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91766F0-BB31-4DA0-8DAE-A67C44E66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17739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56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4FDA5-44ED-4265-BFFD-18C707E0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Project as a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Project-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Learning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270F04F-C613-4FAF-ADF5-99AF58960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32638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998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CDA30F-304A-4CD1-9ED8-2E8A7EA7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Project-</a:t>
            </a:r>
            <a:r>
              <a:rPr lang="cs-CZ" sz="3600" dirty="0" err="1">
                <a:solidFill>
                  <a:srgbClr val="FFFFFF"/>
                </a:solidFill>
              </a:rPr>
              <a:t>based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Learning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Objectives</a:t>
            </a: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DD9B78E-BBF1-4D0A-BB43-DEF0C9710E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469840"/>
              </p:ext>
            </p:extLst>
          </p:nvPr>
        </p:nvGraphicFramePr>
        <p:xfrm>
          <a:off x="4741865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30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7F2F64-1681-401F-A831-8CC206F8B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Role </a:t>
            </a:r>
            <a:r>
              <a:rPr lang="cs-CZ" sz="3600" b="1" dirty="0" err="1">
                <a:solidFill>
                  <a:schemeClr val="bg1"/>
                </a:solidFill>
              </a:rPr>
              <a:t>of</a:t>
            </a:r>
            <a:r>
              <a:rPr lang="cs-CZ" sz="3600" b="1" dirty="0">
                <a:solidFill>
                  <a:schemeClr val="bg1"/>
                </a:solidFill>
              </a:rPr>
              <a:t> </a:t>
            </a:r>
            <a:r>
              <a:rPr lang="cs-CZ" sz="3600" b="1" dirty="0" err="1">
                <a:solidFill>
                  <a:schemeClr val="bg1"/>
                </a:solidFill>
              </a:rPr>
              <a:t>the</a:t>
            </a:r>
            <a:r>
              <a:rPr lang="cs-CZ" sz="3600" b="1" dirty="0">
                <a:solidFill>
                  <a:schemeClr val="bg1"/>
                </a:solidFill>
              </a:rPr>
              <a:t> </a:t>
            </a:r>
            <a:r>
              <a:rPr lang="cs-CZ" sz="3600" b="1" dirty="0" err="1">
                <a:solidFill>
                  <a:schemeClr val="bg1"/>
                </a:solidFill>
              </a:rPr>
              <a:t>teacher</a:t>
            </a: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5A7D251-8106-43B0-B8E3-72E62F30F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582911"/>
              </p:ext>
            </p:extLst>
          </p:nvPr>
        </p:nvGraphicFramePr>
        <p:xfrm>
          <a:off x="4741865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22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28139-8697-4C62-BEC3-4340E317A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312" y="28660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Thematic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(ITL)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7D4B678-566F-4F46-A310-C3C5A8F3C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89433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111097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2474</Words>
  <Application>Microsoft Office PowerPoint</Application>
  <PresentationFormat>Širokoúhlá obrazovka</PresentationFormat>
  <Paragraphs>153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Calibri</vt:lpstr>
      <vt:lpstr>Calibri Light</vt:lpstr>
      <vt:lpstr>Wingdings 2</vt:lpstr>
      <vt:lpstr>HDOfficeLightV0</vt:lpstr>
      <vt:lpstr>Retrospektiva</vt:lpstr>
      <vt:lpstr>Project-based learning (PBL) in the primary education  And its importance in the curriculum of the pregradual programme of the teachers' training for primary education</vt:lpstr>
      <vt:lpstr>Prezentace aplikace PowerPoint</vt:lpstr>
      <vt:lpstr>Reasons for project-based learning in the primary education</vt:lpstr>
      <vt:lpstr>On the project-based learning, generally </vt:lpstr>
      <vt:lpstr>The Project</vt:lpstr>
      <vt:lpstr>Project as a Heart of the Project-based Learning</vt:lpstr>
      <vt:lpstr>Project-based Learning Objectives</vt:lpstr>
      <vt:lpstr>Role of the teacher</vt:lpstr>
      <vt:lpstr>Integrated Thematic Learning (ITL)</vt:lpstr>
      <vt:lpstr>Integrated Thematic Learning (ITL)</vt:lpstr>
      <vt:lpstr>Integrated Thematic Learning (ITL)</vt:lpstr>
      <vt:lpstr>Integration in Nursery School</vt:lpstr>
      <vt:lpstr>Project vs. thematic learning</vt:lpstr>
      <vt:lpstr>Choosing the project topic with brainstorming </vt:lpstr>
      <vt:lpstr>Prezentace aplikace PowerPoint</vt:lpstr>
      <vt:lpstr>Setting the purpose</vt:lpstr>
      <vt:lpstr>Outcomes</vt:lpstr>
      <vt:lpstr>Choosing the participants of the project</vt:lpstr>
      <vt:lpstr>Schedule of the project</vt:lpstr>
      <vt:lpstr>Where? Enviroment of the project</vt:lpstr>
      <vt:lpstr>What we need?  Appropriate material aids. </vt:lpstr>
      <vt:lpstr>How to evaluate the project?</vt:lpstr>
      <vt:lpstr>Examples of some project titles of projecs:</vt:lpstr>
      <vt:lpstr>Example of a project: Animals (mammals, birds, reptile, amhibian, fish and insect)</vt:lpstr>
      <vt:lpstr>Prezentace aplikace PowerPoint</vt:lpstr>
      <vt:lpstr>Prezentace aplikace PowerPoint</vt:lpstr>
      <vt:lpstr>Prezentace aplikace PowerPoint</vt:lpstr>
      <vt:lpstr>Thanks for your attention.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Masarykova univerzita</dc:title>
  <dc:creator>Petra Vystrčilová</dc:creator>
  <cp:lastModifiedBy>Petra Vystrčilová</cp:lastModifiedBy>
  <cp:revision>154</cp:revision>
  <dcterms:created xsi:type="dcterms:W3CDTF">2019-04-10T08:41:17Z</dcterms:created>
  <dcterms:modified xsi:type="dcterms:W3CDTF">2021-03-29T06:46:49Z</dcterms:modified>
</cp:coreProperties>
</file>