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95" r:id="rId3"/>
    <p:sldId id="296" r:id="rId4"/>
    <p:sldId id="291" r:id="rId5"/>
    <p:sldId id="298" r:id="rId6"/>
    <p:sldId id="299" r:id="rId7"/>
    <p:sldId id="293" r:id="rId8"/>
    <p:sldId id="278" r:id="rId9"/>
    <p:sldId id="305" r:id="rId10"/>
    <p:sldId id="279" r:id="rId11"/>
    <p:sldId id="282" r:id="rId12"/>
    <p:sldId id="283" r:id="rId13"/>
    <p:sldId id="280" r:id="rId14"/>
    <p:sldId id="281" r:id="rId15"/>
    <p:sldId id="306" r:id="rId16"/>
    <p:sldId id="301" r:id="rId17"/>
    <p:sldId id="302" r:id="rId18"/>
    <p:sldId id="304" r:id="rId19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a Horká" initials="HH" lastIdx="1" clrIdx="0">
    <p:extLst>
      <p:ext uri="{19B8F6BF-5375-455C-9EA6-DF929625EA0E}">
        <p15:presenceInfo xmlns:p15="http://schemas.microsoft.com/office/powerpoint/2012/main" userId="Hana Hork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7T23:04:43.46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CD74C-17C8-468A-9B10-0C376763E60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2CA669D-1D7C-42BA-AAD9-62360479E60E}">
      <dgm:prSet/>
      <dgm:spPr/>
      <dgm:t>
        <a:bodyPr/>
        <a:lstStyle/>
        <a:p>
          <a:r>
            <a:rPr lang="cs-CZ" dirty="0"/>
            <a:t>Uveďte příklady</a:t>
          </a:r>
        </a:p>
      </dgm:t>
    </dgm:pt>
    <dgm:pt modelId="{20480F4F-9D76-41D7-908D-34987B6AAA1D}" type="parTrans" cxnId="{E964D2E8-6174-42C0-AF1F-0859FA3A36BB}">
      <dgm:prSet/>
      <dgm:spPr/>
    </dgm:pt>
    <dgm:pt modelId="{D7E9F7B8-9F03-429C-BA98-BD78BC409F49}" type="sibTrans" cxnId="{E964D2E8-6174-42C0-AF1F-0859FA3A36BB}">
      <dgm:prSet/>
      <dgm:spPr/>
    </dgm:pt>
    <dgm:pt modelId="{D979BD97-B9E6-4AF4-8CE6-FF097CCDCE10}" type="pres">
      <dgm:prSet presAssocID="{2DACD74C-17C8-468A-9B10-0C376763E60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CDBC93-4D0F-4F35-A184-181F6A9441CF}" type="pres">
      <dgm:prSet presAssocID="{52CA669D-1D7C-42BA-AAD9-62360479E60E}" presName="centerShape" presStyleLbl="node0" presStyleIdx="0" presStyleCnt="1"/>
      <dgm:spPr/>
    </dgm:pt>
  </dgm:ptLst>
  <dgm:cxnLst>
    <dgm:cxn modelId="{283E46A7-C575-47DB-B7B1-5C3C42B230A8}" type="presOf" srcId="{2DACD74C-17C8-468A-9B10-0C376763E600}" destId="{D979BD97-B9E6-4AF4-8CE6-FF097CCDCE10}" srcOrd="0" destOrd="0" presId="urn:microsoft.com/office/officeart/2005/8/layout/radial5"/>
    <dgm:cxn modelId="{BBCB18E2-DFAF-4C20-AC70-2140066F574D}" type="presOf" srcId="{52CA669D-1D7C-42BA-AAD9-62360479E60E}" destId="{D6CDBC93-4D0F-4F35-A184-181F6A9441CF}" srcOrd="0" destOrd="0" presId="urn:microsoft.com/office/officeart/2005/8/layout/radial5"/>
    <dgm:cxn modelId="{E964D2E8-6174-42C0-AF1F-0859FA3A36BB}" srcId="{2DACD74C-17C8-468A-9B10-0C376763E600}" destId="{52CA669D-1D7C-42BA-AAD9-62360479E60E}" srcOrd="0" destOrd="0" parTransId="{20480F4F-9D76-41D7-908D-34987B6AAA1D}" sibTransId="{D7E9F7B8-9F03-429C-BA98-BD78BC409F49}"/>
    <dgm:cxn modelId="{C3B01042-6A01-4DDD-8A8E-CB61E8EFE633}" type="presParOf" srcId="{D979BD97-B9E6-4AF4-8CE6-FF097CCDCE10}" destId="{D6CDBC93-4D0F-4F35-A184-181F6A9441CF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A7F534-1265-4672-97F1-E83ACE89530B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F3EEA9E7-9421-476C-A9D2-869198D6272C}">
      <dgm:prSet phldrT="[Text]"/>
      <dgm:spPr/>
      <dgm:t>
        <a:bodyPr/>
        <a:lstStyle/>
        <a:p>
          <a:r>
            <a:rPr lang="cs-CZ" dirty="0"/>
            <a:t>Výchova jedince pro 21. století</a:t>
          </a:r>
        </a:p>
      </dgm:t>
    </dgm:pt>
    <dgm:pt modelId="{FADC0E69-9865-4495-98DD-C24F2B84C545}" type="parTrans" cxnId="{CD981895-9438-485A-BAA9-F3F04DA634DC}">
      <dgm:prSet/>
      <dgm:spPr/>
      <dgm:t>
        <a:bodyPr/>
        <a:lstStyle/>
        <a:p>
          <a:endParaRPr lang="cs-CZ"/>
        </a:p>
      </dgm:t>
    </dgm:pt>
    <dgm:pt modelId="{BCAE702F-788F-428F-840E-31D9A8334424}" type="sibTrans" cxnId="{CD981895-9438-485A-BAA9-F3F04DA634DC}">
      <dgm:prSet/>
      <dgm:spPr/>
      <dgm:t>
        <a:bodyPr/>
        <a:lstStyle/>
        <a:p>
          <a:endParaRPr lang="cs-CZ"/>
        </a:p>
      </dgm:t>
    </dgm:pt>
    <dgm:pt modelId="{13924C3E-614D-4BAB-B496-5AF605C04DD2}">
      <dgm:prSet phldrT="[Text]" phldr="1"/>
      <dgm:spPr/>
      <dgm:t>
        <a:bodyPr/>
        <a:lstStyle/>
        <a:p>
          <a:endParaRPr lang="cs-CZ"/>
        </a:p>
      </dgm:t>
    </dgm:pt>
    <dgm:pt modelId="{35FF003D-13CD-471E-92FF-A54385DF9E7F}" type="parTrans" cxnId="{A1989AC9-42AC-4FC9-81C8-2319F02285EE}">
      <dgm:prSet/>
      <dgm:spPr/>
      <dgm:t>
        <a:bodyPr/>
        <a:lstStyle/>
        <a:p>
          <a:endParaRPr lang="cs-CZ"/>
        </a:p>
      </dgm:t>
    </dgm:pt>
    <dgm:pt modelId="{0CFCF219-15C4-4C44-96AF-3E963E22C0AE}" type="sibTrans" cxnId="{A1989AC9-42AC-4FC9-81C8-2319F02285EE}">
      <dgm:prSet/>
      <dgm:spPr/>
      <dgm:t>
        <a:bodyPr/>
        <a:lstStyle/>
        <a:p>
          <a:endParaRPr lang="cs-CZ"/>
        </a:p>
      </dgm:t>
    </dgm:pt>
    <dgm:pt modelId="{2B906A05-FFA2-444A-BF95-EA27BEA5EDA5}">
      <dgm:prSet phldrT="[Text]" phldr="1"/>
      <dgm:spPr/>
      <dgm:t>
        <a:bodyPr/>
        <a:lstStyle/>
        <a:p>
          <a:endParaRPr lang="cs-CZ"/>
        </a:p>
      </dgm:t>
    </dgm:pt>
    <dgm:pt modelId="{44864B86-7F3B-46B6-B4A9-86C2D4749CD3}" type="parTrans" cxnId="{8989C43B-4091-46D2-BEEC-9A30C82D7F78}">
      <dgm:prSet/>
      <dgm:spPr/>
      <dgm:t>
        <a:bodyPr/>
        <a:lstStyle/>
        <a:p>
          <a:endParaRPr lang="cs-CZ"/>
        </a:p>
      </dgm:t>
    </dgm:pt>
    <dgm:pt modelId="{D73C2290-8A98-454C-97D7-793CF97BF603}" type="sibTrans" cxnId="{8989C43B-4091-46D2-BEEC-9A30C82D7F78}">
      <dgm:prSet/>
      <dgm:spPr/>
      <dgm:t>
        <a:bodyPr/>
        <a:lstStyle/>
        <a:p>
          <a:endParaRPr lang="cs-CZ"/>
        </a:p>
      </dgm:t>
    </dgm:pt>
    <dgm:pt modelId="{79E353CD-F631-45A0-B0FB-911552230AC3}">
      <dgm:prSet phldrT="[Text]" phldr="1"/>
      <dgm:spPr/>
      <dgm:t>
        <a:bodyPr/>
        <a:lstStyle/>
        <a:p>
          <a:endParaRPr lang="cs-CZ" dirty="0"/>
        </a:p>
      </dgm:t>
    </dgm:pt>
    <dgm:pt modelId="{C4890CA8-D61C-4A07-BA96-4ACB734799F2}" type="parTrans" cxnId="{42F0BC40-DEC1-44FD-974E-CBFD126AC108}">
      <dgm:prSet/>
      <dgm:spPr/>
      <dgm:t>
        <a:bodyPr/>
        <a:lstStyle/>
        <a:p>
          <a:endParaRPr lang="cs-CZ"/>
        </a:p>
      </dgm:t>
    </dgm:pt>
    <dgm:pt modelId="{ECB7A6F3-1EC7-4942-8087-96888CA0121B}" type="sibTrans" cxnId="{42F0BC40-DEC1-44FD-974E-CBFD126AC108}">
      <dgm:prSet/>
      <dgm:spPr/>
      <dgm:t>
        <a:bodyPr/>
        <a:lstStyle/>
        <a:p>
          <a:endParaRPr lang="cs-CZ"/>
        </a:p>
      </dgm:t>
    </dgm:pt>
    <dgm:pt modelId="{1E2E4026-42D4-4886-A5C5-B3BC87FE9361}">
      <dgm:prSet phldrT="[Text]" phldr="1"/>
      <dgm:spPr/>
      <dgm:t>
        <a:bodyPr/>
        <a:lstStyle/>
        <a:p>
          <a:endParaRPr lang="cs-CZ" dirty="0"/>
        </a:p>
      </dgm:t>
    </dgm:pt>
    <dgm:pt modelId="{55DF1C25-D532-4A3E-88D6-F875577C3ACE}" type="sibTrans" cxnId="{638772C8-33DB-4778-B71E-C6DD355DFF6F}">
      <dgm:prSet/>
      <dgm:spPr/>
      <dgm:t>
        <a:bodyPr/>
        <a:lstStyle/>
        <a:p>
          <a:endParaRPr lang="cs-CZ"/>
        </a:p>
      </dgm:t>
    </dgm:pt>
    <dgm:pt modelId="{E5B3FD40-526A-4E2C-BF98-0FE099B904F5}" type="parTrans" cxnId="{638772C8-33DB-4778-B71E-C6DD355DFF6F}">
      <dgm:prSet/>
      <dgm:spPr/>
      <dgm:t>
        <a:bodyPr/>
        <a:lstStyle/>
        <a:p>
          <a:endParaRPr lang="cs-CZ"/>
        </a:p>
      </dgm:t>
    </dgm:pt>
    <dgm:pt modelId="{4DCCF396-1B6F-4F23-A404-BE0FC804DA4C}">
      <dgm:prSet/>
      <dgm:spPr/>
      <dgm:t>
        <a:bodyPr/>
        <a:lstStyle/>
        <a:p>
          <a:endParaRPr lang="cs-CZ" dirty="0"/>
        </a:p>
      </dgm:t>
    </dgm:pt>
    <dgm:pt modelId="{378CDB1A-A9E0-4DC4-807B-748E14BCF6A1}" type="parTrans" cxnId="{EE6B91D6-33C7-45BF-80EF-A9B349609234}">
      <dgm:prSet/>
      <dgm:spPr/>
      <dgm:t>
        <a:bodyPr/>
        <a:lstStyle/>
        <a:p>
          <a:endParaRPr lang="cs-CZ"/>
        </a:p>
      </dgm:t>
    </dgm:pt>
    <dgm:pt modelId="{24B36707-173D-478C-AE5D-43186F44655A}" type="sibTrans" cxnId="{EE6B91D6-33C7-45BF-80EF-A9B349609234}">
      <dgm:prSet/>
      <dgm:spPr/>
      <dgm:t>
        <a:bodyPr/>
        <a:lstStyle/>
        <a:p>
          <a:endParaRPr lang="cs-CZ"/>
        </a:p>
      </dgm:t>
    </dgm:pt>
    <dgm:pt modelId="{1B74307B-BB38-48AF-9E85-484531BDF9E1}">
      <dgm:prSet/>
      <dgm:spPr/>
      <dgm:t>
        <a:bodyPr/>
        <a:lstStyle/>
        <a:p>
          <a:endParaRPr lang="cs-CZ"/>
        </a:p>
      </dgm:t>
    </dgm:pt>
    <dgm:pt modelId="{108260ED-E55E-470A-8E73-C8F6FAA37C70}" type="parTrans" cxnId="{97B89FDC-0BBE-441F-AEE0-F62625902333}">
      <dgm:prSet/>
      <dgm:spPr/>
      <dgm:t>
        <a:bodyPr/>
        <a:lstStyle/>
        <a:p>
          <a:endParaRPr lang="cs-CZ"/>
        </a:p>
      </dgm:t>
    </dgm:pt>
    <dgm:pt modelId="{3C81F6A9-97D7-4EA1-A164-386C7B83A4DE}" type="sibTrans" cxnId="{97B89FDC-0BBE-441F-AEE0-F62625902333}">
      <dgm:prSet/>
      <dgm:spPr/>
      <dgm:t>
        <a:bodyPr/>
        <a:lstStyle/>
        <a:p>
          <a:endParaRPr lang="cs-CZ"/>
        </a:p>
      </dgm:t>
    </dgm:pt>
    <dgm:pt modelId="{46435A4A-0BFC-478A-988B-D6C2DB5E4100}">
      <dgm:prSet/>
      <dgm:spPr/>
      <dgm:t>
        <a:bodyPr/>
        <a:lstStyle/>
        <a:p>
          <a:endParaRPr lang="cs-CZ"/>
        </a:p>
      </dgm:t>
    </dgm:pt>
    <dgm:pt modelId="{9DBFCB20-9CF1-49F3-ADD7-D89F76F43C26}" type="parTrans" cxnId="{FCB9D684-2514-45D2-826C-83F3D5D4D32F}">
      <dgm:prSet/>
      <dgm:spPr/>
      <dgm:t>
        <a:bodyPr/>
        <a:lstStyle/>
        <a:p>
          <a:endParaRPr lang="cs-CZ"/>
        </a:p>
      </dgm:t>
    </dgm:pt>
    <dgm:pt modelId="{B731E1EF-8FCB-43D3-90FE-5BBA361B981A}" type="sibTrans" cxnId="{FCB9D684-2514-45D2-826C-83F3D5D4D32F}">
      <dgm:prSet/>
      <dgm:spPr/>
      <dgm:t>
        <a:bodyPr/>
        <a:lstStyle/>
        <a:p>
          <a:endParaRPr lang="cs-CZ"/>
        </a:p>
      </dgm:t>
    </dgm:pt>
    <dgm:pt modelId="{5E809BD2-53DD-4017-B23A-2BF09C7A81BA}">
      <dgm:prSet/>
      <dgm:spPr/>
      <dgm:t>
        <a:bodyPr/>
        <a:lstStyle/>
        <a:p>
          <a:endParaRPr lang="cs-CZ"/>
        </a:p>
      </dgm:t>
    </dgm:pt>
    <dgm:pt modelId="{10215ED8-32BF-4E02-AC73-BB86CC8EB174}" type="parTrans" cxnId="{FE558FA3-A721-45F9-9CB9-295FD505FEFF}">
      <dgm:prSet/>
      <dgm:spPr/>
      <dgm:t>
        <a:bodyPr/>
        <a:lstStyle/>
        <a:p>
          <a:endParaRPr lang="cs-CZ"/>
        </a:p>
      </dgm:t>
    </dgm:pt>
    <dgm:pt modelId="{C6B4C5ED-74BB-4629-B009-2EA2D17611C4}" type="sibTrans" cxnId="{FE558FA3-A721-45F9-9CB9-295FD505FEFF}">
      <dgm:prSet/>
      <dgm:spPr/>
      <dgm:t>
        <a:bodyPr/>
        <a:lstStyle/>
        <a:p>
          <a:endParaRPr lang="cs-CZ"/>
        </a:p>
      </dgm:t>
    </dgm:pt>
    <dgm:pt modelId="{F6BF3E52-011A-4B90-86B6-80374F3CFA00}" type="pres">
      <dgm:prSet presAssocID="{93A7F534-1265-4672-97F1-E83ACE89530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FD11EDF-236C-4A17-AE4F-044C9DA75058}" type="pres">
      <dgm:prSet presAssocID="{F3EEA9E7-9421-476C-A9D2-869198D6272C}" presName="centerShape" presStyleLbl="node0" presStyleIdx="0" presStyleCnt="1" custScaleX="106504" custScaleY="102019"/>
      <dgm:spPr/>
    </dgm:pt>
    <dgm:pt modelId="{4E188B31-B1B9-4D74-90F4-7428E1120642}" type="pres">
      <dgm:prSet presAssocID="{35FF003D-13CD-471E-92FF-A54385DF9E7F}" presName="parTrans" presStyleLbl="sibTrans2D1" presStyleIdx="0" presStyleCnt="7"/>
      <dgm:spPr/>
    </dgm:pt>
    <dgm:pt modelId="{BA864512-B09D-49FC-A1EE-45C48BA99F3F}" type="pres">
      <dgm:prSet presAssocID="{35FF003D-13CD-471E-92FF-A54385DF9E7F}" presName="connectorText" presStyleLbl="sibTrans2D1" presStyleIdx="0" presStyleCnt="7"/>
      <dgm:spPr/>
    </dgm:pt>
    <dgm:pt modelId="{5DC3E312-975A-4D26-A0C9-11F252946DC5}" type="pres">
      <dgm:prSet presAssocID="{13924C3E-614D-4BAB-B496-5AF605C04DD2}" presName="node" presStyleLbl="node1" presStyleIdx="0" presStyleCnt="7">
        <dgm:presLayoutVars>
          <dgm:bulletEnabled val="1"/>
        </dgm:presLayoutVars>
      </dgm:prSet>
      <dgm:spPr/>
    </dgm:pt>
    <dgm:pt modelId="{1F9CE7A3-6A1E-4CBF-812B-FB9512C26429}" type="pres">
      <dgm:prSet presAssocID="{E5B3FD40-526A-4E2C-BF98-0FE099B904F5}" presName="parTrans" presStyleLbl="sibTrans2D1" presStyleIdx="1" presStyleCnt="7"/>
      <dgm:spPr/>
    </dgm:pt>
    <dgm:pt modelId="{5BA7B9AD-C6F2-4A81-95AE-A26AA44FAE3E}" type="pres">
      <dgm:prSet presAssocID="{E5B3FD40-526A-4E2C-BF98-0FE099B904F5}" presName="connectorText" presStyleLbl="sibTrans2D1" presStyleIdx="1" presStyleCnt="7"/>
      <dgm:spPr/>
    </dgm:pt>
    <dgm:pt modelId="{FB26ECFD-08A8-4D83-B16C-E608C22D6E3D}" type="pres">
      <dgm:prSet presAssocID="{1E2E4026-42D4-4886-A5C5-B3BC87FE9361}" presName="node" presStyleLbl="node1" presStyleIdx="1" presStyleCnt="7">
        <dgm:presLayoutVars>
          <dgm:bulletEnabled val="1"/>
        </dgm:presLayoutVars>
      </dgm:prSet>
      <dgm:spPr/>
    </dgm:pt>
    <dgm:pt modelId="{B0D98876-FFFF-4F85-9568-B9A1AE588641}" type="pres">
      <dgm:prSet presAssocID="{108260ED-E55E-470A-8E73-C8F6FAA37C70}" presName="parTrans" presStyleLbl="sibTrans2D1" presStyleIdx="2" presStyleCnt="7"/>
      <dgm:spPr/>
    </dgm:pt>
    <dgm:pt modelId="{7C5F8767-9DE3-4D59-9C3A-4C87EBDDA8E2}" type="pres">
      <dgm:prSet presAssocID="{108260ED-E55E-470A-8E73-C8F6FAA37C70}" presName="connectorText" presStyleLbl="sibTrans2D1" presStyleIdx="2" presStyleCnt="7"/>
      <dgm:spPr/>
    </dgm:pt>
    <dgm:pt modelId="{93270634-3D71-42A8-958A-BC6EA4998E64}" type="pres">
      <dgm:prSet presAssocID="{1B74307B-BB38-48AF-9E85-484531BDF9E1}" presName="node" presStyleLbl="node1" presStyleIdx="2" presStyleCnt="7">
        <dgm:presLayoutVars>
          <dgm:bulletEnabled val="1"/>
        </dgm:presLayoutVars>
      </dgm:prSet>
      <dgm:spPr/>
    </dgm:pt>
    <dgm:pt modelId="{09C42F7C-A4F9-4CFD-A430-5A4C81CECFE4}" type="pres">
      <dgm:prSet presAssocID="{44864B86-7F3B-46B6-B4A9-86C2D4749CD3}" presName="parTrans" presStyleLbl="sibTrans2D1" presStyleIdx="3" presStyleCnt="7"/>
      <dgm:spPr/>
    </dgm:pt>
    <dgm:pt modelId="{FE565CAF-6668-44E4-B238-D06CAF7BA1F8}" type="pres">
      <dgm:prSet presAssocID="{44864B86-7F3B-46B6-B4A9-86C2D4749CD3}" presName="connectorText" presStyleLbl="sibTrans2D1" presStyleIdx="3" presStyleCnt="7"/>
      <dgm:spPr/>
    </dgm:pt>
    <dgm:pt modelId="{5DD1FBC4-82A4-40AE-81DD-291674E8CA61}" type="pres">
      <dgm:prSet presAssocID="{2B906A05-FFA2-444A-BF95-EA27BEA5EDA5}" presName="node" presStyleLbl="node1" presStyleIdx="3" presStyleCnt="7">
        <dgm:presLayoutVars>
          <dgm:bulletEnabled val="1"/>
        </dgm:presLayoutVars>
      </dgm:prSet>
      <dgm:spPr/>
    </dgm:pt>
    <dgm:pt modelId="{662A4EE7-3842-40D3-9A6E-80F3D4424BED}" type="pres">
      <dgm:prSet presAssocID="{C4890CA8-D61C-4A07-BA96-4ACB734799F2}" presName="parTrans" presStyleLbl="sibTrans2D1" presStyleIdx="4" presStyleCnt="7"/>
      <dgm:spPr/>
    </dgm:pt>
    <dgm:pt modelId="{13D7B734-C472-4619-9DB6-0F08260C774F}" type="pres">
      <dgm:prSet presAssocID="{C4890CA8-D61C-4A07-BA96-4ACB734799F2}" presName="connectorText" presStyleLbl="sibTrans2D1" presStyleIdx="4" presStyleCnt="7"/>
      <dgm:spPr/>
    </dgm:pt>
    <dgm:pt modelId="{D033014A-7EBE-4B26-BF4C-4506222B4110}" type="pres">
      <dgm:prSet presAssocID="{79E353CD-F631-45A0-B0FB-911552230AC3}" presName="node" presStyleLbl="node1" presStyleIdx="4" presStyleCnt="7">
        <dgm:presLayoutVars>
          <dgm:bulletEnabled val="1"/>
        </dgm:presLayoutVars>
      </dgm:prSet>
      <dgm:spPr/>
    </dgm:pt>
    <dgm:pt modelId="{9F1226C5-1EEB-4D58-9796-8DBFC1569EDA}" type="pres">
      <dgm:prSet presAssocID="{10215ED8-32BF-4E02-AC73-BB86CC8EB174}" presName="parTrans" presStyleLbl="sibTrans2D1" presStyleIdx="5" presStyleCnt="7"/>
      <dgm:spPr/>
    </dgm:pt>
    <dgm:pt modelId="{4300B0CE-3409-4243-833B-4BFF989872E7}" type="pres">
      <dgm:prSet presAssocID="{10215ED8-32BF-4E02-AC73-BB86CC8EB174}" presName="connectorText" presStyleLbl="sibTrans2D1" presStyleIdx="5" presStyleCnt="7"/>
      <dgm:spPr/>
    </dgm:pt>
    <dgm:pt modelId="{512525AB-B0CE-4CEE-AA7A-EDDA558B67E7}" type="pres">
      <dgm:prSet presAssocID="{5E809BD2-53DD-4017-B23A-2BF09C7A81BA}" presName="node" presStyleLbl="node1" presStyleIdx="5" presStyleCnt="7">
        <dgm:presLayoutVars>
          <dgm:bulletEnabled val="1"/>
        </dgm:presLayoutVars>
      </dgm:prSet>
      <dgm:spPr/>
    </dgm:pt>
    <dgm:pt modelId="{78BA5F9F-F968-4A32-8D21-A9ABB76E43D2}" type="pres">
      <dgm:prSet presAssocID="{9DBFCB20-9CF1-49F3-ADD7-D89F76F43C26}" presName="parTrans" presStyleLbl="sibTrans2D1" presStyleIdx="6" presStyleCnt="7"/>
      <dgm:spPr/>
    </dgm:pt>
    <dgm:pt modelId="{8D35203F-09ED-45C1-AFF4-93436605EC7B}" type="pres">
      <dgm:prSet presAssocID="{9DBFCB20-9CF1-49F3-ADD7-D89F76F43C26}" presName="connectorText" presStyleLbl="sibTrans2D1" presStyleIdx="6" presStyleCnt="7"/>
      <dgm:spPr/>
    </dgm:pt>
    <dgm:pt modelId="{2602BA59-5127-4CC6-BA8C-5D95DD4032AD}" type="pres">
      <dgm:prSet presAssocID="{46435A4A-0BFC-478A-988B-D6C2DB5E4100}" presName="node" presStyleLbl="node1" presStyleIdx="6" presStyleCnt="7">
        <dgm:presLayoutVars>
          <dgm:bulletEnabled val="1"/>
        </dgm:presLayoutVars>
      </dgm:prSet>
      <dgm:spPr/>
    </dgm:pt>
  </dgm:ptLst>
  <dgm:cxnLst>
    <dgm:cxn modelId="{08EFEF05-ECCF-4925-BDCE-5A0939F6965F}" type="presOf" srcId="{79E353CD-F631-45A0-B0FB-911552230AC3}" destId="{D033014A-7EBE-4B26-BF4C-4506222B4110}" srcOrd="0" destOrd="0" presId="urn:microsoft.com/office/officeart/2005/8/layout/radial5"/>
    <dgm:cxn modelId="{8430B131-F85F-4E73-836E-51E51DC0D251}" type="presOf" srcId="{F3EEA9E7-9421-476C-A9D2-869198D6272C}" destId="{6FD11EDF-236C-4A17-AE4F-044C9DA75058}" srcOrd="0" destOrd="0" presId="urn:microsoft.com/office/officeart/2005/8/layout/radial5"/>
    <dgm:cxn modelId="{61970733-AF0D-47E4-AB3E-35E7A3725482}" type="presOf" srcId="{46435A4A-0BFC-478A-988B-D6C2DB5E4100}" destId="{2602BA59-5127-4CC6-BA8C-5D95DD4032AD}" srcOrd="0" destOrd="0" presId="urn:microsoft.com/office/officeart/2005/8/layout/radial5"/>
    <dgm:cxn modelId="{495C3A37-7879-4C5A-9277-01EE9AD50A73}" type="presOf" srcId="{C4890CA8-D61C-4A07-BA96-4ACB734799F2}" destId="{13D7B734-C472-4619-9DB6-0F08260C774F}" srcOrd="1" destOrd="0" presId="urn:microsoft.com/office/officeart/2005/8/layout/radial5"/>
    <dgm:cxn modelId="{CD60E038-DF3C-47C6-8A0F-F13AC121648E}" type="presOf" srcId="{1B74307B-BB38-48AF-9E85-484531BDF9E1}" destId="{93270634-3D71-42A8-958A-BC6EA4998E64}" srcOrd="0" destOrd="0" presId="urn:microsoft.com/office/officeart/2005/8/layout/radial5"/>
    <dgm:cxn modelId="{8989C43B-4091-46D2-BEEC-9A30C82D7F78}" srcId="{F3EEA9E7-9421-476C-A9D2-869198D6272C}" destId="{2B906A05-FFA2-444A-BF95-EA27BEA5EDA5}" srcOrd="3" destOrd="0" parTransId="{44864B86-7F3B-46B6-B4A9-86C2D4749CD3}" sibTransId="{D73C2290-8A98-454C-97D7-793CF97BF603}"/>
    <dgm:cxn modelId="{7D8A703D-B43E-4FA8-AF99-2AD8C46917D3}" type="presOf" srcId="{35FF003D-13CD-471E-92FF-A54385DF9E7F}" destId="{BA864512-B09D-49FC-A1EE-45C48BA99F3F}" srcOrd="1" destOrd="0" presId="urn:microsoft.com/office/officeart/2005/8/layout/radial5"/>
    <dgm:cxn modelId="{42F0BC40-DEC1-44FD-974E-CBFD126AC108}" srcId="{F3EEA9E7-9421-476C-A9D2-869198D6272C}" destId="{79E353CD-F631-45A0-B0FB-911552230AC3}" srcOrd="4" destOrd="0" parTransId="{C4890CA8-D61C-4A07-BA96-4ACB734799F2}" sibTransId="{ECB7A6F3-1EC7-4942-8087-96888CA0121B}"/>
    <dgm:cxn modelId="{288BCA5B-766D-42D9-96F2-2C71DAC4DBBC}" type="presOf" srcId="{93A7F534-1265-4672-97F1-E83ACE89530B}" destId="{F6BF3E52-011A-4B90-86B6-80374F3CFA00}" srcOrd="0" destOrd="0" presId="urn:microsoft.com/office/officeart/2005/8/layout/radial5"/>
    <dgm:cxn modelId="{3EA9CF5C-4A0D-44D9-8143-58449FFA398D}" type="presOf" srcId="{108260ED-E55E-470A-8E73-C8F6FAA37C70}" destId="{7C5F8767-9DE3-4D59-9C3A-4C87EBDDA8E2}" srcOrd="1" destOrd="0" presId="urn:microsoft.com/office/officeart/2005/8/layout/radial5"/>
    <dgm:cxn modelId="{0320F545-D309-4845-8526-EF84206C79E7}" type="presOf" srcId="{1E2E4026-42D4-4886-A5C5-B3BC87FE9361}" destId="{FB26ECFD-08A8-4D83-B16C-E608C22D6E3D}" srcOrd="0" destOrd="0" presId="urn:microsoft.com/office/officeart/2005/8/layout/radial5"/>
    <dgm:cxn modelId="{9B9A5650-98DD-41AC-BAFE-1376BFE71AC5}" type="presOf" srcId="{E5B3FD40-526A-4E2C-BF98-0FE099B904F5}" destId="{5BA7B9AD-C6F2-4A81-95AE-A26AA44FAE3E}" srcOrd="1" destOrd="0" presId="urn:microsoft.com/office/officeart/2005/8/layout/radial5"/>
    <dgm:cxn modelId="{0626BD50-DA4F-4F52-B84F-516D81DFB2B5}" type="presOf" srcId="{13924C3E-614D-4BAB-B496-5AF605C04DD2}" destId="{5DC3E312-975A-4D26-A0C9-11F252946DC5}" srcOrd="0" destOrd="0" presId="urn:microsoft.com/office/officeart/2005/8/layout/radial5"/>
    <dgm:cxn modelId="{34214975-4C1B-4362-9823-A6B9E420734D}" type="presOf" srcId="{44864B86-7F3B-46B6-B4A9-86C2D4749CD3}" destId="{FE565CAF-6668-44E4-B238-D06CAF7BA1F8}" srcOrd="1" destOrd="0" presId="urn:microsoft.com/office/officeart/2005/8/layout/radial5"/>
    <dgm:cxn modelId="{082B0C57-5DBD-46E1-AB65-33A65BAEA6A2}" type="presOf" srcId="{C4890CA8-D61C-4A07-BA96-4ACB734799F2}" destId="{662A4EE7-3842-40D3-9A6E-80F3D4424BED}" srcOrd="0" destOrd="0" presId="urn:microsoft.com/office/officeart/2005/8/layout/radial5"/>
    <dgm:cxn modelId="{A0958C7F-887F-4B46-A71B-99979478DAD6}" type="presOf" srcId="{44864B86-7F3B-46B6-B4A9-86C2D4749CD3}" destId="{09C42F7C-A4F9-4CFD-A430-5A4C81CECFE4}" srcOrd="0" destOrd="0" presId="urn:microsoft.com/office/officeart/2005/8/layout/radial5"/>
    <dgm:cxn modelId="{25697982-EF1B-459F-831A-85AE8418B7A7}" type="presOf" srcId="{10215ED8-32BF-4E02-AC73-BB86CC8EB174}" destId="{9F1226C5-1EEB-4D58-9796-8DBFC1569EDA}" srcOrd="0" destOrd="0" presId="urn:microsoft.com/office/officeart/2005/8/layout/radial5"/>
    <dgm:cxn modelId="{FCB9D684-2514-45D2-826C-83F3D5D4D32F}" srcId="{F3EEA9E7-9421-476C-A9D2-869198D6272C}" destId="{46435A4A-0BFC-478A-988B-D6C2DB5E4100}" srcOrd="6" destOrd="0" parTransId="{9DBFCB20-9CF1-49F3-ADD7-D89F76F43C26}" sibTransId="{B731E1EF-8FCB-43D3-90FE-5BBA361B981A}"/>
    <dgm:cxn modelId="{9F073E91-1DCF-484E-9CF3-A87DDAAD92F2}" type="presOf" srcId="{2B906A05-FFA2-444A-BF95-EA27BEA5EDA5}" destId="{5DD1FBC4-82A4-40AE-81DD-291674E8CA61}" srcOrd="0" destOrd="0" presId="urn:microsoft.com/office/officeart/2005/8/layout/radial5"/>
    <dgm:cxn modelId="{CD981895-9438-485A-BAA9-F3F04DA634DC}" srcId="{93A7F534-1265-4672-97F1-E83ACE89530B}" destId="{F3EEA9E7-9421-476C-A9D2-869198D6272C}" srcOrd="0" destOrd="0" parTransId="{FADC0E69-9865-4495-98DD-C24F2B84C545}" sibTransId="{BCAE702F-788F-428F-840E-31D9A8334424}"/>
    <dgm:cxn modelId="{8AC6149C-BC04-4C9D-B03A-F2729D4F5B75}" type="presOf" srcId="{5E809BD2-53DD-4017-B23A-2BF09C7A81BA}" destId="{512525AB-B0CE-4CEE-AA7A-EDDA558B67E7}" srcOrd="0" destOrd="0" presId="urn:microsoft.com/office/officeart/2005/8/layout/radial5"/>
    <dgm:cxn modelId="{7C6C59A1-2195-4EED-8319-444ACD397D1F}" type="presOf" srcId="{E5B3FD40-526A-4E2C-BF98-0FE099B904F5}" destId="{1F9CE7A3-6A1E-4CBF-812B-FB9512C26429}" srcOrd="0" destOrd="0" presId="urn:microsoft.com/office/officeart/2005/8/layout/radial5"/>
    <dgm:cxn modelId="{FE558FA3-A721-45F9-9CB9-295FD505FEFF}" srcId="{F3EEA9E7-9421-476C-A9D2-869198D6272C}" destId="{5E809BD2-53DD-4017-B23A-2BF09C7A81BA}" srcOrd="5" destOrd="0" parTransId="{10215ED8-32BF-4E02-AC73-BB86CC8EB174}" sibTransId="{C6B4C5ED-74BB-4629-B009-2EA2D17611C4}"/>
    <dgm:cxn modelId="{388456B9-2161-4BCE-9266-A950A9A2751E}" type="presOf" srcId="{9DBFCB20-9CF1-49F3-ADD7-D89F76F43C26}" destId="{78BA5F9F-F968-4A32-8D21-A9ABB76E43D2}" srcOrd="0" destOrd="0" presId="urn:microsoft.com/office/officeart/2005/8/layout/radial5"/>
    <dgm:cxn modelId="{638772C8-33DB-4778-B71E-C6DD355DFF6F}" srcId="{F3EEA9E7-9421-476C-A9D2-869198D6272C}" destId="{1E2E4026-42D4-4886-A5C5-B3BC87FE9361}" srcOrd="1" destOrd="0" parTransId="{E5B3FD40-526A-4E2C-BF98-0FE099B904F5}" sibTransId="{55DF1C25-D532-4A3E-88D6-F875577C3ACE}"/>
    <dgm:cxn modelId="{A1989AC9-42AC-4FC9-81C8-2319F02285EE}" srcId="{F3EEA9E7-9421-476C-A9D2-869198D6272C}" destId="{13924C3E-614D-4BAB-B496-5AF605C04DD2}" srcOrd="0" destOrd="0" parTransId="{35FF003D-13CD-471E-92FF-A54385DF9E7F}" sibTransId="{0CFCF219-15C4-4C44-96AF-3E963E22C0AE}"/>
    <dgm:cxn modelId="{6D6BAFCC-22F4-4177-B319-01D096F43AF7}" type="presOf" srcId="{10215ED8-32BF-4E02-AC73-BB86CC8EB174}" destId="{4300B0CE-3409-4243-833B-4BFF989872E7}" srcOrd="1" destOrd="0" presId="urn:microsoft.com/office/officeart/2005/8/layout/radial5"/>
    <dgm:cxn modelId="{EE6B91D6-33C7-45BF-80EF-A9B349609234}" srcId="{93A7F534-1265-4672-97F1-E83ACE89530B}" destId="{4DCCF396-1B6F-4F23-A404-BE0FC804DA4C}" srcOrd="1" destOrd="0" parTransId="{378CDB1A-A9E0-4DC4-807B-748E14BCF6A1}" sibTransId="{24B36707-173D-478C-AE5D-43186F44655A}"/>
    <dgm:cxn modelId="{97B89FDC-0BBE-441F-AEE0-F62625902333}" srcId="{F3EEA9E7-9421-476C-A9D2-869198D6272C}" destId="{1B74307B-BB38-48AF-9E85-484531BDF9E1}" srcOrd="2" destOrd="0" parTransId="{108260ED-E55E-470A-8E73-C8F6FAA37C70}" sibTransId="{3C81F6A9-97D7-4EA1-A164-386C7B83A4DE}"/>
    <dgm:cxn modelId="{49A2D9E9-96C4-4C11-ACF4-18C6D641519D}" type="presOf" srcId="{108260ED-E55E-470A-8E73-C8F6FAA37C70}" destId="{B0D98876-FFFF-4F85-9568-B9A1AE588641}" srcOrd="0" destOrd="0" presId="urn:microsoft.com/office/officeart/2005/8/layout/radial5"/>
    <dgm:cxn modelId="{4B0051EC-7B32-413C-9D8D-6B91ECEF58DA}" type="presOf" srcId="{9DBFCB20-9CF1-49F3-ADD7-D89F76F43C26}" destId="{8D35203F-09ED-45C1-AFF4-93436605EC7B}" srcOrd="1" destOrd="0" presId="urn:microsoft.com/office/officeart/2005/8/layout/radial5"/>
    <dgm:cxn modelId="{E5029FEC-5B29-48E5-8D2E-9C6E850B86AE}" type="presOf" srcId="{35FF003D-13CD-471E-92FF-A54385DF9E7F}" destId="{4E188B31-B1B9-4D74-90F4-7428E1120642}" srcOrd="0" destOrd="0" presId="urn:microsoft.com/office/officeart/2005/8/layout/radial5"/>
    <dgm:cxn modelId="{4780B574-E8B8-4A3C-83D4-67C170DE96C6}" type="presParOf" srcId="{F6BF3E52-011A-4B90-86B6-80374F3CFA00}" destId="{6FD11EDF-236C-4A17-AE4F-044C9DA75058}" srcOrd="0" destOrd="0" presId="urn:microsoft.com/office/officeart/2005/8/layout/radial5"/>
    <dgm:cxn modelId="{46B15DB5-6CDD-4716-ACCD-161D449937C3}" type="presParOf" srcId="{F6BF3E52-011A-4B90-86B6-80374F3CFA00}" destId="{4E188B31-B1B9-4D74-90F4-7428E1120642}" srcOrd="1" destOrd="0" presId="urn:microsoft.com/office/officeart/2005/8/layout/radial5"/>
    <dgm:cxn modelId="{47981B01-7BBF-45E9-8B08-3EE31A62C46B}" type="presParOf" srcId="{4E188B31-B1B9-4D74-90F4-7428E1120642}" destId="{BA864512-B09D-49FC-A1EE-45C48BA99F3F}" srcOrd="0" destOrd="0" presId="urn:microsoft.com/office/officeart/2005/8/layout/radial5"/>
    <dgm:cxn modelId="{E8A3FB99-7D12-4276-A0AB-AC08C31212C9}" type="presParOf" srcId="{F6BF3E52-011A-4B90-86B6-80374F3CFA00}" destId="{5DC3E312-975A-4D26-A0C9-11F252946DC5}" srcOrd="2" destOrd="0" presId="urn:microsoft.com/office/officeart/2005/8/layout/radial5"/>
    <dgm:cxn modelId="{BB4B0FE4-E417-4C75-A2E1-614CB474C42A}" type="presParOf" srcId="{F6BF3E52-011A-4B90-86B6-80374F3CFA00}" destId="{1F9CE7A3-6A1E-4CBF-812B-FB9512C26429}" srcOrd="3" destOrd="0" presId="urn:microsoft.com/office/officeart/2005/8/layout/radial5"/>
    <dgm:cxn modelId="{05CB845F-1064-4E0E-A3B4-2C1108CE0232}" type="presParOf" srcId="{1F9CE7A3-6A1E-4CBF-812B-FB9512C26429}" destId="{5BA7B9AD-C6F2-4A81-95AE-A26AA44FAE3E}" srcOrd="0" destOrd="0" presId="urn:microsoft.com/office/officeart/2005/8/layout/radial5"/>
    <dgm:cxn modelId="{D2917A8A-0505-40E7-8FAF-E929F8FEC508}" type="presParOf" srcId="{F6BF3E52-011A-4B90-86B6-80374F3CFA00}" destId="{FB26ECFD-08A8-4D83-B16C-E608C22D6E3D}" srcOrd="4" destOrd="0" presId="urn:microsoft.com/office/officeart/2005/8/layout/radial5"/>
    <dgm:cxn modelId="{AEC602E8-BD86-4394-AB32-A2B1DD9914FF}" type="presParOf" srcId="{F6BF3E52-011A-4B90-86B6-80374F3CFA00}" destId="{B0D98876-FFFF-4F85-9568-B9A1AE588641}" srcOrd="5" destOrd="0" presId="urn:microsoft.com/office/officeart/2005/8/layout/radial5"/>
    <dgm:cxn modelId="{E5F530A1-6E5A-4003-9B4E-9DC29493973E}" type="presParOf" srcId="{B0D98876-FFFF-4F85-9568-B9A1AE588641}" destId="{7C5F8767-9DE3-4D59-9C3A-4C87EBDDA8E2}" srcOrd="0" destOrd="0" presId="urn:microsoft.com/office/officeart/2005/8/layout/radial5"/>
    <dgm:cxn modelId="{23168F12-9543-4016-954E-13367372245A}" type="presParOf" srcId="{F6BF3E52-011A-4B90-86B6-80374F3CFA00}" destId="{93270634-3D71-42A8-958A-BC6EA4998E64}" srcOrd="6" destOrd="0" presId="urn:microsoft.com/office/officeart/2005/8/layout/radial5"/>
    <dgm:cxn modelId="{AD08CFCE-E31D-4765-935D-7F1A9916B6D8}" type="presParOf" srcId="{F6BF3E52-011A-4B90-86B6-80374F3CFA00}" destId="{09C42F7C-A4F9-4CFD-A430-5A4C81CECFE4}" srcOrd="7" destOrd="0" presId="urn:microsoft.com/office/officeart/2005/8/layout/radial5"/>
    <dgm:cxn modelId="{C7F0448C-44F1-48F5-970C-3DD0D3CEE215}" type="presParOf" srcId="{09C42F7C-A4F9-4CFD-A430-5A4C81CECFE4}" destId="{FE565CAF-6668-44E4-B238-D06CAF7BA1F8}" srcOrd="0" destOrd="0" presId="urn:microsoft.com/office/officeart/2005/8/layout/radial5"/>
    <dgm:cxn modelId="{587AF5C9-337B-410E-8939-C7AC06B58687}" type="presParOf" srcId="{F6BF3E52-011A-4B90-86B6-80374F3CFA00}" destId="{5DD1FBC4-82A4-40AE-81DD-291674E8CA61}" srcOrd="8" destOrd="0" presId="urn:microsoft.com/office/officeart/2005/8/layout/radial5"/>
    <dgm:cxn modelId="{65EAD2C7-8F41-4862-9EAF-C9B20A1163FE}" type="presParOf" srcId="{F6BF3E52-011A-4B90-86B6-80374F3CFA00}" destId="{662A4EE7-3842-40D3-9A6E-80F3D4424BED}" srcOrd="9" destOrd="0" presId="urn:microsoft.com/office/officeart/2005/8/layout/radial5"/>
    <dgm:cxn modelId="{A39B670B-B242-4526-A3D0-3C33B05E6AD7}" type="presParOf" srcId="{662A4EE7-3842-40D3-9A6E-80F3D4424BED}" destId="{13D7B734-C472-4619-9DB6-0F08260C774F}" srcOrd="0" destOrd="0" presId="urn:microsoft.com/office/officeart/2005/8/layout/radial5"/>
    <dgm:cxn modelId="{2255228A-6F04-42E5-8205-8C9A04DD1101}" type="presParOf" srcId="{F6BF3E52-011A-4B90-86B6-80374F3CFA00}" destId="{D033014A-7EBE-4B26-BF4C-4506222B4110}" srcOrd="10" destOrd="0" presId="urn:microsoft.com/office/officeart/2005/8/layout/radial5"/>
    <dgm:cxn modelId="{A3E717CC-3494-45F7-90FC-6CA07B1F820F}" type="presParOf" srcId="{F6BF3E52-011A-4B90-86B6-80374F3CFA00}" destId="{9F1226C5-1EEB-4D58-9796-8DBFC1569EDA}" srcOrd="11" destOrd="0" presId="urn:microsoft.com/office/officeart/2005/8/layout/radial5"/>
    <dgm:cxn modelId="{330F6A63-AF35-4B71-AADF-B3448EEC33AE}" type="presParOf" srcId="{9F1226C5-1EEB-4D58-9796-8DBFC1569EDA}" destId="{4300B0CE-3409-4243-833B-4BFF989872E7}" srcOrd="0" destOrd="0" presId="urn:microsoft.com/office/officeart/2005/8/layout/radial5"/>
    <dgm:cxn modelId="{6EB5D4E1-3546-4FC1-8038-7F3BF1A5923A}" type="presParOf" srcId="{F6BF3E52-011A-4B90-86B6-80374F3CFA00}" destId="{512525AB-B0CE-4CEE-AA7A-EDDA558B67E7}" srcOrd="12" destOrd="0" presId="urn:microsoft.com/office/officeart/2005/8/layout/radial5"/>
    <dgm:cxn modelId="{56AD3389-5945-46BD-BA6D-F2A2291518E6}" type="presParOf" srcId="{F6BF3E52-011A-4B90-86B6-80374F3CFA00}" destId="{78BA5F9F-F968-4A32-8D21-A9ABB76E43D2}" srcOrd="13" destOrd="0" presId="urn:microsoft.com/office/officeart/2005/8/layout/radial5"/>
    <dgm:cxn modelId="{23E8BABF-6DFB-456C-95CF-9598B885F1F8}" type="presParOf" srcId="{78BA5F9F-F968-4A32-8D21-A9ABB76E43D2}" destId="{8D35203F-09ED-45C1-AFF4-93436605EC7B}" srcOrd="0" destOrd="0" presId="urn:microsoft.com/office/officeart/2005/8/layout/radial5"/>
    <dgm:cxn modelId="{3BFD56B7-ECD5-4FDD-BF4C-FFD42CAF9410}" type="presParOf" srcId="{F6BF3E52-011A-4B90-86B6-80374F3CFA00}" destId="{2602BA59-5127-4CC6-BA8C-5D95DD4032A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99EE60-2F85-43BB-ABE5-34497C2D1457}" type="doc">
      <dgm:prSet loTypeId="urn:microsoft.com/office/officeart/2005/8/layout/venn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2565AF23-05C7-4997-AACC-835FBB62B7BD}">
      <dgm:prSet phldrT="[Text]"/>
      <dgm:spPr/>
      <dgm:t>
        <a:bodyPr/>
        <a:lstStyle/>
        <a:p>
          <a:r>
            <a:rPr lang="cs-CZ" dirty="0"/>
            <a:t>Metodika </a:t>
          </a:r>
        </a:p>
      </dgm:t>
    </dgm:pt>
    <dgm:pt modelId="{EEB6CFA0-1677-4F3C-AD4B-5A2012BC07CA}" type="parTrans" cxnId="{C6BB98A7-69AA-4914-AE98-D543BB611C2F}">
      <dgm:prSet/>
      <dgm:spPr/>
      <dgm:t>
        <a:bodyPr/>
        <a:lstStyle/>
        <a:p>
          <a:endParaRPr lang="cs-CZ"/>
        </a:p>
      </dgm:t>
    </dgm:pt>
    <dgm:pt modelId="{59AEF055-1F1C-4DAF-BB47-615F595CF85B}" type="sibTrans" cxnId="{C6BB98A7-69AA-4914-AE98-D543BB611C2F}">
      <dgm:prSet/>
      <dgm:spPr/>
      <dgm:t>
        <a:bodyPr/>
        <a:lstStyle/>
        <a:p>
          <a:endParaRPr lang="cs-CZ"/>
        </a:p>
      </dgm:t>
    </dgm:pt>
    <dgm:pt modelId="{1FAE5057-AEF3-4371-9FE7-052309C7C5F8}">
      <dgm:prSet phldrT="[Text]"/>
      <dgm:spPr/>
      <dgm:t>
        <a:bodyPr/>
        <a:lstStyle/>
        <a:p>
          <a:r>
            <a:rPr lang="cs-CZ" dirty="0"/>
            <a:t>Průřezová témata</a:t>
          </a:r>
        </a:p>
      </dgm:t>
    </dgm:pt>
    <dgm:pt modelId="{D71B363A-84F3-4D1D-95BA-DF60CC5D6641}" type="parTrans" cxnId="{08554454-BA1B-42D9-A3B4-CD37F8ED54A5}">
      <dgm:prSet/>
      <dgm:spPr/>
      <dgm:t>
        <a:bodyPr/>
        <a:lstStyle/>
        <a:p>
          <a:endParaRPr lang="cs-CZ"/>
        </a:p>
      </dgm:t>
    </dgm:pt>
    <dgm:pt modelId="{88D4ACD5-732B-4906-95DB-69B8A3DBA80B}" type="sibTrans" cxnId="{08554454-BA1B-42D9-A3B4-CD37F8ED54A5}">
      <dgm:prSet/>
      <dgm:spPr/>
      <dgm:t>
        <a:bodyPr/>
        <a:lstStyle/>
        <a:p>
          <a:endParaRPr lang="cs-CZ"/>
        </a:p>
      </dgm:t>
    </dgm:pt>
    <dgm:pt modelId="{80EE0318-9BB9-49E4-BC70-3B0931F9A076}">
      <dgm:prSet phldrT="[Text]"/>
      <dgm:spPr/>
      <dgm:t>
        <a:bodyPr/>
        <a:lstStyle/>
        <a:p>
          <a:r>
            <a:rPr lang="cs-CZ" dirty="0"/>
            <a:t>Nová témata ve výchově</a:t>
          </a:r>
        </a:p>
      </dgm:t>
    </dgm:pt>
    <dgm:pt modelId="{CEF89617-ED1D-4597-8BBA-542A4F349A3B}" type="parTrans" cxnId="{EAFAF8D3-5E8B-46DA-9C00-5C70751DA6A2}">
      <dgm:prSet/>
      <dgm:spPr/>
      <dgm:t>
        <a:bodyPr/>
        <a:lstStyle/>
        <a:p>
          <a:endParaRPr lang="cs-CZ"/>
        </a:p>
      </dgm:t>
    </dgm:pt>
    <dgm:pt modelId="{88BBF8C0-4193-4B85-AA96-41C043605ED8}" type="sibTrans" cxnId="{EAFAF8D3-5E8B-46DA-9C00-5C70751DA6A2}">
      <dgm:prSet/>
      <dgm:spPr/>
      <dgm:t>
        <a:bodyPr/>
        <a:lstStyle/>
        <a:p>
          <a:endParaRPr lang="cs-CZ"/>
        </a:p>
      </dgm:t>
    </dgm:pt>
    <dgm:pt modelId="{D9D7A9F1-1307-4788-A6F5-BD1ECC566A12}">
      <dgm:prSet phldrT="[Text]"/>
      <dgm:spPr/>
      <dgm:t>
        <a:bodyPr/>
        <a:lstStyle/>
        <a:p>
          <a:r>
            <a:rPr lang="cs-CZ" dirty="0"/>
            <a:t>Výchova pro 21. století</a:t>
          </a:r>
        </a:p>
      </dgm:t>
    </dgm:pt>
    <dgm:pt modelId="{402367C8-E544-4603-AEC8-EA86D9F72064}" type="parTrans" cxnId="{6559B34E-84A7-46FC-B045-CB24A24F35A2}">
      <dgm:prSet/>
      <dgm:spPr/>
      <dgm:t>
        <a:bodyPr/>
        <a:lstStyle/>
        <a:p>
          <a:endParaRPr lang="cs-CZ"/>
        </a:p>
      </dgm:t>
    </dgm:pt>
    <dgm:pt modelId="{6A5664A6-51D5-4AC2-885E-D171166CE9BF}" type="sibTrans" cxnId="{6559B34E-84A7-46FC-B045-CB24A24F35A2}">
      <dgm:prSet/>
      <dgm:spPr/>
      <dgm:t>
        <a:bodyPr/>
        <a:lstStyle/>
        <a:p>
          <a:endParaRPr lang="cs-CZ"/>
        </a:p>
      </dgm:t>
    </dgm:pt>
    <dgm:pt modelId="{F7C4A61C-6750-49FC-9BAE-D7DAF39E6262}" type="pres">
      <dgm:prSet presAssocID="{9799EE60-2F85-43BB-ABE5-34497C2D1457}" presName="Name0" presStyleCnt="0">
        <dgm:presLayoutVars>
          <dgm:chMax val="7"/>
          <dgm:resizeHandles val="exact"/>
        </dgm:presLayoutVars>
      </dgm:prSet>
      <dgm:spPr/>
    </dgm:pt>
    <dgm:pt modelId="{F2C9B4AD-26E0-4945-B24A-07DCB9EE2275}" type="pres">
      <dgm:prSet presAssocID="{9799EE60-2F85-43BB-ABE5-34497C2D1457}" presName="comp1" presStyleCnt="0"/>
      <dgm:spPr/>
    </dgm:pt>
    <dgm:pt modelId="{EE10E2AE-85D4-4589-A6B5-8D7098FAB54D}" type="pres">
      <dgm:prSet presAssocID="{9799EE60-2F85-43BB-ABE5-34497C2D1457}" presName="circle1" presStyleLbl="node1" presStyleIdx="0" presStyleCnt="4"/>
      <dgm:spPr/>
    </dgm:pt>
    <dgm:pt modelId="{653651E9-8C32-4E05-B680-CD49A13E4D81}" type="pres">
      <dgm:prSet presAssocID="{9799EE60-2F85-43BB-ABE5-34497C2D1457}" presName="c1text" presStyleLbl="node1" presStyleIdx="0" presStyleCnt="4">
        <dgm:presLayoutVars>
          <dgm:bulletEnabled val="1"/>
        </dgm:presLayoutVars>
      </dgm:prSet>
      <dgm:spPr/>
    </dgm:pt>
    <dgm:pt modelId="{F6980BC7-75F2-4653-8B88-B5716B847CFD}" type="pres">
      <dgm:prSet presAssocID="{9799EE60-2F85-43BB-ABE5-34497C2D1457}" presName="comp2" presStyleCnt="0"/>
      <dgm:spPr/>
    </dgm:pt>
    <dgm:pt modelId="{761AD9AA-F901-4824-8E95-25185E9D0934}" type="pres">
      <dgm:prSet presAssocID="{9799EE60-2F85-43BB-ABE5-34497C2D1457}" presName="circle2" presStyleLbl="node1" presStyleIdx="1" presStyleCnt="4"/>
      <dgm:spPr/>
    </dgm:pt>
    <dgm:pt modelId="{664212AD-019C-46FB-9889-987E42D1A71A}" type="pres">
      <dgm:prSet presAssocID="{9799EE60-2F85-43BB-ABE5-34497C2D1457}" presName="c2text" presStyleLbl="node1" presStyleIdx="1" presStyleCnt="4">
        <dgm:presLayoutVars>
          <dgm:bulletEnabled val="1"/>
        </dgm:presLayoutVars>
      </dgm:prSet>
      <dgm:spPr/>
    </dgm:pt>
    <dgm:pt modelId="{4A0BFE96-B4AC-4858-9864-93B452671709}" type="pres">
      <dgm:prSet presAssocID="{9799EE60-2F85-43BB-ABE5-34497C2D1457}" presName="comp3" presStyleCnt="0"/>
      <dgm:spPr/>
    </dgm:pt>
    <dgm:pt modelId="{328E5ABE-EBBA-4AE9-8EAA-C31D373E8056}" type="pres">
      <dgm:prSet presAssocID="{9799EE60-2F85-43BB-ABE5-34497C2D1457}" presName="circle3" presStyleLbl="node1" presStyleIdx="2" presStyleCnt="4"/>
      <dgm:spPr/>
    </dgm:pt>
    <dgm:pt modelId="{25F418C9-F68B-490F-8E63-7AE093299E99}" type="pres">
      <dgm:prSet presAssocID="{9799EE60-2F85-43BB-ABE5-34497C2D1457}" presName="c3text" presStyleLbl="node1" presStyleIdx="2" presStyleCnt="4">
        <dgm:presLayoutVars>
          <dgm:bulletEnabled val="1"/>
        </dgm:presLayoutVars>
      </dgm:prSet>
      <dgm:spPr/>
    </dgm:pt>
    <dgm:pt modelId="{A6B36A8C-A045-40FD-BBAD-9AD89937744C}" type="pres">
      <dgm:prSet presAssocID="{9799EE60-2F85-43BB-ABE5-34497C2D1457}" presName="comp4" presStyleCnt="0"/>
      <dgm:spPr/>
    </dgm:pt>
    <dgm:pt modelId="{DBE7137C-8E53-4A50-94EF-D87BAC8E0D48}" type="pres">
      <dgm:prSet presAssocID="{9799EE60-2F85-43BB-ABE5-34497C2D1457}" presName="circle4" presStyleLbl="node1" presStyleIdx="3" presStyleCnt="4"/>
      <dgm:spPr/>
    </dgm:pt>
    <dgm:pt modelId="{3214D35F-DF86-438C-BBCE-90C017D621F9}" type="pres">
      <dgm:prSet presAssocID="{9799EE60-2F85-43BB-ABE5-34497C2D1457}" presName="c4text" presStyleLbl="node1" presStyleIdx="3" presStyleCnt="4">
        <dgm:presLayoutVars>
          <dgm:bulletEnabled val="1"/>
        </dgm:presLayoutVars>
      </dgm:prSet>
      <dgm:spPr/>
    </dgm:pt>
  </dgm:ptLst>
  <dgm:cxnLst>
    <dgm:cxn modelId="{28E49C21-0AC1-4769-8729-1CD0C5D2F449}" type="presOf" srcId="{2565AF23-05C7-4997-AACC-835FBB62B7BD}" destId="{EE10E2AE-85D4-4589-A6B5-8D7098FAB54D}" srcOrd="0" destOrd="0" presId="urn:microsoft.com/office/officeart/2005/8/layout/venn2"/>
    <dgm:cxn modelId="{D8EBDC62-515D-4E3B-A261-44629D9B67C9}" type="presOf" srcId="{2565AF23-05C7-4997-AACC-835FBB62B7BD}" destId="{653651E9-8C32-4E05-B680-CD49A13E4D81}" srcOrd="1" destOrd="0" presId="urn:microsoft.com/office/officeart/2005/8/layout/venn2"/>
    <dgm:cxn modelId="{43430168-F8F5-4FDA-A07A-009C64FF6760}" type="presOf" srcId="{80EE0318-9BB9-49E4-BC70-3B0931F9A076}" destId="{25F418C9-F68B-490F-8E63-7AE093299E99}" srcOrd="1" destOrd="0" presId="urn:microsoft.com/office/officeart/2005/8/layout/venn2"/>
    <dgm:cxn modelId="{6559B34E-84A7-46FC-B045-CB24A24F35A2}" srcId="{9799EE60-2F85-43BB-ABE5-34497C2D1457}" destId="{D9D7A9F1-1307-4788-A6F5-BD1ECC566A12}" srcOrd="3" destOrd="0" parTransId="{402367C8-E544-4603-AEC8-EA86D9F72064}" sibTransId="{6A5664A6-51D5-4AC2-885E-D171166CE9BF}"/>
    <dgm:cxn modelId="{003AF550-CE83-4122-A3CC-D1C69F3FC590}" type="presOf" srcId="{1FAE5057-AEF3-4371-9FE7-052309C7C5F8}" destId="{761AD9AA-F901-4824-8E95-25185E9D0934}" srcOrd="0" destOrd="0" presId="urn:microsoft.com/office/officeart/2005/8/layout/venn2"/>
    <dgm:cxn modelId="{08554454-BA1B-42D9-A3B4-CD37F8ED54A5}" srcId="{9799EE60-2F85-43BB-ABE5-34497C2D1457}" destId="{1FAE5057-AEF3-4371-9FE7-052309C7C5F8}" srcOrd="1" destOrd="0" parTransId="{D71B363A-84F3-4D1D-95BA-DF60CC5D6641}" sibTransId="{88D4ACD5-732B-4906-95DB-69B8A3DBA80B}"/>
    <dgm:cxn modelId="{C6BB98A7-69AA-4914-AE98-D543BB611C2F}" srcId="{9799EE60-2F85-43BB-ABE5-34497C2D1457}" destId="{2565AF23-05C7-4997-AACC-835FBB62B7BD}" srcOrd="0" destOrd="0" parTransId="{EEB6CFA0-1677-4F3C-AD4B-5A2012BC07CA}" sibTransId="{59AEF055-1F1C-4DAF-BB47-615F595CF85B}"/>
    <dgm:cxn modelId="{447CC0A7-5145-4CE1-BE6F-9A7639BFEF5D}" type="presOf" srcId="{D9D7A9F1-1307-4788-A6F5-BD1ECC566A12}" destId="{3214D35F-DF86-438C-BBCE-90C017D621F9}" srcOrd="1" destOrd="0" presId="urn:microsoft.com/office/officeart/2005/8/layout/venn2"/>
    <dgm:cxn modelId="{0705D8A9-D4E0-46E9-93C9-DAD837C7EBD8}" type="presOf" srcId="{80EE0318-9BB9-49E4-BC70-3B0931F9A076}" destId="{328E5ABE-EBBA-4AE9-8EAA-C31D373E8056}" srcOrd="0" destOrd="0" presId="urn:microsoft.com/office/officeart/2005/8/layout/venn2"/>
    <dgm:cxn modelId="{3E135DAC-4960-470A-AC76-7913F99F74AF}" type="presOf" srcId="{D9D7A9F1-1307-4788-A6F5-BD1ECC566A12}" destId="{DBE7137C-8E53-4A50-94EF-D87BAC8E0D48}" srcOrd="0" destOrd="0" presId="urn:microsoft.com/office/officeart/2005/8/layout/venn2"/>
    <dgm:cxn modelId="{EAFAF8D3-5E8B-46DA-9C00-5C70751DA6A2}" srcId="{9799EE60-2F85-43BB-ABE5-34497C2D1457}" destId="{80EE0318-9BB9-49E4-BC70-3B0931F9A076}" srcOrd="2" destOrd="0" parTransId="{CEF89617-ED1D-4597-8BBA-542A4F349A3B}" sibTransId="{88BBF8C0-4193-4B85-AA96-41C043605ED8}"/>
    <dgm:cxn modelId="{10F6C1E0-890F-4E8E-9D66-169892366EE3}" type="presOf" srcId="{1FAE5057-AEF3-4371-9FE7-052309C7C5F8}" destId="{664212AD-019C-46FB-9889-987E42D1A71A}" srcOrd="1" destOrd="0" presId="urn:microsoft.com/office/officeart/2005/8/layout/venn2"/>
    <dgm:cxn modelId="{1B8759E1-78C4-4F69-B694-06E91F76C430}" type="presOf" srcId="{9799EE60-2F85-43BB-ABE5-34497C2D1457}" destId="{F7C4A61C-6750-49FC-9BAE-D7DAF39E6262}" srcOrd="0" destOrd="0" presId="urn:microsoft.com/office/officeart/2005/8/layout/venn2"/>
    <dgm:cxn modelId="{9F4B359C-3C8C-404D-B3F3-12700155AAE0}" type="presParOf" srcId="{F7C4A61C-6750-49FC-9BAE-D7DAF39E6262}" destId="{F2C9B4AD-26E0-4945-B24A-07DCB9EE2275}" srcOrd="0" destOrd="0" presId="urn:microsoft.com/office/officeart/2005/8/layout/venn2"/>
    <dgm:cxn modelId="{845B7ABD-9D17-4F0A-9504-25DAFB64BBDC}" type="presParOf" srcId="{F2C9B4AD-26E0-4945-B24A-07DCB9EE2275}" destId="{EE10E2AE-85D4-4589-A6B5-8D7098FAB54D}" srcOrd="0" destOrd="0" presId="urn:microsoft.com/office/officeart/2005/8/layout/venn2"/>
    <dgm:cxn modelId="{33153281-4261-4FBD-B3FD-202315D66BA9}" type="presParOf" srcId="{F2C9B4AD-26E0-4945-B24A-07DCB9EE2275}" destId="{653651E9-8C32-4E05-B680-CD49A13E4D81}" srcOrd="1" destOrd="0" presId="urn:microsoft.com/office/officeart/2005/8/layout/venn2"/>
    <dgm:cxn modelId="{0538226A-DAD6-4CA2-836A-CA946D674D67}" type="presParOf" srcId="{F7C4A61C-6750-49FC-9BAE-D7DAF39E6262}" destId="{F6980BC7-75F2-4653-8B88-B5716B847CFD}" srcOrd="1" destOrd="0" presId="urn:microsoft.com/office/officeart/2005/8/layout/venn2"/>
    <dgm:cxn modelId="{52427623-3A52-42BB-89C5-3E079169AAAE}" type="presParOf" srcId="{F6980BC7-75F2-4653-8B88-B5716B847CFD}" destId="{761AD9AA-F901-4824-8E95-25185E9D0934}" srcOrd="0" destOrd="0" presId="urn:microsoft.com/office/officeart/2005/8/layout/venn2"/>
    <dgm:cxn modelId="{9F40BCC7-19C5-4AD5-B5D0-F16EB7C9E19B}" type="presParOf" srcId="{F6980BC7-75F2-4653-8B88-B5716B847CFD}" destId="{664212AD-019C-46FB-9889-987E42D1A71A}" srcOrd="1" destOrd="0" presId="urn:microsoft.com/office/officeart/2005/8/layout/venn2"/>
    <dgm:cxn modelId="{83137F19-23F5-40C9-9B86-1EAE0B6F8B46}" type="presParOf" srcId="{F7C4A61C-6750-49FC-9BAE-D7DAF39E6262}" destId="{4A0BFE96-B4AC-4858-9864-93B452671709}" srcOrd="2" destOrd="0" presId="urn:microsoft.com/office/officeart/2005/8/layout/venn2"/>
    <dgm:cxn modelId="{10D1CC55-9DB2-4B0C-9521-7D3741B02185}" type="presParOf" srcId="{4A0BFE96-B4AC-4858-9864-93B452671709}" destId="{328E5ABE-EBBA-4AE9-8EAA-C31D373E8056}" srcOrd="0" destOrd="0" presId="urn:microsoft.com/office/officeart/2005/8/layout/venn2"/>
    <dgm:cxn modelId="{B76E77E8-BF50-4CBF-B02E-28A720EC35BB}" type="presParOf" srcId="{4A0BFE96-B4AC-4858-9864-93B452671709}" destId="{25F418C9-F68B-490F-8E63-7AE093299E99}" srcOrd="1" destOrd="0" presId="urn:microsoft.com/office/officeart/2005/8/layout/venn2"/>
    <dgm:cxn modelId="{F15FBED4-E155-4255-8E8A-C524EEEF7259}" type="presParOf" srcId="{F7C4A61C-6750-49FC-9BAE-D7DAF39E6262}" destId="{A6B36A8C-A045-40FD-BBAD-9AD89937744C}" srcOrd="3" destOrd="0" presId="urn:microsoft.com/office/officeart/2005/8/layout/venn2"/>
    <dgm:cxn modelId="{EA25BD0D-08AA-46FB-8031-C997AA293B2D}" type="presParOf" srcId="{A6B36A8C-A045-40FD-BBAD-9AD89937744C}" destId="{DBE7137C-8E53-4A50-94EF-D87BAC8E0D48}" srcOrd="0" destOrd="0" presId="urn:microsoft.com/office/officeart/2005/8/layout/venn2"/>
    <dgm:cxn modelId="{C7904DA5-30F9-4B4F-B4C0-2CE63AFEAA3B}" type="presParOf" srcId="{A6B36A8C-A045-40FD-BBAD-9AD89937744C}" destId="{3214D35F-DF86-438C-BBCE-90C017D621F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DBC93-4D0F-4F35-A184-181F6A9441CF}">
      <dsp:nvSpPr>
        <dsp:cNvPr id="0" name=""/>
        <dsp:cNvSpPr/>
      </dsp:nvSpPr>
      <dsp:spPr>
        <a:xfrm>
          <a:off x="2995910" y="1242"/>
          <a:ext cx="4066579" cy="4066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Uveďte příklady</a:t>
          </a:r>
        </a:p>
      </dsp:txBody>
      <dsp:txXfrm>
        <a:off x="3591447" y="596779"/>
        <a:ext cx="2875505" cy="2875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11EDF-236C-4A17-AE4F-044C9DA75058}">
      <dsp:nvSpPr>
        <dsp:cNvPr id="0" name=""/>
        <dsp:cNvSpPr/>
      </dsp:nvSpPr>
      <dsp:spPr>
        <a:xfrm>
          <a:off x="4411970" y="1497625"/>
          <a:ext cx="1234459" cy="1182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Výchova jedince pro 21. století</a:t>
          </a:r>
        </a:p>
      </dsp:txBody>
      <dsp:txXfrm>
        <a:off x="4592752" y="1670794"/>
        <a:ext cx="872895" cy="836137"/>
      </dsp:txXfrm>
    </dsp:sp>
    <dsp:sp modelId="{4E188B31-B1B9-4D74-90F4-7428E1120642}">
      <dsp:nvSpPr>
        <dsp:cNvPr id="0" name=""/>
        <dsp:cNvSpPr/>
      </dsp:nvSpPr>
      <dsp:spPr>
        <a:xfrm rot="16200000">
          <a:off x="4909324" y="1081188"/>
          <a:ext cx="239751" cy="394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4945287" y="1195968"/>
        <a:ext cx="167826" cy="236450"/>
      </dsp:txXfrm>
    </dsp:sp>
    <dsp:sp modelId="{5DC3E312-975A-4D26-A0C9-11F252946DC5}">
      <dsp:nvSpPr>
        <dsp:cNvPr id="0" name=""/>
        <dsp:cNvSpPr/>
      </dsp:nvSpPr>
      <dsp:spPr>
        <a:xfrm>
          <a:off x="4507616" y="2098"/>
          <a:ext cx="1043166" cy="10431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4660384" y="154866"/>
        <a:ext cx="737630" cy="737630"/>
      </dsp:txXfrm>
    </dsp:sp>
    <dsp:sp modelId="{1F9CE7A3-6A1E-4CBF-812B-FB9512C26429}">
      <dsp:nvSpPr>
        <dsp:cNvPr id="0" name=""/>
        <dsp:cNvSpPr/>
      </dsp:nvSpPr>
      <dsp:spPr>
        <a:xfrm rot="19285714">
          <a:off x="5553441" y="1381427"/>
          <a:ext cx="231543" cy="394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5561018" y="1481899"/>
        <a:ext cx="162080" cy="236450"/>
      </dsp:txXfrm>
    </dsp:sp>
    <dsp:sp modelId="{FB26ECFD-08A8-4D83-B16C-E608C22D6E3D}">
      <dsp:nvSpPr>
        <dsp:cNvPr id="0" name=""/>
        <dsp:cNvSpPr/>
      </dsp:nvSpPr>
      <dsp:spPr>
        <a:xfrm>
          <a:off x="5731325" y="591405"/>
          <a:ext cx="1043166" cy="10431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</dsp:txBody>
      <dsp:txXfrm>
        <a:off x="5884093" y="744173"/>
        <a:ext cx="737630" cy="737630"/>
      </dsp:txXfrm>
    </dsp:sp>
    <dsp:sp modelId="{B0D98876-FFFF-4F85-9568-B9A1AE588641}">
      <dsp:nvSpPr>
        <dsp:cNvPr id="0" name=""/>
        <dsp:cNvSpPr/>
      </dsp:nvSpPr>
      <dsp:spPr>
        <a:xfrm rot="771429">
          <a:off x="5718521" y="2075025"/>
          <a:ext cx="226700" cy="394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5719374" y="2146275"/>
        <a:ext cx="158690" cy="236450"/>
      </dsp:txXfrm>
    </dsp:sp>
    <dsp:sp modelId="{93270634-3D71-42A8-958A-BC6EA4998E64}">
      <dsp:nvSpPr>
        <dsp:cNvPr id="0" name=""/>
        <dsp:cNvSpPr/>
      </dsp:nvSpPr>
      <dsp:spPr>
        <a:xfrm>
          <a:off x="6033556" y="1915565"/>
          <a:ext cx="1043166" cy="10431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6186324" y="2068333"/>
        <a:ext cx="737630" cy="737630"/>
      </dsp:txXfrm>
    </dsp:sp>
    <dsp:sp modelId="{09C42F7C-A4F9-4CFD-A430-5A4C81CECFE4}">
      <dsp:nvSpPr>
        <dsp:cNvPr id="0" name=""/>
        <dsp:cNvSpPr/>
      </dsp:nvSpPr>
      <dsp:spPr>
        <a:xfrm rot="3857143">
          <a:off x="5263312" y="2624329"/>
          <a:ext cx="237290" cy="394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5283462" y="2671077"/>
        <a:ext cx="166103" cy="236450"/>
      </dsp:txXfrm>
    </dsp:sp>
    <dsp:sp modelId="{5DD1FBC4-82A4-40AE-81DD-291674E8CA61}">
      <dsp:nvSpPr>
        <dsp:cNvPr id="0" name=""/>
        <dsp:cNvSpPr/>
      </dsp:nvSpPr>
      <dsp:spPr>
        <a:xfrm>
          <a:off x="5186723" y="2977460"/>
          <a:ext cx="1043166" cy="10431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5339491" y="3130228"/>
        <a:ext cx="737630" cy="737630"/>
      </dsp:txXfrm>
    </dsp:sp>
    <dsp:sp modelId="{662A4EE7-3842-40D3-9A6E-80F3D4424BED}">
      <dsp:nvSpPr>
        <dsp:cNvPr id="0" name=""/>
        <dsp:cNvSpPr/>
      </dsp:nvSpPr>
      <dsp:spPr>
        <a:xfrm rot="6942857">
          <a:off x="4557796" y="2624329"/>
          <a:ext cx="237290" cy="394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4608833" y="2671077"/>
        <a:ext cx="166103" cy="236450"/>
      </dsp:txXfrm>
    </dsp:sp>
    <dsp:sp modelId="{D033014A-7EBE-4B26-BF4C-4506222B4110}">
      <dsp:nvSpPr>
        <dsp:cNvPr id="0" name=""/>
        <dsp:cNvSpPr/>
      </dsp:nvSpPr>
      <dsp:spPr>
        <a:xfrm>
          <a:off x="3828510" y="2977460"/>
          <a:ext cx="1043166" cy="104316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</dsp:txBody>
      <dsp:txXfrm>
        <a:off x="3981278" y="3130228"/>
        <a:ext cx="737630" cy="737630"/>
      </dsp:txXfrm>
    </dsp:sp>
    <dsp:sp modelId="{9F1226C5-1EEB-4D58-9796-8DBFC1569EDA}">
      <dsp:nvSpPr>
        <dsp:cNvPr id="0" name=""/>
        <dsp:cNvSpPr/>
      </dsp:nvSpPr>
      <dsp:spPr>
        <a:xfrm rot="10028571">
          <a:off x="4113177" y="2075025"/>
          <a:ext cx="226700" cy="394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4180334" y="2146275"/>
        <a:ext cx="158690" cy="236450"/>
      </dsp:txXfrm>
    </dsp:sp>
    <dsp:sp modelId="{512525AB-B0CE-4CEE-AA7A-EDDA558B67E7}">
      <dsp:nvSpPr>
        <dsp:cNvPr id="0" name=""/>
        <dsp:cNvSpPr/>
      </dsp:nvSpPr>
      <dsp:spPr>
        <a:xfrm>
          <a:off x="2981677" y="1915565"/>
          <a:ext cx="1043166" cy="10431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3134445" y="2068333"/>
        <a:ext cx="737630" cy="737630"/>
      </dsp:txXfrm>
    </dsp:sp>
    <dsp:sp modelId="{78BA5F9F-F968-4A32-8D21-A9ABB76E43D2}">
      <dsp:nvSpPr>
        <dsp:cNvPr id="0" name=""/>
        <dsp:cNvSpPr/>
      </dsp:nvSpPr>
      <dsp:spPr>
        <a:xfrm rot="13114286">
          <a:off x="4273414" y="1381427"/>
          <a:ext cx="231543" cy="394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4335300" y="1481899"/>
        <a:ext cx="162080" cy="236450"/>
      </dsp:txXfrm>
    </dsp:sp>
    <dsp:sp modelId="{2602BA59-5127-4CC6-BA8C-5D95DD4032AD}">
      <dsp:nvSpPr>
        <dsp:cNvPr id="0" name=""/>
        <dsp:cNvSpPr/>
      </dsp:nvSpPr>
      <dsp:spPr>
        <a:xfrm>
          <a:off x="3283908" y="591405"/>
          <a:ext cx="1043166" cy="10431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3436676" y="744173"/>
        <a:ext cx="737630" cy="7376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0E2AE-85D4-4589-A6B5-8D7098FAB54D}">
      <dsp:nvSpPr>
        <dsp:cNvPr id="0" name=""/>
        <dsp:cNvSpPr/>
      </dsp:nvSpPr>
      <dsp:spPr>
        <a:xfrm>
          <a:off x="3017837" y="0"/>
          <a:ext cx="4022725" cy="4022725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Metodika </a:t>
          </a:r>
        </a:p>
      </dsp:txBody>
      <dsp:txXfrm>
        <a:off x="4466823" y="201136"/>
        <a:ext cx="1124753" cy="603408"/>
      </dsp:txXfrm>
    </dsp:sp>
    <dsp:sp modelId="{761AD9AA-F901-4824-8E95-25185E9D0934}">
      <dsp:nvSpPr>
        <dsp:cNvPr id="0" name=""/>
        <dsp:cNvSpPr/>
      </dsp:nvSpPr>
      <dsp:spPr>
        <a:xfrm>
          <a:off x="3420109" y="804544"/>
          <a:ext cx="3218180" cy="3218180"/>
        </a:xfrm>
        <a:prstGeom prst="ellipse">
          <a:avLst/>
        </a:prstGeom>
        <a:solidFill>
          <a:schemeClr val="accent2">
            <a:shade val="80000"/>
            <a:hueOff val="-147861"/>
            <a:satOff val="-7499"/>
            <a:lumOff val="101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Průřezová témata</a:t>
          </a:r>
        </a:p>
      </dsp:txBody>
      <dsp:txXfrm>
        <a:off x="4466823" y="997635"/>
        <a:ext cx="1124753" cy="579272"/>
      </dsp:txXfrm>
    </dsp:sp>
    <dsp:sp modelId="{328E5ABE-EBBA-4AE9-8EAA-C31D373E8056}">
      <dsp:nvSpPr>
        <dsp:cNvPr id="0" name=""/>
        <dsp:cNvSpPr/>
      </dsp:nvSpPr>
      <dsp:spPr>
        <a:xfrm>
          <a:off x="3822382" y="1609089"/>
          <a:ext cx="2413635" cy="2413635"/>
        </a:xfrm>
        <a:prstGeom prst="ellipse">
          <a:avLst/>
        </a:prstGeom>
        <a:solidFill>
          <a:schemeClr val="accent2">
            <a:shade val="80000"/>
            <a:hueOff val="-295722"/>
            <a:satOff val="-14998"/>
            <a:lumOff val="202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Nová témata ve výchově</a:t>
          </a:r>
        </a:p>
      </dsp:txBody>
      <dsp:txXfrm>
        <a:off x="4466823" y="1790112"/>
        <a:ext cx="1124753" cy="543067"/>
      </dsp:txXfrm>
    </dsp:sp>
    <dsp:sp modelId="{DBE7137C-8E53-4A50-94EF-D87BAC8E0D48}">
      <dsp:nvSpPr>
        <dsp:cNvPr id="0" name=""/>
        <dsp:cNvSpPr/>
      </dsp:nvSpPr>
      <dsp:spPr>
        <a:xfrm>
          <a:off x="4224654" y="2413634"/>
          <a:ext cx="1609090" cy="1609090"/>
        </a:xfrm>
        <a:prstGeom prst="ellipse">
          <a:avLst/>
        </a:prstGeom>
        <a:solidFill>
          <a:schemeClr val="accent2">
            <a:shade val="80000"/>
            <a:hueOff val="-443583"/>
            <a:satOff val="-22497"/>
            <a:lumOff val="303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Výchova pro 21. století</a:t>
          </a:r>
        </a:p>
      </dsp:txBody>
      <dsp:txXfrm>
        <a:off x="4460300" y="2815907"/>
        <a:ext cx="1137798" cy="804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36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6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8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00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3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1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7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9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3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53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skolstvi-v-cr/skolskareforma/ramcove-vzdelavaci-programy" TargetMode="External"/><Relationship Id="rId2" Type="http://schemas.openxmlformats.org/officeDocument/2006/relationships/hyperlink" Target="https://www.researchgate.net/journal/Pedagogicka-Orientace-1805-951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umwelt-%C3%B6kologie-bio-globus-gr%C3%BCn-303693/" TargetMode="External"/><Relationship Id="rId3" Type="http://schemas.openxmlformats.org/officeDocument/2006/relationships/hyperlink" Target="http://cz.depositphotos.com/4657190/stock-illustration-multicultural-society.html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wired.it/internet/social-network/2014/02/20/seo-sempre-piu-social/" TargetMode="External"/><Relationship Id="rId10" Type="http://schemas.openxmlformats.org/officeDocument/2006/relationships/comments" Target="../comments/comment1.xml"/><Relationship Id="rId4" Type="http://schemas.openxmlformats.org/officeDocument/2006/relationships/image" Target="../media/image3.jpg"/><Relationship Id="rId9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SZ6015 Metodika průřezových témat v RVP</a:t>
            </a:r>
            <a:br>
              <a:rPr lang="cs-CZ" sz="4000" b="1" dirty="0"/>
            </a:br>
            <a:r>
              <a:rPr lang="cs-CZ" sz="2000" dirty="0"/>
              <a:t>0/2/0. 2 </a:t>
            </a:r>
            <a:r>
              <a:rPr lang="cs-CZ" sz="2000" dirty="0" err="1"/>
              <a:t>kr.</a:t>
            </a:r>
            <a:r>
              <a:rPr lang="cs-CZ" sz="2000" dirty="0"/>
              <a:t> Ukončení: z.</a:t>
            </a:r>
            <a:r>
              <a:rPr lang="cs-CZ" sz="2000" b="1" dirty="0"/>
              <a:t> </a:t>
            </a:r>
            <a:br>
              <a:rPr lang="cs-CZ" sz="2000" b="1" dirty="0"/>
            </a:br>
            <a:br>
              <a:rPr lang="cs-CZ" sz="2000" b="1" dirty="0"/>
            </a:br>
            <a:br>
              <a:rPr lang="cs-CZ" sz="2000" b="1" dirty="0"/>
            </a:br>
            <a:br>
              <a:rPr lang="cs-CZ" sz="2000" b="1" dirty="0"/>
            </a:br>
            <a:br>
              <a:rPr lang="cs-CZ" sz="2000" dirty="0"/>
            </a:b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                                                                         </a:t>
            </a:r>
            <a:r>
              <a:rPr lang="cs-CZ" dirty="0">
                <a:solidFill>
                  <a:schemeClr val="tx1"/>
                </a:solidFill>
              </a:rPr>
              <a:t>Hana Horká</a:t>
            </a:r>
          </a:p>
          <a:p>
            <a:r>
              <a:rPr lang="cs-CZ" dirty="0">
                <a:solidFill>
                  <a:schemeClr val="tx1"/>
                </a:solidFill>
              </a:rPr>
              <a:t>                                                             katedra pedagogiky</a:t>
            </a:r>
          </a:p>
        </p:txBody>
      </p:sp>
    </p:spTree>
    <p:extLst>
      <p:ext uri="{BB962C8B-B14F-4D97-AF65-F5344CB8AC3E}">
        <p14:creationId xmlns:p14="http://schemas.microsoft.com/office/powerpoint/2010/main" val="400677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Výstupy z učení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/>
              <a:t>Na konci kurzu bude student/</a:t>
            </a:r>
            <a:r>
              <a:rPr lang="cs-CZ" sz="2800" dirty="0" err="1"/>
              <a:t>ka</a:t>
            </a:r>
            <a:r>
              <a:rPr lang="cs-CZ" sz="2800" dirty="0"/>
              <a:t> schopen/a: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b="1" dirty="0"/>
              <a:t> charakterizovat průřezová témata</a:t>
            </a:r>
            <a:r>
              <a:rPr lang="cs-CZ" sz="2800" dirty="0"/>
              <a:t> RVP jako výchovná témata v kurikulu.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b="1" dirty="0"/>
              <a:t> pojmenovat hodnoty</a:t>
            </a:r>
            <a:r>
              <a:rPr lang="cs-CZ" sz="2800" dirty="0"/>
              <a:t> spojené s průřezovými tématy.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 navrhnout </a:t>
            </a:r>
            <a:r>
              <a:rPr lang="cs-CZ" sz="2800" b="1" dirty="0"/>
              <a:t>začlenění </a:t>
            </a:r>
            <a:r>
              <a:rPr lang="cs-CZ" sz="2800" dirty="0"/>
              <a:t>průřezových témat </a:t>
            </a:r>
            <a:r>
              <a:rPr lang="cs-CZ" sz="2800" b="1" dirty="0"/>
              <a:t>do ŠVP.</a:t>
            </a:r>
            <a:endParaRPr lang="cs-CZ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 navrhnout, realizovat a vyhodnotit </a:t>
            </a:r>
            <a:r>
              <a:rPr lang="cs-CZ" sz="2800" b="1" dirty="0"/>
              <a:t>dílčí aktivitu</a:t>
            </a:r>
            <a:r>
              <a:rPr lang="cs-CZ" sz="2800" dirty="0"/>
              <a:t> v rámci průřezových témat.</a:t>
            </a:r>
            <a:br>
              <a:rPr lang="cs-CZ" sz="2800" dirty="0"/>
            </a:br>
            <a:r>
              <a:rPr lang="cs-CZ" sz="2800" dirty="0"/>
              <a:t>vytvořit </a:t>
            </a:r>
            <a:r>
              <a:rPr lang="cs-CZ" sz="2800" b="1" dirty="0"/>
              <a:t>metodiku dílčí výchovné aktivity</a:t>
            </a:r>
            <a:r>
              <a:rPr lang="cs-CZ" sz="2800" dirty="0"/>
              <a:t> v rámci průřezového tématu.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7280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Metody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Realizace a reflexe vybrané výchovně vzdělávací aktivity. </a:t>
            </a:r>
          </a:p>
          <a:p>
            <a:r>
              <a:rPr lang="cs-CZ" dirty="0"/>
              <a:t>Tvorba metodiky k této aktivitě. </a:t>
            </a:r>
          </a:p>
          <a:p>
            <a:endParaRPr lang="cs-CZ" b="1" u="sng" dirty="0"/>
          </a:p>
          <a:p>
            <a:r>
              <a:rPr lang="cs-CZ" sz="4000" b="1" u="sng" dirty="0"/>
              <a:t>Nejlepší metodika bude nabídnuta k publikaci v časopisu Komenský.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8360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Osnova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Průřezová témata RVP jako </a:t>
            </a:r>
            <a:r>
              <a:rPr lang="cs-CZ" b="1" dirty="0"/>
              <a:t>odraz hodnot ve vzdělávání</a:t>
            </a:r>
            <a:r>
              <a:rPr lang="cs-CZ" dirty="0"/>
              <a:t>/v průřezových tématech;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Průřezová témata RVP jako </a:t>
            </a:r>
            <a:r>
              <a:rPr lang="cs-CZ" b="1" dirty="0"/>
              <a:t>výchovná témata </a:t>
            </a:r>
            <a:r>
              <a:rPr lang="cs-CZ" dirty="0"/>
              <a:t>v současné škole. Zařazení průřezových témat do kurikula.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Osobnostní a sociální výchova</a:t>
            </a:r>
            <a:r>
              <a:rPr lang="cs-CZ" dirty="0"/>
              <a:t>. Ukázky projektů a aktivit.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Výchova demokratického občana. </a:t>
            </a:r>
            <a:r>
              <a:rPr lang="cs-CZ" dirty="0"/>
              <a:t>Ukázky projektů a aktivit.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Výchova k myšlení v evropských a globálních souvislostech</a:t>
            </a:r>
            <a:r>
              <a:rPr lang="cs-CZ" dirty="0"/>
              <a:t>. Ukázky projektů a aktivit.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Multikulturní výchova.</a:t>
            </a:r>
            <a:r>
              <a:rPr lang="cs-CZ" dirty="0"/>
              <a:t> Ukázky projektů a aktivit.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Environmentální výchova</a:t>
            </a:r>
            <a:r>
              <a:rPr lang="cs-CZ" dirty="0"/>
              <a:t>. Ukázky projektů a aktivit.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Mediální výchova</a:t>
            </a:r>
            <a:r>
              <a:rPr lang="cs-CZ" dirty="0"/>
              <a:t>. Ukázky projektů a aktivit. 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9. - 12</a:t>
            </a:r>
            <a:r>
              <a:rPr lang="cs-CZ" dirty="0"/>
              <a:t>. Realizace výchovně vzdělávací aktivity v rámci průřezového tématu. Zpětná vazba, reflexe k aktivitě a k vytvořené metodice.</a:t>
            </a:r>
          </a:p>
        </p:txBody>
      </p:sp>
    </p:spTree>
    <p:extLst>
      <p:ext uri="{BB962C8B-B14F-4D97-AF65-F5344CB8AC3E}">
        <p14:creationId xmlns:p14="http://schemas.microsoft.com/office/powerpoint/2010/main" val="2322185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b="1" dirty="0"/>
              <a:t>Povinná literatura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53898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cs-CZ" dirty="0">
                <a:cs typeface="Times New Roman" panose="02020603050405020304" pitchFamily="18" charset="0"/>
              </a:rPr>
              <a:t>Horká, H. (2005). </a:t>
            </a:r>
            <a:r>
              <a:rPr lang="cs-CZ" b="0" i="0" dirty="0">
                <a:solidFill>
                  <a:srgbClr val="021E49"/>
                </a:solidFill>
                <a:effectLst/>
                <a:cs typeface="Times New Roman" panose="02020603050405020304" pitchFamily="18" charset="0"/>
              </a:rPr>
              <a:t>Ekologická dimenze výchovy a vzdělávání ve škole 21. století. Brno: MSD s.r.o.</a:t>
            </a:r>
          </a:p>
          <a:p>
            <a:r>
              <a:rPr lang="cs-CZ" dirty="0">
                <a:cs typeface="Times New Roman" panose="02020603050405020304" pitchFamily="18" charset="0"/>
              </a:rPr>
              <a:t>Průcha, J. Multikulturní výchova: příručka (nejen) pro učitele. (2006). Praha: Triton.</a:t>
            </a:r>
          </a:p>
          <a:p>
            <a:r>
              <a:rPr lang="cs-CZ" dirty="0" err="1">
                <a:cs typeface="Times New Roman" panose="02020603050405020304" pitchFamily="18" charset="0"/>
              </a:rPr>
              <a:t>Šeďová</a:t>
            </a:r>
            <a:r>
              <a:rPr lang="cs-CZ" dirty="0">
                <a:cs typeface="Times New Roman" panose="02020603050405020304" pitchFamily="18" charset="0"/>
              </a:rPr>
              <a:t>, K. (2007). </a:t>
            </a:r>
            <a:r>
              <a:rPr lang="cs-CZ" i="1" dirty="0">
                <a:cs typeface="Times New Roman" panose="02020603050405020304" pitchFamily="18" charset="0"/>
              </a:rPr>
              <a:t>Děti a rodiče před televizí. Rodinná socializace dětského televizního diváctví.</a:t>
            </a:r>
            <a:r>
              <a:rPr lang="cs-CZ" dirty="0">
                <a:cs typeface="Times New Roman" panose="02020603050405020304" pitchFamily="18" charset="0"/>
              </a:rPr>
              <a:t> Brno: </a:t>
            </a:r>
            <a:r>
              <a:rPr lang="cs-CZ" dirty="0" err="1">
                <a:cs typeface="Times New Roman" panose="02020603050405020304" pitchFamily="18" charset="0"/>
              </a:rPr>
              <a:t>Paido</a:t>
            </a:r>
            <a:r>
              <a:rPr lang="cs-CZ" dirty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dirty="0" err="1">
                <a:cs typeface="Times New Roman" panose="02020603050405020304" pitchFamily="18" charset="0"/>
              </a:rPr>
              <a:t>Šmajs</a:t>
            </a:r>
            <a:r>
              <a:rPr lang="cs-CZ" dirty="0">
                <a:cs typeface="Times New Roman" panose="02020603050405020304" pitchFamily="18" charset="0"/>
              </a:rPr>
              <a:t>, J. (1994). </a:t>
            </a:r>
            <a:r>
              <a:rPr lang="cs-CZ" kern="18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Kultura proti přírodě.</a:t>
            </a:r>
            <a:r>
              <a:rPr lang="cs-CZ" dirty="0">
                <a:cs typeface="Times New Roman" panose="02020603050405020304" pitchFamily="18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Tři ekologické eseje. Brno: Zvláštní vydání.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b="0" dirty="0">
                <a:solidFill>
                  <a:srgbClr val="111111"/>
                </a:solidFill>
                <a:effectLst/>
                <a:ea typeface="Times New Roman" panose="02020603050405020304" pitchFamily="18" charset="0"/>
              </a:rPr>
              <a:t>Valenta, P. (2017). Teoretická východiska mediální výchovy jako determinant </a:t>
            </a:r>
            <a:r>
              <a:rPr lang="cs-CZ" b="0" dirty="0" err="1">
                <a:solidFill>
                  <a:srgbClr val="111111"/>
                </a:solidFill>
                <a:effectLst/>
                <a:ea typeface="Times New Roman" panose="02020603050405020304" pitchFamily="18" charset="0"/>
              </a:rPr>
              <a:t>mediálněpedagogické</a:t>
            </a:r>
            <a:r>
              <a:rPr lang="cs-CZ" b="0" dirty="0">
                <a:solidFill>
                  <a:srgbClr val="111111"/>
                </a:solidFill>
                <a:effectLst/>
                <a:ea typeface="Times New Roman" panose="02020603050405020304" pitchFamily="18" charset="0"/>
              </a:rPr>
              <a:t> praxe. 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hlinkClick r:id="rId2"/>
              </a:rPr>
              <a:t>Pedagogická orientace</a:t>
            </a:r>
            <a:r>
              <a:rPr lang="cs-CZ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27(3), 473.</a:t>
            </a:r>
            <a:endParaRPr lang="cs-CZ" dirty="0">
              <a:cs typeface="Times New Roman" panose="02020603050405020304" pitchFamily="18" charset="0"/>
            </a:endParaRPr>
          </a:p>
          <a:p>
            <a:r>
              <a:rPr lang="cs-CZ" dirty="0">
                <a:cs typeface="Times New Roman" panose="02020603050405020304" pitchFamily="18" charset="0"/>
              </a:rPr>
              <a:t>Valenta, J. (2006). Osobnostní a sociální výchova a její cesty k žákovi. Kladno: Aisis.</a:t>
            </a:r>
          </a:p>
          <a:p>
            <a:r>
              <a:rPr lang="cs-CZ" i="1" dirty="0">
                <a:cs typeface="Times New Roman" panose="02020603050405020304" pitchFamily="18" charset="0"/>
              </a:rPr>
              <a:t> Rámcový vzdělávací program pro ZV </a:t>
            </a:r>
            <a:r>
              <a:rPr lang="cs-CZ" i="1" dirty="0">
                <a:cs typeface="Times New Roman" panose="02020603050405020304" pitchFamily="18" charset="0"/>
                <a:hlinkClick r:id="rId3"/>
              </a:rPr>
              <a:t>https://www.msmt.cz/vzdelavani/skolstvi-v-cr/skolskareforma/ramcove-vzdelavaci-programy</a:t>
            </a:r>
            <a:r>
              <a:rPr lang="cs-CZ" i="1" dirty="0">
                <a:cs typeface="Times New Roman" panose="02020603050405020304" pitchFamily="18" charset="0"/>
              </a:rPr>
              <a:t>  (od s. 132).</a:t>
            </a:r>
            <a:endParaRPr lang="cs-CZ" dirty="0"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8349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Doporučená literatura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Binka</a:t>
            </a:r>
            <a:r>
              <a:rPr lang="cs-CZ" dirty="0"/>
              <a:t>, B. (2008). Environmentální etika. Brno: Masarykova univerzita.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Demokracie versus extremismus: výchova k aktivnímu občanství. (2013). Praha: Asi-milování. </a:t>
            </a:r>
          </a:p>
          <a:p>
            <a:r>
              <a:rPr lang="cs-CZ" dirty="0"/>
              <a:t>Gulová, L. (2012). Kompendium multikulturní výchovy: výukové materiály. Brno: Masarykova univerzita.  </a:t>
            </a:r>
          </a:p>
          <a:p>
            <a:r>
              <a:rPr lang="cs-CZ" dirty="0"/>
              <a:t>Lojdová, K. (2008). Socializace do subkultury skinheads. </a:t>
            </a:r>
            <a:r>
              <a:rPr lang="cs-CZ" i="1" dirty="0"/>
              <a:t>Sborník prací Filozofické fakulty brněnské univerzity, Studia </a:t>
            </a:r>
            <a:r>
              <a:rPr lang="cs-CZ" i="1" dirty="0" err="1"/>
              <a:t>Paedagogica</a:t>
            </a:r>
            <a:r>
              <a:rPr lang="cs-CZ" i="1" dirty="0"/>
              <a:t>, U13</a:t>
            </a:r>
            <a:r>
              <a:rPr lang="cs-CZ" dirty="0"/>
              <a:t>, Brno: Masarykova univerzita, roč. 13, 1., s. 141-150. ISSN 1211-6971.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545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02962C-E9F3-4501-A65B-E16179463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6DAD34-4812-42A9-A03B-5BB250B06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60" y="1912409"/>
            <a:ext cx="10058400" cy="4023360"/>
          </a:xfrm>
        </p:spPr>
        <p:txBody>
          <a:bodyPr/>
          <a:lstStyle/>
          <a:p>
            <a:r>
              <a:rPr lang="cs-CZ" dirty="0"/>
              <a:t>Šalamounová, Z. (2015). Když to bylo ve zprávách, musí to být pravda: jak ve výuce interpretovat novinové zprávy. Komenský, 140(4), 55−57. </a:t>
            </a:r>
          </a:p>
          <a:p>
            <a:r>
              <a:rPr lang="cs-CZ" dirty="0"/>
              <a:t>Šišková, T. (1998). Výchova k toleranci a proti rasismu: hry a cvičení pro žáky a studenty. Praha: Portál.</a:t>
            </a:r>
          </a:p>
          <a:p>
            <a:r>
              <a:rPr lang="cs-CZ" dirty="0" err="1"/>
              <a:t>Šmajs</a:t>
            </a:r>
            <a:r>
              <a:rPr lang="cs-CZ" dirty="0"/>
              <a:t>, J. (2014). O smiřování kultury s přírodou: čtyři rozhovory a tři dokumenty. Brno: Miloš Vávrů.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7528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2EF15-12FC-4B88-A54A-151B62E9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E89A3C-7351-4B43-ACA2-426A9889E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Košťálová, H.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(2005). 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Interkulturní výchova ve školním vzdělávacím programu: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Sborník z projektu \Varianty - projekt interkulturního vzdělávání\. Praha: Kritické myšlení a Člověk v tísni. </a:t>
            </a:r>
          </a:p>
          <a:p>
            <a:r>
              <a:rPr lang="cs-CZ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Průcha,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cs-CZ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Multikulturní výchova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Teorie - praxe- výzkum. O ISV nakladatelství, </a:t>
            </a:r>
          </a:p>
          <a:p>
            <a:br>
              <a:rPr lang="cs-CZ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Kol. (2012).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Multikulturní výchova na 2. stupni ZŠ. Praha: </a:t>
            </a:r>
            <a:r>
              <a:rPr lang="cs-CZ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Raabe</a:t>
            </a:r>
            <a:endParaRPr lang="cs-CZ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Obsah obrázku text, snímek obrazovky, elektronika, displej&#10;&#10;Popis byl vytvořen automaticky">
            <a:extLst>
              <a:ext uri="{FF2B5EF4-FFF2-40B4-BE49-F238E27FC236}">
                <a16:creationId xmlns:a16="http://schemas.microsoft.com/office/drawing/2014/main" id="{C22A54CB-7874-42E7-91AC-4EA6C1336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1" r="2" b="250"/>
          <a:stretch/>
        </p:blipFill>
        <p:spPr bwMode="auto">
          <a:xfrm>
            <a:off x="8020570" y="1916318"/>
            <a:ext cx="3135109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56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1C5CA-15B6-4CDE-8A2F-441AF665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6" descr="Osobnostní a sociální rozvoj">
            <a:extLst>
              <a:ext uri="{FF2B5EF4-FFF2-40B4-BE49-F238E27FC236}">
                <a16:creationId xmlns:a16="http://schemas.microsoft.com/office/drawing/2014/main" id="{6739344A-80CE-4B8A-9CDD-72C2700CF3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897" y="947493"/>
            <a:ext cx="2503901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kologická a environmentální výchova - Příručka pro základní školy a střediska ekologické výchovy">
            <a:extLst>
              <a:ext uri="{FF2B5EF4-FFF2-40B4-BE49-F238E27FC236}">
                <a16:creationId xmlns:a16="http://schemas.microsoft.com/office/drawing/2014/main" id="{AF1EEC40-0586-4D62-96B0-FA97C9D6A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" b="-2"/>
          <a:stretch/>
        </p:blipFill>
        <p:spPr bwMode="auto">
          <a:xfrm>
            <a:off x="4868168" y="947493"/>
            <a:ext cx="2440734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daktika osobnostní a sociální výchovy">
            <a:extLst>
              <a:ext uri="{FF2B5EF4-FFF2-40B4-BE49-F238E27FC236}">
                <a16:creationId xmlns:a16="http://schemas.microsoft.com/office/drawing/2014/main" id="{527D7FC0-8E59-416D-9C07-AC0684943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036" y="947493"/>
            <a:ext cx="2503901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31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20136764-CEC5-462E-AEA9-4AA1CF15E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2E2F1EB-DD93-49F9-8F7D-3DE282902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E8E4A0-1464-40F6-A3EF-0472DC70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9246" cy="6479177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Mediální výchova má vybavit žáka základními poznatky o fungování a roli současných médií. Podporuje poučené, aktivní a nezávislé zapojení jednotlivce do mediální komunikace, schopnost analyzovat nabízená sdělení, posoudit jejich věrohodnost a vyhodnotit</a:t>
            </a:r>
            <a:b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jejich komunikační záměr.</a:t>
            </a:r>
            <a:b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0D82C66-EAC6-46C6-AC04-27A5632D4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CF2CA89-CD8C-40CF-8273-C3FA6690B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5290" y="321732"/>
            <a:ext cx="3654966" cy="367484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bsah obrázku text, vizitka, vektorová grafika, snímek obrazovky&#10;&#10;Popis byl vytvořen automaticky">
            <a:extLst>
              <a:ext uri="{FF2B5EF4-FFF2-40B4-BE49-F238E27FC236}">
                <a16:creationId xmlns:a16="http://schemas.microsoft.com/office/drawing/2014/main" id="{8C3458A1-7405-4D53-9DE3-4F2BE413C3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7759" y="485804"/>
            <a:ext cx="2510028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1A82F9E0-1CBD-4E82-B740-B329F65F5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8534" y="321732"/>
            <a:ext cx="3088456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8EE5F1E-8455-462D-8415-D85B2D4B9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5290" y="4157448"/>
            <a:ext cx="3654966" cy="23026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404E500-F0A1-42F1-8F1A-179948E39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8288" y="2617577"/>
            <a:ext cx="3068701" cy="38091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Obsah obrázku mapa&#10;&#10;Popis byl vytvořen automaticky">
            <a:extLst>
              <a:ext uri="{FF2B5EF4-FFF2-40B4-BE49-F238E27FC236}">
                <a16:creationId xmlns:a16="http://schemas.microsoft.com/office/drawing/2014/main" id="{839B250A-1237-4789-BE88-F05158AD6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r="1501" b="-1"/>
          <a:stretch/>
        </p:blipFill>
        <p:spPr bwMode="auto">
          <a:xfrm>
            <a:off x="9152531" y="2780204"/>
            <a:ext cx="2360214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0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Metodika PT v RVP  jako součást teorie a metodiky výchovy                              </a:t>
            </a:r>
            <a:r>
              <a:rPr lang="cs-CZ" sz="4400" b="1" dirty="0">
                <a:solidFill>
                  <a:schemeClr val="accent2"/>
                </a:solidFill>
              </a:rPr>
              <a:t>Proč?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5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500" dirty="0"/>
              <a:t> pro rozvoj </a:t>
            </a:r>
            <a:r>
              <a:rPr lang="cs-CZ" sz="2500" b="1" dirty="0"/>
              <a:t>obecné edukativní kompetence, </a:t>
            </a:r>
            <a:r>
              <a:rPr lang="cs-CZ" sz="2500" dirty="0"/>
              <a:t>tzn.</a:t>
            </a:r>
            <a:r>
              <a:rPr lang="cs-CZ" sz="2500" b="1" dirty="0"/>
              <a:t> </a:t>
            </a:r>
            <a:r>
              <a:rPr lang="cs-CZ" sz="2500" dirty="0"/>
              <a:t>schopnosti připravit výchovné činnosti,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500" dirty="0"/>
              <a:t> zprostředkovat zkušenost s metodami </a:t>
            </a:r>
            <a:r>
              <a:rPr lang="cs-CZ" sz="2500" b="1" dirty="0"/>
              <a:t>rozvoje osobnosti </a:t>
            </a:r>
            <a:r>
              <a:rPr lang="cs-CZ" sz="2500" dirty="0"/>
              <a:t>(oblast volní, mravní, estetická, sociální apod.),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500" dirty="0"/>
              <a:t> rozvinout hlubší porozumění </a:t>
            </a:r>
            <a:r>
              <a:rPr lang="cs-CZ" sz="2500" b="1" dirty="0"/>
              <a:t>transformaci </a:t>
            </a:r>
            <a:r>
              <a:rPr lang="cs-CZ" sz="2500" dirty="0"/>
              <a:t>výchovně-vzdělávacího procesu v souvislosti s </a:t>
            </a:r>
            <a:r>
              <a:rPr lang="cs-CZ" sz="2500" b="1" dirty="0"/>
              <a:t>proměnou společnosti i jedince </a:t>
            </a:r>
            <a:r>
              <a:rPr lang="cs-CZ" sz="2500" dirty="0"/>
              <a:t>a </a:t>
            </a:r>
            <a:r>
              <a:rPr lang="cs-CZ" sz="2500" b="1" dirty="0"/>
              <a:t>aktuálním dění ve světě,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500" dirty="0"/>
              <a:t> vybavit dovednostmi vést a motivovat děti k </a:t>
            </a:r>
            <a:r>
              <a:rPr lang="cs-CZ" sz="2500" b="1" dirty="0"/>
              <a:t>celoživotnímu učení </a:t>
            </a:r>
            <a:r>
              <a:rPr lang="cs-CZ" sz="2500" dirty="0"/>
              <a:t>a pracovat i s </a:t>
            </a:r>
            <a:r>
              <a:rPr lang="cs-CZ" sz="2500" b="1" dirty="0"/>
              <a:t>rodiči a širší komunitou</a:t>
            </a:r>
            <a:r>
              <a:rPr lang="cs-CZ" sz="2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001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77272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Aktuální dění a jejich vliv na výchovu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41782"/>
              </p:ext>
            </p:extLst>
          </p:nvPr>
        </p:nvGraphicFramePr>
        <p:xfrm>
          <a:off x="1096963" y="1799925"/>
          <a:ext cx="10058400" cy="406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141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2">
            <a:extLst>
              <a:ext uri="{FF2B5EF4-FFF2-40B4-BE49-F238E27FC236}">
                <a16:creationId xmlns:a16="http://schemas.microsoft.com/office/drawing/2014/main" id="{5F54226A-15A5-4F46-926F-81F3EC466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24">
            <a:extLst>
              <a:ext uri="{FF2B5EF4-FFF2-40B4-BE49-F238E27FC236}">
                <a16:creationId xmlns:a16="http://schemas.microsoft.com/office/drawing/2014/main" id="{CFCF670F-3E94-4C8F-95AE-035FB45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5" name="Straight Connector 26">
            <a:extLst>
              <a:ext uri="{FF2B5EF4-FFF2-40B4-BE49-F238E27FC236}">
                <a16:creationId xmlns:a16="http://schemas.microsoft.com/office/drawing/2014/main" id="{90479AEA-6C87-4786-A668-54BF815A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28">
            <a:extLst>
              <a:ext uri="{FF2B5EF4-FFF2-40B4-BE49-F238E27FC236}">
                <a16:creationId xmlns:a16="http://schemas.microsoft.com/office/drawing/2014/main" id="{2B399A60-3405-4647-A976-4CBC707A9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1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0">
            <a:extLst>
              <a:ext uri="{FF2B5EF4-FFF2-40B4-BE49-F238E27FC236}">
                <a16:creationId xmlns:a16="http://schemas.microsoft.com/office/drawing/2014/main" id="{FE8FF351-900B-4AA7-B3CB-AA23F3577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60" y="1089958"/>
            <a:ext cx="3659246" cy="46780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 err="1">
                <a:solidFill>
                  <a:srgbClr val="FFFFFF"/>
                </a:solidFill>
              </a:rPr>
              <a:t>Nové</a:t>
            </a:r>
            <a:r>
              <a:rPr lang="en-US" sz="5400" b="1" dirty="0">
                <a:solidFill>
                  <a:srgbClr val="FFFFFF"/>
                </a:solidFill>
              </a:rPr>
              <a:t> </a:t>
            </a:r>
            <a:r>
              <a:rPr lang="en-US" sz="5400" b="1" dirty="0" err="1">
                <a:solidFill>
                  <a:srgbClr val="FFFFFF"/>
                </a:solidFill>
              </a:rPr>
              <a:t>výzvy</a:t>
            </a:r>
            <a:r>
              <a:rPr lang="en-US" sz="5400" b="1" dirty="0">
                <a:solidFill>
                  <a:srgbClr val="FFFFFF"/>
                </a:solidFill>
              </a:rPr>
              <a:t> pro </a:t>
            </a:r>
            <a:r>
              <a:rPr lang="cs-CZ" sz="5400" b="1" dirty="0">
                <a:solidFill>
                  <a:srgbClr val="FFFFFF"/>
                </a:solidFill>
              </a:rPr>
              <a:t>současnou </a:t>
            </a:r>
            <a:r>
              <a:rPr lang="en-US" sz="5400" b="1" dirty="0" err="1">
                <a:solidFill>
                  <a:srgbClr val="FFFFFF"/>
                </a:solidFill>
              </a:rPr>
              <a:t>výchov</a:t>
            </a:r>
            <a:r>
              <a:rPr lang="cs-CZ" sz="5400" b="1" dirty="0">
                <a:solidFill>
                  <a:srgbClr val="FFFFFF"/>
                </a:solidFill>
              </a:rPr>
              <a:t>u</a:t>
            </a:r>
            <a:br>
              <a:rPr lang="cs-CZ" sz="5400" b="1" dirty="0">
                <a:solidFill>
                  <a:srgbClr val="FFFFFF"/>
                </a:solidFill>
              </a:rPr>
            </a:br>
            <a:endParaRPr lang="en-US" sz="5400" b="1" dirty="0">
              <a:solidFill>
                <a:srgbClr val="FFFFFF"/>
              </a:solidFill>
              <a:highlight>
                <a:srgbClr val="FFFF00"/>
              </a:highlight>
            </a:endParaRPr>
          </a:p>
        </p:txBody>
      </p:sp>
      <p:sp>
        <p:nvSpPr>
          <p:cNvPr id="48" name="Rectangle 32">
            <a:extLst>
              <a:ext uri="{FF2B5EF4-FFF2-40B4-BE49-F238E27FC236}">
                <a16:creationId xmlns:a16="http://schemas.microsoft.com/office/drawing/2014/main" id="{E0D90A09-10D4-4340-AC70-0AFDB3810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34">
            <a:extLst>
              <a:ext uri="{FF2B5EF4-FFF2-40B4-BE49-F238E27FC236}">
                <a16:creationId xmlns:a16="http://schemas.microsoft.com/office/drawing/2014/main" id="{062DB908-A871-49E3-A635-30ADFEBCF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5290" y="321732"/>
            <a:ext cx="3654966" cy="367484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Obrázek 16" descr="Obsah obrázku LEGO, hračka&#10;&#10;Popis byl vytvořen automaticky">
            <a:extLst>
              <a:ext uri="{FF2B5EF4-FFF2-40B4-BE49-F238E27FC236}">
                <a16:creationId xmlns:a16="http://schemas.microsoft.com/office/drawing/2014/main" id="{0A1D34F2-BD78-496F-B5EB-E8ABEAA33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8400" r="-6" b="10473"/>
          <a:stretch/>
        </p:blipFill>
        <p:spPr>
          <a:xfrm>
            <a:off x="5128565" y="999932"/>
            <a:ext cx="3328416" cy="2318448"/>
          </a:xfrm>
          <a:prstGeom prst="rect">
            <a:avLst/>
          </a:prstGeom>
        </p:spPr>
      </p:pic>
      <p:sp>
        <p:nvSpPr>
          <p:cNvPr id="50" name="Rectangle 36">
            <a:extLst>
              <a:ext uri="{FF2B5EF4-FFF2-40B4-BE49-F238E27FC236}">
                <a16:creationId xmlns:a16="http://schemas.microsoft.com/office/drawing/2014/main" id="{8B2C4FD5-C5A9-45B4-83C5-3310D4EDE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8288" y="321732"/>
            <a:ext cx="3068701" cy="210820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text, noviny&#10;&#10;Popis byl vytvořen automaticky">
            <a:extLst>
              <a:ext uri="{FF2B5EF4-FFF2-40B4-BE49-F238E27FC236}">
                <a16:creationId xmlns:a16="http://schemas.microsoft.com/office/drawing/2014/main" id="{5CFE7933-3834-4E53-B410-BDD3922DF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782" r="5153" b="-6"/>
          <a:stretch/>
        </p:blipFill>
        <p:spPr>
          <a:xfrm>
            <a:off x="9051852" y="483762"/>
            <a:ext cx="2561572" cy="1784309"/>
          </a:xfrm>
          <a:prstGeom prst="rect">
            <a:avLst/>
          </a:prstGeom>
        </p:spPr>
      </p:pic>
      <p:sp>
        <p:nvSpPr>
          <p:cNvPr id="51" name="Rectangle 38">
            <a:extLst>
              <a:ext uri="{FF2B5EF4-FFF2-40B4-BE49-F238E27FC236}">
                <a16:creationId xmlns:a16="http://schemas.microsoft.com/office/drawing/2014/main" id="{3E5F8535-F3B4-43C3-8595-D163FAA6B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5290" y="4157448"/>
            <a:ext cx="3654966" cy="23023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Zástupný symbol pro obsah 17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r="14707" b="-2"/>
          <a:stretch/>
        </p:blipFill>
        <p:spPr>
          <a:xfrm>
            <a:off x="5375604" y="4318312"/>
            <a:ext cx="2838831" cy="1977401"/>
          </a:xfrm>
          <a:prstGeom prst="rect">
            <a:avLst/>
          </a:prstGeom>
        </p:spPr>
      </p:pic>
      <p:sp>
        <p:nvSpPr>
          <p:cNvPr id="52" name="Rectangle 40">
            <a:extLst>
              <a:ext uri="{FF2B5EF4-FFF2-40B4-BE49-F238E27FC236}">
                <a16:creationId xmlns:a16="http://schemas.microsoft.com/office/drawing/2014/main" id="{4F3F6827-0043-4CFE-98A8-95CE1B69B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8288" y="2617577"/>
            <a:ext cx="3068701" cy="38091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světlo&#10;&#10;Popis byl vytvořen automaticky">
            <a:extLst>
              <a:ext uri="{FF2B5EF4-FFF2-40B4-BE49-F238E27FC236}">
                <a16:creationId xmlns:a16="http://schemas.microsoft.com/office/drawing/2014/main" id="{0D1A4CBB-C7AF-49E0-9D37-299F6EDD1E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44216" r="-1" b="15035"/>
          <a:stretch/>
        </p:blipFill>
        <p:spPr>
          <a:xfrm>
            <a:off x="8961038" y="3566738"/>
            <a:ext cx="2743200" cy="1910796"/>
          </a:xfrm>
          <a:prstGeom prst="rect">
            <a:avLst/>
          </a:prstGeom>
        </p:spPr>
      </p:pic>
      <p:sp>
        <p:nvSpPr>
          <p:cNvPr id="11" name="Ovál 4"/>
          <p:cNvSpPr/>
          <p:nvPr/>
        </p:nvSpPr>
        <p:spPr>
          <a:xfrm>
            <a:off x="5685511" y="3018512"/>
            <a:ext cx="820977" cy="8209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700" kern="120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86E8F6E-B04B-4183-9171-CC42363002D5}"/>
              </a:ext>
            </a:extLst>
          </p:cNvPr>
          <p:cNvSpPr txBox="1"/>
          <p:nvPr/>
        </p:nvSpPr>
        <p:spPr>
          <a:xfrm>
            <a:off x="9282338" y="2068016"/>
            <a:ext cx="233108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5" tooltip="https://www.wired.it/internet/social-network/2014/02/20/seo-sempre-piu-socia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8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směřuje výchova?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897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Pokuste se přiřadit hodnoty </a:t>
            </a:r>
            <a:br>
              <a:rPr lang="cs-CZ" dirty="0"/>
            </a:br>
            <a:r>
              <a:rPr lang="cs-CZ" dirty="0"/>
              <a:t>k očekávaným vlastnostem jedince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  </a:t>
            </a:r>
            <a:r>
              <a:rPr lang="cs-CZ" sz="3300" dirty="0">
                <a:solidFill>
                  <a:srgbClr val="FF0000"/>
                </a:solidFill>
              </a:rPr>
              <a:t>Slušný, zdvořilý, poctivý,        </a:t>
            </a:r>
            <a:r>
              <a:rPr lang="cs-CZ" sz="3300" b="1" dirty="0">
                <a:solidFill>
                  <a:srgbClr val="FF0000"/>
                </a:solidFill>
              </a:rPr>
              <a:t>Dobro</a:t>
            </a:r>
          </a:p>
          <a:p>
            <a:r>
              <a:rPr lang="cs-CZ" sz="3300" dirty="0"/>
              <a:t>skromný, zodpovědný, </a:t>
            </a:r>
          </a:p>
          <a:p>
            <a:r>
              <a:rPr lang="cs-CZ" sz="3300" dirty="0"/>
              <a:t>mravně uvědomělý, tolerantní</a:t>
            </a:r>
          </a:p>
          <a:p>
            <a:r>
              <a:rPr lang="cs-CZ" sz="3300" dirty="0"/>
              <a:t>vyrovnaná osobnost, </a:t>
            </a:r>
          </a:p>
          <a:p>
            <a:r>
              <a:rPr lang="cs-CZ" sz="3300" dirty="0">
                <a:solidFill>
                  <a:srgbClr val="00B0F0"/>
                </a:solidFill>
              </a:rPr>
              <a:t>smysl pro krásu,                       </a:t>
            </a:r>
            <a:r>
              <a:rPr lang="cs-CZ" sz="3300" b="1" dirty="0">
                <a:solidFill>
                  <a:srgbClr val="00B0F0"/>
                </a:solidFill>
              </a:rPr>
              <a:t>Krása</a:t>
            </a:r>
          </a:p>
          <a:p>
            <a:r>
              <a:rPr lang="cs-CZ" sz="3300" dirty="0"/>
              <a:t>pracovitý,                                  </a:t>
            </a:r>
            <a:r>
              <a:rPr lang="cs-CZ" sz="3300" b="1" dirty="0"/>
              <a:t>Práce</a:t>
            </a:r>
          </a:p>
          <a:p>
            <a:r>
              <a:rPr lang="cs-CZ" sz="3300" dirty="0">
                <a:solidFill>
                  <a:srgbClr val="00B050"/>
                </a:solidFill>
              </a:rPr>
              <a:t>s šetrným vztahem k prostředí</a:t>
            </a:r>
          </a:p>
          <a:p>
            <a:pPr marL="0" indent="0">
              <a:buNone/>
            </a:pPr>
            <a:r>
              <a:rPr lang="cs-CZ" sz="3300" dirty="0"/>
              <a:t>  zdravý…                                     </a:t>
            </a:r>
            <a:r>
              <a:rPr lang="cs-CZ" sz="3300" b="1" dirty="0"/>
              <a:t>Zdraví</a:t>
            </a:r>
          </a:p>
          <a:p>
            <a:endParaRPr lang="cs-CZ" sz="33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cs-CZ" sz="2600" dirty="0">
                <a:solidFill>
                  <a:srgbClr val="FF0000"/>
                </a:solidFill>
              </a:rPr>
              <a:t>Mravní výchova, </a:t>
            </a:r>
          </a:p>
          <a:p>
            <a:pPr marL="0" lvl="0" indent="0">
              <a:buNone/>
            </a:pPr>
            <a:r>
              <a:rPr lang="cs-CZ" sz="2600" dirty="0">
                <a:solidFill>
                  <a:srgbClr val="FF0000"/>
                </a:solidFill>
              </a:rPr>
              <a:t>výchova demokratického občana, </a:t>
            </a:r>
          </a:p>
          <a:p>
            <a:pPr marL="0" lvl="0" indent="0">
              <a:buNone/>
            </a:pPr>
            <a:r>
              <a:rPr lang="cs-CZ" sz="2600" dirty="0"/>
              <a:t>multikulturní výchova, </a:t>
            </a:r>
          </a:p>
          <a:p>
            <a:pPr marL="0" lvl="0" indent="0">
              <a:buNone/>
            </a:pPr>
            <a:r>
              <a:rPr lang="cs-CZ" sz="2600" dirty="0"/>
              <a:t>výchova v globálních souvislostech,</a:t>
            </a:r>
          </a:p>
          <a:p>
            <a:pPr marL="0" indent="0">
              <a:buNone/>
            </a:pPr>
            <a:r>
              <a:rPr lang="cs-CZ" sz="2600" dirty="0">
                <a:solidFill>
                  <a:srgbClr val="00B0F0"/>
                </a:solidFill>
              </a:rPr>
              <a:t>estetická výchova, </a:t>
            </a:r>
          </a:p>
          <a:p>
            <a:pPr marL="0" indent="0">
              <a:buNone/>
            </a:pPr>
            <a:r>
              <a:rPr lang="cs-CZ" sz="2600" dirty="0"/>
              <a:t>pracovní výchova,</a:t>
            </a:r>
          </a:p>
          <a:p>
            <a:pPr marL="0" lvl="0" indent="0">
              <a:buNone/>
            </a:pPr>
            <a:r>
              <a:rPr lang="cs-CZ" sz="2600" dirty="0"/>
              <a:t>mediální výchova,</a:t>
            </a:r>
          </a:p>
          <a:p>
            <a:pPr marL="0" lvl="0" indent="0">
              <a:buNone/>
            </a:pPr>
            <a:r>
              <a:rPr lang="cs-CZ" sz="2600" dirty="0"/>
              <a:t>osobnostní a sociální výchova, </a:t>
            </a:r>
          </a:p>
          <a:p>
            <a:pPr marL="0" lvl="0" indent="0">
              <a:buNone/>
            </a:pPr>
            <a:r>
              <a:rPr lang="cs-CZ" sz="2600" dirty="0">
                <a:solidFill>
                  <a:srgbClr val="00B050"/>
                </a:solidFill>
              </a:rPr>
              <a:t>environmentální výchova,</a:t>
            </a:r>
          </a:p>
          <a:p>
            <a:pPr marL="0" indent="0">
              <a:buNone/>
            </a:pPr>
            <a:r>
              <a:rPr lang="cs-CZ" sz="2600" dirty="0"/>
              <a:t>tělesná a zdravotní výchova.</a:t>
            </a:r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18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MPT V RVP – CO, PROČ, JAK?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914461"/>
              </p:ext>
            </p:extLst>
          </p:nvPr>
        </p:nvGraphicFramePr>
        <p:xfrm>
          <a:off x="1096963" y="1888305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06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Cíle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1. Seznamuje studenty s průřezovými tématy v RVP. </a:t>
            </a:r>
          </a:p>
          <a:p>
            <a:r>
              <a:rPr lang="cs-CZ" sz="3200" dirty="0"/>
              <a:t>2. Pojmenovává </a:t>
            </a:r>
            <a:r>
              <a:rPr lang="cs-CZ" sz="3200" b="1" dirty="0"/>
              <a:t>hodnoty spojené s průřezovými tématy </a:t>
            </a:r>
            <a:r>
              <a:rPr lang="cs-CZ" sz="3200" dirty="0"/>
              <a:t>a konceptualizuje průřezová témata jako významné výchovné oblasti v současném vzdělávání. </a:t>
            </a:r>
          </a:p>
          <a:p>
            <a:r>
              <a:rPr lang="cs-CZ" sz="3200" dirty="0"/>
              <a:t>3. Ukazuje možnosti začlenění průřezových témat do kurikula. 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83914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6851C3-9FFE-40DC-A15C-15F06059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úkolu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800151-35C0-4C23-A852-CAEB712A6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56244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cs-CZ" sz="3200" b="1" dirty="0"/>
              <a:t>1. Vyberete si jedno </a:t>
            </a:r>
            <a:r>
              <a:rPr lang="cs-CZ" sz="3200" dirty="0"/>
              <a:t>z průřezových témat. </a:t>
            </a:r>
          </a:p>
          <a:p>
            <a:r>
              <a:rPr lang="cs-CZ" sz="3200" b="1" dirty="0"/>
              <a:t>2. Navrhnete výchovně vzdělávací aktivitu </a:t>
            </a:r>
            <a:r>
              <a:rPr lang="cs-CZ" sz="3200" dirty="0"/>
              <a:t>v rámci tohoto tématu.</a:t>
            </a:r>
          </a:p>
          <a:p>
            <a:r>
              <a:rPr lang="cs-CZ" sz="3200" b="1" dirty="0"/>
              <a:t>3. </a:t>
            </a:r>
            <a:r>
              <a:rPr lang="cs-CZ" sz="3200" dirty="0"/>
              <a:t>V seminární skupině </a:t>
            </a:r>
            <a:r>
              <a:rPr lang="cs-CZ" sz="3200" b="1" dirty="0"/>
              <a:t>ji realizujete a poté z</a:t>
            </a:r>
            <a:r>
              <a:rPr lang="cs-CZ" sz="3200" dirty="0"/>
              <a:t>ískáte </a:t>
            </a:r>
            <a:r>
              <a:rPr lang="cs-CZ" sz="3200" b="1" dirty="0"/>
              <a:t>zpětnou vazbu od spolužáků a vyučujících.</a:t>
            </a:r>
            <a:r>
              <a:rPr lang="cs-CZ" sz="3200" dirty="0"/>
              <a:t> Budete reflektovat i sami tuto aktivitu, včetně návrhu možných alterací. </a:t>
            </a:r>
          </a:p>
          <a:p>
            <a:r>
              <a:rPr lang="cs-CZ" sz="3200" dirty="0"/>
              <a:t>Výstupem je také </a:t>
            </a:r>
            <a:r>
              <a:rPr lang="cs-CZ" sz="3200" b="1" dirty="0"/>
              <a:t>tvorba metodiky </a:t>
            </a:r>
            <a:r>
              <a:rPr lang="cs-CZ" sz="3200" dirty="0"/>
              <a:t>této</a:t>
            </a:r>
            <a:r>
              <a:rPr lang="cs-CZ" sz="3200" b="1" dirty="0"/>
              <a:t> aktivity</a:t>
            </a:r>
            <a:r>
              <a:rPr lang="cs-CZ" sz="3200" dirty="0"/>
              <a:t>. </a:t>
            </a:r>
            <a:r>
              <a:rPr lang="cs-CZ" sz="3200" b="1" dirty="0"/>
              <a:t>Nejlepší metodika </a:t>
            </a:r>
            <a:r>
              <a:rPr lang="cs-CZ" sz="3200" dirty="0"/>
              <a:t>bude nabídnuta </a:t>
            </a:r>
            <a:r>
              <a:rPr lang="cs-CZ" sz="3200" b="1" u="sng" dirty="0"/>
              <a:t>k publikaci v časopisu Komenský.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0195542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784</TotalTime>
  <Words>1025</Words>
  <Application>Microsoft Office PowerPoint</Application>
  <PresentationFormat>Širokoúhlá obrazovka</PresentationFormat>
  <Paragraphs>92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Retrospektiva</vt:lpstr>
      <vt:lpstr>SZ6015 Metodika průřezových témat v RVP 0/2/0. 2 kr. Ukončení: z.      </vt:lpstr>
      <vt:lpstr>Metodika PT v RVP  jako součást teorie a metodiky výchovy                              Proč?</vt:lpstr>
      <vt:lpstr>Aktuální dění a jejich vliv na výchovu</vt:lpstr>
      <vt:lpstr>Nové výzvy pro současnou výchovu </vt:lpstr>
      <vt:lpstr>K čemu směřuje výchova?</vt:lpstr>
      <vt:lpstr>Pokuste se přiřadit hodnoty  k očekávaným vlastnostem jedince</vt:lpstr>
      <vt:lpstr>MPT V RVP – CO, PROČ, JAK?</vt:lpstr>
      <vt:lpstr>Cíle předmětu</vt:lpstr>
      <vt:lpstr>Zadání úkolu</vt:lpstr>
      <vt:lpstr>Výstupy z učení </vt:lpstr>
      <vt:lpstr>Metody hodnocení</vt:lpstr>
      <vt:lpstr>Osnova předmětu</vt:lpstr>
      <vt:lpstr> Povinná literatura </vt:lpstr>
      <vt:lpstr>Doporučená literatura </vt:lpstr>
      <vt:lpstr>Prezentace aplikace PowerPoint</vt:lpstr>
      <vt:lpstr>Prezentace aplikace PowerPoint</vt:lpstr>
      <vt:lpstr>Prezentace aplikace PowerPoint</vt:lpstr>
      <vt:lpstr> Mediální výchova má vybavit žáka základními poznatky o fungování a roli současných médií. Podporuje poučené, aktivní a nezávislé zapojení jednotlivce do mediální komunikace, schopnost analyzovat nabízená sdělení, posoudit jejich věrohodnost a vyhodnotit jejich komunikační záměr.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SZ6015 Metodika průřezových témat v RVP 0/2/0. 2 kr. Ukončení: z.</dc:title>
  <dc:creator>Horka</dc:creator>
  <cp:lastModifiedBy>Hana Horká</cp:lastModifiedBy>
  <cp:revision>58</cp:revision>
  <cp:lastPrinted>2021-02-28T19:22:53Z</cp:lastPrinted>
  <dcterms:created xsi:type="dcterms:W3CDTF">2017-02-15T10:59:07Z</dcterms:created>
  <dcterms:modified xsi:type="dcterms:W3CDTF">2021-03-02T11:02:04Z</dcterms:modified>
</cp:coreProperties>
</file>