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5" r:id="rId4"/>
    <p:sldId id="292" r:id="rId5"/>
    <p:sldId id="293" r:id="rId6"/>
    <p:sldId id="294" r:id="rId7"/>
    <p:sldId id="286" r:id="rId8"/>
    <p:sldId id="288" r:id="rId9"/>
    <p:sldId id="289" r:id="rId10"/>
    <p:sldId id="290" r:id="rId11"/>
    <p:sldId id="291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Kratochvílová" initials="JK" lastIdx="1" clrIdx="0">
    <p:extLst>
      <p:ext uri="{19B8F6BF-5375-455C-9EA6-DF929625EA0E}">
        <p15:presenceInfo xmlns:p15="http://schemas.microsoft.com/office/powerpoint/2012/main" userId="Jana Kratochvíl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33BF5-088E-40AE-BA40-A13883F05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893C67C-5623-40C0-AE75-74D43E39A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D14EC3-F0C2-4446-A105-363F89A5A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D69B-C20B-4253-86DD-7B5C97DDF3BE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6B5E6F-FEC2-4FB2-A7E1-C2B8CB894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AFE42C-3E9D-47F8-9B60-BEA35303B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C6A-4FFD-487B-81D7-F84450F856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79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071C8B-4591-4FA5-BECF-5298B6D2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0118B29-00E9-4E7A-B3A8-8D017B6E8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F6E72B-8C25-46DC-A145-1BEEEAEA9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D69B-C20B-4253-86DD-7B5C97DDF3BE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0719A2-8E97-41E2-BDCE-66BECC2C4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5D323E-B1E6-492A-A7E4-CCD01DAD5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C6A-4FFD-487B-81D7-F84450F856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91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DE258E6-5A85-4755-89E3-5B388EF4B6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8FC650E-CB6F-43A8-9F47-9CF21D88C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7DD093-D748-4BDC-9C23-D8380E44E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D69B-C20B-4253-86DD-7B5C97DDF3BE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7FCCBC-2C17-462F-9F20-5B9E1499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8C72E1-249E-4438-BC0B-8F273725A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C6A-4FFD-487B-81D7-F84450F856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17E32-13C7-454A-BD8E-B73D8FC6D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C629E6-8295-49DE-99AA-6BE3D6F27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562EBE-1712-444E-B2A8-1BFFF5483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D69B-C20B-4253-86DD-7B5C97DDF3BE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D9FF4E-0F6B-4F5C-9720-D55FE9932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AFC0A2-8A4D-4353-9886-73D14FB26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C6A-4FFD-487B-81D7-F84450F856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04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400E12-F39A-4CBE-8F8B-5D5D071CD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3C98337-9DBC-4E59-9C81-0DDA379ED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D21F53-C2A8-4A9A-B748-6B151E7E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D69B-C20B-4253-86DD-7B5C97DDF3BE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794B21-9B72-45C3-9D82-DDF45C8C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04CAD6-1B0D-4C8A-B527-7AB9EA0A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C6A-4FFD-487B-81D7-F84450F856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04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C6451-363E-4139-A703-0A8183564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10BB75-B47A-4816-99B0-D61B3A73F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6361FA7-FAD2-4189-A194-B6861FFF6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EF257E-628E-45A8-AD19-3673E43A6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D69B-C20B-4253-86DD-7B5C97DDF3BE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C6D8A5-E817-4624-A5B0-964EAD488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DA18FB-BD0E-4943-B6C2-0F162F5B1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C6A-4FFD-487B-81D7-F84450F856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70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FE2D8D-7754-490E-A8D5-E7CD71BF8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FBFE18-7653-4159-9B96-75E9E6318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CDC82EA-5EE4-4B32-8CF9-928989615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C867A22-E074-480C-BF6E-A8A9DF702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0B9AF9D-9DF6-406B-8AB5-6BB9CE9D7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03FC960-EFE9-4FC7-B129-1CE6A020A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D69B-C20B-4253-86DD-7B5C97DDF3BE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93340BD-57E0-4966-9384-38A5B35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DB8B612-64D5-4C15-8C27-DB3EBE114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C6A-4FFD-487B-81D7-F84450F856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93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068B03-1331-40AE-AD84-131666D19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DA5CACD-3DD2-4569-A3AC-DADD44ADC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D69B-C20B-4253-86DD-7B5C97DDF3BE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3FD5749-1B91-49A6-91D6-D206D3889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DA4D1C1-8EBE-4EC5-AC99-784EE857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C6A-4FFD-487B-81D7-F84450F856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37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F563C21-D744-40F0-85A8-0CFB4B731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D69B-C20B-4253-86DD-7B5C97DDF3BE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8346EA4-E805-426C-AAE4-B899D7BB3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8444F5-C380-4FA6-B5F5-A3D87CEA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C6A-4FFD-487B-81D7-F84450F856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239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64569-AEEE-420F-9157-7B84AEB5D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581929-27C1-4EE1-9F31-0BCD4FD07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5A8BD4-24EA-4787-81AC-E54942AD3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DC4E7D5-7A80-4DAF-B232-5375D968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D69B-C20B-4253-86DD-7B5C97DDF3BE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02662AC-11E4-44CB-9B34-6E14FE332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94654DF-2941-475B-9415-5BAB42207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C6A-4FFD-487B-81D7-F84450F856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83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6E8B7-DC0C-436C-A66F-6DD267EA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0F637FE-679A-4D65-B4E5-C871EC367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663995C-FA4F-4DED-8784-C0DCF2A30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C0A6DC-7F6C-43F4-A675-61D4FAA56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D69B-C20B-4253-86DD-7B5C97DDF3BE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62FA1E-AEF5-45B7-B5AD-DEA25C8F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6FC32E-CB8B-4507-AFFF-828B60B69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C6A-4FFD-487B-81D7-F84450F856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52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FB7657B-365E-4F3E-A8E1-CF224B840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101CCB-2121-4E65-8351-CB9B18EA1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007189-6E6D-4E59-97C6-F0E37133B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FD69B-C20B-4253-86DD-7B5C97DDF3BE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6150BF-3322-4481-B4CA-9D341715E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2035E1-D727-4935-84A2-9C873F46A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DDC6A-4FFD-487B-81D7-F84450F856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0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kSUZL2JUFE&amp;feature=emb_rel_paus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25d9aC1GZ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-swZaKN2I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992EE2-5FAF-4A15-A923-9261817FEA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Odkazy na weby k formativnímu hodnocení</a:t>
            </a:r>
            <a:br>
              <a:rPr lang="cs-CZ" dirty="0"/>
            </a:br>
            <a:r>
              <a:rPr lang="cs-CZ" dirty="0"/>
              <a:t>Ukázky kritérií</a:t>
            </a:r>
            <a:br>
              <a:rPr lang="cs-CZ" dirty="0"/>
            </a:br>
            <a:r>
              <a:rPr lang="cs-CZ" dirty="0"/>
              <a:t>Odkazy na publikace</a:t>
            </a:r>
          </a:p>
        </p:txBody>
      </p:sp>
    </p:spTree>
    <p:extLst>
      <p:ext uri="{BB962C8B-B14F-4D97-AF65-F5344CB8AC3E}">
        <p14:creationId xmlns:p14="http://schemas.microsoft.com/office/powerpoint/2010/main" val="1150840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595D6C89-0D4D-429A-A43E-F6CF596AD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34E64A1-022D-4F3F-A24A-3BA421C2F8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85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CABB6E2E-ED0F-49A0-A2D1-403EFF78B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60D8A4B-2F27-4F17-8FFD-21FD454344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38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BBA7A3-338C-4945-B100-EC163C70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a co není formativní hodnocení - Dylan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71F964-7D4A-470C-8DAE-C1370BED1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https://www.youtube.com/watch?v=4kSUZL2JUFE&amp;feature=emb_rel_pause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954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4139B8-94E9-4B9E-9BF1-063AA0CD1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/>
              <a:t>Formativní hodnocení </a:t>
            </a:r>
            <a:br>
              <a:rPr lang="cs-CZ" sz="4400" dirty="0"/>
            </a:br>
            <a:r>
              <a:rPr lang="cs-CZ" sz="4400" dirty="0">
                <a:hlinkClick r:id="rId2"/>
              </a:rPr>
              <a:t>https://www.youtube.com/watch?v=J25d9aC1GZA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61DE41-5E0C-4EC6-AFE4-94730870B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cs-CZ" sz="3600" dirty="0">
                <a:solidFill>
                  <a:schemeClr val="tx2">
                    <a:lumMod val="50000"/>
                  </a:schemeClr>
                </a:solidFill>
                <a:effectLst/>
              </a:rPr>
              <a:t> </a:t>
            </a:r>
            <a:r>
              <a:rPr lang="cs-CZ" sz="2800" kern="1200" dirty="0">
                <a:solidFill>
                  <a:schemeClr val="tx2">
                    <a:lumMod val="50000"/>
                  </a:schemeClr>
                </a:solidFill>
              </a:rPr>
              <a:t>průběžné, korektivní, zpětnovazební, pracovní: průběžně reflektuje jeho učení a přispívá k jeho seberozvoji.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800" kern="1200" dirty="0"/>
          </a:p>
          <a:p>
            <a:pPr>
              <a:defRPr/>
            </a:pPr>
            <a:r>
              <a:rPr lang="cs-CZ" sz="2800" kern="1200" dirty="0"/>
              <a:t> přináší užitečnou informaci o aktuálním stavu vědomostí a dovedností žáka. Užitečnou znamená, že žák bude vědět v čem je jeho práce vyhovující či méně vyhovující (kvalitativní složka – kritérium), do jaké míry je vyhovující (kvantitativní složka) a jak svůj výkon zlepšit (Starý a </a:t>
            </a:r>
            <a:r>
              <a:rPr lang="cs-CZ" sz="2800" kern="1200" dirty="0" err="1"/>
              <a:t>Laufková</a:t>
            </a:r>
            <a:r>
              <a:rPr lang="cs-CZ" sz="2800" kern="1200" dirty="0"/>
              <a:t> et al. (2016, s. 12) </a:t>
            </a:r>
          </a:p>
          <a:p>
            <a:pPr>
              <a:defRPr/>
            </a:pPr>
            <a:r>
              <a:rPr lang="cs-CZ" sz="2800" kern="1200" dirty="0"/>
              <a:t>Hlavním úkolem má být zejména změna strategií výuky učitele, která má pomoci lepším výsledkům žáků. </a:t>
            </a:r>
          </a:p>
          <a:p>
            <a:pPr>
              <a:defRPr/>
            </a:pPr>
            <a:endParaRPr lang="cs-CZ" sz="2800" kern="1200" dirty="0"/>
          </a:p>
          <a:p>
            <a:pPr>
              <a:defRPr/>
            </a:pPr>
            <a:r>
              <a:rPr lang="cs-CZ" sz="2800" kern="1200" dirty="0"/>
              <a:t>Podle Průchy (2009, s. 590) je podávání zpětné vazby žákovi, ale i učiteli a tím pomoc při hledání cesty k plnění stanovených cílů.</a:t>
            </a:r>
          </a:p>
          <a:p>
            <a:pPr>
              <a:defRPr/>
            </a:pPr>
            <a:endParaRPr lang="cs-CZ" sz="2800" kern="1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236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186AAD-8FFB-480C-84E0-AA67FC2EF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>
                <a:effectLst/>
                <a:latin typeface="Roboto" panose="02000000000000000000" pitchFamily="2" charset="0"/>
              </a:rPr>
              <a:t>Developing a Growth Mindset with Carol Dweck</a:t>
            </a:r>
            <a:br>
              <a:rPr lang="en-US" b="0" i="0" dirty="0">
                <a:effectLst/>
                <a:latin typeface="Roboto" panose="02000000000000000000" pitchFamily="2" charset="0"/>
              </a:rPr>
            </a:b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E7E7AEC-9485-44D6-BD1E-0A97EE18642D}"/>
              </a:ext>
            </a:extLst>
          </p:cNvPr>
          <p:cNvSpPr txBox="1"/>
          <p:nvPr/>
        </p:nvSpPr>
        <p:spPr>
          <a:xfrm>
            <a:off x="3172178" y="2540000"/>
            <a:ext cx="4818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2"/>
              </a:rPr>
              <a:t>https://www.youtube.com/watch?v=J-swZaKN2Ic</a:t>
            </a:r>
            <a:endParaRPr lang="cs-CZ" dirty="0"/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6925FF0-95AF-4D48-ADBE-00F5114FF9B9}"/>
              </a:ext>
            </a:extLst>
          </p:cNvPr>
          <p:cNvSpPr txBox="1"/>
          <p:nvPr/>
        </p:nvSpPr>
        <p:spPr>
          <a:xfrm>
            <a:off x="2833511" y="4741333"/>
            <a:ext cx="3493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Ještě ne, zatím ne…</a:t>
            </a:r>
          </a:p>
        </p:txBody>
      </p:sp>
    </p:spTree>
    <p:extLst>
      <p:ext uri="{BB962C8B-B14F-4D97-AF65-F5344CB8AC3E}">
        <p14:creationId xmlns:p14="http://schemas.microsoft.com/office/powerpoint/2010/main" val="3904585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23EE4992-16A4-4EAE-ADF4-88658FAFA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49416"/>
            <a:ext cx="5542844" cy="670858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65ECAF7-E3D9-4306-A89F-9DAA3D6C6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223" y="421443"/>
            <a:ext cx="6322292" cy="560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27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ED3DF391-8C6C-4D8D-A735-16456119F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556" y="572566"/>
            <a:ext cx="7896416" cy="256574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9F27D49-08A5-4ADB-8A7A-67DBCE7AC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508" y="3290690"/>
            <a:ext cx="7852512" cy="323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84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A07524AF-1A03-40D2-8DF9-6D742ACFC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E7AEF17-4944-4F12-921D-D20F823283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75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56B6DB4A-A84A-4C97-9674-2D8E5AA45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96378BB-713B-4C35-9227-393F6F02AE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64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B2CCD9D4-D020-4570-9109-C1B2CEA84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8A29309-014E-47D3-998A-1D10C98B0D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673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213</Words>
  <Application>Microsoft Office PowerPoint</Application>
  <PresentationFormat>Širokoúhlá obrazovka</PresentationFormat>
  <Paragraphs>13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Wingdings</vt:lpstr>
      <vt:lpstr>Motiv Office</vt:lpstr>
      <vt:lpstr>Odkazy na weby k formativnímu hodnocení Ukázky kritérií Odkazy na publikace</vt:lpstr>
      <vt:lpstr>Co je a co není formativní hodnocení - Dylan</vt:lpstr>
      <vt:lpstr>Formativní hodnocení  https://www.youtube.com/watch?v=J25d9aC1GZA</vt:lpstr>
      <vt:lpstr>Developing a Growth Mindset with Carol Dweck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Kratochvílová</dc:creator>
  <cp:lastModifiedBy>Jana Kratochvílová</cp:lastModifiedBy>
  <cp:revision>4</cp:revision>
  <dcterms:created xsi:type="dcterms:W3CDTF">2021-05-05T07:33:16Z</dcterms:created>
  <dcterms:modified xsi:type="dcterms:W3CDTF">2021-05-05T10:12:49Z</dcterms:modified>
</cp:coreProperties>
</file>