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66" r:id="rId4"/>
    <p:sldId id="277" r:id="rId5"/>
    <p:sldId id="267" r:id="rId6"/>
    <p:sldId id="268" r:id="rId7"/>
    <p:sldId id="270" r:id="rId8"/>
    <p:sldId id="271" r:id="rId9"/>
    <p:sldId id="269" r:id="rId10"/>
    <p:sldId id="273" r:id="rId11"/>
    <p:sldId id="274" r:id="rId12"/>
    <p:sldId id="276" r:id="rId13"/>
    <p:sldId id="272"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621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7278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64377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91609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05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14878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0126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38F6154-957F-4065-AF01-38F4DD01E2F5}" type="datetimeFigureOut">
              <a:rPr lang="cs-CZ" smtClean="0"/>
              <a:t>17. 1. 2021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59245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350127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7D01E9-AD0A-47E6-917E-252EEF3C0AC6}" type="slidenum">
              <a:rPr lang="cs-CZ" smtClean="0"/>
              <a:t>‹#›</a:t>
            </a:fld>
            <a:endParaRPr lang="cs-CZ"/>
          </a:p>
        </p:txBody>
      </p:sp>
    </p:spTree>
    <p:extLst>
      <p:ext uri="{BB962C8B-B14F-4D97-AF65-F5344CB8AC3E}">
        <p14:creationId xmlns:p14="http://schemas.microsoft.com/office/powerpoint/2010/main" val="77267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48917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38F6154-957F-4065-AF01-38F4DD01E2F5}" type="datetimeFigureOut">
              <a:rPr lang="cs-CZ" smtClean="0"/>
              <a:t>17. 1. 2021</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7D01E9-AD0A-47E6-917E-252EEF3C0AC6}"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7924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90152"/>
            <a:ext cx="9144000" cy="3419811"/>
          </a:xfrm>
        </p:spPr>
        <p:txBody>
          <a:bodyPr>
            <a:normAutofit/>
          </a:bodyPr>
          <a:lstStyle/>
          <a:p>
            <a:pPr algn="ctr"/>
            <a:r>
              <a:rPr lang="cs-CZ" sz="5400" b="1" dirty="0" err="1"/>
              <a:t>Principles</a:t>
            </a:r>
            <a:r>
              <a:rPr lang="cs-CZ" sz="5400" b="1" dirty="0"/>
              <a:t> </a:t>
            </a:r>
            <a:r>
              <a:rPr lang="cs-CZ" sz="5400" b="1" dirty="0" err="1"/>
              <a:t>of</a:t>
            </a:r>
            <a:r>
              <a:rPr lang="cs-CZ" sz="5400" b="1" dirty="0"/>
              <a:t> </a:t>
            </a:r>
            <a:r>
              <a:rPr lang="cs-CZ" sz="5400" b="1" dirty="0" smtClean="0"/>
              <a:t>interview</a:t>
            </a:r>
            <a:br>
              <a:rPr lang="cs-CZ" sz="5400" b="1" dirty="0" smtClean="0"/>
            </a:br>
            <a:r>
              <a:rPr lang="en-GB" sz="4400" b="1" dirty="0" smtClean="0"/>
              <a:t>Educational Communication</a:t>
            </a:r>
            <a:r>
              <a:rPr lang="cs-CZ" sz="4400" b="1" dirty="0" smtClean="0"/>
              <a:t/>
            </a:r>
            <a:br>
              <a:rPr lang="cs-CZ" sz="4400" b="1" dirty="0" smtClean="0"/>
            </a:br>
            <a:endParaRPr lang="cs-CZ" sz="4400" b="1" dirty="0"/>
          </a:p>
        </p:txBody>
      </p:sp>
      <p:sp>
        <p:nvSpPr>
          <p:cNvPr id="3" name="Podnadpis 2"/>
          <p:cNvSpPr>
            <a:spLocks noGrp="1"/>
          </p:cNvSpPr>
          <p:nvPr>
            <p:ph type="subTitle" idx="1"/>
          </p:nvPr>
        </p:nvSpPr>
        <p:spPr/>
        <p:txBody>
          <a:bodyPr/>
          <a:lstStyle/>
          <a:p>
            <a:r>
              <a:rPr lang="cs-CZ" b="1" dirty="0" smtClean="0"/>
              <a:t>SZ6612</a:t>
            </a:r>
            <a:r>
              <a:rPr lang="cs-CZ" dirty="0"/>
              <a:t> </a:t>
            </a:r>
            <a:r>
              <a:rPr lang="cs-CZ" dirty="0" err="1"/>
              <a:t>Educational</a:t>
            </a:r>
            <a:r>
              <a:rPr lang="cs-CZ" dirty="0"/>
              <a:t> </a:t>
            </a:r>
            <a:r>
              <a:rPr lang="cs-CZ" dirty="0" err="1"/>
              <a:t>Communication</a:t>
            </a:r>
            <a:endParaRPr lang="cs-CZ" dirty="0"/>
          </a:p>
          <a:p>
            <a:r>
              <a:rPr lang="cs-CZ" b="1" dirty="0"/>
              <a:t>SZ6638</a:t>
            </a:r>
            <a:r>
              <a:rPr lang="cs-CZ" dirty="0"/>
              <a:t> </a:t>
            </a:r>
            <a:r>
              <a:rPr lang="cs-CZ" dirty="0" err="1"/>
              <a:t>Educational</a:t>
            </a:r>
            <a:r>
              <a:rPr lang="cs-CZ" dirty="0"/>
              <a:t> </a:t>
            </a:r>
            <a:r>
              <a:rPr lang="cs-CZ" dirty="0" err="1"/>
              <a:t>Communication</a:t>
            </a:r>
            <a:endParaRPr lang="cs-CZ" dirty="0"/>
          </a:p>
        </p:txBody>
      </p:sp>
    </p:spTree>
    <p:extLst>
      <p:ext uri="{BB962C8B-B14F-4D97-AF65-F5344CB8AC3E}">
        <p14:creationId xmlns:p14="http://schemas.microsoft.com/office/powerpoint/2010/main" val="3582651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Common School Interview Questions</a:t>
            </a:r>
            <a:r>
              <a:rPr lang="cs-CZ" b="1" dirty="0"/>
              <a:t> </a:t>
            </a:r>
            <a:r>
              <a:rPr lang="cs-CZ" b="1" dirty="0" smtClean="0"/>
              <a:t>6</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sz="2400" b="1" dirty="0"/>
              <a:t>If there were one thing you could change about your current school, what would it be?</a:t>
            </a:r>
          </a:p>
          <a:p>
            <a:r>
              <a:rPr lang="en-US" dirty="0"/>
              <a:t>Again, don’t be negative, but try to think of something that your prospective new high school has that your current school doesn’t. Be sure to acknowledge that not having this thing doesn’t mean your current school is bad or that the teachers don’t do a good job.</a:t>
            </a:r>
          </a:p>
          <a:p>
            <a:r>
              <a:rPr lang="en-US" sz="2400" b="1" dirty="0"/>
              <a:t>What do you like to read? What is your favorite book?</a:t>
            </a:r>
          </a:p>
          <a:p>
            <a:r>
              <a:rPr lang="en-US" dirty="0"/>
              <a:t>This is a question people often overthink—from high school interviews all the way to job interviews! If you have a favorite book that you can speak passionately about, that’s great, but you don’t need to find a book that perfectly encapsulates everything about you. Talking about your favorite book that you read recently shows that you’re an engaged learner.</a:t>
            </a:r>
          </a:p>
          <a:p>
            <a:endParaRPr lang="cs-CZ" dirty="0"/>
          </a:p>
        </p:txBody>
      </p:sp>
    </p:spTree>
    <p:extLst>
      <p:ext uri="{BB962C8B-B14F-4D97-AF65-F5344CB8AC3E}">
        <p14:creationId xmlns:p14="http://schemas.microsoft.com/office/powerpoint/2010/main" val="1617846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Common School Interview Questions</a:t>
            </a:r>
            <a:r>
              <a:rPr lang="cs-CZ" b="1" dirty="0"/>
              <a:t> </a:t>
            </a:r>
            <a:r>
              <a:rPr lang="cs-CZ" b="1" dirty="0" smtClean="0"/>
              <a:t>7</a:t>
            </a:r>
            <a:endParaRPr lang="cs-CZ" dirty="0"/>
          </a:p>
        </p:txBody>
      </p:sp>
      <p:sp>
        <p:nvSpPr>
          <p:cNvPr id="3" name="Zástupný symbol pro obsah 2"/>
          <p:cNvSpPr>
            <a:spLocks noGrp="1"/>
          </p:cNvSpPr>
          <p:nvPr>
            <p:ph idx="1"/>
          </p:nvPr>
        </p:nvSpPr>
        <p:spPr/>
        <p:txBody>
          <a:bodyPr/>
          <a:lstStyle/>
          <a:p>
            <a:r>
              <a:rPr lang="en-US" b="1" dirty="0"/>
              <a:t>What did you do last summer?</a:t>
            </a:r>
          </a:p>
          <a:p>
            <a:r>
              <a:rPr lang="en-US" dirty="0"/>
              <a:t>For this question, the best thing to be is thorough! You don’t need to give them a day-by-day summary, but it’s important to show that you were busy with a few different things over your summer. Be sure to mention any summer camps you attended, athletics in which you participated, and (especially) community service that you did.</a:t>
            </a:r>
          </a:p>
          <a:p>
            <a:r>
              <a:rPr lang="en-US" b="1" dirty="0"/>
              <a:t>Which of your friends do you admire the most and why?</a:t>
            </a:r>
          </a:p>
          <a:p>
            <a:r>
              <a:rPr lang="en-US" dirty="0"/>
              <a:t>Talking about our friends’ good qualities is often easier than talking about our own, so this is a great question to get! Remember, though, that your interviewer is asking to get to know you, not your friend. So make sure you talk about the qualities in your friend you admire and how you’ve tried to incorporate some of those traits into your own life.</a:t>
            </a:r>
          </a:p>
          <a:p>
            <a:endParaRPr lang="cs-CZ" dirty="0"/>
          </a:p>
        </p:txBody>
      </p:sp>
    </p:spTree>
    <p:extLst>
      <p:ext uri="{BB962C8B-B14F-4D97-AF65-F5344CB8AC3E}">
        <p14:creationId xmlns:p14="http://schemas.microsoft.com/office/powerpoint/2010/main" val="1060950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Common School Interview Questions</a:t>
            </a:r>
            <a:r>
              <a:rPr lang="cs-CZ" b="1" dirty="0"/>
              <a:t> </a:t>
            </a:r>
            <a:r>
              <a:rPr lang="cs-CZ" b="1" dirty="0" smtClean="0"/>
              <a:t>8</a:t>
            </a:r>
            <a:endParaRPr lang="cs-CZ" dirty="0"/>
          </a:p>
        </p:txBody>
      </p:sp>
      <p:sp>
        <p:nvSpPr>
          <p:cNvPr id="3" name="Zástupný symbol pro obsah 2"/>
          <p:cNvSpPr>
            <a:spLocks noGrp="1"/>
          </p:cNvSpPr>
          <p:nvPr>
            <p:ph idx="1"/>
          </p:nvPr>
        </p:nvSpPr>
        <p:spPr/>
        <p:txBody>
          <a:bodyPr/>
          <a:lstStyle/>
          <a:p>
            <a:r>
              <a:rPr lang="en-US" sz="2400" b="1" dirty="0"/>
              <a:t>Tell me a bit about your family.</a:t>
            </a:r>
          </a:p>
          <a:p>
            <a:r>
              <a:rPr lang="en-US" dirty="0"/>
              <a:t>Your interviewer isn’t asking you to describe every family member in your household. They want to know how your family has impacted you. Describe some things you do with your family that you enjoy and how your parents and siblings have shaped you. Remember to think about your extended family, too, and any important celebrations or traditions you share.</a:t>
            </a:r>
          </a:p>
          <a:p>
            <a:r>
              <a:rPr lang="en-US" sz="2400" b="1" dirty="0"/>
              <a:t>How do you deal with conflict?</a:t>
            </a:r>
          </a:p>
          <a:p>
            <a:r>
              <a:rPr lang="en-US" dirty="0"/>
              <a:t>This is another question where having a specific example in mind can be extremely helpful. Of course, you want to discuss a time when you resolved a conflict, not get bogged down in the details of the issue. Was there a time you helped your peers resolve a fight? Or a time you upset someone but then made things right with them? Be specific and thoughtful.</a:t>
            </a:r>
          </a:p>
          <a:p>
            <a:endParaRPr lang="cs-CZ" dirty="0"/>
          </a:p>
        </p:txBody>
      </p:sp>
    </p:spTree>
    <p:extLst>
      <p:ext uri="{BB962C8B-B14F-4D97-AF65-F5344CB8AC3E}">
        <p14:creationId xmlns:p14="http://schemas.microsoft.com/office/powerpoint/2010/main" val="763459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Resources</a:t>
            </a:r>
            <a:endParaRPr lang="cs-CZ" dirty="0"/>
          </a:p>
        </p:txBody>
      </p:sp>
      <p:sp>
        <p:nvSpPr>
          <p:cNvPr id="3" name="Zástupný symbol pro obsah 2"/>
          <p:cNvSpPr>
            <a:spLocks noGrp="1"/>
          </p:cNvSpPr>
          <p:nvPr>
            <p:ph idx="1"/>
          </p:nvPr>
        </p:nvSpPr>
        <p:spPr/>
        <p:txBody>
          <a:bodyPr/>
          <a:lstStyle/>
          <a:p>
            <a:r>
              <a:rPr lang="cs-CZ" dirty="0"/>
              <a:t>https://www.sparkadmissions.com/blog/high-school-interview-questions/</a:t>
            </a:r>
          </a:p>
        </p:txBody>
      </p:sp>
    </p:spTree>
    <p:extLst>
      <p:ext uri="{BB962C8B-B14F-4D97-AF65-F5344CB8AC3E}">
        <p14:creationId xmlns:p14="http://schemas.microsoft.com/office/powerpoint/2010/main" val="13965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What</a:t>
            </a:r>
            <a:r>
              <a:rPr lang="cs-CZ" b="1" dirty="0" smtClean="0"/>
              <a:t> </a:t>
            </a:r>
            <a:r>
              <a:rPr lang="cs-CZ" b="1" dirty="0" err="1" smtClean="0"/>
              <a:t>is</a:t>
            </a:r>
            <a:r>
              <a:rPr lang="cs-CZ" b="1" dirty="0" smtClean="0"/>
              <a:t> interview?</a:t>
            </a:r>
            <a:endParaRPr lang="cs-CZ" dirty="0"/>
          </a:p>
        </p:txBody>
      </p:sp>
      <p:sp>
        <p:nvSpPr>
          <p:cNvPr id="3" name="Zástupný symbol pro obsah 2"/>
          <p:cNvSpPr>
            <a:spLocks noGrp="1"/>
          </p:cNvSpPr>
          <p:nvPr>
            <p:ph idx="1"/>
          </p:nvPr>
        </p:nvSpPr>
        <p:spPr/>
        <p:txBody>
          <a:bodyPr>
            <a:normAutofit/>
          </a:bodyPr>
          <a:lstStyle/>
          <a:p>
            <a:r>
              <a:rPr lang="cs-CZ" sz="2800" dirty="0" smtClean="0"/>
              <a:t>Group </a:t>
            </a:r>
            <a:r>
              <a:rPr lang="cs-CZ" sz="2800" dirty="0" err="1" smtClean="0"/>
              <a:t>work</a:t>
            </a:r>
            <a:r>
              <a:rPr lang="cs-CZ" sz="2800" dirty="0" smtClean="0"/>
              <a:t> – student </a:t>
            </a:r>
            <a:r>
              <a:rPr lang="cs-CZ" sz="2800" dirty="0" err="1" smtClean="0"/>
              <a:t>presentation</a:t>
            </a:r>
            <a:endParaRPr lang="cs-CZ" sz="2800" dirty="0"/>
          </a:p>
        </p:txBody>
      </p:sp>
    </p:spTree>
    <p:extLst>
      <p:ext uri="{BB962C8B-B14F-4D97-AF65-F5344CB8AC3E}">
        <p14:creationId xmlns:p14="http://schemas.microsoft.com/office/powerpoint/2010/main" val="148300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a:t>What</a:t>
            </a:r>
            <a:r>
              <a:rPr lang="cs-CZ" b="1" dirty="0"/>
              <a:t> </a:t>
            </a:r>
            <a:r>
              <a:rPr lang="cs-CZ" b="1" dirty="0" err="1"/>
              <a:t>is</a:t>
            </a:r>
            <a:r>
              <a:rPr lang="cs-CZ" b="1" dirty="0"/>
              <a:t> </a:t>
            </a:r>
            <a:r>
              <a:rPr lang="cs-CZ" b="1" dirty="0" smtClean="0"/>
              <a:t>a </a:t>
            </a:r>
            <a:r>
              <a:rPr lang="cs-CZ" b="1" dirty="0" err="1" smtClean="0"/>
              <a:t>school</a:t>
            </a:r>
            <a:r>
              <a:rPr lang="cs-CZ" b="1" dirty="0" smtClean="0"/>
              <a:t> interview</a:t>
            </a:r>
            <a:r>
              <a:rPr lang="cs-CZ" b="1" dirty="0"/>
              <a:t>?</a:t>
            </a:r>
            <a:endParaRPr lang="cs-CZ" dirty="0"/>
          </a:p>
        </p:txBody>
      </p:sp>
      <p:sp>
        <p:nvSpPr>
          <p:cNvPr id="3" name="Zástupný symbol pro obsah 2"/>
          <p:cNvSpPr>
            <a:spLocks noGrp="1"/>
          </p:cNvSpPr>
          <p:nvPr>
            <p:ph idx="1"/>
          </p:nvPr>
        </p:nvSpPr>
        <p:spPr/>
        <p:txBody>
          <a:bodyPr/>
          <a:lstStyle/>
          <a:p>
            <a:r>
              <a:rPr lang="cs-CZ" dirty="0"/>
              <a:t>Group </a:t>
            </a:r>
            <a:r>
              <a:rPr lang="cs-CZ" dirty="0" err="1"/>
              <a:t>work</a:t>
            </a:r>
            <a:r>
              <a:rPr lang="cs-CZ" dirty="0"/>
              <a:t> – student </a:t>
            </a:r>
            <a:r>
              <a:rPr lang="cs-CZ" dirty="0" err="1"/>
              <a:t>presentation</a:t>
            </a:r>
            <a:endParaRPr lang="cs-CZ" dirty="0"/>
          </a:p>
          <a:p>
            <a:endParaRPr lang="cs-CZ" dirty="0"/>
          </a:p>
        </p:txBody>
      </p:sp>
    </p:spTree>
    <p:extLst>
      <p:ext uri="{BB962C8B-B14F-4D97-AF65-F5344CB8AC3E}">
        <p14:creationId xmlns:p14="http://schemas.microsoft.com/office/powerpoint/2010/main" val="1279347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Principles</a:t>
            </a:r>
            <a:endParaRPr lang="cs-CZ" dirty="0"/>
          </a:p>
        </p:txBody>
      </p:sp>
      <p:sp>
        <p:nvSpPr>
          <p:cNvPr id="3" name="Zástupný symbol pro obsah 2"/>
          <p:cNvSpPr>
            <a:spLocks noGrp="1"/>
          </p:cNvSpPr>
          <p:nvPr>
            <p:ph idx="1"/>
          </p:nvPr>
        </p:nvSpPr>
        <p:spPr/>
        <p:txBody>
          <a:bodyPr/>
          <a:lstStyle/>
          <a:p>
            <a:r>
              <a:rPr lang="cs-CZ" sz="2800" b="1" dirty="0" err="1" smtClean="0"/>
              <a:t>Questions</a:t>
            </a:r>
            <a:r>
              <a:rPr lang="cs-CZ" sz="2800" b="1" dirty="0" smtClean="0"/>
              <a:t> are </a:t>
            </a:r>
            <a:r>
              <a:rPr lang="cs-CZ" sz="2800" b="1" dirty="0" err="1" smtClean="0"/>
              <a:t>based</a:t>
            </a:r>
            <a:r>
              <a:rPr lang="cs-CZ" sz="2800" dirty="0" smtClean="0"/>
              <a:t>:</a:t>
            </a:r>
          </a:p>
          <a:p>
            <a:r>
              <a:rPr lang="en-US" sz="2400" smtClean="0"/>
              <a:t>- </a:t>
            </a:r>
            <a:r>
              <a:rPr lang="en-US" sz="2400"/>
              <a:t>purpose of interview</a:t>
            </a:r>
          </a:p>
          <a:p>
            <a:r>
              <a:rPr lang="en-US" sz="2400"/>
              <a:t>- relations between participants</a:t>
            </a:r>
          </a:p>
          <a:p>
            <a:r>
              <a:rPr lang="en-US" sz="2400" smtClean="0"/>
              <a:t>- </a:t>
            </a:r>
            <a:r>
              <a:rPr lang="en-US" sz="2400"/>
              <a:t>age of participants</a:t>
            </a:r>
          </a:p>
          <a:p>
            <a:r>
              <a:rPr lang="en-US" sz="2400"/>
              <a:t>- disponible time for interview</a:t>
            </a:r>
          </a:p>
          <a:p>
            <a:pPr marL="0" indent="0">
              <a:buNone/>
            </a:pPr>
            <a:r>
              <a:rPr lang="en-US" sz="2400"/>
              <a:t> - environment where interview are released</a:t>
            </a:r>
          </a:p>
          <a:p>
            <a:r>
              <a:rPr lang="en-US" sz="2400"/>
              <a:t>- degree of privacy</a:t>
            </a:r>
            <a:endParaRPr lang="cs-CZ" sz="2400" dirty="0"/>
          </a:p>
          <a:p>
            <a:endParaRPr lang="cs-CZ" sz="2400" dirty="0"/>
          </a:p>
        </p:txBody>
      </p:sp>
    </p:spTree>
    <p:extLst>
      <p:ext uri="{BB962C8B-B14F-4D97-AF65-F5344CB8AC3E}">
        <p14:creationId xmlns:p14="http://schemas.microsoft.com/office/powerpoint/2010/main" val="332853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Common </a:t>
            </a:r>
            <a:r>
              <a:rPr lang="en-US" b="1" dirty="0" smtClean="0"/>
              <a:t>School </a:t>
            </a:r>
            <a:r>
              <a:rPr lang="en-US" b="1" dirty="0"/>
              <a:t>Interview </a:t>
            </a:r>
            <a:r>
              <a:rPr lang="en-US" b="1" dirty="0" smtClean="0"/>
              <a:t>Questions</a:t>
            </a:r>
            <a:r>
              <a:rPr lang="cs-CZ" b="1" dirty="0" smtClean="0"/>
              <a:t> 1</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dirty="0"/>
              <a:t>Tell me about yourself. ...</a:t>
            </a:r>
          </a:p>
          <a:p>
            <a:r>
              <a:rPr lang="en-US" dirty="0"/>
              <a:t>What are your strengths? ...</a:t>
            </a:r>
          </a:p>
          <a:p>
            <a:r>
              <a:rPr lang="en-US" dirty="0"/>
              <a:t>What are your weaknesses? ...</a:t>
            </a:r>
          </a:p>
          <a:p>
            <a:r>
              <a:rPr lang="en-US" dirty="0"/>
              <a:t>What do you like to do for fun or in your free time? ...</a:t>
            </a:r>
          </a:p>
          <a:p>
            <a:r>
              <a:rPr lang="en-US" dirty="0"/>
              <a:t>What extracurricular activities interest you? ...</a:t>
            </a:r>
          </a:p>
          <a:p>
            <a:r>
              <a:rPr lang="en-US" dirty="0"/>
              <a:t>What is your favorite subject? ...</a:t>
            </a:r>
          </a:p>
          <a:p>
            <a:r>
              <a:rPr lang="en-US" dirty="0"/>
              <a:t>What subject do you find the most difficult?</a:t>
            </a:r>
          </a:p>
          <a:p>
            <a:endParaRPr lang="cs-CZ" dirty="0"/>
          </a:p>
        </p:txBody>
      </p:sp>
    </p:spTree>
    <p:extLst>
      <p:ext uri="{BB962C8B-B14F-4D97-AF65-F5344CB8AC3E}">
        <p14:creationId xmlns:p14="http://schemas.microsoft.com/office/powerpoint/2010/main" val="2285773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Common School Interview Questions</a:t>
            </a:r>
            <a:r>
              <a:rPr lang="cs-CZ" b="1" dirty="0"/>
              <a:t> </a:t>
            </a:r>
            <a:r>
              <a:rPr lang="cs-CZ" b="1" dirty="0" smtClean="0"/>
              <a:t>2</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sz="2400" b="1" dirty="0"/>
              <a:t>Tell me about yourself.</a:t>
            </a:r>
          </a:p>
          <a:p>
            <a:r>
              <a:rPr lang="en-US" dirty="0"/>
              <a:t>This a common introductory question because it </a:t>
            </a:r>
            <a:r>
              <a:rPr lang="en-US" i="1" dirty="0"/>
              <a:t>seems</a:t>
            </a:r>
            <a:r>
              <a:rPr lang="en-US" dirty="0"/>
              <a:t> simple but is actually somewhat difficult! Where do you even begin? A good answer to this question is clear and concise. Say what grade you’re in, what you enjoy about school, two or three major extracurricular activities, and why you’re excited about this school. Then, stop!</a:t>
            </a:r>
          </a:p>
          <a:p>
            <a:r>
              <a:rPr lang="en-US" b="1" dirty="0"/>
              <a:t>What do you like to do for fun or in your free time?</a:t>
            </a:r>
          </a:p>
          <a:p>
            <a:r>
              <a:rPr lang="en-US" dirty="0"/>
              <a:t>Another question that seems easy but has a few traps! When answering this question, think about what they want to hear: that you’re a good citizen, that you spend time with your friends, that you pursue your hobbies in a creative way. Stay away from TV and video games; focus on ways you have fun with others or on more intellectual or creative activities that you pursue beyond the classroom.</a:t>
            </a:r>
          </a:p>
          <a:p>
            <a:endParaRPr lang="cs-CZ" dirty="0" smtClean="0"/>
          </a:p>
          <a:p>
            <a:endParaRPr lang="cs-CZ" dirty="0"/>
          </a:p>
        </p:txBody>
      </p:sp>
    </p:spTree>
    <p:extLst>
      <p:ext uri="{BB962C8B-B14F-4D97-AF65-F5344CB8AC3E}">
        <p14:creationId xmlns:p14="http://schemas.microsoft.com/office/powerpoint/2010/main" val="222825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Common School Interview Questions</a:t>
            </a:r>
            <a:r>
              <a:rPr lang="cs-CZ" b="1" dirty="0"/>
              <a:t> </a:t>
            </a:r>
            <a:r>
              <a:rPr lang="cs-CZ" b="1" dirty="0" smtClean="0"/>
              <a:t>3</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sz="2400" b="1" dirty="0"/>
              <a:t>What extracurricular activities interest you?</a:t>
            </a:r>
          </a:p>
          <a:p>
            <a:r>
              <a:rPr lang="en-US" dirty="0"/>
              <a:t>This question actually has two parts: what extracurricular activities do you know well, and how will you continue them at our school? Make sure you discuss things that your intended new high school offers, whether it’s sports or clubs. Do your research ahead of time. For instance, if they don’t have a debate team or a robotics team, don’t mention that!</a:t>
            </a:r>
          </a:p>
          <a:p>
            <a:r>
              <a:rPr lang="en-US" sz="2400" b="1" dirty="0"/>
              <a:t>What is your favorite subject? Why do you like it?</a:t>
            </a:r>
          </a:p>
          <a:p>
            <a:r>
              <a:rPr lang="en-US" dirty="0"/>
              <a:t>There is a near-100% chance you will get this question in your admissions interview. After all, this interview is about your desired high school experience! There’s no wrong answer; just be prepared to explain </a:t>
            </a:r>
            <a:r>
              <a:rPr lang="en-US" i="1" dirty="0"/>
              <a:t>why</a:t>
            </a:r>
            <a:r>
              <a:rPr lang="en-US" dirty="0"/>
              <a:t> a subject is your favorite. What do you find so interesting about it? What’s an assignment you especially enjoyed doing? Again, use specific examples as much as you can.</a:t>
            </a:r>
          </a:p>
        </p:txBody>
      </p:sp>
    </p:spTree>
    <p:extLst>
      <p:ext uri="{BB962C8B-B14F-4D97-AF65-F5344CB8AC3E}">
        <p14:creationId xmlns:p14="http://schemas.microsoft.com/office/powerpoint/2010/main" val="4087677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Common School Interview Questions</a:t>
            </a:r>
            <a:r>
              <a:rPr lang="cs-CZ" b="1" dirty="0"/>
              <a:t> </a:t>
            </a:r>
            <a:r>
              <a:rPr lang="cs-CZ" b="1" dirty="0" smtClean="0"/>
              <a:t>4</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sz="2400" b="1" dirty="0"/>
              <a:t>What subject do you find the most difficult?</a:t>
            </a:r>
          </a:p>
          <a:p>
            <a:r>
              <a:rPr lang="en-US" dirty="0"/>
              <a:t>Approach this question the same way you did the one about your overall weaknesses. You should be honest, but don’t be negative about your abilities or use words like “hate” or “suck at” when describing a class. Acknowledge that you need to work harder in this subject, but also highlight that you are learning to do better and finding ways to enjoy it more.</a:t>
            </a:r>
          </a:p>
          <a:p>
            <a:r>
              <a:rPr lang="en-US" sz="2400" b="1" dirty="0"/>
              <a:t>What do you do when you’re having a hard time in a class?</a:t>
            </a:r>
          </a:p>
          <a:p>
            <a:r>
              <a:rPr lang="en-US" dirty="0"/>
              <a:t>This question offers a chance to show off your skills in problem solving. We all encounter adversity; your high school interviewer wants to know how you handle it. A specific example is probably your best approach here. Think of a time that you were struggling with an assignment or topic. Remember to talk about your own skills (rather than, say, working with a tutor).</a:t>
            </a:r>
          </a:p>
          <a:p>
            <a:endParaRPr lang="cs-CZ" dirty="0"/>
          </a:p>
        </p:txBody>
      </p:sp>
    </p:spTree>
    <p:extLst>
      <p:ext uri="{BB962C8B-B14F-4D97-AF65-F5344CB8AC3E}">
        <p14:creationId xmlns:p14="http://schemas.microsoft.com/office/powerpoint/2010/main" val="679886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Common School Interview Questions</a:t>
            </a:r>
            <a:r>
              <a:rPr lang="cs-CZ" b="1" dirty="0"/>
              <a:t> </a:t>
            </a:r>
            <a:r>
              <a:rPr lang="cs-CZ" b="1" dirty="0" smtClean="0"/>
              <a:t>5</a:t>
            </a:r>
            <a:r>
              <a:rPr lang="cs-CZ" dirty="0"/>
              <a:t/>
            </a:r>
            <a:br>
              <a:rPr lang="cs-CZ" dirty="0"/>
            </a:br>
            <a:endParaRPr lang="cs-CZ" dirty="0"/>
          </a:p>
        </p:txBody>
      </p:sp>
      <p:sp>
        <p:nvSpPr>
          <p:cNvPr id="3" name="Zástupný symbol pro obsah 2"/>
          <p:cNvSpPr>
            <a:spLocks noGrp="1"/>
          </p:cNvSpPr>
          <p:nvPr>
            <p:ph idx="1"/>
          </p:nvPr>
        </p:nvSpPr>
        <p:spPr/>
        <p:txBody>
          <a:bodyPr>
            <a:normAutofit lnSpcReduction="10000"/>
          </a:bodyPr>
          <a:lstStyle/>
          <a:p>
            <a:r>
              <a:rPr lang="en-US" sz="2400" b="1" dirty="0"/>
              <a:t>What are your strengths?</a:t>
            </a:r>
          </a:p>
          <a:p>
            <a:r>
              <a:rPr lang="en-US" dirty="0"/>
              <a:t>To answer this question, think about what your teachers and coaches might say about you. Are you a good communicator? A thoughtful problem solver? An effective leader? Then, whichever description you decide on, back it up with specific examples. What are some instances of your leadership or communication skills? Practice a “show, don’t tell” approach as much as you can.</a:t>
            </a:r>
          </a:p>
          <a:p>
            <a:r>
              <a:rPr lang="en-US" sz="2400" b="1" dirty="0" smtClean="0"/>
              <a:t>What </a:t>
            </a:r>
            <a:r>
              <a:rPr lang="en-US" sz="2400" b="1" dirty="0"/>
              <a:t>are your weaknesses?</a:t>
            </a:r>
          </a:p>
          <a:p>
            <a:r>
              <a:rPr lang="en-US" dirty="0"/>
              <a:t>This is actually a common job interview question, and it’s a challenging one! How do you answer honestly without reflecting negatively on yourself? The best way to approach this question is to discuss a real thing upon which you’d like to improve and point to specific ways you’ve already started to work toward that goal. Maybe it’s your note-taking skills, your willingness to participate in class, or your </a:t>
            </a:r>
            <a:r>
              <a:rPr lang="en-US" dirty="0" err="1"/>
              <a:t>slapshot</a:t>
            </a:r>
            <a:r>
              <a:rPr lang="en-US" dirty="0"/>
              <a:t>. Then, pivot toward discussing how you’ve worked on this challenge.</a:t>
            </a:r>
          </a:p>
          <a:p>
            <a:endParaRPr lang="cs-CZ" dirty="0"/>
          </a:p>
        </p:txBody>
      </p:sp>
    </p:spTree>
    <p:extLst>
      <p:ext uri="{BB962C8B-B14F-4D97-AF65-F5344CB8AC3E}">
        <p14:creationId xmlns:p14="http://schemas.microsoft.com/office/powerpoint/2010/main" val="2548860718"/>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280</TotalTime>
  <Words>1077</Words>
  <Application>Microsoft Office PowerPoint</Application>
  <PresentationFormat>Širokoúhlá obrazovka</PresentationFormat>
  <Paragraphs>60</Paragraphs>
  <Slides>13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13</vt:i4>
      </vt:variant>
    </vt:vector>
  </HeadingPairs>
  <TitlesOfParts>
    <vt:vector size="16" baseType="lpstr">
      <vt:lpstr>Calibri</vt:lpstr>
      <vt:lpstr>Calibri Light</vt:lpstr>
      <vt:lpstr>Retrospektiva</vt:lpstr>
      <vt:lpstr>Principles of interview Educational Communication </vt:lpstr>
      <vt:lpstr>What is interview?</vt:lpstr>
      <vt:lpstr>What is a school interview?</vt:lpstr>
      <vt:lpstr>Principles</vt:lpstr>
      <vt:lpstr>Common School Interview Questions 1 </vt:lpstr>
      <vt:lpstr>Common School Interview Questions 2 </vt:lpstr>
      <vt:lpstr>Common School Interview Questions 3 </vt:lpstr>
      <vt:lpstr>Common School Interview Questions 4 </vt:lpstr>
      <vt:lpstr>Common School Interview Questions 5 </vt:lpstr>
      <vt:lpstr>Common School Interview Questions 6 </vt:lpstr>
      <vt:lpstr>Common School Interview Questions 7</vt:lpstr>
      <vt:lpstr>Common School Interview Questions 8</vt:lpstr>
      <vt:lpstr>Resources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Trna</cp:lastModifiedBy>
  <cp:revision>19</cp:revision>
  <dcterms:created xsi:type="dcterms:W3CDTF">2020-02-23T17:43:19Z</dcterms:created>
  <dcterms:modified xsi:type="dcterms:W3CDTF">2021-01-17T18:38:43Z</dcterms:modified>
</cp:coreProperties>
</file>