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60" r:id="rId3"/>
    <p:sldId id="258" r:id="rId4"/>
    <p:sldId id="261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3/7/2021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3/7/2021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3/7/2021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3/7/2021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3/7/2021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3/7/2021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3/7/2021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3/7/2021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3/7/2021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3/7/2021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3/7/2021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3/7/2021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71661" y="1911096"/>
            <a:ext cx="9966960" cy="3035808"/>
          </a:xfrm>
        </p:spPr>
        <p:txBody>
          <a:bodyPr/>
          <a:lstStyle/>
          <a:p>
            <a:pPr algn="ctr"/>
            <a:r>
              <a:rPr lang="en-US" sz="7200" cap="all" dirty="0">
                <a:blipFill dpi="0" rotWithShape="1">
                  <a:blip r:embed="rId2"/>
                  <a:srcRect/>
                  <a:tile tx="6350" ty="-127000" sx="65000" sy="64000" flip="none" algn="tl"/>
                </a:blipFill>
                <a:latin typeface="+mj-lt"/>
                <a:ea typeface="+mj-ea"/>
                <a:cs typeface="+mj-cs"/>
              </a:rPr>
              <a:t>Support of Student's Self-development through Coaching Techniques</a:t>
            </a:r>
            <a:br>
              <a:rPr lang="en-US" sz="7200" cap="all" dirty="0">
                <a:blipFill dpi="0" rotWithShape="1">
                  <a:blip r:embed="rId2"/>
                  <a:srcRect/>
                  <a:tile tx="6350" ty="-127000" sx="65000" sy="64000" flip="none" algn="tl"/>
                </a:blipFill>
                <a:latin typeface="+mj-lt"/>
                <a:ea typeface="+mj-ea"/>
                <a:cs typeface="+mj-cs"/>
              </a:rPr>
            </a:br>
            <a:endParaRPr lang="cs-CZ" sz="7200" dirty="0"/>
          </a:p>
        </p:txBody>
      </p:sp>
    </p:spTree>
    <p:extLst>
      <p:ext uri="{BB962C8B-B14F-4D97-AF65-F5344CB8AC3E}">
        <p14:creationId xmlns:p14="http://schemas.microsoft.com/office/powerpoint/2010/main" val="927162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D939B2-D50B-4098-BA9D-16B56A95C4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264269"/>
          </a:xfrm>
        </p:spPr>
        <p:txBody>
          <a:bodyPr/>
          <a:lstStyle/>
          <a:p>
            <a:pPr algn="ctr"/>
            <a:r>
              <a:rPr lang="cs-CZ" dirty="0"/>
              <a:t>LITERATURE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F73B02-7619-444F-BD1C-188EF5ED94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748901"/>
            <a:ext cx="10058400" cy="4423299"/>
          </a:xfrm>
        </p:spPr>
        <p:txBody>
          <a:bodyPr>
            <a:normAutofit/>
          </a:bodyPr>
          <a:lstStyle/>
          <a:p>
            <a:r>
              <a:rPr lang="cs-CZ" sz="3200" dirty="0" err="1"/>
              <a:t>See</a:t>
            </a:r>
            <a:r>
              <a:rPr lang="cs-CZ" sz="3200" dirty="0"/>
              <a:t> study </a:t>
            </a:r>
            <a:r>
              <a:rPr lang="cs-CZ" sz="3200" dirty="0" err="1"/>
              <a:t>materials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920788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9848" y="0"/>
            <a:ext cx="10058400" cy="1609344"/>
          </a:xfrm>
        </p:spPr>
        <p:txBody>
          <a:bodyPr/>
          <a:lstStyle/>
          <a:p>
            <a:pPr algn="ctr"/>
            <a:r>
              <a:rPr lang="en-US" dirty="0"/>
              <a:t>Credits</a:t>
            </a:r>
            <a:r>
              <a:rPr lang="cs-CZ" dirty="0"/>
              <a:t> </a:t>
            </a:r>
            <a:r>
              <a:rPr lang="en-US" dirty="0"/>
              <a:t>requirements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1434353"/>
            <a:ext cx="10058400" cy="5271247"/>
          </a:xfrm>
        </p:spPr>
        <p:txBody>
          <a:bodyPr>
            <a:normAutofit/>
          </a:bodyPr>
          <a:lstStyle/>
          <a:p>
            <a:r>
              <a:rPr lang="cs-CZ" sz="2400" b="1" dirty="0" err="1"/>
              <a:t>Active</a:t>
            </a:r>
            <a:r>
              <a:rPr lang="cs-CZ" sz="2400" b="1" dirty="0"/>
              <a:t> </a:t>
            </a:r>
            <a:r>
              <a:rPr lang="cs-CZ" sz="2400" b="1" dirty="0" err="1"/>
              <a:t>participation</a:t>
            </a:r>
            <a:r>
              <a:rPr lang="cs-CZ" sz="2400" b="1" dirty="0"/>
              <a:t>: </a:t>
            </a:r>
            <a:r>
              <a:rPr lang="cs-CZ" sz="2400" dirty="0"/>
              <a:t>1 </a:t>
            </a:r>
            <a:r>
              <a:rPr lang="cs-CZ" sz="2400" dirty="0" err="1"/>
              <a:t>possible</a:t>
            </a:r>
            <a:r>
              <a:rPr lang="cs-CZ" sz="2400" dirty="0"/>
              <a:t> absence </a:t>
            </a:r>
          </a:p>
          <a:p>
            <a:endParaRPr lang="cs-CZ" sz="2400" b="1" dirty="0"/>
          </a:p>
          <a:p>
            <a:r>
              <a:rPr lang="cs-CZ" sz="2400" b="1" dirty="0" err="1"/>
              <a:t>The</a:t>
            </a:r>
            <a:r>
              <a:rPr lang="cs-CZ" sz="2400" b="1" dirty="0"/>
              <a:t> list </a:t>
            </a:r>
            <a:r>
              <a:rPr lang="cs-CZ" sz="2400" b="1" dirty="0" err="1"/>
              <a:t>of</a:t>
            </a:r>
            <a:r>
              <a:rPr lang="cs-CZ" sz="2400" b="1" dirty="0"/>
              <a:t> </a:t>
            </a:r>
            <a:r>
              <a:rPr lang="cs-CZ" sz="2400" b="1" dirty="0" err="1"/>
              <a:t>own</a:t>
            </a:r>
            <a:r>
              <a:rPr lang="cs-CZ" sz="2400" b="1" dirty="0"/>
              <a:t> </a:t>
            </a:r>
            <a:r>
              <a:rPr lang="cs-CZ" sz="2400" b="1" dirty="0" err="1"/>
              <a:t>topics</a:t>
            </a:r>
            <a:r>
              <a:rPr lang="cs-CZ" sz="2400" b="1" dirty="0"/>
              <a:t> – </a:t>
            </a:r>
            <a:r>
              <a:rPr lang="cs-CZ" sz="2400" dirty="0" err="1"/>
              <a:t>at</a:t>
            </a:r>
            <a:r>
              <a:rPr lang="cs-CZ" sz="2400" dirty="0"/>
              <a:t> least 12 - a</a:t>
            </a:r>
            <a:r>
              <a:rPr lang="en-US" sz="2400" dirty="0"/>
              <a:t>s a </a:t>
            </a:r>
            <a:r>
              <a:rPr lang="en-US" sz="2400" dirty="0" err="1"/>
              <a:t>choached</a:t>
            </a:r>
            <a:r>
              <a:rPr lang="en-US" sz="2400" dirty="0"/>
              <a:t> person you need to have some topic for coaching process </a:t>
            </a:r>
            <a:r>
              <a:rPr lang="cs-CZ" sz="2400" dirty="0"/>
              <a:t>– </a:t>
            </a:r>
            <a:r>
              <a:rPr lang="cs-CZ" sz="2400" dirty="0" err="1"/>
              <a:t>put</a:t>
            </a:r>
            <a:r>
              <a:rPr lang="cs-CZ" sz="2400" dirty="0"/>
              <a:t> </a:t>
            </a:r>
            <a:r>
              <a:rPr lang="cs-CZ" sz="2400" dirty="0" err="1"/>
              <a:t>it</a:t>
            </a:r>
            <a:r>
              <a:rPr lang="cs-CZ" sz="2400" dirty="0"/>
              <a:t> to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Information</a:t>
            </a:r>
            <a:r>
              <a:rPr lang="cs-CZ" sz="2400" dirty="0"/>
              <a:t> </a:t>
            </a:r>
            <a:r>
              <a:rPr lang="cs-CZ" sz="2400" dirty="0" err="1"/>
              <a:t>system</a:t>
            </a:r>
            <a:r>
              <a:rPr lang="cs-CZ" sz="2400" dirty="0"/>
              <a:t> – </a:t>
            </a:r>
            <a:r>
              <a:rPr lang="cs-CZ" sz="2400" dirty="0" err="1"/>
              <a:t>section</a:t>
            </a:r>
            <a:r>
              <a:rPr lang="cs-CZ" sz="2400" dirty="0"/>
              <a:t> „</a:t>
            </a:r>
            <a:r>
              <a:rPr lang="cs-CZ" sz="2400" dirty="0" err="1"/>
              <a:t>homework</a:t>
            </a:r>
            <a:r>
              <a:rPr lang="cs-CZ" sz="2400" dirty="0"/>
              <a:t> </a:t>
            </a:r>
            <a:r>
              <a:rPr lang="cs-CZ" sz="2400" dirty="0" err="1"/>
              <a:t>vaults</a:t>
            </a:r>
            <a:r>
              <a:rPr lang="cs-CZ" sz="2400" dirty="0"/>
              <a:t>“ </a:t>
            </a:r>
            <a:r>
              <a:rPr lang="cs-CZ" sz="2400" dirty="0" err="1"/>
              <a:t>until</a:t>
            </a:r>
            <a:r>
              <a:rPr lang="cs-CZ" sz="2400" dirty="0"/>
              <a:t> second meeting (22.3.)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cs-CZ" sz="2400" b="1" dirty="0" err="1"/>
              <a:t>Performing</a:t>
            </a:r>
            <a:r>
              <a:rPr lang="cs-CZ" sz="2400" b="1" dirty="0"/>
              <a:t> coaching </a:t>
            </a:r>
            <a:r>
              <a:rPr lang="cs-CZ" sz="2400" b="1" dirty="0" err="1"/>
              <a:t>skills</a:t>
            </a:r>
            <a:r>
              <a:rPr lang="cs-CZ" sz="2400" b="1" dirty="0"/>
              <a:t> </a:t>
            </a:r>
            <a:r>
              <a:rPr lang="en-US" sz="2400" dirty="0"/>
              <a:t>– </a:t>
            </a:r>
            <a:r>
              <a:rPr lang="cs-CZ" sz="2400" dirty="0" err="1"/>
              <a:t>at</a:t>
            </a:r>
            <a:r>
              <a:rPr lang="cs-CZ" sz="2400" dirty="0"/>
              <a:t> least </a:t>
            </a:r>
            <a:r>
              <a:rPr lang="en-US" sz="2400" dirty="0"/>
              <a:t>5 </a:t>
            </a:r>
            <a:r>
              <a:rPr lang="cs-CZ" sz="2400" dirty="0" err="1"/>
              <a:t>interviews</a:t>
            </a:r>
            <a:r>
              <a:rPr lang="cs-CZ" sz="2400" dirty="0"/>
              <a:t> </a:t>
            </a:r>
            <a:r>
              <a:rPr lang="cs-CZ" sz="2400" dirty="0" err="1"/>
              <a:t>conducted</a:t>
            </a:r>
            <a:r>
              <a:rPr lang="cs-CZ" sz="2400" dirty="0"/>
              <a:t> as a </a:t>
            </a:r>
            <a:r>
              <a:rPr lang="cs-CZ" sz="2400" dirty="0" err="1"/>
              <a:t>coach</a:t>
            </a:r>
            <a:r>
              <a:rPr lang="cs-CZ" sz="2400" dirty="0"/>
              <a:t> (</a:t>
            </a:r>
            <a:r>
              <a:rPr lang="cs-CZ" sz="2400" dirty="0" err="1"/>
              <a:t>during</a:t>
            </a:r>
            <a:r>
              <a:rPr lang="cs-CZ" sz="2400" dirty="0"/>
              <a:t> </a:t>
            </a:r>
            <a:r>
              <a:rPr lang="cs-CZ" sz="2400" dirty="0" err="1"/>
              <a:t>seminars</a:t>
            </a:r>
            <a:r>
              <a:rPr lang="cs-CZ" sz="2400" dirty="0"/>
              <a:t> and as a </a:t>
            </a:r>
            <a:r>
              <a:rPr lang="cs-CZ" sz="2400" dirty="0" err="1"/>
              <a:t>homework</a:t>
            </a:r>
            <a:r>
              <a:rPr lang="cs-CZ" sz="2400" dirty="0"/>
              <a:t>) – </a:t>
            </a:r>
            <a:r>
              <a:rPr lang="cs-CZ" sz="2400" dirty="0" err="1"/>
              <a:t>put</a:t>
            </a:r>
            <a:r>
              <a:rPr lang="cs-CZ" sz="2400" dirty="0"/>
              <a:t> 5 „</a:t>
            </a:r>
            <a:r>
              <a:rPr lang="cs-CZ" sz="2400" dirty="0" err="1"/>
              <a:t>self</a:t>
            </a:r>
            <a:r>
              <a:rPr lang="cs-CZ" sz="2400" dirty="0"/>
              <a:t>/</a:t>
            </a:r>
            <a:r>
              <a:rPr lang="cs-CZ" sz="2400" dirty="0" err="1"/>
              <a:t>evaluation</a:t>
            </a:r>
            <a:r>
              <a:rPr lang="cs-CZ" sz="2400" dirty="0"/>
              <a:t> </a:t>
            </a:r>
            <a:r>
              <a:rPr lang="cs-CZ" sz="2400" dirty="0" err="1"/>
              <a:t>forms</a:t>
            </a:r>
            <a:r>
              <a:rPr lang="cs-CZ" sz="2400" dirty="0"/>
              <a:t>“ to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Information</a:t>
            </a:r>
            <a:r>
              <a:rPr lang="cs-CZ" sz="2400" dirty="0"/>
              <a:t> </a:t>
            </a:r>
            <a:r>
              <a:rPr lang="cs-CZ" sz="2400" dirty="0" err="1"/>
              <a:t>system</a:t>
            </a:r>
            <a:r>
              <a:rPr lang="cs-CZ" sz="2400" dirty="0"/>
              <a:t> – </a:t>
            </a:r>
            <a:r>
              <a:rPr lang="cs-CZ" sz="2400" dirty="0" err="1"/>
              <a:t>section</a:t>
            </a:r>
            <a:r>
              <a:rPr lang="cs-CZ" sz="2400" dirty="0"/>
              <a:t> „</a:t>
            </a:r>
            <a:r>
              <a:rPr lang="cs-CZ" sz="2400" dirty="0" err="1"/>
              <a:t>homework</a:t>
            </a:r>
            <a:r>
              <a:rPr lang="cs-CZ" sz="2400" dirty="0"/>
              <a:t> </a:t>
            </a:r>
            <a:r>
              <a:rPr lang="cs-CZ" sz="2400" dirty="0" err="1"/>
              <a:t>vaults</a:t>
            </a:r>
            <a:r>
              <a:rPr lang="cs-CZ" sz="2400" dirty="0"/>
              <a:t>“ (</a:t>
            </a:r>
            <a:r>
              <a:rPr lang="cs-CZ" sz="2400" dirty="0" err="1"/>
              <a:t>until</a:t>
            </a:r>
            <a:r>
              <a:rPr lang="cs-CZ" sz="2400" dirty="0"/>
              <a:t> 31.5.)</a:t>
            </a:r>
          </a:p>
        </p:txBody>
      </p:sp>
    </p:spTree>
    <p:extLst>
      <p:ext uri="{BB962C8B-B14F-4D97-AF65-F5344CB8AC3E}">
        <p14:creationId xmlns:p14="http://schemas.microsoft.com/office/powerpoint/2010/main" val="13984154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90580B-526B-4516-8671-A6C3337DF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36856"/>
            <a:ext cx="10058400" cy="1609344"/>
          </a:xfrm>
        </p:spPr>
        <p:txBody>
          <a:bodyPr/>
          <a:lstStyle/>
          <a:p>
            <a:pPr algn="ctr"/>
            <a:r>
              <a:rPr lang="cs-CZ" dirty="0" err="1"/>
              <a:t>Examples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topics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coaching interview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31D4A7-9FD8-4FB9-A37C-66E3A7F6D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846200"/>
            <a:ext cx="10058400" cy="4050792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8000" dirty="0" err="1"/>
              <a:t>How</a:t>
            </a:r>
            <a:r>
              <a:rPr lang="cs-CZ" sz="8000" dirty="0"/>
              <a:t> to </a:t>
            </a:r>
            <a:r>
              <a:rPr lang="cs-CZ" sz="8000" dirty="0" err="1"/>
              <a:t>improve</a:t>
            </a:r>
            <a:r>
              <a:rPr lang="cs-CZ" sz="8000" dirty="0"/>
              <a:t> my </a:t>
            </a:r>
            <a:r>
              <a:rPr lang="cs-CZ" sz="8000" dirty="0" err="1"/>
              <a:t>time</a:t>
            </a:r>
            <a:r>
              <a:rPr lang="cs-CZ" sz="8000" dirty="0"/>
              <a:t>-management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8000" dirty="0" err="1"/>
              <a:t>How</a:t>
            </a:r>
            <a:r>
              <a:rPr lang="cs-CZ" sz="8000" dirty="0"/>
              <a:t> to </a:t>
            </a:r>
            <a:r>
              <a:rPr lang="cs-CZ" sz="8000" dirty="0" err="1"/>
              <a:t>learn</a:t>
            </a:r>
            <a:r>
              <a:rPr lang="cs-CZ" sz="8000" dirty="0"/>
              <a:t> to </a:t>
            </a:r>
            <a:r>
              <a:rPr lang="cs-CZ" sz="8000" dirty="0" err="1"/>
              <a:t>say</a:t>
            </a:r>
            <a:r>
              <a:rPr lang="cs-CZ" sz="8000" dirty="0"/>
              <a:t> "no"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8000" dirty="0" err="1"/>
              <a:t>How</a:t>
            </a:r>
            <a:r>
              <a:rPr lang="cs-CZ" sz="8000" dirty="0"/>
              <a:t> to </a:t>
            </a:r>
            <a:r>
              <a:rPr lang="cs-CZ" sz="8000" dirty="0" err="1"/>
              <a:t>improve</a:t>
            </a:r>
            <a:r>
              <a:rPr lang="cs-CZ" sz="8000" dirty="0"/>
              <a:t> </a:t>
            </a:r>
            <a:r>
              <a:rPr lang="cs-CZ" sz="8000" dirty="0" err="1"/>
              <a:t>presentation</a:t>
            </a:r>
            <a:r>
              <a:rPr lang="cs-CZ" sz="8000" dirty="0"/>
              <a:t> </a:t>
            </a:r>
            <a:r>
              <a:rPr lang="cs-CZ" sz="8000" dirty="0" err="1"/>
              <a:t>skills</a:t>
            </a:r>
            <a:endParaRPr lang="cs-CZ" sz="8000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8000" dirty="0" err="1"/>
              <a:t>How</a:t>
            </a:r>
            <a:r>
              <a:rPr lang="cs-CZ" sz="8000" dirty="0"/>
              <a:t> to </a:t>
            </a:r>
            <a:r>
              <a:rPr lang="cs-CZ" sz="8000" dirty="0" err="1"/>
              <a:t>train</a:t>
            </a:r>
            <a:r>
              <a:rPr lang="cs-CZ" sz="8000" dirty="0"/>
              <a:t> </a:t>
            </a:r>
            <a:r>
              <a:rPr lang="cs-CZ" sz="8000" dirty="0" err="1"/>
              <a:t>patience</a:t>
            </a:r>
            <a:endParaRPr lang="cs-CZ" sz="8000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8000" dirty="0" err="1"/>
              <a:t>Indecision</a:t>
            </a:r>
            <a:endParaRPr lang="cs-CZ" sz="8000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8000" dirty="0"/>
              <a:t>Do I </a:t>
            </a:r>
            <a:r>
              <a:rPr lang="cs-CZ" sz="8000" dirty="0" err="1"/>
              <a:t>want</a:t>
            </a:r>
            <a:r>
              <a:rPr lang="cs-CZ" sz="8000" dirty="0"/>
              <a:t> to </a:t>
            </a:r>
            <a:r>
              <a:rPr lang="cs-CZ" sz="8000" dirty="0" err="1"/>
              <a:t>be</a:t>
            </a:r>
            <a:r>
              <a:rPr lang="cs-CZ" sz="8000" dirty="0"/>
              <a:t> a </a:t>
            </a:r>
            <a:r>
              <a:rPr lang="cs-CZ" sz="8000" dirty="0" err="1"/>
              <a:t>teacher</a:t>
            </a:r>
            <a:r>
              <a:rPr lang="cs-CZ" sz="8000" dirty="0"/>
              <a:t>?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8000" dirty="0" err="1"/>
              <a:t>How</a:t>
            </a:r>
            <a:r>
              <a:rPr lang="cs-CZ" sz="8000" dirty="0"/>
              <a:t> to </a:t>
            </a:r>
            <a:r>
              <a:rPr lang="cs-CZ" sz="8000" dirty="0" err="1"/>
              <a:t>improve</a:t>
            </a:r>
            <a:r>
              <a:rPr lang="cs-CZ" sz="8000" dirty="0"/>
              <a:t> </a:t>
            </a:r>
            <a:r>
              <a:rPr lang="cs-CZ" sz="8000" dirty="0" err="1"/>
              <a:t>the</a:t>
            </a:r>
            <a:r>
              <a:rPr lang="cs-CZ" sz="8000" dirty="0"/>
              <a:t> </a:t>
            </a:r>
            <a:r>
              <a:rPr lang="cs-CZ" sz="8000" dirty="0" err="1"/>
              <a:t>relationship</a:t>
            </a:r>
            <a:r>
              <a:rPr lang="cs-CZ" sz="8000" dirty="0"/>
              <a:t> (</a:t>
            </a:r>
            <a:r>
              <a:rPr lang="cs-CZ" sz="8000" dirty="0" err="1"/>
              <a:t>work</a:t>
            </a:r>
            <a:r>
              <a:rPr lang="cs-CZ" sz="8000" dirty="0"/>
              <a:t> / </a:t>
            </a:r>
            <a:r>
              <a:rPr lang="cs-CZ" sz="8000" dirty="0" err="1"/>
              <a:t>personal</a:t>
            </a:r>
            <a:r>
              <a:rPr lang="cs-CZ" sz="8000" dirty="0"/>
              <a:t>)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8000" dirty="0" err="1"/>
              <a:t>How</a:t>
            </a:r>
            <a:r>
              <a:rPr lang="cs-CZ" sz="8000" dirty="0"/>
              <a:t> to </a:t>
            </a:r>
            <a:r>
              <a:rPr lang="cs-CZ" sz="8000" dirty="0" err="1"/>
              <a:t>improve</a:t>
            </a:r>
            <a:r>
              <a:rPr lang="cs-CZ" sz="8000" dirty="0"/>
              <a:t> a </a:t>
            </a:r>
            <a:r>
              <a:rPr lang="cs-CZ" sz="8000" dirty="0" err="1"/>
              <a:t>skill</a:t>
            </a:r>
            <a:r>
              <a:rPr lang="cs-CZ" sz="8000" dirty="0"/>
              <a:t> (</a:t>
            </a:r>
            <a:r>
              <a:rPr lang="cs-CZ" sz="8000" dirty="0" err="1"/>
              <a:t>leisuretime</a:t>
            </a:r>
            <a:r>
              <a:rPr lang="cs-CZ" sz="8000" dirty="0"/>
              <a:t> </a:t>
            </a:r>
            <a:r>
              <a:rPr lang="cs-CZ" sz="8000" dirty="0" err="1"/>
              <a:t>activity</a:t>
            </a:r>
            <a:r>
              <a:rPr lang="cs-CZ" sz="8000" dirty="0"/>
              <a:t>, </a:t>
            </a:r>
            <a:r>
              <a:rPr lang="cs-CZ" sz="8000" dirty="0" err="1"/>
              <a:t>tutoring</a:t>
            </a:r>
            <a:r>
              <a:rPr lang="cs-CZ" sz="8000" dirty="0"/>
              <a:t>, </a:t>
            </a:r>
            <a:r>
              <a:rPr lang="cs-CZ" sz="8000" dirty="0" err="1"/>
              <a:t>English</a:t>
            </a:r>
            <a:r>
              <a:rPr lang="cs-CZ" sz="8000" dirty="0"/>
              <a:t>…)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8000" dirty="0"/>
              <a:t>My </a:t>
            </a:r>
            <a:r>
              <a:rPr lang="cs-CZ" sz="8000" dirty="0" err="1"/>
              <a:t>relationship</a:t>
            </a:r>
            <a:r>
              <a:rPr lang="cs-CZ" sz="8000" dirty="0"/>
              <a:t> to study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8000" dirty="0" err="1"/>
              <a:t>How</a:t>
            </a:r>
            <a:r>
              <a:rPr lang="cs-CZ" sz="8000" dirty="0"/>
              <a:t> to </a:t>
            </a:r>
            <a:r>
              <a:rPr lang="cs-CZ" sz="8000" dirty="0" err="1"/>
              <a:t>quit</a:t>
            </a:r>
            <a:r>
              <a:rPr lang="cs-CZ" sz="8000" dirty="0"/>
              <a:t> smoking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8000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84167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řevo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TM03090434[[fn=Dřevo]]</Template>
  <TotalTime>133</TotalTime>
  <Words>175</Words>
  <Application>Microsoft Office PowerPoint</Application>
  <PresentationFormat>Širokoúhlá obrazovka</PresentationFormat>
  <Paragraphs>21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Rockwell</vt:lpstr>
      <vt:lpstr>Rockwell Condensed</vt:lpstr>
      <vt:lpstr>Wingdings</vt:lpstr>
      <vt:lpstr>Dřevo</vt:lpstr>
      <vt:lpstr>Support of Student's Self-development through Coaching Techniques </vt:lpstr>
      <vt:lpstr>LITERATURE</vt:lpstr>
      <vt:lpstr>Credits requirements</vt:lpstr>
      <vt:lpstr>Examples of topics for coaching interview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koučování</dc:title>
  <dc:creator>Petr</dc:creator>
  <cp:lastModifiedBy>Petr Svojanovský</cp:lastModifiedBy>
  <cp:revision>23</cp:revision>
  <dcterms:created xsi:type="dcterms:W3CDTF">2018-02-21T06:04:59Z</dcterms:created>
  <dcterms:modified xsi:type="dcterms:W3CDTF">2021-03-07T06:44:57Z</dcterms:modified>
</cp:coreProperties>
</file>