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5065F7-97F8-4DD7-AE45-3DE5A7773622}" v="28" dt="2021-04-27T22:20:20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gmar Vitulová" userId="a14f070bdc463083" providerId="LiveId" clId="{885065F7-97F8-4DD7-AE45-3DE5A7773622}"/>
    <pc:docChg chg="undo custSel addSld modSld">
      <pc:chgData name="Dagmar Vitulová" userId="a14f070bdc463083" providerId="LiveId" clId="{885065F7-97F8-4DD7-AE45-3DE5A7773622}" dt="2021-04-27T22:21:17.020" v="3666" actId="27636"/>
      <pc:docMkLst>
        <pc:docMk/>
      </pc:docMkLst>
      <pc:sldChg chg="addSp delSp modSp new mod setBg addAnim delAnim setClrOvrMap">
        <pc:chgData name="Dagmar Vitulová" userId="a14f070bdc463083" providerId="LiveId" clId="{885065F7-97F8-4DD7-AE45-3DE5A7773622}" dt="2021-04-27T22:20:20.572" v="3618" actId="207"/>
        <pc:sldMkLst>
          <pc:docMk/>
          <pc:sldMk cId="3547060966" sldId="256"/>
        </pc:sldMkLst>
        <pc:spChg chg="mod ord">
          <ac:chgData name="Dagmar Vitulová" userId="a14f070bdc463083" providerId="LiveId" clId="{885065F7-97F8-4DD7-AE45-3DE5A7773622}" dt="2021-04-27T22:20:20.572" v="3618" actId="207"/>
          <ac:spMkLst>
            <pc:docMk/>
            <pc:sldMk cId="3547060966" sldId="256"/>
            <ac:spMk id="2" creationId="{9BAAB1F6-CD9A-4F39-A8F4-07C7AE97643A}"/>
          </ac:spMkLst>
        </pc:spChg>
        <pc:spChg chg="mod">
          <ac:chgData name="Dagmar Vitulová" userId="a14f070bdc463083" providerId="LiveId" clId="{885065F7-97F8-4DD7-AE45-3DE5A7773622}" dt="2021-04-27T22:19:29.096" v="3616" actId="26606"/>
          <ac:spMkLst>
            <pc:docMk/>
            <pc:sldMk cId="3547060966" sldId="256"/>
            <ac:spMk id="3" creationId="{03E605A6-6AA8-40EF-B15E-F413F063083C}"/>
          </ac:spMkLst>
        </pc:spChg>
        <pc:spChg chg="add del">
          <ac:chgData name="Dagmar Vitulová" userId="a14f070bdc463083" providerId="LiveId" clId="{885065F7-97F8-4DD7-AE45-3DE5A7773622}" dt="2021-04-27T21:55:12.045" v="3594" actId="26606"/>
          <ac:spMkLst>
            <pc:docMk/>
            <pc:sldMk cId="3547060966" sldId="256"/>
            <ac:spMk id="6" creationId="{0FBA5268-0AE7-4CAD-9537-D0EB09E76406}"/>
          </ac:spMkLst>
        </pc:spChg>
        <pc:spChg chg="add del">
          <ac:chgData name="Dagmar Vitulová" userId="a14f070bdc463083" providerId="LiveId" clId="{885065F7-97F8-4DD7-AE45-3DE5A7773622}" dt="2021-04-27T21:55:12.045" v="3594" actId="26606"/>
          <ac:spMkLst>
            <pc:docMk/>
            <pc:sldMk cId="3547060966" sldId="256"/>
            <ac:spMk id="8" creationId="{C27D7A02-907B-496F-BA7E-AA3780733CA7}"/>
          </ac:spMkLst>
        </pc:spChg>
        <pc:spChg chg="add del">
          <ac:chgData name="Dagmar Vitulová" userId="a14f070bdc463083" providerId="LiveId" clId="{885065F7-97F8-4DD7-AE45-3DE5A7773622}" dt="2021-04-27T21:46:27.557" v="3562" actId="26606"/>
          <ac:spMkLst>
            <pc:docMk/>
            <pc:sldMk cId="3547060966" sldId="256"/>
            <ac:spMk id="10" creationId="{0671A8AE-40A1-4631-A6B8-581AFF065482}"/>
          </ac:spMkLst>
        </pc:spChg>
        <pc:spChg chg="add del">
          <ac:chgData name="Dagmar Vitulová" userId="a14f070bdc463083" providerId="LiveId" clId="{885065F7-97F8-4DD7-AE45-3DE5A7773622}" dt="2021-04-27T21:55:12.045" v="3594" actId="26606"/>
          <ac:spMkLst>
            <pc:docMk/>
            <pc:sldMk cId="3547060966" sldId="256"/>
            <ac:spMk id="11" creationId="{088D065B-39DA-4077-B9CF-E489CE4C0169}"/>
          </ac:spMkLst>
        </pc:spChg>
        <pc:spChg chg="add del">
          <ac:chgData name="Dagmar Vitulová" userId="a14f070bdc463083" providerId="LiveId" clId="{885065F7-97F8-4DD7-AE45-3DE5A7773622}" dt="2021-04-27T21:46:27.557" v="3562" actId="26606"/>
          <ac:spMkLst>
            <pc:docMk/>
            <pc:sldMk cId="3547060966" sldId="256"/>
            <ac:spMk id="12" creationId="{AB58EF07-17C2-48CF-ABB0-EEF1F17CB8F0}"/>
          </ac:spMkLst>
        </pc:spChg>
        <pc:spChg chg="add del">
          <ac:chgData name="Dagmar Vitulová" userId="a14f070bdc463083" providerId="LiveId" clId="{885065F7-97F8-4DD7-AE45-3DE5A7773622}" dt="2021-04-27T21:46:27.557" v="3562" actId="26606"/>
          <ac:spMkLst>
            <pc:docMk/>
            <pc:sldMk cId="3547060966" sldId="256"/>
            <ac:spMk id="14" creationId="{AF2F604E-43BE-4DC3-B983-E071523364F8}"/>
          </ac:spMkLst>
        </pc:spChg>
        <pc:spChg chg="add del">
          <ac:chgData name="Dagmar Vitulová" userId="a14f070bdc463083" providerId="LiveId" clId="{885065F7-97F8-4DD7-AE45-3DE5A7773622}" dt="2021-04-27T22:19:12.807" v="3609" actId="26606"/>
          <ac:spMkLst>
            <pc:docMk/>
            <pc:sldMk cId="3547060966" sldId="256"/>
            <ac:spMk id="15" creationId="{71B2258F-86CA-4D4D-8270-BC05FCDEBFB3}"/>
          </ac:spMkLst>
        </pc:spChg>
        <pc:spChg chg="add del">
          <ac:chgData name="Dagmar Vitulová" userId="a14f070bdc463083" providerId="LiveId" clId="{885065F7-97F8-4DD7-AE45-3DE5A7773622}" dt="2021-04-27T21:46:27.557" v="3562" actId="26606"/>
          <ac:spMkLst>
            <pc:docMk/>
            <pc:sldMk cId="3547060966" sldId="256"/>
            <ac:spMk id="16" creationId="{08C9B587-E65E-4B52-B37C-ABEBB6E87928}"/>
          </ac:spMkLst>
        </pc:spChg>
        <pc:spChg chg="add del">
          <ac:chgData name="Dagmar Vitulová" userId="a14f070bdc463083" providerId="LiveId" clId="{885065F7-97F8-4DD7-AE45-3DE5A7773622}" dt="2021-04-27T21:46:29.099" v="3564" actId="26606"/>
          <ac:spMkLst>
            <pc:docMk/>
            <pc:sldMk cId="3547060966" sldId="256"/>
            <ac:spMk id="18" creationId="{71B2258F-86CA-4D4D-8270-BC05FCDEBFB3}"/>
          </ac:spMkLst>
        </pc:spChg>
        <pc:spChg chg="add del">
          <ac:chgData name="Dagmar Vitulová" userId="a14f070bdc463083" providerId="LiveId" clId="{885065F7-97F8-4DD7-AE45-3DE5A7773622}" dt="2021-04-27T22:19:21.854" v="3613" actId="26606"/>
          <ac:spMkLst>
            <pc:docMk/>
            <pc:sldMk cId="3547060966" sldId="256"/>
            <ac:spMk id="19" creationId="{87CC2527-562A-4F69-B487-4371E5B243E7}"/>
          </ac:spMkLst>
        </pc:spChg>
        <pc:spChg chg="add del">
          <ac:chgData name="Dagmar Vitulová" userId="a14f070bdc463083" providerId="LiveId" clId="{885065F7-97F8-4DD7-AE45-3DE5A7773622}" dt="2021-04-27T21:46:32.503" v="3566" actId="26606"/>
          <ac:spMkLst>
            <pc:docMk/>
            <pc:sldMk cId="3547060966" sldId="256"/>
            <ac:spMk id="20" creationId="{9203DE33-2CD4-4CA8-9AF3-37C3B65133B0}"/>
          </ac:spMkLst>
        </pc:spChg>
        <pc:spChg chg="add del">
          <ac:chgData name="Dagmar Vitulová" userId="a14f070bdc463083" providerId="LiveId" clId="{885065F7-97F8-4DD7-AE45-3DE5A7773622}" dt="2021-04-27T21:46:32.503" v="3566" actId="26606"/>
          <ac:spMkLst>
            <pc:docMk/>
            <pc:sldMk cId="3547060966" sldId="256"/>
            <ac:spMk id="21" creationId="{0AF57B88-1D4C-41FA-A761-EC1DD10C35CB}"/>
          </ac:spMkLst>
        </pc:spChg>
        <pc:spChg chg="add del">
          <ac:chgData name="Dagmar Vitulová" userId="a14f070bdc463083" providerId="LiveId" clId="{885065F7-97F8-4DD7-AE45-3DE5A7773622}" dt="2021-04-27T21:46:32.503" v="3566" actId="26606"/>
          <ac:spMkLst>
            <pc:docMk/>
            <pc:sldMk cId="3547060966" sldId="256"/>
            <ac:spMk id="22" creationId="{D2548F45-5164-4ABB-8212-7F293FDED8D4}"/>
          </ac:spMkLst>
        </pc:spChg>
        <pc:spChg chg="add del">
          <ac:chgData name="Dagmar Vitulová" userId="a14f070bdc463083" providerId="LiveId" clId="{885065F7-97F8-4DD7-AE45-3DE5A7773622}" dt="2021-04-27T21:46:32.503" v="3566" actId="26606"/>
          <ac:spMkLst>
            <pc:docMk/>
            <pc:sldMk cId="3547060966" sldId="256"/>
            <ac:spMk id="23" creationId="{5E81CCFB-7BEF-4186-86FB-D09450B4D02D}"/>
          </ac:spMkLst>
        </pc:spChg>
        <pc:spChg chg="add del">
          <ac:chgData name="Dagmar Vitulová" userId="a14f070bdc463083" providerId="LiveId" clId="{885065F7-97F8-4DD7-AE45-3DE5A7773622}" dt="2021-04-27T22:19:29.081" v="3615" actId="26606"/>
          <ac:spMkLst>
            <pc:docMk/>
            <pc:sldMk cId="3547060966" sldId="256"/>
            <ac:spMk id="27" creationId="{D38A241E-0395-41E5-8607-BAA2799A4374}"/>
          </ac:spMkLst>
        </pc:spChg>
        <pc:spChg chg="add">
          <ac:chgData name="Dagmar Vitulová" userId="a14f070bdc463083" providerId="LiveId" clId="{885065F7-97F8-4DD7-AE45-3DE5A7773622}" dt="2021-04-27T22:19:29.096" v="3616" actId="26606"/>
          <ac:spMkLst>
            <pc:docMk/>
            <pc:sldMk cId="3547060966" sldId="256"/>
            <ac:spMk id="31" creationId="{C1DD1A8A-57D5-4A81-AD04-532B043C5611}"/>
          </ac:spMkLst>
        </pc:spChg>
        <pc:spChg chg="add">
          <ac:chgData name="Dagmar Vitulová" userId="a14f070bdc463083" providerId="LiveId" clId="{885065F7-97F8-4DD7-AE45-3DE5A7773622}" dt="2021-04-27T22:19:29.096" v="3616" actId="26606"/>
          <ac:spMkLst>
            <pc:docMk/>
            <pc:sldMk cId="3547060966" sldId="256"/>
            <ac:spMk id="33" creationId="{007891EC-4501-44ED-A8C8-B11B6DB767AB}"/>
          </ac:spMkLst>
        </pc:spChg>
        <pc:graphicFrameChg chg="add del mod modGraphic">
          <ac:chgData name="Dagmar Vitulová" userId="a14f070bdc463083" providerId="LiveId" clId="{885065F7-97F8-4DD7-AE45-3DE5A7773622}" dt="2021-04-27T19:34:53.716" v="1504" actId="478"/>
          <ac:graphicFrameMkLst>
            <pc:docMk/>
            <pc:sldMk cId="3547060966" sldId="256"/>
            <ac:graphicFrameMk id="4" creationId="{61197EBC-D2CB-4896-A264-AF482FB0EEA9}"/>
          </ac:graphicFrameMkLst>
        </pc:graphicFrameChg>
        <pc:picChg chg="add del mod">
          <ac:chgData name="Dagmar Vitulová" userId="a14f070bdc463083" providerId="LiveId" clId="{885065F7-97F8-4DD7-AE45-3DE5A7773622}" dt="2021-04-27T21:46:33.559" v="3567"/>
          <ac:picMkLst>
            <pc:docMk/>
            <pc:sldMk cId="3547060966" sldId="256"/>
            <ac:picMk id="5" creationId="{49DD24F3-A2A3-4EBE-8858-EA63E4D7497F}"/>
          </ac:picMkLst>
        </pc:picChg>
        <pc:picChg chg="add mod ord">
          <ac:chgData name="Dagmar Vitulová" userId="a14f070bdc463083" providerId="LiveId" clId="{885065F7-97F8-4DD7-AE45-3DE5A7773622}" dt="2021-04-27T22:19:38.484" v="3617" actId="1076"/>
          <ac:picMkLst>
            <pc:docMk/>
            <pc:sldMk cId="3547060966" sldId="256"/>
            <ac:picMk id="5" creationId="{AA2C1FF1-50DA-49AE-AD86-B8FB6B95BAD2}"/>
          </ac:picMkLst>
        </pc:picChg>
        <pc:picChg chg="add del mod">
          <ac:chgData name="Dagmar Vitulová" userId="a14f070bdc463083" providerId="LiveId" clId="{885065F7-97F8-4DD7-AE45-3DE5A7773622}" dt="2021-04-27T21:47:24.980" v="3592" actId="931"/>
          <ac:picMkLst>
            <pc:docMk/>
            <pc:sldMk cId="3547060966" sldId="256"/>
            <ac:picMk id="7" creationId="{EB7B03C3-81D1-40A1-B3EA-B98E3035EE1B}"/>
          </ac:picMkLst>
        </pc:picChg>
        <pc:picChg chg="add del mod">
          <ac:chgData name="Dagmar Vitulová" userId="a14f070bdc463083" providerId="LiveId" clId="{885065F7-97F8-4DD7-AE45-3DE5A7773622}" dt="2021-04-27T21:47:24.980" v="3592" actId="931"/>
          <ac:picMkLst>
            <pc:docMk/>
            <pc:sldMk cId="3547060966" sldId="256"/>
            <ac:picMk id="9" creationId="{827F0BF6-3591-4DB4-9D08-0FA69A9380C3}"/>
          </ac:picMkLst>
        </pc:picChg>
        <pc:picChg chg="add del mod">
          <ac:chgData name="Dagmar Vitulová" userId="a14f070bdc463083" providerId="LiveId" clId="{885065F7-97F8-4DD7-AE45-3DE5A7773622}" dt="2021-04-27T21:47:24.980" v="3592" actId="931"/>
          <ac:picMkLst>
            <pc:docMk/>
            <pc:sldMk cId="3547060966" sldId="256"/>
            <ac:picMk id="13" creationId="{35142A31-4D59-47FA-BDB1-CDA1F773324B}"/>
          </ac:picMkLst>
        </pc:picChg>
        <pc:picChg chg="add del mod">
          <ac:chgData name="Dagmar Vitulová" userId="a14f070bdc463083" providerId="LiveId" clId="{885065F7-97F8-4DD7-AE45-3DE5A7773622}" dt="2021-04-27T21:47:24.980" v="3592" actId="931"/>
          <ac:picMkLst>
            <pc:docMk/>
            <pc:sldMk cId="3547060966" sldId="256"/>
            <ac:picMk id="17" creationId="{202413E9-97A4-4CA0-9EC3-0116A5F69D95}"/>
          </ac:picMkLst>
        </pc:picChg>
        <pc:picChg chg="add del mod">
          <ac:chgData name="Dagmar Vitulová" userId="a14f070bdc463083" providerId="LiveId" clId="{885065F7-97F8-4DD7-AE45-3DE5A7773622}" dt="2021-04-27T21:47:24.980" v="3592" actId="931"/>
          <ac:picMkLst>
            <pc:docMk/>
            <pc:sldMk cId="3547060966" sldId="256"/>
            <ac:picMk id="24" creationId="{ECC7D7B3-7EE5-4D8D-A8B9-C41A41B3CA66}"/>
          </ac:picMkLst>
        </pc:picChg>
        <pc:picChg chg="add del mod">
          <ac:chgData name="Dagmar Vitulová" userId="a14f070bdc463083" providerId="LiveId" clId="{885065F7-97F8-4DD7-AE45-3DE5A7773622}" dt="2021-04-27T21:47:24.980" v="3592" actId="931"/>
          <ac:picMkLst>
            <pc:docMk/>
            <pc:sldMk cId="3547060966" sldId="256"/>
            <ac:picMk id="26" creationId="{840BD32E-834D-43F3-B9F6-B05EF5D154B4}"/>
          </ac:picMkLst>
        </pc:picChg>
        <pc:picChg chg="add del mod">
          <ac:chgData name="Dagmar Vitulová" userId="a14f070bdc463083" providerId="LiveId" clId="{885065F7-97F8-4DD7-AE45-3DE5A7773622}" dt="2021-04-27T21:47:24.980" v="3592" actId="931"/>
          <ac:picMkLst>
            <pc:docMk/>
            <pc:sldMk cId="3547060966" sldId="256"/>
            <ac:picMk id="28" creationId="{20A4A42E-EC89-4825-84E3-0F8DE904C98A}"/>
          </ac:picMkLst>
        </pc:picChg>
        <pc:picChg chg="add del mod">
          <ac:chgData name="Dagmar Vitulová" userId="a14f070bdc463083" providerId="LiveId" clId="{885065F7-97F8-4DD7-AE45-3DE5A7773622}" dt="2021-04-27T21:47:24.980" v="3592" actId="931"/>
          <ac:picMkLst>
            <pc:docMk/>
            <pc:sldMk cId="3547060966" sldId="256"/>
            <ac:picMk id="30" creationId="{DEF7D567-B2D8-463A-A793-DEB87971C066}"/>
          </ac:picMkLst>
        </pc:picChg>
        <pc:picChg chg="add del mod">
          <ac:chgData name="Dagmar Vitulová" userId="a14f070bdc463083" providerId="LiveId" clId="{885065F7-97F8-4DD7-AE45-3DE5A7773622}" dt="2021-04-27T21:47:24.980" v="3592" actId="931"/>
          <ac:picMkLst>
            <pc:docMk/>
            <pc:sldMk cId="3547060966" sldId="256"/>
            <ac:picMk id="32" creationId="{FBE99EC5-6B97-42C7-B832-24BB427BD981}"/>
          </ac:picMkLst>
        </pc:picChg>
        <pc:picChg chg="add del mod">
          <ac:chgData name="Dagmar Vitulová" userId="a14f070bdc463083" providerId="LiveId" clId="{885065F7-97F8-4DD7-AE45-3DE5A7773622}" dt="2021-04-27T21:47:24.980" v="3592" actId="931"/>
          <ac:picMkLst>
            <pc:docMk/>
            <pc:sldMk cId="3547060966" sldId="256"/>
            <ac:picMk id="34" creationId="{232C6F38-2A31-4D0F-BE5D-A02741CD9FFB}"/>
          </ac:picMkLst>
        </pc:picChg>
        <pc:picChg chg="add del mod">
          <ac:chgData name="Dagmar Vitulová" userId="a14f070bdc463083" providerId="LiveId" clId="{885065F7-97F8-4DD7-AE45-3DE5A7773622}" dt="2021-04-27T21:47:24.980" v="3592" actId="931"/>
          <ac:picMkLst>
            <pc:docMk/>
            <pc:sldMk cId="3547060966" sldId="256"/>
            <ac:picMk id="36" creationId="{C129A9C7-7FE6-447F-B1EB-D420EC2984E9}"/>
          </ac:picMkLst>
        </pc:picChg>
        <pc:picChg chg="add del mod">
          <ac:chgData name="Dagmar Vitulová" userId="a14f070bdc463083" providerId="LiveId" clId="{885065F7-97F8-4DD7-AE45-3DE5A7773622}" dt="2021-04-27T21:47:24.980" v="3592" actId="931"/>
          <ac:picMkLst>
            <pc:docMk/>
            <pc:sldMk cId="3547060966" sldId="256"/>
            <ac:picMk id="38" creationId="{D1879E79-CFD5-445B-BCAD-79F45013D250}"/>
          </ac:picMkLst>
        </pc:picChg>
        <pc:cxnChg chg="add del">
          <ac:chgData name="Dagmar Vitulová" userId="a14f070bdc463083" providerId="LiveId" clId="{885065F7-97F8-4DD7-AE45-3DE5A7773622}" dt="2021-04-27T22:19:21.854" v="3613" actId="26606"/>
          <ac:cxnSpMkLst>
            <pc:docMk/>
            <pc:sldMk cId="3547060966" sldId="256"/>
            <ac:cxnSpMk id="25" creationId="{BCDAEC91-5BCE-4B55-9CC0-43EF94CB734B}"/>
          </ac:cxnSpMkLst>
        </pc:cxnChg>
        <pc:cxnChg chg="add del">
          <ac:chgData name="Dagmar Vitulová" userId="a14f070bdc463083" providerId="LiveId" clId="{885065F7-97F8-4DD7-AE45-3DE5A7773622}" dt="2021-04-27T22:19:29.081" v="3615" actId="26606"/>
          <ac:cxnSpMkLst>
            <pc:docMk/>
            <pc:sldMk cId="3547060966" sldId="256"/>
            <ac:cxnSpMk id="29" creationId="{CE352288-84AD-4CA8-BCD5-76C29D34E1DB}"/>
          </ac:cxnSpMkLst>
        </pc:cxnChg>
      </pc:sldChg>
      <pc:sldChg chg="addSp delSp modSp new mod">
        <pc:chgData name="Dagmar Vitulová" userId="a14f070bdc463083" providerId="LiveId" clId="{885065F7-97F8-4DD7-AE45-3DE5A7773622}" dt="2021-04-27T21:11:05.153" v="3090" actId="20577"/>
        <pc:sldMkLst>
          <pc:docMk/>
          <pc:sldMk cId="2374552986" sldId="257"/>
        </pc:sldMkLst>
        <pc:spChg chg="mod">
          <ac:chgData name="Dagmar Vitulová" userId="a14f070bdc463083" providerId="LiveId" clId="{885065F7-97F8-4DD7-AE45-3DE5A7773622}" dt="2021-04-27T19:36:55.269" v="1540" actId="2711"/>
          <ac:spMkLst>
            <pc:docMk/>
            <pc:sldMk cId="2374552986" sldId="257"/>
            <ac:spMk id="2" creationId="{B1ECBF48-0CD7-4898-96AA-FD13BDB4DB95}"/>
          </ac:spMkLst>
        </pc:spChg>
        <pc:spChg chg="mod">
          <ac:chgData name="Dagmar Vitulová" userId="a14f070bdc463083" providerId="LiveId" clId="{885065F7-97F8-4DD7-AE45-3DE5A7773622}" dt="2021-04-27T21:11:05.153" v="3090" actId="20577"/>
          <ac:spMkLst>
            <pc:docMk/>
            <pc:sldMk cId="2374552986" sldId="257"/>
            <ac:spMk id="3" creationId="{9FB638CE-3BAB-4385-9C18-919C32250FE3}"/>
          </ac:spMkLst>
        </pc:spChg>
        <pc:spChg chg="add del">
          <ac:chgData name="Dagmar Vitulová" userId="a14f070bdc463083" providerId="LiveId" clId="{885065F7-97F8-4DD7-AE45-3DE5A7773622}" dt="2021-04-27T14:28:21.176" v="42"/>
          <ac:spMkLst>
            <pc:docMk/>
            <pc:sldMk cId="2374552986" sldId="257"/>
            <ac:spMk id="4" creationId="{D96D3CC1-B3BD-46AC-B2A7-C4F83F167BA6}"/>
          </ac:spMkLst>
        </pc:spChg>
        <pc:spChg chg="add del">
          <ac:chgData name="Dagmar Vitulová" userId="a14f070bdc463083" providerId="LiveId" clId="{885065F7-97F8-4DD7-AE45-3DE5A7773622}" dt="2021-04-27T14:28:21.176" v="42"/>
          <ac:spMkLst>
            <pc:docMk/>
            <pc:sldMk cId="2374552986" sldId="257"/>
            <ac:spMk id="5" creationId="{80DC133D-31B6-4EDF-8761-C2570BEE7EAA}"/>
          </ac:spMkLst>
        </pc:spChg>
        <pc:spChg chg="add del">
          <ac:chgData name="Dagmar Vitulová" userId="a14f070bdc463083" providerId="LiveId" clId="{885065F7-97F8-4DD7-AE45-3DE5A7773622}" dt="2021-04-27T14:28:21.176" v="42"/>
          <ac:spMkLst>
            <pc:docMk/>
            <pc:sldMk cId="2374552986" sldId="257"/>
            <ac:spMk id="6" creationId="{19A60530-A5CE-45B1-8B3C-F34940A071D4}"/>
          </ac:spMkLst>
        </pc:spChg>
        <pc:spChg chg="add del mod">
          <ac:chgData name="Dagmar Vitulová" userId="a14f070bdc463083" providerId="LiveId" clId="{885065F7-97F8-4DD7-AE45-3DE5A7773622}" dt="2021-04-27T20:48:02.317" v="2855"/>
          <ac:spMkLst>
            <pc:docMk/>
            <pc:sldMk cId="2374552986" sldId="257"/>
            <ac:spMk id="8" creationId="{16436EA3-42D8-4B94-ABF4-08728443AE9C}"/>
          </ac:spMkLst>
        </pc:spChg>
        <pc:spChg chg="add mod">
          <ac:chgData name="Dagmar Vitulová" userId="a14f070bdc463083" providerId="LiveId" clId="{885065F7-97F8-4DD7-AE45-3DE5A7773622}" dt="2021-04-27T14:30:43.184" v="108" actId="20577"/>
          <ac:spMkLst>
            <pc:docMk/>
            <pc:sldMk cId="2374552986" sldId="257"/>
            <ac:spMk id="9" creationId="{EB9A357A-3058-447C-9DE7-2DDC8C34FF2E}"/>
          </ac:spMkLst>
        </pc:spChg>
        <pc:picChg chg="add del">
          <ac:chgData name="Dagmar Vitulová" userId="a14f070bdc463083" providerId="LiveId" clId="{885065F7-97F8-4DD7-AE45-3DE5A7773622}" dt="2021-04-27T14:28:21.176" v="42"/>
          <ac:picMkLst>
            <pc:docMk/>
            <pc:sldMk cId="2374552986" sldId="257"/>
            <ac:picMk id="1026" creationId="{0B7F7A8C-6A05-4099-A2BE-D9BD35A95B31}"/>
          </ac:picMkLst>
        </pc:picChg>
      </pc:sldChg>
      <pc:sldChg chg="modSp new mod">
        <pc:chgData name="Dagmar Vitulová" userId="a14f070bdc463083" providerId="LiveId" clId="{885065F7-97F8-4DD7-AE45-3DE5A7773622}" dt="2021-04-27T21:31:49.175" v="3551" actId="207"/>
        <pc:sldMkLst>
          <pc:docMk/>
          <pc:sldMk cId="1885257912" sldId="258"/>
        </pc:sldMkLst>
        <pc:spChg chg="mod">
          <ac:chgData name="Dagmar Vitulová" userId="a14f070bdc463083" providerId="LiveId" clId="{885065F7-97F8-4DD7-AE45-3DE5A7773622}" dt="2021-04-27T19:23:09.492" v="1466" actId="14100"/>
          <ac:spMkLst>
            <pc:docMk/>
            <pc:sldMk cId="1885257912" sldId="258"/>
            <ac:spMk id="2" creationId="{058015FF-09F1-4063-B6FC-89A72B1D93A5}"/>
          </ac:spMkLst>
        </pc:spChg>
        <pc:spChg chg="mod">
          <ac:chgData name="Dagmar Vitulová" userId="a14f070bdc463083" providerId="LiveId" clId="{885065F7-97F8-4DD7-AE45-3DE5A7773622}" dt="2021-04-27T21:31:49.175" v="3551" actId="207"/>
          <ac:spMkLst>
            <pc:docMk/>
            <pc:sldMk cId="1885257912" sldId="258"/>
            <ac:spMk id="3" creationId="{5FDC002B-F245-4677-A99A-319BC553FAB9}"/>
          </ac:spMkLst>
        </pc:spChg>
      </pc:sldChg>
      <pc:sldChg chg="addSp delSp modSp new mod">
        <pc:chgData name="Dagmar Vitulová" userId="a14f070bdc463083" providerId="LiveId" clId="{885065F7-97F8-4DD7-AE45-3DE5A7773622}" dt="2021-04-27T19:37:06.054" v="1541" actId="20577"/>
        <pc:sldMkLst>
          <pc:docMk/>
          <pc:sldMk cId="3534567883" sldId="259"/>
        </pc:sldMkLst>
        <pc:spChg chg="mod">
          <ac:chgData name="Dagmar Vitulová" userId="a14f070bdc463083" providerId="LiveId" clId="{885065F7-97F8-4DD7-AE45-3DE5A7773622}" dt="2021-04-27T19:37:06.054" v="1541" actId="20577"/>
          <ac:spMkLst>
            <pc:docMk/>
            <pc:sldMk cId="3534567883" sldId="259"/>
            <ac:spMk id="2" creationId="{BFB3104F-5664-45BF-8705-B6B985DA37E7}"/>
          </ac:spMkLst>
        </pc:spChg>
        <pc:spChg chg="mod">
          <ac:chgData name="Dagmar Vitulová" userId="a14f070bdc463083" providerId="LiveId" clId="{885065F7-97F8-4DD7-AE45-3DE5A7773622}" dt="2021-04-27T19:15:58.817" v="1431" actId="20577"/>
          <ac:spMkLst>
            <pc:docMk/>
            <pc:sldMk cId="3534567883" sldId="259"/>
            <ac:spMk id="3" creationId="{5DA537B0-945B-416F-A97C-4F1259E08B8A}"/>
          </ac:spMkLst>
        </pc:spChg>
        <pc:spChg chg="add del">
          <ac:chgData name="Dagmar Vitulová" userId="a14f070bdc463083" providerId="LiveId" clId="{885065F7-97F8-4DD7-AE45-3DE5A7773622}" dt="2021-04-27T16:20:10.139" v="1191"/>
          <ac:spMkLst>
            <pc:docMk/>
            <pc:sldMk cId="3534567883" sldId="259"/>
            <ac:spMk id="4" creationId="{1E926FFC-A78B-4F13-8519-52F7BF324819}"/>
          </ac:spMkLst>
        </pc:spChg>
        <pc:spChg chg="add del">
          <ac:chgData name="Dagmar Vitulová" userId="a14f070bdc463083" providerId="LiveId" clId="{885065F7-97F8-4DD7-AE45-3DE5A7773622}" dt="2021-04-27T16:20:17.501" v="1193"/>
          <ac:spMkLst>
            <pc:docMk/>
            <pc:sldMk cId="3534567883" sldId="259"/>
            <ac:spMk id="5" creationId="{5CDBDFFF-7CB1-49A9-87E6-30B3D97EDB55}"/>
          </ac:spMkLst>
        </pc:spChg>
      </pc:sldChg>
      <pc:sldChg chg="modSp new mod">
        <pc:chgData name="Dagmar Vitulová" userId="a14f070bdc463083" providerId="LiveId" clId="{885065F7-97F8-4DD7-AE45-3DE5A7773622}" dt="2021-04-27T20:33:02.106" v="2469" actId="20577"/>
        <pc:sldMkLst>
          <pc:docMk/>
          <pc:sldMk cId="1112721602" sldId="260"/>
        </pc:sldMkLst>
        <pc:spChg chg="mod">
          <ac:chgData name="Dagmar Vitulová" userId="a14f070bdc463083" providerId="LiveId" clId="{885065F7-97F8-4DD7-AE45-3DE5A7773622}" dt="2021-04-27T19:33:49.138" v="1499" actId="255"/>
          <ac:spMkLst>
            <pc:docMk/>
            <pc:sldMk cId="1112721602" sldId="260"/>
            <ac:spMk id="2" creationId="{BE7E8558-DBA5-43A1-9A62-BE9278B08BD9}"/>
          </ac:spMkLst>
        </pc:spChg>
        <pc:spChg chg="mod">
          <ac:chgData name="Dagmar Vitulová" userId="a14f070bdc463083" providerId="LiveId" clId="{885065F7-97F8-4DD7-AE45-3DE5A7773622}" dt="2021-04-27T20:33:02.106" v="2469" actId="20577"/>
          <ac:spMkLst>
            <pc:docMk/>
            <pc:sldMk cId="1112721602" sldId="260"/>
            <ac:spMk id="3" creationId="{9BB00414-60B7-45EE-A3D2-94A042ED8890}"/>
          </ac:spMkLst>
        </pc:spChg>
      </pc:sldChg>
      <pc:sldChg chg="modSp new mod">
        <pc:chgData name="Dagmar Vitulová" userId="a14f070bdc463083" providerId="LiveId" clId="{885065F7-97F8-4DD7-AE45-3DE5A7773622}" dt="2021-04-27T22:21:17.020" v="3666" actId="27636"/>
        <pc:sldMkLst>
          <pc:docMk/>
          <pc:sldMk cId="1366543935" sldId="261"/>
        </pc:sldMkLst>
        <pc:spChg chg="mod">
          <ac:chgData name="Dagmar Vitulová" userId="a14f070bdc463083" providerId="LiveId" clId="{885065F7-97F8-4DD7-AE45-3DE5A7773622}" dt="2021-04-27T21:55:42.230" v="3601" actId="5793"/>
          <ac:spMkLst>
            <pc:docMk/>
            <pc:sldMk cId="1366543935" sldId="261"/>
            <ac:spMk id="2" creationId="{3752A448-3E46-4216-97BD-E4807BB497BD}"/>
          </ac:spMkLst>
        </pc:spChg>
        <pc:spChg chg="mod">
          <ac:chgData name="Dagmar Vitulová" userId="a14f070bdc463083" providerId="LiveId" clId="{885065F7-97F8-4DD7-AE45-3DE5A7773622}" dt="2021-04-27T22:21:17.020" v="3666" actId="27636"/>
          <ac:spMkLst>
            <pc:docMk/>
            <pc:sldMk cId="1366543935" sldId="261"/>
            <ac:spMk id="3" creationId="{5689179B-4BFA-4BFF-8D71-74EFEEA308F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C154FC-2A9D-417F-A58D-30A8480CA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B74FC6-76CF-42E4-8801-B0D409C3B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152FE3-D7F2-4266-9141-ABDC9B580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A0CA-5F97-4189-905E-119CCB608554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9A2EE0-43D2-4003-836D-4E0C87B61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F103B6-AE81-4E50-A21E-9117603B9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7C4C-C9F2-4432-A886-A18D7AEA6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60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A8F5CE-05C0-4FA7-85AE-DE2601673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EDF03DF-BA87-4333-8D02-A91192E3E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4AB230-FB33-4410-B130-D998716C0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A0CA-5F97-4189-905E-119CCB608554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F9DD5E-FDCD-491E-A47C-FE4B9772D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5005F4-25DE-4DF2-BDB4-415C75E4C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7C4C-C9F2-4432-A886-A18D7AEA6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ABFC268-939F-4DDC-BA54-DAC35AC6AB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4575C5A-86E2-41AD-9308-221485309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420129-A855-4EB4-98AB-F0789403D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A0CA-5F97-4189-905E-119CCB608554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A8D348-69AD-42DA-B869-841B8454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A82C7E-4E7E-4A7F-B042-642B213A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7C4C-C9F2-4432-A886-A18D7AEA6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372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2558B5-3663-4F5A-B17B-C798EA4E3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19E3D3-5004-4CFC-864E-A84E8F0E0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F048CA-2F11-4B09-89F4-8E3AAB97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A0CA-5F97-4189-905E-119CCB608554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BF1BCC-D109-4A49-BFEE-5005D0D01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26B33D-C2D8-4F36-8B92-6F9B4803A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7C4C-C9F2-4432-A886-A18D7AEA6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47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9A928-2E60-45DC-9578-4D6ECD01C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509ED2-FDDD-4F69-B1F5-DA93209C8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6E8FEA-F66D-4B73-8352-1858831CC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A0CA-5F97-4189-905E-119CCB608554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A4C53C-623C-45E0-983A-907961F8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4D34A8-A353-4190-92D4-09ABD3889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7C4C-C9F2-4432-A886-A18D7AEA6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23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AB3BB7-E2E3-4B9C-AFAD-2CF9663A0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D796C7-97D5-46AF-BFEB-7FDA21144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E02215D-BBA8-44F5-BACF-D6D299F9C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C2A2604-606E-4808-988F-E7528B40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A0CA-5F97-4189-905E-119CCB608554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BA1205-FBED-47BD-8DA0-D3F40B801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93B107-8676-43FE-84CD-B75778AB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7C4C-C9F2-4432-A886-A18D7AEA6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17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EBF997-49D8-4C53-9CBD-D117AA996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0FE0F6-47FA-4015-93D7-653B655D2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340D1A1-4E58-4974-AAFE-356E705A3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AEBAA92-5252-48B6-B9CE-BE4721125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5F12993-5244-46B7-9028-A0AC45CCE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AF3A503-76FA-4A38-AA92-6DCE2CF28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A0CA-5F97-4189-905E-119CCB608554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E6A3A20-FDE0-4E9E-9921-35A16E03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B545508-9486-469B-8ED0-F9890A461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7C4C-C9F2-4432-A886-A18D7AEA6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795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ACC415-D1CB-434F-9B4C-6C773A52A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994B757-DAA5-4395-8B57-7DE29A770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A0CA-5F97-4189-905E-119CCB608554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32FC4D7-1567-4EA5-A94C-88DB443FC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F523CA9-EAF5-4258-A441-F23803404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7C4C-C9F2-4432-A886-A18D7AEA6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74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9F13FB0-6525-4C50-ABCA-98A871162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A0CA-5F97-4189-905E-119CCB608554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2ECA36F-EF7E-4059-93ED-C78D95B5F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FDA75FD-5084-4ACA-AD6C-3CF092F04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7C4C-C9F2-4432-A886-A18D7AEA6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2FBA65-481B-4F81-94A7-EDA6947FD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C99EF7-93AB-4CD3-B49C-5336B430B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731CC7A-439E-4A69-AA8D-107B6AC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48F67C-D767-4B7D-A580-447FDCAD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A0CA-5F97-4189-905E-119CCB608554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9A5AC2-7F29-4A80-A57F-348DB57B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E9FE55-15EF-4321-A144-F12D32562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7C4C-C9F2-4432-A886-A18D7AEA6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752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6ED525-59D1-480E-ADC8-2F27C2948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A98CF1A-4CEB-4A79-9535-26338B419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056A909-B5AF-45D5-BD95-4E62AA451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7CC4075-B871-4F11-BCFC-02218BED6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A0CA-5F97-4189-905E-119CCB608554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48D6872-D74C-476E-9776-4121F99CD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58342CD-EB5E-458E-9877-C7AE50A0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7C4C-C9F2-4432-A886-A18D7AEA6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446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78BD73C-1474-4436-B53D-F54F3F49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E16A74-767A-4B90-8B08-5729C055B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619E74-9F19-4580-9230-8DF5EA957E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BA0CA-5F97-4189-905E-119CCB608554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BA32A7-FD3D-46CC-84C7-EB450D2FE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58E285-C875-4512-9584-1B41E642D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67C4C-C9F2-4432-A886-A18D7AEA6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99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26174801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la.org/default.aspx" TargetMode="External"/><Relationship Id="rId2" Type="http://schemas.openxmlformats.org/officeDocument/2006/relationships/hyperlink" Target="https://www.aht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hsgardening.org/" TargetMode="External"/><Relationship Id="rId5" Type="http://schemas.openxmlformats.org/officeDocument/2006/relationships/hyperlink" Target="https://healinglandscapes.org/" TargetMode="External"/><Relationship Id="rId4" Type="http://schemas.openxmlformats.org/officeDocument/2006/relationships/hyperlink" Target="https://www.htinstitute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hta.org/assets/docs/ahta%20standards%20of%20practice.pdf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hta.memberclicks.net/assets/docs/Professional_Registration/AHTA_Prof_Reg_Applicant_PoliciesandProcedures.pdf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la.org/default.aspx" TargetMode="External"/><Relationship Id="rId7" Type="http://schemas.openxmlformats.org/officeDocument/2006/relationships/hyperlink" Target="https://www.zaretskyassociates.com/what-we-do-2/portfolio/healing-gardens/" TargetMode="External"/><Relationship Id="rId2" Type="http://schemas.openxmlformats.org/officeDocument/2006/relationships/hyperlink" Target="https://naturesacred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esignforgenerations.com/" TargetMode="External"/><Relationship Id="rId5" Type="http://schemas.openxmlformats.org/officeDocument/2006/relationships/hyperlink" Target="https://www.healthdesign.org/system/files/Marcus_Gardens%20in%20HC%20Facility%20Visits.pdf" TargetMode="External"/><Relationship Id="rId4" Type="http://schemas.openxmlformats.org/officeDocument/2006/relationships/hyperlink" Target="https://ahta.memberclicks.net/assets/docs/therapeuticgardencharacteristics_ahtareprintpermission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různé, rostlina, list&#10;&#10;Popis byl vytvořen automaticky">
            <a:extLst>
              <a:ext uri="{FF2B5EF4-FFF2-40B4-BE49-F238E27FC236}">
                <a16:creationId xmlns:a16="http://schemas.microsoft.com/office/drawing/2014/main" id="{AA2C1FF1-50DA-49AE-AD86-B8FB6B95BA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1"/>
          <a:stretch/>
        </p:blipFill>
        <p:spPr>
          <a:xfrm>
            <a:off x="1" y="0"/>
            <a:ext cx="12191999" cy="6857990"/>
          </a:xfrm>
          <a:prstGeom prst="rect">
            <a:avLst/>
          </a:prstGeom>
        </p:spPr>
      </p:pic>
      <p:sp>
        <p:nvSpPr>
          <p:cNvPr id="33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AAB1F6-CD9A-4F39-A8F4-07C7AE976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sz="5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Zahradní terapie v USA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3E605A6-6AA8-40EF-B15E-F413F0630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6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7E8558-DBA5-43A1-9A62-BE9278B08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Jakým směrem je orientována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B00414-60B7-45EE-A3D2-94A042ED8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19.st. B. </a:t>
            </a:r>
            <a:r>
              <a:rPr lang="cs-CZ" dirty="0" err="1"/>
              <a:t>Rush</a:t>
            </a:r>
            <a:r>
              <a:rPr lang="cs-CZ" dirty="0"/>
              <a:t>, práce na zahradě pro lidi s duševním onemocněním</a:t>
            </a:r>
          </a:p>
          <a:p>
            <a:r>
              <a:rPr lang="cs-CZ" dirty="0"/>
              <a:t>40.-50. léta 20.st. Rehabilitace pro válečné veterány</a:t>
            </a:r>
          </a:p>
          <a:p>
            <a:pPr marL="0" indent="0">
              <a:buNone/>
            </a:pPr>
            <a:r>
              <a:rPr lang="cs-CZ" dirty="0"/>
              <a:t>Postupně získala důvěru odborníků a začala se využívat  v mnoha oblastech</a:t>
            </a:r>
          </a:p>
          <a:p>
            <a:r>
              <a:rPr lang="cs-CZ" dirty="0"/>
              <a:t>Rehabilitační, zdravotnické, residenční zařízení (</a:t>
            </a:r>
            <a:r>
              <a:rPr lang="cs-CZ" dirty="0">
                <a:hlinkClick r:id="rId2"/>
              </a:rPr>
              <a:t>nemocnice</a:t>
            </a:r>
            <a:r>
              <a:rPr lang="cs-CZ" dirty="0"/>
              <a:t>, domovy pro seniory, centra pro lidi s Alzheimerovou chorobou, aj.) </a:t>
            </a:r>
          </a:p>
          <a:p>
            <a:r>
              <a:rPr lang="cs-CZ" dirty="0"/>
              <a:t>Pro lidi se speciálními potřebami (nevidomí, lidé s autismem, mentálně či tělesně znevýhodnění)</a:t>
            </a:r>
          </a:p>
          <a:p>
            <a:r>
              <a:rPr lang="cs-CZ" dirty="0"/>
              <a:t>dále sociální zaměření v práci se znevýhodněnými skupinami (alkoholici, drogově závislí, vězni či lidé po výkonu trestu, nezaměstnaní, lidé bez domova nebo ohrožení chudobou, aj.)</a:t>
            </a:r>
          </a:p>
          <a:p>
            <a:r>
              <a:rPr lang="cs-CZ" dirty="0"/>
              <a:t> wellness a zdravý životní styl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272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ECBF48-0CD7-4898-96AA-FD13BDB4D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it-IT" sz="36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sociace -národní a mezinárodní aktivity</a:t>
            </a:r>
            <a:endParaRPr lang="cs-CZ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B638CE-3BAB-4385-9C18-919C32250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600" dirty="0">
                <a:latin typeface="+mj-lt"/>
                <a:hlinkClick r:id="rId2"/>
              </a:rPr>
              <a:t>AHTA</a:t>
            </a:r>
            <a:r>
              <a:rPr lang="cs-CZ" sz="2600" dirty="0">
                <a:latin typeface="+mj-lt"/>
              </a:rPr>
              <a:t> (</a:t>
            </a:r>
            <a:r>
              <a:rPr lang="cs-CZ" sz="2600" dirty="0" err="1">
                <a:latin typeface="+mj-lt"/>
              </a:rPr>
              <a:t>American</a:t>
            </a:r>
            <a:r>
              <a:rPr lang="cs-CZ" sz="2600" dirty="0">
                <a:latin typeface="+mj-lt"/>
              </a:rPr>
              <a:t> </a:t>
            </a:r>
            <a:r>
              <a:rPr lang="cs-CZ" sz="2600" dirty="0" err="1">
                <a:latin typeface="+mj-lt"/>
              </a:rPr>
              <a:t>Horticultural</a:t>
            </a:r>
            <a:r>
              <a:rPr lang="cs-CZ" sz="2600" dirty="0">
                <a:latin typeface="+mj-lt"/>
              </a:rPr>
              <a:t> </a:t>
            </a:r>
            <a:r>
              <a:rPr lang="cs-CZ" sz="2600" dirty="0" err="1">
                <a:latin typeface="+mj-lt"/>
              </a:rPr>
              <a:t>Therapy</a:t>
            </a:r>
            <a:r>
              <a:rPr lang="cs-CZ" sz="2600" dirty="0">
                <a:latin typeface="+mj-lt"/>
              </a:rPr>
              <a:t> </a:t>
            </a:r>
            <a:r>
              <a:rPr lang="cs-CZ" sz="2600" dirty="0" err="1">
                <a:latin typeface="+mj-lt"/>
              </a:rPr>
              <a:t>Assosiation</a:t>
            </a:r>
            <a:r>
              <a:rPr lang="cs-CZ" sz="2600" dirty="0">
                <a:latin typeface="+mj-lt"/>
              </a:rPr>
              <a:t>) </a:t>
            </a:r>
          </a:p>
          <a:p>
            <a:pPr marL="0" indent="0">
              <a:buNone/>
            </a:pPr>
            <a:r>
              <a:rPr lang="cs-CZ" sz="2600" dirty="0">
                <a:latin typeface="+mj-lt"/>
              </a:rPr>
              <a:t>Založena 1973, propaguje a rozvíjí praxi ZT v USA, nezisková členská organizace, sdružuje společnosti i jednotlivce z USA (ale i Kanady, Japonska, aj.)</a:t>
            </a:r>
          </a:p>
          <a:p>
            <a:r>
              <a:rPr lang="cs-CZ" sz="2600" dirty="0">
                <a:latin typeface="+mj-lt"/>
                <a:hlinkClick r:id="rId3"/>
              </a:rPr>
              <a:t>ASLA</a:t>
            </a:r>
            <a:r>
              <a:rPr lang="cs-CZ" sz="2600" dirty="0">
                <a:latin typeface="+mj-lt"/>
              </a:rPr>
              <a:t> (</a:t>
            </a:r>
            <a:r>
              <a:rPr lang="cs-CZ" sz="2600" dirty="0" err="1">
                <a:latin typeface="+mj-lt"/>
              </a:rPr>
              <a:t>American</a:t>
            </a:r>
            <a:r>
              <a:rPr lang="cs-CZ" sz="2600" dirty="0">
                <a:latin typeface="+mj-lt"/>
              </a:rPr>
              <a:t> Society </a:t>
            </a:r>
            <a:r>
              <a:rPr lang="cs-CZ" sz="2600" dirty="0" err="1">
                <a:latin typeface="+mj-lt"/>
              </a:rPr>
              <a:t>of</a:t>
            </a:r>
            <a:r>
              <a:rPr lang="cs-CZ" sz="2600" dirty="0">
                <a:latin typeface="+mj-lt"/>
              </a:rPr>
              <a:t> </a:t>
            </a:r>
            <a:r>
              <a:rPr lang="cs-CZ" sz="2600" dirty="0" err="1">
                <a:latin typeface="+mj-lt"/>
              </a:rPr>
              <a:t>Landscape</a:t>
            </a:r>
            <a:r>
              <a:rPr lang="cs-CZ" sz="2600" dirty="0">
                <a:latin typeface="+mj-lt"/>
              </a:rPr>
              <a:t> </a:t>
            </a:r>
            <a:r>
              <a:rPr lang="cs-CZ" sz="2600" dirty="0" err="1">
                <a:latin typeface="+mj-lt"/>
              </a:rPr>
              <a:t>Architects</a:t>
            </a:r>
            <a:r>
              <a:rPr lang="cs-CZ" sz="2600" dirty="0">
                <a:latin typeface="+mj-lt"/>
              </a:rPr>
              <a:t>) </a:t>
            </a:r>
          </a:p>
          <a:p>
            <a:pPr marL="0" indent="0">
              <a:buNone/>
            </a:pPr>
            <a:r>
              <a:rPr lang="cs-CZ" sz="2600" dirty="0">
                <a:latin typeface="+mj-lt"/>
              </a:rPr>
              <a:t>Propaguje koncept terapeutických zahrad.</a:t>
            </a:r>
          </a:p>
          <a:p>
            <a:r>
              <a:rPr lang="cs-CZ" sz="2600" dirty="0">
                <a:latin typeface="+mj-lt"/>
                <a:hlinkClick r:id="rId4"/>
              </a:rPr>
              <a:t>HTI</a:t>
            </a:r>
            <a:r>
              <a:rPr lang="cs-CZ" sz="2600" dirty="0">
                <a:latin typeface="+mj-lt"/>
              </a:rPr>
              <a:t> (</a:t>
            </a:r>
            <a:r>
              <a:rPr lang="cs-CZ" sz="2600" dirty="0" err="1">
                <a:latin typeface="+mj-lt"/>
              </a:rPr>
              <a:t>Horticurtural</a:t>
            </a:r>
            <a:r>
              <a:rPr lang="cs-CZ" sz="2600" dirty="0">
                <a:latin typeface="+mj-lt"/>
              </a:rPr>
              <a:t> </a:t>
            </a:r>
            <a:r>
              <a:rPr lang="cs-CZ" sz="2600" dirty="0" err="1">
                <a:latin typeface="+mj-lt"/>
              </a:rPr>
              <a:t>Therapy</a:t>
            </a:r>
            <a:r>
              <a:rPr lang="cs-CZ" sz="2600" dirty="0">
                <a:latin typeface="+mj-lt"/>
              </a:rPr>
              <a:t> Institut)</a:t>
            </a:r>
          </a:p>
          <a:p>
            <a:pPr marL="0" indent="0">
              <a:buNone/>
            </a:pPr>
            <a:r>
              <a:rPr lang="cs-CZ" sz="2600" dirty="0">
                <a:latin typeface="+mj-lt"/>
              </a:rPr>
              <a:t>Vzdělávání Zahradních terapeutů</a:t>
            </a:r>
          </a:p>
          <a:p>
            <a:r>
              <a:rPr lang="cs-CZ" sz="2600" dirty="0" err="1">
                <a:latin typeface="+mj-lt"/>
                <a:hlinkClick r:id="rId5"/>
              </a:rPr>
              <a:t>Therapeutic</a:t>
            </a:r>
            <a:r>
              <a:rPr lang="cs-CZ" sz="2600" dirty="0">
                <a:latin typeface="+mj-lt"/>
                <a:hlinkClick r:id="rId5"/>
              </a:rPr>
              <a:t> </a:t>
            </a:r>
            <a:r>
              <a:rPr lang="cs-CZ" sz="2600" dirty="0" err="1">
                <a:latin typeface="+mj-lt"/>
                <a:hlinkClick r:id="rId5"/>
              </a:rPr>
              <a:t>Landscapes</a:t>
            </a:r>
            <a:r>
              <a:rPr lang="cs-CZ" sz="2600" dirty="0">
                <a:latin typeface="+mj-lt"/>
                <a:hlinkClick r:id="rId5"/>
              </a:rPr>
              <a:t> Network</a:t>
            </a:r>
            <a:endParaRPr lang="cs-CZ" sz="2600" dirty="0">
              <a:latin typeface="+mj-lt"/>
            </a:endParaRPr>
          </a:p>
          <a:p>
            <a:pPr marL="0" indent="0">
              <a:buNone/>
            </a:pPr>
            <a:r>
              <a:rPr lang="cs-CZ" altLang="cs-CZ" sz="2600" dirty="0">
                <a:latin typeface="+mj-lt"/>
              </a:rPr>
              <a:t>M</a:t>
            </a:r>
            <a:r>
              <a:rPr kumimoji="0" lang="cs-CZ" altLang="cs-CZ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ezinárodní komunita designérů, poskytovatelů zdravotnických a lidských služeb, vědců a zahradníků. Hlavní důraz je kladen na design založený na důkazech ve zdravotnických zařízeních.</a:t>
            </a:r>
          </a:p>
          <a:p>
            <a:r>
              <a:rPr kumimoji="0" lang="cs-CZ" altLang="cs-CZ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hlinkClick r:id="rId6"/>
              </a:rPr>
              <a:t>American</a:t>
            </a:r>
            <a:r>
              <a:rPr kumimoji="0" lang="cs-CZ" altLang="cs-CZ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hlinkClick r:id="rId6"/>
              </a:rPr>
              <a:t> </a:t>
            </a:r>
            <a:r>
              <a:rPr kumimoji="0" lang="cs-CZ" altLang="cs-CZ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hlinkClick r:id="rId6"/>
              </a:rPr>
              <a:t>Horticultural</a:t>
            </a:r>
            <a:r>
              <a:rPr kumimoji="0" lang="cs-CZ" altLang="cs-CZ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hlinkClick r:id="rId6"/>
              </a:rPr>
              <a:t> society </a:t>
            </a:r>
            <a:endParaRPr kumimoji="0" lang="cs-CZ" altLang="cs-CZ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B9A357A-3058-447C-9DE7-2DDC8C34FF2E}"/>
              </a:ext>
            </a:extLst>
          </p:cNvPr>
          <p:cNvSpPr txBox="1"/>
          <p:nvPr/>
        </p:nvSpPr>
        <p:spPr>
          <a:xfrm>
            <a:off x="3049250" y="3040930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endParaRPr lang="it-IT" sz="1800" b="0" i="0" u="none" strike="noStrike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552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015FF-09F1-4063-B6FC-89A72B1D9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40449"/>
          </a:xfrm>
        </p:spPr>
        <p:txBody>
          <a:bodyPr>
            <a:normAutofit/>
          </a:bodyPr>
          <a:lstStyle/>
          <a:p>
            <a:r>
              <a:rPr lang="cs-CZ" sz="3600" dirty="0"/>
              <a:t>Jak je ZT ukotvena legislativně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DC002B-F245-4677-A99A-319BC553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92751"/>
            <a:ext cx="9144000" cy="439288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Kodex profesní etiky přijat v roce 1985</a:t>
            </a:r>
          </a:p>
          <a:p>
            <a:pPr algn="l"/>
            <a:r>
              <a:rPr lang="cs-CZ" dirty="0"/>
              <a:t>Revidován roku 1993</a:t>
            </a:r>
          </a:p>
          <a:p>
            <a:pPr algn="l"/>
            <a:r>
              <a:rPr lang="cs-CZ" dirty="0"/>
              <a:t>Revidován, aktualizován a přijat roku 2015 a všichni registrovaní terapeuti by se měli hlásit k jeho zásadám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err="1"/>
              <a:t>Standards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practice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horticultural</a:t>
            </a:r>
            <a:r>
              <a:rPr lang="cs-CZ" dirty="0"/>
              <a:t> </a:t>
            </a:r>
            <a:r>
              <a:rPr lang="cs-CZ" dirty="0" err="1"/>
              <a:t>therapy</a:t>
            </a:r>
            <a:r>
              <a:rPr lang="cs-CZ" dirty="0"/>
              <a:t> 2015</a:t>
            </a:r>
          </a:p>
          <a:p>
            <a:pPr algn="l"/>
            <a:r>
              <a:rPr lang="cs-CZ" dirty="0">
                <a:hlinkClick r:id="rId2"/>
              </a:rPr>
              <a:t>https://www.ahta.org/assets/docs/ahta%20standards%20of%20practice.pdf</a:t>
            </a:r>
            <a:endParaRPr lang="cs-CZ" dirty="0"/>
          </a:p>
          <a:p>
            <a:pPr algn="l"/>
            <a:endParaRPr lang="cs-CZ" dirty="0"/>
          </a:p>
          <a:p>
            <a:pPr algn="l"/>
            <a:endParaRPr lang="cs-CZ" dirty="0"/>
          </a:p>
          <a:p>
            <a:pPr algn="l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Více jsem toho nenašla, chybí mi tedy to legislativní ukotvení.</a:t>
            </a:r>
          </a:p>
        </p:txBody>
      </p:sp>
    </p:spTree>
    <p:extLst>
      <p:ext uri="{BB962C8B-B14F-4D97-AF65-F5344CB8AC3E}">
        <p14:creationId xmlns:p14="http://schemas.microsoft.com/office/powerpoint/2010/main" val="1885257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B3104F-5664-45BF-8705-B6B985DA3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137" y="434714"/>
            <a:ext cx="9144000" cy="781753"/>
          </a:xfrm>
        </p:spPr>
        <p:txBody>
          <a:bodyPr>
            <a:normAutofit/>
          </a:bodyPr>
          <a:lstStyle/>
          <a:p>
            <a:r>
              <a:rPr lang="cs-CZ" sz="3600" dirty="0"/>
              <a:t>Zahradním terapeutem v USA je člověk, který: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DA537B0-945B-416F-A97C-4F1259E08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7266" y="1545996"/>
            <a:ext cx="9800734" cy="4877290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Je </a:t>
            </a:r>
            <a:r>
              <a:rPr lang="cs-CZ" dirty="0">
                <a:hlinkClick r:id="rId2"/>
              </a:rPr>
              <a:t>registrován</a:t>
            </a:r>
            <a:r>
              <a:rPr lang="cs-CZ" dirty="0"/>
              <a:t> u AHTA a označen odbornostním pověřením HTR (registrovaný zahradní terapeut).</a:t>
            </a:r>
          </a:p>
          <a:p>
            <a:pPr algn="l"/>
            <a:r>
              <a:rPr lang="cs-CZ" dirty="0"/>
              <a:t>K registraci je potřeba splnit podmínky: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Bakalářský titul v oboru zahradní terapie (univerzity ve státech Colorado, Pensylvánie, Florida, Oregon, New Jersey, Tennessee) nebo minimálně bakalářský titul s dalšími kurzy v oblasti humanitních věd, botaniky a zahradní terapie anebo magisterské či doktorské studium v těchto oblastech</a:t>
            </a:r>
          </a:p>
          <a:p>
            <a:pPr algn="l"/>
            <a:r>
              <a:rPr lang="cs-CZ" dirty="0"/>
              <a:t>kurzy v humanitních věd, botaniky a zahradní terapie lze absolvovat na univerzitách nebo v kurzech akreditovaných AHTA (například v Botanické zahradě nebo v HTI-institut zahradní terapie, na vybraných univerzitách, apod.) anebo lze získat i za letitou pracovní zkušenost v oboru bez nutnosti vysokoškolského vzdělání (2.000 hodin za 2roky)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Vzdělání Zahradního terapeuta je završeno 480 hodinovou stáží v oboru pod dohledem zahradního terapeuta </a:t>
            </a:r>
            <a:r>
              <a:rPr lang="cs-CZ" sz="2600" dirty="0"/>
              <a:t>(</a:t>
            </a:r>
            <a:r>
              <a:rPr lang="cs-CZ" sz="2200" dirty="0"/>
              <a:t>nemocnice</a:t>
            </a:r>
            <a:r>
              <a:rPr lang="cs-CZ" sz="2600" dirty="0"/>
              <a:t>, rezidenční zařízení, botanické zahrady, aj.). Zde je také možnost část hodin absolvovat online.</a:t>
            </a:r>
          </a:p>
          <a:p>
            <a:pPr algn="l"/>
            <a:r>
              <a:rPr lang="cs-CZ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534567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52A448-3E46-4216-97BD-E4807BB49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62998"/>
          </a:xfrm>
        </p:spPr>
        <p:txBody>
          <a:bodyPr>
            <a:normAutofit/>
          </a:bodyPr>
          <a:lstStyle/>
          <a:p>
            <a:r>
              <a:rPr lang="cs-CZ" sz="3600" dirty="0"/>
              <a:t>Další odkazy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689179B-4BFA-4BFF-8D71-74EFEEA308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3897"/>
            <a:ext cx="9144000" cy="4270342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hlinkClick r:id="rId2"/>
              </a:rPr>
              <a:t>https://naturesacred.org/</a:t>
            </a:r>
            <a:endParaRPr lang="cs-CZ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hlinkClick r:id="rId3"/>
              </a:rPr>
              <a:t>https://www.asla.org/default.aspx</a:t>
            </a:r>
            <a:endParaRPr lang="cs-CZ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hlinkClick r:id="rId4"/>
              </a:rPr>
              <a:t>https://ahta.memberclicks.net/assets/docs/therapeuticgardencharacteristics_ahtareprintpermission.pdf</a:t>
            </a:r>
            <a:endParaRPr lang="cs-CZ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hlinkClick r:id="rId5"/>
              </a:rPr>
              <a:t>https://www.healthdesign.org/system/files/Marcus_Gardens%20in%20HC%20Facility%20Visits.pdf</a:t>
            </a:r>
            <a:endParaRPr lang="cs-CZ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hlinkClick r:id="rId6"/>
              </a:rPr>
              <a:t>https://designforgenerations.com/</a:t>
            </a:r>
            <a:endParaRPr lang="cs-CZ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hlinkClick r:id="rId7"/>
              </a:rPr>
              <a:t>https://www.zaretskyassociates.com/what-we-do-2/portfolio/healing-gardens/</a:t>
            </a:r>
            <a:endParaRPr lang="cs-CZ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/>
          </a:p>
          <a:p>
            <a:pPr algn="l"/>
            <a:r>
              <a:rPr lang="cs-CZ" dirty="0"/>
              <a:t>Zpracovala Dagmar Vitulová učo 180293</a:t>
            </a:r>
          </a:p>
        </p:txBody>
      </p:sp>
    </p:spTree>
    <p:extLst>
      <p:ext uri="{BB962C8B-B14F-4D97-AF65-F5344CB8AC3E}">
        <p14:creationId xmlns:p14="http://schemas.microsoft.com/office/powerpoint/2010/main" val="13665439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550</Words>
  <Application>Microsoft Office PowerPoint</Application>
  <PresentationFormat>Širokoúhlá obrazovka</PresentationFormat>
  <Paragraphs>45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Zahradní terapie v USA</vt:lpstr>
      <vt:lpstr>Jakým směrem je orientována</vt:lpstr>
      <vt:lpstr>Asociace -národní a mezinárodní aktivity</vt:lpstr>
      <vt:lpstr>Jak je ZT ukotvena legislativně</vt:lpstr>
      <vt:lpstr>Zahradním terapeutem v USA je člověk, který:</vt:lpstr>
      <vt:lpstr>Další odkazy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Dagmar Vitulová</dc:creator>
  <cp:lastModifiedBy>Dagmar Vitulová</cp:lastModifiedBy>
  <cp:revision>1</cp:revision>
  <dcterms:created xsi:type="dcterms:W3CDTF">2021-04-24T15:59:38Z</dcterms:created>
  <dcterms:modified xsi:type="dcterms:W3CDTF">2021-04-27T22:21:20Z</dcterms:modified>
</cp:coreProperties>
</file>