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1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0" clrIdx="0">
    <p:extLst>
      <p:ext uri="{19B8F6BF-5375-455C-9EA6-DF929625EA0E}">
        <p15:presenceInfo xmlns:p15="http://schemas.microsoft.com/office/powerpoint/2012/main" userId="Uživatel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A8E4-9040-45EF-8E21-44DD01C4B057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61FD0-56ED-40B4-9BB0-05E4DE740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75CE-B42C-4696-9FA2-8471AABCCE2A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5547-81FF-4078-AE03-A63114840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Nastavení funkčních pravidel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malý počet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„zdravý rozum“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hladký průběh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Nezbytné pravidlo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maximalizuje spolupracující chování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bezpečnost a pohodlnost učebního prostředí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zamezí rušení ostatních tříd a lidí mimo učebnu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udrží přijatelnou úroveň slušnosti mezi žáky, zaměstnanci školy a návštěvníky školy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Riziko pochvaly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závislost na pochvale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Paní učitelko, já jsem se rozdělila.“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Podívejte se, jak to mám pěkné.“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co je v jedné skupině výborné, může být ve druhé průměrné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4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5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18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0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5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5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EA8-F88D-4FD5-BE52-151CD513DFA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07" y="694006"/>
            <a:ext cx="8596668" cy="965982"/>
          </a:xfrm>
        </p:spPr>
        <p:txBody>
          <a:bodyPr>
            <a:normAutofit/>
          </a:bodyPr>
          <a:lstStyle/>
          <a:p>
            <a:r>
              <a:rPr lang="cs-CZ" sz="4590" dirty="0">
                <a:solidFill>
                  <a:srgbClr val="92D050"/>
                </a:solidFill>
                <a:latin typeface="Impact"/>
                <a:ea typeface="Impact"/>
                <a:cs typeface="Impact"/>
              </a:rPr>
              <a:t>Mocenské konstelace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709EB0C-CB20-4D1F-9EED-D17B825D0B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41673" y="2686928"/>
          <a:ext cx="6432502" cy="371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6251">
                  <a:extLst>
                    <a:ext uri="{9D8B030D-6E8A-4147-A177-3AD203B41FA5}">
                      <a16:colId xmlns:a16="http://schemas.microsoft.com/office/drawing/2014/main" val="1633005995"/>
                    </a:ext>
                  </a:extLst>
                </a:gridCol>
                <a:gridCol w="3216251">
                  <a:extLst>
                    <a:ext uri="{9D8B030D-6E8A-4147-A177-3AD203B41FA5}">
                      <a16:colId xmlns:a16="http://schemas.microsoft.com/office/drawing/2014/main" val="1944736333"/>
                    </a:ext>
                  </a:extLst>
                </a:gridCol>
              </a:tblGrid>
              <a:tr h="185693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008557"/>
                  </a:ext>
                </a:extLst>
              </a:tr>
              <a:tr h="185693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501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F359A2-9E0C-45A3-94CD-8033DEAFE502}"/>
              </a:ext>
            </a:extLst>
          </p:cNvPr>
          <p:cNvSpPr txBox="1"/>
          <p:nvPr/>
        </p:nvSpPr>
        <p:spPr>
          <a:xfrm>
            <a:off x="140677" y="4359198"/>
            <a:ext cx="256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MOC = Učitel? / Žáci?</a:t>
            </a:r>
            <a:endParaRPr lang="sk-S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22925-80A3-4E22-96C4-49FF9268974B}"/>
              </a:ext>
            </a:extLst>
          </p:cNvPr>
          <p:cNvSpPr txBox="1"/>
          <p:nvPr/>
        </p:nvSpPr>
        <p:spPr>
          <a:xfrm>
            <a:off x="4647594" y="2137341"/>
            <a:ext cx="3938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Společné / Rozdílné cíle? </a:t>
            </a:r>
            <a:endParaRPr lang="sk-S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AED30C-7E73-4514-857F-97F5B079316D}"/>
              </a:ext>
            </a:extLst>
          </p:cNvPr>
          <p:cNvSpPr txBox="1"/>
          <p:nvPr/>
        </p:nvSpPr>
        <p:spPr>
          <a:xfrm>
            <a:off x="4131779" y="5293024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Název?</a:t>
            </a:r>
            <a:endParaRPr lang="sk-S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EA9BA5-DC8F-4BC0-81D1-ECE37D7290D5}"/>
              </a:ext>
            </a:extLst>
          </p:cNvPr>
          <p:cNvSpPr txBox="1"/>
          <p:nvPr/>
        </p:nvSpPr>
        <p:spPr>
          <a:xfrm>
            <a:off x="6886702" y="3800900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Název?</a:t>
            </a:r>
            <a:endParaRPr lang="sk-S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B09A06-C0FE-4FC5-977D-252BA0589ACF}"/>
              </a:ext>
            </a:extLst>
          </p:cNvPr>
          <p:cNvSpPr txBox="1"/>
          <p:nvPr/>
        </p:nvSpPr>
        <p:spPr>
          <a:xfrm>
            <a:off x="4091354" y="3805310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Název?</a:t>
            </a:r>
            <a:endParaRPr lang="sk-SK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8B43E0-ED0A-4B11-B5CD-6E52B531E24B}"/>
              </a:ext>
            </a:extLst>
          </p:cNvPr>
          <p:cNvSpPr txBox="1"/>
          <p:nvPr/>
        </p:nvSpPr>
        <p:spPr>
          <a:xfrm>
            <a:off x="6886703" y="5284203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948165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59292</TotalTime>
  <Words>126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Impact</vt:lpstr>
      <vt:lpstr>Trebuchet MS</vt:lpstr>
      <vt:lpstr>Wingdings 3</vt:lpstr>
      <vt:lpstr>Faseta</vt:lpstr>
      <vt:lpstr>Mocenské konstelace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</dc:title>
  <dc:creator>Markéta Olbertová</dc:creator>
  <cp:lastModifiedBy>Jarmila</cp:lastModifiedBy>
  <cp:revision>74</cp:revision>
  <cp:lastPrinted>2018-09-29T16:08:57Z</cp:lastPrinted>
  <dcterms:created xsi:type="dcterms:W3CDTF">2018-08-10T12:41:03Z</dcterms:created>
  <dcterms:modified xsi:type="dcterms:W3CDTF">2021-03-12T14:04:25Z</dcterms:modified>
</cp:coreProperties>
</file>