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48" r:id="rId30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5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34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7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9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83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2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874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4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7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6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8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5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9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0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5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79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5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dstudio.cz/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Počítačový design, modelování a konstruování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Autodesk </a:t>
            </a:r>
            <a:r>
              <a:rPr lang="cs-CZ" dirty="0" err="1" smtClean="0"/>
              <a:t>Inventor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Konstrukce náčrtů</a:t>
            </a:r>
          </a:p>
        </p:txBody>
      </p:sp>
      <p:pic>
        <p:nvPicPr>
          <p:cNvPr id="15363" name="Zástupný symbol pro obsah 3" descr="skenovat00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" y="2060575"/>
            <a:ext cx="8562975" cy="3529013"/>
          </a:xfrm>
        </p:spPr>
      </p:pic>
    </p:spTree>
    <p:extLst>
      <p:ext uri="{BB962C8B-B14F-4D97-AF65-F5344CB8AC3E}">
        <p14:creationId xmlns:p14="http://schemas.microsoft.com/office/powerpoint/2010/main" val="9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Nástroje pro kreslení náčrtů</a:t>
            </a:r>
          </a:p>
        </p:txBody>
      </p:sp>
      <p:pic>
        <p:nvPicPr>
          <p:cNvPr id="16387" name="Zástupný symbol pro obsah 3" descr="skenovat000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112838"/>
            <a:ext cx="6294437" cy="5745162"/>
          </a:xfrm>
        </p:spPr>
      </p:pic>
    </p:spTree>
    <p:extLst>
      <p:ext uri="{BB962C8B-B14F-4D97-AF65-F5344CB8AC3E}">
        <p14:creationId xmlns:p14="http://schemas.microsoft.com/office/powerpoint/2010/main" val="41111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Rozměrové parametry</a:t>
            </a:r>
          </a:p>
        </p:txBody>
      </p:sp>
      <p:pic>
        <p:nvPicPr>
          <p:cNvPr id="17411" name="Zástupný symbol pro obsah 5" descr="skenovat00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8" y="2205038"/>
            <a:ext cx="8523287" cy="3311525"/>
          </a:xfrm>
        </p:spPr>
      </p:pic>
    </p:spTree>
    <p:extLst>
      <p:ext uri="{BB962C8B-B14F-4D97-AF65-F5344CB8AC3E}">
        <p14:creationId xmlns:p14="http://schemas.microsoft.com/office/powerpoint/2010/main" val="5858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Rozměrové parametry</a:t>
            </a:r>
          </a:p>
        </p:txBody>
      </p:sp>
      <p:pic>
        <p:nvPicPr>
          <p:cNvPr id="18435" name="Zástupný symbol pro obsah 3" descr="načrt-2 s koto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41413"/>
            <a:ext cx="7621588" cy="5716587"/>
          </a:xfrm>
        </p:spPr>
      </p:pic>
    </p:spTree>
    <p:extLst>
      <p:ext uri="{BB962C8B-B14F-4D97-AF65-F5344CB8AC3E}">
        <p14:creationId xmlns:p14="http://schemas.microsoft.com/office/powerpoint/2010/main" val="29842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Rozměrové parametry</a:t>
            </a:r>
          </a:p>
        </p:txBody>
      </p:sp>
      <p:pic>
        <p:nvPicPr>
          <p:cNvPr id="19459" name="Zástupný symbol pro obsah 5" descr="načrt-2 hotov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285875"/>
            <a:ext cx="7429500" cy="5572125"/>
          </a:xfrm>
        </p:spPr>
      </p:pic>
    </p:spTree>
    <p:extLst>
      <p:ext uri="{BB962C8B-B14F-4D97-AF65-F5344CB8AC3E}">
        <p14:creationId xmlns:p14="http://schemas.microsoft.com/office/powerpoint/2010/main" val="18591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Vysunutí prvku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mtClean="0"/>
              <a:t>Vysunutý konstrukční prvek se vytvoří z připraveného náčrtu příkazem </a:t>
            </a:r>
            <a:r>
              <a:rPr lang="cs-CZ" altLang="cs-CZ" b="1" smtClean="0">
                <a:solidFill>
                  <a:srgbClr val="FF0000"/>
                </a:solidFill>
              </a:rPr>
              <a:t>vysunutí</a:t>
            </a:r>
            <a:r>
              <a:rPr lang="cs-CZ" altLang="cs-CZ" smtClean="0"/>
              <a:t>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</p:txBody>
      </p:sp>
      <p:pic>
        <p:nvPicPr>
          <p:cNvPr id="20484" name="Obrázek 3" descr="skenovat0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81724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Vysunutí prvku</a:t>
            </a:r>
          </a:p>
        </p:txBody>
      </p:sp>
      <p:pic>
        <p:nvPicPr>
          <p:cNvPr id="21507" name="Zástupný symbol pro obsah 3" descr="Vysunutí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76338"/>
            <a:ext cx="7573963" cy="5681662"/>
          </a:xfrm>
        </p:spPr>
      </p:pic>
    </p:spTree>
    <p:extLst>
      <p:ext uri="{BB962C8B-B14F-4D97-AF65-F5344CB8AC3E}">
        <p14:creationId xmlns:p14="http://schemas.microsoft.com/office/powerpoint/2010/main" val="34087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Vytvoření díry</a:t>
            </a:r>
          </a:p>
        </p:txBody>
      </p:sp>
      <p:pic>
        <p:nvPicPr>
          <p:cNvPr id="22531" name="Zástupný symbol pro obsah 5" descr="skenovat0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2060575"/>
            <a:ext cx="8562975" cy="3960813"/>
          </a:xfrm>
        </p:spPr>
      </p:pic>
    </p:spTree>
    <p:extLst>
      <p:ext uri="{BB962C8B-B14F-4D97-AF65-F5344CB8AC3E}">
        <p14:creationId xmlns:p14="http://schemas.microsoft.com/office/powerpoint/2010/main" val="735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Vytvoření díry</a:t>
            </a:r>
          </a:p>
        </p:txBody>
      </p:sp>
      <p:pic>
        <p:nvPicPr>
          <p:cNvPr id="23555" name="Zástupný symbol pro obsah 5" descr="doplnění otvorů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219200"/>
            <a:ext cx="7516813" cy="5638800"/>
          </a:xfrm>
        </p:spPr>
      </p:pic>
    </p:spTree>
    <p:extLst>
      <p:ext uri="{BB962C8B-B14F-4D97-AF65-F5344CB8AC3E}">
        <p14:creationId xmlns:p14="http://schemas.microsoft.com/office/powerpoint/2010/main" val="29736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Zaoblení nebo zkosení</a:t>
            </a: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mtClean="0"/>
              <a:t>Pomocí příkazů zaoblit nebo zkosit.</a:t>
            </a:r>
          </a:p>
        </p:txBody>
      </p:sp>
      <p:pic>
        <p:nvPicPr>
          <p:cNvPr id="24580" name="Zástupný symbol pro obsah 3" descr="skenovat0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82026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 spuštění</a:t>
            </a:r>
          </a:p>
        </p:txBody>
      </p:sp>
      <p:pic>
        <p:nvPicPr>
          <p:cNvPr id="7171" name="Zástupný symbol pro obsah 3" descr="start-první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123950"/>
            <a:ext cx="7500937" cy="5626100"/>
          </a:xfrm>
        </p:spPr>
      </p:pic>
    </p:spTree>
    <p:extLst>
      <p:ext uri="{BB962C8B-B14F-4D97-AF65-F5344CB8AC3E}">
        <p14:creationId xmlns:p14="http://schemas.microsoft.com/office/powerpoint/2010/main" val="3311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Zaoblení</a:t>
            </a:r>
          </a:p>
        </p:txBody>
      </p:sp>
      <p:pic>
        <p:nvPicPr>
          <p:cNvPr id="25603" name="Zástupný symbol pro obsah 4" descr="žebro+zaoblení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219200"/>
            <a:ext cx="7516813" cy="5638800"/>
          </a:xfrm>
        </p:spPr>
      </p:pic>
    </p:spTree>
    <p:extLst>
      <p:ext uri="{BB962C8B-B14F-4D97-AF65-F5344CB8AC3E}">
        <p14:creationId xmlns:p14="http://schemas.microsoft.com/office/powerpoint/2010/main" val="20798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Konečná úprava</a:t>
            </a:r>
          </a:p>
        </p:txBody>
      </p:sp>
      <p:pic>
        <p:nvPicPr>
          <p:cNvPr id="26627" name="Zástupný symbol pro obsah 5" descr="výrobek-bron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166813"/>
            <a:ext cx="7588250" cy="5691187"/>
          </a:xfrm>
        </p:spPr>
      </p:pic>
    </p:spTree>
    <p:extLst>
      <p:ext uri="{BB962C8B-B14F-4D97-AF65-F5344CB8AC3E}">
        <p14:creationId xmlns:p14="http://schemas.microsoft.com/office/powerpoint/2010/main" val="5366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Pohledy - vytváření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</p:txBody>
      </p:sp>
      <p:pic>
        <p:nvPicPr>
          <p:cNvPr id="10244" name="Obrázek 3" descr="skenovat0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72009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1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Pomocný pohled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400" dirty="0" smtClean="0"/>
              <a:t>Pomocí příkazu Pomocný pohled.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dirty="0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dirty="0" smtClean="0"/>
          </a:p>
        </p:txBody>
      </p:sp>
      <p:pic>
        <p:nvPicPr>
          <p:cNvPr id="11268" name="Obrázek 4" descr="skenovat0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6767513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0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Řez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</p:txBody>
      </p:sp>
      <p:pic>
        <p:nvPicPr>
          <p:cNvPr id="12292" name="Obrázek 5" descr="skenovat0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71897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9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Kótování výkresu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</p:txBody>
      </p:sp>
      <p:pic>
        <p:nvPicPr>
          <p:cNvPr id="13316" name="Obrázek 3" descr="skenovat0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8740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5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Založení projektu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</p:txBody>
      </p:sp>
      <p:pic>
        <p:nvPicPr>
          <p:cNvPr id="14340" name="Obrázek 4" descr="uvodni obrazov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675688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2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Úvodní obrazovka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</p:txBody>
      </p:sp>
      <p:pic>
        <p:nvPicPr>
          <p:cNvPr id="15364" name="Obrázek 4" descr="uvodni obrazovka-vyk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748713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Výkres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3513"/>
            <a:ext cx="6689725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2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Literatura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400" dirty="0" smtClean="0"/>
              <a:t>FOŘT, P, KLETEČKA, J. Autodesk </a:t>
            </a:r>
            <a:r>
              <a:rPr lang="cs-CZ" altLang="cs-CZ" sz="2400" dirty="0" err="1" smtClean="0"/>
              <a:t>Inventor</a:t>
            </a:r>
            <a:r>
              <a:rPr lang="cs-CZ" altLang="cs-CZ" sz="2400" dirty="0" smtClean="0"/>
              <a:t> - Funkční navrhování v průmyslové praxi, 2. aktualizované vydání, ISBN 978-80-2511-773-6,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400" dirty="0" smtClean="0"/>
              <a:t>HOROVÁ, I 3D modelování a vizualizace v </a:t>
            </a:r>
            <a:r>
              <a:rPr lang="cs-CZ" altLang="cs-CZ" sz="2400" dirty="0" err="1" smtClean="0"/>
              <a:t>AutoCADu</a:t>
            </a:r>
            <a:r>
              <a:rPr lang="cs-CZ" altLang="cs-CZ" sz="2400" dirty="0" smtClean="0"/>
              <a:t>, ISBN 9788025121948,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400" dirty="0" smtClean="0">
                <a:solidFill>
                  <a:srgbClr val="FFC000"/>
                </a:solidFill>
                <a:hlinkClick r:id="rId2"/>
              </a:rPr>
              <a:t>http</a:t>
            </a:r>
            <a:r>
              <a:rPr lang="cs-CZ" altLang="cs-CZ" sz="2400" dirty="0" smtClean="0">
                <a:solidFill>
                  <a:srgbClr val="FFC000"/>
                </a:solidFill>
                <a:hlinkClick r:id="rId2"/>
              </a:rPr>
              <a:t>://www.cadstudio.cz/edu</a:t>
            </a:r>
            <a:endParaRPr lang="cs-CZ" altLang="cs-CZ" sz="2400" dirty="0" smtClean="0">
              <a:solidFill>
                <a:srgbClr val="FFC00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06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Nový model</a:t>
            </a:r>
          </a:p>
        </p:txBody>
      </p:sp>
      <p:pic>
        <p:nvPicPr>
          <p:cNvPr id="8195" name="Zástupný symbol pro obsah 5" descr="sta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177925"/>
            <a:ext cx="7572375" cy="5680075"/>
          </a:xfrm>
        </p:spPr>
      </p:pic>
    </p:spTree>
    <p:extLst>
      <p:ext uri="{BB962C8B-B14F-4D97-AF65-F5344CB8AC3E}">
        <p14:creationId xmlns:p14="http://schemas.microsoft.com/office/powerpoint/2010/main" val="40196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Pracovní prostředí </a:t>
            </a:r>
          </a:p>
        </p:txBody>
      </p:sp>
      <p:pic>
        <p:nvPicPr>
          <p:cNvPr id="9219" name="Zástupný symbol pro obsah 4" descr="obrazovk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231900"/>
            <a:ext cx="7500938" cy="5626100"/>
          </a:xfrm>
        </p:spPr>
      </p:pic>
    </p:spTree>
    <p:extLst>
      <p:ext uri="{BB962C8B-B14F-4D97-AF65-F5344CB8AC3E}">
        <p14:creationId xmlns:p14="http://schemas.microsoft.com/office/powerpoint/2010/main" val="23618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Náčrtová rovina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solidFill>
                  <a:srgbClr val="FF0000"/>
                </a:solidFill>
              </a:rPr>
              <a:t>Náčrtové roviny </a:t>
            </a:r>
            <a:r>
              <a:rPr lang="cs-CZ" altLang="cs-CZ" sz="2800" dirty="0" smtClean="0"/>
              <a:t>mají použití při modelování součásti i tvorbě ploch.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/>
              <a:t>Náčrtovou rovinou  rozumíme libovolnou aktivní pracovní rovinu.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solidFill>
                  <a:srgbClr val="FF0000"/>
                </a:solidFill>
              </a:rPr>
              <a:t>Modifikátory</a:t>
            </a:r>
            <a:r>
              <a:rPr lang="cs-CZ" altLang="cs-CZ" sz="2800" dirty="0" smtClean="0"/>
              <a:t> jsou libovolné – pracovní body, osy apod.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/>
              <a:t>- Pracovní rovina,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/>
              <a:t>- Pracovní osa,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/>
              <a:t>- Pracovní bod.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419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Náčrtová rovina</a:t>
            </a:r>
          </a:p>
        </p:txBody>
      </p:sp>
      <p:pic>
        <p:nvPicPr>
          <p:cNvPr id="11267" name="Zástupný symbol pro obsah 3" descr="skenovat0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292225"/>
            <a:ext cx="7539037" cy="5376863"/>
          </a:xfrm>
        </p:spPr>
      </p:pic>
    </p:spTree>
    <p:extLst>
      <p:ext uri="{BB962C8B-B14F-4D97-AF65-F5344CB8AC3E}">
        <p14:creationId xmlns:p14="http://schemas.microsoft.com/office/powerpoint/2010/main" val="20325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Náčrtová rovina</a:t>
            </a:r>
          </a:p>
        </p:txBody>
      </p:sp>
      <p:pic>
        <p:nvPicPr>
          <p:cNvPr id="12291" name="Zástupný symbol pro obsah 3" descr="obrazovka náč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76338"/>
            <a:ext cx="7573963" cy="5681662"/>
          </a:xfrm>
        </p:spPr>
      </p:pic>
    </p:spTree>
    <p:extLst>
      <p:ext uri="{BB962C8B-B14F-4D97-AF65-F5344CB8AC3E}">
        <p14:creationId xmlns:p14="http://schemas.microsoft.com/office/powerpoint/2010/main" val="15240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Náčrtová rovina</a:t>
            </a:r>
          </a:p>
        </p:txBody>
      </p:sp>
      <p:pic>
        <p:nvPicPr>
          <p:cNvPr id="13315" name="Zástupný symbol pro obsah 5" descr="načrt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219200"/>
            <a:ext cx="7516813" cy="5638800"/>
          </a:xfrm>
        </p:spPr>
      </p:pic>
    </p:spTree>
    <p:extLst>
      <p:ext uri="{BB962C8B-B14F-4D97-AF65-F5344CB8AC3E}">
        <p14:creationId xmlns:p14="http://schemas.microsoft.com/office/powerpoint/2010/main" val="32576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Konstrukce náčrtů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914400" y="1412875"/>
            <a:ext cx="7772400" cy="494347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mtClean="0"/>
              <a:t>Náčrt plně parametrický.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mtClean="0"/>
              <a:t>Náčrt částečně parametrický.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</p:txBody>
      </p:sp>
      <p:pic>
        <p:nvPicPr>
          <p:cNvPr id="14340" name="Obrázek 3" descr="skenovat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36838"/>
            <a:ext cx="76739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7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očítačový design, modelování a konstruování&amp;quot;&quot;/&gt;&lt;property id=&quot;20307&quot; value=&quot;256&quot;/&gt;&lt;/object&gt;&lt;object type=&quot;3&quot; unique_id=&quot;15266&quot;&gt;&lt;property id=&quot;20148&quot; value=&quot;5&quot;/&gt;&lt;property id=&quot;20300&quot; value=&quot;Slide 2 - &amp;quot;Po spuštění&amp;quot;&quot;/&gt;&lt;property id=&quot;20307&quot; value=&quot;328&quot;/&gt;&lt;/object&gt;&lt;object type=&quot;3&quot; unique_id=&quot;15267&quot;&gt;&lt;property id=&quot;20148&quot; value=&quot;5&quot;/&gt;&lt;property id=&quot;20300&quot; value=&quot;Slide 3 - &amp;quot;Nový model&amp;quot;&quot;/&gt;&lt;property id=&quot;20307&quot; value=&quot;329&quot;/&gt;&lt;/object&gt;&lt;object type=&quot;3&quot; unique_id=&quot;15268&quot;&gt;&lt;property id=&quot;20148&quot; value=&quot;5&quot;/&gt;&lt;property id=&quot;20300&quot; value=&quot;Slide 4 - &amp;quot;Pracovní prostředí &amp;quot;&quot;/&gt;&lt;property id=&quot;20307&quot; value=&quot;330&quot;/&gt;&lt;/object&gt;&lt;object type=&quot;3&quot; unique_id=&quot;15269&quot;&gt;&lt;property id=&quot;20148&quot; value=&quot;5&quot;/&gt;&lt;property id=&quot;20300&quot; value=&quot;Slide 5 - &amp;quot;Náčrtová rovina&amp;quot;&quot;/&gt;&lt;property id=&quot;20307&quot; value=&quot;331&quot;/&gt;&lt;/object&gt;&lt;object type=&quot;3&quot; unique_id=&quot;15270&quot;&gt;&lt;property id=&quot;20148&quot; value=&quot;5&quot;/&gt;&lt;property id=&quot;20300&quot; value=&quot;Slide 6 - &amp;quot;Náčrtová rovina&amp;quot;&quot;/&gt;&lt;property id=&quot;20307&quot; value=&quot;332&quot;/&gt;&lt;/object&gt;&lt;object type=&quot;3&quot; unique_id=&quot;15271&quot;&gt;&lt;property id=&quot;20148&quot; value=&quot;5&quot;/&gt;&lt;property id=&quot;20300&quot; value=&quot;Slide 7 - &amp;quot;Náčrtová rovina&amp;quot;&quot;/&gt;&lt;property id=&quot;20307&quot; value=&quot;333&quot;/&gt;&lt;/object&gt;&lt;object type=&quot;3&quot; unique_id=&quot;15272&quot;&gt;&lt;property id=&quot;20148&quot; value=&quot;5&quot;/&gt;&lt;property id=&quot;20300&quot; value=&quot;Slide 8 - &amp;quot;Náčrtová rovina&amp;quot;&quot;/&gt;&lt;property id=&quot;20307&quot; value=&quot;334&quot;/&gt;&lt;/object&gt;&lt;object type=&quot;3&quot; unique_id=&quot;15273&quot;&gt;&lt;property id=&quot;20148&quot; value=&quot;5&quot;/&gt;&lt;property id=&quot;20300&quot; value=&quot;Slide 9 - &amp;quot;Konstrukce náčrtů&amp;quot;&quot;/&gt;&lt;property id=&quot;20307&quot; value=&quot;335&quot;/&gt;&lt;/object&gt;&lt;object type=&quot;3&quot; unique_id=&quot;15274&quot;&gt;&lt;property id=&quot;20148&quot; value=&quot;5&quot;/&gt;&lt;property id=&quot;20300&quot; value=&quot;Slide 10 - &amp;quot;Konstrukce náčrtů&amp;quot;&quot;/&gt;&lt;property id=&quot;20307&quot; value=&quot;336&quot;/&gt;&lt;/object&gt;&lt;object type=&quot;3&quot; unique_id=&quot;15275&quot;&gt;&lt;property id=&quot;20148&quot; value=&quot;5&quot;/&gt;&lt;property id=&quot;20300&quot; value=&quot;Slide 11 - &amp;quot;Nástroje pro kreslení náčrtů&amp;quot;&quot;/&gt;&lt;property id=&quot;20307&quot; value=&quot;337&quot;/&gt;&lt;/object&gt;&lt;object type=&quot;3&quot; unique_id=&quot;15276&quot;&gt;&lt;property id=&quot;20148&quot; value=&quot;5&quot;/&gt;&lt;property id=&quot;20300&quot; value=&quot;Slide 12 - &amp;quot;Rozměrové parametry&amp;quot;&quot;/&gt;&lt;property id=&quot;20307&quot; value=&quot;338&quot;/&gt;&lt;/object&gt;&lt;object type=&quot;3&quot; unique_id=&quot;15277&quot;&gt;&lt;property id=&quot;20148&quot; value=&quot;5&quot;/&gt;&lt;property id=&quot;20300&quot; value=&quot;Slide 13 - &amp;quot;Rozměrové parametry&amp;quot;&quot;/&gt;&lt;property id=&quot;20307&quot; value=&quot;339&quot;/&gt;&lt;/object&gt;&lt;object type=&quot;3&quot; unique_id=&quot;15278&quot;&gt;&lt;property id=&quot;20148&quot; value=&quot;5&quot;/&gt;&lt;property id=&quot;20300&quot; value=&quot;Slide 14 - &amp;quot;Rozměrové parametry&amp;quot;&quot;/&gt;&lt;property id=&quot;20307&quot; value=&quot;340&quot;/&gt;&lt;/object&gt;&lt;object type=&quot;3&quot; unique_id=&quot;15279&quot;&gt;&lt;property id=&quot;20148&quot; value=&quot;5&quot;/&gt;&lt;property id=&quot;20300&quot; value=&quot;Slide 15 - &amp;quot;Vysunutí prvku&amp;quot;&quot;/&gt;&lt;property id=&quot;20307&quot; value=&quot;341&quot;/&gt;&lt;/object&gt;&lt;object type=&quot;3&quot; unique_id=&quot;15280&quot;&gt;&lt;property id=&quot;20148&quot; value=&quot;5&quot;/&gt;&lt;property id=&quot;20300&quot; value=&quot;Slide 16 - &amp;quot;Vysunutí prvku&amp;quot;&quot;/&gt;&lt;property id=&quot;20307&quot; value=&quot;342&quot;/&gt;&lt;/object&gt;&lt;object type=&quot;3&quot; unique_id=&quot;15281&quot;&gt;&lt;property id=&quot;20148&quot; value=&quot;5&quot;/&gt;&lt;property id=&quot;20300&quot; value=&quot;Slide 17 - &amp;quot;Vytvoření díry&amp;quot;&quot;/&gt;&lt;property id=&quot;20307&quot; value=&quot;343&quot;/&gt;&lt;/object&gt;&lt;object type=&quot;3&quot; unique_id=&quot;15282&quot;&gt;&lt;property id=&quot;20148&quot; value=&quot;5&quot;/&gt;&lt;property id=&quot;20300&quot; value=&quot;Slide 18 - &amp;quot;Vytvoření díry&amp;quot;&quot;/&gt;&lt;property id=&quot;20307&quot; value=&quot;344&quot;/&gt;&lt;/object&gt;&lt;object type=&quot;3&quot; unique_id=&quot;15283&quot;&gt;&lt;property id=&quot;20148&quot; value=&quot;5&quot;/&gt;&lt;property id=&quot;20300&quot; value=&quot;Slide 19 - &amp;quot;Zaoblení nebo zkosení&amp;quot;&quot;/&gt;&lt;property id=&quot;20307&quot; value=&quot;345&quot;/&gt;&lt;/object&gt;&lt;object type=&quot;3&quot; unique_id=&quot;15284&quot;&gt;&lt;property id=&quot;20148&quot; value=&quot;5&quot;/&gt;&lt;property id=&quot;20300&quot; value=&quot;Slide 20 - &amp;quot;Zaoblení&amp;quot;&quot;/&gt;&lt;property id=&quot;20307&quot; value=&quot;346&quot;/&gt;&lt;/object&gt;&lt;object type=&quot;3&quot; unique_id=&quot;15285&quot;&gt;&lt;property id=&quot;20148&quot; value=&quot;5&quot;/&gt;&lt;property id=&quot;20300&quot; value=&quot;Slide 21 - &amp;quot;Konečná úprava&amp;quot;&quot;/&gt;&lt;property id=&quot;20307&quot; value=&quot;347&quot;/&gt;&lt;/object&gt;&lt;object type=&quot;3&quot; unique_id=&quot;15286&quot;&gt;&lt;property id=&quot;20148&quot; value=&quot;5&quot;/&gt;&lt;property id=&quot;20300&quot; value=&quot;Slide 22 - &amp;quot;Pohledy - vytváření&amp;quot;&quot;/&gt;&lt;property id=&quot;20307&quot; value=&quot;349&quot;/&gt;&lt;/object&gt;&lt;object type=&quot;3&quot; unique_id=&quot;15287&quot;&gt;&lt;property id=&quot;20148&quot; value=&quot;5&quot;/&gt;&lt;property id=&quot;20300&quot; value=&quot;Slide 23 - &amp;quot;Pomocný pohled&amp;quot;&quot;/&gt;&lt;property id=&quot;20307&quot; value=&quot;350&quot;/&gt;&lt;/object&gt;&lt;object type=&quot;3&quot; unique_id=&quot;15288&quot;&gt;&lt;property id=&quot;20148&quot; value=&quot;5&quot;/&gt;&lt;property id=&quot;20300&quot; value=&quot;Slide 24 - &amp;quot;Řez&amp;quot;&quot;/&gt;&lt;property id=&quot;20307&quot; value=&quot;351&quot;/&gt;&lt;/object&gt;&lt;object type=&quot;3&quot; unique_id=&quot;15289&quot;&gt;&lt;property id=&quot;20148&quot; value=&quot;5&quot;/&gt;&lt;property id=&quot;20300&quot; value=&quot;Slide 25 - &amp;quot;Kótování výkresu&amp;quot;&quot;/&gt;&lt;property id=&quot;20307&quot; value=&quot;352&quot;/&gt;&lt;/object&gt;&lt;object type=&quot;3&quot; unique_id=&quot;15290&quot;&gt;&lt;property id=&quot;20148&quot; value=&quot;5&quot;/&gt;&lt;property id=&quot;20300&quot; value=&quot;Slide 26 - &amp;quot;Založení projektu&amp;quot;&quot;/&gt;&lt;property id=&quot;20307&quot; value=&quot;353&quot;/&gt;&lt;/object&gt;&lt;object type=&quot;3&quot; unique_id=&quot;15291&quot;&gt;&lt;property id=&quot;20148&quot; value=&quot;5&quot;/&gt;&lt;property id=&quot;20300&quot; value=&quot;Slide 27 - &amp;quot;Úvodní obrazovka&amp;quot;&quot;/&gt;&lt;property id=&quot;20307&quot; value=&quot;354&quot;/&gt;&lt;/object&gt;&lt;object type=&quot;3&quot; unique_id=&quot;15292&quot;&gt;&lt;property id=&quot;20148&quot; value=&quot;5&quot;/&gt;&lt;property id=&quot;20300&quot; value=&quot;Slide 28 - &amp;quot;Výkres&amp;quot;&quot;/&gt;&lt;property id=&quot;20307&quot; value=&quot;355&quot;/&gt;&lt;/object&gt;&lt;object type=&quot;3&quot; unique_id=&quot;15293&quot;&gt;&lt;property id=&quot;20148&quot; value=&quot;5&quot;/&gt;&lt;property id=&quot;20300&quot; value=&quot;Slide 29 - &amp;quot;Literatura&amp;quot;&quot;/&gt;&lt;property id=&quot;20307&quot; value=&quot;34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433</TotalTime>
  <Words>176</Words>
  <Application>Microsoft Office PowerPoint</Application>
  <PresentationFormat>Předvádění na obrazovce (4:3)</PresentationFormat>
  <Paragraphs>49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Trebuchet MS</vt:lpstr>
      <vt:lpstr>Wingdings</vt:lpstr>
      <vt:lpstr>Wingdings 2</vt:lpstr>
      <vt:lpstr>Wingdings 3</vt:lpstr>
      <vt:lpstr>Fazeta</vt:lpstr>
      <vt:lpstr>Počítačový design, modelování a konstruování</vt:lpstr>
      <vt:lpstr>Po spuštění</vt:lpstr>
      <vt:lpstr>Nový model</vt:lpstr>
      <vt:lpstr>Pracovní prostředí </vt:lpstr>
      <vt:lpstr>Náčrtová rovina</vt:lpstr>
      <vt:lpstr>Náčrtová rovina</vt:lpstr>
      <vt:lpstr>Náčrtová rovina</vt:lpstr>
      <vt:lpstr>Náčrtová rovina</vt:lpstr>
      <vt:lpstr>Konstrukce náčrtů</vt:lpstr>
      <vt:lpstr>Konstrukce náčrtů</vt:lpstr>
      <vt:lpstr>Nástroje pro kreslení náčrtů</vt:lpstr>
      <vt:lpstr>Rozměrové parametry</vt:lpstr>
      <vt:lpstr>Rozměrové parametry</vt:lpstr>
      <vt:lpstr>Rozměrové parametry</vt:lpstr>
      <vt:lpstr>Vysunutí prvku</vt:lpstr>
      <vt:lpstr>Vysunutí prvku</vt:lpstr>
      <vt:lpstr>Vytvoření díry</vt:lpstr>
      <vt:lpstr>Vytvoření díry</vt:lpstr>
      <vt:lpstr>Zaoblení nebo zkosení</vt:lpstr>
      <vt:lpstr>Zaoblení</vt:lpstr>
      <vt:lpstr>Konečná úprava</vt:lpstr>
      <vt:lpstr>Pohledy - vytváření</vt:lpstr>
      <vt:lpstr>Pomocný pohled</vt:lpstr>
      <vt:lpstr>Řez</vt:lpstr>
      <vt:lpstr>Kótování výkresu</vt:lpstr>
      <vt:lpstr>Založení projektu</vt:lpstr>
      <vt:lpstr>Úvodní obrazovka</vt:lpstr>
      <vt:lpstr>Výkres</vt:lpstr>
      <vt:lpstr>Literatura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Technická grafika</dc:title>
  <dc:creator>admin</dc:creator>
  <cp:lastModifiedBy>Zdenek</cp:lastModifiedBy>
  <cp:revision>51</cp:revision>
  <dcterms:created xsi:type="dcterms:W3CDTF">2012-06-06T10:02:39Z</dcterms:created>
  <dcterms:modified xsi:type="dcterms:W3CDTF">2017-03-22T13:19:59Z</dcterms:modified>
</cp:coreProperties>
</file>