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2" r:id="rId4"/>
    <p:sldId id="259" r:id="rId5"/>
    <p:sldId id="260" r:id="rId6"/>
    <p:sldId id="261" r:id="rId7"/>
    <p:sldId id="258" r:id="rId8"/>
    <p:sldId id="257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4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15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3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8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11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2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D055-85B0-4116-9CE8-5C5A882EBB5D}" type="datetimeFigureOut">
              <a:rPr lang="cs-CZ" smtClean="0"/>
              <a:t>20. 3. 2017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4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Sigmund Freud a nevědomí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2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Freudova přednáška o snech</a:t>
            </a:r>
            <a:br>
              <a:rPr lang="cs-CZ" dirty="0" smtClean="0"/>
            </a:br>
            <a:r>
              <a:rPr lang="cs-CZ" dirty="0" smtClean="0"/>
              <a:t>(zdroje snů)</a:t>
            </a:r>
            <a:endParaRPr lang="cs-CZ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84887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135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Výklad snů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Vybrané </a:t>
            </a:r>
            <a:r>
              <a:rPr lang="cs-CZ" dirty="0" smtClean="0"/>
              <a:t>spisy I.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0"/>
            <a:ext cx="1958702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2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Sigmund Freud</a:t>
            </a:r>
            <a:br>
              <a:rPr lang="cs-CZ" dirty="0" smtClean="0"/>
            </a:br>
            <a:r>
              <a:rPr lang="cs-CZ" dirty="0" smtClean="0"/>
              <a:t>Vybrané spisy I.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Dva prohřešky, které </a:t>
            </a:r>
            <a:r>
              <a:rPr lang="cs-CZ" dirty="0" smtClean="0"/>
              <a:t>psychoanalýze ostatní </a:t>
            </a:r>
            <a:r>
              <a:rPr lang="cs-CZ" dirty="0" smtClean="0"/>
              <a:t>směry </a:t>
            </a:r>
            <a:r>
              <a:rPr lang="cs-CZ" dirty="0" smtClean="0"/>
              <a:t>neodpustí: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b="1" dirty="0" smtClean="0"/>
              <a:t>Duševní život je převážně nevědomý </a:t>
            </a:r>
            <a:r>
              <a:rPr lang="cs-CZ" dirty="0" smtClean="0"/>
              <a:t>- vědomí jen manifestní projevy nevědomých pochodů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Jestliže principem všeho je pudová energie (</a:t>
            </a:r>
            <a:r>
              <a:rPr lang="cs-CZ" dirty="0" err="1" smtClean="0"/>
              <a:t>biologie,determinismus</a:t>
            </a:r>
            <a:r>
              <a:rPr lang="cs-CZ" dirty="0" smtClean="0"/>
              <a:t>)  je </a:t>
            </a:r>
            <a:r>
              <a:rPr lang="cs-CZ" b="1" dirty="0" smtClean="0"/>
              <a:t>výlučně sexuální </a:t>
            </a:r>
          </a:p>
          <a:p>
            <a:pPr marL="0" indent="0">
              <a:buNone/>
            </a:pPr>
            <a:r>
              <a:rPr lang="cs-CZ" sz="1800" dirty="0" smtClean="0"/>
              <a:t>Příklady: </a:t>
            </a:r>
          </a:p>
          <a:p>
            <a:pPr marL="0" indent="0">
              <a:buNone/>
            </a:pPr>
            <a:r>
              <a:rPr lang="cs-CZ" sz="1800" dirty="0" smtClean="0"/>
              <a:t>Ve vývoji: Oidipův komplex – zapovězený vztah, směrem k normální sexualitě</a:t>
            </a:r>
          </a:p>
          <a:p>
            <a:pPr marL="0" indent="0">
              <a:buNone/>
            </a:pPr>
            <a:r>
              <a:rPr lang="cs-CZ" sz="1800" dirty="0" smtClean="0"/>
              <a:t>Incest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Obranné mechanismy ega - např. sublimace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300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5112568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652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 x topografický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256583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159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ledovce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604867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4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fungování osobnosti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488832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97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Freud – předpoklad, že léčíme pomocí slov – dostat se nějak k podvědomí, je úkolem terapeuta – ale jak?</a:t>
            </a:r>
          </a:p>
          <a:p>
            <a:r>
              <a:rPr lang="cs-CZ" dirty="0" smtClean="0"/>
              <a:t>Chybné úkony- porozuměti jim je jedna možnost (asociace, hypnóza, sny…)</a:t>
            </a:r>
          </a:p>
          <a:p>
            <a:r>
              <a:rPr lang="cs-CZ" dirty="0" smtClean="0"/>
              <a:t> </a:t>
            </a:r>
            <a:r>
              <a:rPr lang="cs-CZ" dirty="0"/>
              <a:t>V</a:t>
            </a:r>
            <a:r>
              <a:rPr lang="cs-CZ" dirty="0" smtClean="0"/>
              <a:t>erbální: přeřeknutí se (skryté myšlenky, chtíč)</a:t>
            </a:r>
          </a:p>
          <a:p>
            <a:r>
              <a:rPr lang="cs-CZ" dirty="0" smtClean="0"/>
              <a:t>Činnostní- </a:t>
            </a:r>
            <a:r>
              <a:rPr lang="cs-CZ" dirty="0"/>
              <a:t>z</a:t>
            </a:r>
            <a:r>
              <a:rPr lang="cs-CZ" dirty="0" smtClean="0"/>
              <a:t>apomenutí klíčů, rozbití věci (může být  i </a:t>
            </a:r>
            <a:r>
              <a:rPr lang="cs-CZ" dirty="0" err="1" smtClean="0"/>
              <a:t>sebetrestání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7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úkony, přeřeknutí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61662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783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Psychická energie z id- má svůj cíl, objekt, ten je korigován egem, principem reality, pokud možno, i superegem (výchova, morálka)</a:t>
            </a:r>
          </a:p>
          <a:p>
            <a:r>
              <a:rPr lang="cs-CZ" dirty="0" smtClean="0"/>
              <a:t>V noci má ego slabou moc – objekty mimo provoz – sny jsou realizací našich zapovězených tužeb (sexualita, tabu) a </a:t>
            </a:r>
            <a:r>
              <a:rPr lang="cs-CZ" dirty="0" err="1" smtClean="0"/>
              <a:t>naich</a:t>
            </a:r>
            <a:r>
              <a:rPr lang="cs-CZ" dirty="0" smtClean="0"/>
              <a:t> nepřiznaných, nezjevených strachů a komplexů</a:t>
            </a:r>
          </a:p>
          <a:p>
            <a:r>
              <a:rPr lang="cs-CZ" dirty="0" smtClean="0"/>
              <a:t>Freud – „sny jsou klíčem k duši“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074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217</Words>
  <Application>Microsoft Office PowerPoint</Application>
  <PresentationFormat>Předvádění na obrazovce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Sigmund Freud a nevědomí</vt:lpstr>
      <vt:lpstr>Sigmund Freud Vybrané spisy I. Úvod</vt:lpstr>
      <vt:lpstr>Model osobnosti Strukturální</vt:lpstr>
      <vt:lpstr>Model osobnosti Strukturální x topografický</vt:lpstr>
      <vt:lpstr>Model ledovce</vt:lpstr>
      <vt:lpstr>Model fungování osobnosti</vt:lpstr>
      <vt:lpstr>Chybné úkony</vt:lpstr>
      <vt:lpstr>Chybné úkony, přeřeknutí</vt:lpstr>
      <vt:lpstr>Sny </vt:lpstr>
      <vt:lpstr>Freudova přednáška o snech (zdroje snů)</vt:lpstr>
      <vt:lpstr>Literatura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 a nevědomí</dc:title>
  <dc:creator>Strobachová</dc:creator>
  <cp:lastModifiedBy>Denglerova</cp:lastModifiedBy>
  <cp:revision>6</cp:revision>
  <dcterms:created xsi:type="dcterms:W3CDTF">2015-03-31T08:16:35Z</dcterms:created>
  <dcterms:modified xsi:type="dcterms:W3CDTF">2017-03-20T12:27:15Z</dcterms:modified>
</cp:coreProperties>
</file>