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4"/>
  </p:sldMasterIdLst>
  <p:notesMasterIdLst>
    <p:notesMasterId r:id="rId16"/>
  </p:notesMasterIdLst>
  <p:handoutMasterIdLst>
    <p:handoutMasterId r:id="rId17"/>
  </p:handoutMasterIdLst>
  <p:sldIdLst>
    <p:sldId id="257" r:id="rId5"/>
    <p:sldId id="267" r:id="rId6"/>
    <p:sldId id="259" r:id="rId7"/>
    <p:sldId id="261" r:id="rId8"/>
    <p:sldId id="260" r:id="rId9"/>
    <p:sldId id="262" r:id="rId10"/>
    <p:sldId id="264" r:id="rId11"/>
    <p:sldId id="266" r:id="rId12"/>
    <p:sldId id="265" r:id="rId13"/>
    <p:sldId id="263" r:id="rId14"/>
    <p:sldId id="258" r:id="rId15"/>
  </p:sldIdLst>
  <p:sldSz cx="12192000" cy="6858000"/>
  <p:notesSz cx="6858000" cy="9144000"/>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392D32-3492-4642-895E-1657BE395A67}" v="56" dt="2020-04-15T20:46:48.2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93" d="100"/>
          <a:sy n="93" d="100"/>
        </p:scale>
        <p:origin x="808" y="200"/>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rtlCol="0"/>
        <a:lstStyle/>
        <a:p>
          <a:pPr rtl="0"/>
          <a:endParaRPr lang="en-US"/>
        </a:p>
      </dgm:t>
    </dgm:pt>
    <dgm:pt modelId="{8DB5D7D5-6A1C-4ABC-8850-759A9D876047}">
      <dgm:prSet/>
      <dgm:spPr/>
      <dgm:t>
        <a:bodyPr rtlCol="0"/>
        <a:lstStyle/>
        <a:p>
          <a:pPr rtl="0"/>
          <a:r>
            <a:rPr lang="cs" dirty="0"/>
            <a:t>vir</a:t>
          </a:r>
        </a:p>
      </dgm:t>
    </dgm:pt>
    <dgm:pt modelId="{D8874F40-D7B0-41DE-BB6F-A6014FEAB2D7}" type="parTrans" cxnId="{C5202EE1-10E9-4076-9D55-9E0CF8B152AF}">
      <dgm:prSet/>
      <dgm:spPr/>
      <dgm:t>
        <a:bodyPr rtlCol="0"/>
        <a:lstStyle/>
        <a:p>
          <a:pPr rtl="0"/>
          <a:endParaRPr lang="en-US"/>
        </a:p>
      </dgm:t>
    </dgm:pt>
    <dgm:pt modelId="{BD6E0A2E-99C8-4F5A-971A-CD211D1099FF}" type="sibTrans" cxnId="{C5202EE1-10E9-4076-9D55-9E0CF8B152AF}">
      <dgm:prSet/>
      <dgm:spPr/>
      <dgm:t>
        <a:bodyPr rtlCol="0"/>
        <a:lstStyle/>
        <a:p>
          <a:pPr rtl="0"/>
          <a:endParaRPr lang="en-US"/>
        </a:p>
      </dgm:t>
    </dgm:pt>
    <dgm:pt modelId="{96262926-A67D-4E4E-9515-5EBC67F0B634}">
      <dgm:prSet/>
      <dgm:spPr/>
      <dgm:t>
        <a:bodyPr rtlCol="0"/>
        <a:lstStyle/>
        <a:p>
          <a:pPr rtl="0"/>
          <a:r>
            <a:rPr lang="cs" dirty="0"/>
            <a:t>kořen</a:t>
          </a:r>
        </a:p>
      </dgm:t>
    </dgm:pt>
    <dgm:pt modelId="{EC74E552-C501-4B0E-9400-E8B410F53D50}" type="parTrans" cxnId="{8C5B110A-FBC3-4CBF-BED2-413E87D4DAD5}">
      <dgm:prSet/>
      <dgm:spPr/>
      <dgm:t>
        <a:bodyPr rtlCol="0"/>
        <a:lstStyle/>
        <a:p>
          <a:pPr rtl="0"/>
          <a:endParaRPr lang="en-US"/>
        </a:p>
      </dgm:t>
    </dgm:pt>
    <dgm:pt modelId="{1DA7ACEB-F642-43C1-BCB5-F580B9B985B9}" type="sibTrans" cxnId="{8C5B110A-FBC3-4CBF-BED2-413E87D4DAD5}">
      <dgm:prSet/>
      <dgm:spPr/>
      <dgm:t>
        <a:bodyPr rtlCol="0"/>
        <a:lstStyle/>
        <a:p>
          <a:pPr rtl="0"/>
          <a:endParaRPr lang="en-US"/>
        </a:p>
      </dgm:t>
    </dgm:pt>
    <dgm:pt modelId="{C5146535-FD3D-4589-98A3-623B8DA4B8DB}">
      <dgm:prSet/>
      <dgm:spPr/>
      <dgm:t>
        <a:bodyPr rtlCol="0"/>
        <a:lstStyle/>
        <a:p>
          <a:pPr rtl="0"/>
          <a:r>
            <a:rPr lang="cs" dirty="0"/>
            <a:t>o</a:t>
          </a:r>
        </a:p>
      </dgm:t>
    </dgm:pt>
    <dgm:pt modelId="{20848F78-EC70-4162-96CE-CC68006930F0}" type="parTrans" cxnId="{8EBF857E-7408-4941-91E4-293B0F59EEF7}">
      <dgm:prSet/>
      <dgm:spPr/>
      <dgm:t>
        <a:bodyPr rtlCol="0"/>
        <a:lstStyle/>
        <a:p>
          <a:pPr rtl="0"/>
          <a:endParaRPr lang="en-US"/>
        </a:p>
      </dgm:t>
    </dgm:pt>
    <dgm:pt modelId="{7A3CCAF8-AC3A-401E-AEDD-44BBC1AA9C31}" type="sibTrans" cxnId="{8EBF857E-7408-4941-91E4-293B0F59EEF7}">
      <dgm:prSet/>
      <dgm:spPr/>
      <dgm:t>
        <a:bodyPr rtlCol="0"/>
        <a:lstStyle/>
        <a:p>
          <a:pPr rtl="0"/>
          <a:endParaRPr lang="en-US"/>
        </a:p>
      </dgm:t>
    </dgm:pt>
    <dgm:pt modelId="{E80CA270-6C90-4E17-ACEA-46B56AD54DD1}">
      <dgm:prSet/>
      <dgm:spPr/>
      <dgm:t>
        <a:bodyPr rtlCol="0"/>
        <a:lstStyle/>
        <a:p>
          <a:pPr rtl="0"/>
          <a:r>
            <a:rPr lang="cs" dirty="0"/>
            <a:t>lepidlo (interfix, konekt(ém))</a:t>
          </a:r>
        </a:p>
      </dgm:t>
    </dgm:pt>
    <dgm:pt modelId="{7EEC8067-96EF-4BE0-8BE3-BA59ED78A31F}" type="parTrans" cxnId="{2DC28DF8-5C1B-4F53-A4C1-D5B63FB54BAF}">
      <dgm:prSet/>
      <dgm:spPr/>
      <dgm:t>
        <a:bodyPr rtlCol="0"/>
        <a:lstStyle/>
        <a:p>
          <a:pPr rtl="0"/>
          <a:endParaRPr lang="en-US"/>
        </a:p>
      </dgm:t>
    </dgm:pt>
    <dgm:pt modelId="{1AFE46E5-6B07-4894-8ECB-21BD7E7B8AF1}" type="sibTrans" cxnId="{2DC28DF8-5C1B-4F53-A4C1-D5B63FB54BAF}">
      <dgm:prSet/>
      <dgm:spPr/>
      <dgm:t>
        <a:bodyPr rtlCol="0"/>
        <a:lstStyle/>
        <a:p>
          <a:pPr rtl="0"/>
          <a:endParaRPr lang="en-US"/>
        </a:p>
      </dgm:t>
    </dgm:pt>
    <dgm:pt modelId="{09C152DA-7620-4852-8162-A77EC3609F3F}">
      <dgm:prSet/>
      <dgm:spPr/>
      <dgm:t>
        <a:bodyPr rtlCol="0"/>
        <a:lstStyle/>
        <a:p>
          <a:pPr rtl="0"/>
          <a:r>
            <a:rPr lang="cs" dirty="0"/>
            <a:t>zvěst</a:t>
          </a:r>
        </a:p>
      </dgm:t>
    </dgm:pt>
    <dgm:pt modelId="{9F6D14C0-6C82-4CBD-8D6D-B0E117B6F2ED}" type="parTrans" cxnId="{23ECAC8B-17A4-4883-AA0E-06D66B7E788A}">
      <dgm:prSet/>
      <dgm:spPr/>
      <dgm:t>
        <a:bodyPr rtlCol="0"/>
        <a:lstStyle/>
        <a:p>
          <a:pPr rtl="0"/>
          <a:endParaRPr lang="en-US"/>
        </a:p>
      </dgm:t>
    </dgm:pt>
    <dgm:pt modelId="{0AE8D36D-0F0F-4206-AE39-0A2D73987B68}" type="sibTrans" cxnId="{23ECAC8B-17A4-4883-AA0E-06D66B7E788A}">
      <dgm:prSet/>
      <dgm:spPr/>
      <dgm:t>
        <a:bodyPr rtlCol="0"/>
        <a:lstStyle/>
        <a:p>
          <a:pPr rtl="0"/>
          <a:endParaRPr lang="en-US"/>
        </a:p>
      </dgm:t>
    </dgm:pt>
    <dgm:pt modelId="{6C8937BE-93F8-4DED-8538-1C601DAEBA66}">
      <dgm:prSet/>
      <dgm:spPr/>
      <dgm:t>
        <a:bodyPr rtlCol="0"/>
        <a:lstStyle/>
        <a:p>
          <a:pPr rtl="0"/>
          <a:r>
            <a:rPr lang="cs" dirty="0"/>
            <a:t>kořen</a:t>
          </a:r>
        </a:p>
      </dgm:t>
    </dgm:pt>
    <dgm:pt modelId="{77D169C6-D77F-456D-B18B-D7BE016AD87A}" type="parTrans" cxnId="{FAA8D3DD-12E8-457D-9144-B037C5678347}">
      <dgm:prSet/>
      <dgm:spPr/>
      <dgm:t>
        <a:bodyPr rtlCol="0"/>
        <a:lstStyle/>
        <a:p>
          <a:pPr rtl="0"/>
          <a:endParaRPr lang="en-US"/>
        </a:p>
      </dgm:t>
    </dgm:pt>
    <dgm:pt modelId="{A97BE953-FA9D-4BA6-A92C-494DB1F3BA59}" type="sibTrans" cxnId="{FAA8D3DD-12E8-457D-9144-B037C5678347}">
      <dgm:prSet/>
      <dgm:spPr/>
      <dgm:t>
        <a:bodyPr rtlCol="0"/>
        <a:lstStyle/>
        <a:p>
          <a:pPr rtl="0"/>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815EDF7B-AC93-4A61-87AA-CAA5D85C31A8}" type="pres">
      <dgm:prSet presAssocID="{8DB5D7D5-6A1C-4ABC-8850-759A9D876047}" presName="composite1" presStyleCnt="0"/>
      <dgm:spPr/>
    </dgm:pt>
    <dgm:pt modelId="{954381E7-0584-46DD-8108-E9BF4F2B5005}" type="pres">
      <dgm:prSet presAssocID="{8DB5D7D5-6A1C-4ABC-8850-759A9D876047}" presName="parent1" presStyleLbl="alignNode1" presStyleIdx="0" presStyleCnt="3">
        <dgm:presLayoutVars>
          <dgm:chMax val="1"/>
          <dgm:chPref val="1"/>
          <dgm:bulletEnabled val="1"/>
        </dgm:presLayoutVars>
      </dgm:prSet>
      <dgm:spPr/>
    </dgm:pt>
    <dgm:pt modelId="{5A1B764B-0DC5-47CD-BDEA-9E67799496EC}" type="pres">
      <dgm:prSet presAssocID="{8DB5D7D5-6A1C-4ABC-8850-759A9D876047}" presName="Childtext1" presStyleLbl="revTx" presStyleIdx="0" presStyleCnt="3">
        <dgm:presLayoutVars>
          <dgm:bulletEnabled val="1"/>
        </dgm:presLayoutVars>
      </dgm:prSet>
      <dgm:spPr/>
    </dgm:pt>
    <dgm:pt modelId="{122B38A3-0442-4747-820C-1F37877E2B0E}" type="pres">
      <dgm:prSet presAssocID="{8DB5D7D5-6A1C-4ABC-8850-759A9D876047}" presName="ConnectLine1" presStyleLbl="sibTrans1D1" presStyleIdx="0" presStyleCnt="3"/>
      <dgm:spPr>
        <a:noFill/>
        <a:ln w="12700" cap="rnd" cmpd="sng" algn="ctr">
          <a:solidFill>
            <a:schemeClr val="accent1">
              <a:shade val="90000"/>
              <a:hueOff val="93466"/>
              <a:satOff val="1924"/>
              <a:lumOff val="8231"/>
              <a:alphaOff val="0"/>
            </a:schemeClr>
          </a:solidFill>
          <a:prstDash val="dash"/>
        </a:ln>
        <a:effectLst/>
      </dgm:spPr>
    </dgm:pt>
    <dgm:pt modelId="{A73181F6-69BB-4A47-8277-4671A45AC8C8}" type="pres">
      <dgm:prSet presAssocID="{8DB5D7D5-6A1C-4ABC-8850-759A9D876047}" presName="ConnectLineEnd1" presStyleLbl="lnNode1" presStyleIdx="0" presStyleCnt="3"/>
      <dgm:spPr/>
    </dgm:pt>
    <dgm:pt modelId="{6E76EADA-5F61-4A59-B2F8-FA10112079FC}" type="pres">
      <dgm:prSet presAssocID="{8DB5D7D5-6A1C-4ABC-8850-759A9D876047}" presName="EmptyPane1" presStyleCnt="0"/>
      <dgm:spPr/>
    </dgm:pt>
    <dgm:pt modelId="{A8189248-0785-43F1-844C-4DE92841F254}" type="pres">
      <dgm:prSet presAssocID="{BD6E0A2E-99C8-4F5A-971A-CD211D1099FF}"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8DB5D7D5-6A1C-4ABC-8850-759A9D876047}"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2BBA750-A5E4-4F50-BE16-016934379F81}" type="presOf" srcId="{6C8937BE-93F8-4DED-8538-1C601DAEBA66}" destId="{B4723E2A-4FF1-452A-BD25-8EC364F15A6F}" srcOrd="0" destOrd="0" presId="urn:microsoft.com/office/officeart/2016/7/layout/RoundedRectangleTimeline"/>
    <dgm:cxn modelId="{F9B2D375-40BE-4E5D-AA88-61805FBFF819}" type="presOf" srcId="{8DB5D7D5-6A1C-4ABC-8850-759A9D876047}" destId="{954381E7-0584-46DD-8108-E9BF4F2B5005}"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F9540599-A193-456C-A9A9-8962E3855B0B}" type="presOf" srcId="{96262926-A67D-4E4E-9515-5EBC67F0B634}" destId="{5A1B764B-0DC5-47CD-BDEA-9E67799496EC}" srcOrd="0" destOrd="0" presId="urn:microsoft.com/office/officeart/2016/7/layout/RoundedRectangleTimeline"/>
    <dgm:cxn modelId="{E13585A2-54F2-486A-B317-F4D6AF7E83B9}" type="presOf" srcId="{E80CA270-6C90-4E17-ACEA-46B56AD54DD1}" destId="{DF65791B-462E-4589-B98D-F60587330CA8}" srcOrd="0" destOrd="0" presId="urn:microsoft.com/office/officeart/2016/7/layout/RoundedRectangleTimeline"/>
    <dgm:cxn modelId="{FAA8D3DD-12E8-457D-9144-B037C5678347}" srcId="{09C152DA-7620-4852-8162-A77EC3609F3F}" destId="{6C8937BE-93F8-4DED-8538-1C601DAEBA66}" srcOrd="0" destOrd="0" parTransId="{77D169C6-D77F-456D-B18B-D7BE016AD87A}" sibTransId="{A97BE953-FA9D-4BA6-A92C-494DB1F3BA59}"/>
    <dgm:cxn modelId="{C5202EE1-10E9-4076-9D55-9E0CF8B152AF}" srcId="{6A70FD8F-0050-42E3-8B3A-6ED7CFB9852E}" destId="{8DB5D7D5-6A1C-4ABC-8850-759A9D876047}" srcOrd="0" destOrd="0" parTransId="{D8874F40-D7B0-41DE-BB6F-A6014FEAB2D7}" sibTransId="{BD6E0A2E-99C8-4F5A-971A-CD211D1099FF}"/>
    <dgm:cxn modelId="{2DC28DF8-5C1B-4F53-A4C1-D5B63FB54BAF}" srcId="{C5146535-FD3D-4589-98A3-623B8DA4B8DB}" destId="{E80CA270-6C90-4E17-ACEA-46B56AD54DD1}" srcOrd="0" destOrd="0" parTransId="{7EEC8067-96EF-4BE0-8BE3-BA59ED78A31F}" sibTransId="{1AFE46E5-6B07-4894-8ECB-21BD7E7B8AF1}"/>
    <dgm:cxn modelId="{76459B4A-BC95-4631-A3CC-1410E80D5DFD}" type="presParOf" srcId="{AB52B3CC-6563-466D-BFC3-9B6B5AFA0881}" destId="{815EDF7B-AC93-4A61-87AA-CAA5D85C31A8}" srcOrd="0" destOrd="0" presId="urn:microsoft.com/office/officeart/2016/7/layout/RoundedRectangleTimeline"/>
    <dgm:cxn modelId="{4238FA88-CE43-4680-BFB0-73DED5612698}" type="presParOf" srcId="{815EDF7B-AC93-4A61-87AA-CAA5D85C31A8}" destId="{954381E7-0584-46DD-8108-E9BF4F2B5005}" srcOrd="0" destOrd="0" presId="urn:microsoft.com/office/officeart/2016/7/layout/RoundedRectangleTimeline"/>
    <dgm:cxn modelId="{6497CE05-0893-4952-B18A-28D71D90B841}" type="presParOf" srcId="{815EDF7B-AC93-4A61-87AA-CAA5D85C31A8}" destId="{5A1B764B-0DC5-47CD-BDEA-9E67799496EC}" srcOrd="1" destOrd="0" presId="urn:microsoft.com/office/officeart/2016/7/layout/RoundedRectangleTimeline"/>
    <dgm:cxn modelId="{CB8BA570-C0D4-4400-BED8-C9BC961A6553}" type="presParOf" srcId="{815EDF7B-AC93-4A61-87AA-CAA5D85C31A8}" destId="{122B38A3-0442-4747-820C-1F37877E2B0E}" srcOrd="2" destOrd="0" presId="urn:microsoft.com/office/officeart/2016/7/layout/RoundedRectangleTimeline"/>
    <dgm:cxn modelId="{82FC1E36-99F3-4E1F-8BD1-229D77A82EB1}" type="presParOf" srcId="{815EDF7B-AC93-4A61-87AA-CAA5D85C31A8}" destId="{A73181F6-69BB-4A47-8277-4671A45AC8C8}" srcOrd="3" destOrd="0" presId="urn:microsoft.com/office/officeart/2016/7/layout/RoundedRectangleTimeline"/>
    <dgm:cxn modelId="{7EAD7967-836C-4AB6-AAA2-ED2EF3F29E78}" type="presParOf" srcId="{815EDF7B-AC93-4A61-87AA-CAA5D85C31A8}" destId="{6E76EADA-5F61-4A59-B2F8-FA10112079FC}" srcOrd="4" destOrd="0" presId="urn:microsoft.com/office/officeart/2016/7/layout/RoundedRectangleTimeline"/>
    <dgm:cxn modelId="{3783DE09-7B3D-423E-960C-ED9DB81E314E}" type="presParOf" srcId="{AB52B3CC-6563-466D-BFC3-9B6B5AFA0881}" destId="{A8189248-0785-43F1-844C-4DE92841F254}"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381E7-0584-46DD-8108-E9BF4F2B5005}">
      <dsp:nvSpPr>
        <dsp:cNvPr id="0" name=""/>
        <dsp:cNvSpPr/>
      </dsp:nvSpPr>
      <dsp:spPr>
        <a:xfrm rot="16200000">
          <a:off x="2329583" y="298990"/>
          <a:ext cx="360321" cy="3005230"/>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rtlCol="0" anchor="ctr" anchorCtr="1">
          <a:noAutofit/>
        </a:bodyPr>
        <a:lstStyle/>
        <a:p>
          <a:pPr marL="0" lvl="0" indent="0" algn="ctr" defTabSz="488950" rtl="0">
            <a:lnSpc>
              <a:spcPct val="90000"/>
            </a:lnSpc>
            <a:spcBef>
              <a:spcPct val="0"/>
            </a:spcBef>
            <a:spcAft>
              <a:spcPct val="35000"/>
            </a:spcAft>
            <a:buNone/>
          </a:pPr>
          <a:r>
            <a:rPr lang="cs" sz="1100" kern="1200" dirty="0"/>
            <a:t>vir</a:t>
          </a:r>
        </a:p>
      </dsp:txBody>
      <dsp:txXfrm rot="5400000">
        <a:off x="1024718" y="1639034"/>
        <a:ext cx="2987641" cy="325143"/>
      </dsp:txXfrm>
    </dsp:sp>
    <dsp:sp modelId="{5A1B764B-0DC5-47CD-BDEA-9E67799496EC}">
      <dsp:nvSpPr>
        <dsp:cNvPr id="0" name=""/>
        <dsp:cNvSpPr/>
      </dsp:nvSpPr>
      <dsp:spPr>
        <a:xfrm>
          <a:off x="5385" y="0"/>
          <a:ext cx="5008717" cy="1261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83820" numCol="1" spcCol="1270" rtlCol="0" anchor="b" anchorCtr="1">
          <a:noAutofit/>
        </a:bodyPr>
        <a:lstStyle/>
        <a:p>
          <a:pPr marL="0" lvl="0" indent="0" algn="ctr" defTabSz="488950" rtl="0">
            <a:lnSpc>
              <a:spcPct val="90000"/>
            </a:lnSpc>
            <a:spcBef>
              <a:spcPct val="0"/>
            </a:spcBef>
            <a:spcAft>
              <a:spcPct val="35000"/>
            </a:spcAft>
            <a:buNone/>
          </a:pPr>
          <a:r>
            <a:rPr lang="cs" sz="1100" kern="1200" dirty="0"/>
            <a:t>kořen</a:t>
          </a:r>
        </a:p>
      </dsp:txBody>
      <dsp:txXfrm>
        <a:off x="5385" y="0"/>
        <a:ext cx="5008717" cy="1261124"/>
      </dsp:txXfrm>
    </dsp:sp>
    <dsp:sp modelId="{122B38A3-0442-4747-820C-1F37877E2B0E}">
      <dsp:nvSpPr>
        <dsp:cNvPr id="0" name=""/>
        <dsp:cNvSpPr/>
      </dsp:nvSpPr>
      <dsp:spPr>
        <a:xfrm>
          <a:off x="2509744" y="1333188"/>
          <a:ext cx="0" cy="288256"/>
        </a:xfrm>
        <a:prstGeom prst="line">
          <a:avLst/>
        </a:prstGeom>
        <a:noFill/>
        <a:ln w="12700" cap="rnd" cmpd="sng" algn="ctr">
          <a:solidFill>
            <a:schemeClr val="accent1">
              <a:shade val="90000"/>
              <a:hueOff val="93466"/>
              <a:satOff val="1924"/>
              <a:lumOff val="8231"/>
              <a:alphaOff val="0"/>
            </a:schemeClr>
          </a:solidFill>
          <a:prstDash val="dash"/>
        </a:ln>
        <a:effectLst/>
      </dsp:spPr>
      <dsp:style>
        <a:lnRef idx="1">
          <a:scrgbClr r="0" g="0" b="0"/>
        </a:lnRef>
        <a:fillRef idx="0">
          <a:scrgbClr r="0" g="0" b="0"/>
        </a:fillRef>
        <a:effectRef idx="0">
          <a:scrgbClr r="0" g="0" b="0"/>
        </a:effectRef>
        <a:fontRef idx="minor"/>
      </dsp:style>
    </dsp:sp>
    <dsp:sp modelId="{A73181F6-69BB-4A47-8277-4671A45AC8C8}">
      <dsp:nvSpPr>
        <dsp:cNvPr id="0" name=""/>
        <dsp:cNvSpPr/>
      </dsp:nvSpPr>
      <dsp:spPr>
        <a:xfrm>
          <a:off x="2473712" y="1261124"/>
          <a:ext cx="72064" cy="72064"/>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4012359" y="1621445"/>
          <a:ext cx="3005230" cy="360321"/>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rtlCol="0" anchor="ctr" anchorCtr="1">
          <a:noAutofit/>
        </a:bodyPr>
        <a:lstStyle/>
        <a:p>
          <a:pPr marL="0" lvl="0" indent="0" algn="ctr" defTabSz="488950" rtl="0">
            <a:lnSpc>
              <a:spcPct val="90000"/>
            </a:lnSpc>
            <a:spcBef>
              <a:spcPct val="0"/>
            </a:spcBef>
            <a:spcAft>
              <a:spcPct val="35000"/>
            </a:spcAft>
            <a:buNone/>
          </a:pPr>
          <a:r>
            <a:rPr lang="cs" sz="1100" kern="1200" dirty="0"/>
            <a:t>o</a:t>
          </a:r>
        </a:p>
      </dsp:txBody>
      <dsp:txXfrm>
        <a:off x="4012359" y="1621445"/>
        <a:ext cx="3005230" cy="360321"/>
      </dsp:txXfrm>
    </dsp:sp>
    <dsp:sp modelId="{DF65791B-462E-4589-B98D-F60587330CA8}">
      <dsp:nvSpPr>
        <dsp:cNvPr id="0" name=""/>
        <dsp:cNvSpPr/>
      </dsp:nvSpPr>
      <dsp:spPr>
        <a:xfrm>
          <a:off x="3010616" y="2342087"/>
          <a:ext cx="5008717" cy="1261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3820" rIns="0" bIns="0" numCol="1" spcCol="1270" rtlCol="0" anchor="t" anchorCtr="1">
          <a:noAutofit/>
        </a:bodyPr>
        <a:lstStyle/>
        <a:p>
          <a:pPr marL="0" lvl="0" indent="0" algn="ctr" defTabSz="488950" rtl="0">
            <a:lnSpc>
              <a:spcPct val="90000"/>
            </a:lnSpc>
            <a:spcBef>
              <a:spcPct val="0"/>
            </a:spcBef>
            <a:spcAft>
              <a:spcPct val="35000"/>
            </a:spcAft>
            <a:buNone/>
          </a:pPr>
          <a:r>
            <a:rPr lang="cs" sz="1100" kern="1200" dirty="0"/>
            <a:t>lepidlo (interfix, konekt(ém))</a:t>
          </a:r>
        </a:p>
      </dsp:txBody>
      <dsp:txXfrm>
        <a:off x="3010616" y="2342087"/>
        <a:ext cx="5008717" cy="1261124"/>
      </dsp:txXfrm>
    </dsp:sp>
    <dsp:sp modelId="{DBA410EB-5F61-4F46-92D9-C5B0AA59EE15}">
      <dsp:nvSpPr>
        <dsp:cNvPr id="0" name=""/>
        <dsp:cNvSpPr/>
      </dsp:nvSpPr>
      <dsp:spPr>
        <a:xfrm>
          <a:off x="5514975" y="1981766"/>
          <a:ext cx="0" cy="288256"/>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478942" y="2270023"/>
          <a:ext cx="72064" cy="72064"/>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340044" y="298990"/>
          <a:ext cx="360321" cy="3005230"/>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rtlCol="0" anchor="ctr" anchorCtr="1">
          <a:noAutofit/>
        </a:bodyPr>
        <a:lstStyle/>
        <a:p>
          <a:pPr marL="0" lvl="0" indent="0" algn="ctr" defTabSz="488950" rtl="0">
            <a:lnSpc>
              <a:spcPct val="90000"/>
            </a:lnSpc>
            <a:spcBef>
              <a:spcPct val="0"/>
            </a:spcBef>
            <a:spcAft>
              <a:spcPct val="35000"/>
            </a:spcAft>
            <a:buNone/>
          </a:pPr>
          <a:r>
            <a:rPr lang="cs" sz="1100" kern="1200" dirty="0"/>
            <a:t>zvěst</a:t>
          </a:r>
        </a:p>
      </dsp:txBody>
      <dsp:txXfrm rot="-5400000">
        <a:off x="7017590" y="1639034"/>
        <a:ext cx="2987641" cy="325143"/>
      </dsp:txXfrm>
    </dsp:sp>
    <dsp:sp modelId="{B4723E2A-4FF1-452A-BD25-8EC364F15A6F}">
      <dsp:nvSpPr>
        <dsp:cNvPr id="0" name=""/>
        <dsp:cNvSpPr/>
      </dsp:nvSpPr>
      <dsp:spPr>
        <a:xfrm>
          <a:off x="6015846" y="0"/>
          <a:ext cx="5008717" cy="1261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83820" numCol="1" spcCol="1270" rtlCol="0" anchor="b" anchorCtr="1">
          <a:noAutofit/>
        </a:bodyPr>
        <a:lstStyle/>
        <a:p>
          <a:pPr marL="0" lvl="0" indent="0" algn="ctr" defTabSz="488950" rtl="0">
            <a:lnSpc>
              <a:spcPct val="90000"/>
            </a:lnSpc>
            <a:spcBef>
              <a:spcPct val="0"/>
            </a:spcBef>
            <a:spcAft>
              <a:spcPct val="35000"/>
            </a:spcAft>
            <a:buNone/>
          </a:pPr>
          <a:r>
            <a:rPr lang="cs" sz="1100" kern="1200" dirty="0"/>
            <a:t>kořen</a:t>
          </a:r>
        </a:p>
      </dsp:txBody>
      <dsp:txXfrm>
        <a:off x="6015846" y="0"/>
        <a:ext cx="5008717" cy="1261124"/>
      </dsp:txXfrm>
    </dsp:sp>
    <dsp:sp modelId="{440E9361-37D2-4157-AF38-7B49AD23708B}">
      <dsp:nvSpPr>
        <dsp:cNvPr id="0" name=""/>
        <dsp:cNvSpPr/>
      </dsp:nvSpPr>
      <dsp:spPr>
        <a:xfrm>
          <a:off x="8520205" y="1333188"/>
          <a:ext cx="0" cy="288256"/>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484173" y="1261124"/>
          <a:ext cx="72064" cy="72064"/>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é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927DCA4C-7825-44A0-B31A-4BAD6120D580}" type="datetime1">
              <a:rPr lang="cs-CZ" smtClean="0"/>
              <a:t>03.03.2022</a:t>
            </a:fld>
            <a:endParaRPr lang="en-US" dirty="0"/>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975D426-A9DD-4244-A2CE-1FB6623742C7}" type="slidenum">
              <a:rPr lang="en-US" smtClean="0"/>
              <a:t>‹#›</a:t>
            </a:fld>
            <a:endParaRPr lang="en-US"/>
          </a:p>
        </p:txBody>
      </p:sp>
    </p:spTree>
    <p:extLst>
      <p:ext uri="{BB962C8B-B14F-4D97-AF65-F5344CB8AC3E}">
        <p14:creationId xmlns:p14="http://schemas.microsoft.com/office/powerpoint/2010/main" val="8824844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é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51CCFE8D-08E6-40AC-BF4B-494C67BC535C}" type="datetime1">
              <a:rPr lang="cs-CZ" smtClean="0"/>
              <a:t>03.03.2022</a:t>
            </a:fld>
            <a:endParaRPr lang="en-US"/>
          </a:p>
        </p:txBody>
      </p:sp>
      <p:sp>
        <p:nvSpPr>
          <p:cNvPr id="4" name="Zástupný symbol obrázku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cs"/>
              <a:t>Kliknutím můžete upravit styly předlohy textu.</a:t>
            </a:r>
            <a:endParaRPr lang="en-US"/>
          </a:p>
          <a:p>
            <a:pPr lvl="1" rtl="0"/>
            <a:r>
              <a:rPr lang="cs"/>
              <a:t>Druhá úroveň</a:t>
            </a:r>
          </a:p>
          <a:p>
            <a:pPr lvl="2" rtl="0"/>
            <a:r>
              <a:rPr lang="cs"/>
              <a:t>Třetí úroveň</a:t>
            </a:r>
          </a:p>
          <a:p>
            <a:pPr lvl="3" rtl="0"/>
            <a:r>
              <a:rPr lang="cs"/>
              <a:t>Čtvrtá úroveň</a:t>
            </a:r>
          </a:p>
          <a:p>
            <a:pPr lvl="4" rtl="0"/>
            <a:r>
              <a:rPr lang="cs"/>
              <a:t>Pátá úroveň</a:t>
            </a:r>
            <a:endParaRPr lang="en-US"/>
          </a:p>
        </p:txBody>
      </p:sp>
      <p:sp>
        <p:nvSpPr>
          <p:cNvPr id="6" name="Zástupné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1B41D33-19C8-4450-B3C5-BE83E9C8F0BC}" type="slidenum">
              <a:rPr lang="en-US" smtClean="0"/>
              <a:t>‹#›</a:t>
            </a:fld>
            <a:endParaRPr lang="en-US"/>
          </a:p>
        </p:txBody>
      </p:sp>
    </p:spTree>
    <p:extLst>
      <p:ext uri="{BB962C8B-B14F-4D97-AF65-F5344CB8AC3E}">
        <p14:creationId xmlns:p14="http://schemas.microsoft.com/office/powerpoint/2010/main" val="35714552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Obdélník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Nadpis 1"/>
          <p:cNvSpPr>
            <a:spLocks noGrp="1"/>
          </p:cNvSpPr>
          <p:nvPr>
            <p:ph type="ctrTitle"/>
          </p:nvPr>
        </p:nvSpPr>
        <p:spPr>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cs-CZ"/>
              <a:t>Kliknutím lze upravit styl.</a:t>
            </a:r>
            <a:endParaRPr lang="en-US" dirty="0"/>
          </a:p>
        </p:txBody>
      </p:sp>
      <p:sp>
        <p:nvSpPr>
          <p:cNvPr id="3" name="Podnadpis 2"/>
          <p:cNvSpPr>
            <a:spLocks noGrp="1"/>
          </p:cNvSpPr>
          <p:nvPr>
            <p:ph type="subTitle" idx="1"/>
          </p:nvPr>
        </p:nvSpPr>
        <p:spPr>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cs-CZ"/>
              <a:t>Kliknutím můžete upravit styl předlohy.</a:t>
            </a:r>
            <a:endParaRPr lang="en-US" dirty="0"/>
          </a:p>
        </p:txBody>
      </p:sp>
      <p:sp>
        <p:nvSpPr>
          <p:cNvPr id="8" name="Zástupný symbol pro datum 7">
            <a:extLst>
              <a:ext uri="{FF2B5EF4-FFF2-40B4-BE49-F238E27FC236}">
                <a16:creationId xmlns:a16="http://schemas.microsoft.com/office/drawing/2014/main" id="{7FA0ACE7-29A8-47D3-A7D9-257B711D8023}"/>
              </a:ext>
            </a:extLst>
          </p:cNvPr>
          <p:cNvSpPr>
            <a:spLocks noGrp="1"/>
          </p:cNvSpPr>
          <p:nvPr>
            <p:ph type="dt" sz="half" idx="10"/>
          </p:nvPr>
        </p:nvSpPr>
        <p:spPr/>
        <p:txBody>
          <a:bodyPr rtlCol="0"/>
          <a:lstStyle/>
          <a:p>
            <a:pPr rtl="0"/>
            <a:fld id="{A8EC4697-A511-4167-98D5-E240268A2670}" type="datetime1">
              <a:rPr lang="cs-CZ" smtClean="0"/>
              <a:t>03.03.2022</a:t>
            </a:fld>
            <a:endParaRPr lang="en-US" dirty="0"/>
          </a:p>
        </p:txBody>
      </p:sp>
      <p:sp>
        <p:nvSpPr>
          <p:cNvPr id="9" name="Zástupný symbol pro zápatí 8">
            <a:extLst>
              <a:ext uri="{FF2B5EF4-FFF2-40B4-BE49-F238E27FC236}">
                <a16:creationId xmlns:a16="http://schemas.microsoft.com/office/drawing/2014/main" id="{DEC604B9-52E9-4810-8359-47206518D038}"/>
              </a:ext>
            </a:extLst>
          </p:cNvPr>
          <p:cNvSpPr>
            <a:spLocks noGrp="1"/>
          </p:cNvSpPr>
          <p:nvPr>
            <p:ph type="ftr" sz="quarter" idx="11"/>
          </p:nvPr>
        </p:nvSpPr>
        <p:spPr/>
        <p:txBody>
          <a:bodyPr rtlCol="0"/>
          <a:lstStyle/>
          <a:p>
            <a:pPr rtl="0"/>
            <a:endParaRPr lang="en-US" dirty="0"/>
          </a:p>
        </p:txBody>
      </p:sp>
      <p:sp>
        <p:nvSpPr>
          <p:cNvPr id="10" name="Zástupný symbol pro číslo snímku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9" name="Nadpis 1"/>
          <p:cNvSpPr>
            <a:spLocks noGrp="1"/>
          </p:cNvSpPr>
          <p:nvPr>
            <p:ph type="title"/>
          </p:nvPr>
        </p:nvSpPr>
        <p:spPr>
          <a:xfrm>
            <a:off x="581192" y="702156"/>
            <a:ext cx="11029616" cy="1013800"/>
          </a:xfrm>
        </p:spPr>
        <p:txBody>
          <a:bodyPr rtlCol="0"/>
          <a:lstStyle/>
          <a:p>
            <a:pPr rtl="0"/>
            <a:r>
              <a:rPr lang="cs-CZ"/>
              <a:t>Kliknutím lze upravit styl.</a:t>
            </a:r>
            <a:endParaRPr lang="en-US" dirty="0"/>
          </a:p>
        </p:txBody>
      </p:sp>
      <p:sp>
        <p:nvSpPr>
          <p:cNvPr id="3" name="Zástupný symbol pro svislý text 2"/>
          <p:cNvSpPr>
            <a:spLocks noGrp="1"/>
          </p:cNvSpPr>
          <p:nvPr>
            <p:ph type="body" orient="vert" idx="1"/>
          </p:nvPr>
        </p:nvSpPr>
        <p:spPr/>
        <p:txBody>
          <a:bodyPr vert="eaVert" rtlCol="0" anchor="t"/>
          <a:lstStyle>
            <a:lvl1pPr algn="l">
              <a:defRPr/>
            </a:lvl1pPr>
            <a:lvl2pPr algn="l">
              <a:defRPr/>
            </a:lvl2pPr>
            <a:lvl3pPr algn="l">
              <a:defRPr/>
            </a:lvl3pPr>
            <a:lvl4pPr algn="l">
              <a:defRPr/>
            </a:lvl4pPr>
            <a:lvl5pPr algn="l">
              <a:defRPr/>
            </a:lvl5p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datum 3"/>
          <p:cNvSpPr>
            <a:spLocks noGrp="1"/>
          </p:cNvSpPr>
          <p:nvPr>
            <p:ph type="dt" sz="half" idx="10"/>
          </p:nvPr>
        </p:nvSpPr>
        <p:spPr/>
        <p:txBody>
          <a:bodyPr rtlCol="0"/>
          <a:lstStyle/>
          <a:p>
            <a:pPr rtl="0"/>
            <a:fld id="{75C2422F-D08F-49D0-98CD-DC7D2F2607DE}" type="datetime1">
              <a:rPr lang="cs-CZ" smtClean="0"/>
              <a:t>03.03.2022</a:t>
            </a:fld>
            <a:endParaRPr lang="en-US" dirty="0"/>
          </a:p>
        </p:txBody>
      </p:sp>
      <p:sp>
        <p:nvSpPr>
          <p:cNvPr id="5" name="Zástupný symbol pro zápatí 4"/>
          <p:cNvSpPr>
            <a:spLocks noGrp="1"/>
          </p:cNvSpPr>
          <p:nvPr>
            <p:ph type="ftr" sz="quarter" idx="11"/>
          </p:nvPr>
        </p:nvSpPr>
        <p:spPr/>
        <p:txBody>
          <a:bodyPr rtlCol="0"/>
          <a:lstStyle/>
          <a:p>
            <a:pPr rtl="0"/>
            <a:endParaRPr lang="en-US" dirty="0"/>
          </a:p>
        </p:txBody>
      </p:sp>
      <p:sp>
        <p:nvSpPr>
          <p:cNvPr id="6" name="Zástupný symbol pro číslo snímku 5"/>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Obdélník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Svislý nadpis 1"/>
          <p:cNvSpPr>
            <a:spLocks noGrp="1"/>
          </p:cNvSpPr>
          <p:nvPr>
            <p:ph type="title" orient="vert"/>
          </p:nvPr>
        </p:nvSpPr>
        <p:spPr>
          <a:xfrm>
            <a:off x="8204200" y="863600"/>
            <a:ext cx="3124200" cy="4807326"/>
          </a:xfrm>
        </p:spPr>
        <p:txBody>
          <a:bodyPr vert="eaVert" rtlCol="0" anchor="ctr"/>
          <a:lstStyle>
            <a:lvl1pPr>
              <a:defRPr>
                <a:solidFill>
                  <a:srgbClr val="FFFFFF"/>
                </a:solidFill>
              </a:defRPr>
            </a:lvl1pPr>
          </a:lstStyle>
          <a:p>
            <a:pPr rtl="0"/>
            <a:r>
              <a:rPr lang="cs-CZ"/>
              <a:t>Kliknutím lze upravit styl.</a:t>
            </a:r>
            <a:endParaRPr lang="en-US" dirty="0"/>
          </a:p>
        </p:txBody>
      </p:sp>
      <p:sp>
        <p:nvSpPr>
          <p:cNvPr id="3" name="Zástupný symbol pro svislý text 2"/>
          <p:cNvSpPr>
            <a:spLocks noGrp="1"/>
          </p:cNvSpPr>
          <p:nvPr>
            <p:ph type="body" orient="vert" idx="1"/>
          </p:nvPr>
        </p:nvSpPr>
        <p:spPr>
          <a:xfrm>
            <a:off x="774923" y="863600"/>
            <a:ext cx="7161625" cy="4807326"/>
          </a:xfrm>
        </p:spPr>
        <p:txBody>
          <a:bodyPr vert="eaVert" rtlCol="0" anchor="t"/>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8" name="Obdélník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Obdélník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Obdélník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Zástupný symbol pro datum 10">
            <a:extLst>
              <a:ext uri="{FF2B5EF4-FFF2-40B4-BE49-F238E27FC236}">
                <a16:creationId xmlns:a16="http://schemas.microsoft.com/office/drawing/2014/main" id="{5C74A470-3BD3-4F33-80E5-67E6E87FCBE7}"/>
              </a:ext>
            </a:extLst>
          </p:cNvPr>
          <p:cNvSpPr>
            <a:spLocks noGrp="1"/>
          </p:cNvSpPr>
          <p:nvPr>
            <p:ph type="dt" sz="half" idx="10"/>
          </p:nvPr>
        </p:nvSpPr>
        <p:spPr/>
        <p:txBody>
          <a:bodyPr rtlCol="0"/>
          <a:lstStyle/>
          <a:p>
            <a:pPr rtl="0"/>
            <a:fld id="{9472C44F-B7A3-4350-988C-CFC166A0AA82}" type="datetime1">
              <a:rPr lang="cs-CZ" smtClean="0"/>
              <a:t>03.03.2022</a:t>
            </a:fld>
            <a:endParaRPr lang="en-US" dirty="0"/>
          </a:p>
        </p:txBody>
      </p:sp>
      <p:sp>
        <p:nvSpPr>
          <p:cNvPr id="12" name="Zástupný symbol pro zápatí 11">
            <a:extLst>
              <a:ext uri="{FF2B5EF4-FFF2-40B4-BE49-F238E27FC236}">
                <a16:creationId xmlns:a16="http://schemas.microsoft.com/office/drawing/2014/main" id="{9A3A30BA-DB50-4D7D-BCDE-17D20FB354DF}"/>
              </a:ext>
            </a:extLst>
          </p:cNvPr>
          <p:cNvSpPr>
            <a:spLocks noGrp="1"/>
          </p:cNvSpPr>
          <p:nvPr>
            <p:ph type="ftr" sz="quarter" idx="11"/>
          </p:nvPr>
        </p:nvSpPr>
        <p:spPr/>
        <p:txBody>
          <a:bodyPr rtlCol="0"/>
          <a:lstStyle/>
          <a:p>
            <a:pPr rtl="0"/>
            <a:endParaRPr lang="en-US" dirty="0"/>
          </a:p>
        </p:txBody>
      </p:sp>
      <p:sp>
        <p:nvSpPr>
          <p:cNvPr id="13" name="Zástupný symbol pro číslo snímku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81192" y="702156"/>
            <a:ext cx="11029616" cy="1188720"/>
          </a:xfrm>
        </p:spPr>
        <p:txBody>
          <a:bodyPr rtlCol="0"/>
          <a:lstStyle/>
          <a:p>
            <a:pPr rtl="0"/>
            <a:r>
              <a:rPr lang="cs-CZ"/>
              <a:t>Kliknutím lze upravit styl.</a:t>
            </a:r>
            <a:endParaRPr lang="en-US" dirty="0"/>
          </a:p>
        </p:txBody>
      </p:sp>
      <p:sp>
        <p:nvSpPr>
          <p:cNvPr id="3" name="Zástupný symbol pro obsah 2"/>
          <p:cNvSpPr>
            <a:spLocks noGrp="1"/>
          </p:cNvSpPr>
          <p:nvPr>
            <p:ph idx="1"/>
          </p:nvPr>
        </p:nvSpPr>
        <p:spPr>
          <a:xfrm>
            <a:off x="581192" y="2340864"/>
            <a:ext cx="11029615" cy="3634486"/>
          </a:xfrm>
        </p:spPr>
        <p:txBody>
          <a:bodyPr rtlCol="0"/>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8" name="Zástupný symbol pro datum 7">
            <a:extLst>
              <a:ext uri="{FF2B5EF4-FFF2-40B4-BE49-F238E27FC236}">
                <a16:creationId xmlns:a16="http://schemas.microsoft.com/office/drawing/2014/main" id="{770E6237-3456-439F-802D-3BA93FC7E3E5}"/>
              </a:ext>
            </a:extLst>
          </p:cNvPr>
          <p:cNvSpPr>
            <a:spLocks noGrp="1"/>
          </p:cNvSpPr>
          <p:nvPr>
            <p:ph type="dt" sz="half" idx="10"/>
          </p:nvPr>
        </p:nvSpPr>
        <p:spPr/>
        <p:txBody>
          <a:bodyPr rtlCol="0"/>
          <a:lstStyle/>
          <a:p>
            <a:pPr rtl="0"/>
            <a:fld id="{9E25B38F-3440-48E9-8BA6-B9B0E297B628}" type="datetime1">
              <a:rPr lang="cs-CZ" smtClean="0"/>
              <a:t>03.03.2022</a:t>
            </a:fld>
            <a:endParaRPr lang="en-US" dirty="0"/>
          </a:p>
        </p:txBody>
      </p:sp>
      <p:sp>
        <p:nvSpPr>
          <p:cNvPr id="9" name="Zástupný symbol pro zápatí 8">
            <a:extLst>
              <a:ext uri="{FF2B5EF4-FFF2-40B4-BE49-F238E27FC236}">
                <a16:creationId xmlns:a16="http://schemas.microsoft.com/office/drawing/2014/main" id="{1356D3B5-6063-4A89-B88F-9D3043916FF8}"/>
              </a:ext>
            </a:extLst>
          </p:cNvPr>
          <p:cNvSpPr>
            <a:spLocks noGrp="1"/>
          </p:cNvSpPr>
          <p:nvPr>
            <p:ph type="ftr" sz="quarter" idx="11"/>
          </p:nvPr>
        </p:nvSpPr>
        <p:spPr/>
        <p:txBody>
          <a:bodyPr rtlCol="0"/>
          <a:lstStyle/>
          <a:p>
            <a:pPr rtl="0"/>
            <a:endParaRPr lang="en-US" dirty="0"/>
          </a:p>
        </p:txBody>
      </p:sp>
      <p:sp>
        <p:nvSpPr>
          <p:cNvPr id="10" name="Zástupný symbol pro číslo snímku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8" name="Obdélník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Nadpis 1"/>
          <p:cNvSpPr>
            <a:spLocks noGrp="1"/>
          </p:cNvSpPr>
          <p:nvPr>
            <p:ph type="title"/>
          </p:nvPr>
        </p:nvSpPr>
        <p:spPr>
          <a:xfrm>
            <a:off x="581193" y="2393950"/>
            <a:ext cx="11029615" cy="2147467"/>
          </a:xfrm>
        </p:spPr>
        <p:txBody>
          <a:bodyPr rtlCol="0" anchor="b">
            <a:normAutofit/>
          </a:bodyPr>
          <a:lstStyle>
            <a:lvl1pPr algn="l">
              <a:defRPr sz="3600" b="0" cap="all">
                <a:solidFill>
                  <a:schemeClr val="tx1">
                    <a:lumMod val="75000"/>
                    <a:lumOff val="25000"/>
                  </a:schemeClr>
                </a:solidFill>
              </a:defRPr>
            </a:lvl1pPr>
          </a:lstStyle>
          <a:p>
            <a:pPr rtl="0"/>
            <a:r>
              <a:rPr lang="cs-CZ"/>
              <a:t>Kliknutím lze upravit styl.</a:t>
            </a:r>
            <a:endParaRPr lang="en-US" dirty="0"/>
          </a:p>
        </p:txBody>
      </p:sp>
      <p:sp>
        <p:nvSpPr>
          <p:cNvPr id="3" name="Zástupný symbol pro text 2"/>
          <p:cNvSpPr>
            <a:spLocks noGrp="1"/>
          </p:cNvSpPr>
          <p:nvPr>
            <p:ph type="body" idx="1"/>
          </p:nvPr>
        </p:nvSpPr>
        <p:spPr>
          <a:xfrm>
            <a:off x="581192" y="4541417"/>
            <a:ext cx="11029615" cy="600556"/>
          </a:xfrm>
        </p:spPr>
        <p:txBody>
          <a:bodyPr rtlCol="0"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cs-CZ"/>
              <a:t>Po kliknutí můžete upravovat styly textu v předloze.</a:t>
            </a:r>
          </a:p>
        </p:txBody>
      </p:sp>
      <p:sp>
        <p:nvSpPr>
          <p:cNvPr id="7" name="Zástupný symbol pro datum 6">
            <a:extLst>
              <a:ext uri="{FF2B5EF4-FFF2-40B4-BE49-F238E27FC236}">
                <a16:creationId xmlns:a16="http://schemas.microsoft.com/office/drawing/2014/main" id="{61582016-5696-4A93-887F-BBB3B9002FE5}"/>
              </a:ext>
            </a:extLst>
          </p:cNvPr>
          <p:cNvSpPr>
            <a:spLocks noGrp="1"/>
          </p:cNvSpPr>
          <p:nvPr>
            <p:ph type="dt" sz="half" idx="10"/>
          </p:nvPr>
        </p:nvSpPr>
        <p:spPr/>
        <p:txBody>
          <a:bodyPr rtlCol="0"/>
          <a:lstStyle/>
          <a:p>
            <a:pPr rtl="0"/>
            <a:fld id="{BACB43DD-355E-4ACB-AF6B-F0A0D93B1FF7}" type="datetime1">
              <a:rPr lang="cs-CZ" smtClean="0"/>
              <a:t>03.03.2022</a:t>
            </a:fld>
            <a:endParaRPr lang="en-US" dirty="0"/>
          </a:p>
        </p:txBody>
      </p:sp>
      <p:sp>
        <p:nvSpPr>
          <p:cNvPr id="9" name="Zástupný symbol pro zápatí 8">
            <a:extLst>
              <a:ext uri="{FF2B5EF4-FFF2-40B4-BE49-F238E27FC236}">
                <a16:creationId xmlns:a16="http://schemas.microsoft.com/office/drawing/2014/main" id="{857CFCD5-1192-4E18-8A8F-29E153B44DA4}"/>
              </a:ext>
            </a:extLst>
          </p:cNvPr>
          <p:cNvSpPr>
            <a:spLocks noGrp="1"/>
          </p:cNvSpPr>
          <p:nvPr>
            <p:ph type="ftr" sz="quarter" idx="11"/>
          </p:nvPr>
        </p:nvSpPr>
        <p:spPr/>
        <p:txBody>
          <a:bodyPr rtlCol="0"/>
          <a:lstStyle/>
          <a:p>
            <a:pPr rtl="0"/>
            <a:endParaRPr lang="en-US" dirty="0"/>
          </a:p>
        </p:txBody>
      </p:sp>
      <p:sp>
        <p:nvSpPr>
          <p:cNvPr id="10" name="Zástupný symbol pro číslo snímku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81193" y="729658"/>
            <a:ext cx="11029616" cy="988332"/>
          </a:xfrm>
        </p:spPr>
        <p:txBody>
          <a:bodyPr rtlCol="0"/>
          <a:lstStyle/>
          <a:p>
            <a:pPr rtl="0"/>
            <a:r>
              <a:rPr lang="cs-CZ"/>
              <a:t>Kliknutím lze upravit styl.</a:t>
            </a:r>
            <a:endParaRPr lang="en-US" dirty="0"/>
          </a:p>
        </p:txBody>
      </p:sp>
      <p:sp>
        <p:nvSpPr>
          <p:cNvPr id="3" name="Zástupný symbol pro obsah 2"/>
          <p:cNvSpPr>
            <a:spLocks noGrp="1"/>
          </p:cNvSpPr>
          <p:nvPr>
            <p:ph sz="half" idx="1"/>
          </p:nvPr>
        </p:nvSpPr>
        <p:spPr>
          <a:xfrm>
            <a:off x="581193" y="2228003"/>
            <a:ext cx="5194767" cy="3633047"/>
          </a:xfrm>
        </p:spPr>
        <p:txBody>
          <a:bodyPr rtlCol="0">
            <a:normAutofit/>
          </a:body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obsah 3"/>
          <p:cNvSpPr>
            <a:spLocks noGrp="1"/>
          </p:cNvSpPr>
          <p:nvPr>
            <p:ph sz="half" idx="2"/>
          </p:nvPr>
        </p:nvSpPr>
        <p:spPr>
          <a:xfrm>
            <a:off x="6416039" y="2228003"/>
            <a:ext cx="5194769" cy="3633047"/>
          </a:xfrm>
        </p:spPr>
        <p:txBody>
          <a:bodyPr rtlCol="0">
            <a:normAutofit/>
          </a:body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5" name="Zástupný symbol pro datum 4"/>
          <p:cNvSpPr>
            <a:spLocks noGrp="1"/>
          </p:cNvSpPr>
          <p:nvPr>
            <p:ph type="dt" sz="half" idx="10"/>
          </p:nvPr>
        </p:nvSpPr>
        <p:spPr/>
        <p:txBody>
          <a:bodyPr rtlCol="0"/>
          <a:lstStyle/>
          <a:p>
            <a:pPr rtl="0"/>
            <a:fld id="{ED0DC0DA-1C84-4CFB-A589-758D033EC754}" type="datetime1">
              <a:rPr lang="cs-CZ" smtClean="0"/>
              <a:t>03.03.2022</a:t>
            </a:fld>
            <a:endParaRPr lang="en-US" dirty="0"/>
          </a:p>
        </p:txBody>
      </p:sp>
      <p:sp>
        <p:nvSpPr>
          <p:cNvPr id="6" name="Zástupný symbol pro zápatí 5"/>
          <p:cNvSpPr>
            <a:spLocks noGrp="1"/>
          </p:cNvSpPr>
          <p:nvPr>
            <p:ph type="ftr" sz="quarter" idx="11"/>
          </p:nvPr>
        </p:nvSpPr>
        <p:spPr/>
        <p:txBody>
          <a:bodyPr rtlCol="0"/>
          <a:lstStyle/>
          <a:p>
            <a:pPr rtl="0"/>
            <a:endParaRPr lang="en-US" dirty="0"/>
          </a:p>
        </p:txBody>
      </p:sp>
      <p:sp>
        <p:nvSpPr>
          <p:cNvPr id="7" name="Zástupný symbol pro číslo snímku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12" name="Nadpis 1"/>
          <p:cNvSpPr>
            <a:spLocks noGrp="1"/>
          </p:cNvSpPr>
          <p:nvPr>
            <p:ph type="title"/>
          </p:nvPr>
        </p:nvSpPr>
        <p:spPr>
          <a:xfrm>
            <a:off x="581193" y="729658"/>
            <a:ext cx="11029616" cy="988332"/>
          </a:xfrm>
        </p:spPr>
        <p:txBody>
          <a:bodyPr rtlCol="0"/>
          <a:lstStyle/>
          <a:p>
            <a:pPr rtl="0"/>
            <a:r>
              <a:rPr lang="cs-CZ"/>
              <a:t>Kliknutím lze upravit styl.</a:t>
            </a:r>
            <a:endParaRPr lang="en-US" dirty="0"/>
          </a:p>
        </p:txBody>
      </p:sp>
      <p:sp>
        <p:nvSpPr>
          <p:cNvPr id="3" name="Zástupný symbol pro text 2"/>
          <p:cNvSpPr>
            <a:spLocks noGrp="1"/>
          </p:cNvSpPr>
          <p:nvPr>
            <p:ph type="body" idx="1"/>
          </p:nvPr>
        </p:nvSpPr>
        <p:spPr>
          <a:xfrm>
            <a:off x="581191" y="2250891"/>
            <a:ext cx="5194769" cy="557784"/>
          </a:xfrm>
        </p:spPr>
        <p:txBody>
          <a:bodyPr rtlCol="0"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a:t>Po kliknutí můžete upravovat styly textu v předloze.</a:t>
            </a:r>
          </a:p>
        </p:txBody>
      </p:sp>
      <p:sp>
        <p:nvSpPr>
          <p:cNvPr id="4" name="Zástupný symbol pro obsah 3"/>
          <p:cNvSpPr>
            <a:spLocks noGrp="1"/>
          </p:cNvSpPr>
          <p:nvPr>
            <p:ph sz="half" idx="2"/>
          </p:nvPr>
        </p:nvSpPr>
        <p:spPr>
          <a:xfrm>
            <a:off x="581194" y="2926052"/>
            <a:ext cx="5194766" cy="2934999"/>
          </a:xfrm>
        </p:spPr>
        <p:txBody>
          <a:bodyPr rtlCol="0" anchor="t">
            <a:normAutofit/>
          </a:body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5" name="Zástupný symbol pro text 4"/>
          <p:cNvSpPr>
            <a:spLocks noGrp="1"/>
          </p:cNvSpPr>
          <p:nvPr>
            <p:ph type="body" sz="quarter" idx="3"/>
          </p:nvPr>
        </p:nvSpPr>
        <p:spPr>
          <a:xfrm>
            <a:off x="6416039" y="2250892"/>
            <a:ext cx="5194770" cy="553373"/>
          </a:xfrm>
        </p:spPr>
        <p:txBody>
          <a:bodyPr rtlCol="0"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cs-CZ"/>
              <a:t>Po kliknutí můžete upravovat styly textu v předloze.</a:t>
            </a:r>
          </a:p>
        </p:txBody>
      </p:sp>
      <p:sp>
        <p:nvSpPr>
          <p:cNvPr id="6" name="Zástupný symbol pro obsah 5"/>
          <p:cNvSpPr>
            <a:spLocks noGrp="1"/>
          </p:cNvSpPr>
          <p:nvPr>
            <p:ph sz="quarter" idx="4"/>
          </p:nvPr>
        </p:nvSpPr>
        <p:spPr>
          <a:xfrm>
            <a:off x="6416037" y="2926052"/>
            <a:ext cx="5194771" cy="2934999"/>
          </a:xfrm>
        </p:spPr>
        <p:txBody>
          <a:bodyPr rtlCol="0" anchor="t">
            <a:normAutofit/>
          </a:body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7" name="Zástupný symbol pro datum 6"/>
          <p:cNvSpPr>
            <a:spLocks noGrp="1"/>
          </p:cNvSpPr>
          <p:nvPr>
            <p:ph type="dt" sz="half" idx="10"/>
          </p:nvPr>
        </p:nvSpPr>
        <p:spPr/>
        <p:txBody>
          <a:bodyPr rtlCol="0"/>
          <a:lstStyle/>
          <a:p>
            <a:pPr rtl="0"/>
            <a:fld id="{4E68CB40-5E53-430A-BC80-66A7330A3E11}" type="datetime1">
              <a:rPr lang="cs-CZ" smtClean="0"/>
              <a:t>03.03.2022</a:t>
            </a:fld>
            <a:endParaRPr lang="en-US" dirty="0"/>
          </a:p>
        </p:txBody>
      </p:sp>
      <p:sp>
        <p:nvSpPr>
          <p:cNvPr id="8" name="Zástupný symbol pro zápatí 7"/>
          <p:cNvSpPr>
            <a:spLocks noGrp="1"/>
          </p:cNvSpPr>
          <p:nvPr>
            <p:ph type="ftr" sz="quarter" idx="11"/>
          </p:nvPr>
        </p:nvSpPr>
        <p:spPr/>
        <p:txBody>
          <a:bodyPr rtlCol="0"/>
          <a:lstStyle/>
          <a:p>
            <a:pPr rtl="0"/>
            <a:endParaRPr lang="en-US" dirty="0"/>
          </a:p>
        </p:txBody>
      </p:sp>
      <p:sp>
        <p:nvSpPr>
          <p:cNvPr id="9" name="Zástupný symbol pro číslo snímku 8"/>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8" name="Nadpis 1"/>
          <p:cNvSpPr>
            <a:spLocks noGrp="1"/>
          </p:cNvSpPr>
          <p:nvPr>
            <p:ph type="title"/>
          </p:nvPr>
        </p:nvSpPr>
        <p:spPr>
          <a:xfrm>
            <a:off x="575894" y="729658"/>
            <a:ext cx="11029616" cy="988332"/>
          </a:xfrm>
        </p:spPr>
        <p:txBody>
          <a:bodyPr rtlCol="0"/>
          <a:lstStyle/>
          <a:p>
            <a:pPr rtl="0"/>
            <a:r>
              <a:rPr lang="cs-CZ"/>
              <a:t>Kliknutím lze upravit styl.</a:t>
            </a:r>
            <a:endParaRPr lang="en-US" dirty="0"/>
          </a:p>
        </p:txBody>
      </p:sp>
      <p:sp>
        <p:nvSpPr>
          <p:cNvPr id="3" name="Zástupný symbol pro datum 2"/>
          <p:cNvSpPr>
            <a:spLocks noGrp="1"/>
          </p:cNvSpPr>
          <p:nvPr>
            <p:ph type="dt" sz="half" idx="10"/>
          </p:nvPr>
        </p:nvSpPr>
        <p:spPr/>
        <p:txBody>
          <a:bodyPr rtlCol="0"/>
          <a:lstStyle/>
          <a:p>
            <a:pPr rtl="0"/>
            <a:fld id="{AD030092-A1C2-46B4-B050-3676FFA9CD44}" type="datetime1">
              <a:rPr lang="cs-CZ" smtClean="0"/>
              <a:t>03.03.2022</a:t>
            </a:fld>
            <a:endParaRPr lang="en-US" dirty="0"/>
          </a:p>
        </p:txBody>
      </p:sp>
      <p:sp>
        <p:nvSpPr>
          <p:cNvPr id="4" name="Zástupný symbol pro zápatí 3"/>
          <p:cNvSpPr>
            <a:spLocks noGrp="1"/>
          </p:cNvSpPr>
          <p:nvPr>
            <p:ph type="ftr" sz="quarter" idx="11"/>
          </p:nvPr>
        </p:nvSpPr>
        <p:spPr/>
        <p:txBody>
          <a:bodyPr rtlCol="0"/>
          <a:lstStyle/>
          <a:p>
            <a:pPr rtl="0"/>
            <a:endParaRPr lang="en-US" dirty="0"/>
          </a:p>
        </p:txBody>
      </p:sp>
      <p:sp>
        <p:nvSpPr>
          <p:cNvPr id="5" name="Zástupný symbol pro číslo snímku 4"/>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rtlCol="0"/>
          <a:lstStyle/>
          <a:p>
            <a:pPr rtl="0"/>
            <a:fld id="{FECD7C02-7CC9-44AF-9768-6A6F42347937}" type="datetime1">
              <a:rPr lang="cs-CZ" smtClean="0"/>
              <a:t>03.03.2022</a:t>
            </a:fld>
            <a:endParaRPr lang="en-US" dirty="0"/>
          </a:p>
        </p:txBody>
      </p:sp>
      <p:sp>
        <p:nvSpPr>
          <p:cNvPr id="3" name="Zástupný symbol pro zápatí 2"/>
          <p:cNvSpPr>
            <a:spLocks noGrp="1"/>
          </p:cNvSpPr>
          <p:nvPr>
            <p:ph type="ftr" sz="quarter" idx="11"/>
          </p:nvPr>
        </p:nvSpPr>
        <p:spPr/>
        <p:txBody>
          <a:bodyPr rtlCol="0"/>
          <a:lstStyle/>
          <a:p>
            <a:pPr rtl="0"/>
            <a:endParaRPr lang="en-US" dirty="0"/>
          </a:p>
        </p:txBody>
      </p:sp>
      <p:sp>
        <p:nvSpPr>
          <p:cNvPr id="4" name="Zástupný symbol pro číslo snímku 3"/>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Obdélník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Nadpis 1"/>
          <p:cNvSpPr>
            <a:spLocks noGrp="1"/>
          </p:cNvSpPr>
          <p:nvPr>
            <p:ph type="title"/>
          </p:nvPr>
        </p:nvSpPr>
        <p:spPr>
          <a:xfrm>
            <a:off x="767857" y="933450"/>
            <a:ext cx="3031852" cy="1722419"/>
          </a:xfrm>
        </p:spPr>
        <p:txBody>
          <a:bodyPr rtlCol="0" anchor="b">
            <a:normAutofit/>
          </a:bodyPr>
          <a:lstStyle>
            <a:lvl1pPr algn="l">
              <a:defRPr sz="2400" b="0">
                <a:solidFill>
                  <a:srgbClr val="FFFFFF"/>
                </a:solidFill>
              </a:defRPr>
            </a:lvl1pPr>
          </a:lstStyle>
          <a:p>
            <a:pPr rtl="0"/>
            <a:r>
              <a:rPr lang="cs-CZ"/>
              <a:t>Kliknutím lze upravit styl.</a:t>
            </a:r>
            <a:endParaRPr lang="en-US" dirty="0"/>
          </a:p>
        </p:txBody>
      </p:sp>
      <p:sp>
        <p:nvSpPr>
          <p:cNvPr id="3" name="Zástupný symbol pro obsah 2"/>
          <p:cNvSpPr>
            <a:spLocks noGrp="1"/>
          </p:cNvSpPr>
          <p:nvPr>
            <p:ph idx="1"/>
          </p:nvPr>
        </p:nvSpPr>
        <p:spPr>
          <a:xfrm>
            <a:off x="4900928" y="1179829"/>
            <a:ext cx="6650991" cy="4658216"/>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text 3"/>
          <p:cNvSpPr>
            <a:spLocks noGrp="1"/>
          </p:cNvSpPr>
          <p:nvPr>
            <p:ph type="body" sz="half" idx="2"/>
          </p:nvPr>
        </p:nvSpPr>
        <p:spPr>
          <a:xfrm>
            <a:off x="767857" y="2836654"/>
            <a:ext cx="3031852" cy="3001392"/>
          </a:xfrm>
        </p:spPr>
        <p:txBody>
          <a:bodyPr rtlCol="0"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a:t>Po kliknutí můžete upravovat styly textu v předloze.</a:t>
            </a:r>
          </a:p>
        </p:txBody>
      </p:sp>
      <p:sp>
        <p:nvSpPr>
          <p:cNvPr id="8" name="Zástupný symbol pro datum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rtlCol="0"/>
          <a:lstStyle/>
          <a:p>
            <a:pPr rtl="0"/>
            <a:fld id="{4E756D9B-B1BA-4BAF-99A5-DC08EF34F207}" type="datetime1">
              <a:rPr lang="cs-CZ" smtClean="0"/>
              <a:t>03.03.2022</a:t>
            </a:fld>
            <a:endParaRPr lang="en-US" dirty="0"/>
          </a:p>
        </p:txBody>
      </p:sp>
      <p:sp>
        <p:nvSpPr>
          <p:cNvPr id="10" name="Zástupný symbol pro zápatí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rtlCol="0"/>
          <a:lstStyle/>
          <a:p>
            <a:pPr rtl="0"/>
            <a:endParaRPr lang="en-US" dirty="0"/>
          </a:p>
        </p:txBody>
      </p:sp>
      <p:sp>
        <p:nvSpPr>
          <p:cNvPr id="11" name="Zástupný symbol pro číslo snímku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rtlCol="0"/>
          <a:lstStyle/>
          <a:p>
            <a:pPr rtl="0"/>
            <a:fld id="{3A98EE3D-8CD1-4C3F-BD1C-C98C9596463C}" type="slidenum">
              <a:rPr lang="en-US" smtClean="0"/>
              <a:pPr rtl="0"/>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81193" y="4693389"/>
            <a:ext cx="11029616" cy="566738"/>
          </a:xfrm>
        </p:spPr>
        <p:txBody>
          <a:bodyPr rtlCol="0" anchor="b">
            <a:normAutofit/>
          </a:bodyPr>
          <a:lstStyle>
            <a:lvl1pPr algn="l">
              <a:defRPr sz="2400" b="0">
                <a:solidFill>
                  <a:schemeClr val="tx1">
                    <a:lumMod val="75000"/>
                    <a:lumOff val="25000"/>
                  </a:schemeClr>
                </a:solidFill>
              </a:defRPr>
            </a:lvl1pPr>
          </a:lstStyle>
          <a:p>
            <a:pPr rtl="0"/>
            <a:r>
              <a:rPr lang="cs-CZ"/>
              <a:t>Kliknutím lze upravit styl.</a:t>
            </a:r>
            <a:endParaRPr lang="en-US" dirty="0"/>
          </a:p>
        </p:txBody>
      </p:sp>
      <p:sp>
        <p:nvSpPr>
          <p:cNvPr id="3" name="Zástupný symbol obrázku 2"/>
          <p:cNvSpPr>
            <a:spLocks noGrp="1" noChangeAspect="1"/>
          </p:cNvSpPr>
          <p:nvPr>
            <p:ph type="pic" idx="1"/>
          </p:nvPr>
        </p:nvSpPr>
        <p:spPr>
          <a:xfrm>
            <a:off x="447817" y="641350"/>
            <a:ext cx="11290859" cy="3651249"/>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cs-CZ"/>
              <a:t>Kliknutím na ikonu přidáte obrázek.</a:t>
            </a:r>
            <a:endParaRPr lang="en-US" dirty="0"/>
          </a:p>
        </p:txBody>
      </p:sp>
      <p:sp>
        <p:nvSpPr>
          <p:cNvPr id="4" name="Zástupný symbol pro text 3"/>
          <p:cNvSpPr>
            <a:spLocks noGrp="1"/>
          </p:cNvSpPr>
          <p:nvPr>
            <p:ph type="body" sz="half" idx="2"/>
          </p:nvPr>
        </p:nvSpPr>
        <p:spPr>
          <a:xfrm>
            <a:off x="581192" y="5260127"/>
            <a:ext cx="11029617" cy="998148"/>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a:t>Po kliknutí můžete upravovat styly textu v předloze.</a:t>
            </a:r>
          </a:p>
        </p:txBody>
      </p:sp>
      <p:sp>
        <p:nvSpPr>
          <p:cNvPr id="5" name="Zástupný symbol pro datum 4"/>
          <p:cNvSpPr>
            <a:spLocks noGrp="1"/>
          </p:cNvSpPr>
          <p:nvPr>
            <p:ph type="dt" sz="half" idx="10"/>
          </p:nvPr>
        </p:nvSpPr>
        <p:spPr/>
        <p:txBody>
          <a:bodyPr rtlCol="0"/>
          <a:lstStyle/>
          <a:p>
            <a:pPr rtl="0"/>
            <a:fld id="{48E295CD-EF07-4568-A35E-D8DFD54CCEB6}" type="datetime1">
              <a:rPr lang="cs-CZ" smtClean="0"/>
              <a:t>03.03.2022</a:t>
            </a:fld>
            <a:endParaRPr lang="en-US" dirty="0"/>
          </a:p>
        </p:txBody>
      </p:sp>
      <p:sp>
        <p:nvSpPr>
          <p:cNvPr id="6" name="Zástupný symbol pro zápatí 5"/>
          <p:cNvSpPr>
            <a:spLocks noGrp="1"/>
          </p:cNvSpPr>
          <p:nvPr>
            <p:ph type="ftr" sz="quarter" idx="11"/>
          </p:nvPr>
        </p:nvSpPr>
        <p:spPr/>
        <p:txBody>
          <a:bodyPr rtlCol="0"/>
          <a:lstStyle/>
          <a:p>
            <a:pPr algn="l" rtl="0"/>
            <a:endParaRPr lang="en-US" dirty="0"/>
          </a:p>
        </p:txBody>
      </p:sp>
      <p:sp>
        <p:nvSpPr>
          <p:cNvPr id="7" name="Zástupný symbol pro číslo snímku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cs"/>
              <a:t>Kliknutím můžete upravit styl předlohy nadpisů.</a:t>
            </a:r>
            <a:endParaRPr lang="en-US" dirty="0"/>
          </a:p>
        </p:txBody>
      </p:sp>
      <p:sp>
        <p:nvSpPr>
          <p:cNvPr id="3" name="Zástupný symbol pro text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rtl="0"/>
            <a:r>
              <a:rPr lang="cs"/>
              <a:t>Kliknutím můžete upravit styly předlohy textu.</a:t>
            </a:r>
          </a:p>
          <a:p>
            <a:pPr lvl="1" rtl="0"/>
            <a:r>
              <a:rPr lang="cs"/>
              <a:t>Druhá úroveň</a:t>
            </a:r>
          </a:p>
          <a:p>
            <a:pPr lvl="2" rtl="0"/>
            <a:r>
              <a:rPr lang="cs"/>
              <a:t>Třetí úroveň</a:t>
            </a:r>
          </a:p>
          <a:p>
            <a:pPr lvl="3" rtl="0"/>
            <a:r>
              <a:rPr lang="cs"/>
              <a:t>Čtvrtá úroveň</a:t>
            </a:r>
          </a:p>
          <a:p>
            <a:pPr lvl="4" rtl="0"/>
            <a:r>
              <a:rPr lang="cs"/>
              <a:t>Pátá úroveň</a:t>
            </a:r>
            <a:endParaRPr lang="en-US" dirty="0"/>
          </a:p>
        </p:txBody>
      </p:sp>
      <p:sp>
        <p:nvSpPr>
          <p:cNvPr id="4" name="Zástupný symbol pro datum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1900C9E6-3834-4C30-AC74-37ACA7F99694}" type="datetime1">
              <a:rPr lang="cs-CZ" smtClean="0"/>
              <a:t>03.03.2022</a:t>
            </a:fld>
            <a:endParaRPr lang="en-US" dirty="0"/>
          </a:p>
        </p:txBody>
      </p:sp>
      <p:sp>
        <p:nvSpPr>
          <p:cNvPr id="5" name="Zástupné zápatí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pPr rtl="0"/>
            <a:endParaRPr lang="en-US" dirty="0"/>
          </a:p>
        </p:txBody>
      </p:sp>
      <p:sp>
        <p:nvSpPr>
          <p:cNvPr id="6" name="Zástupný symbol pro číslo snímku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3A98EE3D-8CD1-4C3F-BD1C-C98C9596463C}" type="slidenum">
              <a:rPr lang="en-US" smtClean="0"/>
              <a:t>‹#›</a:t>
            </a:fld>
            <a:endParaRPr lang="en-US" dirty="0"/>
          </a:p>
        </p:txBody>
      </p:sp>
      <p:sp>
        <p:nvSpPr>
          <p:cNvPr id="9" name="Obdélník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Obdélník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Obdélník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czechency.org/slovnik/ONOMAZIOLOGICK%C3%81%20TEORIE%20SLOVOTVORB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s://cestina20.cz/strana/2/"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Obdélník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Nadpis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rtlCol="0">
            <a:normAutofit/>
          </a:bodyPr>
          <a:lstStyle/>
          <a:p>
            <a:pPr rtl="0"/>
            <a:r>
              <a:rPr lang="cs-CZ" dirty="0"/>
              <a:t>Základní slovotvorné pojmosloví 1</a:t>
            </a:r>
            <a:endParaRPr lang="cs" dirty="0"/>
          </a:p>
        </p:txBody>
      </p:sp>
      <p:sp>
        <p:nvSpPr>
          <p:cNvPr id="3" name="Podnadpis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rtlCol="0">
            <a:normAutofit/>
          </a:bodyPr>
          <a:lstStyle/>
          <a:p>
            <a:pPr rtl="0"/>
            <a:r>
              <a:rPr lang="cs-CZ" dirty="0"/>
              <a:t>Základní slovotvorné pojmy fundace a motivace</a:t>
            </a:r>
            <a:endParaRPr lang="cs" dirty="0"/>
          </a:p>
        </p:txBody>
      </p:sp>
      <p:sp>
        <p:nvSpPr>
          <p:cNvPr id="20" name="Obdélník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Obdélník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Obdélník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Obrázek 5" descr="Logo v detailu&#10;&#10;Automaticky generovaný popis">
            <a:extLst>
              <a:ext uri="{FF2B5EF4-FFF2-40B4-BE49-F238E27FC236}">
                <a16:creationId xmlns:a16="http://schemas.microsoft.com/office/drawing/2014/main" id="{F1A8C364-94D4-4630-BAD0-78722F347055}"/>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163605-4BC2-410F-8E51-D694D5297320}"/>
              </a:ext>
            </a:extLst>
          </p:cNvPr>
          <p:cNvSpPr>
            <a:spLocks noGrp="1"/>
          </p:cNvSpPr>
          <p:nvPr>
            <p:ph type="title"/>
          </p:nvPr>
        </p:nvSpPr>
        <p:spPr/>
        <p:txBody>
          <a:bodyPr/>
          <a:lstStyle/>
          <a:p>
            <a:r>
              <a:rPr lang="cs-CZ" dirty="0"/>
              <a:t>zdroje</a:t>
            </a:r>
          </a:p>
        </p:txBody>
      </p:sp>
      <p:sp>
        <p:nvSpPr>
          <p:cNvPr id="3" name="Zástupný obsah 2">
            <a:extLst>
              <a:ext uri="{FF2B5EF4-FFF2-40B4-BE49-F238E27FC236}">
                <a16:creationId xmlns:a16="http://schemas.microsoft.com/office/drawing/2014/main" id="{F07C32CF-F0C1-4A60-8BE9-6E12F560D83E}"/>
              </a:ext>
            </a:extLst>
          </p:cNvPr>
          <p:cNvSpPr>
            <a:spLocks noGrp="1"/>
          </p:cNvSpPr>
          <p:nvPr>
            <p:ph idx="1"/>
          </p:nvPr>
        </p:nvSpPr>
        <p:spPr/>
        <p:txBody>
          <a:bodyPr>
            <a:normAutofit/>
          </a:bodyPr>
          <a:lstStyle/>
          <a:p>
            <a:r>
              <a:rPr lang="cs-CZ" dirty="0"/>
              <a:t>Hauser, Přemysl (1986): </a:t>
            </a:r>
            <a:r>
              <a:rPr lang="cs-CZ" i="1" dirty="0"/>
              <a:t>Nauka o slovní zásobě</a:t>
            </a:r>
            <a:r>
              <a:rPr lang="cs-CZ" dirty="0"/>
              <a:t>. Praha: SPN.</a:t>
            </a:r>
          </a:p>
          <a:p>
            <a:r>
              <a:rPr lang="cs-CZ" dirty="0"/>
              <a:t>Osolsobě, Klára (2017): ONOMAZIOLOGICKÁ TEORIE SLOVOTVORBY. In: Petr Karlík, Marek Nekula, Jana </a:t>
            </a:r>
            <a:r>
              <a:rPr lang="cs-CZ" dirty="0" err="1"/>
              <a:t>Pleskalová</a:t>
            </a:r>
            <a:r>
              <a:rPr lang="cs-CZ" dirty="0"/>
              <a:t> (</a:t>
            </a:r>
            <a:r>
              <a:rPr lang="cs-CZ" dirty="0" err="1"/>
              <a:t>eds</a:t>
            </a:r>
            <a:r>
              <a:rPr lang="cs-CZ" dirty="0"/>
              <a:t>.), </a:t>
            </a:r>
            <a:r>
              <a:rPr lang="cs-CZ" dirty="0" err="1"/>
              <a:t>CzechEncy</a:t>
            </a:r>
            <a:r>
              <a:rPr lang="cs-CZ" dirty="0"/>
              <a:t> - Nový encyklopedický slovník češtiny. URL: </a:t>
            </a:r>
            <a:r>
              <a:rPr lang="cs-CZ" dirty="0">
                <a:hlinkClick r:id="rId2"/>
              </a:rPr>
              <a:t>https://www.czechency.org/</a:t>
            </a:r>
            <a:r>
              <a:rPr lang="cs-CZ" dirty="0" err="1">
                <a:hlinkClick r:id="rId2"/>
              </a:rPr>
              <a:t>slovnik</a:t>
            </a:r>
            <a:r>
              <a:rPr lang="cs-CZ" dirty="0">
                <a:hlinkClick r:id="rId2"/>
              </a:rPr>
              <a:t>/ONOMAZIOLOGICKÁ TEORIE SLOVOTVORBY</a:t>
            </a:r>
            <a:r>
              <a:rPr lang="cs-CZ" dirty="0"/>
              <a:t> (poslední přístup: 15. 4. 2020)</a:t>
            </a:r>
          </a:p>
          <a:p>
            <a:r>
              <a:rPr lang="cs-CZ" dirty="0" err="1"/>
              <a:t>Rusínová</a:t>
            </a:r>
            <a:r>
              <a:rPr lang="cs-CZ" dirty="0"/>
              <a:t>, Zdenka (2017): SLOVOTVORNÁ FUNDACE. In: Petr Karlík, Marek Nekula, Jana </a:t>
            </a:r>
            <a:r>
              <a:rPr lang="cs-CZ" dirty="0" err="1"/>
              <a:t>Pleskalová</a:t>
            </a:r>
            <a:r>
              <a:rPr lang="cs-CZ" dirty="0"/>
              <a:t> (</a:t>
            </a:r>
            <a:r>
              <a:rPr lang="cs-CZ" dirty="0" err="1"/>
              <a:t>eds</a:t>
            </a:r>
            <a:r>
              <a:rPr lang="cs-CZ" dirty="0"/>
              <a:t>.), </a:t>
            </a:r>
            <a:r>
              <a:rPr lang="cs-CZ" dirty="0" err="1"/>
              <a:t>CzechEncy</a:t>
            </a:r>
            <a:r>
              <a:rPr lang="cs-CZ" dirty="0"/>
              <a:t> - Nový encyklopedický slovník češtiny. URL: https://www.czechency.org/</a:t>
            </a:r>
            <a:r>
              <a:rPr lang="cs-CZ" dirty="0" err="1"/>
              <a:t>slovnik</a:t>
            </a:r>
            <a:r>
              <a:rPr lang="cs-CZ" dirty="0"/>
              <a:t>/SLOVOTVORNÁ FUNDACE (poslední přístup: 15. 4. 2020)</a:t>
            </a:r>
          </a:p>
          <a:p>
            <a:r>
              <a:rPr lang="cs-CZ" dirty="0" err="1"/>
              <a:t>Rusínová</a:t>
            </a:r>
            <a:r>
              <a:rPr lang="cs-CZ" dirty="0"/>
              <a:t>, Zdenka (2017): SLOVOTVORNÁ MOTIVACE. In: Petr Karlík, Marek Nekula, Jana </a:t>
            </a:r>
            <a:r>
              <a:rPr lang="cs-CZ" dirty="0" err="1"/>
              <a:t>Pleskalová</a:t>
            </a:r>
            <a:r>
              <a:rPr lang="cs-CZ" dirty="0"/>
              <a:t> (</a:t>
            </a:r>
            <a:r>
              <a:rPr lang="cs-CZ" dirty="0" err="1"/>
              <a:t>eds</a:t>
            </a:r>
            <a:r>
              <a:rPr lang="cs-CZ" dirty="0"/>
              <a:t>.), </a:t>
            </a:r>
            <a:r>
              <a:rPr lang="cs-CZ" dirty="0" err="1"/>
              <a:t>CzechEncy</a:t>
            </a:r>
            <a:r>
              <a:rPr lang="cs-CZ" dirty="0"/>
              <a:t> - Nový encyklopedický slovník češtiny. URL: https://www.czechency.org/</a:t>
            </a:r>
            <a:r>
              <a:rPr lang="cs-CZ" dirty="0" err="1"/>
              <a:t>slovnik</a:t>
            </a:r>
            <a:r>
              <a:rPr lang="cs-CZ" dirty="0"/>
              <a:t>/SLOVOTVORNÁ MOTIVACE (poslední přístup: 15. 4. 2020)</a:t>
            </a:r>
          </a:p>
        </p:txBody>
      </p:sp>
      <p:sp>
        <p:nvSpPr>
          <p:cNvPr id="4" name="Zástupný symbol pro datum 3">
            <a:extLst>
              <a:ext uri="{FF2B5EF4-FFF2-40B4-BE49-F238E27FC236}">
                <a16:creationId xmlns:a16="http://schemas.microsoft.com/office/drawing/2014/main" id="{915EB776-B5D6-46BC-9E0F-2CF7DA9FE4BC}"/>
              </a:ext>
            </a:extLst>
          </p:cNvPr>
          <p:cNvSpPr>
            <a:spLocks noGrp="1"/>
          </p:cNvSpPr>
          <p:nvPr>
            <p:ph type="dt" sz="half" idx="10"/>
          </p:nvPr>
        </p:nvSpPr>
        <p:spPr/>
        <p:txBody>
          <a:bodyPr/>
          <a:lstStyle/>
          <a:p>
            <a:pPr rtl="0"/>
            <a:fld id="{9E25B38F-3440-48E9-8BA6-B9B0E297B628}" type="datetime1">
              <a:rPr lang="cs-CZ" smtClean="0"/>
              <a:t>03.03.2022</a:t>
            </a:fld>
            <a:endParaRPr lang="en-US" dirty="0"/>
          </a:p>
        </p:txBody>
      </p:sp>
    </p:spTree>
    <p:extLst>
      <p:ext uri="{BB962C8B-B14F-4D97-AF65-F5344CB8AC3E}">
        <p14:creationId xmlns:p14="http://schemas.microsoft.com/office/powerpoint/2010/main" val="3182653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562972-3449-42D1-8185-B4BEFD52AB44}"/>
              </a:ext>
            </a:extLst>
          </p:cNvPr>
          <p:cNvSpPr>
            <a:spLocks noGrp="1"/>
          </p:cNvSpPr>
          <p:nvPr>
            <p:ph type="title"/>
          </p:nvPr>
        </p:nvSpPr>
        <p:spPr>
          <a:xfrm>
            <a:off x="581192" y="795132"/>
            <a:ext cx="11029616" cy="936719"/>
          </a:xfrm>
        </p:spPr>
        <p:txBody>
          <a:bodyPr rtlCol="0"/>
          <a:lstStyle/>
          <a:p>
            <a:pPr rtl="0"/>
            <a:r>
              <a:rPr lang="cs-CZ" dirty="0"/>
              <a:t>Bonus: Kompozitum neboli složenina</a:t>
            </a:r>
            <a:endParaRPr lang="cs" dirty="0"/>
          </a:p>
        </p:txBody>
      </p:sp>
      <p:graphicFrame>
        <p:nvGraphicFramePr>
          <p:cNvPr id="4" name="Zástupný symbol pro obsah 2">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332700813"/>
              </p:ext>
            </p:extLst>
          </p:nvPr>
        </p:nvGraphicFramePr>
        <p:xfrm>
          <a:off x="581025" y="1921566"/>
          <a:ext cx="11029950" cy="36032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ovéPole 2">
            <a:extLst>
              <a:ext uri="{FF2B5EF4-FFF2-40B4-BE49-F238E27FC236}">
                <a16:creationId xmlns:a16="http://schemas.microsoft.com/office/drawing/2014/main" id="{A16AC4E2-B68D-4422-A8A6-33501BE729C8}"/>
              </a:ext>
            </a:extLst>
          </p:cNvPr>
          <p:cNvSpPr txBox="1"/>
          <p:nvPr/>
        </p:nvSpPr>
        <p:spPr>
          <a:xfrm>
            <a:off x="1166191" y="5599260"/>
            <a:ext cx="9674087" cy="646331"/>
          </a:xfrm>
          <a:prstGeom prst="rect">
            <a:avLst/>
          </a:prstGeom>
          <a:noFill/>
        </p:spPr>
        <p:txBody>
          <a:bodyPr wrap="square" rtlCol="0">
            <a:spAutoFit/>
          </a:bodyPr>
          <a:lstStyle/>
          <a:p>
            <a:r>
              <a:rPr lang="cs-CZ" dirty="0" err="1"/>
              <a:t>virozvěst</a:t>
            </a:r>
            <a:r>
              <a:rPr lang="cs-CZ" dirty="0"/>
              <a:t> = člověk, který předpovídal pandemii (zdroj: </a:t>
            </a:r>
            <a:r>
              <a:rPr lang="cs-CZ" dirty="0">
                <a:hlinkClick r:id="rId7"/>
              </a:rPr>
              <a:t>https://cestina20.cz/strana/2/</a:t>
            </a:r>
            <a:r>
              <a:rPr lang="cs-CZ" dirty="0"/>
              <a:t>, 15.04.2020)</a:t>
            </a:r>
          </a:p>
        </p:txBody>
      </p:sp>
    </p:spTree>
    <p:extLst>
      <p:ext uri="{BB962C8B-B14F-4D97-AF65-F5344CB8AC3E}">
        <p14:creationId xmlns:p14="http://schemas.microsoft.com/office/powerpoint/2010/main" val="263784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40C1AC-7D9F-4AD2-B5EE-6884EC75C0A3}"/>
              </a:ext>
            </a:extLst>
          </p:cNvPr>
          <p:cNvSpPr>
            <a:spLocks noGrp="1"/>
          </p:cNvSpPr>
          <p:nvPr>
            <p:ph type="title"/>
          </p:nvPr>
        </p:nvSpPr>
        <p:spPr/>
        <p:txBody>
          <a:bodyPr/>
          <a:lstStyle/>
          <a:p>
            <a:r>
              <a:rPr lang="cs-CZ" dirty="0"/>
              <a:t>Znak	</a:t>
            </a:r>
          </a:p>
        </p:txBody>
      </p:sp>
      <p:sp>
        <p:nvSpPr>
          <p:cNvPr id="3" name="Zástupný obsah 2">
            <a:extLst>
              <a:ext uri="{FF2B5EF4-FFF2-40B4-BE49-F238E27FC236}">
                <a16:creationId xmlns:a16="http://schemas.microsoft.com/office/drawing/2014/main" id="{459CA581-41A1-4B4E-BAA9-5DC0204B1DA5}"/>
              </a:ext>
            </a:extLst>
          </p:cNvPr>
          <p:cNvSpPr>
            <a:spLocks noGrp="1"/>
          </p:cNvSpPr>
          <p:nvPr>
            <p:ph idx="1"/>
          </p:nvPr>
        </p:nvSpPr>
        <p:spPr/>
        <p:txBody>
          <a:bodyPr/>
          <a:lstStyle/>
          <a:p>
            <a:r>
              <a:rPr lang="cs-CZ" dirty="0"/>
              <a:t>Pro pochopení rozdílu mezi </a:t>
            </a:r>
            <a:r>
              <a:rPr lang="cs-CZ" i="1" dirty="0"/>
              <a:t>formou</a:t>
            </a:r>
            <a:r>
              <a:rPr lang="cs-CZ" dirty="0"/>
              <a:t> a </a:t>
            </a:r>
            <a:r>
              <a:rPr lang="cs-CZ" i="1" dirty="0"/>
              <a:t>významem</a:t>
            </a:r>
            <a:r>
              <a:rPr lang="cs-CZ" dirty="0"/>
              <a:t> (</a:t>
            </a:r>
            <a:r>
              <a:rPr lang="cs-CZ" i="1" dirty="0"/>
              <a:t>fundací</a:t>
            </a:r>
            <a:r>
              <a:rPr lang="cs-CZ" dirty="0"/>
              <a:t> a </a:t>
            </a:r>
            <a:r>
              <a:rPr lang="cs-CZ" i="1" dirty="0"/>
              <a:t>motivací</a:t>
            </a:r>
            <a:r>
              <a:rPr lang="cs-CZ" dirty="0"/>
              <a:t>) je k užitku rozumět teorii bifaciálního znaku.</a:t>
            </a:r>
          </a:p>
          <a:p>
            <a:r>
              <a:rPr lang="cs-CZ" dirty="0"/>
              <a:t>O tom ovšem jinde:</a:t>
            </a:r>
          </a:p>
          <a:p>
            <a:pPr lvl="1"/>
            <a:r>
              <a:rPr lang="cs-CZ" dirty="0"/>
              <a:t>zde: 09a_2007_prace_se_znakem_2020_revisited.pptx</a:t>
            </a:r>
          </a:p>
          <a:p>
            <a:pPr lvl="1"/>
            <a:r>
              <a:rPr lang="cs-CZ" dirty="0"/>
              <a:t>a zde: 09b_isotopie_aischylova_promethea.pptx</a:t>
            </a:r>
          </a:p>
          <a:p>
            <a:pPr lvl="1"/>
            <a:r>
              <a:rPr lang="cs-CZ" dirty="0"/>
              <a:t>a zde</a:t>
            </a:r>
            <a:r>
              <a:rPr lang="cs-CZ"/>
              <a:t>: 09c</a:t>
            </a:r>
            <a:r>
              <a:rPr lang="cs-CZ" dirty="0"/>
              <a:t>_isotopie_obecne.pptx</a:t>
            </a:r>
          </a:p>
          <a:p>
            <a:r>
              <a:rPr lang="cs-CZ" dirty="0"/>
              <a:t>Z výše uvedených (starých) prezentací o znaku si vezměte základní rozdíl mezi </a:t>
            </a:r>
            <a:r>
              <a:rPr lang="cs-CZ" i="1" dirty="0"/>
              <a:t>označujícím</a:t>
            </a:r>
            <a:r>
              <a:rPr lang="cs-CZ" dirty="0"/>
              <a:t> a </a:t>
            </a:r>
            <a:r>
              <a:rPr lang="cs-CZ" i="1" dirty="0"/>
              <a:t>označovaným</a:t>
            </a:r>
            <a:r>
              <a:rPr lang="cs-CZ" dirty="0"/>
              <a:t>, </a:t>
            </a:r>
            <a:r>
              <a:rPr lang="cs-CZ" i="1" dirty="0"/>
              <a:t>výrazem</a:t>
            </a:r>
            <a:r>
              <a:rPr lang="cs-CZ" dirty="0"/>
              <a:t> a </a:t>
            </a:r>
            <a:r>
              <a:rPr lang="cs-CZ" i="1" dirty="0"/>
              <a:t>obsahem</a:t>
            </a:r>
            <a:r>
              <a:rPr lang="cs-CZ" dirty="0"/>
              <a:t>. Ostatní je pro tuto chvíli navíc a dostaneme se k tomu později (kupř. v lexikologii).</a:t>
            </a:r>
          </a:p>
        </p:txBody>
      </p:sp>
      <p:sp>
        <p:nvSpPr>
          <p:cNvPr id="4" name="Zástupný symbol pro datum 3">
            <a:extLst>
              <a:ext uri="{FF2B5EF4-FFF2-40B4-BE49-F238E27FC236}">
                <a16:creationId xmlns:a16="http://schemas.microsoft.com/office/drawing/2014/main" id="{B179D64E-4502-4B44-A9C0-78ED20867947}"/>
              </a:ext>
            </a:extLst>
          </p:cNvPr>
          <p:cNvSpPr>
            <a:spLocks noGrp="1"/>
          </p:cNvSpPr>
          <p:nvPr>
            <p:ph type="dt" sz="half" idx="10"/>
          </p:nvPr>
        </p:nvSpPr>
        <p:spPr/>
        <p:txBody>
          <a:bodyPr/>
          <a:lstStyle/>
          <a:p>
            <a:pPr rtl="0"/>
            <a:fld id="{9E25B38F-3440-48E9-8BA6-B9B0E297B628}" type="datetime1">
              <a:rPr lang="cs-CZ" smtClean="0"/>
              <a:t>03.03.2022</a:t>
            </a:fld>
            <a:endParaRPr lang="en-US" dirty="0"/>
          </a:p>
        </p:txBody>
      </p:sp>
    </p:spTree>
    <p:extLst>
      <p:ext uri="{BB962C8B-B14F-4D97-AF65-F5344CB8AC3E}">
        <p14:creationId xmlns:p14="http://schemas.microsoft.com/office/powerpoint/2010/main" val="1553298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D307E9-E7F1-4279-92CD-81F86D77EC38}"/>
              </a:ext>
            </a:extLst>
          </p:cNvPr>
          <p:cNvSpPr>
            <a:spLocks noGrp="1"/>
          </p:cNvSpPr>
          <p:nvPr>
            <p:ph type="title"/>
          </p:nvPr>
        </p:nvSpPr>
        <p:spPr/>
        <p:txBody>
          <a:bodyPr/>
          <a:lstStyle/>
          <a:p>
            <a:r>
              <a:rPr lang="cs-CZ" dirty="0">
                <a:solidFill>
                  <a:schemeClr val="accent1"/>
                </a:solidFill>
              </a:rPr>
              <a:t>fundace</a:t>
            </a:r>
          </a:p>
        </p:txBody>
      </p:sp>
      <p:sp>
        <p:nvSpPr>
          <p:cNvPr id="3" name="Zástupný obsah 2">
            <a:extLst>
              <a:ext uri="{FF2B5EF4-FFF2-40B4-BE49-F238E27FC236}">
                <a16:creationId xmlns:a16="http://schemas.microsoft.com/office/drawing/2014/main" id="{7E60B25A-E98D-44A7-A4A0-5FC0D6669E9F}"/>
              </a:ext>
            </a:extLst>
          </p:cNvPr>
          <p:cNvSpPr>
            <a:spLocks noGrp="1"/>
          </p:cNvSpPr>
          <p:nvPr>
            <p:ph idx="1"/>
          </p:nvPr>
        </p:nvSpPr>
        <p:spPr>
          <a:xfrm>
            <a:off x="581192" y="2226366"/>
            <a:ext cx="11029615" cy="3748984"/>
          </a:xfrm>
        </p:spPr>
        <p:txBody>
          <a:bodyPr>
            <a:normAutofit lnSpcReduction="10000"/>
          </a:bodyPr>
          <a:lstStyle/>
          <a:p>
            <a:r>
              <a:rPr lang="cs-CZ" dirty="0"/>
              <a:t>V OTS* vedle slovotvorné motivace </a:t>
            </a:r>
            <a:r>
              <a:rPr lang="cs-CZ" i="1" dirty="0"/>
              <a:t>základní slovotvorný vztah</a:t>
            </a:r>
            <a:r>
              <a:rPr lang="cs-CZ" dirty="0"/>
              <a:t>.</a:t>
            </a:r>
          </a:p>
          <a:p>
            <a:r>
              <a:rPr lang="cs-CZ" dirty="0"/>
              <a:t>Jde o vztah </a:t>
            </a:r>
            <a:r>
              <a:rPr lang="cs-CZ" b="1" dirty="0"/>
              <a:t>formální</a:t>
            </a:r>
            <a:r>
              <a:rPr lang="cs-CZ" dirty="0"/>
              <a:t> příbuznosti neboli </a:t>
            </a:r>
            <a:r>
              <a:rPr lang="cs-CZ" i="1" dirty="0"/>
              <a:t>zakládání</a:t>
            </a:r>
            <a:r>
              <a:rPr lang="cs-CZ" dirty="0"/>
              <a:t> se jednoho výrazu na druhém (fundování jednoho výrazu druhým); </a:t>
            </a:r>
          </a:p>
          <a:p>
            <a:r>
              <a:rPr lang="cs-CZ" dirty="0"/>
              <a:t>např. </a:t>
            </a:r>
            <a:r>
              <a:rPr lang="cs-CZ" i="1" dirty="0"/>
              <a:t>plkat &gt; </a:t>
            </a:r>
            <a:r>
              <a:rPr lang="cs-CZ" i="1" dirty="0" err="1"/>
              <a:t>plkárna</a:t>
            </a:r>
            <a:r>
              <a:rPr lang="cs-CZ" dirty="0"/>
              <a:t>. </a:t>
            </a:r>
          </a:p>
          <a:p>
            <a:r>
              <a:rPr lang="cs-CZ" dirty="0"/>
              <a:t>Slovo, které je obvykle složitější (významově i formálně), je tak </a:t>
            </a:r>
            <a:r>
              <a:rPr lang="cs-CZ" i="1" dirty="0"/>
              <a:t>fundováno</a:t>
            </a:r>
            <a:r>
              <a:rPr lang="cs-CZ" dirty="0"/>
              <a:t> (zakládáno/založeno/podloženo)** slovem jednodušším.</a:t>
            </a:r>
          </a:p>
          <a:p>
            <a:r>
              <a:rPr lang="cs-CZ" dirty="0"/>
              <a:t>O vztahu f. má smysl uvažovat pouze za předpokladu, že f. je doprovázena vztahem slovotvorné </a:t>
            </a:r>
            <a:r>
              <a:rPr lang="cs-CZ" i="1" dirty="0"/>
              <a:t>motivace</a:t>
            </a:r>
            <a:r>
              <a:rPr lang="cs-CZ" dirty="0"/>
              <a:t>, tedy </a:t>
            </a:r>
            <a:r>
              <a:rPr lang="cs-CZ" i="1" dirty="0"/>
              <a:t>významového</a:t>
            </a:r>
            <a:r>
              <a:rPr lang="cs-CZ" dirty="0"/>
              <a:t> vyplývání. </a:t>
            </a:r>
          </a:p>
          <a:p>
            <a:endParaRPr lang="cs-CZ" dirty="0"/>
          </a:p>
          <a:p>
            <a:r>
              <a:rPr lang="cs-CZ" dirty="0"/>
              <a:t>* OTS = onomaziologická teorie slovotvorby</a:t>
            </a:r>
          </a:p>
          <a:p>
            <a:r>
              <a:rPr lang="cs-CZ" dirty="0"/>
              <a:t>** lat. </a:t>
            </a:r>
            <a:r>
              <a:rPr lang="cs-CZ" dirty="0" err="1"/>
              <a:t>fundāre</a:t>
            </a:r>
            <a:r>
              <a:rPr lang="cs-CZ" dirty="0"/>
              <a:t> = založit, zakládat; </a:t>
            </a:r>
            <a:r>
              <a:rPr lang="cs-CZ" dirty="0" err="1"/>
              <a:t>fundātio</a:t>
            </a:r>
            <a:r>
              <a:rPr lang="cs-CZ" dirty="0"/>
              <a:t>, </a:t>
            </a:r>
            <a:r>
              <a:rPr lang="cs-CZ" dirty="0" err="1"/>
              <a:t>fundāmentum</a:t>
            </a:r>
            <a:r>
              <a:rPr lang="cs-CZ" dirty="0"/>
              <a:t> = podklad</a:t>
            </a:r>
          </a:p>
          <a:p>
            <a:endParaRPr lang="cs-CZ" dirty="0"/>
          </a:p>
        </p:txBody>
      </p:sp>
      <p:sp>
        <p:nvSpPr>
          <p:cNvPr id="4" name="Zástupný symbol pro datum 3">
            <a:extLst>
              <a:ext uri="{FF2B5EF4-FFF2-40B4-BE49-F238E27FC236}">
                <a16:creationId xmlns:a16="http://schemas.microsoft.com/office/drawing/2014/main" id="{3556269C-11CD-41FC-A2B2-8C1DEE687E14}"/>
              </a:ext>
            </a:extLst>
          </p:cNvPr>
          <p:cNvSpPr>
            <a:spLocks noGrp="1"/>
          </p:cNvSpPr>
          <p:nvPr>
            <p:ph type="dt" sz="half" idx="10"/>
          </p:nvPr>
        </p:nvSpPr>
        <p:spPr/>
        <p:txBody>
          <a:bodyPr/>
          <a:lstStyle/>
          <a:p>
            <a:pPr rtl="0"/>
            <a:fld id="{9E25B38F-3440-48E9-8BA6-B9B0E297B628}" type="datetime1">
              <a:rPr lang="cs-CZ" smtClean="0"/>
              <a:t>03.03.2022</a:t>
            </a:fld>
            <a:endParaRPr lang="en-US" dirty="0"/>
          </a:p>
        </p:txBody>
      </p:sp>
    </p:spTree>
    <p:extLst>
      <p:ext uri="{BB962C8B-B14F-4D97-AF65-F5344CB8AC3E}">
        <p14:creationId xmlns:p14="http://schemas.microsoft.com/office/powerpoint/2010/main" val="3305995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7BB37F-186F-46E6-A545-D94658599ACA}"/>
              </a:ext>
            </a:extLst>
          </p:cNvPr>
          <p:cNvSpPr>
            <a:spLocks noGrp="1"/>
          </p:cNvSpPr>
          <p:nvPr>
            <p:ph type="title"/>
          </p:nvPr>
        </p:nvSpPr>
        <p:spPr/>
        <p:txBody>
          <a:bodyPr/>
          <a:lstStyle/>
          <a:p>
            <a:r>
              <a:rPr lang="cs-CZ" dirty="0"/>
              <a:t>Fundace – příklady</a:t>
            </a:r>
          </a:p>
        </p:txBody>
      </p:sp>
      <p:sp>
        <p:nvSpPr>
          <p:cNvPr id="3" name="Zástupný obsah 2">
            <a:extLst>
              <a:ext uri="{FF2B5EF4-FFF2-40B4-BE49-F238E27FC236}">
                <a16:creationId xmlns:a16="http://schemas.microsoft.com/office/drawing/2014/main" id="{44F6E14D-B992-42AA-967E-748BEAC89ADB}"/>
              </a:ext>
            </a:extLst>
          </p:cNvPr>
          <p:cNvSpPr>
            <a:spLocks noGrp="1"/>
          </p:cNvSpPr>
          <p:nvPr>
            <p:ph idx="1"/>
          </p:nvPr>
        </p:nvSpPr>
        <p:spPr/>
        <p:txBody>
          <a:bodyPr/>
          <a:lstStyle/>
          <a:p>
            <a:r>
              <a:rPr lang="cs-CZ" dirty="0"/>
              <a:t>Slova takto příbuzná tvoří dvojice (</a:t>
            </a:r>
            <a:r>
              <a:rPr lang="cs-CZ" i="1" dirty="0"/>
              <a:t>plkat &gt; </a:t>
            </a:r>
            <a:r>
              <a:rPr lang="cs-CZ" i="1" dirty="0" err="1"/>
              <a:t>plkárna</a:t>
            </a:r>
            <a:r>
              <a:rPr lang="cs-CZ" dirty="0"/>
              <a:t>), řady (</a:t>
            </a:r>
            <a:r>
              <a:rPr lang="cs-CZ" i="1" dirty="0"/>
              <a:t>strom &gt; stromek &gt; stromeček</a:t>
            </a:r>
            <a:r>
              <a:rPr lang="cs-CZ" dirty="0"/>
              <a:t>), svazky</a:t>
            </a:r>
            <a:r>
              <a:rPr lang="cs-CZ" i="1" dirty="0"/>
              <a:t> </a:t>
            </a:r>
            <a:r>
              <a:rPr lang="cs-CZ" dirty="0"/>
              <a:t>(níže) a slovotvorná hnízda (ještě níže)</a:t>
            </a:r>
          </a:p>
          <a:p>
            <a:endParaRPr lang="cs-CZ" dirty="0"/>
          </a:p>
        </p:txBody>
      </p:sp>
      <p:sp>
        <p:nvSpPr>
          <p:cNvPr id="4" name="Zástupný symbol pro datum 3">
            <a:extLst>
              <a:ext uri="{FF2B5EF4-FFF2-40B4-BE49-F238E27FC236}">
                <a16:creationId xmlns:a16="http://schemas.microsoft.com/office/drawing/2014/main" id="{B65CA9AE-E74D-426D-8B2B-DEEE4EDAB524}"/>
              </a:ext>
            </a:extLst>
          </p:cNvPr>
          <p:cNvSpPr>
            <a:spLocks noGrp="1"/>
          </p:cNvSpPr>
          <p:nvPr>
            <p:ph type="dt" sz="half" idx="10"/>
          </p:nvPr>
        </p:nvSpPr>
        <p:spPr/>
        <p:txBody>
          <a:bodyPr/>
          <a:lstStyle/>
          <a:p>
            <a:pPr rtl="0"/>
            <a:fld id="{9E25B38F-3440-48E9-8BA6-B9B0E297B628}" type="datetime1">
              <a:rPr lang="cs-CZ" smtClean="0"/>
              <a:t>03.03.2022</a:t>
            </a:fld>
            <a:endParaRPr lang="en-US" dirty="0"/>
          </a:p>
        </p:txBody>
      </p:sp>
    </p:spTree>
    <p:extLst>
      <p:ext uri="{BB962C8B-B14F-4D97-AF65-F5344CB8AC3E}">
        <p14:creationId xmlns:p14="http://schemas.microsoft.com/office/powerpoint/2010/main" val="1656495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232376-D1E3-4D1E-80E0-90D1D0D222D6}"/>
              </a:ext>
            </a:extLst>
          </p:cNvPr>
          <p:cNvSpPr>
            <a:spLocks noGrp="1"/>
          </p:cNvSpPr>
          <p:nvPr>
            <p:ph type="title"/>
          </p:nvPr>
        </p:nvSpPr>
        <p:spPr/>
        <p:txBody>
          <a:bodyPr/>
          <a:lstStyle/>
          <a:p>
            <a:r>
              <a:rPr lang="cs-CZ" dirty="0"/>
              <a:t>svazek</a:t>
            </a:r>
          </a:p>
        </p:txBody>
      </p:sp>
      <p:sp>
        <p:nvSpPr>
          <p:cNvPr id="4" name="Zástupný symbol pro datum 3">
            <a:extLst>
              <a:ext uri="{FF2B5EF4-FFF2-40B4-BE49-F238E27FC236}">
                <a16:creationId xmlns:a16="http://schemas.microsoft.com/office/drawing/2014/main" id="{24017F32-B21D-43EF-B38E-4513200D705D}"/>
              </a:ext>
            </a:extLst>
          </p:cNvPr>
          <p:cNvSpPr>
            <a:spLocks noGrp="1"/>
          </p:cNvSpPr>
          <p:nvPr>
            <p:ph type="dt" sz="half" idx="10"/>
          </p:nvPr>
        </p:nvSpPr>
        <p:spPr/>
        <p:txBody>
          <a:bodyPr/>
          <a:lstStyle/>
          <a:p>
            <a:pPr rtl="0"/>
            <a:fld id="{9E25B38F-3440-48E9-8BA6-B9B0E297B628}" type="datetime1">
              <a:rPr lang="cs-CZ" smtClean="0"/>
              <a:t>03.03.2022</a:t>
            </a:fld>
            <a:endParaRPr lang="en-US" dirty="0"/>
          </a:p>
        </p:txBody>
      </p:sp>
      <p:pic>
        <p:nvPicPr>
          <p:cNvPr id="9" name="Zástupný obsah 8">
            <a:extLst>
              <a:ext uri="{FF2B5EF4-FFF2-40B4-BE49-F238E27FC236}">
                <a16:creationId xmlns:a16="http://schemas.microsoft.com/office/drawing/2014/main" id="{D7C659DA-4669-4648-A284-B8CB29A81CE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14750" y="3029744"/>
            <a:ext cx="4762500" cy="2257425"/>
          </a:xfrm>
        </p:spPr>
      </p:pic>
    </p:spTree>
    <p:extLst>
      <p:ext uri="{BB962C8B-B14F-4D97-AF65-F5344CB8AC3E}">
        <p14:creationId xmlns:p14="http://schemas.microsoft.com/office/powerpoint/2010/main" val="2099465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FB6727-EE33-4EB3-9B69-F45AF38CA9F4}"/>
              </a:ext>
            </a:extLst>
          </p:cNvPr>
          <p:cNvSpPr>
            <a:spLocks noGrp="1"/>
          </p:cNvSpPr>
          <p:nvPr>
            <p:ph type="title"/>
          </p:nvPr>
        </p:nvSpPr>
        <p:spPr/>
        <p:txBody>
          <a:bodyPr/>
          <a:lstStyle/>
          <a:p>
            <a:r>
              <a:rPr lang="cs-CZ" dirty="0"/>
              <a:t>hnízdo</a:t>
            </a:r>
          </a:p>
        </p:txBody>
      </p:sp>
      <p:sp>
        <p:nvSpPr>
          <p:cNvPr id="3" name="Zástupný obsah 2">
            <a:extLst>
              <a:ext uri="{FF2B5EF4-FFF2-40B4-BE49-F238E27FC236}">
                <a16:creationId xmlns:a16="http://schemas.microsoft.com/office/drawing/2014/main" id="{9128FB21-1DE4-48C8-A01A-E1A01082DB61}"/>
              </a:ext>
            </a:extLst>
          </p:cNvPr>
          <p:cNvSpPr>
            <a:spLocks noGrp="1"/>
          </p:cNvSpPr>
          <p:nvPr>
            <p:ph idx="1"/>
          </p:nvPr>
        </p:nvSpPr>
        <p:spPr/>
        <p:txBody>
          <a:bodyPr/>
          <a:lstStyle/>
          <a:p>
            <a:r>
              <a:rPr lang="cs-CZ" b="1" dirty="0"/>
              <a:t>Všechna slova</a:t>
            </a:r>
            <a:r>
              <a:rPr lang="cs-CZ" dirty="0"/>
              <a:t>, která se vztahují k jednomu primárnímu základovému slovu, tvoří slovotvorné hnízdo.</a:t>
            </a:r>
          </a:p>
          <a:p>
            <a:r>
              <a:rPr lang="cs-CZ" dirty="0"/>
              <a:t>Je to dosti přísná definice, tedy si patrně málokdo troufne tvrdit, že má doklady opravdu celého jednoho hnízda.</a:t>
            </a:r>
          </a:p>
          <a:p>
            <a:r>
              <a:rPr lang="cs-CZ" dirty="0"/>
              <a:t>Nikdy nevíte, zdali v průběhu práce </a:t>
            </a:r>
            <a:r>
              <a:rPr lang="cs-CZ"/>
              <a:t>na hnízdě nevzniklo </a:t>
            </a:r>
            <a:r>
              <a:rPr lang="cs-CZ" dirty="0"/>
              <a:t>další nové slovo.</a:t>
            </a:r>
          </a:p>
        </p:txBody>
      </p:sp>
      <p:sp>
        <p:nvSpPr>
          <p:cNvPr id="4" name="Zástupný symbol pro datum 3">
            <a:extLst>
              <a:ext uri="{FF2B5EF4-FFF2-40B4-BE49-F238E27FC236}">
                <a16:creationId xmlns:a16="http://schemas.microsoft.com/office/drawing/2014/main" id="{D0A72CB9-5370-4E1B-B090-A2B8BFA42BDD}"/>
              </a:ext>
            </a:extLst>
          </p:cNvPr>
          <p:cNvSpPr>
            <a:spLocks noGrp="1"/>
          </p:cNvSpPr>
          <p:nvPr>
            <p:ph type="dt" sz="half" idx="10"/>
          </p:nvPr>
        </p:nvSpPr>
        <p:spPr/>
        <p:txBody>
          <a:bodyPr/>
          <a:lstStyle/>
          <a:p>
            <a:pPr rtl="0"/>
            <a:fld id="{9E25B38F-3440-48E9-8BA6-B9B0E297B628}" type="datetime1">
              <a:rPr lang="cs-CZ" smtClean="0"/>
              <a:t>03.03.2022</a:t>
            </a:fld>
            <a:endParaRPr lang="en-US" dirty="0"/>
          </a:p>
        </p:txBody>
      </p:sp>
    </p:spTree>
    <p:extLst>
      <p:ext uri="{BB962C8B-B14F-4D97-AF65-F5344CB8AC3E}">
        <p14:creationId xmlns:p14="http://schemas.microsoft.com/office/powerpoint/2010/main" val="41076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3AC37F-6F5D-4A7D-BD5E-211BDDE4CA85}"/>
              </a:ext>
            </a:extLst>
          </p:cNvPr>
          <p:cNvSpPr>
            <a:spLocks noGrp="1"/>
          </p:cNvSpPr>
          <p:nvPr>
            <p:ph type="title"/>
          </p:nvPr>
        </p:nvSpPr>
        <p:spPr/>
        <p:txBody>
          <a:bodyPr/>
          <a:lstStyle/>
          <a:p>
            <a:r>
              <a:rPr lang="cs-CZ" dirty="0">
                <a:solidFill>
                  <a:schemeClr val="accent1"/>
                </a:solidFill>
              </a:rPr>
              <a:t>motivace</a:t>
            </a:r>
          </a:p>
        </p:txBody>
      </p:sp>
      <p:sp>
        <p:nvSpPr>
          <p:cNvPr id="3" name="Zástupný obsah 2">
            <a:extLst>
              <a:ext uri="{FF2B5EF4-FFF2-40B4-BE49-F238E27FC236}">
                <a16:creationId xmlns:a16="http://schemas.microsoft.com/office/drawing/2014/main" id="{0A52C49B-3F45-401C-BCD4-FCC3FD0EDB35}"/>
              </a:ext>
            </a:extLst>
          </p:cNvPr>
          <p:cNvSpPr>
            <a:spLocks noGrp="1"/>
          </p:cNvSpPr>
          <p:nvPr>
            <p:ph idx="1"/>
          </p:nvPr>
        </p:nvSpPr>
        <p:spPr/>
        <p:txBody>
          <a:bodyPr/>
          <a:lstStyle/>
          <a:p>
            <a:r>
              <a:rPr lang="cs-CZ" dirty="0"/>
              <a:t>V OTS vedle fundace základní slovotvorný vztah mezi dvěma pojmenováními, kdy lze jeden výraz vysvětlit pomocí druhého výrazu (např. stůl &gt; stolní, stůl &gt; stolovat). </a:t>
            </a:r>
          </a:p>
          <a:p>
            <a:r>
              <a:rPr lang="cs-CZ" dirty="0"/>
              <a:t>Formální, výrazová příbuznost mezi slovy (fundace) předpokládá i příbuznost </a:t>
            </a:r>
            <a:r>
              <a:rPr lang="cs-CZ" b="1" dirty="0"/>
              <a:t>významovou</a:t>
            </a:r>
            <a:r>
              <a:rPr lang="cs-CZ" dirty="0"/>
              <a:t>. </a:t>
            </a:r>
          </a:p>
          <a:p>
            <a:r>
              <a:rPr lang="cs-CZ" dirty="0"/>
              <a:t>Vztah fundace je tak spojen se vztahem motivace. </a:t>
            </a:r>
          </a:p>
          <a:p>
            <a:r>
              <a:rPr lang="cs-CZ" dirty="0"/>
              <a:t>Pro určení směru motivace/fundace se předpokládá, že méně složité předchází před složitějším.</a:t>
            </a:r>
          </a:p>
          <a:p>
            <a:r>
              <a:rPr lang="cs-CZ" i="1" dirty="0"/>
              <a:t>ryba</a:t>
            </a:r>
            <a:r>
              <a:rPr lang="cs-CZ" dirty="0"/>
              <a:t> – </a:t>
            </a:r>
            <a:r>
              <a:rPr lang="cs-CZ" i="1" dirty="0"/>
              <a:t>rybář</a:t>
            </a:r>
            <a:r>
              <a:rPr lang="cs-CZ" dirty="0"/>
              <a:t> (= ten, který loví ryby) </a:t>
            </a:r>
          </a:p>
          <a:p>
            <a:r>
              <a:rPr lang="cs-CZ" dirty="0"/>
              <a:t>Indiánské jméno (</a:t>
            </a:r>
            <a:r>
              <a:rPr lang="cs-CZ" i="1" dirty="0"/>
              <a:t>Ten, který tančí s vlky</a:t>
            </a:r>
            <a:r>
              <a:rPr lang="cs-CZ" dirty="0"/>
              <a:t>) vysvětluje/vystihuje významovou stránku utvořeného/fundovaného výrazu.</a:t>
            </a:r>
          </a:p>
        </p:txBody>
      </p:sp>
      <p:sp>
        <p:nvSpPr>
          <p:cNvPr id="4" name="Zástupný symbol pro datum 3">
            <a:extLst>
              <a:ext uri="{FF2B5EF4-FFF2-40B4-BE49-F238E27FC236}">
                <a16:creationId xmlns:a16="http://schemas.microsoft.com/office/drawing/2014/main" id="{20C3242C-7C31-45AD-B297-DE042C4C0A9F}"/>
              </a:ext>
            </a:extLst>
          </p:cNvPr>
          <p:cNvSpPr>
            <a:spLocks noGrp="1"/>
          </p:cNvSpPr>
          <p:nvPr>
            <p:ph type="dt" sz="half" idx="10"/>
          </p:nvPr>
        </p:nvSpPr>
        <p:spPr/>
        <p:txBody>
          <a:bodyPr/>
          <a:lstStyle/>
          <a:p>
            <a:pPr rtl="0"/>
            <a:fld id="{9E25B38F-3440-48E9-8BA6-B9B0E297B628}" type="datetime1">
              <a:rPr lang="cs-CZ" smtClean="0"/>
              <a:t>03.03.2022</a:t>
            </a:fld>
            <a:endParaRPr lang="en-US" dirty="0"/>
          </a:p>
        </p:txBody>
      </p:sp>
    </p:spTree>
    <p:extLst>
      <p:ext uri="{BB962C8B-B14F-4D97-AF65-F5344CB8AC3E}">
        <p14:creationId xmlns:p14="http://schemas.microsoft.com/office/powerpoint/2010/main" val="2211215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89F7CF-5F59-4FE3-87AC-40957F772D39}"/>
              </a:ext>
            </a:extLst>
          </p:cNvPr>
          <p:cNvSpPr>
            <a:spLocks noGrp="1"/>
          </p:cNvSpPr>
          <p:nvPr>
            <p:ph type="title"/>
          </p:nvPr>
        </p:nvSpPr>
        <p:spPr/>
        <p:txBody>
          <a:bodyPr/>
          <a:lstStyle/>
          <a:p>
            <a:r>
              <a:rPr lang="cs-CZ" dirty="0"/>
              <a:t>Motivace – obousměrná</a:t>
            </a:r>
          </a:p>
        </p:txBody>
      </p:sp>
      <p:sp>
        <p:nvSpPr>
          <p:cNvPr id="3" name="Zástupný obsah 2">
            <a:extLst>
              <a:ext uri="{FF2B5EF4-FFF2-40B4-BE49-F238E27FC236}">
                <a16:creationId xmlns:a16="http://schemas.microsoft.com/office/drawing/2014/main" id="{E4163D6E-E292-4E2B-9CEB-4A7E34EA9029}"/>
              </a:ext>
            </a:extLst>
          </p:cNvPr>
          <p:cNvSpPr>
            <a:spLocks noGrp="1"/>
          </p:cNvSpPr>
          <p:nvPr>
            <p:ph idx="1"/>
          </p:nvPr>
        </p:nvSpPr>
        <p:spPr/>
        <p:txBody>
          <a:bodyPr/>
          <a:lstStyle/>
          <a:p>
            <a:r>
              <a:rPr lang="cs-CZ" dirty="0"/>
              <a:t>Pro řadu případů je však nutno předpokládat motivaci i fundaci obousměrnou. </a:t>
            </a:r>
          </a:p>
          <a:p>
            <a:r>
              <a:rPr lang="cs-CZ" dirty="0"/>
              <a:t>Je tomu tak jednak z důvodů historických (vztah dějových jmen a sloves je složitý a často se předpokládá primárnost jména před slovesem: </a:t>
            </a:r>
            <a:r>
              <a:rPr lang="cs-CZ" i="1" dirty="0"/>
              <a:t>boj &gt; bojovat, práce &gt; pracovat</a:t>
            </a:r>
            <a:r>
              <a:rPr lang="cs-CZ" dirty="0"/>
              <a:t>), jednak z důvodů nedostatečnosti významových nebo formálních kritérií: </a:t>
            </a:r>
            <a:r>
              <a:rPr lang="cs-CZ" i="1" dirty="0"/>
              <a:t>krásný &gt; krása, blázen &gt; bláznit</a:t>
            </a:r>
            <a:r>
              <a:rPr lang="cs-CZ" dirty="0"/>
              <a:t> atd. </a:t>
            </a:r>
          </a:p>
          <a:p>
            <a:r>
              <a:rPr lang="cs-CZ" dirty="0"/>
              <a:t>Motivace a fundace nemusí být pro dané slovo jediná: </a:t>
            </a:r>
            <a:r>
              <a:rPr lang="cs-CZ" i="1" dirty="0"/>
              <a:t>cukrárna</a:t>
            </a:r>
            <a:r>
              <a:rPr lang="cs-CZ" dirty="0"/>
              <a:t> souvisí co do motivace i fundace jak s </a:t>
            </a:r>
            <a:r>
              <a:rPr lang="cs-CZ" i="1" dirty="0"/>
              <a:t>cukrář</a:t>
            </a:r>
            <a:r>
              <a:rPr lang="cs-CZ" dirty="0"/>
              <a:t>, tak s </a:t>
            </a:r>
            <a:r>
              <a:rPr lang="cs-CZ" i="1" dirty="0"/>
              <a:t>cukr</a:t>
            </a:r>
            <a:r>
              <a:rPr lang="cs-CZ" dirty="0"/>
              <a:t> (</a:t>
            </a:r>
            <a:r>
              <a:rPr lang="cs-CZ" dirty="0" err="1"/>
              <a:t>polymotivace</a:t>
            </a:r>
            <a:r>
              <a:rPr lang="cs-CZ" dirty="0"/>
              <a:t>).</a:t>
            </a:r>
          </a:p>
          <a:p>
            <a:endParaRPr lang="cs-CZ" dirty="0"/>
          </a:p>
        </p:txBody>
      </p:sp>
      <p:sp>
        <p:nvSpPr>
          <p:cNvPr id="4" name="Zástupný symbol pro datum 3">
            <a:extLst>
              <a:ext uri="{FF2B5EF4-FFF2-40B4-BE49-F238E27FC236}">
                <a16:creationId xmlns:a16="http://schemas.microsoft.com/office/drawing/2014/main" id="{B2E22BAE-ECA1-4E71-905C-1B7AAF3C498A}"/>
              </a:ext>
            </a:extLst>
          </p:cNvPr>
          <p:cNvSpPr>
            <a:spLocks noGrp="1"/>
          </p:cNvSpPr>
          <p:nvPr>
            <p:ph type="dt" sz="half" idx="10"/>
          </p:nvPr>
        </p:nvSpPr>
        <p:spPr/>
        <p:txBody>
          <a:bodyPr/>
          <a:lstStyle/>
          <a:p>
            <a:pPr rtl="0"/>
            <a:fld id="{9E25B38F-3440-48E9-8BA6-B9B0E297B628}" type="datetime1">
              <a:rPr lang="cs-CZ" smtClean="0"/>
              <a:t>03.03.2022</a:t>
            </a:fld>
            <a:endParaRPr lang="en-US" dirty="0"/>
          </a:p>
        </p:txBody>
      </p:sp>
    </p:spTree>
    <p:extLst>
      <p:ext uri="{BB962C8B-B14F-4D97-AF65-F5344CB8AC3E}">
        <p14:creationId xmlns:p14="http://schemas.microsoft.com/office/powerpoint/2010/main" val="714603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2084AE-BC24-4CFF-B0FC-AB37D47CD9D0}"/>
              </a:ext>
            </a:extLst>
          </p:cNvPr>
          <p:cNvSpPr>
            <a:spLocks noGrp="1"/>
          </p:cNvSpPr>
          <p:nvPr>
            <p:ph type="title"/>
          </p:nvPr>
        </p:nvSpPr>
        <p:spPr/>
        <p:txBody>
          <a:bodyPr/>
          <a:lstStyle/>
          <a:p>
            <a:r>
              <a:rPr lang="cs-CZ" dirty="0" err="1"/>
              <a:t>hauser</a:t>
            </a:r>
            <a:endParaRPr lang="cs-CZ" dirty="0"/>
          </a:p>
        </p:txBody>
      </p:sp>
      <p:sp>
        <p:nvSpPr>
          <p:cNvPr id="3" name="Zástupný obsah 2">
            <a:extLst>
              <a:ext uri="{FF2B5EF4-FFF2-40B4-BE49-F238E27FC236}">
                <a16:creationId xmlns:a16="http://schemas.microsoft.com/office/drawing/2014/main" id="{1390902A-41FB-4699-A05F-EC779600DCF9}"/>
              </a:ext>
            </a:extLst>
          </p:cNvPr>
          <p:cNvSpPr>
            <a:spLocks noGrp="1"/>
          </p:cNvSpPr>
          <p:nvPr>
            <p:ph idx="1"/>
          </p:nvPr>
        </p:nvSpPr>
        <p:spPr/>
        <p:txBody>
          <a:bodyPr/>
          <a:lstStyle/>
          <a:p>
            <a:r>
              <a:rPr lang="cs-CZ" dirty="0"/>
              <a:t>Prof. Hauser chápe obé (fundaci i motivaci) jako jeden fenomén (fundaci), který má dvě polohy:</a:t>
            </a:r>
          </a:p>
          <a:p>
            <a:r>
              <a:rPr lang="cs-CZ" dirty="0"/>
              <a:t>„Fundace má svou stránku formální a významovou.“ (Hauser, s. 101)</a:t>
            </a:r>
          </a:p>
          <a:p>
            <a:r>
              <a:rPr lang="cs-CZ" dirty="0"/>
              <a:t>Jinými slovy však hovoří o tomtéž (</a:t>
            </a:r>
            <a:r>
              <a:rPr lang="cs-CZ" dirty="0" err="1"/>
              <a:t>srv</a:t>
            </a:r>
            <a:r>
              <a:rPr lang="cs-CZ" dirty="0"/>
              <a:t>. výše). Buďme si toho tedy vědomi.</a:t>
            </a:r>
          </a:p>
        </p:txBody>
      </p:sp>
      <p:sp>
        <p:nvSpPr>
          <p:cNvPr id="4" name="Zástupný symbol pro datum 3">
            <a:extLst>
              <a:ext uri="{FF2B5EF4-FFF2-40B4-BE49-F238E27FC236}">
                <a16:creationId xmlns:a16="http://schemas.microsoft.com/office/drawing/2014/main" id="{F16A2846-6F3C-4BAE-9312-A69244ADB4F0}"/>
              </a:ext>
            </a:extLst>
          </p:cNvPr>
          <p:cNvSpPr>
            <a:spLocks noGrp="1"/>
          </p:cNvSpPr>
          <p:nvPr>
            <p:ph type="dt" sz="half" idx="10"/>
          </p:nvPr>
        </p:nvSpPr>
        <p:spPr/>
        <p:txBody>
          <a:bodyPr/>
          <a:lstStyle/>
          <a:p>
            <a:pPr rtl="0"/>
            <a:fld id="{9E25B38F-3440-48E9-8BA6-B9B0E297B628}" type="datetime1">
              <a:rPr lang="cs-CZ" smtClean="0"/>
              <a:t>03.03.2022</a:t>
            </a:fld>
            <a:endParaRPr lang="en-US" dirty="0"/>
          </a:p>
        </p:txBody>
      </p:sp>
    </p:spTree>
    <p:extLst>
      <p:ext uri="{BB962C8B-B14F-4D97-AF65-F5344CB8AC3E}">
        <p14:creationId xmlns:p14="http://schemas.microsoft.com/office/powerpoint/2010/main" val="2671919612"/>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_41798698_TF33552983" id="{76B99DA1-8F4B-4CDD-AF17-E230D0ABAD07}" vid="{3FF160E1-38F3-4E00-BD3B-0B3A46B66420}"/>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C25F905283EC354D9163B708AFA249C5" ma:contentTypeVersion="10" ma:contentTypeDescription="Vytvoří nový dokument" ma:contentTypeScope="" ma:versionID="5f8b4f4110a8b31dac37f8b530f7dfd6">
  <xsd:schema xmlns:xsd="http://www.w3.org/2001/XMLSchema" xmlns:xs="http://www.w3.org/2001/XMLSchema" xmlns:p="http://schemas.microsoft.com/office/2006/metadata/properties" xmlns:ns3="32427ddb-4329-4a71-b6ca-cf38080d7015" targetNamespace="http://schemas.microsoft.com/office/2006/metadata/properties" ma:root="true" ma:fieldsID="3e1ee130f2692f3156be151428bd041c" ns3:_="">
    <xsd:import namespace="32427ddb-4329-4a71-b6ca-cf38080d701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427ddb-4329-4a71-b6ca-cf38080d70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80422C-1D99-4AF6-98DA-91E4B67020E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4294184-C4EA-4400-9CDD-E3D6E92C77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427ddb-4329-4a71-b6ca-cf38080d70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9A7617-1AE8-4BFB-9735-A6636B3355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{CCA5EB17-6452-45DE-B39C-463912F263AC}tf33552983</Template>
  <TotalTime>0</TotalTime>
  <Words>777</Words>
  <Application>Microsoft Macintosh PowerPoint</Application>
  <PresentationFormat>Widescreen</PresentationFormat>
  <Paragraphs>62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Franklin Gothic Book</vt:lpstr>
      <vt:lpstr>Franklin Gothic Demi</vt:lpstr>
      <vt:lpstr>Wingdings 2</vt:lpstr>
      <vt:lpstr>DividendVTI</vt:lpstr>
      <vt:lpstr>Základní slovotvorné pojmosloví 1</vt:lpstr>
      <vt:lpstr>Znak </vt:lpstr>
      <vt:lpstr>fundace</vt:lpstr>
      <vt:lpstr>Fundace – příklady</vt:lpstr>
      <vt:lpstr>svazek</vt:lpstr>
      <vt:lpstr>hnízdo</vt:lpstr>
      <vt:lpstr>motivace</vt:lpstr>
      <vt:lpstr>Motivace – obousměrná</vt:lpstr>
      <vt:lpstr>hauser</vt:lpstr>
      <vt:lpstr>zdroje</vt:lpstr>
      <vt:lpstr>Bonus: Kompozitum neboli složenina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2020-04-15T13:40:27Z</dcterms:created>
  <dcterms:modified xsi:type="dcterms:W3CDTF">2022-03-03T11:23:46Z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0x010100C25F905283EC354D9163B708AFA249C5</vt:lpwstr>
  </property>
</Properties>
</file>