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68" d="100"/>
          <a:sy n="68" d="100"/>
        </p:scale>
        <p:origin x="24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9/18/2020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9/18/2020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artsedge.kennedy-center.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Integrating Art into the Curriculum</a:t>
            </a:r>
            <a:endParaRPr lang="en-US" dirty="0"/>
          </a:p>
        </p:txBody>
      </p:sp>
      <p:sp>
        <p:nvSpPr>
          <p:cNvPr id="3" name="Subtitle 2"/>
          <p:cNvSpPr>
            <a:spLocks noGrp="1"/>
          </p:cNvSpPr>
          <p:nvPr>
            <p:ph type="subTitle" idx="1"/>
          </p:nvPr>
        </p:nvSpPr>
        <p:spPr/>
        <p:txBody>
          <a:bodyPr/>
          <a:lstStyle/>
          <a:p>
            <a:r>
              <a:rPr lang="en-US" dirty="0" smtClean="0"/>
              <a:t>          And gladly teach and gladly learn…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5067" y="4020014"/>
            <a:ext cx="4090811" cy="1819275"/>
          </a:xfrm>
          <a:prstGeom prst="rect">
            <a:avLst/>
          </a:prstGeom>
        </p:spPr>
      </p:pic>
    </p:spTree>
    <p:extLst>
      <p:ext uri="{BB962C8B-B14F-4D97-AF65-F5344CB8AC3E}">
        <p14:creationId xmlns:p14="http://schemas.microsoft.com/office/powerpoint/2010/main" val="2741399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“an approach to teaching in which students construct and demonstrate understanding through an art form. Students engage in a creative process that connects an art form and another subject area and meets the learning objectives of both.”</a:t>
            </a:r>
          </a:p>
          <a:p>
            <a:r>
              <a:rPr lang="en-US" dirty="0" smtClean="0">
                <a:hlinkClick r:id="rId2"/>
              </a:rPr>
              <a:t>http://artsedge.kennedy-center.org</a:t>
            </a:r>
            <a:endParaRPr lang="en-US" dirty="0" smtClean="0"/>
          </a:p>
          <a:p>
            <a:r>
              <a:rPr lang="en-US" dirty="0" smtClean="0"/>
              <a:t>edutopia.org</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4154" y="2913645"/>
            <a:ext cx="1790700" cy="2552700"/>
          </a:xfrm>
          <a:prstGeom prst="rect">
            <a:avLst/>
          </a:prstGeom>
        </p:spPr>
      </p:pic>
    </p:spTree>
    <p:extLst>
      <p:ext uri="{BB962C8B-B14F-4D97-AF65-F5344CB8AC3E}">
        <p14:creationId xmlns:p14="http://schemas.microsoft.com/office/powerpoint/2010/main" val="3252816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Natural!</a:t>
            </a:r>
            <a:endParaRPr lang="en-US" dirty="0"/>
          </a:p>
        </p:txBody>
      </p:sp>
      <p:sp>
        <p:nvSpPr>
          <p:cNvPr id="3" name="Content Placeholder 2"/>
          <p:cNvSpPr>
            <a:spLocks noGrp="1"/>
          </p:cNvSpPr>
          <p:nvPr>
            <p:ph idx="1"/>
          </p:nvPr>
        </p:nvSpPr>
        <p:spPr/>
        <p:txBody>
          <a:bodyPr/>
          <a:lstStyle/>
          <a:p>
            <a:r>
              <a:rPr lang="en-US" dirty="0" smtClean="0"/>
              <a:t>Children learn by playing, singing, acting and exploring the world. Use this natural process of children’s learning styles and celebrate the joy of learning .This style of teaching teaches them to  individually explore. For them, learning comes alive. </a:t>
            </a:r>
          </a:p>
          <a:p>
            <a:r>
              <a:rPr lang="en-US" dirty="0" smtClean="0"/>
              <a:t>Look at these examples of lessons….</a:t>
            </a:r>
          </a:p>
          <a:p>
            <a:r>
              <a:rPr lang="en-US" dirty="0" smtClean="0"/>
              <a:t>Science: Students will learn the configuration of the planets around the sun.</a:t>
            </a:r>
          </a:p>
          <a:p>
            <a:r>
              <a:rPr lang="en-US" dirty="0" smtClean="0"/>
              <a:t>The teacher shows pictures of the planets and provides an interesting fact about each. For example, "here is one cool fact about Venus, it is the hottest planet in the solar system.”</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864" y="72579"/>
            <a:ext cx="2562225" cy="1781175"/>
          </a:xfrm>
          <a:prstGeom prst="rect">
            <a:avLst/>
          </a:prstGeom>
        </p:spPr>
      </p:pic>
    </p:spTree>
    <p:extLst>
      <p:ext uri="{BB962C8B-B14F-4D97-AF65-F5344CB8AC3E}">
        <p14:creationId xmlns:p14="http://schemas.microsoft.com/office/powerpoint/2010/main" val="185463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students choose their favorite planet. Research 10 facts about that planet and draw a picture of it. Groups of children assemble to demonstrate the configuration of the planets around the sun. They can demonstrate the planets revolving around the sun and give their facts about each planet. </a:t>
            </a:r>
          </a:p>
          <a:p>
            <a:r>
              <a:rPr lang="en-US" dirty="0" smtClean="0"/>
              <a:t>Some might choose to incorporate  a song or dance. Be creative!</a:t>
            </a:r>
          </a:p>
          <a:p>
            <a:r>
              <a:rPr lang="en-US" dirty="0" smtClean="0"/>
              <a:t>Social Studies: Students will identify the flags of European countries and explain their symbols.</a:t>
            </a:r>
          </a:p>
          <a:p>
            <a:pPr marL="0" indent="0">
              <a:buNone/>
            </a:pPr>
            <a:r>
              <a:rPr lang="en-US" dirty="0" smtClean="0"/>
              <a:t>The teacher shows a map of Europe and discusses countries required by the curriculum.</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1347" y="-236074"/>
            <a:ext cx="2114550" cy="2081186"/>
          </a:xfrm>
          <a:prstGeom prst="rect">
            <a:avLst/>
          </a:prstGeom>
        </p:spPr>
      </p:pic>
    </p:spTree>
    <p:extLst>
      <p:ext uri="{BB962C8B-B14F-4D97-AF65-F5344CB8AC3E}">
        <p14:creationId xmlns:p14="http://schemas.microsoft.com/office/powerpoint/2010/main" val="3011819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Students choose their favorite country with their family heritage in mind. The students research their selected country, write a report to be presented to the class or submitted electronically ,and make the flag of the country using materials provided. Paper, crayons, colored paper, cloth, glue, magazine pictures, newspapers…anything is artistically possible.</a:t>
            </a:r>
          </a:p>
          <a:p>
            <a:r>
              <a:rPr lang="en-US" dirty="0" smtClean="0"/>
              <a:t>Language Arts: Students will retell a story read to them by the teacher. They will choose their favorite character, draw a picture of him/her and choose their favorite scene from the story. Students can group with others who choose the same character and share their drawings focusing on comparisons and contrasts of their renderings.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7125" y="1"/>
            <a:ext cx="2114550" cy="1853754"/>
          </a:xfrm>
          <a:prstGeom prst="rect">
            <a:avLst/>
          </a:prstGeom>
        </p:spPr>
      </p:pic>
    </p:spTree>
    <p:extLst>
      <p:ext uri="{BB962C8B-B14F-4D97-AF65-F5344CB8AC3E}">
        <p14:creationId xmlns:p14="http://schemas.microsoft.com/office/powerpoint/2010/main" val="2975235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Think about it…..</a:t>
            </a:r>
            <a:endParaRPr lang="en-US" dirty="0"/>
          </a:p>
        </p:txBody>
      </p:sp>
      <p:sp>
        <p:nvSpPr>
          <p:cNvPr id="3" name="Content Placeholder 2"/>
          <p:cNvSpPr>
            <a:spLocks noGrp="1"/>
          </p:cNvSpPr>
          <p:nvPr>
            <p:ph idx="1"/>
          </p:nvPr>
        </p:nvSpPr>
        <p:spPr/>
        <p:txBody>
          <a:bodyPr/>
          <a:lstStyle/>
          <a:p>
            <a:r>
              <a:rPr lang="en-US" dirty="0" smtClean="0"/>
              <a:t>Integrating art allows students to express themselves authentically with individuality, solve problems, and demonstrate what they learn  and how they learn.</a:t>
            </a:r>
          </a:p>
          <a:p>
            <a:r>
              <a:rPr lang="en-US" dirty="0" smtClean="0"/>
              <a:t>Students are given freedom to understand the world around them.</a:t>
            </a:r>
          </a:p>
          <a:p>
            <a:r>
              <a:rPr lang="en-US" dirty="0" smtClean="0"/>
              <a:t>Integrating the arts does not take too much time or money and the benefits are tremendous.</a:t>
            </a:r>
          </a:p>
          <a:p>
            <a:r>
              <a:rPr lang="en-US" dirty="0" smtClean="0"/>
              <a:t>Students express themselves, problem-solve,  and interpret the world in their unique ways.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680" y="67073"/>
            <a:ext cx="3072341" cy="1786681"/>
          </a:xfrm>
          <a:prstGeom prst="rect">
            <a:avLst/>
          </a:prstGeom>
        </p:spPr>
      </p:pic>
    </p:spTree>
    <p:extLst>
      <p:ext uri="{BB962C8B-B14F-4D97-AF65-F5344CB8AC3E}">
        <p14:creationId xmlns:p14="http://schemas.microsoft.com/office/powerpoint/2010/main" val="4258483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Plan Assignment</a:t>
            </a:r>
            <a:endParaRPr lang="en-US" dirty="0"/>
          </a:p>
        </p:txBody>
      </p:sp>
      <p:sp>
        <p:nvSpPr>
          <p:cNvPr id="3" name="Content Placeholder 2"/>
          <p:cNvSpPr>
            <a:spLocks noGrp="1"/>
          </p:cNvSpPr>
          <p:nvPr>
            <p:ph idx="1"/>
          </p:nvPr>
        </p:nvSpPr>
        <p:spPr/>
        <p:txBody>
          <a:bodyPr/>
          <a:lstStyle/>
          <a:p>
            <a:r>
              <a:rPr lang="en-US" dirty="0" smtClean="0"/>
              <a:t>Design an Art integrated lesson plan. Please look in the Study materials area of our course. There you will find a template for a lesson plan and a sample art integrated lesson.</a:t>
            </a:r>
          </a:p>
          <a:p>
            <a:r>
              <a:rPr lang="en-US" dirty="0" smtClean="0"/>
              <a:t>Begin by deciding what you want the students to learn. Add the art component( do you want them to draw, design, make an object?) Decide how you will introduce the lesson and subsequently how you will assess and evaluate the lessons.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2234" y="53529"/>
            <a:ext cx="2543175" cy="180022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10927" y="166242"/>
            <a:ext cx="2533650" cy="1687512"/>
          </a:xfrm>
          <a:prstGeom prst="rect">
            <a:avLst/>
          </a:prstGeom>
        </p:spPr>
      </p:pic>
    </p:spTree>
    <p:extLst>
      <p:ext uri="{BB962C8B-B14F-4D97-AF65-F5344CB8AC3E}">
        <p14:creationId xmlns:p14="http://schemas.microsoft.com/office/powerpoint/2010/main" val="155816336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266</TotalTime>
  <Words>538</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Integrating Art into the Curriculum</vt:lpstr>
      <vt:lpstr>Definition</vt:lpstr>
      <vt:lpstr>So Natural!</vt:lpstr>
      <vt:lpstr>PowerPoint Presentation</vt:lpstr>
      <vt:lpstr>PowerPoint Presentation</vt:lpstr>
      <vt:lpstr>                              Think about it…..</vt:lpstr>
      <vt:lpstr>Lesson Plan Assignment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Art into the Curriculum</dc:title>
  <dc:creator>Judith Bradford McEnany</dc:creator>
  <cp:lastModifiedBy>Judith Bradford McEnany</cp:lastModifiedBy>
  <cp:revision>9</cp:revision>
  <dcterms:created xsi:type="dcterms:W3CDTF">2020-09-18T07:55:32Z</dcterms:created>
  <dcterms:modified xsi:type="dcterms:W3CDTF">2020-09-18T12:21:38Z</dcterms:modified>
</cp:coreProperties>
</file>