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3" d="100"/>
          <a:sy n="123" d="100"/>
        </p:scale>
        <p:origin x="114" y="2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C5C6722-A0F6-44D6-B58C-426F0D3483D0}" type="datetimeFigureOut">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F872E-2BAA-40D6-BFB4-1DF18700E338}" type="slidenum">
              <a:rPr lang="en-US" smtClean="0"/>
              <a:t>‹#›</a:t>
            </a:fld>
            <a:endParaRPr lang="en-US"/>
          </a:p>
        </p:txBody>
      </p:sp>
    </p:spTree>
    <p:extLst>
      <p:ext uri="{BB962C8B-B14F-4D97-AF65-F5344CB8AC3E}">
        <p14:creationId xmlns:p14="http://schemas.microsoft.com/office/powerpoint/2010/main" val="416817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C5C6722-A0F6-44D6-B58C-426F0D3483D0}" type="datetimeFigureOut">
              <a:rPr lang="en-US" smtClean="0"/>
              <a:t>4/5/2020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6F872E-2BAA-40D6-BFB4-1DF18700E338}" type="slidenum">
              <a:rPr lang="en-US" smtClean="0"/>
              <a:t>‹#›</a:t>
            </a:fld>
            <a:endParaRPr lang="en-US"/>
          </a:p>
        </p:txBody>
      </p:sp>
    </p:spTree>
    <p:extLst>
      <p:ext uri="{BB962C8B-B14F-4D97-AF65-F5344CB8AC3E}">
        <p14:creationId xmlns:p14="http://schemas.microsoft.com/office/powerpoint/2010/main" val="389706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5C5C6722-A0F6-44D6-B58C-426F0D3483D0}" type="datetimeFigureOut">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F872E-2BAA-40D6-BFB4-1DF18700E338}" type="slidenum">
              <a:rPr lang="en-US" smtClean="0"/>
              <a:t>‹#›</a:t>
            </a:fld>
            <a:endParaRPr lang="en-US"/>
          </a:p>
        </p:txBody>
      </p:sp>
    </p:spTree>
    <p:extLst>
      <p:ext uri="{BB962C8B-B14F-4D97-AF65-F5344CB8AC3E}">
        <p14:creationId xmlns:p14="http://schemas.microsoft.com/office/powerpoint/2010/main" val="19109875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5C5C6722-A0F6-44D6-B58C-426F0D3483D0}" type="datetimeFigureOut">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F872E-2BAA-40D6-BFB4-1DF18700E338}" type="slidenum">
              <a:rPr lang="en-US" smtClean="0"/>
              <a:t>‹#›</a:t>
            </a:fld>
            <a:endParaRPr lang="en-US"/>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706790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C5C6722-A0F6-44D6-B58C-426F0D3483D0}" type="datetimeFigureOut">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F872E-2BAA-40D6-BFB4-1DF18700E338}" type="slidenum">
              <a:rPr lang="en-US" smtClean="0"/>
              <a:t>‹#›</a:t>
            </a:fld>
            <a:endParaRPr lang="en-US"/>
          </a:p>
        </p:txBody>
      </p:sp>
    </p:spTree>
    <p:extLst>
      <p:ext uri="{BB962C8B-B14F-4D97-AF65-F5344CB8AC3E}">
        <p14:creationId xmlns:p14="http://schemas.microsoft.com/office/powerpoint/2010/main" val="22983944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C5C6722-A0F6-44D6-B58C-426F0D3483D0}" type="datetimeFigureOut">
              <a:rPr lang="en-US" smtClean="0"/>
              <a:t>4/5/2020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F872E-2BAA-40D6-BFB4-1DF18700E338}" type="slidenum">
              <a:rPr lang="en-US" smtClean="0"/>
              <a:t>‹#›</a:t>
            </a:fld>
            <a:endParaRPr lang="en-US"/>
          </a:p>
        </p:txBody>
      </p:sp>
    </p:spTree>
    <p:extLst>
      <p:ext uri="{BB962C8B-B14F-4D97-AF65-F5344CB8AC3E}">
        <p14:creationId xmlns:p14="http://schemas.microsoft.com/office/powerpoint/2010/main" val="42175810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C5C6722-A0F6-44D6-B58C-426F0D3483D0}" type="datetimeFigureOut">
              <a:rPr lang="en-US" smtClean="0"/>
              <a:t>4/5/2020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F872E-2BAA-40D6-BFB4-1DF18700E338}" type="slidenum">
              <a:rPr lang="en-US" smtClean="0"/>
              <a:t>‹#›</a:t>
            </a:fld>
            <a:endParaRPr lang="en-US"/>
          </a:p>
        </p:txBody>
      </p:sp>
    </p:spTree>
    <p:extLst>
      <p:ext uri="{BB962C8B-B14F-4D97-AF65-F5344CB8AC3E}">
        <p14:creationId xmlns:p14="http://schemas.microsoft.com/office/powerpoint/2010/main" val="22598055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C5C6722-A0F6-44D6-B58C-426F0D3483D0}" type="datetimeFigureOut">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F872E-2BAA-40D6-BFB4-1DF18700E338}" type="slidenum">
              <a:rPr lang="en-US" smtClean="0"/>
              <a:t>‹#›</a:t>
            </a:fld>
            <a:endParaRPr lang="en-US"/>
          </a:p>
        </p:txBody>
      </p:sp>
    </p:spTree>
    <p:extLst>
      <p:ext uri="{BB962C8B-B14F-4D97-AF65-F5344CB8AC3E}">
        <p14:creationId xmlns:p14="http://schemas.microsoft.com/office/powerpoint/2010/main" val="25749407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C5C6722-A0F6-44D6-B58C-426F0D3483D0}" type="datetimeFigureOut">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F872E-2BAA-40D6-BFB4-1DF18700E338}" type="slidenum">
              <a:rPr lang="en-US" smtClean="0"/>
              <a:t>‹#›</a:t>
            </a:fld>
            <a:endParaRPr lang="en-US"/>
          </a:p>
        </p:txBody>
      </p:sp>
    </p:spTree>
    <p:extLst>
      <p:ext uri="{BB962C8B-B14F-4D97-AF65-F5344CB8AC3E}">
        <p14:creationId xmlns:p14="http://schemas.microsoft.com/office/powerpoint/2010/main" val="134730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C5C6722-A0F6-44D6-B58C-426F0D3483D0}" type="datetimeFigureOut">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F872E-2BAA-40D6-BFB4-1DF18700E338}" type="slidenum">
              <a:rPr lang="en-US" smtClean="0"/>
              <a:t>‹#›</a:t>
            </a:fld>
            <a:endParaRPr lang="en-US"/>
          </a:p>
        </p:txBody>
      </p:sp>
    </p:spTree>
    <p:extLst>
      <p:ext uri="{BB962C8B-B14F-4D97-AF65-F5344CB8AC3E}">
        <p14:creationId xmlns:p14="http://schemas.microsoft.com/office/powerpoint/2010/main" val="1420517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C5C6722-A0F6-44D6-B58C-426F0D3483D0}" type="datetimeFigureOut">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F872E-2BAA-40D6-BFB4-1DF18700E338}" type="slidenum">
              <a:rPr lang="en-US" smtClean="0"/>
              <a:t>‹#›</a:t>
            </a:fld>
            <a:endParaRPr lang="en-US"/>
          </a:p>
        </p:txBody>
      </p:sp>
    </p:spTree>
    <p:extLst>
      <p:ext uri="{BB962C8B-B14F-4D97-AF65-F5344CB8AC3E}">
        <p14:creationId xmlns:p14="http://schemas.microsoft.com/office/powerpoint/2010/main" val="3736310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C5C6722-A0F6-44D6-B58C-426F0D3483D0}" type="datetimeFigureOut">
              <a:rPr lang="en-US" smtClean="0"/>
              <a:t>4/5/2020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6F872E-2BAA-40D6-BFB4-1DF18700E338}" type="slidenum">
              <a:rPr lang="en-US" smtClean="0"/>
              <a:t>‹#›</a:t>
            </a:fld>
            <a:endParaRPr lang="en-US"/>
          </a:p>
        </p:txBody>
      </p:sp>
    </p:spTree>
    <p:extLst>
      <p:ext uri="{BB962C8B-B14F-4D97-AF65-F5344CB8AC3E}">
        <p14:creationId xmlns:p14="http://schemas.microsoft.com/office/powerpoint/2010/main" val="1086612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C5C6722-A0F6-44D6-B58C-426F0D3483D0}" type="datetimeFigureOut">
              <a:rPr lang="en-US" smtClean="0"/>
              <a:t>4/5/2020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6F872E-2BAA-40D6-BFB4-1DF18700E338}" type="slidenum">
              <a:rPr lang="en-US" smtClean="0"/>
              <a:t>‹#›</a:t>
            </a:fld>
            <a:endParaRPr lang="en-US"/>
          </a:p>
        </p:txBody>
      </p:sp>
    </p:spTree>
    <p:extLst>
      <p:ext uri="{BB962C8B-B14F-4D97-AF65-F5344CB8AC3E}">
        <p14:creationId xmlns:p14="http://schemas.microsoft.com/office/powerpoint/2010/main" val="3790520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5C5C6722-A0F6-44D6-B58C-426F0D3483D0}" type="datetimeFigureOut">
              <a:rPr lang="en-US" smtClean="0"/>
              <a:t>4/5/2020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226F872E-2BAA-40D6-BFB4-1DF18700E338}" type="slidenum">
              <a:rPr lang="en-US" smtClean="0"/>
              <a:t>‹#›</a:t>
            </a:fld>
            <a:endParaRPr lang="en-US"/>
          </a:p>
        </p:txBody>
      </p:sp>
    </p:spTree>
    <p:extLst>
      <p:ext uri="{BB962C8B-B14F-4D97-AF65-F5344CB8AC3E}">
        <p14:creationId xmlns:p14="http://schemas.microsoft.com/office/powerpoint/2010/main" val="3789403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5C5C6722-A0F6-44D6-B58C-426F0D3483D0}" type="datetimeFigureOut">
              <a:rPr lang="en-US" smtClean="0"/>
              <a:t>4/5/2020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226F872E-2BAA-40D6-BFB4-1DF18700E338}" type="slidenum">
              <a:rPr lang="en-US" smtClean="0"/>
              <a:t>‹#›</a:t>
            </a:fld>
            <a:endParaRPr lang="en-US"/>
          </a:p>
        </p:txBody>
      </p:sp>
    </p:spTree>
    <p:extLst>
      <p:ext uri="{BB962C8B-B14F-4D97-AF65-F5344CB8AC3E}">
        <p14:creationId xmlns:p14="http://schemas.microsoft.com/office/powerpoint/2010/main" val="1633405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5C5C6722-A0F6-44D6-B58C-426F0D3483D0}" type="datetimeFigureOut">
              <a:rPr lang="en-US" smtClean="0"/>
              <a:t>4/5/2020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226F872E-2BAA-40D6-BFB4-1DF18700E338}" type="slidenum">
              <a:rPr lang="en-US" smtClean="0"/>
              <a:t>‹#›</a:t>
            </a:fld>
            <a:endParaRPr lang="en-US"/>
          </a:p>
        </p:txBody>
      </p:sp>
    </p:spTree>
    <p:extLst>
      <p:ext uri="{BB962C8B-B14F-4D97-AF65-F5344CB8AC3E}">
        <p14:creationId xmlns:p14="http://schemas.microsoft.com/office/powerpoint/2010/main" val="663473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C5C6722-A0F6-44D6-B58C-426F0D3483D0}" type="datetimeFigureOut">
              <a:rPr lang="en-US" smtClean="0"/>
              <a:t>4/5/2020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6F872E-2BAA-40D6-BFB4-1DF18700E338}" type="slidenum">
              <a:rPr lang="en-US" smtClean="0"/>
              <a:t>‹#›</a:t>
            </a:fld>
            <a:endParaRPr lang="en-US"/>
          </a:p>
        </p:txBody>
      </p:sp>
    </p:spTree>
    <p:extLst>
      <p:ext uri="{BB962C8B-B14F-4D97-AF65-F5344CB8AC3E}">
        <p14:creationId xmlns:p14="http://schemas.microsoft.com/office/powerpoint/2010/main" val="1135481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5C5C6722-A0F6-44D6-B58C-426F0D3483D0}" type="datetimeFigureOut">
              <a:rPr lang="en-US" smtClean="0"/>
              <a:t>4/5/2020</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226F872E-2BAA-40D6-BFB4-1DF18700E338}" type="slidenum">
              <a:rPr lang="en-US" smtClean="0"/>
              <a:t>‹#›</a:t>
            </a:fld>
            <a:endParaRPr lang="en-US"/>
          </a:p>
        </p:txBody>
      </p:sp>
    </p:spTree>
    <p:extLst>
      <p:ext uri="{BB962C8B-B14F-4D97-AF65-F5344CB8AC3E}">
        <p14:creationId xmlns:p14="http://schemas.microsoft.com/office/powerpoint/2010/main" val="722829769"/>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RmGe-LY5HQ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tZ7aYQtIld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hKILwVH_Md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zCxOebhito4&amp;list=PLC991R0_bjfO48hu-OQluFTTRELd_kDsc"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4D1F0-ED82-4D6F-968A-7D28B038FDF9}"/>
              </a:ext>
            </a:extLst>
          </p:cNvPr>
          <p:cNvSpPr>
            <a:spLocks noGrp="1"/>
          </p:cNvSpPr>
          <p:nvPr>
            <p:ph type="ctrTitle"/>
          </p:nvPr>
        </p:nvSpPr>
        <p:spPr/>
        <p:txBody>
          <a:bodyPr/>
          <a:lstStyle/>
          <a:p>
            <a:r>
              <a:rPr lang="en-US" dirty="0"/>
              <a:t>Integrating Music Into the Curriculum</a:t>
            </a:r>
          </a:p>
        </p:txBody>
      </p:sp>
      <p:sp>
        <p:nvSpPr>
          <p:cNvPr id="3" name="Subtitle 2">
            <a:extLst>
              <a:ext uri="{FF2B5EF4-FFF2-40B4-BE49-F238E27FC236}">
                <a16:creationId xmlns:a16="http://schemas.microsoft.com/office/drawing/2014/main" id="{706E1483-1B41-4DEA-B8E8-B2F723F84EEE}"/>
              </a:ext>
            </a:extLst>
          </p:cNvPr>
          <p:cNvSpPr>
            <a:spLocks noGrp="1"/>
          </p:cNvSpPr>
          <p:nvPr>
            <p:ph type="subTitle" idx="1"/>
          </p:nvPr>
        </p:nvSpPr>
        <p:spPr/>
        <p:txBody>
          <a:bodyPr/>
          <a:lstStyle/>
          <a:p>
            <a:r>
              <a:rPr lang="en-US" dirty="0"/>
              <a:t>Music produces a kind of pleasure which humans cannot do without. Confucius</a:t>
            </a:r>
          </a:p>
        </p:txBody>
      </p:sp>
    </p:spTree>
    <p:extLst>
      <p:ext uri="{BB962C8B-B14F-4D97-AF65-F5344CB8AC3E}">
        <p14:creationId xmlns:p14="http://schemas.microsoft.com/office/powerpoint/2010/main" val="5079555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51C9D-72ED-44D6-8AB8-0767F0A5E8F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348C223-0641-4884-A83F-370F7B1F0A82}"/>
              </a:ext>
            </a:extLst>
          </p:cNvPr>
          <p:cNvSpPr>
            <a:spLocks noGrp="1"/>
          </p:cNvSpPr>
          <p:nvPr>
            <p:ph idx="1"/>
          </p:nvPr>
        </p:nvSpPr>
        <p:spPr/>
        <p:txBody>
          <a:bodyPr/>
          <a:lstStyle/>
          <a:p>
            <a:r>
              <a:rPr lang="en-US" dirty="0"/>
              <a:t>Human have an appetite for music</a:t>
            </a:r>
          </a:p>
          <a:p>
            <a:r>
              <a:rPr lang="en-US" dirty="0"/>
              <a:t>Music engages and changes the brain</a:t>
            </a:r>
          </a:p>
          <a:p>
            <a:r>
              <a:rPr lang="en-US" dirty="0"/>
              <a:t>Music is a significant part of life</a:t>
            </a:r>
          </a:p>
          <a:p>
            <a:r>
              <a:rPr lang="en-US" dirty="0"/>
              <a:t>Music is a vital communication </a:t>
            </a:r>
            <a:r>
              <a:rPr lang="en-US" dirty="0" smtClean="0"/>
              <a:t>vehicle</a:t>
            </a:r>
          </a:p>
          <a:p>
            <a:r>
              <a:rPr lang="en-US" dirty="0" smtClean="0">
                <a:hlinkClick r:id="rId2"/>
              </a:rPr>
              <a:t>https://www.youtube.com/watch?v=RmGe-LY5HQs</a:t>
            </a:r>
            <a:endParaRPr lang="en-US" dirty="0"/>
          </a:p>
          <a:p>
            <a:r>
              <a:rPr lang="en-US" dirty="0"/>
              <a:t>Music provides a foundation for </a:t>
            </a:r>
            <a:r>
              <a:rPr lang="en-US" dirty="0" smtClean="0"/>
              <a:t>learning </a:t>
            </a:r>
          </a:p>
          <a:p>
            <a:r>
              <a:rPr lang="en-US" dirty="0" smtClean="0"/>
              <a:t>Music </a:t>
            </a:r>
            <a:r>
              <a:rPr lang="en-US" dirty="0"/>
              <a:t>promotes physical and mental health</a:t>
            </a:r>
          </a:p>
          <a:p>
            <a:r>
              <a:rPr lang="en-US" dirty="0"/>
              <a:t>Music makes us happy</a:t>
            </a:r>
          </a:p>
        </p:txBody>
      </p:sp>
    </p:spTree>
    <p:extLst>
      <p:ext uri="{BB962C8B-B14F-4D97-AF65-F5344CB8AC3E}">
        <p14:creationId xmlns:p14="http://schemas.microsoft.com/office/powerpoint/2010/main" val="20430083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6E93B-8F84-4E1E-8F62-8253D1064D52}"/>
              </a:ext>
            </a:extLst>
          </p:cNvPr>
          <p:cNvSpPr>
            <a:spLocks noGrp="1"/>
          </p:cNvSpPr>
          <p:nvPr>
            <p:ph type="title"/>
          </p:nvPr>
        </p:nvSpPr>
        <p:spPr/>
        <p:txBody>
          <a:bodyPr/>
          <a:lstStyle/>
          <a:p>
            <a:r>
              <a:rPr lang="en-US" dirty="0"/>
              <a:t>Define the word: Music</a:t>
            </a:r>
          </a:p>
        </p:txBody>
      </p:sp>
      <p:sp>
        <p:nvSpPr>
          <p:cNvPr id="3" name="Content Placeholder 2">
            <a:extLst>
              <a:ext uri="{FF2B5EF4-FFF2-40B4-BE49-F238E27FC236}">
                <a16:creationId xmlns:a16="http://schemas.microsoft.com/office/drawing/2014/main" id="{F02B9361-5E0E-400C-9760-4F72768D2456}"/>
              </a:ext>
            </a:extLst>
          </p:cNvPr>
          <p:cNvSpPr>
            <a:spLocks noGrp="1"/>
          </p:cNvSpPr>
          <p:nvPr>
            <p:ph idx="1"/>
          </p:nvPr>
        </p:nvSpPr>
        <p:spPr/>
        <p:txBody>
          <a:bodyPr>
            <a:normAutofit/>
          </a:bodyPr>
          <a:lstStyle/>
          <a:p>
            <a:r>
              <a:rPr lang="en-US" dirty="0"/>
              <a:t>Birds and whales sing</a:t>
            </a:r>
          </a:p>
          <a:p>
            <a:r>
              <a:rPr lang="en-US" dirty="0"/>
              <a:t>Nature’s music: a rain storm</a:t>
            </a:r>
          </a:p>
          <a:p>
            <a:r>
              <a:rPr lang="en-US" dirty="0"/>
              <a:t>Stomp, is this a musical performance</a:t>
            </a:r>
            <a:r>
              <a:rPr lang="en-US" dirty="0" smtClean="0"/>
              <a:t>?</a:t>
            </a:r>
          </a:p>
          <a:p>
            <a:r>
              <a:rPr lang="en-US" dirty="0" smtClean="0">
                <a:hlinkClick r:id="rId2"/>
              </a:rPr>
              <a:t>https</a:t>
            </a:r>
            <a:r>
              <a:rPr lang="en-US" dirty="0">
                <a:hlinkClick r:id="rId2"/>
              </a:rPr>
              <a:t>://</a:t>
            </a:r>
            <a:r>
              <a:rPr lang="en-US" dirty="0" smtClean="0">
                <a:hlinkClick r:id="rId2"/>
              </a:rPr>
              <a:t>www.youtube.com/watch?v=tZ7aYQtIldg</a:t>
            </a:r>
            <a:endParaRPr lang="en-US" dirty="0"/>
          </a:p>
          <a:p>
            <a:r>
              <a:rPr lang="en-US" dirty="0"/>
              <a:t>Music is a form of communication used to understand and express thoughts and feelings. Music is not limited by words. The goal of music is not limited to sending and receiving information, but it is expanded to giving beauty through sounds.</a:t>
            </a:r>
          </a:p>
          <a:p>
            <a:endParaRPr lang="en-US" dirty="0"/>
          </a:p>
        </p:txBody>
      </p:sp>
    </p:spTree>
    <p:extLst>
      <p:ext uri="{BB962C8B-B14F-4D97-AF65-F5344CB8AC3E}">
        <p14:creationId xmlns:p14="http://schemas.microsoft.com/office/powerpoint/2010/main" val="30631631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3F11D-03A6-4A96-A971-AB6F3673C897}"/>
              </a:ext>
            </a:extLst>
          </p:cNvPr>
          <p:cNvSpPr>
            <a:spLocks noGrp="1"/>
          </p:cNvSpPr>
          <p:nvPr>
            <p:ph type="title"/>
          </p:nvPr>
        </p:nvSpPr>
        <p:spPr/>
        <p:txBody>
          <a:bodyPr/>
          <a:lstStyle/>
          <a:p>
            <a:r>
              <a:rPr lang="en-US" dirty="0"/>
              <a:t>Best teaching practices using Music</a:t>
            </a:r>
          </a:p>
        </p:txBody>
      </p:sp>
      <p:sp>
        <p:nvSpPr>
          <p:cNvPr id="3" name="Content Placeholder 2">
            <a:extLst>
              <a:ext uri="{FF2B5EF4-FFF2-40B4-BE49-F238E27FC236}">
                <a16:creationId xmlns:a16="http://schemas.microsoft.com/office/drawing/2014/main" id="{A8B7C842-8124-4C4D-9ABA-59A57D325471}"/>
              </a:ext>
            </a:extLst>
          </p:cNvPr>
          <p:cNvSpPr>
            <a:spLocks noGrp="1"/>
          </p:cNvSpPr>
          <p:nvPr>
            <p:ph idx="1"/>
          </p:nvPr>
        </p:nvSpPr>
        <p:spPr/>
        <p:txBody>
          <a:bodyPr/>
          <a:lstStyle/>
          <a:p>
            <a:r>
              <a:rPr lang="en-US" dirty="0"/>
              <a:t>Connect music to everyday life. Your phone ,iPod, computer, radio, hums, and whistles of the people around us.</a:t>
            </a:r>
          </a:p>
          <a:p>
            <a:r>
              <a:rPr lang="en-US" dirty="0"/>
              <a:t>Teach children to make and respond to music. Instruments? Make them.</a:t>
            </a:r>
          </a:p>
          <a:p>
            <a:r>
              <a:rPr lang="en-US" dirty="0"/>
              <a:t>Research indicates that background music has a positive temporary effect on student learning. For a greater positive effect on learning, students need to learn the literacy of music. This means the classroom teacher and the music teacher need to collaborate to teach reading and writing music</a:t>
            </a:r>
            <a:r>
              <a:rPr lang="en-US" dirty="0" smtClean="0"/>
              <a:t>.</a:t>
            </a:r>
          </a:p>
          <a:p>
            <a:r>
              <a:rPr lang="en-US" smtClean="0">
                <a:hlinkClick r:id="rId2"/>
              </a:rPr>
              <a:t>https://www.youtube.com/watch?v=hKILwVH_MdM</a:t>
            </a:r>
            <a:endParaRPr lang="en-US" dirty="0"/>
          </a:p>
        </p:txBody>
      </p:sp>
    </p:spTree>
    <p:extLst>
      <p:ext uri="{BB962C8B-B14F-4D97-AF65-F5344CB8AC3E}">
        <p14:creationId xmlns:p14="http://schemas.microsoft.com/office/powerpoint/2010/main" val="7655450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C0BA5-86AB-4110-80F7-6E6BC4491457}"/>
              </a:ext>
            </a:extLst>
          </p:cNvPr>
          <p:cNvSpPr>
            <a:spLocks noGrp="1"/>
          </p:cNvSpPr>
          <p:nvPr>
            <p:ph type="title"/>
          </p:nvPr>
        </p:nvSpPr>
        <p:spPr/>
        <p:txBody>
          <a:bodyPr/>
          <a:lstStyle/>
          <a:p>
            <a:r>
              <a:rPr lang="en-US" dirty="0"/>
              <a:t>Your challenge</a:t>
            </a:r>
          </a:p>
        </p:txBody>
      </p:sp>
      <p:sp>
        <p:nvSpPr>
          <p:cNvPr id="3" name="Content Placeholder 2">
            <a:extLst>
              <a:ext uri="{FF2B5EF4-FFF2-40B4-BE49-F238E27FC236}">
                <a16:creationId xmlns:a16="http://schemas.microsoft.com/office/drawing/2014/main" id="{4B2B6778-7A75-4661-9186-90FBFB67A19D}"/>
              </a:ext>
            </a:extLst>
          </p:cNvPr>
          <p:cNvSpPr>
            <a:spLocks noGrp="1"/>
          </p:cNvSpPr>
          <p:nvPr>
            <p:ph idx="1"/>
          </p:nvPr>
        </p:nvSpPr>
        <p:spPr/>
        <p:txBody>
          <a:bodyPr/>
          <a:lstStyle/>
          <a:p>
            <a:r>
              <a:rPr lang="en-US" dirty="0"/>
              <a:t>With the materials I brought for you, make a musical instrument and be able to demonstrate how to “ play” your instrument as well as how you can use it in a lesson integrated with another subject.</a:t>
            </a:r>
          </a:p>
          <a:p>
            <a:endParaRPr lang="en-US" dirty="0"/>
          </a:p>
        </p:txBody>
      </p:sp>
    </p:spTree>
    <p:extLst>
      <p:ext uri="{BB962C8B-B14F-4D97-AF65-F5344CB8AC3E}">
        <p14:creationId xmlns:p14="http://schemas.microsoft.com/office/powerpoint/2010/main" val="1490512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12D4A-A067-40B5-9CA8-E858D98A0304}"/>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EE0FD356-597F-4F5E-B5D9-C74193CA2F55}"/>
              </a:ext>
            </a:extLst>
          </p:cNvPr>
          <p:cNvSpPr>
            <a:spLocks noGrp="1"/>
          </p:cNvSpPr>
          <p:nvPr>
            <p:ph idx="1"/>
          </p:nvPr>
        </p:nvSpPr>
        <p:spPr/>
        <p:txBody>
          <a:bodyPr/>
          <a:lstStyle/>
          <a:p>
            <a:r>
              <a:rPr lang="en-US" dirty="0"/>
              <a:t> From your research on the internet, be prepared to discuss one unique teaching technique  integrating music .Be sure to read about the Vienna orchestra’s practice of making musical instruments from vegetables, the technique of making a musical quilt, water music,  pizza rondo, making a sound mobile, or a sound collage.</a:t>
            </a:r>
          </a:p>
          <a:p>
            <a:endParaRPr lang="en-US" dirty="0"/>
          </a:p>
          <a:p>
            <a:r>
              <a:rPr lang="en-US" dirty="0" smtClean="0"/>
              <a:t>I </a:t>
            </a:r>
            <a:r>
              <a:rPr lang="en-US" dirty="0"/>
              <a:t>will ask you, as experts who have researched creative ideas of teaching music, to teach me how </a:t>
            </a:r>
            <a:r>
              <a:rPr lang="en-US" dirty="0" smtClean="0"/>
              <a:t>to spend very little money to teach an arts integrated lesson with music and another subject. </a:t>
            </a:r>
            <a:endParaRPr lang="en-US" dirty="0"/>
          </a:p>
        </p:txBody>
      </p:sp>
    </p:spTree>
    <p:extLst>
      <p:ext uri="{BB962C8B-B14F-4D97-AF65-F5344CB8AC3E}">
        <p14:creationId xmlns:p14="http://schemas.microsoft.com/office/powerpoint/2010/main" val="39724155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lstStyle/>
          <a:p>
            <a:r>
              <a:rPr lang="en-US" dirty="0" smtClean="0"/>
              <a:t>The Rock and Roll Hall of Fame currently houses 52 lesson plans using rock and roll music to teach History, English Language Economics, Social Science, and Psychology.</a:t>
            </a:r>
          </a:p>
          <a:p>
            <a:r>
              <a:rPr lang="en-US" dirty="0" smtClean="0"/>
              <a:t>“Interactive Music Strategies” by Michelle Lazar</a:t>
            </a:r>
          </a:p>
          <a:p>
            <a:r>
              <a:rPr lang="en-US" dirty="0" smtClean="0"/>
              <a:t>EdApps.ca “14 Ways to Use GarageBand in the Classroom”</a:t>
            </a:r>
          </a:p>
          <a:p>
            <a:r>
              <a:rPr lang="en-US" dirty="0" smtClean="0"/>
              <a:t>Edutopia.org Lucas Foundation that is a treasure-trove of information</a:t>
            </a:r>
          </a:p>
          <a:p>
            <a:r>
              <a:rPr lang="en-US" dirty="0" smtClean="0"/>
              <a:t>Princeton Review Vocabulary Minute </a:t>
            </a:r>
          </a:p>
          <a:p>
            <a:r>
              <a:rPr lang="en-US" dirty="0" smtClean="0">
                <a:hlinkClick r:id="rId2"/>
              </a:rPr>
              <a:t>https://www.youtube.com/watch?v=zCxOebhito4&amp;list=PLC991R0_bjfO48hu-OQluFTTRELd_kDsc</a:t>
            </a:r>
            <a:endParaRPr lang="en-US" dirty="0"/>
          </a:p>
          <a:p>
            <a:pPr marL="0" indent="0">
              <a:buNone/>
            </a:pPr>
            <a:endParaRPr lang="en-US" dirty="0"/>
          </a:p>
        </p:txBody>
      </p:sp>
    </p:spTree>
    <p:extLst>
      <p:ext uri="{BB962C8B-B14F-4D97-AF65-F5344CB8AC3E}">
        <p14:creationId xmlns:p14="http://schemas.microsoft.com/office/powerpoint/2010/main" val="413362428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70</TotalTime>
  <Words>435</Words>
  <Application>Microsoft Office PowerPoint</Application>
  <PresentationFormat>Widescreen</PresentationFormat>
  <Paragraphs>33</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Century Gothic</vt:lpstr>
      <vt:lpstr>Wingdings 3</vt:lpstr>
      <vt:lpstr>Ion</vt:lpstr>
      <vt:lpstr>Integrating Music Into the Curriculum</vt:lpstr>
      <vt:lpstr>PowerPoint Presentation</vt:lpstr>
      <vt:lpstr>Define the word: Music</vt:lpstr>
      <vt:lpstr>Best teaching practices using Music</vt:lpstr>
      <vt:lpstr>Your challenge</vt:lpstr>
      <vt:lpstr>PowerPoint Presentation</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Integrating Music Into the Curriculum</dc:title>
  <dc:creator>Judy McEnany</dc:creator>
  <cp:lastModifiedBy>spravce</cp:lastModifiedBy>
  <cp:revision>13</cp:revision>
  <dcterms:created xsi:type="dcterms:W3CDTF">2018-10-16T18:24:19Z</dcterms:created>
  <dcterms:modified xsi:type="dcterms:W3CDTF">2020-04-05T12:35:32Z</dcterms:modified>
</cp:coreProperties>
</file>