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DA87A52-499B-4897-AECC-493AD535EE0C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59A35D5-3FD5-4449-B902-F05482C495F1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632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7A52-499B-4897-AECC-493AD535EE0C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35D5-3FD5-4449-B902-F05482C49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8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7A52-499B-4897-AECC-493AD535EE0C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35D5-3FD5-4449-B902-F05482C49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51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7A52-499B-4897-AECC-493AD535EE0C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35D5-3FD5-4449-B902-F05482C495F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1878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7A52-499B-4897-AECC-493AD535EE0C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35D5-3FD5-4449-B902-F05482C49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433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7A52-499B-4897-AECC-493AD535EE0C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35D5-3FD5-4449-B902-F05482C49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77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7A52-499B-4897-AECC-493AD535EE0C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35D5-3FD5-4449-B902-F05482C49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255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7A52-499B-4897-AECC-493AD535EE0C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35D5-3FD5-4449-B902-F05482C49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799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7A52-499B-4897-AECC-493AD535EE0C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35D5-3FD5-4449-B902-F05482C49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48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7A52-499B-4897-AECC-493AD535EE0C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35D5-3FD5-4449-B902-F05482C49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4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7A52-499B-4897-AECC-493AD535EE0C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35D5-3FD5-4449-B902-F05482C49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3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7A52-499B-4897-AECC-493AD535EE0C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35D5-3FD5-4449-B902-F05482C49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3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7A52-499B-4897-AECC-493AD535EE0C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35D5-3FD5-4449-B902-F05482C49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4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7A52-499B-4897-AECC-493AD535EE0C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35D5-3FD5-4449-B902-F05482C49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5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7A52-499B-4897-AECC-493AD535EE0C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35D5-3FD5-4449-B902-F05482C49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43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7A52-499B-4897-AECC-493AD535EE0C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35D5-3FD5-4449-B902-F05482C49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6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87A52-499B-4897-AECC-493AD535EE0C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35D5-3FD5-4449-B902-F05482C49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8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DA87A52-499B-4897-AECC-493AD535EE0C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459A35D5-3FD5-4449-B902-F05482C49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6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Советы Будущим педагогам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Лайфхаки как выжить в школе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525" y="3682562"/>
            <a:ext cx="3107269" cy="298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01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Спокойствие ,только спокойствие 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2466109"/>
            <a:ext cx="6573982" cy="2908476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1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.Не бойтесь ! Успокойтесь!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Люди ,как животные .они чувствуют страх. Не показывайте им свой страх, иначе вы потеряете их внимание.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Чувствуйте себя уверенно ,сейчас вы тут главный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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026" name="Picture 2" descr="https://avatars.mds.yandex.net/i?id=0a6c5bb89c8be0385a22f0b400b2c903_l-523685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036" y="1605216"/>
            <a:ext cx="4059382" cy="403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79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Преподавание — это искусство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5645726" cy="3311189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2.настройтесь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на то, что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вам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нужно будет постоянно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совершенствовать.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</a:br>
            <a:endParaRPr lang="ru-RU" dirty="0" smtClean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Вы должны быть всегда интересны своим ученикам, иначе ваш урок будет скучным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1914907"/>
            <a:ext cx="5189517" cy="345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4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Плохой опыт-тоже опыт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853545" cy="3311189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3.Не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 расстраивайтесь, если что-то пошло не так, как вы ожидали. Подумайте, что можно в следующий раз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сделать по-другому.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45" y="1711965"/>
            <a:ext cx="5098473" cy="382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35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Повторение</a:t>
            </a:r>
            <a:r>
              <a:rPr lang="ru-RU" dirty="0"/>
              <a:t> </a:t>
            </a:r>
            <a:r>
              <a:rPr lang="ru-RU" dirty="0" smtClean="0"/>
              <a:t>-</a:t>
            </a:r>
            <a:r>
              <a:rPr lang="ru-RU" b="1" dirty="0" smtClean="0"/>
              <a:t>мать</a:t>
            </a:r>
            <a:r>
              <a:rPr lang="ru-RU" dirty="0"/>
              <a:t> </a:t>
            </a:r>
            <a:r>
              <a:rPr lang="ru-RU" b="1" dirty="0"/>
              <a:t>учения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5673436" cy="3311189"/>
          </a:xfrm>
        </p:spPr>
        <p:txBody>
          <a:bodyPr/>
          <a:lstStyle/>
          <a:p>
            <a:r>
              <a:rPr lang="ru-RU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4.На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 уроке давайте чёткие инструкции, проверяйте, поняли ли их 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учащиеся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Повторите своё задание, вопрос ещё раз.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убедитесь, что все поняли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82" y="1717965"/>
            <a:ext cx="4891281" cy="378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48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27</TotalTime>
  <Words>57</Words>
  <Application>Microsoft Office PowerPoint</Application>
  <PresentationFormat>Широкоэкранный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Bahnschrift</vt:lpstr>
      <vt:lpstr>Bahnschrift SemiBold</vt:lpstr>
      <vt:lpstr>Impact</vt:lpstr>
      <vt:lpstr>Wingdings</vt:lpstr>
      <vt:lpstr>Главное мероприятие</vt:lpstr>
      <vt:lpstr>Советы Будущим педагогам</vt:lpstr>
      <vt:lpstr>Спокойствие ,только спокойствие …</vt:lpstr>
      <vt:lpstr>Преподавание — это искусство</vt:lpstr>
      <vt:lpstr>Плохой опыт-тоже опыт</vt:lpstr>
      <vt:lpstr>Повторение -мать учения 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Будущим педагогам</dc:title>
  <dc:creator>Bella</dc:creator>
  <cp:lastModifiedBy>Bella</cp:lastModifiedBy>
  <cp:revision>4</cp:revision>
  <dcterms:created xsi:type="dcterms:W3CDTF">2022-04-27T13:44:23Z</dcterms:created>
  <dcterms:modified xsi:type="dcterms:W3CDTF">2022-04-28T09:32:27Z</dcterms:modified>
</cp:coreProperties>
</file>