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91AAE-B3AC-4638-8623-44BDD8007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5D63163-AECF-40DC-B5C9-19EDB8653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B09D78-C799-464B-9647-63C2875A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C3A981-0F10-4E31-B689-70916569D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1E1D84-79DE-496E-B238-934F5E57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58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FC534-51F2-4C78-BB6E-614DDCBFF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B764CB8-431A-40FD-9702-B41A453854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F91139-A5DE-4C0B-AE67-638029FD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149D61-8583-4306-A914-2114C2AE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63760B-D25B-48EA-9B23-CA0FCF49A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1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AA8B42-F19F-4CF7-93B3-6459D9906A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DFAF9D0-F0F4-444A-976B-54BD2F98A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D17FE6-EF3F-436E-A049-E5480F1E5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731AC9-5A8C-4F6D-A8AD-0DBDE03DD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192CC91-570E-48B0-AD99-8906A598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867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0BED17-065B-41C6-87E0-31B32D236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6FA729-6A57-450B-A7B3-56008FE36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D390D0-1E6C-44B2-BE6F-C62CFAC6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F8C63A-31A7-4B42-800E-E82741C15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56AAF-BC3F-4C74-A019-D12992354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530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2C9F6-6DA9-454A-A0E4-9850A74AB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3E6C51-005A-4159-802C-ABADB52FA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959F17-A925-4C73-94FF-05926E40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9B0EB3-4AEF-47AE-96B1-A30480750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961AEA-F3C5-4789-8905-434FA3B08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77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8AA1EE-B7AF-45A9-AA75-1668403BD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1C380-C94B-4F71-9A42-BDDB016131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032CE0C-A82F-4FFD-998C-5FB22D9C4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43D82C-BA3D-4969-A4B0-4E369DDC9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6ACCBC-EEC8-4CB2-91D4-BDA5090F7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70EAA0-83E2-4356-A16D-E9F16CCA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4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9A05AA-2716-4781-943F-72ED73530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F3A3EC-802F-4013-85A1-A24C9EC7C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D3F610-DCB7-4937-A86B-02A293410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D9C0860-6935-4394-9BDF-FFCC874DB8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D7F95B2-8BF7-4341-954A-34B94605BD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ECB7E57-5AC1-4FA0-96C6-A71BC3C99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34AB23-D9A3-426C-BBE7-A3126D341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C171A58-6548-4DB0-83CD-B8AFCD4F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975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A4457-9BAF-4B9D-8DAB-D7CFD0DA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15834C-DA2A-4EEF-929A-7FF51D81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E9A5F54-3CCF-4052-9366-8750B50E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890649E-675A-4813-B221-5205B3B36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5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909999B-DCE1-4BC8-8627-7D77D5EC8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9DEC033-063D-4F70-95D5-504F6E899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D9F88CC-0728-4A89-9702-FEE1ECA8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10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EF463E-0AAC-48DB-8632-62EA561C8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F0CE7F-F27F-4AE4-A124-349E3AA9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0FDEED-B213-4F14-BDB0-83E8BE2A9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0AEBDA2-F319-4363-BAF3-E1B38AB7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64B15A9-53C8-465D-A141-33EFF9D5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334401C-3325-4F04-B916-016205B91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35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80D10-AE53-4ABF-84A4-CF2DF796D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7A0DB9-9029-4AE4-A9EE-DFF0E6C5D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A8C803-5696-4F15-9DA0-DAA7048F83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27409F-D1A1-4FF4-89A5-DDBE6803E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861940-A8B9-4144-B96C-F62960F7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14FD9F9-5149-484C-A26C-7BC74504F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18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FE4E201-E453-4CF8-AF15-5A83949BB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880D2A-9FA1-49BD-924F-1CD6A69E7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C1D4F7-571F-46E5-BDA6-B286C05865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80E0-F212-4233-9A5C-933831D94DC6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EFC765-E90A-4AE4-A282-89F7954559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807C0-ED8A-416C-8B96-721F2F4F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BADE-1A93-4BE6-905F-6736A54C3D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24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0E0CE1-853D-413E-8944-A77352C871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ПЛАНЫ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11F1C6-934B-4DD6-829E-159E25C86D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1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59892-C24E-47C3-B9A3-F14F3C01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Планы на будущее</a:t>
            </a:r>
            <a:endParaRPr lang="cs-CZ" dirty="0"/>
          </a:p>
        </p:txBody>
      </p:sp>
      <p:pic>
        <p:nvPicPr>
          <p:cNvPr id="1026" name="Picture 2" descr="﻿Ну, сначала я позавтракаю.&#10;V&#10;Ну, какие у тебя планы?&#10;К&#10;Нет, я имею в виду на будущее.&#10;А про ужин я еще&#10;не думала.&#10;),Смешные комиксы,веб-комиксы с юмором и их переводы,планы на будущее,песочница">
            <a:extLst>
              <a:ext uri="{FF2B5EF4-FFF2-40B4-BE49-F238E27FC236}">
                <a16:creationId xmlns:a16="http://schemas.microsoft.com/office/drawing/2014/main" id="{DBDC707A-A822-4DC6-B1A4-2DC3A56A4D2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396" y="1690688"/>
            <a:ext cx="673097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65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AE168-1BE7-4053-A657-877E89C2F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Какие у вас планы на выходные (субботу и воскресенье)?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BBBA7F-FBFC-4EF6-BD58-EC45A4DF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27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04889-00FD-4A55-B5D5-690CC1FAC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Какие у вас планы на год?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11531-56C6-48D3-BF5D-E712E99ED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Скажите, что вы хотите сделать в этом году?</a:t>
            </a:r>
          </a:p>
          <a:p>
            <a:r>
              <a:rPr lang="ru-RU" dirty="0"/>
              <a:t>Как достичь цель? Что вы для этого будете делать?</a:t>
            </a:r>
          </a:p>
          <a:p>
            <a:pPr marL="0" indent="0">
              <a:buNone/>
            </a:pPr>
            <a:r>
              <a:rPr lang="ru-RU" dirty="0"/>
              <a:t>- ....................................   </a:t>
            </a:r>
          </a:p>
          <a:p>
            <a:pPr marL="0" indent="0">
              <a:buNone/>
            </a:pPr>
            <a:r>
              <a:rPr lang="ru-RU" dirty="0"/>
              <a:t>- ....................................</a:t>
            </a:r>
          </a:p>
          <a:p>
            <a:pPr marL="0" indent="0">
              <a:buNone/>
            </a:pPr>
            <a:r>
              <a:rPr lang="ru-RU"/>
              <a:t>- .....................................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811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DC6A5-0C7E-4847-8B1E-F13727C17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056715-2E9F-4C8F-93C9-B03A6A000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Все идет по плану – </a:t>
            </a:r>
          </a:p>
          <a:p>
            <a:r>
              <a:rPr lang="ru-RU" dirty="0"/>
              <a:t>Когда что-то пошло не по плану – </a:t>
            </a:r>
          </a:p>
          <a:p>
            <a:r>
              <a:rPr lang="ru-RU"/>
              <a:t>Иметь/строить наполеоновские планы -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8334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</Words>
  <Application>Microsoft Office PowerPoint</Application>
  <PresentationFormat>Širokoúhlá obrazovka</PresentationFormat>
  <Paragraphs>12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ПЛАНЫ</vt:lpstr>
      <vt:lpstr>Планы на будущее</vt:lpstr>
      <vt:lpstr>Какие у вас планы на выходные (субботу и воскресенье)? </vt:lpstr>
      <vt:lpstr>Какие у вас планы на год?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ПЛАНЫ</dc:title>
  <dc:creator>Jekatěrina Mikešová</dc:creator>
  <cp:lastModifiedBy>Jekatěrina Mikešová</cp:lastModifiedBy>
  <cp:revision>2</cp:revision>
  <dcterms:created xsi:type="dcterms:W3CDTF">2021-03-09T08:17:18Z</dcterms:created>
  <dcterms:modified xsi:type="dcterms:W3CDTF">2021-03-09T08:26:05Z</dcterms:modified>
</cp:coreProperties>
</file>