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9491AAE-B3AC-4638-8623-44BDD800741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35D63163-AECF-40DC-B5C9-19EDB86532E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5B09D78-C799-464B-9647-63C2875A85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480E0-F212-4233-9A5C-933831D94DC6}" type="datetimeFigureOut">
              <a:rPr lang="cs-CZ" smtClean="0"/>
              <a:t>09.03.2021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5C3A981-0F10-4E31-B689-70916569D6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31E1D84-79DE-496E-B238-934F5E5751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ABADE-1A93-4BE6-905F-6736A54C3D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775887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A6FC534-51F2-4C78-BB6E-614DDCBFFE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EB764CB8-431A-40FD-9702-B41A453854B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EF91139-A5DE-4C0B-AE67-638029FDD4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480E0-F212-4233-9A5C-933831D94DC6}" type="datetimeFigureOut">
              <a:rPr lang="cs-CZ" smtClean="0"/>
              <a:t>09.03.2021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9149D61-8583-4306-A914-2114C2AE8C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A63760B-D25B-48EA-9B23-CA0FCF49A0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ABADE-1A93-4BE6-905F-6736A54C3D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529185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FCAA8B42-F19F-4CF7-93B3-6459D9906A7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6DFAF9D0-F0F4-444A-976B-54BD2F98AEB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DD17FE6-EF3F-436E-A049-E5480F1E5E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480E0-F212-4233-9A5C-933831D94DC6}" type="datetimeFigureOut">
              <a:rPr lang="cs-CZ" smtClean="0"/>
              <a:t>09.03.2021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F731AC9-5A8C-4F6D-A8AD-0DBDE03DDD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192CC91-570E-48B0-AD99-8906A5980C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ABADE-1A93-4BE6-905F-6736A54C3D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786700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60BED17-065B-41C6-87E0-31B32D2368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E6FA729-6A57-450B-A7B3-56008FE36B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9D390D0-1E6C-44B2-BE6F-C62CFAC601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480E0-F212-4233-9A5C-933831D94DC6}" type="datetimeFigureOut">
              <a:rPr lang="cs-CZ" smtClean="0"/>
              <a:t>09.03.2021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9F8C63A-31A7-4B42-800E-E82741C155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BD56AAF-BC3F-4C74-A019-D129923545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ABADE-1A93-4BE6-905F-6736A54C3D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253037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8D2C9F6-6DA9-454A-A0E4-9850A74ABA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A23E6C51-005A-4159-802C-ABADB52FA3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6959F17-A925-4C73-94FF-05926E4006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480E0-F212-4233-9A5C-933831D94DC6}" type="datetimeFigureOut">
              <a:rPr lang="cs-CZ" smtClean="0"/>
              <a:t>09.03.2021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E9B0EB3-4AEF-47AE-96B1-A304807504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2961AEA-F3C5-4789-8905-434FA3B08F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ABADE-1A93-4BE6-905F-6736A54C3D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207765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28AA1EE-B7AF-45A9-AA75-1668403BD6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9B1C380-C94B-4F71-9A42-BDDB016131E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2032CE0C-A82F-4FFD-998C-5FB22D9C4C9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CE43D82C-BA3D-4969-A4B0-4E369DDC93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480E0-F212-4233-9A5C-933831D94DC6}" type="datetimeFigureOut">
              <a:rPr lang="cs-CZ" smtClean="0"/>
              <a:t>09.03.2021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536ACCBC-EEC8-4CB2-91D4-BDA5090F76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0E70EAA0-83E2-4356-A16D-E9F16CCA31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ABADE-1A93-4BE6-905F-6736A54C3D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624636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C9A05AA-2716-4781-943F-72ED735308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A4F3A3EC-802F-4013-85A1-A24C9EC7C6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97D3F610-DCB7-4937-A86B-02A2934106B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8D9C0860-6935-4394-9BDF-FFCC874DB8B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CD7F95B2-8BF7-4341-954A-34B94605BD7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FECB7E57-5AC1-4FA0-96C6-A71BC3C99C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480E0-F212-4233-9A5C-933831D94DC6}" type="datetimeFigureOut">
              <a:rPr lang="cs-CZ" smtClean="0"/>
              <a:t>09.03.2021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7034AB23-D9A3-426C-BBE7-A3126D3410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7C171A58-6548-4DB0-83CD-B8AFCD4F0A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ABADE-1A93-4BE6-905F-6736A54C3D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097549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C6A4457-9BAF-4B9D-8DAB-D7CFD0DA14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7615834C-DA2A-4EEF-929A-7FF51D8194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480E0-F212-4233-9A5C-933831D94DC6}" type="datetimeFigureOut">
              <a:rPr lang="cs-CZ" smtClean="0"/>
              <a:t>09.03.2021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0E9A5F54-3CCF-4052-9366-8750B50E82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8890649E-675A-4813-B221-5205B3B360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ABADE-1A93-4BE6-905F-6736A54C3D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008531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B909999B-DCE1-4BC8-8627-7D77D5EC83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480E0-F212-4233-9A5C-933831D94DC6}" type="datetimeFigureOut">
              <a:rPr lang="cs-CZ" smtClean="0"/>
              <a:t>09.03.2021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89DEC033-063D-4F70-95D5-504F6E8999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3D9F88CC-0728-4A89-9702-FEE1ECA8FC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ABADE-1A93-4BE6-905F-6736A54C3D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121040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DEF463E-0AAC-48DB-8632-62EA561C8C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FF0CE7F-F27F-4AE4-A124-349E3AA907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C60FDEED-B213-4F14-BDB0-83E8BE2A95D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00AEBDA2-F319-4363-BAF3-E1B38AB72D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480E0-F212-4233-9A5C-933831D94DC6}" type="datetimeFigureOut">
              <a:rPr lang="cs-CZ" smtClean="0"/>
              <a:t>09.03.2021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464B15A9-53C8-465D-A141-33EFF9D531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B334401C-3325-4F04-B916-016205B911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ABADE-1A93-4BE6-905F-6736A54C3D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303577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A280D10-AE53-4ABF-84A4-CF2DF796D4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C07A0DB9-9029-4AE4-A9EE-DFF0E6C5D00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DDA8C803-5696-4F15-9DA0-DAA7048F83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9A27409F-D1A1-4FF4-89A5-DDBE6803EC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480E0-F212-4233-9A5C-933831D94DC6}" type="datetimeFigureOut">
              <a:rPr lang="cs-CZ" smtClean="0"/>
              <a:t>09.03.2021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7E861940-A8B9-4144-B96C-F62960F74C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614FD9F9-5149-484C-A26C-7BC74504F4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ABADE-1A93-4BE6-905F-6736A54C3D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961844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3FE4E201-E453-4CF8-AF15-5A83949BB4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59880D2A-9FA1-49BD-924F-1CD6A69E73D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AC1D4F7-571F-46E5-BDA6-B286C05865C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1480E0-F212-4233-9A5C-933831D94DC6}" type="datetimeFigureOut">
              <a:rPr lang="cs-CZ" smtClean="0"/>
              <a:t>09.03.2021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CEFC765-E90A-4AE4-A282-89F7954559C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99807C0-ED8A-416C-8B96-721F2F4F6D5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4ABADE-1A93-4BE6-905F-6736A54C3D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802410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00E0CE1-853D-413E-8944-A77352C871F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/>
              <a:t>ПЛАНЫ</a:t>
            </a:r>
            <a:endParaRPr lang="cs-CZ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9611F1C6-934B-4DD6-829E-159E25C86D0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19102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E359892-C24E-47C3-B9A3-F14F3C01F3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Планы на будущее</a:t>
            </a:r>
            <a:endParaRPr lang="cs-CZ" dirty="0"/>
          </a:p>
        </p:txBody>
      </p:sp>
      <p:pic>
        <p:nvPicPr>
          <p:cNvPr id="1026" name="Picture 2" descr="﻿Ну, сначала я позавтракаю.&#10;V&#10;Ну, какие у тебя планы?&#10;К&#10;Нет, я имею в виду на будущее.&#10;А про ужин я еще&#10;не думала.&#10;),Смешные комиксы,веб-комиксы с юмором и их переводы,планы на будущее,песочница">
            <a:extLst>
              <a:ext uri="{FF2B5EF4-FFF2-40B4-BE49-F238E27FC236}">
                <a16:creationId xmlns:a16="http://schemas.microsoft.com/office/drawing/2014/main" id="{DBDC707A-A822-4DC6-B1A4-2DC3A56A4D23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8396" y="1690688"/>
            <a:ext cx="6730975" cy="4351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796575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16AE168-1BE7-4053-A657-877E89C2F1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/>
              <a:t>Какие у вас планы на выходные (субботу и воскресенье)?</a:t>
            </a:r>
            <a:br>
              <a:rPr lang="ru-RU" dirty="0"/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6BBBA7F-FBFC-4EF6-BD58-EC45A4DF2B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032760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DD04889-00FD-4A55-B5D5-690CC1FAC2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Какие у вас планы на год?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3B11531-56C6-48D3-BF5D-E712E99EDB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Скажите, что вы хотите сделать в этом году?</a:t>
            </a:r>
          </a:p>
          <a:p>
            <a:r>
              <a:rPr lang="ru-RU" dirty="0"/>
              <a:t>Как достичь цель? Что вы для этого будете делать?</a:t>
            </a:r>
          </a:p>
          <a:p>
            <a:pPr marL="0" indent="0">
              <a:buNone/>
            </a:pPr>
            <a:r>
              <a:rPr lang="ru-RU" dirty="0"/>
              <a:t>- ....................................   </a:t>
            </a:r>
          </a:p>
          <a:p>
            <a:pPr marL="0" indent="0">
              <a:buNone/>
            </a:pPr>
            <a:r>
              <a:rPr lang="ru-RU" dirty="0"/>
              <a:t>- ....................................</a:t>
            </a:r>
          </a:p>
          <a:p>
            <a:pPr marL="0" indent="0">
              <a:buNone/>
            </a:pPr>
            <a:r>
              <a:rPr lang="ru-RU"/>
              <a:t>- .....................................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481146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E1DC6A5-0C7E-4847-8B1E-F13727C173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C056715-2E9F-4C8F-93C9-B03A6A000B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Все идет по плану – </a:t>
            </a:r>
          </a:p>
          <a:p>
            <a:r>
              <a:rPr lang="ru-RU" dirty="0"/>
              <a:t>Когда что-то пошло не по плану – </a:t>
            </a:r>
          </a:p>
          <a:p>
            <a:r>
              <a:rPr lang="ru-RU"/>
              <a:t>Иметь/строить наполеоновские планы - 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48833414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68</Words>
  <Application>Microsoft Office PowerPoint</Application>
  <PresentationFormat>Širokoúhlá obrazovka</PresentationFormat>
  <Paragraphs>12</Paragraphs>
  <Slides>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Motiv Office</vt:lpstr>
      <vt:lpstr>ПЛАНЫ</vt:lpstr>
      <vt:lpstr>Планы на будущее</vt:lpstr>
      <vt:lpstr>Какие у вас планы на выходные (субботу и воскресенье)? </vt:lpstr>
      <vt:lpstr>Какие у вас планы на год?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ПЛАНЫ</dc:title>
  <dc:creator>Jekatěrina Mikešová</dc:creator>
  <cp:lastModifiedBy>Jekatěrina Mikešová</cp:lastModifiedBy>
  <cp:revision>2</cp:revision>
  <dcterms:created xsi:type="dcterms:W3CDTF">2021-03-09T08:17:18Z</dcterms:created>
  <dcterms:modified xsi:type="dcterms:W3CDTF">2021-03-09T08:26:05Z</dcterms:modified>
</cp:coreProperties>
</file>