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3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A0DF-1A0C-4C0D-A5AE-F40C4626BAF8}" type="datetimeFigureOut">
              <a:rPr lang="sk-SK" smtClean="0"/>
              <a:pPr/>
              <a:t>23. 4. 2022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5E09-F6A1-40A3-9A78-C10A8D69C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958166" cy="1798641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gency FB" pitchFamily="34" charset="0"/>
              </a:rPr>
              <a:t>Zahradní terapie</a:t>
            </a:r>
            <a:endParaRPr lang="cs-CZ" sz="5400" dirty="0">
              <a:latin typeface="Agency FB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72132" y="5857892"/>
            <a:ext cx="3343276" cy="68580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Jana Kabátová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</a:endParaRPr>
          </a:p>
        </p:txBody>
      </p:sp>
      <p:pic>
        <p:nvPicPr>
          <p:cNvPr id="14338" name="Picture 2" descr="Opis fotky nie je k dispozíci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gency FB" pitchFamily="34" charset="0"/>
              </a:rPr>
              <a:t>„Jese</a:t>
            </a:r>
            <a:r>
              <a:rPr lang="cs-CZ" dirty="0" smtClean="0"/>
              <a:t>ň </a:t>
            </a:r>
            <a:r>
              <a:rPr lang="cs-CZ" dirty="0" smtClean="0">
                <a:latin typeface="Agency FB" pitchFamily="34" charset="0"/>
              </a:rPr>
              <a:t>života“ ZSS Levice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14744" y="1142984"/>
            <a:ext cx="5143536" cy="5429288"/>
          </a:xfrm>
        </p:spPr>
        <p:txBody>
          <a:bodyPr>
            <a:normAutofit/>
          </a:bodyPr>
          <a:lstStyle/>
          <a:p>
            <a:r>
              <a:rPr lang="sk-SK" dirty="0"/>
              <a:t>R</a:t>
            </a:r>
            <a:r>
              <a:rPr lang="sk-SK" dirty="0" smtClean="0"/>
              <a:t>ozpočtová </a:t>
            </a:r>
            <a:r>
              <a:rPr lang="sk-SK" dirty="0"/>
              <a:t>organizácia s právnou subjektivitou zriadená Nitrianskym samosprávnym </a:t>
            </a:r>
            <a:r>
              <a:rPr lang="sk-SK" dirty="0" smtClean="0"/>
              <a:t>krajom</a:t>
            </a:r>
            <a:r>
              <a:rPr lang="sk-SK" dirty="0"/>
              <a:t>  </a:t>
            </a:r>
            <a:endParaRPr lang="sk-SK" dirty="0" smtClean="0"/>
          </a:p>
          <a:p>
            <a:r>
              <a:rPr lang="sk-SK" dirty="0" smtClean="0"/>
              <a:t>O</a:t>
            </a:r>
            <a:r>
              <a:rPr lang="sk-SK" dirty="0" smtClean="0"/>
              <a:t>d </a:t>
            </a:r>
            <a:r>
              <a:rPr lang="sk-SK" dirty="0"/>
              <a:t>roku </a:t>
            </a:r>
            <a:r>
              <a:rPr lang="sk-SK" dirty="0" smtClean="0"/>
              <a:t>1976</a:t>
            </a:r>
          </a:p>
          <a:p>
            <a:r>
              <a:rPr lang="sk-SK" dirty="0" smtClean="0"/>
              <a:t>Priorita: ľudský</a:t>
            </a:r>
            <a:r>
              <a:rPr lang="sk-SK" dirty="0"/>
              <a:t>, ústretový a trpezlivý prístup ku  klientom, rodinným príslušníkom a ostatným </a:t>
            </a:r>
            <a:r>
              <a:rPr lang="sk-SK" dirty="0" smtClean="0"/>
              <a:t>partnerom</a:t>
            </a:r>
            <a:endParaRPr lang="cs-CZ" dirty="0"/>
          </a:p>
        </p:txBody>
      </p:sp>
      <p:pic>
        <p:nvPicPr>
          <p:cNvPr id="5" name="Picture 2" descr="Opis fotky nie je k dispozíci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786182" cy="354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gency FB" pitchFamily="34" charset="0"/>
              </a:rPr>
              <a:t>   Základné </a:t>
            </a:r>
            <a:r>
              <a:rPr lang="cs-CZ" sz="4000" dirty="0" err="1" smtClean="0">
                <a:latin typeface="Agency FB" pitchFamily="34" charset="0"/>
              </a:rPr>
              <a:t>informácie</a:t>
            </a:r>
            <a:endParaRPr lang="cs-CZ" sz="4000" dirty="0">
              <a:latin typeface="Agency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000108"/>
            <a:ext cx="6929486" cy="564360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Poskytuje</a:t>
            </a:r>
            <a:r>
              <a:rPr lang="sk-SK" dirty="0"/>
              <a:t> služby v dvoch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       </a:t>
            </a:r>
            <a:r>
              <a:rPr lang="sk-SK" dirty="0" smtClean="0"/>
              <a:t>strediskách</a:t>
            </a:r>
            <a:r>
              <a:rPr lang="sk-SK" dirty="0"/>
              <a:t>:</a:t>
            </a:r>
          </a:p>
          <a:p>
            <a:r>
              <a:rPr lang="sk-SK" b="1" dirty="0"/>
              <a:t>Levice, Družstevnícka 22</a:t>
            </a:r>
            <a:endParaRPr lang="sk-SK" dirty="0"/>
          </a:p>
          <a:p>
            <a:r>
              <a:rPr lang="sk-SK" b="1" dirty="0"/>
              <a:t>Domadice 58 </a:t>
            </a:r>
            <a:endParaRPr lang="sk-SK" dirty="0"/>
          </a:p>
          <a:p>
            <a:r>
              <a:rPr lang="sk-SK" dirty="0" smtClean="0"/>
              <a:t>Kapacita : </a:t>
            </a:r>
            <a:r>
              <a:rPr lang="sk-SK" dirty="0"/>
              <a:t>183 </a:t>
            </a:r>
            <a:r>
              <a:rPr lang="sk-SK" dirty="0" smtClean="0"/>
              <a:t>klientov</a:t>
            </a:r>
          </a:p>
          <a:p>
            <a:r>
              <a:rPr lang="sk-SK" dirty="0"/>
              <a:t>Predmetom </a:t>
            </a:r>
            <a:r>
              <a:rPr lang="sk-SK" dirty="0" smtClean="0"/>
              <a:t>ich činnosti </a:t>
            </a:r>
            <a:r>
              <a:rPr lang="sk-SK" dirty="0"/>
              <a:t>je poskytovanie sociálnych </a:t>
            </a:r>
            <a:r>
              <a:rPr lang="sk-SK" dirty="0" smtClean="0"/>
              <a:t>služieb formou:</a:t>
            </a:r>
            <a:endParaRPr lang="sk-SK" dirty="0"/>
          </a:p>
          <a:p>
            <a:pPr lvl="1"/>
            <a:r>
              <a:rPr lang="sk-SK" dirty="0" smtClean="0"/>
              <a:t>Zariadenie </a:t>
            </a:r>
            <a:r>
              <a:rPr lang="sk-SK" dirty="0"/>
              <a:t>pre seniorov (ZPS)</a:t>
            </a:r>
          </a:p>
          <a:p>
            <a:pPr lvl="1"/>
            <a:r>
              <a:rPr lang="sk-SK" dirty="0" smtClean="0"/>
              <a:t>Domov </a:t>
            </a:r>
            <a:r>
              <a:rPr lang="sk-SK" dirty="0"/>
              <a:t>sociálnych služieb (DSS)</a:t>
            </a:r>
          </a:p>
          <a:p>
            <a:pPr lvl="1"/>
            <a:r>
              <a:rPr lang="sk-SK" dirty="0" smtClean="0"/>
              <a:t>Špecializované </a:t>
            </a:r>
            <a:r>
              <a:rPr lang="sk-SK" dirty="0"/>
              <a:t>zariadenie pre osoby s postihnutím demenciou rôzneho typu – (ŠZ)</a:t>
            </a:r>
          </a:p>
          <a:p>
            <a:endParaRPr lang="sk-SK" dirty="0"/>
          </a:p>
        </p:txBody>
      </p:sp>
      <p:pic>
        <p:nvPicPr>
          <p:cNvPr id="4" name="Picture 6" descr="https://www.jesenzivota-lv.sk/wp-content/uploads/2020/03/DSCN0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3581011" cy="2637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/>
          <a:lstStyle/>
          <a:p>
            <a:pPr>
              <a:buNone/>
            </a:pPr>
            <a:endParaRPr lang="cs-CZ" b="1" u="sng" dirty="0" smtClean="0"/>
          </a:p>
          <a:p>
            <a:pPr marL="514350" indent="-514350" algn="ctr">
              <a:buAutoNum type="arabicPeriod"/>
            </a:pPr>
            <a:r>
              <a:rPr lang="cs-CZ" sz="2400" b="1" u="sng" dirty="0" err="1" smtClean="0"/>
              <a:t>Zariadenie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pre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seniorov</a:t>
            </a:r>
            <a:r>
              <a:rPr lang="cs-CZ" sz="2400" b="1" u="sng" dirty="0" smtClean="0"/>
              <a:t> (ZPS) od 62 </a:t>
            </a:r>
            <a:r>
              <a:rPr lang="cs-CZ" sz="2400" b="1" u="sng" dirty="0" err="1" smtClean="0"/>
              <a:t>rokov</a:t>
            </a:r>
            <a:r>
              <a:rPr lang="cs-CZ" sz="2400" b="1" u="sng" dirty="0" smtClean="0"/>
              <a:t> </a:t>
            </a:r>
          </a:p>
          <a:p>
            <a:pPr marL="514350" indent="-514350" algn="ctr">
              <a:buNone/>
            </a:pPr>
            <a:r>
              <a:rPr lang="sk-SK" sz="2400" b="1" dirty="0" smtClean="0"/>
              <a:t>2. </a:t>
            </a:r>
            <a:r>
              <a:rPr lang="sk-SK" sz="2400" b="1" u="sng" dirty="0" smtClean="0"/>
              <a:t>Špecializované zariadenie</a:t>
            </a:r>
            <a:r>
              <a:rPr lang="sk-SK" sz="2400" b="1" dirty="0" smtClean="0"/>
              <a:t>   3. </a:t>
            </a:r>
            <a:r>
              <a:rPr lang="sk-SK" sz="2400" b="1" u="sng" dirty="0" smtClean="0"/>
              <a:t>Domov sociálnych služieb </a:t>
            </a:r>
          </a:p>
          <a:p>
            <a:pPr algn="ctr">
              <a:buNone/>
            </a:pPr>
            <a:r>
              <a:rPr lang="sk-SK" dirty="0" smtClean="0"/>
              <a:t>                                                                                            nepriaznivý zdravotný stav (organický </a:t>
            </a:r>
            <a:r>
              <a:rPr lang="sk-SK" dirty="0" err="1" smtClean="0"/>
              <a:t>psychosyndróm</a:t>
            </a:r>
            <a:r>
              <a:rPr lang="sk-SK" dirty="0" smtClean="0"/>
              <a:t>, demencia, iné psychické choroby)</a:t>
            </a:r>
            <a:endParaRPr lang="cs-CZ" dirty="0"/>
          </a:p>
        </p:txBody>
      </p:sp>
      <p:sp>
        <p:nvSpPr>
          <p:cNvPr id="4" name="Pravá zložená zátvorka 3"/>
          <p:cNvSpPr/>
          <p:nvPr/>
        </p:nvSpPr>
        <p:spPr>
          <a:xfrm rot="5400000">
            <a:off x="4268388" y="1089406"/>
            <a:ext cx="428628" cy="1821669"/>
          </a:xfrm>
          <a:prstGeom prst="rightBrace">
            <a:avLst>
              <a:gd name="adj1" fmla="val 9640"/>
              <a:gd name="adj2" fmla="val 5384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s://www.jesenzivota-lv.sk/wp-content/uploads/2020/03/1-3-308x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932850" cy="2697018"/>
          </a:xfrm>
          <a:prstGeom prst="rect">
            <a:avLst/>
          </a:prstGeom>
          <a:noFill/>
        </p:spPr>
      </p:pic>
      <p:pic>
        <p:nvPicPr>
          <p:cNvPr id="1028" name="Picture 4" descr="https://www.jesenzivota-lv.sk/wp-content/uploads/2020/03/1-2-308x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4071966" cy="26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3600" dirty="0" err="1" smtClean="0">
                <a:latin typeface="Agency FB" pitchFamily="34" charset="0"/>
              </a:rPr>
              <a:t>Záhradná</a:t>
            </a:r>
            <a:r>
              <a:rPr lang="cs-CZ" sz="3600" dirty="0" smtClean="0">
                <a:latin typeface="Agency FB" pitchFamily="34" charset="0"/>
              </a:rPr>
              <a:t> </a:t>
            </a:r>
            <a:r>
              <a:rPr lang="cs-CZ" sz="3600" dirty="0" err="1" smtClean="0">
                <a:latin typeface="Agency FB" pitchFamily="34" charset="0"/>
              </a:rPr>
              <a:t>terapia</a:t>
            </a:r>
            <a:endParaRPr lang="cs-CZ" sz="3600" dirty="0">
              <a:latin typeface="Agency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Záhradná</a:t>
            </a:r>
            <a:r>
              <a:rPr lang="cs-CZ" sz="2000" dirty="0" smtClean="0"/>
              <a:t> </a:t>
            </a:r>
            <a:r>
              <a:rPr lang="cs-CZ" sz="2000" dirty="0" err="1" smtClean="0"/>
              <a:t>terapia</a:t>
            </a:r>
            <a:r>
              <a:rPr lang="cs-CZ" sz="2000" dirty="0" smtClean="0"/>
              <a:t> </a:t>
            </a:r>
            <a:r>
              <a:rPr lang="cs-CZ" sz="2000" dirty="0" err="1" smtClean="0"/>
              <a:t>prebieha</a:t>
            </a:r>
            <a:r>
              <a:rPr lang="cs-CZ" sz="2000" dirty="0" smtClean="0"/>
              <a:t>, ale </a:t>
            </a:r>
            <a:r>
              <a:rPr lang="cs-CZ" sz="2000" dirty="0" err="1" smtClean="0"/>
              <a:t>nie</a:t>
            </a:r>
            <a:r>
              <a:rPr lang="cs-CZ" sz="2000" dirty="0" smtClean="0"/>
              <a:t> je </a:t>
            </a:r>
            <a:r>
              <a:rPr lang="cs-CZ" sz="2000" dirty="0" err="1" smtClean="0"/>
              <a:t>prístupná</a:t>
            </a:r>
            <a:r>
              <a:rPr lang="cs-CZ" sz="2000" dirty="0" smtClean="0"/>
              <a:t> </a:t>
            </a:r>
            <a:r>
              <a:rPr lang="cs-CZ" sz="2000" dirty="0" err="1" smtClean="0"/>
              <a:t>všetkým</a:t>
            </a:r>
            <a:endParaRPr lang="cs-CZ" sz="2000" dirty="0" smtClean="0"/>
          </a:p>
          <a:p>
            <a:r>
              <a:rPr lang="cs-CZ" sz="2000" dirty="0" err="1" smtClean="0"/>
              <a:t>V</a:t>
            </a:r>
            <a:r>
              <a:rPr lang="cs-CZ" sz="2000" dirty="0" err="1" smtClean="0"/>
              <a:t>eľký</a:t>
            </a:r>
            <a:r>
              <a:rPr lang="cs-CZ" sz="2000" dirty="0" smtClean="0"/>
              <a:t> park/záhrada v okolí domova</a:t>
            </a:r>
          </a:p>
          <a:p>
            <a:r>
              <a:rPr lang="cs-CZ" sz="2000" dirty="0" err="1" smtClean="0"/>
              <a:t>Využitie</a:t>
            </a:r>
            <a:r>
              <a:rPr lang="cs-CZ" sz="2000" dirty="0" smtClean="0"/>
              <a:t> : okrasná záhrada</a:t>
            </a:r>
          </a:p>
          <a:p>
            <a:endParaRPr lang="cs-CZ" sz="2000" dirty="0"/>
          </a:p>
        </p:txBody>
      </p:sp>
      <p:pic>
        <p:nvPicPr>
          <p:cNvPr id="19460" name="Picture 4" descr="https://www.jesenzivota-lv.sk/wp-content/uploads/2020/03/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529124" cy="2357454"/>
          </a:xfrm>
          <a:prstGeom prst="rect">
            <a:avLst/>
          </a:prstGeom>
          <a:noFill/>
        </p:spPr>
      </p:pic>
      <p:pic>
        <p:nvPicPr>
          <p:cNvPr id="19462" name="Picture 6" descr="https://www.jesenzivota-lv.sk/wp-content/uploads/2020/03/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3071834" cy="1861102"/>
          </a:xfrm>
          <a:prstGeom prst="rect">
            <a:avLst/>
          </a:prstGeom>
          <a:noFill/>
        </p:spPr>
      </p:pic>
      <p:pic>
        <p:nvPicPr>
          <p:cNvPr id="19464" name="Picture 8" descr="https://www.jesenzivota-lv.sk/wp-content/uploads/2020/03/1-10-308x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2714644" cy="2171701"/>
          </a:xfrm>
          <a:prstGeom prst="rect">
            <a:avLst/>
          </a:prstGeom>
          <a:noFill/>
        </p:spPr>
      </p:pic>
      <p:pic>
        <p:nvPicPr>
          <p:cNvPr id="19466" name="Picture 10" descr="https://www.jesenzivota-lv.sk/wp-content/uploads/2020/03/1-11-308x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14818"/>
            <a:ext cx="2786082" cy="2143140"/>
          </a:xfrm>
          <a:prstGeom prst="rect">
            <a:avLst/>
          </a:prstGeom>
          <a:noFill/>
        </p:spPr>
      </p:pic>
      <p:pic>
        <p:nvPicPr>
          <p:cNvPr id="19468" name="Picture 12" descr="https://www.jesenzivota-lv.sk/wp-content/uploads/2020/03/1-12-308x2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214818"/>
            <a:ext cx="2643174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jesenzivota-lv.sk/wp-content/uploads/2020/03/1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3"/>
            <a:ext cx="4071966" cy="3071834"/>
          </a:xfrm>
          <a:prstGeom prst="rect">
            <a:avLst/>
          </a:prstGeom>
          <a:noFill/>
        </p:spPr>
      </p:pic>
      <p:pic>
        <p:nvPicPr>
          <p:cNvPr id="18436" name="Picture 4" descr="https://www.jesenzivota-lv.sk/wp-content/uploads/2020/03/1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4286280" cy="3054117"/>
          </a:xfrm>
          <a:prstGeom prst="rect">
            <a:avLst/>
          </a:prstGeom>
          <a:noFill/>
        </p:spPr>
      </p:pic>
      <p:pic>
        <p:nvPicPr>
          <p:cNvPr id="18438" name="Picture 6" descr="https://www.jesenzivota-lv.sk/wp-content/uploads/2020/03/DSCN16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071966" cy="2766151"/>
          </a:xfrm>
          <a:prstGeom prst="rect">
            <a:avLst/>
          </a:prstGeom>
          <a:noFill/>
        </p:spPr>
      </p:pic>
      <p:pic>
        <p:nvPicPr>
          <p:cNvPr id="18442" name="Picture 10" descr="https://www.jesenzivota-lv.sk/wp-content/uploads/2020/03/54.brig%C3%A1dujeme-sami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jesenzivota-lv.sk/wp-content/uploads/2020/03/234-Opeka%C4%8Dka-14.5.20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805697" cy="3000395"/>
          </a:xfrm>
          <a:prstGeom prst="rect">
            <a:avLst/>
          </a:prstGeom>
          <a:noFill/>
        </p:spPr>
      </p:pic>
      <p:pic>
        <p:nvPicPr>
          <p:cNvPr id="17414" name="Picture 6" descr="https://www.jesenzivota-lv.sk/wp-content/uploads/2020/03/58551691_2012796258849891_3388189336334761984_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92995"/>
            <a:ext cx="3786214" cy="2450650"/>
          </a:xfrm>
          <a:prstGeom prst="rect">
            <a:avLst/>
          </a:prstGeom>
          <a:noFill/>
        </p:spPr>
      </p:pic>
      <p:pic>
        <p:nvPicPr>
          <p:cNvPr id="17418" name="Picture 10" descr="https://www.jesenzivota-lv.sk/wp-content/uploads/2020/03/DSC_029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590"/>
            <a:ext cx="4500594" cy="3006397"/>
          </a:xfrm>
          <a:prstGeom prst="rect">
            <a:avLst/>
          </a:prstGeom>
          <a:noFill/>
        </p:spPr>
      </p:pic>
      <p:pic>
        <p:nvPicPr>
          <p:cNvPr id="17420" name="Picture 12" descr="https://www.jesenzivota-lv.sk/wp-content/uploads/2020/03/DSC_0063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1009" y="214290"/>
            <a:ext cx="449161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jesenzivota-lv.sk/wp-content/uploads/2020/03/DSC_029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9584" cy="2857520"/>
          </a:xfrm>
          <a:prstGeom prst="rect">
            <a:avLst/>
          </a:prstGeom>
          <a:noFill/>
        </p:spPr>
      </p:pic>
      <p:pic>
        <p:nvPicPr>
          <p:cNvPr id="20484" name="Picture 4" descr="https://www.jesenzivota-lv.sk/wp-content/uploads/2020/03/P321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4929190" y="214290"/>
            <a:ext cx="3929090" cy="2857520"/>
          </a:xfrm>
          <a:prstGeom prst="rect">
            <a:avLst/>
          </a:prstGeom>
          <a:noFill/>
        </p:spPr>
      </p:pic>
      <p:pic>
        <p:nvPicPr>
          <p:cNvPr id="20488" name="Picture 8" descr="Na obrázku môže byť 3 ľudia a vonk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4071966" cy="3286148"/>
          </a:xfrm>
          <a:prstGeom prst="rect">
            <a:avLst/>
          </a:prstGeom>
          <a:noFill/>
        </p:spPr>
      </p:pic>
      <p:pic>
        <p:nvPicPr>
          <p:cNvPr id="20492" name="Picture 12" descr="Na obrázku môže byť 1 osoba a vonk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21484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69</Words>
  <Application>Microsoft Office PowerPoint</Application>
  <PresentationFormat>Prezentácia na obrazovke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Zahradní terapie</vt:lpstr>
      <vt:lpstr>„Jeseň života“ ZSS Levice</vt:lpstr>
      <vt:lpstr>   Základné informácie</vt:lpstr>
      <vt:lpstr>Snímka 4</vt:lpstr>
      <vt:lpstr>Záhradná terapia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Zahradní terapie</dc:title>
  <dc:creator>j.kabatova@gmail.com</dc:creator>
  <cp:lastModifiedBy>j.kabatova@gmail.com</cp:lastModifiedBy>
  <cp:revision>2</cp:revision>
  <dcterms:created xsi:type="dcterms:W3CDTF">2022-04-18T16:10:20Z</dcterms:created>
  <dcterms:modified xsi:type="dcterms:W3CDTF">2022-04-23T05:58:37Z</dcterms:modified>
</cp:coreProperties>
</file>