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CE3A3-4A41-465C-A51B-898F760C4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B07207-9DF7-4B24-A2D5-2DD60DF48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B2E26B-5C83-4D86-BE62-1867B5B6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86A-FB8F-4ECF-83E1-5CFABFD49A4D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AD1335-5971-4996-9474-70EF20B2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B8CB1B-1F7D-4D17-925C-B55D9FA8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70A-F6E4-4A01-BF92-7AC92B8AF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44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1E24B-989F-45EC-8426-BD0FDF3A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B75D71-97E3-45F4-AA91-E9B16829D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53801C-C23C-40D1-949A-5654D3D1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86A-FB8F-4ECF-83E1-5CFABFD49A4D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AD014C-B0F3-40B4-A76B-191F6594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C42880-2A7B-4228-ADC8-1ACF3B6E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70A-F6E4-4A01-BF92-7AC92B8AF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60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399685B-7D87-4635-A799-F876488A7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DBBFBB-97A0-49C4-944F-B97DF81A9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049C33-C156-4D02-A2B0-3D272A63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86A-FB8F-4ECF-83E1-5CFABFD49A4D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005A69-915D-4C0F-A37F-C05CAD70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1868B4-0D1B-44E0-AF5A-5069CD26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70A-F6E4-4A01-BF92-7AC92B8AF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36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57936-FAA2-4FA2-8E4D-2B38BC65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99B09-4913-4DD8-8F09-AE3AC7E46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81D180-F4CF-426B-BC7C-BEA76CF4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86A-FB8F-4ECF-83E1-5CFABFD49A4D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36F733-9EF7-454D-AC25-C3840049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7796E9-A9E6-475E-B4E0-EFD5105A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70A-F6E4-4A01-BF92-7AC92B8AF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23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FA4AC-DE07-4568-953F-596B205A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D6B0AB-81AF-428D-B7EA-F5B10951C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21743D-BD1E-4545-ACA7-DAD0E745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86A-FB8F-4ECF-83E1-5CFABFD49A4D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AD50D5-0843-469D-9398-F4EA69B7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6B8046-9BD5-4E59-8C77-05F5E535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70A-F6E4-4A01-BF92-7AC92B8AF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23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C991F-03E0-4D07-B71A-6CD68664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24A2B8-AC46-47A6-90BA-9B8C67586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D3CE86-2233-4A24-8095-5E4146DDE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3C862F-0916-4265-BC36-2E8CF0CE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86A-FB8F-4ECF-83E1-5CFABFD49A4D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C60EB6-BACE-4B71-AE2D-CA223FA4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EE4D5B-1B23-4AF6-B4FD-7A6825BC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70A-F6E4-4A01-BF92-7AC92B8AF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2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34BCA-8A29-46A4-B6CA-BA3B8892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FFDF9C-B142-4CB8-83C3-2750159E7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4C9AF5-5308-490A-A6A6-B54154392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9C732F-515F-47E2-97D4-13E6EB5AE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2844F0-76EC-4134-A442-F8ACE5733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30C62DC-CD79-4E4E-906C-677FD5B8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86A-FB8F-4ECF-83E1-5CFABFD49A4D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FEBFE3E-AA15-4E17-9310-C4E0FEAC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CF2F55-CABF-4E0A-9F8A-9C47B160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70A-F6E4-4A01-BF92-7AC92B8AF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5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1E850-8383-4E54-99D3-005F1A47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A07D8A-E5F3-45F9-831D-42B5E90B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86A-FB8F-4ECF-83E1-5CFABFD49A4D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D23AE7-B475-458A-A84E-097FD064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DF4DA6-DC09-419B-B1D4-124B1764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70A-F6E4-4A01-BF92-7AC92B8AF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58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64B890-DCDD-4C20-A6B7-A39D39AD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86A-FB8F-4ECF-83E1-5CFABFD49A4D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CA670C4-84DF-405C-8F04-F2005218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9696A4-5E29-4485-B36C-549ED66A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70A-F6E4-4A01-BF92-7AC92B8AF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3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6F3F6-F09B-408B-8E29-830DD293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A27FA1-A3C0-4E5F-BC02-1BD1A3087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F4F8DB-331C-4525-8D62-70E8357BF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765B33-EDD1-4F77-A679-9C304D6D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86A-FB8F-4ECF-83E1-5CFABFD49A4D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0F1F3B-70D1-4686-BA87-714975B2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A159B8-FB31-47D1-BF4E-77E4A3B3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70A-F6E4-4A01-BF92-7AC92B8AF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97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B2822-068E-4B27-93BA-B698DF02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4D8FB89-1A96-433D-88F0-917F2C9D3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48C52F-AA8F-4A49-835B-FF14D43A1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AF245F-2CA9-46A5-99D5-F105146A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86A-FB8F-4ECF-83E1-5CFABFD49A4D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01392E-B9AD-4F8D-861D-CD3FC96A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58B39F-5740-466C-9F9C-4313590B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070A-F6E4-4A01-BF92-7AC92B8AF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9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C1ECA2-B338-4217-98F2-7B9FF32E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F7A691-36CD-400F-8DE8-8B540F09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FA3639-83B8-4B5E-BD01-EFB58FFA4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E86A-FB8F-4ECF-83E1-5CFABFD49A4D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108AE4-4344-4707-8321-6C2BD50AE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E37A0C-EDC8-4305-9AA6-BAB96A566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070A-F6E4-4A01-BF92-7AC92B8AF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9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facebook.com/Klub-Lebeda-930218267017784/photos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ihlava.charita.cz/co-delame-nase-sluzby/vypis-sluzeb/odlehcovaci-sluzba-adapta-jihlava/" TargetMode="External"/><Relationship Id="rId7" Type="http://schemas.openxmlformats.org/officeDocument/2006/relationships/hyperlink" Target="https://www.facebook.com/Klub-Lebeda-930218267017784/photos/a.934506279922316/934506806588930" TargetMode="External"/><Relationship Id="rId2" Type="http://schemas.openxmlformats.org/officeDocument/2006/relationships/hyperlink" Target="https://www.chaloupky.cz/klub-lebeda-socialni-rehabilita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Klub-Lebeda-930218267017784/photos/a.930222577017353/3085571044815818" TargetMode="External"/><Relationship Id="rId5" Type="http://schemas.openxmlformats.org/officeDocument/2006/relationships/hyperlink" Target="https://www.facebook.com/Klub-Lebeda-930218267017784/photos/a.930228610350083/3085581938148062" TargetMode="External"/><Relationship Id="rId4" Type="http://schemas.openxmlformats.org/officeDocument/2006/relationships/hyperlink" Target="https://www.facebook.com/Klub-Lebeda-930218267017784/photos/51891502044578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24B81-A51B-6F59-BAF8-AA1797E49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6" r="742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F9EB67-1BDF-48AB-8A1F-2E71521C2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Zahradní terapie v sociálních službách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B2D75C-7585-460C-A5FC-94D72CE0C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cs-CZ" sz="2000"/>
              <a:t>Kristýna Mutlová (511334)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5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90931C-F5A6-4530-86AA-EBE1B98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75" y="609600"/>
            <a:ext cx="8453336" cy="1322887"/>
          </a:xfrm>
        </p:spPr>
        <p:txBody>
          <a:bodyPr>
            <a:normAutofit/>
          </a:bodyPr>
          <a:lstStyle/>
          <a:p>
            <a:r>
              <a:rPr lang="cs-CZ" dirty="0"/>
              <a:t>Velké Meziříčí – Baliny, klub Lebeda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9D998-17CF-4C01-96D1-E3E001B6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985979"/>
            <a:ext cx="6881026" cy="42624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400" b="1" dirty="0"/>
              <a:t>Klub Lebeda </a:t>
            </a:r>
            <a:r>
              <a:rPr lang="cs-CZ" sz="2400" dirty="0"/>
              <a:t>= sociální služba sociální rehabilitace pro znevýhodněné osoby</a:t>
            </a:r>
          </a:p>
          <a:p>
            <a:r>
              <a:rPr lang="cs-CZ" sz="2400" b="1" dirty="0"/>
              <a:t>Poslání služby: </a:t>
            </a:r>
            <a:r>
              <a:rPr lang="cs-CZ" sz="2400" dirty="0"/>
              <a:t>Poskytováním sociálně-terapeutických programů za využití metod zahradní terapie </a:t>
            </a:r>
          </a:p>
          <a:p>
            <a:r>
              <a:rPr lang="cs-CZ" sz="2400" dirty="0"/>
              <a:t>integrace osob z cílové skupiny, odstraňování bariér, které vyplývají z jejich znevýhodnění</a:t>
            </a:r>
          </a:p>
          <a:p>
            <a:r>
              <a:rPr lang="cs-CZ" sz="2400" dirty="0"/>
              <a:t>Pro uživatele 15-60let, v domácí péči, se zdravotním, tělesným, mentálním či kombi postižením</a:t>
            </a:r>
          </a:p>
          <a:p>
            <a:r>
              <a:rPr lang="cs-CZ" sz="2400" dirty="0"/>
              <a:t>Kurzy pro sociální pracovníky, programy pro školáky, osoby s postižením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0DC5AE-6774-4922-8803-3D7BE3231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981" y="1985979"/>
            <a:ext cx="2906973" cy="29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3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5">
            <a:extLst>
              <a:ext uri="{FF2B5EF4-FFF2-40B4-BE49-F238E27FC236}">
                <a16:creationId xmlns:a16="http://schemas.microsoft.com/office/drawing/2014/main" id="{3D7E4C9F-7EC2-4C52-9146-0E1435CC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543BB26-DEA5-4B76-BA2D-51479181B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16" r="1" b="1"/>
          <a:stretch/>
        </p:blipFill>
        <p:spPr>
          <a:xfrm>
            <a:off x="-1" y="5"/>
            <a:ext cx="3922776" cy="39376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CB4CAA3-6750-46B2-B590-5D0F5ED2A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280" b="-3"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46" name="Rectangle 37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3F25E35-D9F7-475F-8CFE-2526CD3B41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48" r="4319" b="-3"/>
          <a:stretch/>
        </p:blipFill>
        <p:spPr>
          <a:xfrm>
            <a:off x="8263267" y="10"/>
            <a:ext cx="3928733" cy="393759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0422F1-5E78-4AE4-B092-C3BDEE92DB47}"/>
              </a:ext>
            </a:extLst>
          </p:cNvPr>
          <p:cNvSpPr txBox="1"/>
          <p:nvPr/>
        </p:nvSpPr>
        <p:spPr>
          <a:xfrm>
            <a:off x="4131633" y="4464872"/>
            <a:ext cx="3712464" cy="1608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Všechny fotografie jsou z FB Klubu Lebeda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hlinkClick r:id="rId5"/>
              </a:rPr>
              <a:t>https://www.facebook.com/Klub-Lebeda-930218267017784/photos</a:t>
            </a: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5184D3-87D4-4362-B6F5-0AC1A22ADC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13" r="7310" b="3"/>
          <a:stretch/>
        </p:blipFill>
        <p:spPr>
          <a:xfrm>
            <a:off x="8269224" y="4160171"/>
            <a:ext cx="3922776" cy="21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6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8309E3-1F96-48AC-A42F-C9C12623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cs-CZ"/>
              <a:t>Oblastní Charita Jihlava - Adapta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FE9C87-14AF-47F9-859E-25603E61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>
            <a:normAutofit/>
          </a:bodyPr>
          <a:lstStyle/>
          <a:p>
            <a:r>
              <a:rPr lang="cs-CZ" sz="2400" b="1" dirty="0"/>
              <a:t>Odlehčovací služba</a:t>
            </a:r>
          </a:p>
          <a:p>
            <a:r>
              <a:rPr lang="cs-CZ" sz="2400" dirty="0"/>
              <a:t>Uživatelé: MP, kombi postižení</a:t>
            </a:r>
          </a:p>
          <a:p>
            <a:r>
              <a:rPr lang="cs-CZ" sz="2400" b="1" dirty="0"/>
              <a:t>Cíl:</a:t>
            </a:r>
            <a:r>
              <a:rPr lang="cs-CZ" sz="2400" dirty="0"/>
              <a:t> podpora osob s postižením, odpočinek a čas pro vyřízení záležitostí pro pečující osoby</a:t>
            </a:r>
          </a:p>
          <a:p>
            <a:r>
              <a:rPr lang="cs-CZ" sz="2400" dirty="0"/>
              <a:t>Pomoc se sebeobsluhou, hygienou, běžných úkonech, výchovné a vzdělávací, aktivizační činnosti, sociálně terapeutické činnosti, pomoc s uplatňováním práv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BE6371-23F9-4C9D-9AA4-DE211EF41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8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B58B8-61FF-4F27-894A-C98824F6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E67D5-B3DD-4E6C-A3DB-5AC9CA8B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/>
              <a:t>Děkuji za pozornost </a:t>
            </a:r>
            <a:r>
              <a:rPr lang="cs-CZ" sz="7200" dirty="0">
                <a:sym typeface="Wingdings" panose="05000000000000000000" pitchFamily="2" charset="2"/>
              </a:rPr>
              <a:t>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245643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16B42-808D-4C88-96A1-0A845A7A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9F8CEC-86F6-463E-ADFE-598124CE3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417"/>
            <a:ext cx="10515600" cy="483454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Klub Lebeda - Chaloupky. </a:t>
            </a:r>
            <a:r>
              <a:rPr lang="cs-CZ" i="1" dirty="0"/>
              <a:t>Chaloupky</a:t>
            </a:r>
            <a:r>
              <a:rPr lang="cs-CZ" dirty="0"/>
              <a:t> [online]. /n: /n, 2020 [cit. 2022-04-22]. Dostupné z: </a:t>
            </a:r>
            <a:r>
              <a:rPr lang="cs-CZ" dirty="0">
                <a:hlinkClick r:id="rId2"/>
              </a:rPr>
              <a:t>https://www.chaloupky.cz/klub-lebeda-socialni-rehabilitace/</a:t>
            </a:r>
            <a:endParaRPr lang="cs-CZ" dirty="0"/>
          </a:p>
          <a:p>
            <a:r>
              <a:rPr lang="cs-CZ" dirty="0"/>
              <a:t>Odlehčovací služba </a:t>
            </a:r>
            <a:r>
              <a:rPr lang="cs-CZ" dirty="0" err="1"/>
              <a:t>Adapta</a:t>
            </a:r>
            <a:r>
              <a:rPr lang="cs-CZ" dirty="0"/>
              <a:t>. </a:t>
            </a:r>
            <a:r>
              <a:rPr lang="cs-CZ" i="1" dirty="0"/>
              <a:t>Charita</a:t>
            </a:r>
            <a:r>
              <a:rPr lang="cs-CZ" dirty="0"/>
              <a:t> [online]. /n: /n, 2022 [cit. 2022-04-22]. Dostupné z: </a:t>
            </a:r>
            <a:r>
              <a:rPr lang="cs-CZ" dirty="0">
                <a:hlinkClick r:id="rId3"/>
              </a:rPr>
              <a:t>https://jihlava.charita.cz/co-delame-nase-sluzby/vypis-sluzeb/odlehcovaci-sluzba-adapta-jihlava/</a:t>
            </a:r>
            <a:r>
              <a:rPr lang="cs-CZ" dirty="0"/>
              <a:t> </a:t>
            </a:r>
          </a:p>
          <a:p>
            <a:r>
              <a:rPr lang="cs-CZ" b="1" dirty="0"/>
              <a:t>Obrázky:</a:t>
            </a:r>
          </a:p>
          <a:p>
            <a:r>
              <a:rPr lang="it-IT" dirty="0"/>
              <a:t>Klub Lebeda. In: </a:t>
            </a:r>
            <a:r>
              <a:rPr lang="it-IT" i="1" dirty="0"/>
              <a:t>Facebook</a:t>
            </a:r>
            <a:r>
              <a:rPr lang="it-IT" dirty="0"/>
              <a:t> [online]. 2022 [cit. 2022-04-22]. Dostupné z: </a:t>
            </a:r>
            <a:r>
              <a:rPr lang="it-IT" dirty="0">
                <a:hlinkClick r:id="rId4"/>
              </a:rPr>
              <a:t>https://www.facebook.com/Klub-Lebeda-930218267017784/photos/5189150204457881</a:t>
            </a:r>
            <a:endParaRPr lang="cs-CZ" dirty="0"/>
          </a:p>
          <a:p>
            <a:r>
              <a:rPr lang="cs-CZ" dirty="0"/>
              <a:t>Klub Lebeda. In: </a:t>
            </a:r>
            <a:r>
              <a:rPr lang="cs-CZ" i="1" dirty="0"/>
              <a:t>Facebook</a:t>
            </a:r>
            <a:r>
              <a:rPr lang="cs-CZ" dirty="0"/>
              <a:t> [online]. Baliny, 2020 [cit. 2022-04-22]. Dostupné z: </a:t>
            </a:r>
            <a:r>
              <a:rPr lang="cs-CZ" dirty="0">
                <a:hlinkClick r:id="rId5"/>
              </a:rPr>
              <a:t>https://www.facebook.com/Klub-Lebeda-930218267017784/photos/a.930228610350083/3085581938148062</a:t>
            </a:r>
            <a:endParaRPr lang="cs-CZ" dirty="0"/>
          </a:p>
          <a:p>
            <a:r>
              <a:rPr lang="cs-CZ" dirty="0"/>
              <a:t>Chaloupky. In: </a:t>
            </a:r>
            <a:r>
              <a:rPr lang="cs-CZ" i="1" dirty="0"/>
              <a:t>Facebook</a:t>
            </a:r>
            <a:r>
              <a:rPr lang="cs-CZ" dirty="0"/>
              <a:t> [online]. Baliny, 2020 [cit. 2022-04-22]. Dostupné z: </a:t>
            </a:r>
            <a:r>
              <a:rPr lang="cs-CZ" dirty="0">
                <a:hlinkClick r:id="rId6"/>
              </a:rPr>
              <a:t>https://www.facebook.com/Klub-Lebeda-930218267017784/photos/a.930222577017353/3085571044815818</a:t>
            </a:r>
            <a:r>
              <a:rPr lang="cs-CZ" dirty="0"/>
              <a:t> </a:t>
            </a:r>
          </a:p>
          <a:p>
            <a:r>
              <a:rPr lang="cs-CZ" dirty="0"/>
              <a:t>Klub Lebeda. In: </a:t>
            </a:r>
            <a:r>
              <a:rPr lang="cs-CZ" i="1" dirty="0"/>
              <a:t>Facebook</a:t>
            </a:r>
            <a:r>
              <a:rPr lang="cs-CZ" dirty="0"/>
              <a:t> [online]. Baliny, 2020 [cit. 2022-04-22]. Dostupné z: </a:t>
            </a:r>
            <a:r>
              <a:rPr lang="cs-CZ" dirty="0">
                <a:hlinkClick r:id="rId7"/>
              </a:rPr>
              <a:t>https://www.facebook.com/Klub-Lebeda-930218267017784/photos/a.934506279922316/934506806588930</a:t>
            </a:r>
            <a:r>
              <a:rPr lang="cs-CZ" dirty="0"/>
              <a:t> </a:t>
            </a:r>
          </a:p>
          <a:p>
            <a:r>
              <a:rPr lang="cs-CZ" dirty="0"/>
              <a:t>Odlehčovací služba </a:t>
            </a:r>
            <a:r>
              <a:rPr lang="cs-CZ" dirty="0" err="1"/>
              <a:t>Adapta</a:t>
            </a:r>
            <a:r>
              <a:rPr lang="cs-CZ" dirty="0"/>
              <a:t>. In: </a:t>
            </a:r>
            <a:r>
              <a:rPr lang="cs-CZ" i="1" dirty="0"/>
              <a:t>Facebook</a:t>
            </a:r>
            <a:r>
              <a:rPr lang="cs-CZ" dirty="0"/>
              <a:t> [online]. Jihlava, 2022 [cit. 2022-04-22]. Dostupné z: https://www.facebook.com/adaptajihlava/photos/a.372992783153015/1395263324259284/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it-IT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4385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403</Words>
  <Application>Microsoft Office PowerPoint</Application>
  <PresentationFormat>Širokoúhlá obrazovka</PresentationFormat>
  <Paragraphs>32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Zahradní terapie v sociálních službách</vt:lpstr>
      <vt:lpstr>Velké Meziříčí – Baliny, klub Lebeda</vt:lpstr>
      <vt:lpstr>Prezentace aplikace PowerPoint</vt:lpstr>
      <vt:lpstr>Oblastní Charita Jihlava - Adapta</vt:lpstr>
      <vt:lpstr>Prezentace aplikace PowerPoint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Zahradní terapie v sociálních službách</dc:title>
  <dc:creator>Kristýna Mutlová</dc:creator>
  <cp:lastModifiedBy>Kristýna Mutlová</cp:lastModifiedBy>
  <cp:revision>7</cp:revision>
  <dcterms:created xsi:type="dcterms:W3CDTF">2022-04-20T19:19:29Z</dcterms:created>
  <dcterms:modified xsi:type="dcterms:W3CDTF">2022-04-22T16:47:01Z</dcterms:modified>
</cp:coreProperties>
</file>