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6" r:id="rId10"/>
    <p:sldId id="267" r:id="rId11"/>
    <p:sldId id="262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/>
    <p:restoredTop sz="94626"/>
  </p:normalViewPr>
  <p:slideViewPr>
    <p:cSldViewPr snapToGrid="0">
      <p:cViewPr varScale="1">
        <p:scale>
          <a:sx n="111" d="100"/>
          <a:sy n="111" d="100"/>
        </p:scale>
        <p:origin x="3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668d4da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668d4da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668d4da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668d4da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668d4da3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668d4da3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668d4da3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668d4da3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668d4da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668d4da3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668d4da3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668d4da3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668d4da3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668d4da3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4qs_45CV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autismus-a-my.cz/zdarma-ke-stazeni/" TargetMode="External"/><Relationship Id="rId4" Type="http://schemas.openxmlformats.org/officeDocument/2006/relationships/hyperlink" Target="https://autismport.cz/o-autistickem-spektru/detail/logopedie-u-deti-s-poruchou-autistickeho-spekt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FF"/>
                </a:solidFill>
              </a:rPr>
              <a:t>Specifika logopedické práce u dětí s PAS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cs" sz="1480">
                <a:solidFill>
                  <a:srgbClr val="0000FF"/>
                </a:solidFill>
              </a:rPr>
              <a:t>Dorota Doležalová, Aneta Havelková, Kateřina Kratochvílová</a:t>
            </a:r>
            <a:endParaRPr sz="1480">
              <a:solidFill>
                <a:srgbClr val="0000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5" y="0"/>
            <a:ext cx="1523725" cy="12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428850" y="4633650"/>
            <a:ext cx="31989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cs" sz="1480">
                <a:solidFill>
                  <a:srgbClr val="0000FF"/>
                </a:solidFill>
              </a:rPr>
              <a:t>6.5.2022, Brno</a:t>
            </a:r>
            <a:endParaRPr sz="148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749F6-3473-D442-B7C1-2ED51471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86BDEB-838D-4F43-BA1C-7CFEE36A7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A645CE-8077-B344-BB2C-2A27A13C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58" y="11446"/>
            <a:ext cx="4269005" cy="51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85874"/>
            <a:ext cx="2497149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449" y="1165963"/>
            <a:ext cx="3074525" cy="28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3276" y="1184762"/>
            <a:ext cx="2750725" cy="277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8825" y="4182050"/>
            <a:ext cx="1215175" cy="9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FF"/>
                </a:solidFill>
              </a:rPr>
              <a:t>Zdroje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https://www.youtube.com/watch?v=YQ4qs_45CV0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https://autismport.cz/o-autistickem-spektru/detail/logopedie-u-deti-s-poruchou-autistickeho-spektra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https://www.logopedie-vendy.cz/autismus-a-aspergeruv-syndrom/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https://www.autismus-a-my.cz/zdarma-ke-stazeni/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8825" y="4182050"/>
            <a:ext cx="1215175" cy="9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Specifika práce u dětí s PAS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globální rozvoj komunikační kompetence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náprava výslovnosti je až poslední fáze logopedické intervence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velký význam má motorika, </a:t>
            </a:r>
            <a:r>
              <a:rPr lang="cs" b="1"/>
              <a:t>sluchové</a:t>
            </a:r>
            <a:r>
              <a:rPr lang="cs"/>
              <a:t> a zrakové vnímání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grafomotorika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oromotorika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hrubá a jemná motorika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kognitivní dovednosti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825" y="4182050"/>
            <a:ext cx="1215175" cy="9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FF"/>
                </a:solidFill>
              </a:rPr>
              <a:t>Práce s dítětem s PAS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individuální přístup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zohlednění věku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specifika a stupně postižení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psychická kondice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rozumové schopnosti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záliby a zájmy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využívání struktury činností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funkční hra (simulace situací z běžného dne)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vizualizace (piktogramy)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přizpůsobení prostředí (úprava pracovního prostředí pro terapii)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zajištění časové struktury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825" y="4182050"/>
            <a:ext cx="1215175" cy="9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FF"/>
                </a:solidFill>
              </a:rPr>
              <a:t>Alternativní a augmentativní komunikace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AAK je velmi efektivní v začátcích komunikace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někdy se stane plnohodnotným komunikačním kanálem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AAK pomáhá při rozvoji sociální komunikace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nácvik znakového jazyka, znak do řeči, komunikace pomocí předmětů nebo fotografií, komunikační knihy, VOKS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825" y="4182050"/>
            <a:ext cx="1215175" cy="9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D6870-BE94-3E4C-9D9C-D9549F5E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NAUTIS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222A5D-CB81-3B49-A214-D9A598BE1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Národní ústav pro autismus</a:t>
            </a:r>
          </a:p>
          <a:p>
            <a:r>
              <a:rPr lang="cs-CZ" dirty="0"/>
              <a:t>Nestátní nezisková organizace, největší v ČR, člen </a:t>
            </a:r>
            <a:r>
              <a:rPr lang="cs-CZ" dirty="0" err="1"/>
              <a:t>Autism-Europe</a:t>
            </a:r>
            <a:endParaRPr lang="cs-CZ" dirty="0"/>
          </a:p>
          <a:p>
            <a:r>
              <a:rPr lang="cs-CZ" dirty="0"/>
              <a:t>Své zkušenosti předává spolupracujícím a partnerským organizacím </a:t>
            </a:r>
          </a:p>
          <a:p>
            <a:r>
              <a:rPr lang="cs-CZ" dirty="0"/>
              <a:t>podporovat systematickou a komplexní odbornou pomoc lidem s poruchami autistického spektra</a:t>
            </a:r>
          </a:p>
          <a:p>
            <a:r>
              <a:rPr lang="cs-CZ" dirty="0"/>
              <a:t>spoluvytvářet podmínky pro všestrannou a konkrétní podporu jejich rodin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04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93CAC-7333-6A49-8F3F-C112D1C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ABA program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7BB2F5-BB94-2045-AD29-7F7EDACAB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Individuální rozvoj dítěte s důrazem na funkční komunikaci </a:t>
            </a:r>
          </a:p>
          <a:p>
            <a:r>
              <a:rPr lang="cs-CZ" dirty="0"/>
              <a:t>prvotní zhodnocení dovedností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cs-CZ" dirty="0"/>
              <a:t>sestavení individuálního plánu</a:t>
            </a:r>
          </a:p>
          <a:p>
            <a:r>
              <a:rPr lang="cs-CZ" dirty="0"/>
              <a:t>Spolupráce s rodiči  </a:t>
            </a:r>
          </a:p>
          <a:p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=Lqwb0aoJj5A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CB49A3-256D-CF49-8613-C5F79DAEB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41" y="2569543"/>
            <a:ext cx="4123159" cy="231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0"/>
            <a:ext cx="3830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193" y="0"/>
            <a:ext cx="36295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17" y="-66275"/>
            <a:ext cx="364041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020" y="0"/>
            <a:ext cx="344941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9E447-B481-1448-B9F3-AE3AA142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9B3FCC-2E45-CF4A-85FF-88C0E01C0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E6EC09-8072-AF45-A3DE-087B9279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51" y="361253"/>
            <a:ext cx="5180838" cy="44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45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266</Words>
  <Application>Microsoft Macintosh PowerPoint</Application>
  <PresentationFormat>Předvádění na obrazovce (16:9)</PresentationFormat>
  <Paragraphs>44</Paragraphs>
  <Slides>12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Wingdings</vt:lpstr>
      <vt:lpstr>Simple Light</vt:lpstr>
      <vt:lpstr>Specifika logopedické práce u dětí s PAS</vt:lpstr>
      <vt:lpstr>Specifika práce u dětí s PAS</vt:lpstr>
      <vt:lpstr>Práce s dítětem s PAS </vt:lpstr>
      <vt:lpstr>Alternativní a augmentativní komunikace </vt:lpstr>
      <vt:lpstr>NAUTIS  </vt:lpstr>
      <vt:lpstr>ABA program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logopedické práce u dětí s PAS</dc:title>
  <cp:lastModifiedBy>Marek Kulhavý</cp:lastModifiedBy>
  <cp:revision>5</cp:revision>
  <dcterms:modified xsi:type="dcterms:W3CDTF">2022-05-06T06:39:46Z</dcterms:modified>
</cp:coreProperties>
</file>