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A208-3592-4500-8958-EF47A8D2334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C056-562D-4ACA-AB57-B705745B8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79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A208-3592-4500-8958-EF47A8D2334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C056-562D-4ACA-AB57-B705745B8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64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A208-3592-4500-8958-EF47A8D2334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C056-562D-4ACA-AB57-B705745B8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160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A208-3592-4500-8958-EF47A8D2334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C056-562D-4ACA-AB57-B705745B8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31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A208-3592-4500-8958-EF47A8D2334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C056-562D-4ACA-AB57-B705745B8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03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A208-3592-4500-8958-EF47A8D2334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C056-562D-4ACA-AB57-B705745B8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5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A208-3592-4500-8958-EF47A8D2334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C056-562D-4ACA-AB57-B705745B8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52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A208-3592-4500-8958-EF47A8D2334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C056-562D-4ACA-AB57-B705745B8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92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A208-3592-4500-8958-EF47A8D2334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C056-562D-4ACA-AB57-B705745B8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91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A208-3592-4500-8958-EF47A8D2334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C056-562D-4ACA-AB57-B705745B8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69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A208-3592-4500-8958-EF47A8D2334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C056-562D-4ACA-AB57-B705745B8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03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A208-3592-4500-8958-EF47A8D23342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5C056-562D-4ACA-AB57-B705745B8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609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Formy projevů nadaných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NaRo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04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l"/>
            <a:r>
              <a:rPr lang="cs-CZ" b="1" dirty="0" smtClean="0"/>
              <a:t>1. Úspěšný nadaný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Konformní jedinec</a:t>
            </a:r>
          </a:p>
          <a:p>
            <a:r>
              <a:rPr lang="cs-CZ" dirty="0" smtClean="0"/>
              <a:t>Podřizuje se svému okolí</a:t>
            </a:r>
          </a:p>
          <a:p>
            <a:r>
              <a:rPr lang="cs-CZ" dirty="0" smtClean="0"/>
              <a:t>Vrstevníky i dospělými přijímán jako nadprůměrný</a:t>
            </a:r>
          </a:p>
          <a:p>
            <a:r>
              <a:rPr lang="cs-CZ" dirty="0" smtClean="0"/>
              <a:t>Výborné studijní výsledky</a:t>
            </a:r>
          </a:p>
          <a:p>
            <a:r>
              <a:rPr lang="cs-CZ" dirty="0" smtClean="0"/>
              <a:t>Snadná identifikace</a:t>
            </a:r>
          </a:p>
          <a:p>
            <a:r>
              <a:rPr lang="cs-CZ" dirty="0" smtClean="0"/>
              <a:t>Snadno a rychle s jistotou odpovídá</a:t>
            </a:r>
          </a:p>
          <a:p>
            <a:r>
              <a:rPr lang="cs-CZ" dirty="0" smtClean="0"/>
              <a:t>Rychle chápe nové učivo</a:t>
            </a:r>
          </a:p>
          <a:p>
            <a:r>
              <a:rPr lang="cs-CZ" dirty="0" smtClean="0"/>
              <a:t>Objevují se často tvořivé odpovědi</a:t>
            </a:r>
          </a:p>
          <a:p>
            <a:r>
              <a:rPr lang="cs-CZ" dirty="0" smtClean="0"/>
              <a:t>Spontánně se zajímá o další informace</a:t>
            </a:r>
          </a:p>
          <a:p>
            <a:r>
              <a:rPr lang="cs-CZ" dirty="0" smtClean="0"/>
              <a:t>Vysoká úroveň sebehodnocení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941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l"/>
            <a:r>
              <a:rPr lang="cs-CZ" b="1" dirty="0" smtClean="0"/>
              <a:t>2. Náročný nadaný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Hodně tvrdohlavý, sebevědomý</a:t>
            </a:r>
          </a:p>
          <a:p>
            <a:r>
              <a:rPr lang="cs-CZ" dirty="0" smtClean="0"/>
              <a:t>Klasická výuka velmi nudí</a:t>
            </a:r>
          </a:p>
          <a:p>
            <a:r>
              <a:rPr lang="cs-CZ" dirty="0" smtClean="0"/>
              <a:t>Nevyrovnaný, nedostává se mu uspokojení základních potřeb ve vzdělávání</a:t>
            </a:r>
          </a:p>
          <a:p>
            <a:r>
              <a:rPr lang="cs-CZ" dirty="0" smtClean="0"/>
              <a:t>Pocity dává jasně najevo – ruší výuku – pokřikování, nebo se procesu vůbec neúčastní</a:t>
            </a:r>
          </a:p>
          <a:p>
            <a:r>
              <a:rPr lang="cs-CZ" dirty="0" smtClean="0"/>
              <a:t>Nerado respektuje autoritu – u učitelé výrazně neoblíbeno</a:t>
            </a:r>
          </a:p>
          <a:p>
            <a:r>
              <a:rPr lang="cs-CZ" dirty="0" smtClean="0"/>
              <a:t>Vyžaduje stálou pozornost učitele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9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l"/>
            <a:r>
              <a:rPr lang="cs-CZ" b="1" dirty="0" smtClean="0"/>
              <a:t>3. Utajený nadaný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Plaché, tiché, nesmělé dítě</a:t>
            </a:r>
          </a:p>
          <a:p>
            <a:r>
              <a:rPr lang="cs-CZ" dirty="0" smtClean="0"/>
              <a:t>Přizpůsobuje se okolí</a:t>
            </a:r>
          </a:p>
          <a:p>
            <a:r>
              <a:rPr lang="cs-CZ" dirty="0" smtClean="0"/>
              <a:t>Maskuje své skutečné vlohy</a:t>
            </a:r>
          </a:p>
          <a:p>
            <a:r>
              <a:rPr lang="cs-CZ" dirty="0" smtClean="0"/>
              <a:t>Nízké sebevědomí, nejistota</a:t>
            </a:r>
          </a:p>
          <a:p>
            <a:r>
              <a:rPr lang="cs-CZ" dirty="0" smtClean="0"/>
              <a:t>Hlavně děvčata</a:t>
            </a:r>
          </a:p>
        </p:txBody>
      </p:sp>
    </p:spTree>
    <p:extLst>
      <p:ext uri="{BB962C8B-B14F-4D97-AF65-F5344CB8AC3E}">
        <p14:creationId xmlns:p14="http://schemas.microsoft.com/office/powerpoint/2010/main" val="172688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l"/>
            <a:r>
              <a:rPr lang="cs-CZ" b="1" dirty="0" smtClean="0"/>
              <a:t>4. Nadaný „odpadlík“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Nadaný – nepochopení – stal se negativním činitelem, rebel</a:t>
            </a:r>
          </a:p>
          <a:p>
            <a:r>
              <a:rPr lang="cs-CZ" dirty="0" smtClean="0"/>
              <a:t>Prudké emoční stavy, naprostá rezignace</a:t>
            </a:r>
          </a:p>
          <a:p>
            <a:r>
              <a:rPr lang="cs-CZ" dirty="0" smtClean="0"/>
              <a:t>Mívá špatné známky, nedělá domácí úkoly, nespolupracuje</a:t>
            </a:r>
          </a:p>
          <a:p>
            <a:r>
              <a:rPr lang="cs-CZ" dirty="0" smtClean="0"/>
              <a:t>Bludný kruh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457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l"/>
            <a:r>
              <a:rPr lang="cs-CZ" b="1" dirty="0" smtClean="0"/>
              <a:t>5. Nadaný „dvakrát výjimečný“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</a:t>
            </a:r>
            <a:r>
              <a:rPr lang="cs-CZ" dirty="0" smtClean="0"/>
              <a:t>soustředění jen na handicap</a:t>
            </a:r>
          </a:p>
          <a:p>
            <a:r>
              <a:rPr lang="cs-CZ" dirty="0" smtClean="0"/>
              <a:t>Frustrace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655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l"/>
            <a:r>
              <a:rPr lang="cs-CZ" b="1" dirty="0" smtClean="0"/>
              <a:t>6. Samostatný nadaný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Autonomní, nevyhledává pomoc okolí</a:t>
            </a:r>
          </a:p>
          <a:p>
            <a:r>
              <a:rPr lang="cs-CZ" dirty="0" smtClean="0"/>
              <a:t>Dobré sebehodnocení</a:t>
            </a:r>
          </a:p>
          <a:p>
            <a:r>
              <a:rPr lang="cs-CZ" dirty="0" smtClean="0"/>
              <a:t>Realistiky přijímá svá pozitiva i nedostatky</a:t>
            </a:r>
          </a:p>
          <a:p>
            <a:r>
              <a:rPr lang="cs-CZ" dirty="0" smtClean="0"/>
              <a:t>Školství bere jako nutnost</a:t>
            </a:r>
          </a:p>
          <a:p>
            <a:r>
              <a:rPr lang="cs-CZ" dirty="0" smtClean="0"/>
              <a:t>Často se orientuje na mimoškolní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392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l"/>
            <a:r>
              <a:rPr lang="cs-CZ" b="1" dirty="0" smtClean="0"/>
              <a:t>7. Vysoce tvořivé dítě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Experimentuje</a:t>
            </a:r>
          </a:p>
          <a:p>
            <a:r>
              <a:rPr lang="cs-CZ" dirty="0" smtClean="0"/>
              <a:t>Obtížně se přizpůsobuje pevnému školnímu systému</a:t>
            </a:r>
          </a:p>
          <a:p>
            <a:r>
              <a:rPr lang="cs-CZ" dirty="0" smtClean="0"/>
              <a:t>Opravuje dospělé, chce měnit školní pravidla</a:t>
            </a:r>
          </a:p>
          <a:p>
            <a:r>
              <a:rPr lang="cs-CZ" dirty="0" smtClean="0"/>
              <a:t>Špatně se ovládá</a:t>
            </a:r>
          </a:p>
          <a:p>
            <a:r>
              <a:rPr lang="cs-CZ" dirty="0" smtClean="0"/>
              <a:t>Konfliktní chování</a:t>
            </a:r>
          </a:p>
          <a:p>
            <a:r>
              <a:rPr lang="cs-CZ" dirty="0" smtClean="0"/>
              <a:t>Učitelé mohou mít potíže s identifikací jeho schopností</a:t>
            </a:r>
          </a:p>
          <a:p>
            <a:r>
              <a:rPr lang="cs-CZ" dirty="0" smtClean="0"/>
              <a:t>V zadání často vidí hlubší souvislosti a nehodlá se omezovat na jedno správné řešení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9433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240</Words>
  <Application>Microsoft Office PowerPoint</Application>
  <PresentationFormat>Předvádění na obrazovce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Formy projevů nadaných</vt:lpstr>
      <vt:lpstr>1. Úspěšný nadaný</vt:lpstr>
      <vt:lpstr>2. Náročný nadaný</vt:lpstr>
      <vt:lpstr>3. Utajený nadaný</vt:lpstr>
      <vt:lpstr>4. Nadaný „odpadlík“ </vt:lpstr>
      <vt:lpstr>5. Nadaný „dvakrát výjimečný“ </vt:lpstr>
      <vt:lpstr>6. Samostatný nadaný</vt:lpstr>
      <vt:lpstr>7. Vysoce tvořivé dítě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projevů nadaných</dc:title>
  <dc:creator>Anna</dc:creator>
  <cp:lastModifiedBy>Anna</cp:lastModifiedBy>
  <cp:revision>4</cp:revision>
  <dcterms:created xsi:type="dcterms:W3CDTF">2020-12-19T20:28:43Z</dcterms:created>
  <dcterms:modified xsi:type="dcterms:W3CDTF">2021-04-13T15:15:42Z</dcterms:modified>
</cp:coreProperties>
</file>