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0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660"/>
  </p:normalViewPr>
  <p:slideViewPr>
    <p:cSldViewPr>
      <p:cViewPr varScale="1">
        <p:scale>
          <a:sx n="82" d="100"/>
          <a:sy n="82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FC760-B615-4F13-9FE2-618F4349B85E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94C5E-2662-46CF-B164-900B32680B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/>
            <a:br>
              <a:rPr lang="cs-CZ" sz="4000" dirty="0"/>
            </a:br>
            <a:r>
              <a:rPr lang="cs-CZ" sz="4800" dirty="0">
                <a:solidFill>
                  <a:schemeClr val="bg1"/>
                </a:solidFill>
              </a:rPr>
              <a:t>Stavba atomu</a:t>
            </a:r>
            <a:endParaRPr lang="cs-CZ" sz="4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ATOM ?</a:t>
            </a:r>
          </a:p>
          <a:p>
            <a:pPr>
              <a:buBlip>
                <a:blip r:embed="rId3"/>
              </a:buBlip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Ze kterých částí se skládá atom?</a:t>
            </a:r>
          </a:p>
          <a:p>
            <a:pPr>
              <a:buNone/>
            </a:pPr>
            <a:endParaRPr lang="cs-CZ" sz="4400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elektroneutrální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atom ?</a:t>
            </a:r>
          </a:p>
          <a:p>
            <a:pPr>
              <a:buNone/>
            </a:pPr>
            <a:endParaRPr lang="cs-CZ" b="1" i="1" dirty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20608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Atomy jsou základní stavební </a:t>
            </a:r>
            <a:r>
              <a:rPr lang="cs-C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částice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všech látek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335699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Atom se skládá z:</a:t>
            </a:r>
          </a:p>
          <a:p>
            <a:pPr>
              <a:buBlip>
                <a:blip r:embed="rId4"/>
              </a:buBlip>
            </a:pPr>
            <a:r>
              <a:rPr lang="cs-C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Atomového jádra 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protony p</a:t>
            </a:r>
            <a:r>
              <a:rPr lang="cs-CZ" sz="2400" b="1" i="1" baseline="300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 a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neutrony n</a:t>
            </a:r>
            <a:r>
              <a:rPr lang="cs-CZ" sz="2400" b="1" i="1" baseline="300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0</a:t>
            </a:r>
          </a:p>
          <a:p>
            <a:pPr>
              <a:buBlip>
                <a:blip r:embed="rId4"/>
              </a:buBlip>
            </a:pP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Elektronového obalu 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elektrony e</a:t>
            </a:r>
            <a:r>
              <a:rPr lang="cs-CZ" sz="2400" b="1" i="1" baseline="300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522920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Takový atom, který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nemá</a:t>
            </a:r>
            <a:r>
              <a:rPr lang="cs-CZ" sz="2400" b="1" i="1" dirty="0">
                <a:latin typeface="Times New Roman"/>
                <a:cs typeface="Times New Roman"/>
              </a:rPr>
              <a:t> elektrický náboj 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  má v elektronovém obalu stejný počet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elektronů (e</a:t>
            </a:r>
            <a:r>
              <a:rPr lang="cs-CZ" sz="2400" b="1" i="1" baseline="300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, jako je v jádře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protonů (p</a:t>
            </a:r>
            <a:r>
              <a:rPr lang="cs-CZ" sz="2400" b="1" i="1" baseline="300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endParaRPr lang="cs-CZ" sz="2400" b="1" i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ION ?</a:t>
            </a:r>
          </a:p>
          <a:p>
            <a:pPr>
              <a:buNone/>
            </a:pPr>
            <a:endParaRPr lang="cs-CZ" sz="4400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kation ?</a:t>
            </a: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anion ?</a:t>
            </a:r>
          </a:p>
          <a:p>
            <a:pPr>
              <a:buNone/>
            </a:pPr>
            <a:endParaRPr lang="cs-CZ" b="1" i="1" dirty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34076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Je to atom, který nese elektrický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náboj</a:t>
            </a:r>
            <a:r>
              <a:rPr lang="cs-CZ" sz="2400" b="1" i="1" dirty="0">
                <a:latin typeface="Times New Roman"/>
                <a:cs typeface="Times New Roman"/>
              </a:rPr>
              <a:t> 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  buď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>
                <a:latin typeface="Times New Roman"/>
                <a:cs typeface="Times New Roman"/>
                <a:sym typeface="Symbol"/>
              </a:rPr>
              <a:t>, nebo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49289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(+)</a:t>
            </a:r>
          </a:p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Kationty vznikají z atomů těch prvků, které mají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malou</a:t>
            </a:r>
            <a:r>
              <a:rPr lang="cs-CZ" sz="2400" b="1" i="1" dirty="0">
                <a:latin typeface="Times New Roman"/>
                <a:cs typeface="Times New Roman"/>
              </a:rPr>
              <a:t> elektronegativitu („nechají si ukrást elektrony“)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43711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(–)</a:t>
            </a:r>
          </a:p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/>
                <a:cs typeface="Times New Roman"/>
              </a:rPr>
              <a:t>Anionty vznikají z atomů těch prvků, které mají 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velkou </a:t>
            </a:r>
            <a:r>
              <a:rPr lang="cs-CZ" sz="2400" b="1" i="1" dirty="0">
                <a:latin typeface="Times New Roman"/>
                <a:cs typeface="Times New Roman"/>
              </a:rPr>
              <a:t>elektronegativitu</a:t>
            </a:r>
            <a:r>
              <a:rPr lang="cs-CZ" sz="2400" b="1" i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2400" b="1" i="1" dirty="0">
                <a:latin typeface="Times New Roman"/>
                <a:cs typeface="Times New Roman"/>
              </a:rPr>
              <a:t>(„kradou jiným atomům elektrony“)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je to ELEKTRONEGATIVITA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Schopnost atomů určitého prvku                          elektrony atomům jiných prvků</a:t>
            </a:r>
          </a:p>
          <a:p>
            <a:pPr>
              <a:buBlip>
                <a:blip r:embed="rId3"/>
              </a:buBlip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Číselná hodnota elektronegativity je uvedena                       v periodické soustavě prvků</a:t>
            </a:r>
          </a:p>
          <a:p>
            <a:pPr>
              <a:buBlip>
                <a:blip r:embed="rId3"/>
              </a:buBlip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Elektronegativita je důležitá vlastnost prvků </a:t>
            </a:r>
            <a:r>
              <a:rPr lang="cs-CZ" b="1" i="1" dirty="0">
                <a:latin typeface="Times New Roman"/>
                <a:cs typeface="Times New Roman"/>
                <a:sym typeface="Symbol"/>
              </a:rPr>
              <a:t> rozhoduje o typu chemické            , která vznikne mezi</a:t>
            </a:r>
          </a:p>
          <a:p>
            <a:pPr>
              <a:buNone/>
            </a:pPr>
            <a:r>
              <a:rPr lang="cs-CZ" b="1" i="1" dirty="0">
                <a:latin typeface="Times New Roman"/>
                <a:cs typeface="Times New Roman"/>
                <a:sym typeface="Symbol"/>
              </a:rPr>
              <a:t>                při tvorbě sloučenin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Největší elektronegativitu ze všech prvků periodické soustavy má</a:t>
            </a:r>
            <a:endParaRPr lang="cs-CZ" b="1" i="1" dirty="0">
              <a:solidFill>
                <a:srgbClr val="0070C0"/>
              </a:solidFill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r>
              <a:rPr lang="cs-CZ" b="1" i="1" dirty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Atomy žádného prvku nemohou odebrat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(„ukrást“) atomům Fluoru elektrony</a:t>
            </a:r>
            <a:endParaRPr lang="cs-CZ" b="1" i="1" dirty="0">
              <a:solidFill>
                <a:srgbClr val="FF0000"/>
              </a:solidFill>
              <a:latin typeface="Times New Roman"/>
              <a:cs typeface="Times New Roman"/>
              <a:sym typeface="Symbo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92080" y="1484784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přitahovat („krást“)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48264" y="2276872"/>
            <a:ext cx="2448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 značky prvku </a:t>
            </a:r>
            <a:endParaRPr lang="cs-CZ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72000" y="3429000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vazby</a:t>
            </a:r>
            <a:endParaRPr lang="cs-CZ" sz="2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861049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atomy</a:t>
            </a:r>
            <a:endParaRPr lang="cs-CZ" sz="2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4653136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Fluor</a:t>
            </a:r>
            <a:r>
              <a:rPr lang="cs-CZ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i="1" dirty="0">
                <a:latin typeface="Times New Roman"/>
                <a:cs typeface="Times New Roman"/>
                <a:sym typeface="Symbol"/>
              </a:rPr>
              <a:t>  </a:t>
            </a:r>
            <a:r>
              <a:rPr lang="cs-CZ" sz="2600" b="1" i="1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4,1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Stavba atomu Boru </a:t>
            </a: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02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MOLEKULA ?</a:t>
            </a: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molekul</a:t>
            </a: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znamená pojem disociace MOLEKULY ?</a:t>
            </a: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26876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/>
              <a:t> Je to částice složená ze 2 nebo více sloučených atomů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213285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/>
              <a:t> H2 – plynný vodík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56490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/>
              <a:t> H2O – voda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299695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/>
              <a:t> NH3 – amoniak (čpavek)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429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/>
              <a:t> CO2 – oxid uhličitý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386104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/>
              <a:t> CH4 - </a:t>
            </a:r>
            <a:r>
              <a:rPr lang="cs-CZ" sz="2400" b="1" i="1" dirty="0" err="1"/>
              <a:t>methan</a:t>
            </a:r>
            <a:endParaRPr lang="cs-CZ" sz="2400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9552" y="501317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/>
              <a:t> Je to rozštěpení chemických vazeb mezi atomy v molekule </a:t>
            </a:r>
            <a:r>
              <a:rPr lang="cs-CZ" sz="2400" b="1" i="1"/>
              <a:t>a rozpad </a:t>
            </a:r>
            <a:r>
              <a:rPr lang="cs-CZ" sz="2400" b="1" i="1" dirty="0"/>
              <a:t>molekuly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405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Atom</a:t>
            </a:r>
          </a:p>
          <a:p>
            <a:pPr>
              <a:buBlip>
                <a:blip r:embed="rId2"/>
              </a:buBlip>
            </a:pP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Elektroneutrální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atom</a:t>
            </a:r>
          </a:p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Ion (kation, anion)</a:t>
            </a:r>
          </a:p>
          <a:p>
            <a:pPr>
              <a:buBlip>
                <a:blip r:embed="rId2"/>
              </a:buBlip>
            </a:pPr>
            <a:r>
              <a:rPr lang="cs-CZ" b="1">
                <a:solidFill>
                  <a:schemeClr val="accent5">
                    <a:lumMod val="50000"/>
                  </a:schemeClr>
                </a:solidFill>
              </a:rPr>
              <a:t>Elektronegativita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prvku</a:t>
            </a:r>
          </a:p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Atomové jádro (protony, neutrony)</a:t>
            </a:r>
          </a:p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Elektronový obal (elektrony)</a:t>
            </a:r>
          </a:p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</TotalTime>
  <Words>337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Calibri</vt:lpstr>
      <vt:lpstr>Constantia</vt:lpstr>
      <vt:lpstr>Symbol</vt:lpstr>
      <vt:lpstr>Times New Roman</vt:lpstr>
      <vt:lpstr>Wingdings</vt:lpstr>
      <vt:lpstr>Wingdings 2</vt:lpstr>
      <vt:lpstr>Tok</vt:lpstr>
      <vt:lpstr> Stavba atomu</vt:lpstr>
      <vt:lpstr>Základní pojmy</vt:lpstr>
      <vt:lpstr>Prezentace aplikace PowerPoint</vt:lpstr>
      <vt:lpstr>Prezentace aplikace PowerPoint</vt:lpstr>
      <vt:lpstr>Stavba atomu Boru </vt:lpstr>
      <vt:lpstr>Prezentace aplikace PowerPoint</vt:lpstr>
      <vt:lpstr>Shrnutí základních pojmů určených k zapamatování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učební materiál</dc:title>
  <dc:creator>Ptacek</dc:creator>
  <cp:lastModifiedBy>Ptáček Petr, Mgr.</cp:lastModifiedBy>
  <cp:revision>64</cp:revision>
  <dcterms:created xsi:type="dcterms:W3CDTF">2012-02-12T15:24:23Z</dcterms:created>
  <dcterms:modified xsi:type="dcterms:W3CDTF">2020-10-09T15:01:43Z</dcterms:modified>
</cp:coreProperties>
</file>