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7" r:id="rId2"/>
    <p:sldId id="260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9E7"/>
    <a:srgbClr val="6AFA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4" autoAdjust="0"/>
    <p:restoredTop sz="94660"/>
  </p:normalViewPr>
  <p:slideViewPr>
    <p:cSldViewPr>
      <p:cViewPr varScale="1">
        <p:scale>
          <a:sx n="102" d="100"/>
          <a:sy n="102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C57561-ED5A-4065-B2D8-BA15D288A3ED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134A7E-57F7-4A50-8C1C-D75E416450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7C6D9-3FE6-4E31-8A66-62B15F76F1C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3CEDF-CD18-4C25-9A83-A08D3719F4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AD9EF-3E3E-4E20-92E6-49A022AF0711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B33F0-9070-490E-BF11-D04357B774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B6ADF-DC5C-4764-AC8A-787154EFBBA8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5A4F8-FB5D-49B2-AF1C-A2979430FE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3FD9A-F6D2-416D-B9F1-678B0D82CA9F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9F1CF-1F0C-48CF-A64D-B6F31B24E0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1D3EE-05A5-4EB8-BE59-3429E728844D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BBB6-7ACF-41B6-A7EC-153F19D47C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82804-2062-4568-88D5-B0FBBD509D1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5726E-5EB9-4F1E-A71D-AED3B0651C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5154-2A83-47E6-ADC7-74A9F2673CC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D6CDD-ED50-4874-A17C-5F272EFD34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F8A48-4BBA-443B-A82C-E24EFB5DB88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B83E8-B13B-494F-853B-90B59858E8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6ED4B-6A63-4BD3-9543-F1F6D86DC8B0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64A0B-5027-4F9F-A527-00F2B682AC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42B7F-4847-4FE8-A539-B7F011D80CCA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20F3C-8BA5-4BEE-8F95-E8D72C1942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B4F4-D0F8-47F5-A914-65A02C12F90C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039C8-4966-4928-88F5-3D9CE42D83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AD9A5F-AE28-4892-B86E-8531C98A6FF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4476F0-5DF3-4C63-B235-B1CA987993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Oxidy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pPr algn="ctr" eaLnBrk="1" hangingPunct="1"/>
            <a:r>
              <a:rPr lang="cs-CZ" sz="3200" b="1" smtClean="0">
                <a:solidFill>
                  <a:schemeClr val="tx1"/>
                </a:solidFill>
                <a:latin typeface="Times New Roman" pitchFamily="18" charset="0"/>
              </a:rPr>
              <a:t>Koncovky přídavných jmen názvů sloučenin a koncovky názvů solí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1700213"/>
            <a:ext cx="8229600" cy="4968875"/>
          </a:xfrm>
        </p:spPr>
        <p:txBody>
          <a:bodyPr/>
          <a:lstStyle/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-ný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dusný)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-natý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dusnatý)</a:t>
            </a:r>
            <a:r>
              <a:rPr lang="cs-CZ" sz="3200" b="1" smtClean="0">
                <a:latin typeface="Times New Roman" pitchFamily="18" charset="0"/>
              </a:rPr>
              <a:t>      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-itý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dusitý)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-ičitý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dusičitý)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-ečný (-ičný)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chlorečný, vanadičný)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-ový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sírový)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-istý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chloristý)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-ičelý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(např.osmičelý)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2562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oxidů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vzorec OXIDU MANGANISTÉHO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 vzorce napíšu na první místo značku prvku, který je v názvu na druhém místě a na druhé místo značku prvku, který je v názvu na prvním místě: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atom kyslíku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podle koncovky přídavného jména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atom druhého prvku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Oxidační čísla „padají“ ve vzorci do kříže, tzn.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kyslíkem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a oxidační číslo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manganem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O:</a:t>
            </a:r>
          </a:p>
          <a:p>
            <a:pPr marL="457200" indent="-457200"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4300" y="2420938"/>
            <a:ext cx="2376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endParaRPr lang="cs-CZ" sz="3200" baseline="6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35375" y="4292600"/>
            <a:ext cx="3097213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sz="3200" b="1" baseline="6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+VII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cs-CZ" sz="3200" b="1" baseline="6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200" baseline="6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851275" y="5949950"/>
            <a:ext cx="24495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sz="32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32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cs-CZ" sz="3200" baseline="-25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Doplňte vzorce oxidů: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siřičitý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sírový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sodný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vanadičný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uhelnatý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dusitý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chloristý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osmičelý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771775" y="1412875"/>
            <a:ext cx="2592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771775" y="1844675"/>
            <a:ext cx="208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771775" y="2276475"/>
            <a:ext cx="287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Na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endParaRPr lang="cs-CZ" sz="240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771775" y="2781300"/>
            <a:ext cx="23050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V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5</a:t>
            </a:r>
            <a:endParaRPr lang="cs-CZ" sz="2400" b="1" baseline="-25000"/>
          </a:p>
          <a:p>
            <a:endParaRPr lang="cs-CZ" sz="2400" b="1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771775" y="3213100"/>
            <a:ext cx="201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CO</a:t>
            </a:r>
            <a:endParaRPr lang="cs-CZ" sz="240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2771775" y="3644900"/>
            <a:ext cx="2376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N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771775" y="4076700"/>
            <a:ext cx="2592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Cl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endParaRPr lang="cs-CZ" sz="2400" baseline="-2500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771775" y="4508500"/>
            <a:ext cx="2520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Os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oxidů ze vzorce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název následujícího oxidu: </a:t>
            </a:r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cs-CZ" sz="32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tam, kde ho známe (nad kyslík):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stejný, ale opačného znaménka, takže: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Tímto způsobem zjistíme hodnotu 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oxidačního čísla nad křemíkem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můžeme oxid </a:t>
            </a:r>
            <a:r>
              <a:rPr lang="cs-CZ" sz="20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pojmenovat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</p:txBody>
      </p:sp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203575" y="2133600"/>
            <a:ext cx="2592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3200" b="1" baseline="-2500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baseline="6000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200">
              <a:solidFill>
                <a:srgbClr val="D209E7"/>
              </a:solidFill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700338" y="3213100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  •  (-II)   =   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-4</a:t>
            </a:r>
          </a:p>
        </p:txBody>
      </p:sp>
      <p:sp>
        <p:nvSpPr>
          <p:cNvPr id="19460" name="TextovéPole 5"/>
          <p:cNvSpPr txBox="1">
            <a:spLocks noChangeArrowheads="1"/>
          </p:cNvSpPr>
          <p:nvPr/>
        </p:nvSpPr>
        <p:spPr bwMode="auto">
          <a:xfrm>
            <a:off x="3635375" y="4581525"/>
            <a:ext cx="1081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+4</a:t>
            </a: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1331913" y="5949950"/>
            <a:ext cx="698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cs-CZ" sz="3200" b="1" baseline="6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+IV</a:t>
            </a:r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3200" b="1" baseline="-25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baseline="60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-II   </a:t>
            </a:r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3200" b="1" baseline="60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Oxid křemičitý</a:t>
            </a:r>
            <a:endParaRPr lang="cs-CZ" sz="3200">
              <a:solidFill>
                <a:srgbClr val="D209E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549275"/>
            <a:ext cx="8075612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vzorcům oxidů: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835150" y="1557338"/>
            <a:ext cx="3673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uhličitý </a:t>
            </a:r>
            <a:endParaRPr lang="cs-CZ" sz="240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908175" y="2060575"/>
            <a:ext cx="331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barnatý</a:t>
            </a:r>
            <a:endParaRPr lang="cs-CZ" sz="240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908175" y="2565400"/>
            <a:ext cx="374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sírový</a:t>
            </a:r>
            <a:endParaRPr lang="cs-CZ" sz="240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908175" y="3068638"/>
            <a:ext cx="316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fosforečný</a:t>
            </a:r>
            <a:endParaRPr lang="cs-CZ" sz="240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835150" y="3573463"/>
            <a:ext cx="3097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draselný</a:t>
            </a:r>
            <a:endParaRPr lang="cs-CZ" sz="240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835150" y="4076700"/>
            <a:ext cx="3889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hlinitý</a:t>
            </a: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</TotalTime>
  <Words>308</Words>
  <Application>Microsoft Office PowerPoint</Application>
  <PresentationFormat>Předvádění na obrazovce 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Oxidy a jejich názvosloví</vt:lpstr>
      <vt:lpstr>Koncovky přídavných jmen názvů sloučenin a koncovky názvů solí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39</cp:revision>
  <dcterms:created xsi:type="dcterms:W3CDTF">2012-09-12T08:36:10Z</dcterms:created>
  <dcterms:modified xsi:type="dcterms:W3CDTF">2015-02-28T09:22:07Z</dcterms:modified>
</cp:coreProperties>
</file>