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7"/>
  </p:notesMasterIdLst>
  <p:sldIdLst>
    <p:sldId id="256" r:id="rId2"/>
    <p:sldId id="260" r:id="rId3"/>
    <p:sldId id="262" r:id="rId4"/>
    <p:sldId id="263" r:id="rId5"/>
    <p:sldId id="264" r:id="rId6"/>
    <p:sldId id="258" r:id="rId7"/>
    <p:sldId id="259" r:id="rId8"/>
    <p:sldId id="257" r:id="rId9"/>
    <p:sldId id="265" r:id="rId10"/>
    <p:sldId id="266" r:id="rId11"/>
    <p:sldId id="269" r:id="rId12"/>
    <p:sldId id="267" r:id="rId13"/>
    <p:sldId id="270" r:id="rId14"/>
    <p:sldId id="268" r:id="rId15"/>
    <p:sldId id="273" r:id="rId16"/>
    <p:sldId id="271" r:id="rId17"/>
    <p:sldId id="272" r:id="rId18"/>
    <p:sldId id="274" r:id="rId19"/>
    <p:sldId id="275" r:id="rId20"/>
    <p:sldId id="276" r:id="rId21"/>
    <p:sldId id="261" r:id="rId22"/>
    <p:sldId id="280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3811E-91A1-4F34-AD03-A6149BDEC1F6}" v="6" dt="2023-02-12T16:00:48.620"/>
    <p1510:client id="{1BAD2260-F840-4BBC-97EE-3CA5A844E799}" v="9" dt="2023-02-13T09:00:57.386"/>
    <p1510:client id="{7653C17A-EE0A-4DA6-87DF-C78160ECE80C}" v="16" dt="2023-02-13T11:13:48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76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Minaříková" userId="a082955f-a770-48d3-a031-accf805728f5" providerId="ADAL" clId="{1BAD2260-F840-4BBC-97EE-3CA5A844E799}"/>
    <pc:docChg chg="addSld modSld">
      <pc:chgData name="Eva Minaříková" userId="a082955f-a770-48d3-a031-accf805728f5" providerId="ADAL" clId="{1BAD2260-F840-4BBC-97EE-3CA5A844E799}" dt="2023-02-13T09:00:59.567" v="13" actId="1076"/>
      <pc:docMkLst>
        <pc:docMk/>
      </pc:docMkLst>
      <pc:sldChg chg="addSp delSp modSp mod modAnim">
        <pc:chgData name="Eva Minaříková" userId="a082955f-a770-48d3-a031-accf805728f5" providerId="ADAL" clId="{1BAD2260-F840-4BBC-97EE-3CA5A844E799}" dt="2023-02-13T09:00:34.879" v="11" actId="1076"/>
        <pc:sldMkLst>
          <pc:docMk/>
          <pc:sldMk cId="220115845" sldId="268"/>
        </pc:sldMkLst>
        <pc:spChg chg="del">
          <ac:chgData name="Eva Minaříková" userId="a082955f-a770-48d3-a031-accf805728f5" providerId="ADAL" clId="{1BAD2260-F840-4BBC-97EE-3CA5A844E799}" dt="2023-02-13T09:00:28.082" v="9"/>
          <ac:spMkLst>
            <pc:docMk/>
            <pc:sldMk cId="220115845" sldId="268"/>
            <ac:spMk id="3" creationId="{0FF94B49-AC22-A621-C068-6237EB9DBD5C}"/>
          </ac:spMkLst>
        </pc:spChg>
        <pc:picChg chg="add mod">
          <ac:chgData name="Eva Minaříková" userId="a082955f-a770-48d3-a031-accf805728f5" providerId="ADAL" clId="{1BAD2260-F840-4BBC-97EE-3CA5A844E799}" dt="2023-02-13T09:00:34.879" v="11" actId="1076"/>
          <ac:picMkLst>
            <pc:docMk/>
            <pc:sldMk cId="220115845" sldId="268"/>
            <ac:picMk id="4" creationId="{48BA4F7B-C6D5-B4FA-6572-8E99BF1DC201}"/>
          </ac:picMkLst>
        </pc:picChg>
        <pc:picChg chg="mod">
          <ac:chgData name="Eva Minaříková" userId="a082955f-a770-48d3-a031-accf805728f5" providerId="ADAL" clId="{1BAD2260-F840-4BBC-97EE-3CA5A844E799}" dt="2023-02-13T09:00:31.350" v="10" actId="1076"/>
          <ac:picMkLst>
            <pc:docMk/>
            <pc:sldMk cId="220115845" sldId="268"/>
            <ac:picMk id="5" creationId="{5A4C1D12-05FB-9C45-4916-84127B1F80B1}"/>
          </ac:picMkLst>
        </pc:picChg>
      </pc:sldChg>
      <pc:sldChg chg="addSp delSp modSp mod modAnim">
        <pc:chgData name="Eva Minaříková" userId="a082955f-a770-48d3-a031-accf805728f5" providerId="ADAL" clId="{1BAD2260-F840-4BBC-97EE-3CA5A844E799}" dt="2023-02-13T09:00:59.567" v="13" actId="1076"/>
        <pc:sldMkLst>
          <pc:docMk/>
          <pc:sldMk cId="245473439" sldId="271"/>
        </pc:sldMkLst>
        <pc:spChg chg="del">
          <ac:chgData name="Eva Minaříková" userId="a082955f-a770-48d3-a031-accf805728f5" providerId="ADAL" clId="{1BAD2260-F840-4BBC-97EE-3CA5A844E799}" dt="2023-02-13T09:00:57.386" v="12"/>
          <ac:spMkLst>
            <pc:docMk/>
            <pc:sldMk cId="245473439" sldId="271"/>
            <ac:spMk id="3" creationId="{FC031B66-9479-0D94-053C-E6601C5E6396}"/>
          </ac:spMkLst>
        </pc:spChg>
        <pc:picChg chg="add mod">
          <ac:chgData name="Eva Minaříková" userId="a082955f-a770-48d3-a031-accf805728f5" providerId="ADAL" clId="{1BAD2260-F840-4BBC-97EE-3CA5A844E799}" dt="2023-02-13T09:00:59.567" v="13" actId="1076"/>
          <ac:picMkLst>
            <pc:docMk/>
            <pc:sldMk cId="245473439" sldId="271"/>
            <ac:picMk id="4" creationId="{BA307993-4AB9-55B3-DEAC-7A04E40C02D0}"/>
          </ac:picMkLst>
        </pc:picChg>
      </pc:sldChg>
      <pc:sldChg chg="addSp delSp modSp new mod modAnim">
        <pc:chgData name="Eva Minaříková" userId="a082955f-a770-48d3-a031-accf805728f5" providerId="ADAL" clId="{1BAD2260-F840-4BBC-97EE-3CA5A844E799}" dt="2023-02-13T08:57:18.262" v="8" actId="1076"/>
        <pc:sldMkLst>
          <pc:docMk/>
          <pc:sldMk cId="2714724041" sldId="280"/>
        </pc:sldMkLst>
        <pc:spChg chg="del">
          <ac:chgData name="Eva Minaříková" userId="a082955f-a770-48d3-a031-accf805728f5" providerId="ADAL" clId="{1BAD2260-F840-4BBC-97EE-3CA5A844E799}" dt="2023-02-13T08:57:11.017" v="5"/>
          <ac:spMkLst>
            <pc:docMk/>
            <pc:sldMk cId="2714724041" sldId="280"/>
            <ac:spMk id="3" creationId="{7E4719F8-E9EB-B983-4489-FDCC4A36F6A2}"/>
          </ac:spMkLst>
        </pc:spChg>
        <pc:picChg chg="add mod">
          <ac:chgData name="Eva Minaříková" userId="a082955f-a770-48d3-a031-accf805728f5" providerId="ADAL" clId="{1BAD2260-F840-4BBC-97EE-3CA5A844E799}" dt="2023-02-13T08:57:16.949" v="7" actId="1076"/>
          <ac:picMkLst>
            <pc:docMk/>
            <pc:sldMk cId="2714724041" sldId="280"/>
            <ac:picMk id="4" creationId="{0A4D6292-7016-6B3E-29D2-FE663A9B41CF}"/>
          </ac:picMkLst>
        </pc:picChg>
        <pc:picChg chg="add mod">
          <ac:chgData name="Eva Minaříková" userId="a082955f-a770-48d3-a031-accf805728f5" providerId="ADAL" clId="{1BAD2260-F840-4BBC-97EE-3CA5A844E799}" dt="2023-02-13T08:57:18.262" v="8" actId="1076"/>
          <ac:picMkLst>
            <pc:docMk/>
            <pc:sldMk cId="2714724041" sldId="280"/>
            <ac:picMk id="1026" creationId="{A505DAB8-4E9B-EE76-070A-B5630542BEE8}"/>
          </ac:picMkLst>
        </pc:picChg>
      </pc:sldChg>
    </pc:docChg>
  </pc:docChgLst>
  <pc:docChgLst>
    <pc:chgData name="Eva Minaříková" userId="S::102818@muni.cz::a082955f-a770-48d3-a031-accf805728f5" providerId="AD" clId="Web-{7653C17A-EE0A-4DA6-87DF-C78160ECE80C}"/>
    <pc:docChg chg="modSld">
      <pc:chgData name="Eva Minaříková" userId="S::102818@muni.cz::a082955f-a770-48d3-a031-accf805728f5" providerId="AD" clId="Web-{7653C17A-EE0A-4DA6-87DF-C78160ECE80C}" dt="2023-02-13T10:30:30.338" v="14" actId="20577"/>
      <pc:docMkLst>
        <pc:docMk/>
      </pc:docMkLst>
      <pc:sldChg chg="modSp">
        <pc:chgData name="Eva Minaříková" userId="S::102818@muni.cz::a082955f-a770-48d3-a031-accf805728f5" providerId="AD" clId="Web-{7653C17A-EE0A-4DA6-87DF-C78160ECE80C}" dt="2023-02-13T10:30:30.338" v="14" actId="20577"/>
        <pc:sldMkLst>
          <pc:docMk/>
          <pc:sldMk cId="3693989831" sldId="264"/>
        </pc:sldMkLst>
        <pc:spChg chg="mod">
          <ac:chgData name="Eva Minaříková" userId="S::102818@muni.cz::a082955f-a770-48d3-a031-accf805728f5" providerId="AD" clId="Web-{7653C17A-EE0A-4DA6-87DF-C78160ECE80C}" dt="2023-02-13T10:30:30.338" v="14" actId="20577"/>
          <ac:spMkLst>
            <pc:docMk/>
            <pc:sldMk cId="3693989831" sldId="264"/>
            <ac:spMk id="3" creationId="{FE05B1CF-FA33-843B-D313-F8FC28D65455}"/>
          </ac:spMkLst>
        </pc:spChg>
      </pc:sldChg>
    </pc:docChg>
  </pc:docChgLst>
  <pc:docChgLst>
    <pc:chgData name="Eva Minaříková" userId="a082955f-a770-48d3-a031-accf805728f5" providerId="ADAL" clId="{07D3811E-91A1-4F34-AD03-A6149BDEC1F6}"/>
    <pc:docChg chg="undo custSel addSld modSld sldOrd">
      <pc:chgData name="Eva Minaříková" userId="a082955f-a770-48d3-a031-accf805728f5" providerId="ADAL" clId="{07D3811E-91A1-4F34-AD03-A6149BDEC1F6}" dt="2023-02-12T16:08:53.706" v="1095" actId="478"/>
      <pc:docMkLst>
        <pc:docMk/>
      </pc:docMkLst>
      <pc:sldChg chg="modSp mod">
        <pc:chgData name="Eva Minaříková" userId="a082955f-a770-48d3-a031-accf805728f5" providerId="ADAL" clId="{07D3811E-91A1-4F34-AD03-A6149BDEC1F6}" dt="2023-02-12T15:22:27.757" v="126" actId="20577"/>
        <pc:sldMkLst>
          <pc:docMk/>
          <pc:sldMk cId="522613403" sldId="260"/>
        </pc:sldMkLst>
        <pc:spChg chg="mod">
          <ac:chgData name="Eva Minaříková" userId="a082955f-a770-48d3-a031-accf805728f5" providerId="ADAL" clId="{07D3811E-91A1-4F34-AD03-A6149BDEC1F6}" dt="2023-02-12T15:21:29.265" v="43" actId="20577"/>
          <ac:spMkLst>
            <pc:docMk/>
            <pc:sldMk cId="522613403" sldId="260"/>
            <ac:spMk id="2" creationId="{44C482CE-2146-B31B-FFEF-82F4A6E24AB1}"/>
          </ac:spMkLst>
        </pc:spChg>
        <pc:spChg chg="mod">
          <ac:chgData name="Eva Minaříková" userId="a082955f-a770-48d3-a031-accf805728f5" providerId="ADAL" clId="{07D3811E-91A1-4F34-AD03-A6149BDEC1F6}" dt="2023-02-12T15:22:27.757" v="126" actId="20577"/>
          <ac:spMkLst>
            <pc:docMk/>
            <pc:sldMk cId="522613403" sldId="260"/>
            <ac:spMk id="3" creationId="{18F15638-6440-712C-24FC-DBF3213D7D97}"/>
          </ac:spMkLst>
        </pc:spChg>
      </pc:sldChg>
      <pc:sldChg chg="addSp new">
        <pc:chgData name="Eva Minaříková" userId="a082955f-a770-48d3-a031-accf805728f5" providerId="ADAL" clId="{07D3811E-91A1-4F34-AD03-A6149BDEC1F6}" dt="2023-02-12T15:21:22.658" v="42"/>
        <pc:sldMkLst>
          <pc:docMk/>
          <pc:sldMk cId="2729951373" sldId="262"/>
        </pc:sldMkLst>
        <pc:picChg chg="add">
          <ac:chgData name="Eva Minaříková" userId="a082955f-a770-48d3-a031-accf805728f5" providerId="ADAL" clId="{07D3811E-91A1-4F34-AD03-A6149BDEC1F6}" dt="2023-02-12T15:21:22.658" v="42"/>
          <ac:picMkLst>
            <pc:docMk/>
            <pc:sldMk cId="2729951373" sldId="262"/>
            <ac:picMk id="1026" creationId="{8DE8C78F-C7A6-1EA5-5410-494C0858EAAB}"/>
          </ac:picMkLst>
        </pc:picChg>
      </pc:sldChg>
      <pc:sldChg chg="modSp new mod">
        <pc:chgData name="Eva Minaříková" userId="a082955f-a770-48d3-a031-accf805728f5" providerId="ADAL" clId="{07D3811E-91A1-4F34-AD03-A6149BDEC1F6}" dt="2023-02-12T15:24:24.595" v="489" actId="5793"/>
        <pc:sldMkLst>
          <pc:docMk/>
          <pc:sldMk cId="3176085491" sldId="263"/>
        </pc:sldMkLst>
        <pc:spChg chg="mod">
          <ac:chgData name="Eva Minaříková" userId="a082955f-a770-48d3-a031-accf805728f5" providerId="ADAL" clId="{07D3811E-91A1-4F34-AD03-A6149BDEC1F6}" dt="2023-02-12T15:23:19.757" v="141" actId="20577"/>
          <ac:spMkLst>
            <pc:docMk/>
            <pc:sldMk cId="3176085491" sldId="263"/>
            <ac:spMk id="2" creationId="{4CDC69B7-E33E-5379-2D1F-A255864A06EA}"/>
          </ac:spMkLst>
        </pc:spChg>
        <pc:spChg chg="mod">
          <ac:chgData name="Eva Minaříková" userId="a082955f-a770-48d3-a031-accf805728f5" providerId="ADAL" clId="{07D3811E-91A1-4F34-AD03-A6149BDEC1F6}" dt="2023-02-12T15:24:24.595" v="489" actId="5793"/>
          <ac:spMkLst>
            <pc:docMk/>
            <pc:sldMk cId="3176085491" sldId="263"/>
            <ac:spMk id="3" creationId="{849BA7EC-3866-17B7-F2E1-F40C1C9677AE}"/>
          </ac:spMkLst>
        </pc:spChg>
      </pc:sldChg>
      <pc:sldChg chg="modSp new mod">
        <pc:chgData name="Eva Minaříková" userId="a082955f-a770-48d3-a031-accf805728f5" providerId="ADAL" clId="{07D3811E-91A1-4F34-AD03-A6149BDEC1F6}" dt="2023-02-12T15:24:55.223" v="554" actId="20577"/>
        <pc:sldMkLst>
          <pc:docMk/>
          <pc:sldMk cId="3693989831" sldId="264"/>
        </pc:sldMkLst>
        <pc:spChg chg="mod">
          <ac:chgData name="Eva Minaříková" userId="a082955f-a770-48d3-a031-accf805728f5" providerId="ADAL" clId="{07D3811E-91A1-4F34-AD03-A6149BDEC1F6}" dt="2023-02-12T15:24:38.380" v="504" actId="20577"/>
          <ac:spMkLst>
            <pc:docMk/>
            <pc:sldMk cId="3693989831" sldId="264"/>
            <ac:spMk id="2" creationId="{1DF8A7F0-A249-CBDC-FF3F-5668707B8257}"/>
          </ac:spMkLst>
        </pc:spChg>
        <pc:spChg chg="mod">
          <ac:chgData name="Eva Minaříková" userId="a082955f-a770-48d3-a031-accf805728f5" providerId="ADAL" clId="{07D3811E-91A1-4F34-AD03-A6149BDEC1F6}" dt="2023-02-12T15:24:55.223" v="554" actId="20577"/>
          <ac:spMkLst>
            <pc:docMk/>
            <pc:sldMk cId="3693989831" sldId="264"/>
            <ac:spMk id="3" creationId="{FE05B1CF-FA33-843B-D313-F8FC28D65455}"/>
          </ac:spMkLst>
        </pc:spChg>
      </pc:sldChg>
      <pc:sldChg chg="modSp new mod">
        <pc:chgData name="Eva Minaříková" userId="a082955f-a770-48d3-a031-accf805728f5" providerId="ADAL" clId="{07D3811E-91A1-4F34-AD03-A6149BDEC1F6}" dt="2023-02-12T15:27:24.801" v="672" actId="20577"/>
        <pc:sldMkLst>
          <pc:docMk/>
          <pc:sldMk cId="1666367721" sldId="265"/>
        </pc:sldMkLst>
        <pc:spChg chg="mod">
          <ac:chgData name="Eva Minaříková" userId="a082955f-a770-48d3-a031-accf805728f5" providerId="ADAL" clId="{07D3811E-91A1-4F34-AD03-A6149BDEC1F6}" dt="2023-02-12T15:26:58.647" v="563" actId="20577"/>
          <ac:spMkLst>
            <pc:docMk/>
            <pc:sldMk cId="1666367721" sldId="265"/>
            <ac:spMk id="2" creationId="{304FB4EA-70F7-70EB-DF56-9D2087B6D5B8}"/>
          </ac:spMkLst>
        </pc:spChg>
        <pc:spChg chg="mod">
          <ac:chgData name="Eva Minaříková" userId="a082955f-a770-48d3-a031-accf805728f5" providerId="ADAL" clId="{07D3811E-91A1-4F34-AD03-A6149BDEC1F6}" dt="2023-02-12T15:27:24.801" v="672" actId="20577"/>
          <ac:spMkLst>
            <pc:docMk/>
            <pc:sldMk cId="1666367721" sldId="265"/>
            <ac:spMk id="3" creationId="{19BDBAEE-DCAE-F702-85B3-DD6F5E691C2A}"/>
          </ac:spMkLst>
        </pc:spChg>
      </pc:sldChg>
      <pc:sldChg chg="addSp delSp modSp new mod">
        <pc:chgData name="Eva Minaříková" userId="a082955f-a770-48d3-a031-accf805728f5" providerId="ADAL" clId="{07D3811E-91A1-4F34-AD03-A6149BDEC1F6}" dt="2023-02-12T16:08:53.706" v="1095" actId="478"/>
        <pc:sldMkLst>
          <pc:docMk/>
          <pc:sldMk cId="2254554195" sldId="266"/>
        </pc:sldMkLst>
        <pc:spChg chg="mod">
          <ac:chgData name="Eva Minaříková" userId="a082955f-a770-48d3-a031-accf805728f5" providerId="ADAL" clId="{07D3811E-91A1-4F34-AD03-A6149BDEC1F6}" dt="2023-02-12T15:35:51.433" v="679" actId="20577"/>
          <ac:spMkLst>
            <pc:docMk/>
            <pc:sldMk cId="2254554195" sldId="266"/>
            <ac:spMk id="2" creationId="{2170025B-633A-4747-505A-554A942E3A74}"/>
          </ac:spMkLst>
        </pc:spChg>
        <pc:spChg chg="mod">
          <ac:chgData name="Eva Minaříková" userId="a082955f-a770-48d3-a031-accf805728f5" providerId="ADAL" clId="{07D3811E-91A1-4F34-AD03-A6149BDEC1F6}" dt="2023-02-12T15:37:54.643" v="711" actId="20577"/>
          <ac:spMkLst>
            <pc:docMk/>
            <pc:sldMk cId="2254554195" sldId="266"/>
            <ac:spMk id="3" creationId="{F875D753-2BD0-029B-8A89-3B1D878B3AD5}"/>
          </ac:spMkLst>
        </pc:spChg>
        <pc:picChg chg="add del">
          <ac:chgData name="Eva Minaříková" userId="a082955f-a770-48d3-a031-accf805728f5" providerId="ADAL" clId="{07D3811E-91A1-4F34-AD03-A6149BDEC1F6}" dt="2023-02-12T16:08:53.706" v="1095" actId="478"/>
          <ac:picMkLst>
            <pc:docMk/>
            <pc:sldMk cId="2254554195" sldId="266"/>
            <ac:picMk id="5" creationId="{FD45CF50-99F3-D442-53C8-BC689A375088}"/>
          </ac:picMkLst>
        </pc:picChg>
      </pc:sldChg>
      <pc:sldChg chg="addSp modSp new mod">
        <pc:chgData name="Eva Minaříková" userId="a082955f-a770-48d3-a031-accf805728f5" providerId="ADAL" clId="{07D3811E-91A1-4F34-AD03-A6149BDEC1F6}" dt="2023-02-12T15:36:17.050" v="688" actId="1037"/>
        <pc:sldMkLst>
          <pc:docMk/>
          <pc:sldMk cId="1628206464" sldId="267"/>
        </pc:sldMkLst>
        <pc:picChg chg="add mod">
          <ac:chgData name="Eva Minaříková" userId="a082955f-a770-48d3-a031-accf805728f5" providerId="ADAL" clId="{07D3811E-91A1-4F34-AD03-A6149BDEC1F6}" dt="2023-02-12T15:36:17.050" v="688" actId="1037"/>
          <ac:picMkLst>
            <pc:docMk/>
            <pc:sldMk cId="1628206464" sldId="267"/>
            <ac:picMk id="5" creationId="{F225694C-2544-B6A3-A0A1-6A0AF759B3B6}"/>
          </ac:picMkLst>
        </pc:picChg>
      </pc:sldChg>
      <pc:sldChg chg="addSp modSp new mod">
        <pc:chgData name="Eva Minaříková" userId="a082955f-a770-48d3-a031-accf805728f5" providerId="ADAL" clId="{07D3811E-91A1-4F34-AD03-A6149BDEC1F6}" dt="2023-02-12T15:37:31.005" v="693" actId="1076"/>
        <pc:sldMkLst>
          <pc:docMk/>
          <pc:sldMk cId="220115845" sldId="268"/>
        </pc:sldMkLst>
        <pc:picChg chg="add mod">
          <ac:chgData name="Eva Minaříková" userId="a082955f-a770-48d3-a031-accf805728f5" providerId="ADAL" clId="{07D3811E-91A1-4F34-AD03-A6149BDEC1F6}" dt="2023-02-12T15:37:31.005" v="693" actId="1076"/>
          <ac:picMkLst>
            <pc:docMk/>
            <pc:sldMk cId="220115845" sldId="268"/>
            <ac:picMk id="5" creationId="{5A4C1D12-05FB-9C45-4916-84127B1F80B1}"/>
          </ac:picMkLst>
        </pc:picChg>
      </pc:sldChg>
      <pc:sldChg chg="addSp modSp add mod ord">
        <pc:chgData name="Eva Minaříková" userId="a082955f-a770-48d3-a031-accf805728f5" providerId="ADAL" clId="{07D3811E-91A1-4F34-AD03-A6149BDEC1F6}" dt="2023-02-12T15:39:07.081" v="721" actId="1582"/>
        <pc:sldMkLst>
          <pc:docMk/>
          <pc:sldMk cId="1559683954" sldId="269"/>
        </pc:sldMkLst>
        <pc:spChg chg="add mod">
          <ac:chgData name="Eva Minaříková" userId="a082955f-a770-48d3-a031-accf805728f5" providerId="ADAL" clId="{07D3811E-91A1-4F34-AD03-A6149BDEC1F6}" dt="2023-02-12T15:39:07.081" v="721" actId="1582"/>
          <ac:spMkLst>
            <pc:docMk/>
            <pc:sldMk cId="1559683954" sldId="269"/>
            <ac:spMk id="4" creationId="{6624CE10-D421-9130-C069-DC0F08FB1CFC}"/>
          </ac:spMkLst>
        </pc:spChg>
      </pc:sldChg>
      <pc:sldChg chg="addSp delSp modSp add mod ord">
        <pc:chgData name="Eva Minaříková" userId="a082955f-a770-48d3-a031-accf805728f5" providerId="ADAL" clId="{07D3811E-91A1-4F34-AD03-A6149BDEC1F6}" dt="2023-02-12T15:39:56.342" v="730" actId="14100"/>
        <pc:sldMkLst>
          <pc:docMk/>
          <pc:sldMk cId="1966091906" sldId="270"/>
        </pc:sldMkLst>
        <pc:spChg chg="del">
          <ac:chgData name="Eva Minaříková" userId="a082955f-a770-48d3-a031-accf805728f5" providerId="ADAL" clId="{07D3811E-91A1-4F34-AD03-A6149BDEC1F6}" dt="2023-02-12T15:39:50.881" v="729" actId="478"/>
          <ac:spMkLst>
            <pc:docMk/>
            <pc:sldMk cId="1966091906" sldId="270"/>
            <ac:spMk id="4" creationId="{6624CE10-D421-9130-C069-DC0F08FB1CFC}"/>
          </ac:spMkLst>
        </pc:spChg>
        <pc:spChg chg="add mod">
          <ac:chgData name="Eva Minaříková" userId="a082955f-a770-48d3-a031-accf805728f5" providerId="ADAL" clId="{07D3811E-91A1-4F34-AD03-A6149BDEC1F6}" dt="2023-02-12T15:39:56.342" v="730" actId="14100"/>
          <ac:spMkLst>
            <pc:docMk/>
            <pc:sldMk cId="1966091906" sldId="270"/>
            <ac:spMk id="5" creationId="{61A7D19D-1B07-AD57-E819-D52A086E8D30}"/>
          </ac:spMkLst>
        </pc:spChg>
        <pc:picChg chg="mod">
          <ac:chgData name="Eva Minaříková" userId="a082955f-a770-48d3-a031-accf805728f5" providerId="ADAL" clId="{07D3811E-91A1-4F34-AD03-A6149BDEC1F6}" dt="2023-02-12T15:39:37.795" v="726" actId="1076"/>
          <ac:picMkLst>
            <pc:docMk/>
            <pc:sldMk cId="1966091906" sldId="270"/>
            <ac:picMk id="1026" creationId="{8DE8C78F-C7A6-1EA5-5410-494C0858EAAB}"/>
          </ac:picMkLst>
        </pc:picChg>
      </pc:sldChg>
      <pc:sldChg chg="addSp modSp new mod">
        <pc:chgData name="Eva Minaříková" userId="a082955f-a770-48d3-a031-accf805728f5" providerId="ADAL" clId="{07D3811E-91A1-4F34-AD03-A6149BDEC1F6}" dt="2023-02-12T15:57:46.759" v="737" actId="732"/>
        <pc:sldMkLst>
          <pc:docMk/>
          <pc:sldMk cId="245473439" sldId="271"/>
        </pc:sldMkLst>
        <pc:picChg chg="add mod modCrop">
          <ac:chgData name="Eva Minaříková" userId="a082955f-a770-48d3-a031-accf805728f5" providerId="ADAL" clId="{07D3811E-91A1-4F34-AD03-A6149BDEC1F6}" dt="2023-02-12T15:57:46.759" v="737" actId="732"/>
          <ac:picMkLst>
            <pc:docMk/>
            <pc:sldMk cId="245473439" sldId="271"/>
            <ac:picMk id="5" creationId="{1EDA9E64-27EF-6036-B44B-7CC9A949F3A5}"/>
          </ac:picMkLst>
        </pc:picChg>
      </pc:sldChg>
      <pc:sldChg chg="addSp modSp new mod">
        <pc:chgData name="Eva Minaříková" userId="a082955f-a770-48d3-a031-accf805728f5" providerId="ADAL" clId="{07D3811E-91A1-4F34-AD03-A6149BDEC1F6}" dt="2023-02-12T15:59:23.388" v="750" actId="1076"/>
        <pc:sldMkLst>
          <pc:docMk/>
          <pc:sldMk cId="2807591604" sldId="272"/>
        </pc:sldMkLst>
        <pc:picChg chg="add mod modCrop">
          <ac:chgData name="Eva Minaříková" userId="a082955f-a770-48d3-a031-accf805728f5" providerId="ADAL" clId="{07D3811E-91A1-4F34-AD03-A6149BDEC1F6}" dt="2023-02-12T15:58:54.270" v="745" actId="14100"/>
          <ac:picMkLst>
            <pc:docMk/>
            <pc:sldMk cId="2807591604" sldId="272"/>
            <ac:picMk id="5" creationId="{9E98D9BB-C525-A41C-3544-64BCD8D38572}"/>
          </ac:picMkLst>
        </pc:picChg>
        <pc:picChg chg="add mod modCrop">
          <ac:chgData name="Eva Minaříková" userId="a082955f-a770-48d3-a031-accf805728f5" providerId="ADAL" clId="{07D3811E-91A1-4F34-AD03-A6149BDEC1F6}" dt="2023-02-12T15:59:23.388" v="750" actId="1076"/>
          <ac:picMkLst>
            <pc:docMk/>
            <pc:sldMk cId="2807591604" sldId="272"/>
            <ac:picMk id="6" creationId="{F6854BBB-5F57-E43C-4749-FB6FDF0103C4}"/>
          </ac:picMkLst>
        </pc:picChg>
      </pc:sldChg>
      <pc:sldChg chg="addSp modSp add mod ord">
        <pc:chgData name="Eva Minaříková" userId="a082955f-a770-48d3-a031-accf805728f5" providerId="ADAL" clId="{07D3811E-91A1-4F34-AD03-A6149BDEC1F6}" dt="2023-02-12T16:00:39.659" v="777" actId="20577"/>
        <pc:sldMkLst>
          <pc:docMk/>
          <pc:sldMk cId="3323501237" sldId="273"/>
        </pc:sldMkLst>
        <pc:spChg chg="add mod">
          <ac:chgData name="Eva Minaříková" userId="a082955f-a770-48d3-a031-accf805728f5" providerId="ADAL" clId="{07D3811E-91A1-4F34-AD03-A6149BDEC1F6}" dt="2023-02-12T16:00:39.659" v="777" actId="20577"/>
          <ac:spMkLst>
            <pc:docMk/>
            <pc:sldMk cId="3323501237" sldId="273"/>
            <ac:spMk id="4" creationId="{A1EAF1A7-4062-86E1-F886-C53F03142DB6}"/>
          </ac:spMkLst>
        </pc:spChg>
        <pc:spChg chg="mod">
          <ac:chgData name="Eva Minaříková" userId="a082955f-a770-48d3-a031-accf805728f5" providerId="ADAL" clId="{07D3811E-91A1-4F34-AD03-A6149BDEC1F6}" dt="2023-02-12T15:59:52.726" v="755" actId="14100"/>
          <ac:spMkLst>
            <pc:docMk/>
            <pc:sldMk cId="3323501237" sldId="273"/>
            <ac:spMk id="5" creationId="{61A7D19D-1B07-AD57-E819-D52A086E8D30}"/>
          </ac:spMkLst>
        </pc:spChg>
      </pc:sldChg>
      <pc:sldChg chg="delSp modSp add mod ord">
        <pc:chgData name="Eva Minaříková" userId="a082955f-a770-48d3-a031-accf805728f5" providerId="ADAL" clId="{07D3811E-91A1-4F34-AD03-A6149BDEC1F6}" dt="2023-02-12T16:00:52.534" v="780" actId="478"/>
        <pc:sldMkLst>
          <pc:docMk/>
          <pc:sldMk cId="3783854641" sldId="274"/>
        </pc:sldMkLst>
        <pc:spChg chg="del mod">
          <ac:chgData name="Eva Minaříková" userId="a082955f-a770-48d3-a031-accf805728f5" providerId="ADAL" clId="{07D3811E-91A1-4F34-AD03-A6149BDEC1F6}" dt="2023-02-12T16:00:52.534" v="780" actId="478"/>
          <ac:spMkLst>
            <pc:docMk/>
            <pc:sldMk cId="3783854641" sldId="274"/>
            <ac:spMk id="4" creationId="{A1EAF1A7-4062-86E1-F886-C53F03142DB6}"/>
          </ac:spMkLst>
        </pc:spChg>
        <pc:spChg chg="mod">
          <ac:chgData name="Eva Minaříková" userId="a082955f-a770-48d3-a031-accf805728f5" providerId="ADAL" clId="{07D3811E-91A1-4F34-AD03-A6149BDEC1F6}" dt="2023-02-12T16:00:47.180" v="778" actId="1076"/>
          <ac:spMkLst>
            <pc:docMk/>
            <pc:sldMk cId="3783854641" sldId="274"/>
            <ac:spMk id="5" creationId="{61A7D19D-1B07-AD57-E819-D52A086E8D30}"/>
          </ac:spMkLst>
        </pc:spChg>
        <pc:picChg chg="mod">
          <ac:chgData name="Eva Minaříková" userId="a082955f-a770-48d3-a031-accf805728f5" providerId="ADAL" clId="{07D3811E-91A1-4F34-AD03-A6149BDEC1F6}" dt="2023-02-12T16:00:48.619" v="779" actId="1076"/>
          <ac:picMkLst>
            <pc:docMk/>
            <pc:sldMk cId="3783854641" sldId="274"/>
            <ac:picMk id="1026" creationId="{8DE8C78F-C7A6-1EA5-5410-494C0858EAAB}"/>
          </ac:picMkLst>
        </pc:picChg>
      </pc:sldChg>
      <pc:sldChg chg="addSp modSp new mod">
        <pc:chgData name="Eva Minaříková" userId="a082955f-a770-48d3-a031-accf805728f5" providerId="ADAL" clId="{07D3811E-91A1-4F34-AD03-A6149BDEC1F6}" dt="2023-02-12T16:01:58.512" v="784" actId="1076"/>
        <pc:sldMkLst>
          <pc:docMk/>
          <pc:sldMk cId="4260372273" sldId="275"/>
        </pc:sldMkLst>
        <pc:picChg chg="add mod">
          <ac:chgData name="Eva Minaříková" userId="a082955f-a770-48d3-a031-accf805728f5" providerId="ADAL" clId="{07D3811E-91A1-4F34-AD03-A6149BDEC1F6}" dt="2023-02-12T16:01:58.512" v="784" actId="1076"/>
          <ac:picMkLst>
            <pc:docMk/>
            <pc:sldMk cId="4260372273" sldId="275"/>
            <ac:picMk id="5" creationId="{744C042D-F987-C9C9-CCF2-302BC6CAAC85}"/>
          </ac:picMkLst>
        </pc:picChg>
      </pc:sldChg>
      <pc:sldChg chg="addSp modSp new mod">
        <pc:chgData name="Eva Minaříková" userId="a082955f-a770-48d3-a031-accf805728f5" providerId="ADAL" clId="{07D3811E-91A1-4F34-AD03-A6149BDEC1F6}" dt="2023-02-12T16:02:23.835" v="789" actId="1076"/>
        <pc:sldMkLst>
          <pc:docMk/>
          <pc:sldMk cId="1586043478" sldId="276"/>
        </pc:sldMkLst>
        <pc:picChg chg="add mod">
          <ac:chgData name="Eva Minaříková" userId="a082955f-a770-48d3-a031-accf805728f5" providerId="ADAL" clId="{07D3811E-91A1-4F34-AD03-A6149BDEC1F6}" dt="2023-02-12T16:02:23.835" v="789" actId="1076"/>
          <ac:picMkLst>
            <pc:docMk/>
            <pc:sldMk cId="1586043478" sldId="276"/>
            <ac:picMk id="5" creationId="{CFD3BC7D-7395-A71F-1DD5-1271E404A157}"/>
          </ac:picMkLst>
        </pc:picChg>
      </pc:sldChg>
      <pc:sldChg chg="addSp delSp modSp new mod">
        <pc:chgData name="Eva Minaříková" userId="a082955f-a770-48d3-a031-accf805728f5" providerId="ADAL" clId="{07D3811E-91A1-4F34-AD03-A6149BDEC1F6}" dt="2023-02-12T16:06:54.199" v="804" actId="14100"/>
        <pc:sldMkLst>
          <pc:docMk/>
          <pc:sldMk cId="3408880112" sldId="277"/>
        </pc:sldMkLst>
        <pc:picChg chg="add del">
          <ac:chgData name="Eva Minaříková" userId="a082955f-a770-48d3-a031-accf805728f5" providerId="ADAL" clId="{07D3811E-91A1-4F34-AD03-A6149BDEC1F6}" dt="2023-02-12T16:05:04.803" v="792" actId="22"/>
          <ac:picMkLst>
            <pc:docMk/>
            <pc:sldMk cId="3408880112" sldId="277"/>
            <ac:picMk id="5" creationId="{302D9826-3816-B88E-8195-763391023C7D}"/>
          </ac:picMkLst>
        </pc:picChg>
        <pc:picChg chg="add del">
          <ac:chgData name="Eva Minaříková" userId="a082955f-a770-48d3-a031-accf805728f5" providerId="ADAL" clId="{07D3811E-91A1-4F34-AD03-A6149BDEC1F6}" dt="2023-02-12T16:05:17.178" v="794" actId="478"/>
          <ac:picMkLst>
            <pc:docMk/>
            <pc:sldMk cId="3408880112" sldId="277"/>
            <ac:picMk id="7" creationId="{57C342E2-A7DD-EB8F-1C8A-064FABF3AA0F}"/>
          </ac:picMkLst>
        </pc:picChg>
        <pc:picChg chg="add mod modCrop">
          <ac:chgData name="Eva Minaříková" userId="a082955f-a770-48d3-a031-accf805728f5" providerId="ADAL" clId="{07D3811E-91A1-4F34-AD03-A6149BDEC1F6}" dt="2023-02-12T16:06:54.199" v="804" actId="14100"/>
          <ac:picMkLst>
            <pc:docMk/>
            <pc:sldMk cId="3408880112" sldId="277"/>
            <ac:picMk id="9" creationId="{77173130-91E9-3DDB-572E-2C71E4DA9E1F}"/>
          </ac:picMkLst>
        </pc:picChg>
        <pc:picChg chg="add mod modCrop">
          <ac:chgData name="Eva Minaříková" userId="a082955f-a770-48d3-a031-accf805728f5" providerId="ADAL" clId="{07D3811E-91A1-4F34-AD03-A6149BDEC1F6}" dt="2023-02-12T16:06:48.716" v="802" actId="14100"/>
          <ac:picMkLst>
            <pc:docMk/>
            <pc:sldMk cId="3408880112" sldId="277"/>
            <ac:picMk id="11" creationId="{D3A0E857-58C4-D7A6-62CE-F5FAAF61DD3E}"/>
          </ac:picMkLst>
        </pc:picChg>
      </pc:sldChg>
      <pc:sldChg chg="addSp modSp new mod">
        <pc:chgData name="Eva Minaříková" userId="a082955f-a770-48d3-a031-accf805728f5" providerId="ADAL" clId="{07D3811E-91A1-4F34-AD03-A6149BDEC1F6}" dt="2023-02-12T16:07:29.005" v="811" actId="1076"/>
        <pc:sldMkLst>
          <pc:docMk/>
          <pc:sldMk cId="830194002" sldId="278"/>
        </pc:sldMkLst>
        <pc:picChg chg="add mod modCrop">
          <ac:chgData name="Eva Minaříková" userId="a082955f-a770-48d3-a031-accf805728f5" providerId="ADAL" clId="{07D3811E-91A1-4F34-AD03-A6149BDEC1F6}" dt="2023-02-12T16:07:29.005" v="811" actId="1076"/>
          <ac:picMkLst>
            <pc:docMk/>
            <pc:sldMk cId="830194002" sldId="278"/>
            <ac:picMk id="5" creationId="{217D886A-9E2D-D869-9B39-903B7374E27A}"/>
          </ac:picMkLst>
        </pc:picChg>
      </pc:sldChg>
      <pc:sldChg chg="modSp new mod">
        <pc:chgData name="Eva Minaříková" userId="a082955f-a770-48d3-a031-accf805728f5" providerId="ADAL" clId="{07D3811E-91A1-4F34-AD03-A6149BDEC1F6}" dt="2023-02-12T16:08:24.827" v="1094" actId="20577"/>
        <pc:sldMkLst>
          <pc:docMk/>
          <pc:sldMk cId="805269946" sldId="279"/>
        </pc:sldMkLst>
        <pc:spChg chg="mod">
          <ac:chgData name="Eva Minaříková" userId="a082955f-a770-48d3-a031-accf805728f5" providerId="ADAL" clId="{07D3811E-91A1-4F34-AD03-A6149BDEC1F6}" dt="2023-02-12T16:07:39.966" v="847" actId="20577"/>
          <ac:spMkLst>
            <pc:docMk/>
            <pc:sldMk cId="805269946" sldId="279"/>
            <ac:spMk id="2" creationId="{D39609AB-6A4D-A93F-CA5C-930932530A5D}"/>
          </ac:spMkLst>
        </pc:spChg>
        <pc:spChg chg="mod">
          <ac:chgData name="Eva Minaříková" userId="a082955f-a770-48d3-a031-accf805728f5" providerId="ADAL" clId="{07D3811E-91A1-4F34-AD03-A6149BDEC1F6}" dt="2023-02-12T16:08:24.827" v="1094" actId="20577"/>
          <ac:spMkLst>
            <pc:docMk/>
            <pc:sldMk cId="805269946" sldId="279"/>
            <ac:spMk id="3" creationId="{F4DC9D42-589A-9CB5-2B70-52087C8130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78A55-E480-42D9-986A-A6E284F76AC8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32A6D-0BAA-4FFE-80EF-544C504862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4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/>
              <a:t>Talk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chants</a:t>
            </a:r>
            <a:r>
              <a:rPr lang="cs-CZ" dirty="0"/>
              <a:t> – </a:t>
            </a:r>
            <a:r>
              <a:rPr lang="cs-CZ" dirty="0" err="1"/>
              <a:t>think</a:t>
            </a:r>
            <a:r>
              <a:rPr lang="cs-CZ" dirty="0"/>
              <a:t>, pair, </a:t>
            </a:r>
            <a:r>
              <a:rPr lang="cs-CZ" dirty="0" err="1"/>
              <a:t>share</a:t>
            </a:r>
            <a:endParaRPr lang="cs-CZ" dirty="0"/>
          </a:p>
          <a:p>
            <a:pPr marL="228600" indent="-228600">
              <a:buAutoNum type="arabicPeriod"/>
            </a:pPr>
            <a:r>
              <a:rPr lang="cs-CZ" dirty="0"/>
              <a:t>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chant</a:t>
            </a:r>
            <a:r>
              <a:rPr lang="cs-CZ" dirty="0"/>
              <a:t> </a:t>
            </a:r>
            <a:r>
              <a:rPr lang="cs-CZ" dirty="0" err="1"/>
              <a:t>Who‘s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as </a:t>
            </a:r>
            <a:r>
              <a:rPr lang="cs-CZ" dirty="0" err="1"/>
              <a:t>described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book</a:t>
            </a:r>
            <a:endParaRPr lang="cs-CZ" dirty="0"/>
          </a:p>
          <a:p>
            <a:pPr marL="228600" indent="-228600">
              <a:buAutoNum type="arabicPeriod"/>
            </a:pPr>
            <a:r>
              <a:rPr lang="cs-CZ" dirty="0"/>
              <a:t>Show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done </a:t>
            </a:r>
            <a:r>
              <a:rPr lang="cs-CZ" dirty="0" err="1"/>
              <a:t>this</a:t>
            </a:r>
            <a:r>
              <a:rPr lang="cs-CZ" dirty="0"/>
              <a:t> –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do </a:t>
            </a:r>
            <a:r>
              <a:rPr lang="cs-CZ" dirty="0" err="1"/>
              <a:t>next</a:t>
            </a:r>
            <a:r>
              <a:rPr lang="cs-CZ" dirty="0"/>
              <a:t> to </a:t>
            </a:r>
            <a:r>
              <a:rPr lang="cs-CZ" dirty="0" err="1"/>
              <a:t>provide</a:t>
            </a:r>
            <a:r>
              <a:rPr lang="cs-CZ" dirty="0"/>
              <a:t> more </a:t>
            </a:r>
            <a:r>
              <a:rPr lang="cs-CZ" dirty="0" err="1"/>
              <a:t>personalised</a:t>
            </a:r>
            <a:r>
              <a:rPr lang="cs-CZ" dirty="0"/>
              <a:t> dril to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? Design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show </a:t>
            </a:r>
            <a:r>
              <a:rPr lang="cs-CZ" dirty="0" err="1"/>
              <a:t>them</a:t>
            </a:r>
            <a:r>
              <a:rPr lang="cs-CZ" dirty="0"/>
              <a:t> to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/</a:t>
            </a:r>
            <a:r>
              <a:rPr lang="cs-CZ" dirty="0" err="1"/>
              <a:t>discuss</a:t>
            </a:r>
            <a:r>
              <a:rPr lang="cs-CZ" dirty="0"/>
              <a:t>/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out (</a:t>
            </a:r>
            <a:r>
              <a:rPr lang="cs-CZ" dirty="0" err="1"/>
              <a:t>depending</a:t>
            </a:r>
            <a:r>
              <a:rPr lang="cs-CZ" dirty="0"/>
              <a:t> on </a:t>
            </a:r>
            <a:r>
              <a:rPr lang="cs-CZ" dirty="0" err="1"/>
              <a:t>time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32A6D-0BAA-4FFE-80EF-544C504862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17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82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0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9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41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7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130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50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8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17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254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600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66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40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30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72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BFE1F2-5A3D-4042-B2F8-92C38794B21F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5E210A-AD31-42A9-92AC-3FCADCF37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2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3A762-31D0-D16E-DE11-81344FFC3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Phonetics</a:t>
            </a:r>
            <a:r>
              <a:rPr lang="cs-CZ" dirty="0"/>
              <a:t>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C448CA-351C-BE1A-63B8-D8AB02CF6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Spring</a:t>
            </a:r>
            <a:r>
              <a:rPr lang="cs-CZ" dirty="0"/>
              <a:t> 2023</a:t>
            </a:r>
          </a:p>
          <a:p>
            <a:r>
              <a:rPr lang="cs-CZ" dirty="0" err="1"/>
              <a:t>Week</a:t>
            </a:r>
            <a:r>
              <a:rPr lang="cs-CZ" dirty="0"/>
              <a:t> 1</a:t>
            </a:r>
          </a:p>
          <a:p>
            <a:r>
              <a:rPr lang="cs-CZ" dirty="0" err="1"/>
              <a:t>Introduction</a:t>
            </a:r>
            <a:r>
              <a:rPr lang="cs-CZ" dirty="0"/>
              <a:t> + </a:t>
            </a:r>
            <a:r>
              <a:rPr lang="cs-CZ" dirty="0" err="1"/>
              <a:t>vowels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7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0025B-633A-4747-505A-554A942E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Vowels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5D753-2BD0-029B-8A89-3B1D878B3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Units</a:t>
            </a:r>
            <a:r>
              <a:rPr lang="cs-CZ" dirty="0"/>
              <a:t> 6, 7, 18, 19</a:t>
            </a:r>
          </a:p>
        </p:txBody>
      </p:sp>
    </p:spTree>
    <p:extLst>
      <p:ext uri="{BB962C8B-B14F-4D97-AF65-F5344CB8AC3E}">
        <p14:creationId xmlns:p14="http://schemas.microsoft.com/office/powerpoint/2010/main" val="225455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49B91-78B5-86E6-6F99-334ACFEF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A36AA-E534-17FB-8714-82DB60E1C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E8C78F-C7A6-1EA5-5410-494C0858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8588"/>
            <a:ext cx="92964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624CE10-D421-9130-C069-DC0F08FB1CFC}"/>
              </a:ext>
            </a:extLst>
          </p:cNvPr>
          <p:cNvSpPr/>
          <p:nvPr/>
        </p:nvSpPr>
        <p:spPr>
          <a:xfrm>
            <a:off x="1556657" y="217714"/>
            <a:ext cx="2242457" cy="105591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68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A5734-6264-1EEE-22CC-6C328E56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B3056-681A-3924-A9D5-E07A0C6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25694C-2544-B6A3-A0A1-6A0AF759B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6" y="965200"/>
            <a:ext cx="12052802" cy="48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49B91-78B5-86E6-6F99-334ACFEF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A36AA-E534-17FB-8714-82DB60E1C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E8C78F-C7A6-1EA5-5410-494C0858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3" y="92680"/>
            <a:ext cx="92964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1A7D19D-1B07-AD57-E819-D52A086E8D30}"/>
              </a:ext>
            </a:extLst>
          </p:cNvPr>
          <p:cNvSpPr/>
          <p:nvPr/>
        </p:nvSpPr>
        <p:spPr>
          <a:xfrm>
            <a:off x="2373086" y="164495"/>
            <a:ext cx="1164772" cy="216504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09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8E180-342A-20B3-9E1D-5702C998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Track No33">
            <a:hlinkClick r:id="" action="ppaction://media"/>
            <a:extLst>
              <a:ext uri="{FF2B5EF4-FFF2-40B4-BE49-F238E27FC236}">
                <a16:creationId xmlns:a16="http://schemas.microsoft.com/office/drawing/2014/main" id="{48BA4F7B-C6D5-B4FA-6572-8E99BF1DC20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9452" y="5018505"/>
            <a:ext cx="609600" cy="60960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4C1D12-05FB-9C45-4916-84127B1F8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84" y="1133551"/>
            <a:ext cx="11603232" cy="32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49B91-78B5-86E6-6F99-334ACFEF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A36AA-E534-17FB-8714-82DB60E1C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E8C78F-C7A6-1EA5-5410-494C0858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3" y="92680"/>
            <a:ext cx="92964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1A7D19D-1B07-AD57-E819-D52A086E8D30}"/>
              </a:ext>
            </a:extLst>
          </p:cNvPr>
          <p:cNvSpPr/>
          <p:nvPr/>
        </p:nvSpPr>
        <p:spPr>
          <a:xfrm>
            <a:off x="3516086" y="164496"/>
            <a:ext cx="2296884" cy="110913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1EAF1A7-4062-86E1-F886-C53F03142DB6}"/>
              </a:ext>
            </a:extLst>
          </p:cNvPr>
          <p:cNvSpPr/>
          <p:nvPr/>
        </p:nvSpPr>
        <p:spPr>
          <a:xfrm>
            <a:off x="2367644" y="2319866"/>
            <a:ext cx="1148442" cy="110913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50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DE63C-530A-52DB-8902-4969D1F7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Track No87">
            <a:hlinkClick r:id="" action="ppaction://media"/>
            <a:extLst>
              <a:ext uri="{FF2B5EF4-FFF2-40B4-BE49-F238E27FC236}">
                <a16:creationId xmlns:a16="http://schemas.microsoft.com/office/drawing/2014/main" id="{BA307993-4AB9-55B3-DEAC-7A04E40C02D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8190" y="4700872"/>
            <a:ext cx="609600" cy="60960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EDA9E64-27EF-6036-B44B-7CC9A949F3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38" b="24094"/>
          <a:stretch/>
        </p:blipFill>
        <p:spPr>
          <a:xfrm>
            <a:off x="276940" y="1034143"/>
            <a:ext cx="11294764" cy="27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188F8-1AB1-DBAC-CF9B-C3DF2F8D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33FB9-2718-4318-7102-FED1FD709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98D9BB-C525-A41C-3544-64BCD8D38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961"/>
          <a:stretch/>
        </p:blipFill>
        <p:spPr>
          <a:xfrm>
            <a:off x="1802415" y="352154"/>
            <a:ext cx="8040165" cy="25325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6854BBB-5F57-E43C-4749-FB6FDF010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46" t="24840"/>
          <a:stretch/>
        </p:blipFill>
        <p:spPr>
          <a:xfrm>
            <a:off x="3010729" y="3155646"/>
            <a:ext cx="8040165" cy="21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9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49B91-78B5-86E6-6F99-334ACFEF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A36AA-E534-17FB-8714-82DB60E1C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E8C78F-C7A6-1EA5-5410-494C0858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2" y="128587"/>
            <a:ext cx="92964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1A7D19D-1B07-AD57-E819-D52A086E8D30}"/>
              </a:ext>
            </a:extLst>
          </p:cNvPr>
          <p:cNvSpPr/>
          <p:nvPr/>
        </p:nvSpPr>
        <p:spPr>
          <a:xfrm>
            <a:off x="3554188" y="1210733"/>
            <a:ext cx="2296884" cy="110913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854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17AD2-C8F4-DD7C-AD55-CEB5E022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60662-5035-35F1-7EDA-83F153A36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4C042D-F987-C9C9-CCF2-302BC6CA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3" y="2080461"/>
            <a:ext cx="11819448" cy="200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7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482CE-2146-B31B-FFEF-82F4A6E2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15638-6440-712C-24FC-DBF3213D7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phoneme</a:t>
            </a:r>
            <a:r>
              <a:rPr lang="cs-CZ" dirty="0"/>
              <a:t> are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today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Walk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and </a:t>
            </a:r>
            <a:r>
              <a:rPr lang="cs-CZ" dirty="0" err="1"/>
              <a:t>tell</a:t>
            </a:r>
            <a:r>
              <a:rPr lang="cs-CZ" dirty="0"/>
              <a:t> as many </a:t>
            </a:r>
            <a:r>
              <a:rPr lang="cs-CZ" dirty="0" err="1"/>
              <a:t>people</a:t>
            </a:r>
            <a:r>
              <a:rPr lang="cs-CZ" dirty="0"/>
              <a:t> as </a:t>
            </a:r>
            <a:r>
              <a:rPr lang="cs-CZ" dirty="0" err="1"/>
              <a:t>possible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61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EE359-2943-ADA3-74DA-765C47D8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6EEB05-B996-CBE1-A500-C608EB11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D3BC7D-7395-A71F-1DD5-1271E404A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72" y="1219015"/>
            <a:ext cx="11219636" cy="42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4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A2AC9-251A-D95D-5E8E-2352F0CD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6B0DC-FCDE-9D26-3157-024A19EC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they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? </a:t>
            </a:r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?</a:t>
            </a:r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teach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71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86AF8-F0EE-0081-4CCF-ADA76BFD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08 Pista 8">
            <a:hlinkClick r:id="" action="ppaction://media"/>
            <a:extLst>
              <a:ext uri="{FF2B5EF4-FFF2-40B4-BE49-F238E27FC236}">
                <a16:creationId xmlns:a16="http://schemas.microsoft.com/office/drawing/2014/main" id="{0A4D6292-7016-6B3E-29D2-FE663A9B41C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2451" y="5237738"/>
            <a:ext cx="609600" cy="60960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05DAB8-4E9B-EE76-070A-B5630542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33" y="834198"/>
            <a:ext cx="6064617" cy="50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63953-67D9-4B42-5365-EA1B6A33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D9DB4-E2BA-8BE5-9509-108406AF3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7173130-91E9-3DDB-572E-2C71E4DA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4321" r="59732" b="14321"/>
          <a:stretch/>
        </p:blipFill>
        <p:spPr>
          <a:xfrm>
            <a:off x="304800" y="339570"/>
            <a:ext cx="5116286" cy="582292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A0E857-58C4-D7A6-62CE-F5FAAF61D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18" t="30635" r="22589" b="30477"/>
          <a:stretch/>
        </p:blipFill>
        <p:spPr>
          <a:xfrm>
            <a:off x="5616747" y="1087965"/>
            <a:ext cx="5573768" cy="33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0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D9510-06F4-F9B9-D087-3BA15EAF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97BA9A-BB64-DDBE-390E-1EDF7D37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7D886A-9E2D-D869-9B39-903B7374E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82" t="24286" r="21875" b="25873"/>
          <a:stretch/>
        </p:blipFill>
        <p:spPr>
          <a:xfrm>
            <a:off x="2536370" y="847874"/>
            <a:ext cx="6661291" cy="50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9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609AB-6A4D-A93F-CA5C-93093253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semester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C9D42-589A-9CB5-2B70-52087C813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work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r>
              <a:rPr lang="cs-CZ" dirty="0"/>
              <a:t>?</a:t>
            </a:r>
          </a:p>
          <a:p>
            <a:r>
              <a:rPr lang="cs-CZ" dirty="0" err="1"/>
              <a:t>How</a:t>
            </a:r>
            <a:r>
              <a:rPr lang="cs-CZ" dirty="0"/>
              <a:t> are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work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?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fit in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lessons</a:t>
            </a:r>
            <a:r>
              <a:rPr lang="cs-CZ" dirty="0"/>
              <a:t>?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fit in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526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49B91-78B5-86E6-6F99-334ACFEF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A36AA-E534-17FB-8714-82DB60E1C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E8C78F-C7A6-1EA5-5410-494C0858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8588"/>
            <a:ext cx="92964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5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C69B7-E33E-5379-2D1F-A255864A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Phoneme</a:t>
            </a:r>
            <a:r>
              <a:rPr lang="cs-CZ" dirty="0"/>
              <a:t> chorus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BA7EC-3866-17B7-F2E1-F40C1C967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make </a:t>
            </a:r>
            <a:r>
              <a:rPr lang="cs-CZ" dirty="0" err="1"/>
              <a:t>groups</a:t>
            </a:r>
            <a:r>
              <a:rPr lang="cs-CZ" dirty="0"/>
              <a:t>.</a:t>
            </a:r>
          </a:p>
          <a:p>
            <a:r>
              <a:rPr lang="cs-CZ" dirty="0"/>
              <a:t>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, </a:t>
            </a:r>
            <a:r>
              <a:rPr lang="cs-CZ" dirty="0" err="1"/>
              <a:t>choose</a:t>
            </a:r>
            <a:r>
              <a:rPr lang="cs-CZ" dirty="0"/>
              <a:t> a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has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phonemes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.</a:t>
            </a:r>
          </a:p>
          <a:p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saying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– </a:t>
            </a:r>
            <a:r>
              <a:rPr lang="cs-CZ" dirty="0" err="1"/>
              <a:t>each</a:t>
            </a:r>
            <a:r>
              <a:rPr lang="cs-CZ" dirty="0"/>
              <a:t> person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say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phoneme</a:t>
            </a:r>
            <a:endParaRPr lang="cs-CZ" dirty="0"/>
          </a:p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show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.</a:t>
            </a:r>
          </a:p>
          <a:p>
            <a:r>
              <a:rPr lang="cs-CZ" dirty="0" err="1"/>
              <a:t>Find</a:t>
            </a:r>
            <a:r>
              <a:rPr lang="cs-CZ" dirty="0"/>
              <a:t> a place to </a:t>
            </a:r>
            <a:r>
              <a:rPr lang="cs-CZ" dirty="0" err="1"/>
              <a:t>practice</a:t>
            </a:r>
            <a:r>
              <a:rPr lang="cs-CZ" dirty="0"/>
              <a:t> and </a:t>
            </a:r>
            <a:r>
              <a:rPr lang="cs-CZ" dirty="0" err="1"/>
              <a:t>come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17608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8A7F0-A249-CBDC-FF3F-5668707B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5B1CF-FA33-843B-D313-F8FC28D6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feel</a:t>
            </a:r>
            <a:r>
              <a:rPr lang="cs-CZ" dirty="0"/>
              <a:t>? 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feel</a:t>
            </a:r>
            <a:r>
              <a:rPr lang="cs-CZ" dirty="0"/>
              <a:t>?</a:t>
            </a:r>
          </a:p>
          <a:p>
            <a:pPr>
              <a:buSzPct val="114999"/>
            </a:pPr>
            <a:endParaRPr lang="cs-CZ" dirty="0"/>
          </a:p>
          <a:p>
            <a:pPr>
              <a:buSzPct val="114999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398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2A434-5F28-0ED2-01C7-21081BDE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Expectations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6C3A0-428E-192E-D8D7-066A47091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expect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feel</a:t>
            </a:r>
            <a:r>
              <a:rPr lang="cs-CZ" dirty="0"/>
              <a:t> </a:t>
            </a:r>
            <a:r>
              <a:rPr lang="cs-CZ" dirty="0" err="1"/>
              <a:t>comfortable</a:t>
            </a:r>
            <a:r>
              <a:rPr lang="cs-CZ" dirty="0"/>
              <a:t>,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 and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951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2A37F-8A3B-9F78-D961-FB9D47B3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 </a:t>
            </a:r>
            <a:r>
              <a:rPr lang="cs-CZ" dirty="0" err="1"/>
              <a:t>expectations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CEA24F-BA6C-C73A-85C8-1762E69F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are not </a:t>
            </a:r>
            <a:r>
              <a:rPr lang="cs-CZ" dirty="0" err="1"/>
              <a:t>clear</a:t>
            </a:r>
            <a:endParaRPr lang="cs-CZ" dirty="0"/>
          </a:p>
          <a:p>
            <a:r>
              <a:rPr lang="cs-CZ" dirty="0" err="1"/>
              <a:t>Communicate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any </a:t>
            </a:r>
            <a:r>
              <a:rPr lang="cs-CZ" dirty="0" err="1"/>
              <a:t>problems</a:t>
            </a:r>
            <a:endParaRPr lang="cs-CZ" dirty="0"/>
          </a:p>
          <a:p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proactive</a:t>
            </a:r>
            <a:endParaRPr lang="cs-CZ" dirty="0"/>
          </a:p>
          <a:p>
            <a:r>
              <a:rPr lang="cs-CZ" dirty="0"/>
              <a:t>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r>
              <a:rPr lang="cs-CZ" dirty="0"/>
              <a:t> to </a:t>
            </a:r>
            <a:r>
              <a:rPr lang="cs-CZ" dirty="0" err="1"/>
              <a:t>learn</a:t>
            </a:r>
            <a:endParaRPr lang="cs-CZ" dirty="0"/>
          </a:p>
          <a:p>
            <a:r>
              <a:rPr lang="cs-CZ" dirty="0" err="1"/>
              <a:t>Reflect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learning (and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teaching</a:t>
            </a:r>
            <a:endParaRPr lang="cs-CZ" dirty="0"/>
          </a:p>
          <a:p>
            <a:endParaRPr lang="cs-CZ" dirty="0"/>
          </a:p>
          <a:p>
            <a:pPr marL="0" indent="0" algn="r">
              <a:buNone/>
            </a:pPr>
            <a:r>
              <a:rPr lang="cs-CZ" b="1" dirty="0" err="1"/>
              <a:t>Better</a:t>
            </a:r>
            <a:r>
              <a:rPr lang="cs-CZ" b="1" dirty="0"/>
              <a:t> in Czech </a:t>
            </a:r>
            <a:r>
              <a:rPr lang="cs-CZ" b="1" dirty="0" err="1"/>
              <a:t>than</a:t>
            </a:r>
            <a:r>
              <a:rPr lang="cs-CZ" b="1" dirty="0"/>
              <a:t> not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all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066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65AA3-E13B-58BA-0810-A54DC7A3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Requirements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D7308C-8CEA-7CD5-5758-A365B08E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1) Reading progress - MS Teams</a:t>
            </a:r>
          </a:p>
          <a:p>
            <a:pPr marL="0" indent="0">
              <a:buNone/>
            </a:pPr>
            <a:r>
              <a:rPr lang="en-US" dirty="0"/>
              <a:t>2) Reflective journal - MS Teams</a:t>
            </a:r>
          </a:p>
          <a:p>
            <a:pPr marL="0" indent="0">
              <a:buNone/>
            </a:pPr>
            <a:r>
              <a:rPr lang="en-US" dirty="0"/>
              <a:t>3) Teaching practice task - Read to a child - MS Teams</a:t>
            </a:r>
          </a:p>
          <a:p>
            <a:pPr marL="0" indent="0">
              <a:buNone/>
            </a:pPr>
            <a:r>
              <a:rPr lang="en-US" dirty="0"/>
              <a:t>4) Jazz chant - MS Teams</a:t>
            </a:r>
          </a:p>
          <a:p>
            <a:pPr marL="0" indent="0">
              <a:buNone/>
            </a:pPr>
            <a:r>
              <a:rPr lang="en-US" dirty="0"/>
              <a:t>5) Credit test - in person</a:t>
            </a:r>
          </a:p>
        </p:txBody>
      </p:sp>
    </p:spTree>
    <p:extLst>
      <p:ext uri="{BB962C8B-B14F-4D97-AF65-F5344CB8AC3E}">
        <p14:creationId xmlns:p14="http://schemas.microsoft.com/office/powerpoint/2010/main" val="170148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FB4EA-70F7-70EB-DF56-9D2087B6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Phonemes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DBAEE-DCAE-F702-85B3-DD6F5E69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Read</a:t>
            </a:r>
            <a:r>
              <a:rPr lang="cs-CZ" dirty="0"/>
              <a:t> out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phonemes</a:t>
            </a:r>
            <a:endParaRPr lang="cs-CZ" dirty="0"/>
          </a:p>
          <a:p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vowels</a:t>
            </a:r>
            <a:endParaRPr lang="cs-CZ" dirty="0"/>
          </a:p>
          <a:p>
            <a:r>
              <a:rPr lang="cs-CZ" dirty="0" err="1"/>
              <a:t>Put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in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to </a:t>
            </a:r>
            <a:r>
              <a:rPr lang="cs-CZ" dirty="0" err="1"/>
              <a:t>pronounce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36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397</Words>
  <Application>Microsoft Office PowerPoint</Application>
  <PresentationFormat>Širokoúhlá obrazovka</PresentationFormat>
  <Paragraphs>53</Paragraphs>
  <Slides>25</Slides>
  <Notes>1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Organika</vt:lpstr>
      <vt:lpstr>Phonetics 2</vt:lpstr>
      <vt:lpstr>Introductions</vt:lpstr>
      <vt:lpstr>Prezentace aplikace PowerPoint</vt:lpstr>
      <vt:lpstr>Phoneme chorus</vt:lpstr>
      <vt:lpstr>How did it go?</vt:lpstr>
      <vt:lpstr>Expectations</vt:lpstr>
      <vt:lpstr>My expectations</vt:lpstr>
      <vt:lpstr>Requirements</vt:lpstr>
      <vt:lpstr>Phonemes</vt:lpstr>
      <vt:lpstr>Vowels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Chants</vt:lpstr>
      <vt:lpstr>Prezentace aplikace PowerPoint</vt:lpstr>
      <vt:lpstr>Prezentace aplikace PowerPoint</vt:lpstr>
      <vt:lpstr>Prezentace aplikace PowerPoint</vt:lpstr>
      <vt:lpstr>What is your plan for the semester?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2</dc:title>
  <dc:creator>Eva Minaříková</dc:creator>
  <cp:lastModifiedBy>Recenzent</cp:lastModifiedBy>
  <cp:revision>6</cp:revision>
  <dcterms:created xsi:type="dcterms:W3CDTF">2023-02-12T14:30:05Z</dcterms:created>
  <dcterms:modified xsi:type="dcterms:W3CDTF">2023-02-13T11:13:49Z</dcterms:modified>
</cp:coreProperties>
</file>