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sldIdLst>
    <p:sldId id="267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52C640-2203-4F05-90A3-FD4D50808B7F}" v="2" dt="2023-02-20T12:14:05.2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a Bušková" userId="80b885f7-a7a2-4fea-9ba0-2b8ebd98de9e" providerId="ADAL" clId="{1C52C640-2203-4F05-90A3-FD4D50808B7F}"/>
    <pc:docChg chg="addSld modSld">
      <pc:chgData name="Petra Bušková" userId="80b885f7-a7a2-4fea-9ba0-2b8ebd98de9e" providerId="ADAL" clId="{1C52C640-2203-4F05-90A3-FD4D50808B7F}" dt="2023-02-20T15:05:17.257" v="75" actId="1076"/>
      <pc:docMkLst>
        <pc:docMk/>
      </pc:docMkLst>
      <pc:sldChg chg="modSp mod">
        <pc:chgData name="Petra Bušková" userId="80b885f7-a7a2-4fea-9ba0-2b8ebd98de9e" providerId="ADAL" clId="{1C52C640-2203-4F05-90A3-FD4D50808B7F}" dt="2023-02-20T15:05:17.257" v="75" actId="1076"/>
        <pc:sldMkLst>
          <pc:docMk/>
          <pc:sldMk cId="450864786" sldId="301"/>
        </pc:sldMkLst>
        <pc:picChg chg="mod">
          <ac:chgData name="Petra Bušková" userId="80b885f7-a7a2-4fea-9ba0-2b8ebd98de9e" providerId="ADAL" clId="{1C52C640-2203-4F05-90A3-FD4D50808B7F}" dt="2023-02-20T15:05:12.864" v="74" actId="1076"/>
          <ac:picMkLst>
            <pc:docMk/>
            <pc:sldMk cId="450864786" sldId="301"/>
            <ac:picMk id="9" creationId="{BD9B99D9-680F-4B18-C181-AF6BDF120120}"/>
          </ac:picMkLst>
        </pc:picChg>
        <pc:picChg chg="mod">
          <ac:chgData name="Petra Bušková" userId="80b885f7-a7a2-4fea-9ba0-2b8ebd98de9e" providerId="ADAL" clId="{1C52C640-2203-4F05-90A3-FD4D50808B7F}" dt="2023-02-20T15:05:17.257" v="75" actId="1076"/>
          <ac:picMkLst>
            <pc:docMk/>
            <pc:sldMk cId="450864786" sldId="301"/>
            <ac:picMk id="11" creationId="{751E039F-5E53-F83A-C1AF-954349C5AACE}"/>
          </ac:picMkLst>
        </pc:picChg>
      </pc:sldChg>
      <pc:sldChg chg="addSp delSp modSp new mod">
        <pc:chgData name="Petra Bušková" userId="80b885f7-a7a2-4fea-9ba0-2b8ebd98de9e" providerId="ADAL" clId="{1C52C640-2203-4F05-90A3-FD4D50808B7F}" dt="2023-02-20T12:13:49.914" v="40" actId="1076"/>
        <pc:sldMkLst>
          <pc:docMk/>
          <pc:sldMk cId="3250896542" sldId="309"/>
        </pc:sldMkLst>
        <pc:spChg chg="del">
          <ac:chgData name="Petra Bušková" userId="80b885f7-a7a2-4fea-9ba0-2b8ebd98de9e" providerId="ADAL" clId="{1C52C640-2203-4F05-90A3-FD4D50808B7F}" dt="2023-02-20T12:04:32.858" v="4" actId="478"/>
          <ac:spMkLst>
            <pc:docMk/>
            <pc:sldMk cId="3250896542" sldId="309"/>
            <ac:spMk id="2" creationId="{EE7DCA22-C9FB-4F90-0B0B-3999221E1ED9}"/>
          </ac:spMkLst>
        </pc:spChg>
        <pc:spChg chg="mod">
          <ac:chgData name="Petra Bušková" userId="80b885f7-a7a2-4fea-9ba0-2b8ebd98de9e" providerId="ADAL" clId="{1C52C640-2203-4F05-90A3-FD4D50808B7F}" dt="2023-02-20T12:04:30.176" v="3" actId="20577"/>
          <ac:spMkLst>
            <pc:docMk/>
            <pc:sldMk cId="3250896542" sldId="309"/>
            <ac:spMk id="4" creationId="{51033FE6-5EFC-E9B4-E9E2-70B190C61469}"/>
          </ac:spMkLst>
        </pc:spChg>
        <pc:picChg chg="add mod modCrop">
          <ac:chgData name="Petra Bušková" userId="80b885f7-a7a2-4fea-9ba0-2b8ebd98de9e" providerId="ADAL" clId="{1C52C640-2203-4F05-90A3-FD4D50808B7F}" dt="2023-02-20T12:13:16.122" v="32" actId="14100"/>
          <ac:picMkLst>
            <pc:docMk/>
            <pc:sldMk cId="3250896542" sldId="309"/>
            <ac:picMk id="7" creationId="{6F43160D-564A-FE77-4BB3-3799B1B40A5A}"/>
          </ac:picMkLst>
        </pc:picChg>
        <pc:picChg chg="add mod modCrop">
          <ac:chgData name="Petra Bušková" userId="80b885f7-a7a2-4fea-9ba0-2b8ebd98de9e" providerId="ADAL" clId="{1C52C640-2203-4F05-90A3-FD4D50808B7F}" dt="2023-02-20T12:13:22.843" v="34" actId="14100"/>
          <ac:picMkLst>
            <pc:docMk/>
            <pc:sldMk cId="3250896542" sldId="309"/>
            <ac:picMk id="9" creationId="{3964EF31-F197-63D2-70C6-0427F6118980}"/>
          </ac:picMkLst>
        </pc:picChg>
        <pc:picChg chg="add mod modCrop">
          <ac:chgData name="Petra Bušková" userId="80b885f7-a7a2-4fea-9ba0-2b8ebd98de9e" providerId="ADAL" clId="{1C52C640-2203-4F05-90A3-FD4D50808B7F}" dt="2023-02-20T12:13:49.914" v="40" actId="1076"/>
          <ac:picMkLst>
            <pc:docMk/>
            <pc:sldMk cId="3250896542" sldId="309"/>
            <ac:picMk id="11" creationId="{BDA21FA9-6476-E8F3-1227-26C3A2289AAB}"/>
          </ac:picMkLst>
        </pc:picChg>
        <pc:picChg chg="add mod modCrop">
          <ac:chgData name="Petra Bušková" userId="80b885f7-a7a2-4fea-9ba0-2b8ebd98de9e" providerId="ADAL" clId="{1C52C640-2203-4F05-90A3-FD4D50808B7F}" dt="2023-02-20T12:13:34.975" v="37" actId="14100"/>
          <ac:picMkLst>
            <pc:docMk/>
            <pc:sldMk cId="3250896542" sldId="309"/>
            <ac:picMk id="13" creationId="{2C8AD51C-B5CD-EB09-FE8A-7B078838BAD4}"/>
          </ac:picMkLst>
        </pc:picChg>
      </pc:sldChg>
      <pc:sldChg chg="addSp delSp modSp new mod">
        <pc:chgData name="Petra Bušková" userId="80b885f7-a7a2-4fea-9ba0-2b8ebd98de9e" providerId="ADAL" clId="{1C52C640-2203-4F05-90A3-FD4D50808B7F}" dt="2023-02-20T15:04:50.947" v="73" actId="1076"/>
        <pc:sldMkLst>
          <pc:docMk/>
          <pc:sldMk cId="3914459477" sldId="310"/>
        </pc:sldMkLst>
        <pc:spChg chg="del mod">
          <ac:chgData name="Petra Bušková" userId="80b885f7-a7a2-4fea-9ba0-2b8ebd98de9e" providerId="ADAL" clId="{1C52C640-2203-4F05-90A3-FD4D50808B7F}" dt="2023-02-20T12:14:05.286" v="46" actId="478"/>
          <ac:spMkLst>
            <pc:docMk/>
            <pc:sldMk cId="3914459477" sldId="310"/>
            <ac:spMk id="2" creationId="{F6A9551F-14B6-9187-2643-8EBE934D1E2D}"/>
          </ac:spMkLst>
        </pc:spChg>
        <pc:spChg chg="mod">
          <ac:chgData name="Petra Bušková" userId="80b885f7-a7a2-4fea-9ba0-2b8ebd98de9e" providerId="ADAL" clId="{1C52C640-2203-4F05-90A3-FD4D50808B7F}" dt="2023-02-20T12:13:59.370" v="44" actId="20577"/>
          <ac:spMkLst>
            <pc:docMk/>
            <pc:sldMk cId="3914459477" sldId="310"/>
            <ac:spMk id="4" creationId="{3C1408AD-5A5F-44EF-0FD9-DB32EFA0B2C2}"/>
          </ac:spMkLst>
        </pc:spChg>
        <pc:spChg chg="del">
          <ac:chgData name="Petra Bušková" userId="80b885f7-a7a2-4fea-9ba0-2b8ebd98de9e" providerId="ADAL" clId="{1C52C640-2203-4F05-90A3-FD4D50808B7F}" dt="2023-02-20T15:04:01.051" v="63" actId="22"/>
          <ac:spMkLst>
            <pc:docMk/>
            <pc:sldMk cId="3914459477" sldId="310"/>
            <ac:spMk id="5" creationId="{041137AE-A8E0-8BB3-821A-7D331FCDE9E3}"/>
          </ac:spMkLst>
        </pc:spChg>
        <pc:picChg chg="add mod modCrop">
          <ac:chgData name="Petra Bušková" userId="80b885f7-a7a2-4fea-9ba0-2b8ebd98de9e" providerId="ADAL" clId="{1C52C640-2203-4F05-90A3-FD4D50808B7F}" dt="2023-02-20T14:44:18.502" v="51" actId="1076"/>
          <ac:picMkLst>
            <pc:docMk/>
            <pc:sldMk cId="3914459477" sldId="310"/>
            <ac:picMk id="7" creationId="{5CB9CEBD-7535-0077-7918-9BABDA7E302E}"/>
          </ac:picMkLst>
        </pc:picChg>
        <pc:picChg chg="add mod modCrop">
          <ac:chgData name="Petra Bušková" userId="80b885f7-a7a2-4fea-9ba0-2b8ebd98de9e" providerId="ADAL" clId="{1C52C640-2203-4F05-90A3-FD4D50808B7F}" dt="2023-02-20T14:48:07.507" v="56" actId="14100"/>
          <ac:picMkLst>
            <pc:docMk/>
            <pc:sldMk cId="3914459477" sldId="310"/>
            <ac:picMk id="9" creationId="{3945682F-8653-831B-4021-BEA078CC9C25}"/>
          </ac:picMkLst>
        </pc:picChg>
        <pc:picChg chg="add mod modCrop">
          <ac:chgData name="Petra Bušková" userId="80b885f7-a7a2-4fea-9ba0-2b8ebd98de9e" providerId="ADAL" clId="{1C52C640-2203-4F05-90A3-FD4D50808B7F}" dt="2023-02-20T15:03:43.258" v="62" actId="1076"/>
          <ac:picMkLst>
            <pc:docMk/>
            <pc:sldMk cId="3914459477" sldId="310"/>
            <ac:picMk id="11" creationId="{3B1A49FB-8E05-A005-C169-63EDEBEA8B73}"/>
          </ac:picMkLst>
        </pc:picChg>
        <pc:picChg chg="add mod ord modCrop">
          <ac:chgData name="Petra Bušková" userId="80b885f7-a7a2-4fea-9ba0-2b8ebd98de9e" providerId="ADAL" clId="{1C52C640-2203-4F05-90A3-FD4D50808B7F}" dt="2023-02-20T15:04:50.947" v="73" actId="1076"/>
          <ac:picMkLst>
            <pc:docMk/>
            <pc:sldMk cId="3914459477" sldId="310"/>
            <ac:picMk id="13" creationId="{102F527F-8B0A-94FB-92D8-2BD124A4A1C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vložíte nadpis</a:t>
            </a:r>
            <a:endParaRPr lang="cs-CZ" noProof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A9039D6B-799E-F449-83E9-C13BAA09A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DD6941B3-7740-5745-9EAD-9C3115979A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6CF9942-BE26-4A4C-A2D8-ABA21EDF53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883B3136-B228-D44A-AB43-48B383AAA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PED slid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D544807-CCC8-C147-BC84-731878E3F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B69AC62-8722-274E-BC02-F54E66A102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8614ED3-CCC3-4849-B628-61C3AB8D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/>
              <a:t>Kliknutím vložíte nadpis</a:t>
            </a:r>
            <a:endParaRPr lang="cs-CZ" noProof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672C6AD4-B64D-9447-94F1-173288638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13" name="Obrázek 8">
            <a:extLst>
              <a:ext uri="{FF2B5EF4-FFF2-40B4-BE49-F238E27FC236}">
                <a16:creationId xmlns:a16="http://schemas.microsoft.com/office/drawing/2014/main" id="{BD079056-37C1-BB41-A10B-5467FD100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81F1F6BC-132D-3746-8DEA-8E0070523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21663280-9DA9-6D46-9A85-58C09D41A6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4789C4D8-85B1-0E4B-80EB-3DD1C97BF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514285"/>
            <a:ext cx="11361600" cy="1171580"/>
          </a:xfrm>
        </p:spPr>
        <p:txBody>
          <a:bodyPr/>
          <a:lstStyle/>
          <a:p>
            <a:r>
              <a:rPr lang="cs-CZ" dirty="0"/>
              <a:t>Aritmetika 2 – jaro 2023 </a:t>
            </a:r>
            <a:br>
              <a:rPr lang="cs-CZ" dirty="0"/>
            </a:br>
            <a:r>
              <a:rPr lang="cs-CZ" dirty="0"/>
              <a:t>2</a:t>
            </a:r>
            <a:r>
              <a:rPr lang="cs-CZ" sz="3200" dirty="0"/>
              <a:t>. prezentace – dělitelnost v učebnicích ZŠ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RNDr. Petra Bušková, Ph.D.</a:t>
            </a:r>
          </a:p>
          <a:p>
            <a:r>
              <a:rPr lang="cs-CZ" dirty="0"/>
              <a:t>Mgr. Jan </a:t>
            </a:r>
            <a:r>
              <a:rPr lang="cs-CZ" dirty="0" err="1"/>
              <a:t>Wossala</a:t>
            </a:r>
            <a:r>
              <a:rPr lang="cs-CZ" dirty="0"/>
              <a:t>, Ph.D.</a:t>
            </a:r>
          </a:p>
        </p:txBody>
      </p:sp>
    </p:spTree>
    <p:extLst>
      <p:ext uri="{BB962C8B-B14F-4D97-AF65-F5344CB8AC3E}">
        <p14:creationId xmlns:p14="http://schemas.microsoft.com/office/powerpoint/2010/main" val="1128127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AB5F45-1005-C7DE-4245-7B892DED57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1033FE6-5EFC-E9B4-E9E2-70B190C61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SPN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4CF8CAA-DBBE-6BD8-9E65-738146C25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F43160D-564A-FE77-4BB3-3799B1B40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33" t="41185" r="59500" b="51408"/>
          <a:stretch/>
        </p:blipFill>
        <p:spPr>
          <a:xfrm rot="244837">
            <a:off x="444450" y="1575055"/>
            <a:ext cx="5088442" cy="135330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964EF31-F197-63D2-70C6-0427F6118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9" t="37333" r="40083" b="56445"/>
          <a:stretch/>
        </p:blipFill>
        <p:spPr>
          <a:xfrm>
            <a:off x="170159" y="3433528"/>
            <a:ext cx="5622719" cy="118927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DA21FA9-6476-E8F3-1227-26C3A2289A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83" t="31407" r="59141" b="60889"/>
          <a:stretch/>
        </p:blipFill>
        <p:spPr>
          <a:xfrm rot="216612">
            <a:off x="6206679" y="1780583"/>
            <a:ext cx="5541618" cy="147540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C8AD51C-B5CD-EB09-FE8A-7B078838BA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96" t="23556" r="76083" b="63408"/>
          <a:stretch/>
        </p:blipFill>
        <p:spPr>
          <a:xfrm rot="176976">
            <a:off x="5781162" y="3285040"/>
            <a:ext cx="5752186" cy="234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96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61F9D66-E13D-C875-B2ED-A54CE4ED6D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C1408AD-5A5F-44EF-0FD9-DB32EFA0B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SPN</a:t>
            </a:r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102F527F-8B0A-94FB-92D8-2BD124A4A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900" t="23101" r="40527" b="73665"/>
          <a:stretch/>
        </p:blipFill>
        <p:spPr>
          <a:xfrm>
            <a:off x="6951545" y="2455894"/>
            <a:ext cx="4112695" cy="45157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CB9CEBD-7535-0077-7918-9BABDA7E3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01" t="47407" r="40333" b="38963"/>
          <a:stretch/>
        </p:blipFill>
        <p:spPr>
          <a:xfrm>
            <a:off x="414000" y="1538638"/>
            <a:ext cx="4978400" cy="22233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945682F-8653-831B-4021-BEA078CC9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917" t="71111" r="21250" b="21778"/>
          <a:stretch/>
        </p:blipFill>
        <p:spPr>
          <a:xfrm>
            <a:off x="414000" y="4129062"/>
            <a:ext cx="6008102" cy="127605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B1A49FB-8E05-A005-C169-63EDEBEA8B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50" t="81393" r="57750" b="12724"/>
          <a:stretch/>
        </p:blipFill>
        <p:spPr>
          <a:xfrm rot="153503">
            <a:off x="6817278" y="1452279"/>
            <a:ext cx="4749603" cy="89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59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13766D-F17C-6288-03B5-7CAAE9A6E7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13E612-3C32-B9F6-DC63-821BC63C1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638" y="720000"/>
            <a:ext cx="6439561" cy="451576"/>
          </a:xfrm>
        </p:spPr>
        <p:txBody>
          <a:bodyPr/>
          <a:lstStyle/>
          <a:p>
            <a:r>
              <a:rPr lang="cs-CZ" dirty="0"/>
              <a:t>Vybrané učebnice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E7AC97F-9396-81E9-DED1-A9ECC56B0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3BE8205-C47B-A763-4E26-DE39B7DE0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5" t="12039" r="41893" b="5512"/>
          <a:stretch/>
        </p:blipFill>
        <p:spPr>
          <a:xfrm>
            <a:off x="230820" y="378000"/>
            <a:ext cx="3852909" cy="565437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D9B99D9-680F-4B18-C181-AF6BDF120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99" t="12039" r="41309" b="12039"/>
          <a:stretch/>
        </p:blipFill>
        <p:spPr>
          <a:xfrm>
            <a:off x="7469106" y="1692002"/>
            <a:ext cx="2999959" cy="422951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51E039F-5E53-F83A-C1AF-954349C5AA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07" t="13463" r="41529" b="10498"/>
          <a:stretch/>
        </p:blipFill>
        <p:spPr>
          <a:xfrm>
            <a:off x="4276438" y="1692002"/>
            <a:ext cx="2999958" cy="42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64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343B6C-C019-C003-FEB0-6229C56A96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4FB534-5F45-6917-B09D-CDC0B8AC8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Prometheus (Odvárko, Kadleček)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57E8AFC-A376-77C4-5E07-5E0F39752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D648E78-B93D-B3BE-2020-250953C3D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53" t="48673" r="59005" b="42265"/>
          <a:stretch/>
        </p:blipFill>
        <p:spPr>
          <a:xfrm>
            <a:off x="147670" y="1473555"/>
            <a:ext cx="4927110" cy="93215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7E6C078-0731-A371-3B1E-DB6BA6DFE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05" t="48544" r="47646" b="30874"/>
          <a:stretch/>
        </p:blipFill>
        <p:spPr>
          <a:xfrm>
            <a:off x="5120622" y="1296140"/>
            <a:ext cx="1322773" cy="141155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32310FA-88BD-E25C-2E7F-04EE45449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96" t="27573" r="18884" b="44984"/>
          <a:stretch/>
        </p:blipFill>
        <p:spPr>
          <a:xfrm>
            <a:off x="90817" y="2707690"/>
            <a:ext cx="6296762" cy="305472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83611C5-DACF-DFC4-84AD-1251B010F4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32" t="34434" r="56576" b="36958"/>
          <a:stretch/>
        </p:blipFill>
        <p:spPr>
          <a:xfrm>
            <a:off x="6325850" y="1844739"/>
            <a:ext cx="6299103" cy="316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37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343B6C-C019-C003-FEB0-6229C56A96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4FB534-5F45-6917-B09D-CDC0B8AC8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Prometheus (Odvárko, Kadleček)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57E8AFC-A376-77C4-5E07-5E0F39752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5EB6712-A8CF-774B-CAA0-0E034C5E0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09" t="31292" r="19031" b="30340"/>
          <a:stretch/>
        </p:blipFill>
        <p:spPr>
          <a:xfrm>
            <a:off x="270587" y="1474236"/>
            <a:ext cx="6316825" cy="429239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EC4A385-0C78-8A13-4E38-F9629CD5BB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33" t="33061" r="21250" b="42585"/>
          <a:stretch/>
        </p:blipFill>
        <p:spPr>
          <a:xfrm>
            <a:off x="6277556" y="1534885"/>
            <a:ext cx="5880397" cy="271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24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343B6C-C019-C003-FEB0-6229C56A96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4FB534-5F45-6917-B09D-CDC0B8AC8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Prometheus (Odvárko, Kadleček)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57E8AFC-A376-77C4-5E07-5E0F39752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A8730B2-8802-5846-FA94-07828F0D9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77" t="50051" r="19189" b="22290"/>
          <a:stretch/>
        </p:blipFill>
        <p:spPr>
          <a:xfrm>
            <a:off x="665999" y="1702910"/>
            <a:ext cx="8232097" cy="399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19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541D43-230C-49A0-3CE5-9D9A529D4F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2B9A26A-96A1-C5C7-E7D0-F66D66718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Prometheus </a:t>
            </a:r>
            <a:r>
              <a:rPr lang="cs-CZ" sz="2800" dirty="0"/>
              <a:t>(Herman, Chrápavá, </a:t>
            </a:r>
            <a:r>
              <a:rPr lang="cs-CZ" sz="2800" dirty="0" err="1"/>
              <a:t>Jančovičová</a:t>
            </a:r>
            <a:r>
              <a:rPr lang="cs-CZ" sz="2800" dirty="0"/>
              <a:t>, </a:t>
            </a:r>
            <a:r>
              <a:rPr lang="cs-CZ" sz="2800" dirty="0" err="1"/>
              <a:t>Šimša</a:t>
            </a:r>
            <a:r>
              <a:rPr lang="cs-CZ" sz="2800" dirty="0"/>
              <a:t>)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69DFD69-38A8-E75D-2FF5-466389F91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7D3FB9D-775C-13F0-2907-359DB1B8D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96" t="17733" r="20638" b="49660"/>
          <a:stretch/>
        </p:blipFill>
        <p:spPr>
          <a:xfrm>
            <a:off x="666000" y="1580108"/>
            <a:ext cx="7084540" cy="422360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EEF6255-170B-A559-E504-533739B6F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52" t="55510" r="21709" b="28980"/>
          <a:stretch/>
        </p:blipFill>
        <p:spPr>
          <a:xfrm>
            <a:off x="7804540" y="3694996"/>
            <a:ext cx="2924320" cy="213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46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541D43-230C-49A0-3CE5-9D9A529D4F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2B9A26A-96A1-C5C7-E7D0-F66D66718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Prometheus </a:t>
            </a:r>
            <a:r>
              <a:rPr lang="cs-CZ" sz="2800" dirty="0"/>
              <a:t>(Herman, Chrápavá, </a:t>
            </a:r>
            <a:r>
              <a:rPr lang="cs-CZ" sz="2800" dirty="0" err="1"/>
              <a:t>Jančovičová</a:t>
            </a:r>
            <a:r>
              <a:rPr lang="cs-CZ" sz="2800" dirty="0"/>
              <a:t>, </a:t>
            </a:r>
            <a:r>
              <a:rPr lang="cs-CZ" sz="2800" dirty="0" err="1"/>
              <a:t>Šimša</a:t>
            </a:r>
            <a:r>
              <a:rPr lang="cs-CZ" sz="2800" dirty="0"/>
              <a:t>)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69DFD69-38A8-E75D-2FF5-466389F91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7E48FED-A990-70C6-3931-E9866E463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32" t="74013" r="24311" b="18912"/>
          <a:stretch/>
        </p:blipFill>
        <p:spPr>
          <a:xfrm>
            <a:off x="540000" y="1576872"/>
            <a:ext cx="6662053" cy="95172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CAE084D-AB64-9C7C-A0D0-9085AEAD4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8" t="22993" r="57602" b="59184"/>
          <a:stretch/>
        </p:blipFill>
        <p:spPr>
          <a:xfrm>
            <a:off x="666000" y="2836508"/>
            <a:ext cx="6917330" cy="232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27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541D43-230C-49A0-3CE5-9D9A529D4F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2B9A26A-96A1-C5C7-E7D0-F66D66718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Prometheus </a:t>
            </a:r>
            <a:r>
              <a:rPr lang="cs-CZ" sz="2800" dirty="0"/>
              <a:t>(Herman, Chrápavá, </a:t>
            </a:r>
            <a:r>
              <a:rPr lang="cs-CZ" sz="2800" dirty="0" err="1"/>
              <a:t>Jančovičová</a:t>
            </a:r>
            <a:r>
              <a:rPr lang="cs-CZ" sz="2800" dirty="0"/>
              <a:t>, </a:t>
            </a:r>
            <a:r>
              <a:rPr lang="cs-CZ" sz="2800" dirty="0" err="1"/>
              <a:t>Šimša</a:t>
            </a:r>
            <a:r>
              <a:rPr lang="cs-CZ" sz="2800" dirty="0"/>
              <a:t>)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69DFD69-38A8-E75D-2FF5-466389F91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3966B4-87DF-5652-0518-40CDA9210A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48" t="20409" r="46658" b="68571"/>
          <a:stretch/>
        </p:blipFill>
        <p:spPr>
          <a:xfrm>
            <a:off x="270586" y="1455576"/>
            <a:ext cx="7557799" cy="125963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9C54EEB-9239-478C-233E-249C51255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90" t="66667" r="45816" b="9187"/>
          <a:stretch/>
        </p:blipFill>
        <p:spPr>
          <a:xfrm>
            <a:off x="270586" y="2815603"/>
            <a:ext cx="7671230" cy="280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99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541D43-230C-49A0-3CE5-9D9A529D4F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2B9A26A-96A1-C5C7-E7D0-F66D66718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Prometheus </a:t>
            </a:r>
            <a:r>
              <a:rPr lang="cs-CZ" sz="2800" dirty="0"/>
              <a:t>(Herman, Chrápavá, </a:t>
            </a:r>
            <a:r>
              <a:rPr lang="cs-CZ" sz="2800" dirty="0" err="1"/>
              <a:t>Jančovičová</a:t>
            </a:r>
            <a:r>
              <a:rPr lang="cs-CZ" sz="2800" dirty="0"/>
              <a:t>, </a:t>
            </a:r>
            <a:r>
              <a:rPr lang="cs-CZ" sz="2800" dirty="0" err="1"/>
              <a:t>Šimša</a:t>
            </a:r>
            <a:r>
              <a:rPr lang="cs-CZ" sz="2800" dirty="0"/>
              <a:t>)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69DFD69-38A8-E75D-2FF5-466389F91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D536E2F-308E-C6D6-27CD-BC75EDA25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41632" r="20562" b="45715"/>
          <a:stretch/>
        </p:blipFill>
        <p:spPr>
          <a:xfrm>
            <a:off x="665999" y="1692001"/>
            <a:ext cx="6663557" cy="161103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DE1C8D8-6928-7BAF-A01B-728299466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0" t="55752" r="53240" b="30204"/>
          <a:stretch/>
        </p:blipFill>
        <p:spPr>
          <a:xfrm>
            <a:off x="665999" y="3429000"/>
            <a:ext cx="6819603" cy="178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295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ed-prezentace-16-9-cz-v11.potx" id="{BF980F82-0351-4C4C-85E7-AC1CF4DBE477}" vid="{193BAAB5-9875-4D70-AE35-2537A0D5A48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ead6d3a-feb0-4a8c-9062-9bbd8c74d73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C5DB02F537614FB66EB71B0726DE94" ma:contentTypeVersion="15" ma:contentTypeDescription="Vytvoří nový dokument" ma:contentTypeScope="" ma:versionID="448a79feb4817bcf6c5e0750c679f804">
  <xsd:schema xmlns:xsd="http://www.w3.org/2001/XMLSchema" xmlns:xs="http://www.w3.org/2001/XMLSchema" xmlns:p="http://schemas.microsoft.com/office/2006/metadata/properties" xmlns:ns3="aead6d3a-feb0-4a8c-9062-9bbd8c74d735" xmlns:ns4="a248b50f-04c3-43c7-88f4-d651881e6eee" targetNamespace="http://schemas.microsoft.com/office/2006/metadata/properties" ma:root="true" ma:fieldsID="ac8591ca67cc29b2a22e2725eb55d64e" ns3:_="" ns4:_="">
    <xsd:import namespace="aead6d3a-feb0-4a8c-9062-9bbd8c74d735"/>
    <xsd:import namespace="a248b50f-04c3-43c7-88f4-d651881e6e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ad6d3a-feb0-4a8c-9062-9bbd8c74d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48b50f-04c3-43c7-88f4-d651881e6ee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762602-471B-4D1A-9456-40B4DA843C6C}">
  <ds:schemaRefs>
    <ds:schemaRef ds:uri="aead6d3a-feb0-4a8c-9062-9bbd8c74d735"/>
    <ds:schemaRef ds:uri="http://purl.org/dc/elements/1.1/"/>
    <ds:schemaRef ds:uri="http://schemas.microsoft.com/office/2006/metadata/properties"/>
    <ds:schemaRef ds:uri="http://schemas.microsoft.com/office/2006/documentManagement/types"/>
    <ds:schemaRef ds:uri="a248b50f-04c3-43c7-88f4-d651881e6eee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9FDCD01-9C7C-454B-AD63-9FECF8AA73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F8B350-319B-493B-8BB2-05248AB017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ad6d3a-feb0-4a8c-9062-9bbd8c74d735"/>
    <ds:schemaRef ds:uri="a248b50f-04c3-43c7-88f4-d651881e6e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10642</TotalTime>
  <Words>105</Words>
  <Application>Microsoft Office PowerPoint</Application>
  <PresentationFormat>Širokoúhlá obrazovka</PresentationFormat>
  <Paragraphs>24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Tahoma</vt:lpstr>
      <vt:lpstr>Wingdings</vt:lpstr>
      <vt:lpstr>Prezentace_MU_CZ</vt:lpstr>
      <vt:lpstr>Aritmetika 2 – jaro 2023  2. prezentace – dělitelnost v učebnicích ZŠ</vt:lpstr>
      <vt:lpstr>Vybrané učebnice</vt:lpstr>
      <vt:lpstr>Prometheus (Odvárko, Kadleček)</vt:lpstr>
      <vt:lpstr>Prometheus (Odvárko, Kadleček)</vt:lpstr>
      <vt:lpstr>Prometheus (Odvárko, Kadleček)</vt:lpstr>
      <vt:lpstr>Prometheus (Herman, Chrápavá, Jančovičová, Šimša)</vt:lpstr>
      <vt:lpstr>Prometheus (Herman, Chrápavá, Jančovičová, Šimša)</vt:lpstr>
      <vt:lpstr>Prometheus (Herman, Chrápavá, Jančovičová, Šimša)</vt:lpstr>
      <vt:lpstr>Prometheus (Herman, Chrápavá, Jančovičová, Šimša)</vt:lpstr>
      <vt:lpstr>SPN</vt:lpstr>
      <vt:lpstr>SPN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Petra Bušková</dc:creator>
  <cp:lastModifiedBy>Petra Bušková</cp:lastModifiedBy>
  <cp:revision>451</cp:revision>
  <dcterms:created xsi:type="dcterms:W3CDTF">2021-03-15T16:48:00Z</dcterms:created>
  <dcterms:modified xsi:type="dcterms:W3CDTF">2023-02-20T15:05:21Z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0x01010074C5DB02F537614FB66EB71B0726DE94</vt:lpwstr>
  </property>
</Properties>
</file>