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8" r:id="rId4"/>
    <p:sldId id="274" r:id="rId5"/>
    <p:sldId id="368" r:id="rId6"/>
    <p:sldId id="344" r:id="rId7"/>
    <p:sldId id="347" r:id="rId8"/>
    <p:sldId id="346" r:id="rId9"/>
    <p:sldId id="348" r:id="rId10"/>
    <p:sldId id="351" r:id="rId11"/>
    <p:sldId id="352" r:id="rId12"/>
    <p:sldId id="353" r:id="rId13"/>
    <p:sldId id="354" r:id="rId14"/>
    <p:sldId id="349" r:id="rId15"/>
    <p:sldId id="345" r:id="rId16"/>
    <p:sldId id="275" r:id="rId17"/>
    <p:sldId id="276" r:id="rId18"/>
    <p:sldId id="263" r:id="rId19"/>
    <p:sldId id="264" r:id="rId20"/>
    <p:sldId id="258" r:id="rId21"/>
    <p:sldId id="341" r:id="rId22"/>
    <p:sldId id="282" r:id="rId23"/>
    <p:sldId id="260" r:id="rId24"/>
    <p:sldId id="327" r:id="rId25"/>
    <p:sldId id="340" r:id="rId26"/>
    <p:sldId id="261" r:id="rId27"/>
    <p:sldId id="262" r:id="rId28"/>
    <p:sldId id="265" r:id="rId29"/>
    <p:sldId id="266" r:id="rId30"/>
    <p:sldId id="267" r:id="rId31"/>
    <p:sldId id="268" r:id="rId32"/>
    <p:sldId id="269" r:id="rId33"/>
    <p:sldId id="283" r:id="rId34"/>
    <p:sldId id="342" r:id="rId35"/>
    <p:sldId id="343" r:id="rId36"/>
    <p:sldId id="277" r:id="rId37"/>
    <p:sldId id="278" r:id="rId38"/>
    <p:sldId id="279" r:id="rId39"/>
    <p:sldId id="285" r:id="rId40"/>
    <p:sldId id="355" r:id="rId41"/>
    <p:sldId id="286" r:id="rId42"/>
    <p:sldId id="287" r:id="rId43"/>
    <p:sldId id="288" r:id="rId44"/>
    <p:sldId id="357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73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50" r:id="rId65"/>
    <p:sldId id="358" r:id="rId66"/>
    <p:sldId id="309" r:id="rId67"/>
    <p:sldId id="359" r:id="rId68"/>
    <p:sldId id="367" r:id="rId69"/>
    <p:sldId id="360" r:id="rId70"/>
    <p:sldId id="312" r:id="rId71"/>
    <p:sldId id="313" r:id="rId72"/>
    <p:sldId id="314" r:id="rId73"/>
    <p:sldId id="315" r:id="rId74"/>
    <p:sldId id="317" r:id="rId75"/>
    <p:sldId id="366" r:id="rId76"/>
    <p:sldId id="318" r:id="rId77"/>
    <p:sldId id="319" r:id="rId78"/>
    <p:sldId id="320" r:id="rId79"/>
    <p:sldId id="321" r:id="rId80"/>
    <p:sldId id="271" r:id="rId81"/>
    <p:sldId id="272" r:id="rId82"/>
    <p:sldId id="270" r:id="rId83"/>
    <p:sldId id="361" r:id="rId84"/>
    <p:sldId id="322" r:id="rId85"/>
    <p:sldId id="339" r:id="rId86"/>
    <p:sldId id="323" r:id="rId87"/>
    <p:sldId id="363" r:id="rId88"/>
    <p:sldId id="364" r:id="rId89"/>
    <p:sldId id="365" r:id="rId90"/>
    <p:sldId id="325" r:id="rId91"/>
    <p:sldId id="329" r:id="rId92"/>
    <p:sldId id="330" r:id="rId93"/>
    <p:sldId id="331" r:id="rId94"/>
    <p:sldId id="332" r:id="rId95"/>
    <p:sldId id="333" r:id="rId96"/>
    <p:sldId id="334" r:id="rId97"/>
    <p:sldId id="337" r:id="rId98"/>
    <p:sldId id="336" r:id="rId99"/>
    <p:sldId id="335" r:id="rId100"/>
    <p:sldId id="356" r:id="rId101"/>
    <p:sldId id="326" r:id="rId10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6/11/relationships/changesInfo" Target="changesInfos/changesInfo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Veseláková" userId="29fa7319e99c9840" providerId="LiveId" clId="{9B553C68-58B4-46FB-BEB2-0585CAF5A891}"/>
    <pc:docChg chg="addSld modSld">
      <pc:chgData name="Jana Veseláková" userId="29fa7319e99c9840" providerId="LiveId" clId="{9B553C68-58B4-46FB-BEB2-0585CAF5A891}" dt="2023-02-14T08:25:11.245" v="91" actId="20577"/>
      <pc:docMkLst>
        <pc:docMk/>
      </pc:docMkLst>
      <pc:sldChg chg="modSp add mod">
        <pc:chgData name="Jana Veseláková" userId="29fa7319e99c9840" providerId="LiveId" clId="{9B553C68-58B4-46FB-BEB2-0585CAF5A891}" dt="2023-02-14T08:25:11.245" v="91" actId="20577"/>
        <pc:sldMkLst>
          <pc:docMk/>
          <pc:sldMk cId="1116933317" sldId="368"/>
        </pc:sldMkLst>
        <pc:spChg chg="mod">
          <ac:chgData name="Jana Veseláková" userId="29fa7319e99c9840" providerId="LiveId" clId="{9B553C68-58B4-46FB-BEB2-0585CAF5A891}" dt="2023-02-14T08:25:11.245" v="91" actId="20577"/>
          <ac:spMkLst>
            <pc:docMk/>
            <pc:sldMk cId="1116933317" sldId="368"/>
            <ac:spMk id="3" creationId="{F66248F5-86A4-48FF-9B33-721ED25AFCC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1843B-A51A-4008-AD31-4296B397E1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12270-0889-4A93-AD9E-622409E770CE}">
      <dgm:prSet/>
      <dgm:spPr/>
      <dgm:t>
        <a:bodyPr/>
        <a:lstStyle/>
        <a:p>
          <a:r>
            <a:rPr lang="cs-CZ" b="0" dirty="0">
              <a:latin typeface="Calibri Light" panose="020F0302020204030204"/>
            </a:rPr>
            <a:t>žák</a:t>
          </a:r>
          <a:r>
            <a:rPr lang="cs-CZ" b="0" dirty="0"/>
            <a:t> se speciálními vzdělávacími potřebami v matematice </a:t>
          </a:r>
          <a:endParaRPr lang="en-US" b="0" dirty="0"/>
        </a:p>
      </dgm:t>
    </dgm:pt>
    <dgm:pt modelId="{0BC741E9-6EC4-4E4E-8949-8ABB9D41943C}" type="parTrans" cxnId="{4DF4C3F9-A821-4DAD-BD73-B6F2224905FB}">
      <dgm:prSet/>
      <dgm:spPr/>
      <dgm:t>
        <a:bodyPr/>
        <a:lstStyle/>
        <a:p>
          <a:endParaRPr lang="en-US"/>
        </a:p>
      </dgm:t>
    </dgm:pt>
    <dgm:pt modelId="{066DEA73-2316-414C-9A4A-DF84E00FBC6D}" type="sibTrans" cxnId="{4DF4C3F9-A821-4DAD-BD73-B6F2224905FB}">
      <dgm:prSet/>
      <dgm:spPr/>
      <dgm:t>
        <a:bodyPr/>
        <a:lstStyle/>
        <a:p>
          <a:endParaRPr lang="en-US"/>
        </a:p>
      </dgm:t>
    </dgm:pt>
    <dgm:pt modelId="{B9B9A814-7FF6-460B-B2AB-DB70CD51F7D7}">
      <dgm:prSet/>
      <dgm:spPr/>
      <dgm:t>
        <a:bodyPr/>
        <a:lstStyle/>
        <a:p>
          <a:pPr rtl="0"/>
          <a:r>
            <a:rPr lang="cs-CZ" b="0" dirty="0"/>
            <a:t>dyskalkulie, klasifikace a její projevy</a:t>
          </a:r>
          <a:endParaRPr lang="cs-CZ" b="0" dirty="0">
            <a:latin typeface="Calibri Light" panose="020F0302020204030204"/>
          </a:endParaRPr>
        </a:p>
      </dgm:t>
    </dgm:pt>
    <dgm:pt modelId="{8D4D225D-FE86-4789-8615-42348808FA6D}" type="parTrans" cxnId="{2375772C-8619-4337-8DE7-413BAD38A978}">
      <dgm:prSet/>
      <dgm:spPr/>
      <dgm:t>
        <a:bodyPr/>
        <a:lstStyle/>
        <a:p>
          <a:endParaRPr lang="en-US"/>
        </a:p>
      </dgm:t>
    </dgm:pt>
    <dgm:pt modelId="{EB0EFC2D-3AF2-4472-A70B-5156EC23AFD1}" type="sibTrans" cxnId="{2375772C-8619-4337-8DE7-413BAD38A978}">
      <dgm:prSet/>
      <dgm:spPr/>
      <dgm:t>
        <a:bodyPr/>
        <a:lstStyle/>
        <a:p>
          <a:endParaRPr lang="en-US"/>
        </a:p>
      </dgm:t>
    </dgm:pt>
    <dgm:pt modelId="{02AB91E5-FE02-46F1-A6B8-823FF2E159AC}">
      <dgm:prSet/>
      <dgm:spPr/>
      <dgm:t>
        <a:bodyPr/>
        <a:lstStyle/>
        <a:p>
          <a:pPr rtl="0"/>
          <a:r>
            <a:rPr lang="cs-CZ" b="0" dirty="0"/>
            <a:t>vliv dalších</a:t>
          </a:r>
          <a:r>
            <a:rPr lang="cs-CZ" b="0" dirty="0">
              <a:latin typeface="Calibri Light" panose="020F0302020204030204"/>
            </a:rPr>
            <a:t> specifických</a:t>
          </a:r>
          <a:r>
            <a:rPr lang="cs-CZ" b="0" dirty="0"/>
            <a:t> poruch učení na úspěšnost v matematice</a:t>
          </a:r>
          <a:endParaRPr lang="en-US" b="0" dirty="0"/>
        </a:p>
      </dgm:t>
    </dgm:pt>
    <dgm:pt modelId="{31B4B635-F918-488C-A18E-89ACB578313F}" type="parTrans" cxnId="{CD272572-1370-43A7-83BE-8C983F01ADED}">
      <dgm:prSet/>
      <dgm:spPr/>
      <dgm:t>
        <a:bodyPr/>
        <a:lstStyle/>
        <a:p>
          <a:endParaRPr lang="en-US"/>
        </a:p>
      </dgm:t>
    </dgm:pt>
    <dgm:pt modelId="{5E56D52A-C937-4A75-A659-6A37F66A0431}" type="sibTrans" cxnId="{CD272572-1370-43A7-83BE-8C983F01ADED}">
      <dgm:prSet/>
      <dgm:spPr/>
      <dgm:t>
        <a:bodyPr/>
        <a:lstStyle/>
        <a:p>
          <a:endParaRPr lang="en-US"/>
        </a:p>
      </dgm:t>
    </dgm:pt>
    <dgm:pt modelId="{E2D9E7DF-643E-438D-BD0A-B53167F3E37A}">
      <dgm:prSet/>
      <dgm:spPr/>
      <dgm:t>
        <a:bodyPr/>
        <a:lstStyle/>
        <a:p>
          <a:pPr rtl="0"/>
          <a:r>
            <a:rPr lang="cs-CZ" b="0" dirty="0"/>
            <a:t>další příčiny poruch učení v matematice (obsah učiva, osobnost učitele a žáka, atd.)</a:t>
          </a:r>
          <a:endParaRPr lang="en-US" b="0" dirty="0"/>
        </a:p>
      </dgm:t>
    </dgm:pt>
    <dgm:pt modelId="{042F0F15-A3DF-4F76-8BBC-5C2C1869005D}" type="parTrans" cxnId="{D8FFC253-AC50-47F0-AA73-64B3E1AABF95}">
      <dgm:prSet/>
      <dgm:spPr/>
      <dgm:t>
        <a:bodyPr/>
        <a:lstStyle/>
        <a:p>
          <a:endParaRPr lang="en-US"/>
        </a:p>
      </dgm:t>
    </dgm:pt>
    <dgm:pt modelId="{003F9DB9-FCAD-405B-86D7-448D4B39F85D}" type="sibTrans" cxnId="{D8FFC253-AC50-47F0-AA73-64B3E1AABF95}">
      <dgm:prSet/>
      <dgm:spPr/>
      <dgm:t>
        <a:bodyPr/>
        <a:lstStyle/>
        <a:p>
          <a:endParaRPr lang="en-US"/>
        </a:p>
      </dgm:t>
    </dgm:pt>
    <dgm:pt modelId="{6007666A-579B-43F3-84CF-F9D476156FC7}">
      <dgm:prSet phldr="0"/>
      <dgm:spPr/>
      <dgm:t>
        <a:bodyPr/>
        <a:lstStyle/>
        <a:p>
          <a:pPr rtl="0"/>
          <a:r>
            <a:rPr lang="cs-CZ" b="0" dirty="0">
              <a:latin typeface="Calibri Light" panose="020F0302020204030204"/>
            </a:rPr>
            <a:t>diagnostika dyskalkulie </a:t>
          </a:r>
          <a:endParaRPr lang="en-US" b="0" dirty="0"/>
        </a:p>
      </dgm:t>
    </dgm:pt>
    <dgm:pt modelId="{BEC2A36E-BE29-4240-B3BB-A3E8011201B5}" type="parTrans" cxnId="{A59F720A-8A2A-40A4-9E98-10E627361CBF}">
      <dgm:prSet/>
      <dgm:spPr/>
    </dgm:pt>
    <dgm:pt modelId="{0074F643-09F5-475F-86AF-6447956EED7E}" type="sibTrans" cxnId="{A59F720A-8A2A-40A4-9E98-10E627361CBF}">
      <dgm:prSet/>
      <dgm:spPr/>
    </dgm:pt>
    <dgm:pt modelId="{3628CDCF-4935-4E8D-B1A5-03A6B7D7E3FD}">
      <dgm:prSet phldr="0"/>
      <dgm:spPr/>
      <dgm:t>
        <a:bodyPr/>
        <a:lstStyle/>
        <a:p>
          <a:pPr rtl="0"/>
          <a:r>
            <a:rPr lang="cs-CZ" b="0" dirty="0">
              <a:latin typeface="Calibri Light" panose="020F0302020204030204"/>
            </a:rPr>
            <a:t>OSNOVA SEMINÁŘE:</a:t>
          </a:r>
        </a:p>
      </dgm:t>
    </dgm:pt>
    <dgm:pt modelId="{97FFB46E-DF10-4EF0-BDC9-0A3FB20F8632}" type="parTrans" cxnId="{0C26E16A-C9CB-4E59-BB27-A261F3EEB874}">
      <dgm:prSet/>
      <dgm:spPr/>
    </dgm:pt>
    <dgm:pt modelId="{431984BD-E396-4CE2-9D93-2CE36F7817C0}" type="sibTrans" cxnId="{0C26E16A-C9CB-4E59-BB27-A261F3EEB874}">
      <dgm:prSet/>
      <dgm:spPr/>
    </dgm:pt>
    <dgm:pt modelId="{82F20909-B4EB-4A7D-887E-4E5930AFF3F4}" type="pres">
      <dgm:prSet presAssocID="{0FD1843B-A51A-4008-AD31-4296B397E1B5}" presName="linear" presStyleCnt="0">
        <dgm:presLayoutVars>
          <dgm:animLvl val="lvl"/>
          <dgm:resizeHandles val="exact"/>
        </dgm:presLayoutVars>
      </dgm:prSet>
      <dgm:spPr/>
    </dgm:pt>
    <dgm:pt modelId="{A7E0C729-31AE-4677-8252-D9647C6F0BC6}" type="pres">
      <dgm:prSet presAssocID="{3628CDCF-4935-4E8D-B1A5-03A6B7D7E3F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9FD353D-EFFB-4FE3-BBC4-30942AC8222E}" type="pres">
      <dgm:prSet presAssocID="{431984BD-E396-4CE2-9D93-2CE36F7817C0}" presName="spacer" presStyleCnt="0"/>
      <dgm:spPr/>
    </dgm:pt>
    <dgm:pt modelId="{670DE8DF-316C-4EDF-A23A-A44AE9A467D3}" type="pres">
      <dgm:prSet presAssocID="{B8312270-0889-4A93-AD9E-622409E770C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F243D4-0E7B-41B3-B7ED-FDBD6F6A0605}" type="pres">
      <dgm:prSet presAssocID="{066DEA73-2316-414C-9A4A-DF84E00FBC6D}" presName="spacer" presStyleCnt="0"/>
      <dgm:spPr/>
    </dgm:pt>
    <dgm:pt modelId="{3D3F5C8F-A314-4EAE-85D8-7F03F477B12D}" type="pres">
      <dgm:prSet presAssocID="{B9B9A814-7FF6-460B-B2AB-DB70CD51F7D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3C07484-C273-44F7-8764-33A0ED4A6D92}" type="pres">
      <dgm:prSet presAssocID="{EB0EFC2D-3AF2-4472-A70B-5156EC23AFD1}" presName="spacer" presStyleCnt="0"/>
      <dgm:spPr/>
    </dgm:pt>
    <dgm:pt modelId="{52C68C87-E2FB-496E-B0DA-BF0A91F0D75D}" type="pres">
      <dgm:prSet presAssocID="{6007666A-579B-43F3-84CF-F9D476156F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7DB050B-C706-4405-8BDC-A039C1BFFD04}" type="pres">
      <dgm:prSet presAssocID="{0074F643-09F5-475F-86AF-6447956EED7E}" presName="spacer" presStyleCnt="0"/>
      <dgm:spPr/>
    </dgm:pt>
    <dgm:pt modelId="{37BA568B-E1B0-41FD-9FC6-130B0E963DD2}" type="pres">
      <dgm:prSet presAssocID="{02AB91E5-FE02-46F1-A6B8-823FF2E159A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CA4B21-0A8F-4F5B-9998-6E938A045D69}" type="pres">
      <dgm:prSet presAssocID="{5E56D52A-C937-4A75-A659-6A37F66A0431}" presName="spacer" presStyleCnt="0"/>
      <dgm:spPr/>
    </dgm:pt>
    <dgm:pt modelId="{9B607066-21F0-42BE-A8BB-676F0F545D44}" type="pres">
      <dgm:prSet presAssocID="{E2D9E7DF-643E-438D-BD0A-B53167F3E3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961BB01-BD55-44ED-9A71-0660F791CF5D}" type="presOf" srcId="{6007666A-579B-43F3-84CF-F9D476156FC7}" destId="{52C68C87-E2FB-496E-B0DA-BF0A91F0D75D}" srcOrd="0" destOrd="0" presId="urn:microsoft.com/office/officeart/2005/8/layout/vList2"/>
    <dgm:cxn modelId="{A59F720A-8A2A-40A4-9E98-10E627361CBF}" srcId="{0FD1843B-A51A-4008-AD31-4296B397E1B5}" destId="{6007666A-579B-43F3-84CF-F9D476156FC7}" srcOrd="3" destOrd="0" parTransId="{BEC2A36E-BE29-4240-B3BB-A3E8011201B5}" sibTransId="{0074F643-09F5-475F-86AF-6447956EED7E}"/>
    <dgm:cxn modelId="{3CCEC80F-D71F-4B36-A15B-D6DBB916251C}" type="presOf" srcId="{3628CDCF-4935-4E8D-B1A5-03A6B7D7E3FD}" destId="{A7E0C729-31AE-4677-8252-D9647C6F0BC6}" srcOrd="0" destOrd="0" presId="urn:microsoft.com/office/officeart/2005/8/layout/vList2"/>
    <dgm:cxn modelId="{8C983B25-BFF4-4DC4-B3A3-8C555B150A4F}" type="presOf" srcId="{0FD1843B-A51A-4008-AD31-4296B397E1B5}" destId="{82F20909-B4EB-4A7D-887E-4E5930AFF3F4}" srcOrd="0" destOrd="0" presId="urn:microsoft.com/office/officeart/2005/8/layout/vList2"/>
    <dgm:cxn modelId="{2375772C-8619-4337-8DE7-413BAD38A978}" srcId="{0FD1843B-A51A-4008-AD31-4296B397E1B5}" destId="{B9B9A814-7FF6-460B-B2AB-DB70CD51F7D7}" srcOrd="2" destOrd="0" parTransId="{8D4D225D-FE86-4789-8615-42348808FA6D}" sibTransId="{EB0EFC2D-3AF2-4472-A70B-5156EC23AFD1}"/>
    <dgm:cxn modelId="{662A095E-94EC-4C97-AA2B-312DE8204DDC}" type="presOf" srcId="{02AB91E5-FE02-46F1-A6B8-823FF2E159AC}" destId="{37BA568B-E1B0-41FD-9FC6-130B0E963DD2}" srcOrd="0" destOrd="0" presId="urn:microsoft.com/office/officeart/2005/8/layout/vList2"/>
    <dgm:cxn modelId="{0C26E16A-C9CB-4E59-BB27-A261F3EEB874}" srcId="{0FD1843B-A51A-4008-AD31-4296B397E1B5}" destId="{3628CDCF-4935-4E8D-B1A5-03A6B7D7E3FD}" srcOrd="0" destOrd="0" parTransId="{97FFB46E-DF10-4EF0-BDC9-0A3FB20F8632}" sibTransId="{431984BD-E396-4CE2-9D93-2CE36F7817C0}"/>
    <dgm:cxn modelId="{5692AB6B-48F0-4796-BCAB-BC97780A44AB}" type="presOf" srcId="{B8312270-0889-4A93-AD9E-622409E770CE}" destId="{670DE8DF-316C-4EDF-A23A-A44AE9A467D3}" srcOrd="0" destOrd="0" presId="urn:microsoft.com/office/officeart/2005/8/layout/vList2"/>
    <dgm:cxn modelId="{CD272572-1370-43A7-83BE-8C983F01ADED}" srcId="{0FD1843B-A51A-4008-AD31-4296B397E1B5}" destId="{02AB91E5-FE02-46F1-A6B8-823FF2E159AC}" srcOrd="4" destOrd="0" parTransId="{31B4B635-F918-488C-A18E-89ACB578313F}" sibTransId="{5E56D52A-C937-4A75-A659-6A37F66A0431}"/>
    <dgm:cxn modelId="{D8FFC253-AC50-47F0-AA73-64B3E1AABF95}" srcId="{0FD1843B-A51A-4008-AD31-4296B397E1B5}" destId="{E2D9E7DF-643E-438D-BD0A-B53167F3E37A}" srcOrd="5" destOrd="0" parTransId="{042F0F15-A3DF-4F76-8BBC-5C2C1869005D}" sibTransId="{003F9DB9-FCAD-405B-86D7-448D4B39F85D}"/>
    <dgm:cxn modelId="{24658F90-16E8-4865-9F32-0A7A082512D0}" type="presOf" srcId="{B9B9A814-7FF6-460B-B2AB-DB70CD51F7D7}" destId="{3D3F5C8F-A314-4EAE-85D8-7F03F477B12D}" srcOrd="0" destOrd="0" presId="urn:microsoft.com/office/officeart/2005/8/layout/vList2"/>
    <dgm:cxn modelId="{6CD8F5D1-EA86-4C19-9F1C-11EC94FB0019}" type="presOf" srcId="{E2D9E7DF-643E-438D-BD0A-B53167F3E37A}" destId="{9B607066-21F0-42BE-A8BB-676F0F545D44}" srcOrd="0" destOrd="0" presId="urn:microsoft.com/office/officeart/2005/8/layout/vList2"/>
    <dgm:cxn modelId="{4DF4C3F9-A821-4DAD-BD73-B6F2224905FB}" srcId="{0FD1843B-A51A-4008-AD31-4296B397E1B5}" destId="{B8312270-0889-4A93-AD9E-622409E770CE}" srcOrd="1" destOrd="0" parTransId="{0BC741E9-6EC4-4E4E-8949-8ABB9D41943C}" sibTransId="{066DEA73-2316-414C-9A4A-DF84E00FBC6D}"/>
    <dgm:cxn modelId="{0A00C786-CA5B-4F57-BB3A-383CBC6B1A3B}" type="presParOf" srcId="{82F20909-B4EB-4A7D-887E-4E5930AFF3F4}" destId="{A7E0C729-31AE-4677-8252-D9647C6F0BC6}" srcOrd="0" destOrd="0" presId="urn:microsoft.com/office/officeart/2005/8/layout/vList2"/>
    <dgm:cxn modelId="{201ADD69-90CB-472F-B199-A645C3480420}" type="presParOf" srcId="{82F20909-B4EB-4A7D-887E-4E5930AFF3F4}" destId="{39FD353D-EFFB-4FE3-BBC4-30942AC8222E}" srcOrd="1" destOrd="0" presId="urn:microsoft.com/office/officeart/2005/8/layout/vList2"/>
    <dgm:cxn modelId="{DDE25C41-EA3C-4F62-9459-0CB1561898DC}" type="presParOf" srcId="{82F20909-B4EB-4A7D-887E-4E5930AFF3F4}" destId="{670DE8DF-316C-4EDF-A23A-A44AE9A467D3}" srcOrd="2" destOrd="0" presId="urn:microsoft.com/office/officeart/2005/8/layout/vList2"/>
    <dgm:cxn modelId="{7E0A8C6B-FC2C-4BF0-AE96-CFF97EE36AE5}" type="presParOf" srcId="{82F20909-B4EB-4A7D-887E-4E5930AFF3F4}" destId="{6AF243D4-0E7B-41B3-B7ED-FDBD6F6A0605}" srcOrd="3" destOrd="0" presId="urn:microsoft.com/office/officeart/2005/8/layout/vList2"/>
    <dgm:cxn modelId="{0F620E83-2AFF-4F54-937F-D7355FF724BD}" type="presParOf" srcId="{82F20909-B4EB-4A7D-887E-4E5930AFF3F4}" destId="{3D3F5C8F-A314-4EAE-85D8-7F03F477B12D}" srcOrd="4" destOrd="0" presId="urn:microsoft.com/office/officeart/2005/8/layout/vList2"/>
    <dgm:cxn modelId="{CA63D68D-22FB-4F94-840A-29540503B4FA}" type="presParOf" srcId="{82F20909-B4EB-4A7D-887E-4E5930AFF3F4}" destId="{D3C07484-C273-44F7-8764-33A0ED4A6D92}" srcOrd="5" destOrd="0" presId="urn:microsoft.com/office/officeart/2005/8/layout/vList2"/>
    <dgm:cxn modelId="{6865DC5B-9F94-474F-9BC5-E83C7F3EACE6}" type="presParOf" srcId="{82F20909-B4EB-4A7D-887E-4E5930AFF3F4}" destId="{52C68C87-E2FB-496E-B0DA-BF0A91F0D75D}" srcOrd="6" destOrd="0" presId="urn:microsoft.com/office/officeart/2005/8/layout/vList2"/>
    <dgm:cxn modelId="{379861E6-30F2-499C-AD09-AEC6D6DC1428}" type="presParOf" srcId="{82F20909-B4EB-4A7D-887E-4E5930AFF3F4}" destId="{17DB050B-C706-4405-8BDC-A039C1BFFD04}" srcOrd="7" destOrd="0" presId="urn:microsoft.com/office/officeart/2005/8/layout/vList2"/>
    <dgm:cxn modelId="{E6BC9B4F-4C9D-4179-9C53-CC074A47B1CB}" type="presParOf" srcId="{82F20909-B4EB-4A7D-887E-4E5930AFF3F4}" destId="{37BA568B-E1B0-41FD-9FC6-130B0E963DD2}" srcOrd="8" destOrd="0" presId="urn:microsoft.com/office/officeart/2005/8/layout/vList2"/>
    <dgm:cxn modelId="{8F6E2537-095F-4C8A-9EF4-0AC60EAB9900}" type="presParOf" srcId="{82F20909-B4EB-4A7D-887E-4E5930AFF3F4}" destId="{55CA4B21-0A8F-4F5B-9998-6E938A045D69}" srcOrd="9" destOrd="0" presId="urn:microsoft.com/office/officeart/2005/8/layout/vList2"/>
    <dgm:cxn modelId="{70ADE186-DF42-417B-8344-3C8A122F54F0}" type="presParOf" srcId="{82F20909-B4EB-4A7D-887E-4E5930AFF3F4}" destId="{9B607066-21F0-42BE-A8BB-676F0F545D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2C1B2E-8271-414E-84FF-120FF5AE29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B71A3A-FEC0-4E8A-B169-2FAD49AF58D8}">
      <dgm:prSet/>
      <dgm:spPr/>
      <dgm:t>
        <a:bodyPr/>
        <a:lstStyle/>
        <a:p>
          <a:r>
            <a:rPr lang="cs-CZ"/>
            <a:t>narušená schopnost provádět matematické operace s přirozenými čísly (ale i s dalšími čísly</a:t>
          </a:r>
          <a:r>
            <a:rPr lang="cs-CZ">
              <a:latin typeface="Calibri Light" panose="020F0302020204030204"/>
            </a:rPr>
            <a:t>)</a:t>
          </a:r>
          <a:endParaRPr lang="en-US"/>
        </a:p>
      </dgm:t>
    </dgm:pt>
    <dgm:pt modelId="{00DECCE6-1B96-4951-B17F-BCBDFED3BC32}" type="parTrans" cxnId="{402E6123-2519-42FA-9CF6-8E7C6208FCE2}">
      <dgm:prSet/>
      <dgm:spPr/>
      <dgm:t>
        <a:bodyPr/>
        <a:lstStyle/>
        <a:p>
          <a:endParaRPr lang="en-US"/>
        </a:p>
      </dgm:t>
    </dgm:pt>
    <dgm:pt modelId="{FABADD23-475F-461F-9C7D-4392E748FA3C}" type="sibTrans" cxnId="{402E6123-2519-42FA-9CF6-8E7C6208FCE2}">
      <dgm:prSet/>
      <dgm:spPr/>
      <dgm:t>
        <a:bodyPr/>
        <a:lstStyle/>
        <a:p>
          <a:endParaRPr lang="en-US"/>
        </a:p>
      </dgm:t>
    </dgm:pt>
    <dgm:pt modelId="{BAC637F9-6360-45EF-8FA4-995D4F829078}">
      <dgm:prSet/>
      <dgm:spPr/>
      <dgm:t>
        <a:bodyPr/>
        <a:lstStyle/>
        <a:p>
          <a:r>
            <a:rPr lang="cs-CZ"/>
            <a:t>záměna operací</a:t>
          </a:r>
          <a:endParaRPr lang="en-US"/>
        </a:p>
      </dgm:t>
    </dgm:pt>
    <dgm:pt modelId="{88D5D0CB-065E-424B-85D9-F6F740A6893C}" type="parTrans" cxnId="{6634A05F-09F1-4159-B585-961BF2CEB90E}">
      <dgm:prSet/>
      <dgm:spPr/>
      <dgm:t>
        <a:bodyPr/>
        <a:lstStyle/>
        <a:p>
          <a:endParaRPr lang="en-US"/>
        </a:p>
      </dgm:t>
    </dgm:pt>
    <dgm:pt modelId="{11928985-E269-4D39-9683-79C21994308C}" type="sibTrans" cxnId="{6634A05F-09F1-4159-B585-961BF2CEB90E}">
      <dgm:prSet/>
      <dgm:spPr/>
      <dgm:t>
        <a:bodyPr/>
        <a:lstStyle/>
        <a:p>
          <a:endParaRPr lang="en-US"/>
        </a:p>
      </dgm:t>
    </dgm:pt>
    <dgm:pt modelId="{BC09F606-6112-41B6-84CB-C07768E089DC}">
      <dgm:prSet/>
      <dgm:spPr/>
      <dgm:t>
        <a:bodyPr/>
        <a:lstStyle/>
        <a:p>
          <a:r>
            <a:rPr lang="cs-CZ"/>
            <a:t>poruchy při osvojování si pamětných spojů</a:t>
          </a:r>
          <a:endParaRPr lang="en-US"/>
        </a:p>
      </dgm:t>
    </dgm:pt>
    <dgm:pt modelId="{6D79254E-A832-4A1C-B77E-77769C1101F3}" type="parTrans" cxnId="{864F9877-1BCE-4863-A5C8-B5F5219C8C5D}">
      <dgm:prSet/>
      <dgm:spPr/>
      <dgm:t>
        <a:bodyPr/>
        <a:lstStyle/>
        <a:p>
          <a:endParaRPr lang="en-US"/>
        </a:p>
      </dgm:t>
    </dgm:pt>
    <dgm:pt modelId="{6CE618FE-F884-4DDE-B377-DCEC78F461CB}" type="sibTrans" cxnId="{864F9877-1BCE-4863-A5C8-B5F5219C8C5D}">
      <dgm:prSet/>
      <dgm:spPr/>
      <dgm:t>
        <a:bodyPr/>
        <a:lstStyle/>
        <a:p>
          <a:endParaRPr lang="en-US"/>
        </a:p>
      </dgm:t>
    </dgm:pt>
    <dgm:pt modelId="{E5095C87-151B-4DE2-A998-5F89DCFE2AC7}">
      <dgm:prSet/>
      <dgm:spPr/>
      <dgm:t>
        <a:bodyPr/>
        <a:lstStyle/>
        <a:p>
          <a:r>
            <a:rPr lang="cs-CZ"/>
            <a:t>neschopnost respektovat prioritu při provádění více operací různé parity</a:t>
          </a:r>
          <a:endParaRPr lang="en-US"/>
        </a:p>
      </dgm:t>
    </dgm:pt>
    <dgm:pt modelId="{BF92474B-1304-427D-82D8-0B93D5CDB09C}" type="parTrans" cxnId="{34F3D532-EC59-4865-84A1-23CC1CB7D5AA}">
      <dgm:prSet/>
      <dgm:spPr/>
      <dgm:t>
        <a:bodyPr/>
        <a:lstStyle/>
        <a:p>
          <a:endParaRPr lang="en-US"/>
        </a:p>
      </dgm:t>
    </dgm:pt>
    <dgm:pt modelId="{8502CAD8-34A3-4C3A-8F5A-DEBFEA1F708E}" type="sibTrans" cxnId="{34F3D532-EC59-4865-84A1-23CC1CB7D5AA}">
      <dgm:prSet/>
      <dgm:spPr/>
      <dgm:t>
        <a:bodyPr/>
        <a:lstStyle/>
        <a:p>
          <a:endParaRPr lang="en-US"/>
        </a:p>
      </dgm:t>
    </dgm:pt>
    <dgm:pt modelId="{1232CADB-18F5-4582-95F2-AD9DA43F99F5}">
      <dgm:prSet/>
      <dgm:spPr/>
      <dgm:t>
        <a:bodyPr/>
        <a:lstStyle/>
        <a:p>
          <a:r>
            <a:rPr lang="cs-CZ"/>
            <a:t>problémy při písemných algoritmech jednotlivých operací</a:t>
          </a:r>
          <a:endParaRPr lang="en-US"/>
        </a:p>
      </dgm:t>
    </dgm:pt>
    <dgm:pt modelId="{5FE2EB43-E983-4D53-ABD0-2F84F5AF7043}" type="parTrans" cxnId="{C684F543-9561-4ED1-9CC2-3BA66FBAD8F3}">
      <dgm:prSet/>
      <dgm:spPr/>
      <dgm:t>
        <a:bodyPr/>
        <a:lstStyle/>
        <a:p>
          <a:endParaRPr lang="en-US"/>
        </a:p>
      </dgm:t>
    </dgm:pt>
    <dgm:pt modelId="{399DF891-6420-4A7D-A9C4-024DB3329118}" type="sibTrans" cxnId="{C684F543-9561-4ED1-9CC2-3BA66FBAD8F3}">
      <dgm:prSet/>
      <dgm:spPr/>
      <dgm:t>
        <a:bodyPr/>
        <a:lstStyle/>
        <a:p>
          <a:endParaRPr lang="en-US"/>
        </a:p>
      </dgm:t>
    </dgm:pt>
    <dgm:pt modelId="{49B7A4C2-251F-4032-B58E-918CDE50AF33}" type="pres">
      <dgm:prSet presAssocID="{CB2C1B2E-8271-414E-84FF-120FF5AE2903}" presName="linear" presStyleCnt="0">
        <dgm:presLayoutVars>
          <dgm:animLvl val="lvl"/>
          <dgm:resizeHandles val="exact"/>
        </dgm:presLayoutVars>
      </dgm:prSet>
      <dgm:spPr/>
    </dgm:pt>
    <dgm:pt modelId="{786CD440-1E3E-4514-9FD6-872EFFB282D4}" type="pres">
      <dgm:prSet presAssocID="{0EB71A3A-FEC0-4E8A-B169-2FAD49AF58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5FDE58-5B2E-42D0-BFCB-3E01C6F033E1}" type="pres">
      <dgm:prSet presAssocID="{FABADD23-475F-461F-9C7D-4392E748FA3C}" presName="spacer" presStyleCnt="0"/>
      <dgm:spPr/>
    </dgm:pt>
    <dgm:pt modelId="{0A216E72-8913-437C-80A3-B6306B477D95}" type="pres">
      <dgm:prSet presAssocID="{BAC637F9-6360-45EF-8FA4-995D4F8290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D995B3-08F6-484E-89FB-7CAB1CEA3E19}" type="pres">
      <dgm:prSet presAssocID="{11928985-E269-4D39-9683-79C21994308C}" presName="spacer" presStyleCnt="0"/>
      <dgm:spPr/>
    </dgm:pt>
    <dgm:pt modelId="{6EE42FC5-051D-4AF2-A50E-C562477A8C62}" type="pres">
      <dgm:prSet presAssocID="{BC09F606-6112-41B6-84CB-C07768E089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550AE9-83A5-4D8B-8512-0D10566281C7}" type="pres">
      <dgm:prSet presAssocID="{6CE618FE-F884-4DDE-B377-DCEC78F461CB}" presName="spacer" presStyleCnt="0"/>
      <dgm:spPr/>
    </dgm:pt>
    <dgm:pt modelId="{A2BD242F-49B8-43DB-BD2D-C5DCB4B150AB}" type="pres">
      <dgm:prSet presAssocID="{E5095C87-151B-4DE2-A998-5F89DCFE2A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E0067E-78C6-40A3-BD7D-38F64376AC6D}" type="pres">
      <dgm:prSet presAssocID="{8502CAD8-34A3-4C3A-8F5A-DEBFEA1F708E}" presName="spacer" presStyleCnt="0"/>
      <dgm:spPr/>
    </dgm:pt>
    <dgm:pt modelId="{0D346DB1-C970-4FC4-8E3F-CA640A5864BE}" type="pres">
      <dgm:prSet presAssocID="{1232CADB-18F5-4582-95F2-AD9DA43F99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ED821A-C618-491A-991C-136151D9A6F0}" type="presOf" srcId="{1232CADB-18F5-4582-95F2-AD9DA43F99F5}" destId="{0D346DB1-C970-4FC4-8E3F-CA640A5864BE}" srcOrd="0" destOrd="0" presId="urn:microsoft.com/office/officeart/2005/8/layout/vList2"/>
    <dgm:cxn modelId="{402E6123-2519-42FA-9CF6-8E7C6208FCE2}" srcId="{CB2C1B2E-8271-414E-84FF-120FF5AE2903}" destId="{0EB71A3A-FEC0-4E8A-B169-2FAD49AF58D8}" srcOrd="0" destOrd="0" parTransId="{00DECCE6-1B96-4951-B17F-BCBDFED3BC32}" sibTransId="{FABADD23-475F-461F-9C7D-4392E748FA3C}"/>
    <dgm:cxn modelId="{34F3D532-EC59-4865-84A1-23CC1CB7D5AA}" srcId="{CB2C1B2E-8271-414E-84FF-120FF5AE2903}" destId="{E5095C87-151B-4DE2-A998-5F89DCFE2AC7}" srcOrd="3" destOrd="0" parTransId="{BF92474B-1304-427D-82D8-0B93D5CDB09C}" sibTransId="{8502CAD8-34A3-4C3A-8F5A-DEBFEA1F708E}"/>
    <dgm:cxn modelId="{7B938C39-D196-4E2C-AF9A-DD8A51DA8B45}" type="presOf" srcId="{BC09F606-6112-41B6-84CB-C07768E089DC}" destId="{6EE42FC5-051D-4AF2-A50E-C562477A8C62}" srcOrd="0" destOrd="0" presId="urn:microsoft.com/office/officeart/2005/8/layout/vList2"/>
    <dgm:cxn modelId="{3A2E463A-CAB6-4C1E-ACA7-90C239DAA018}" type="presOf" srcId="{BAC637F9-6360-45EF-8FA4-995D4F829078}" destId="{0A216E72-8913-437C-80A3-B6306B477D95}" srcOrd="0" destOrd="0" presId="urn:microsoft.com/office/officeart/2005/8/layout/vList2"/>
    <dgm:cxn modelId="{6634A05F-09F1-4159-B585-961BF2CEB90E}" srcId="{CB2C1B2E-8271-414E-84FF-120FF5AE2903}" destId="{BAC637F9-6360-45EF-8FA4-995D4F829078}" srcOrd="1" destOrd="0" parTransId="{88D5D0CB-065E-424B-85D9-F6F740A6893C}" sibTransId="{11928985-E269-4D39-9683-79C21994308C}"/>
    <dgm:cxn modelId="{DC831F63-F844-417A-AA66-32CDBCECD9E0}" type="presOf" srcId="{0EB71A3A-FEC0-4E8A-B169-2FAD49AF58D8}" destId="{786CD440-1E3E-4514-9FD6-872EFFB282D4}" srcOrd="0" destOrd="0" presId="urn:microsoft.com/office/officeart/2005/8/layout/vList2"/>
    <dgm:cxn modelId="{C684F543-9561-4ED1-9CC2-3BA66FBAD8F3}" srcId="{CB2C1B2E-8271-414E-84FF-120FF5AE2903}" destId="{1232CADB-18F5-4582-95F2-AD9DA43F99F5}" srcOrd="4" destOrd="0" parTransId="{5FE2EB43-E983-4D53-ABD0-2F84F5AF7043}" sibTransId="{399DF891-6420-4A7D-A9C4-024DB3329118}"/>
    <dgm:cxn modelId="{864F9877-1BCE-4863-A5C8-B5F5219C8C5D}" srcId="{CB2C1B2E-8271-414E-84FF-120FF5AE2903}" destId="{BC09F606-6112-41B6-84CB-C07768E089DC}" srcOrd="2" destOrd="0" parTransId="{6D79254E-A832-4A1C-B77E-77769C1101F3}" sibTransId="{6CE618FE-F884-4DDE-B377-DCEC78F461CB}"/>
    <dgm:cxn modelId="{A2A2CC8D-6586-4958-8559-9E5BFD132F7F}" type="presOf" srcId="{CB2C1B2E-8271-414E-84FF-120FF5AE2903}" destId="{49B7A4C2-251F-4032-B58E-918CDE50AF33}" srcOrd="0" destOrd="0" presId="urn:microsoft.com/office/officeart/2005/8/layout/vList2"/>
    <dgm:cxn modelId="{1AADCFAD-D845-478E-8C91-5D8992A2E2DB}" type="presOf" srcId="{E5095C87-151B-4DE2-A998-5F89DCFE2AC7}" destId="{A2BD242F-49B8-43DB-BD2D-C5DCB4B150AB}" srcOrd="0" destOrd="0" presId="urn:microsoft.com/office/officeart/2005/8/layout/vList2"/>
    <dgm:cxn modelId="{637488B6-5AAF-456B-8EBF-F681ED992FBC}" type="presParOf" srcId="{49B7A4C2-251F-4032-B58E-918CDE50AF33}" destId="{786CD440-1E3E-4514-9FD6-872EFFB282D4}" srcOrd="0" destOrd="0" presId="urn:microsoft.com/office/officeart/2005/8/layout/vList2"/>
    <dgm:cxn modelId="{2295BD19-0EFE-484F-B3E7-DCE6D26A3469}" type="presParOf" srcId="{49B7A4C2-251F-4032-B58E-918CDE50AF33}" destId="{D85FDE58-5B2E-42D0-BFCB-3E01C6F033E1}" srcOrd="1" destOrd="0" presId="urn:microsoft.com/office/officeart/2005/8/layout/vList2"/>
    <dgm:cxn modelId="{411482E4-0B0A-439B-B6E9-B6F983B0DE7B}" type="presParOf" srcId="{49B7A4C2-251F-4032-B58E-918CDE50AF33}" destId="{0A216E72-8913-437C-80A3-B6306B477D95}" srcOrd="2" destOrd="0" presId="urn:microsoft.com/office/officeart/2005/8/layout/vList2"/>
    <dgm:cxn modelId="{5B2704D2-647C-4A99-A11E-16212697F417}" type="presParOf" srcId="{49B7A4C2-251F-4032-B58E-918CDE50AF33}" destId="{47D995B3-08F6-484E-89FB-7CAB1CEA3E19}" srcOrd="3" destOrd="0" presId="urn:microsoft.com/office/officeart/2005/8/layout/vList2"/>
    <dgm:cxn modelId="{A9EB6B96-0537-4D03-AE87-2049273F7F47}" type="presParOf" srcId="{49B7A4C2-251F-4032-B58E-918CDE50AF33}" destId="{6EE42FC5-051D-4AF2-A50E-C562477A8C62}" srcOrd="4" destOrd="0" presId="urn:microsoft.com/office/officeart/2005/8/layout/vList2"/>
    <dgm:cxn modelId="{B4403446-A185-4669-87E7-FC590D321F1F}" type="presParOf" srcId="{49B7A4C2-251F-4032-B58E-918CDE50AF33}" destId="{69550AE9-83A5-4D8B-8512-0D10566281C7}" srcOrd="5" destOrd="0" presId="urn:microsoft.com/office/officeart/2005/8/layout/vList2"/>
    <dgm:cxn modelId="{1EBB0551-0BD9-4C1D-A1B6-1C1C34647856}" type="presParOf" srcId="{49B7A4C2-251F-4032-B58E-918CDE50AF33}" destId="{A2BD242F-49B8-43DB-BD2D-C5DCB4B150AB}" srcOrd="6" destOrd="0" presId="urn:microsoft.com/office/officeart/2005/8/layout/vList2"/>
    <dgm:cxn modelId="{20AD1532-CCF9-4D4E-80EF-2F24DBDF4E09}" type="presParOf" srcId="{49B7A4C2-251F-4032-B58E-918CDE50AF33}" destId="{80E0067E-78C6-40A3-BD7D-38F64376AC6D}" srcOrd="7" destOrd="0" presId="urn:microsoft.com/office/officeart/2005/8/layout/vList2"/>
    <dgm:cxn modelId="{B8AAC973-0A2E-4B3D-B24E-BBFAA1EE7170}" type="presParOf" srcId="{49B7A4C2-251F-4032-B58E-918CDE50AF33}" destId="{0D346DB1-C970-4FC4-8E3F-CA640A5864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F4FBA-5108-461A-81D1-32D1419205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1B9732-1359-41DE-9138-E5745158BCBD}">
      <dgm:prSet/>
      <dgm:spPr/>
      <dgm:t>
        <a:bodyPr/>
        <a:lstStyle/>
        <a:p>
          <a:r>
            <a:rPr lang="cs-CZ"/>
            <a:t>porucha v oblasti pojmové činnosti</a:t>
          </a:r>
          <a:endParaRPr lang="en-US"/>
        </a:p>
      </dgm:t>
    </dgm:pt>
    <dgm:pt modelId="{1646E31F-E521-4A4E-B70B-BBF95580E43E}" type="parTrans" cxnId="{E08F9C51-9D46-467D-9DE4-196D78132694}">
      <dgm:prSet/>
      <dgm:spPr/>
      <dgm:t>
        <a:bodyPr/>
        <a:lstStyle/>
        <a:p>
          <a:endParaRPr lang="en-US"/>
        </a:p>
      </dgm:t>
    </dgm:pt>
    <dgm:pt modelId="{35193F37-8377-438F-BB26-706F5513B446}" type="sibTrans" cxnId="{E08F9C51-9D46-467D-9DE4-196D78132694}">
      <dgm:prSet/>
      <dgm:spPr/>
      <dgm:t>
        <a:bodyPr/>
        <a:lstStyle/>
        <a:p>
          <a:endParaRPr lang="en-US"/>
        </a:p>
      </dgm:t>
    </dgm:pt>
    <dgm:pt modelId="{860AAE5A-4914-4AD7-AAAF-622375CFE421}">
      <dgm:prSet/>
      <dgm:spPr/>
      <dgm:t>
        <a:bodyPr/>
        <a:lstStyle/>
        <a:p>
          <a:r>
            <a:rPr lang="cs-CZ"/>
            <a:t>porucha chápání matematických pojmů a vztahů mezi nimi</a:t>
          </a:r>
          <a:endParaRPr lang="en-US"/>
        </a:p>
      </dgm:t>
    </dgm:pt>
    <dgm:pt modelId="{ACCD25A4-4E73-427B-AE4C-003EB14BCC65}" type="parTrans" cxnId="{70765AFD-45B2-484D-9947-B9CAE221C6B1}">
      <dgm:prSet/>
      <dgm:spPr/>
      <dgm:t>
        <a:bodyPr/>
        <a:lstStyle/>
        <a:p>
          <a:endParaRPr lang="en-US"/>
        </a:p>
      </dgm:t>
    </dgm:pt>
    <dgm:pt modelId="{CA374B7E-78BA-43DA-B4A3-8D466A221729}" type="sibTrans" cxnId="{70765AFD-45B2-484D-9947-B9CAE221C6B1}">
      <dgm:prSet/>
      <dgm:spPr/>
      <dgm:t>
        <a:bodyPr/>
        <a:lstStyle/>
        <a:p>
          <a:endParaRPr lang="en-US"/>
        </a:p>
      </dgm:t>
    </dgm:pt>
    <dgm:pt modelId="{BFD449CA-D28D-458C-989E-2BB325832D48}">
      <dgm:prSet/>
      <dgm:spPr/>
      <dgm:t>
        <a:bodyPr/>
        <a:lstStyle/>
        <a:p>
          <a:r>
            <a:rPr lang="cs-CZ"/>
            <a:t>porucha při zobecňování</a:t>
          </a:r>
          <a:endParaRPr lang="en-US"/>
        </a:p>
      </dgm:t>
    </dgm:pt>
    <dgm:pt modelId="{439E5AD3-D15F-446C-BA97-DB72D892FB24}" type="parTrans" cxnId="{A753B15F-3684-4D64-B12B-A7009AE798A5}">
      <dgm:prSet/>
      <dgm:spPr/>
      <dgm:t>
        <a:bodyPr/>
        <a:lstStyle/>
        <a:p>
          <a:endParaRPr lang="en-US"/>
        </a:p>
      </dgm:t>
    </dgm:pt>
    <dgm:pt modelId="{6FF0CA34-2B27-4D6E-9B2E-951FE091C43A}" type="sibTrans" cxnId="{A753B15F-3684-4D64-B12B-A7009AE798A5}">
      <dgm:prSet/>
      <dgm:spPr/>
      <dgm:t>
        <a:bodyPr/>
        <a:lstStyle/>
        <a:p>
          <a:endParaRPr lang="en-US"/>
        </a:p>
      </dgm:t>
    </dgm:pt>
    <dgm:pt modelId="{7F9D5C21-8E48-4D60-B77D-F01DF439580C}">
      <dgm:prSet/>
      <dgm:spPr/>
      <dgm:t>
        <a:bodyPr/>
        <a:lstStyle/>
        <a:p>
          <a:r>
            <a:rPr lang="cs-CZ"/>
            <a:t>problémy při řešení slovních úloh</a:t>
          </a:r>
          <a:endParaRPr lang="en-US"/>
        </a:p>
      </dgm:t>
    </dgm:pt>
    <dgm:pt modelId="{BD883B40-1F8A-481C-9670-B59887A4B425}" type="parTrans" cxnId="{931F1556-521F-4F23-936B-22BF60AB6A21}">
      <dgm:prSet/>
      <dgm:spPr/>
      <dgm:t>
        <a:bodyPr/>
        <a:lstStyle/>
        <a:p>
          <a:endParaRPr lang="en-US"/>
        </a:p>
      </dgm:t>
    </dgm:pt>
    <dgm:pt modelId="{981CC871-1EAE-497A-9282-F4A9FBAB7E19}" type="sibTrans" cxnId="{931F1556-521F-4F23-936B-22BF60AB6A21}">
      <dgm:prSet/>
      <dgm:spPr/>
      <dgm:t>
        <a:bodyPr/>
        <a:lstStyle/>
        <a:p>
          <a:endParaRPr lang="en-US"/>
        </a:p>
      </dgm:t>
    </dgm:pt>
    <dgm:pt modelId="{6D56657F-9A97-4780-B45C-E9C83B2D362D}" type="pres">
      <dgm:prSet presAssocID="{DD8F4FBA-5108-461A-81D1-32D1419205C2}" presName="linear" presStyleCnt="0">
        <dgm:presLayoutVars>
          <dgm:animLvl val="lvl"/>
          <dgm:resizeHandles val="exact"/>
        </dgm:presLayoutVars>
      </dgm:prSet>
      <dgm:spPr/>
    </dgm:pt>
    <dgm:pt modelId="{BB779D18-B7CA-4216-9965-EFE810E8C744}" type="pres">
      <dgm:prSet presAssocID="{F91B9732-1359-41DE-9138-E5745158BC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81FCFA-E068-4571-A4E6-F77381F09D9F}" type="pres">
      <dgm:prSet presAssocID="{35193F37-8377-438F-BB26-706F5513B446}" presName="spacer" presStyleCnt="0"/>
      <dgm:spPr/>
    </dgm:pt>
    <dgm:pt modelId="{8131A2E8-9EB5-4575-AA24-ED9E72DAFE93}" type="pres">
      <dgm:prSet presAssocID="{860AAE5A-4914-4AD7-AAAF-622375CFE4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1BEEBC-BF2B-4F43-A52B-A3E70C51061D}" type="pres">
      <dgm:prSet presAssocID="{CA374B7E-78BA-43DA-B4A3-8D466A221729}" presName="spacer" presStyleCnt="0"/>
      <dgm:spPr/>
    </dgm:pt>
    <dgm:pt modelId="{1AF880F6-F809-4131-AB99-37F8FA09BBA0}" type="pres">
      <dgm:prSet presAssocID="{BFD449CA-D28D-458C-989E-2BB325832D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CBB3B3E-552E-47BA-8D09-B14932A84690}" type="pres">
      <dgm:prSet presAssocID="{6FF0CA34-2B27-4D6E-9B2E-951FE091C43A}" presName="spacer" presStyleCnt="0"/>
      <dgm:spPr/>
    </dgm:pt>
    <dgm:pt modelId="{A9490491-485C-4C15-95D3-C3DE7FAD0957}" type="pres">
      <dgm:prSet presAssocID="{7F9D5C21-8E48-4D60-B77D-F01DF43958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B29C3F-D90C-4CB8-AC6E-731F0E690C4D}" type="presOf" srcId="{7F9D5C21-8E48-4D60-B77D-F01DF439580C}" destId="{A9490491-485C-4C15-95D3-C3DE7FAD0957}" srcOrd="0" destOrd="0" presId="urn:microsoft.com/office/officeart/2005/8/layout/vList2"/>
    <dgm:cxn modelId="{A753B15F-3684-4D64-B12B-A7009AE798A5}" srcId="{DD8F4FBA-5108-461A-81D1-32D1419205C2}" destId="{BFD449CA-D28D-458C-989E-2BB325832D48}" srcOrd="2" destOrd="0" parTransId="{439E5AD3-D15F-446C-BA97-DB72D892FB24}" sibTransId="{6FF0CA34-2B27-4D6E-9B2E-951FE091C43A}"/>
    <dgm:cxn modelId="{060EAF43-E890-4616-8A7A-3221EE38D12F}" type="presOf" srcId="{DD8F4FBA-5108-461A-81D1-32D1419205C2}" destId="{6D56657F-9A97-4780-B45C-E9C83B2D362D}" srcOrd="0" destOrd="0" presId="urn:microsoft.com/office/officeart/2005/8/layout/vList2"/>
    <dgm:cxn modelId="{E08F9C51-9D46-467D-9DE4-196D78132694}" srcId="{DD8F4FBA-5108-461A-81D1-32D1419205C2}" destId="{F91B9732-1359-41DE-9138-E5745158BCBD}" srcOrd="0" destOrd="0" parTransId="{1646E31F-E521-4A4E-B70B-BBF95580E43E}" sibTransId="{35193F37-8377-438F-BB26-706F5513B446}"/>
    <dgm:cxn modelId="{931F1556-521F-4F23-936B-22BF60AB6A21}" srcId="{DD8F4FBA-5108-461A-81D1-32D1419205C2}" destId="{7F9D5C21-8E48-4D60-B77D-F01DF439580C}" srcOrd="3" destOrd="0" parTransId="{BD883B40-1F8A-481C-9670-B59887A4B425}" sibTransId="{981CC871-1EAE-497A-9282-F4A9FBAB7E19}"/>
    <dgm:cxn modelId="{A3C7CB95-4075-43CB-B537-22244E4DC1C1}" type="presOf" srcId="{BFD449CA-D28D-458C-989E-2BB325832D48}" destId="{1AF880F6-F809-4131-AB99-37F8FA09BBA0}" srcOrd="0" destOrd="0" presId="urn:microsoft.com/office/officeart/2005/8/layout/vList2"/>
    <dgm:cxn modelId="{9C88879E-B02E-4853-8D5E-CC6411A14DFA}" type="presOf" srcId="{860AAE5A-4914-4AD7-AAAF-622375CFE421}" destId="{8131A2E8-9EB5-4575-AA24-ED9E72DAFE93}" srcOrd="0" destOrd="0" presId="urn:microsoft.com/office/officeart/2005/8/layout/vList2"/>
    <dgm:cxn modelId="{5DDD30B3-1B5D-443C-9766-0DB00DED09F8}" type="presOf" srcId="{F91B9732-1359-41DE-9138-E5745158BCBD}" destId="{BB779D18-B7CA-4216-9965-EFE810E8C744}" srcOrd="0" destOrd="0" presId="urn:microsoft.com/office/officeart/2005/8/layout/vList2"/>
    <dgm:cxn modelId="{70765AFD-45B2-484D-9947-B9CAE221C6B1}" srcId="{DD8F4FBA-5108-461A-81D1-32D1419205C2}" destId="{860AAE5A-4914-4AD7-AAAF-622375CFE421}" srcOrd="1" destOrd="0" parTransId="{ACCD25A4-4E73-427B-AE4C-003EB14BCC65}" sibTransId="{CA374B7E-78BA-43DA-B4A3-8D466A221729}"/>
    <dgm:cxn modelId="{02213A4B-71F8-4E46-B038-71BA9E334B25}" type="presParOf" srcId="{6D56657F-9A97-4780-B45C-E9C83B2D362D}" destId="{BB779D18-B7CA-4216-9965-EFE810E8C744}" srcOrd="0" destOrd="0" presId="urn:microsoft.com/office/officeart/2005/8/layout/vList2"/>
    <dgm:cxn modelId="{C899FDBB-3AE4-4AC5-A8EF-97BFFAD2A4FA}" type="presParOf" srcId="{6D56657F-9A97-4780-B45C-E9C83B2D362D}" destId="{BE81FCFA-E068-4571-A4E6-F77381F09D9F}" srcOrd="1" destOrd="0" presId="urn:microsoft.com/office/officeart/2005/8/layout/vList2"/>
    <dgm:cxn modelId="{70B5D6CD-BDB3-4749-AEA6-4E67B4922F84}" type="presParOf" srcId="{6D56657F-9A97-4780-B45C-E9C83B2D362D}" destId="{8131A2E8-9EB5-4575-AA24-ED9E72DAFE93}" srcOrd="2" destOrd="0" presId="urn:microsoft.com/office/officeart/2005/8/layout/vList2"/>
    <dgm:cxn modelId="{75D34D3C-7AAC-45CB-AFCA-72F543B533FA}" type="presParOf" srcId="{6D56657F-9A97-4780-B45C-E9C83B2D362D}" destId="{A51BEEBC-BF2B-4F43-A52B-A3E70C51061D}" srcOrd="3" destOrd="0" presId="urn:microsoft.com/office/officeart/2005/8/layout/vList2"/>
    <dgm:cxn modelId="{F7BA998B-4F97-4A7B-A17E-F6E482A3A952}" type="presParOf" srcId="{6D56657F-9A97-4780-B45C-E9C83B2D362D}" destId="{1AF880F6-F809-4131-AB99-37F8FA09BBA0}" srcOrd="4" destOrd="0" presId="urn:microsoft.com/office/officeart/2005/8/layout/vList2"/>
    <dgm:cxn modelId="{2ABCF59A-00C2-4A00-BB07-301F12FC32E6}" type="presParOf" srcId="{6D56657F-9A97-4780-B45C-E9C83B2D362D}" destId="{2CBB3B3E-552E-47BA-8D09-B14932A84690}" srcOrd="5" destOrd="0" presId="urn:microsoft.com/office/officeart/2005/8/layout/vList2"/>
    <dgm:cxn modelId="{E9D5345F-20D0-45E1-956C-9879DD040607}" type="presParOf" srcId="{6D56657F-9A97-4780-B45C-E9C83B2D362D}" destId="{A9490491-485C-4C15-95D3-C3DE7FAD09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801BD5-FF7D-4E90-BD5F-3785F6681F3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1879E58-3E4C-433D-B93D-327D7B3FF5F1}">
      <dgm:prSet/>
      <dgm:spPr/>
      <dgm:t>
        <a:bodyPr/>
        <a:lstStyle/>
        <a:p>
          <a:r>
            <a:rPr lang="cs-CZ"/>
            <a:t>Následující problémy žáků v matematice rozřaďte do jednotlivých klasifikací dyskalkulie podle Košče</a:t>
          </a:r>
          <a:endParaRPr lang="en-US"/>
        </a:p>
      </dgm:t>
    </dgm:pt>
    <dgm:pt modelId="{09436147-DC17-4202-8458-8036099C1475}" type="parTrans" cxnId="{6DFD8D92-35CE-4CA8-84F9-EBA6355E3098}">
      <dgm:prSet/>
      <dgm:spPr/>
      <dgm:t>
        <a:bodyPr/>
        <a:lstStyle/>
        <a:p>
          <a:endParaRPr lang="en-US"/>
        </a:p>
      </dgm:t>
    </dgm:pt>
    <dgm:pt modelId="{1B48A090-C651-4A86-9CEE-6CC84A47BE86}" type="sibTrans" cxnId="{6DFD8D92-35CE-4CA8-84F9-EBA6355E3098}">
      <dgm:prSet/>
      <dgm:spPr/>
      <dgm:t>
        <a:bodyPr/>
        <a:lstStyle/>
        <a:p>
          <a:endParaRPr lang="en-US"/>
        </a:p>
      </dgm:t>
    </dgm:pt>
    <dgm:pt modelId="{BFE48595-76A8-49CB-88A9-D96A4FAEFC32}">
      <dgm:prSet/>
      <dgm:spPr/>
      <dgm:t>
        <a:bodyPr/>
        <a:lstStyle/>
        <a:p>
          <a:r>
            <a:rPr lang="cs-CZ"/>
            <a:t>1. porucha manipulace s konkrétními předměty nebo symboly</a:t>
          </a:r>
          <a:r>
            <a:rPr lang="en-US"/>
            <a:t> </a:t>
          </a:r>
        </a:p>
      </dgm:t>
    </dgm:pt>
    <dgm:pt modelId="{BC878E5D-6807-4C36-AE12-698024D53898}" type="parTrans" cxnId="{069DF041-1353-40EB-96F5-E77343590501}">
      <dgm:prSet/>
      <dgm:spPr/>
      <dgm:t>
        <a:bodyPr/>
        <a:lstStyle/>
        <a:p>
          <a:endParaRPr lang="en-US"/>
        </a:p>
      </dgm:t>
    </dgm:pt>
    <dgm:pt modelId="{99B24D12-9507-4DE7-9500-78BDC0744802}" type="sibTrans" cxnId="{069DF041-1353-40EB-96F5-E77343590501}">
      <dgm:prSet/>
      <dgm:spPr/>
      <dgm:t>
        <a:bodyPr/>
        <a:lstStyle/>
        <a:p>
          <a:endParaRPr lang="en-US"/>
        </a:p>
      </dgm:t>
    </dgm:pt>
    <dgm:pt modelId="{AE4AC8C0-74AF-4332-BF40-EDD638231A33}">
      <dgm:prSet/>
      <dgm:spPr/>
      <dgm:t>
        <a:bodyPr/>
        <a:lstStyle/>
        <a:p>
          <a:r>
            <a:rPr lang="cs-CZ"/>
            <a:t>2. nepochopení slovního vyjádření matematických symbolů a znaků</a:t>
          </a:r>
          <a:r>
            <a:rPr lang="en-US"/>
            <a:t> </a:t>
          </a:r>
        </a:p>
      </dgm:t>
    </dgm:pt>
    <dgm:pt modelId="{ECC414AC-0E60-4BD3-8A73-4D05BE001A4B}" type="parTrans" cxnId="{5225A58C-BE1D-4899-B224-A5F29C429BFA}">
      <dgm:prSet/>
      <dgm:spPr/>
      <dgm:t>
        <a:bodyPr/>
        <a:lstStyle/>
        <a:p>
          <a:endParaRPr lang="en-US"/>
        </a:p>
      </dgm:t>
    </dgm:pt>
    <dgm:pt modelId="{25831A93-70D5-4FC1-B423-DEB193CD9821}" type="sibTrans" cxnId="{5225A58C-BE1D-4899-B224-A5F29C429BFA}">
      <dgm:prSet/>
      <dgm:spPr/>
      <dgm:t>
        <a:bodyPr/>
        <a:lstStyle/>
        <a:p>
          <a:endParaRPr lang="en-US"/>
        </a:p>
      </dgm:t>
    </dgm:pt>
    <dgm:pt modelId="{B0F2FAEA-BBD2-42EF-81E2-6AA8D7203E89}">
      <dgm:prSet/>
      <dgm:spPr/>
      <dgm:t>
        <a:bodyPr/>
        <a:lstStyle/>
        <a:p>
          <a:r>
            <a:rPr lang="cs-CZ"/>
            <a:t>3. narušená schopnost provádět matematické operace s přirozenými čísly</a:t>
          </a:r>
          <a:r>
            <a:rPr lang="en-US"/>
            <a:t> </a:t>
          </a:r>
        </a:p>
      </dgm:t>
    </dgm:pt>
    <dgm:pt modelId="{D9BC0346-15AE-4221-99D7-489070CADD63}" type="parTrans" cxnId="{E1A020E0-9A91-4BBD-A27B-D9569F888331}">
      <dgm:prSet/>
      <dgm:spPr/>
      <dgm:t>
        <a:bodyPr/>
        <a:lstStyle/>
        <a:p>
          <a:endParaRPr lang="en-US"/>
        </a:p>
      </dgm:t>
    </dgm:pt>
    <dgm:pt modelId="{450D3DBE-B3E2-4A89-9DA4-9DB299747F86}" type="sibTrans" cxnId="{E1A020E0-9A91-4BBD-A27B-D9569F888331}">
      <dgm:prSet/>
      <dgm:spPr/>
      <dgm:t>
        <a:bodyPr/>
        <a:lstStyle/>
        <a:p>
          <a:endParaRPr lang="en-US"/>
        </a:p>
      </dgm:t>
    </dgm:pt>
    <dgm:pt modelId="{74335D26-59F4-4018-8F99-787697587DDC}">
      <dgm:prSet/>
      <dgm:spPr/>
      <dgm:t>
        <a:bodyPr/>
        <a:lstStyle/>
        <a:p>
          <a:r>
            <a:rPr lang="cs-CZ"/>
            <a:t>4. porucha prostorového faktoru</a:t>
          </a:r>
          <a:r>
            <a:rPr lang="en-US"/>
            <a:t> </a:t>
          </a:r>
        </a:p>
      </dgm:t>
    </dgm:pt>
    <dgm:pt modelId="{F8F797BC-9179-4FED-89B0-4E6D17D52FD0}" type="parTrans" cxnId="{96F9B128-CFDE-4EFE-9B03-E594DAE773CD}">
      <dgm:prSet/>
      <dgm:spPr/>
      <dgm:t>
        <a:bodyPr/>
        <a:lstStyle/>
        <a:p>
          <a:endParaRPr lang="en-US"/>
        </a:p>
      </dgm:t>
    </dgm:pt>
    <dgm:pt modelId="{7848519C-6EE1-4C43-B2A7-428454C6A685}" type="sibTrans" cxnId="{96F9B128-CFDE-4EFE-9B03-E594DAE773CD}">
      <dgm:prSet/>
      <dgm:spPr/>
      <dgm:t>
        <a:bodyPr/>
        <a:lstStyle/>
        <a:p>
          <a:endParaRPr lang="en-US"/>
        </a:p>
      </dgm:t>
    </dgm:pt>
    <dgm:pt modelId="{A6094630-7A14-491F-95D3-4302B60FE5E3}">
      <dgm:prSet/>
      <dgm:spPr/>
      <dgm:t>
        <a:bodyPr/>
        <a:lstStyle/>
        <a:p>
          <a:r>
            <a:rPr lang="cs-CZ"/>
            <a:t>5. neschopnost psát matematické znaky</a:t>
          </a:r>
          <a:r>
            <a:rPr lang="en-US"/>
            <a:t> </a:t>
          </a:r>
        </a:p>
      </dgm:t>
    </dgm:pt>
    <dgm:pt modelId="{0925E7AC-3F58-4C90-80A2-4AB4D219DC32}" type="parTrans" cxnId="{F05119A4-50AE-4894-A6FA-A46EF03027FB}">
      <dgm:prSet/>
      <dgm:spPr/>
      <dgm:t>
        <a:bodyPr/>
        <a:lstStyle/>
        <a:p>
          <a:endParaRPr lang="en-US"/>
        </a:p>
      </dgm:t>
    </dgm:pt>
    <dgm:pt modelId="{CEAD6CEC-9603-4079-9332-1095A957CC4C}" type="sibTrans" cxnId="{F05119A4-50AE-4894-A6FA-A46EF03027FB}">
      <dgm:prSet/>
      <dgm:spPr/>
      <dgm:t>
        <a:bodyPr/>
        <a:lstStyle/>
        <a:p>
          <a:endParaRPr lang="en-US"/>
        </a:p>
      </dgm:t>
    </dgm:pt>
    <dgm:pt modelId="{5861CBE8-0EE8-4CEE-8E14-9C90696F241D}">
      <dgm:prSet/>
      <dgm:spPr/>
      <dgm:t>
        <a:bodyPr/>
        <a:lstStyle/>
        <a:p>
          <a:r>
            <a:rPr lang="cs-CZ"/>
            <a:t>6. porucha pravolevé a prostorové orientace </a:t>
          </a:r>
          <a:endParaRPr lang="en-US"/>
        </a:p>
      </dgm:t>
    </dgm:pt>
    <dgm:pt modelId="{7BC1BB7F-36E4-4932-B29C-7D75D7708C8D}" type="parTrans" cxnId="{E6F9864A-7869-4C1A-BAA6-E1822FCD033A}">
      <dgm:prSet/>
      <dgm:spPr/>
      <dgm:t>
        <a:bodyPr/>
        <a:lstStyle/>
        <a:p>
          <a:endParaRPr lang="en-US"/>
        </a:p>
      </dgm:t>
    </dgm:pt>
    <dgm:pt modelId="{6C31249B-A33F-44D4-8FDF-466BB1E03AF0}" type="sibTrans" cxnId="{E6F9864A-7869-4C1A-BAA6-E1822FCD033A}">
      <dgm:prSet/>
      <dgm:spPr/>
      <dgm:t>
        <a:bodyPr/>
        <a:lstStyle/>
        <a:p>
          <a:endParaRPr lang="en-US"/>
        </a:p>
      </dgm:t>
    </dgm:pt>
    <dgm:pt modelId="{D46A78FB-93AA-4389-B984-F65C9DF4DBEB}" type="pres">
      <dgm:prSet presAssocID="{59801BD5-FF7D-4E90-BD5F-3785F6681F36}" presName="vert0" presStyleCnt="0">
        <dgm:presLayoutVars>
          <dgm:dir/>
          <dgm:animOne val="branch"/>
          <dgm:animLvl val="lvl"/>
        </dgm:presLayoutVars>
      </dgm:prSet>
      <dgm:spPr/>
    </dgm:pt>
    <dgm:pt modelId="{F12E8FD0-F1C9-4C5E-A743-C6BD2B00B7BA}" type="pres">
      <dgm:prSet presAssocID="{01879E58-3E4C-433D-B93D-327D7B3FF5F1}" presName="thickLine" presStyleLbl="alignNode1" presStyleIdx="0" presStyleCnt="7"/>
      <dgm:spPr/>
    </dgm:pt>
    <dgm:pt modelId="{24F8E019-091A-4672-AF53-BF7EE6D1890D}" type="pres">
      <dgm:prSet presAssocID="{01879E58-3E4C-433D-B93D-327D7B3FF5F1}" presName="horz1" presStyleCnt="0"/>
      <dgm:spPr/>
    </dgm:pt>
    <dgm:pt modelId="{F6FDA11C-B7BD-4E4F-A338-313750DEF72D}" type="pres">
      <dgm:prSet presAssocID="{01879E58-3E4C-433D-B93D-327D7B3FF5F1}" presName="tx1" presStyleLbl="revTx" presStyleIdx="0" presStyleCnt="7"/>
      <dgm:spPr/>
    </dgm:pt>
    <dgm:pt modelId="{F2C6BD84-DD97-4766-82C8-88A33B59DE9D}" type="pres">
      <dgm:prSet presAssocID="{01879E58-3E4C-433D-B93D-327D7B3FF5F1}" presName="vert1" presStyleCnt="0"/>
      <dgm:spPr/>
    </dgm:pt>
    <dgm:pt modelId="{7E0E63D2-438E-4090-BB1C-676F644B57B2}" type="pres">
      <dgm:prSet presAssocID="{BFE48595-76A8-49CB-88A9-D96A4FAEFC32}" presName="thickLine" presStyleLbl="alignNode1" presStyleIdx="1" presStyleCnt="7"/>
      <dgm:spPr/>
    </dgm:pt>
    <dgm:pt modelId="{1063154E-3540-42E2-9859-CAFB68C25E32}" type="pres">
      <dgm:prSet presAssocID="{BFE48595-76A8-49CB-88A9-D96A4FAEFC32}" presName="horz1" presStyleCnt="0"/>
      <dgm:spPr/>
    </dgm:pt>
    <dgm:pt modelId="{CA9E1EB0-7A40-4652-84F9-6A52C39A0270}" type="pres">
      <dgm:prSet presAssocID="{BFE48595-76A8-49CB-88A9-D96A4FAEFC32}" presName="tx1" presStyleLbl="revTx" presStyleIdx="1" presStyleCnt="7"/>
      <dgm:spPr/>
    </dgm:pt>
    <dgm:pt modelId="{5BD31064-9C53-4192-A561-78C6F48FD22E}" type="pres">
      <dgm:prSet presAssocID="{BFE48595-76A8-49CB-88A9-D96A4FAEFC32}" presName="vert1" presStyleCnt="0"/>
      <dgm:spPr/>
    </dgm:pt>
    <dgm:pt modelId="{2BBD685A-27BF-45F8-A01C-1C830470CEF3}" type="pres">
      <dgm:prSet presAssocID="{AE4AC8C0-74AF-4332-BF40-EDD638231A33}" presName="thickLine" presStyleLbl="alignNode1" presStyleIdx="2" presStyleCnt="7"/>
      <dgm:spPr/>
    </dgm:pt>
    <dgm:pt modelId="{F85C7722-C21F-45E9-AC7F-90038E594A03}" type="pres">
      <dgm:prSet presAssocID="{AE4AC8C0-74AF-4332-BF40-EDD638231A33}" presName="horz1" presStyleCnt="0"/>
      <dgm:spPr/>
    </dgm:pt>
    <dgm:pt modelId="{75C4B351-4F3C-4B8A-A24A-7EE19CCABAE1}" type="pres">
      <dgm:prSet presAssocID="{AE4AC8C0-74AF-4332-BF40-EDD638231A33}" presName="tx1" presStyleLbl="revTx" presStyleIdx="2" presStyleCnt="7"/>
      <dgm:spPr/>
    </dgm:pt>
    <dgm:pt modelId="{024C87B6-3380-4E17-B0D1-3FB2E276D078}" type="pres">
      <dgm:prSet presAssocID="{AE4AC8C0-74AF-4332-BF40-EDD638231A33}" presName="vert1" presStyleCnt="0"/>
      <dgm:spPr/>
    </dgm:pt>
    <dgm:pt modelId="{BCD1AD37-6EF2-46E7-BB55-1ADC1383EC46}" type="pres">
      <dgm:prSet presAssocID="{B0F2FAEA-BBD2-42EF-81E2-6AA8D7203E89}" presName="thickLine" presStyleLbl="alignNode1" presStyleIdx="3" presStyleCnt="7"/>
      <dgm:spPr/>
    </dgm:pt>
    <dgm:pt modelId="{2848F24B-ADA0-46FA-83D4-DF13B7144E06}" type="pres">
      <dgm:prSet presAssocID="{B0F2FAEA-BBD2-42EF-81E2-6AA8D7203E89}" presName="horz1" presStyleCnt="0"/>
      <dgm:spPr/>
    </dgm:pt>
    <dgm:pt modelId="{ABFC4CCA-1CA6-4DE4-82C7-B2F57BEF3AB4}" type="pres">
      <dgm:prSet presAssocID="{B0F2FAEA-BBD2-42EF-81E2-6AA8D7203E89}" presName="tx1" presStyleLbl="revTx" presStyleIdx="3" presStyleCnt="7"/>
      <dgm:spPr/>
    </dgm:pt>
    <dgm:pt modelId="{0A651CA0-0B3F-4F8E-AD96-0FAD5D413398}" type="pres">
      <dgm:prSet presAssocID="{B0F2FAEA-BBD2-42EF-81E2-6AA8D7203E89}" presName="vert1" presStyleCnt="0"/>
      <dgm:spPr/>
    </dgm:pt>
    <dgm:pt modelId="{0FE22CF7-84F6-4A32-8332-40C23C138880}" type="pres">
      <dgm:prSet presAssocID="{74335D26-59F4-4018-8F99-787697587DDC}" presName="thickLine" presStyleLbl="alignNode1" presStyleIdx="4" presStyleCnt="7"/>
      <dgm:spPr/>
    </dgm:pt>
    <dgm:pt modelId="{CB4C89C3-A630-4E23-96AC-6B38D8DFAC4D}" type="pres">
      <dgm:prSet presAssocID="{74335D26-59F4-4018-8F99-787697587DDC}" presName="horz1" presStyleCnt="0"/>
      <dgm:spPr/>
    </dgm:pt>
    <dgm:pt modelId="{2558ECA0-FCEA-46FE-8448-32FFF5D3B730}" type="pres">
      <dgm:prSet presAssocID="{74335D26-59F4-4018-8F99-787697587DDC}" presName="tx1" presStyleLbl="revTx" presStyleIdx="4" presStyleCnt="7"/>
      <dgm:spPr/>
    </dgm:pt>
    <dgm:pt modelId="{265B52B7-B10E-4E68-885C-18733D2639EE}" type="pres">
      <dgm:prSet presAssocID="{74335D26-59F4-4018-8F99-787697587DDC}" presName="vert1" presStyleCnt="0"/>
      <dgm:spPr/>
    </dgm:pt>
    <dgm:pt modelId="{BFA6043A-68B9-49DF-A57B-0FDA483C5FBA}" type="pres">
      <dgm:prSet presAssocID="{A6094630-7A14-491F-95D3-4302B60FE5E3}" presName="thickLine" presStyleLbl="alignNode1" presStyleIdx="5" presStyleCnt="7"/>
      <dgm:spPr/>
    </dgm:pt>
    <dgm:pt modelId="{14D8B957-D3BD-49B9-9EDF-894BCBBBDBB3}" type="pres">
      <dgm:prSet presAssocID="{A6094630-7A14-491F-95D3-4302B60FE5E3}" presName="horz1" presStyleCnt="0"/>
      <dgm:spPr/>
    </dgm:pt>
    <dgm:pt modelId="{661CF39E-C6F9-4E8B-BA47-79B67063D4B0}" type="pres">
      <dgm:prSet presAssocID="{A6094630-7A14-491F-95D3-4302B60FE5E3}" presName="tx1" presStyleLbl="revTx" presStyleIdx="5" presStyleCnt="7"/>
      <dgm:spPr/>
    </dgm:pt>
    <dgm:pt modelId="{17331DE6-756F-46DD-A090-F8C01F8C5749}" type="pres">
      <dgm:prSet presAssocID="{A6094630-7A14-491F-95D3-4302B60FE5E3}" presName="vert1" presStyleCnt="0"/>
      <dgm:spPr/>
    </dgm:pt>
    <dgm:pt modelId="{D6E873B0-39C2-4482-BEF2-B256E0CFA13A}" type="pres">
      <dgm:prSet presAssocID="{5861CBE8-0EE8-4CEE-8E14-9C90696F241D}" presName="thickLine" presStyleLbl="alignNode1" presStyleIdx="6" presStyleCnt="7"/>
      <dgm:spPr/>
    </dgm:pt>
    <dgm:pt modelId="{5A79BDB6-1B0F-4B01-AEBE-D56B66EAA650}" type="pres">
      <dgm:prSet presAssocID="{5861CBE8-0EE8-4CEE-8E14-9C90696F241D}" presName="horz1" presStyleCnt="0"/>
      <dgm:spPr/>
    </dgm:pt>
    <dgm:pt modelId="{5AB2E247-EF06-475F-A76D-38F682467AB8}" type="pres">
      <dgm:prSet presAssocID="{5861CBE8-0EE8-4CEE-8E14-9C90696F241D}" presName="tx1" presStyleLbl="revTx" presStyleIdx="6" presStyleCnt="7"/>
      <dgm:spPr/>
    </dgm:pt>
    <dgm:pt modelId="{6059CE19-E55F-458B-B1BB-D3E153CB9C56}" type="pres">
      <dgm:prSet presAssocID="{5861CBE8-0EE8-4CEE-8E14-9C90696F241D}" presName="vert1" presStyleCnt="0"/>
      <dgm:spPr/>
    </dgm:pt>
  </dgm:ptLst>
  <dgm:cxnLst>
    <dgm:cxn modelId="{96F9B128-CFDE-4EFE-9B03-E594DAE773CD}" srcId="{59801BD5-FF7D-4E90-BD5F-3785F6681F36}" destId="{74335D26-59F4-4018-8F99-787697587DDC}" srcOrd="4" destOrd="0" parTransId="{F8F797BC-9179-4FED-89B0-4E6D17D52FD0}" sibTransId="{7848519C-6EE1-4C43-B2A7-428454C6A685}"/>
    <dgm:cxn modelId="{4A1E1D5B-CA09-45AB-9F00-3CA29DC4EEBA}" type="presOf" srcId="{74335D26-59F4-4018-8F99-787697587DDC}" destId="{2558ECA0-FCEA-46FE-8448-32FFF5D3B730}" srcOrd="0" destOrd="0" presId="urn:microsoft.com/office/officeart/2008/layout/LinedList"/>
    <dgm:cxn modelId="{069DF041-1353-40EB-96F5-E77343590501}" srcId="{59801BD5-FF7D-4E90-BD5F-3785F6681F36}" destId="{BFE48595-76A8-49CB-88A9-D96A4FAEFC32}" srcOrd="1" destOrd="0" parTransId="{BC878E5D-6807-4C36-AE12-698024D53898}" sibTransId="{99B24D12-9507-4DE7-9500-78BDC0744802}"/>
    <dgm:cxn modelId="{441D5744-C517-4978-BC80-1179C2D1D488}" type="presOf" srcId="{B0F2FAEA-BBD2-42EF-81E2-6AA8D7203E89}" destId="{ABFC4CCA-1CA6-4DE4-82C7-B2F57BEF3AB4}" srcOrd="0" destOrd="0" presId="urn:microsoft.com/office/officeart/2008/layout/LinedList"/>
    <dgm:cxn modelId="{E6F9864A-7869-4C1A-BAA6-E1822FCD033A}" srcId="{59801BD5-FF7D-4E90-BD5F-3785F6681F36}" destId="{5861CBE8-0EE8-4CEE-8E14-9C90696F241D}" srcOrd="6" destOrd="0" parTransId="{7BC1BB7F-36E4-4932-B29C-7D75D7708C8D}" sibTransId="{6C31249B-A33F-44D4-8FDF-466BB1E03AF0}"/>
    <dgm:cxn modelId="{8D1B104F-6EDA-4EF0-8386-4FFB1EA0F5AA}" type="presOf" srcId="{01879E58-3E4C-433D-B93D-327D7B3FF5F1}" destId="{F6FDA11C-B7BD-4E4F-A338-313750DEF72D}" srcOrd="0" destOrd="0" presId="urn:microsoft.com/office/officeart/2008/layout/LinedList"/>
    <dgm:cxn modelId="{775D2854-7154-4204-9F0E-4053138E1876}" type="presOf" srcId="{AE4AC8C0-74AF-4332-BF40-EDD638231A33}" destId="{75C4B351-4F3C-4B8A-A24A-7EE19CCABAE1}" srcOrd="0" destOrd="0" presId="urn:microsoft.com/office/officeart/2008/layout/LinedList"/>
    <dgm:cxn modelId="{5D216578-5B3C-436F-B3D8-CC3D1BDA15D1}" type="presOf" srcId="{5861CBE8-0EE8-4CEE-8E14-9C90696F241D}" destId="{5AB2E247-EF06-475F-A76D-38F682467AB8}" srcOrd="0" destOrd="0" presId="urn:microsoft.com/office/officeart/2008/layout/LinedList"/>
    <dgm:cxn modelId="{23B6AB84-CC39-49CC-B8A9-637815BC5B22}" type="presOf" srcId="{A6094630-7A14-491F-95D3-4302B60FE5E3}" destId="{661CF39E-C6F9-4E8B-BA47-79B67063D4B0}" srcOrd="0" destOrd="0" presId="urn:microsoft.com/office/officeart/2008/layout/LinedList"/>
    <dgm:cxn modelId="{43BC528C-7504-4B6B-9877-B13F7283FA65}" type="presOf" srcId="{BFE48595-76A8-49CB-88A9-D96A4FAEFC32}" destId="{CA9E1EB0-7A40-4652-84F9-6A52C39A0270}" srcOrd="0" destOrd="0" presId="urn:microsoft.com/office/officeart/2008/layout/LinedList"/>
    <dgm:cxn modelId="{5225A58C-BE1D-4899-B224-A5F29C429BFA}" srcId="{59801BD5-FF7D-4E90-BD5F-3785F6681F36}" destId="{AE4AC8C0-74AF-4332-BF40-EDD638231A33}" srcOrd="2" destOrd="0" parTransId="{ECC414AC-0E60-4BD3-8A73-4D05BE001A4B}" sibTransId="{25831A93-70D5-4FC1-B423-DEB193CD9821}"/>
    <dgm:cxn modelId="{6DFD8D92-35CE-4CA8-84F9-EBA6355E3098}" srcId="{59801BD5-FF7D-4E90-BD5F-3785F6681F36}" destId="{01879E58-3E4C-433D-B93D-327D7B3FF5F1}" srcOrd="0" destOrd="0" parTransId="{09436147-DC17-4202-8458-8036099C1475}" sibTransId="{1B48A090-C651-4A86-9CEE-6CC84A47BE86}"/>
    <dgm:cxn modelId="{F05119A4-50AE-4894-A6FA-A46EF03027FB}" srcId="{59801BD5-FF7D-4E90-BD5F-3785F6681F36}" destId="{A6094630-7A14-491F-95D3-4302B60FE5E3}" srcOrd="5" destOrd="0" parTransId="{0925E7AC-3F58-4C90-80A2-4AB4D219DC32}" sibTransId="{CEAD6CEC-9603-4079-9332-1095A957CC4C}"/>
    <dgm:cxn modelId="{1501B4D9-7D9D-4A6F-A038-A1E882A8D817}" type="presOf" srcId="{59801BD5-FF7D-4E90-BD5F-3785F6681F36}" destId="{D46A78FB-93AA-4389-B984-F65C9DF4DBEB}" srcOrd="0" destOrd="0" presId="urn:microsoft.com/office/officeart/2008/layout/LinedList"/>
    <dgm:cxn modelId="{E1A020E0-9A91-4BBD-A27B-D9569F888331}" srcId="{59801BD5-FF7D-4E90-BD5F-3785F6681F36}" destId="{B0F2FAEA-BBD2-42EF-81E2-6AA8D7203E89}" srcOrd="3" destOrd="0" parTransId="{D9BC0346-15AE-4221-99D7-489070CADD63}" sibTransId="{450D3DBE-B3E2-4A89-9DA4-9DB299747F86}"/>
    <dgm:cxn modelId="{0267DF07-07E1-4DD6-9C38-6270DC6926DE}" type="presParOf" srcId="{D46A78FB-93AA-4389-B984-F65C9DF4DBEB}" destId="{F12E8FD0-F1C9-4C5E-A743-C6BD2B00B7BA}" srcOrd="0" destOrd="0" presId="urn:microsoft.com/office/officeart/2008/layout/LinedList"/>
    <dgm:cxn modelId="{F638ED56-CD1A-41CB-88F0-A81A4DC9A636}" type="presParOf" srcId="{D46A78FB-93AA-4389-B984-F65C9DF4DBEB}" destId="{24F8E019-091A-4672-AF53-BF7EE6D1890D}" srcOrd="1" destOrd="0" presId="urn:microsoft.com/office/officeart/2008/layout/LinedList"/>
    <dgm:cxn modelId="{D0B346A0-614D-4FCF-9B09-423E01F0EA24}" type="presParOf" srcId="{24F8E019-091A-4672-AF53-BF7EE6D1890D}" destId="{F6FDA11C-B7BD-4E4F-A338-313750DEF72D}" srcOrd="0" destOrd="0" presId="urn:microsoft.com/office/officeart/2008/layout/LinedList"/>
    <dgm:cxn modelId="{84C5B4CB-0017-47EA-BDB1-98FA06514822}" type="presParOf" srcId="{24F8E019-091A-4672-AF53-BF7EE6D1890D}" destId="{F2C6BD84-DD97-4766-82C8-88A33B59DE9D}" srcOrd="1" destOrd="0" presId="urn:microsoft.com/office/officeart/2008/layout/LinedList"/>
    <dgm:cxn modelId="{28C7F84A-EB66-479F-8D22-C7AE7F2C14C1}" type="presParOf" srcId="{D46A78FB-93AA-4389-B984-F65C9DF4DBEB}" destId="{7E0E63D2-438E-4090-BB1C-676F644B57B2}" srcOrd="2" destOrd="0" presId="urn:microsoft.com/office/officeart/2008/layout/LinedList"/>
    <dgm:cxn modelId="{35A864BD-8D22-4AA2-A256-8680BAA5A4D4}" type="presParOf" srcId="{D46A78FB-93AA-4389-B984-F65C9DF4DBEB}" destId="{1063154E-3540-42E2-9859-CAFB68C25E32}" srcOrd="3" destOrd="0" presId="urn:microsoft.com/office/officeart/2008/layout/LinedList"/>
    <dgm:cxn modelId="{DBB7C661-24BB-4017-90AA-A7B1E425DA3F}" type="presParOf" srcId="{1063154E-3540-42E2-9859-CAFB68C25E32}" destId="{CA9E1EB0-7A40-4652-84F9-6A52C39A0270}" srcOrd="0" destOrd="0" presId="urn:microsoft.com/office/officeart/2008/layout/LinedList"/>
    <dgm:cxn modelId="{AC0F879F-B6B2-482B-A253-FD067B05AC49}" type="presParOf" srcId="{1063154E-3540-42E2-9859-CAFB68C25E32}" destId="{5BD31064-9C53-4192-A561-78C6F48FD22E}" srcOrd="1" destOrd="0" presId="urn:microsoft.com/office/officeart/2008/layout/LinedList"/>
    <dgm:cxn modelId="{60EE1E5E-44B9-4E90-8A88-803723F96719}" type="presParOf" srcId="{D46A78FB-93AA-4389-B984-F65C9DF4DBEB}" destId="{2BBD685A-27BF-45F8-A01C-1C830470CEF3}" srcOrd="4" destOrd="0" presId="urn:microsoft.com/office/officeart/2008/layout/LinedList"/>
    <dgm:cxn modelId="{9C066D58-2DCE-464A-80CF-E1C32587D6B6}" type="presParOf" srcId="{D46A78FB-93AA-4389-B984-F65C9DF4DBEB}" destId="{F85C7722-C21F-45E9-AC7F-90038E594A03}" srcOrd="5" destOrd="0" presId="urn:microsoft.com/office/officeart/2008/layout/LinedList"/>
    <dgm:cxn modelId="{7BFF8A90-274F-409F-8C50-1D4785E1AC23}" type="presParOf" srcId="{F85C7722-C21F-45E9-AC7F-90038E594A03}" destId="{75C4B351-4F3C-4B8A-A24A-7EE19CCABAE1}" srcOrd="0" destOrd="0" presId="urn:microsoft.com/office/officeart/2008/layout/LinedList"/>
    <dgm:cxn modelId="{F319F4A7-F4FE-4477-BBE0-F122B63EC92B}" type="presParOf" srcId="{F85C7722-C21F-45E9-AC7F-90038E594A03}" destId="{024C87B6-3380-4E17-B0D1-3FB2E276D078}" srcOrd="1" destOrd="0" presId="urn:microsoft.com/office/officeart/2008/layout/LinedList"/>
    <dgm:cxn modelId="{D6F0ED9C-0C70-4F39-A715-3BE249ECC38A}" type="presParOf" srcId="{D46A78FB-93AA-4389-B984-F65C9DF4DBEB}" destId="{BCD1AD37-6EF2-46E7-BB55-1ADC1383EC46}" srcOrd="6" destOrd="0" presId="urn:microsoft.com/office/officeart/2008/layout/LinedList"/>
    <dgm:cxn modelId="{B3F485D2-48D4-4874-A76F-7F4513B24A91}" type="presParOf" srcId="{D46A78FB-93AA-4389-B984-F65C9DF4DBEB}" destId="{2848F24B-ADA0-46FA-83D4-DF13B7144E06}" srcOrd="7" destOrd="0" presId="urn:microsoft.com/office/officeart/2008/layout/LinedList"/>
    <dgm:cxn modelId="{7495D4D3-C221-4A9D-A495-EBDD8ADA1E51}" type="presParOf" srcId="{2848F24B-ADA0-46FA-83D4-DF13B7144E06}" destId="{ABFC4CCA-1CA6-4DE4-82C7-B2F57BEF3AB4}" srcOrd="0" destOrd="0" presId="urn:microsoft.com/office/officeart/2008/layout/LinedList"/>
    <dgm:cxn modelId="{706985ED-8D65-4B80-9FE9-70243848ABC6}" type="presParOf" srcId="{2848F24B-ADA0-46FA-83D4-DF13B7144E06}" destId="{0A651CA0-0B3F-4F8E-AD96-0FAD5D413398}" srcOrd="1" destOrd="0" presId="urn:microsoft.com/office/officeart/2008/layout/LinedList"/>
    <dgm:cxn modelId="{165F9982-57A2-425A-9524-6DB0BA61CA9E}" type="presParOf" srcId="{D46A78FB-93AA-4389-B984-F65C9DF4DBEB}" destId="{0FE22CF7-84F6-4A32-8332-40C23C138880}" srcOrd="8" destOrd="0" presId="urn:microsoft.com/office/officeart/2008/layout/LinedList"/>
    <dgm:cxn modelId="{EC7CCD93-651B-4F18-BCA9-EDC08B83DAC1}" type="presParOf" srcId="{D46A78FB-93AA-4389-B984-F65C9DF4DBEB}" destId="{CB4C89C3-A630-4E23-96AC-6B38D8DFAC4D}" srcOrd="9" destOrd="0" presId="urn:microsoft.com/office/officeart/2008/layout/LinedList"/>
    <dgm:cxn modelId="{2FF37105-1DAC-4288-8AD1-4BEAF9853AC2}" type="presParOf" srcId="{CB4C89C3-A630-4E23-96AC-6B38D8DFAC4D}" destId="{2558ECA0-FCEA-46FE-8448-32FFF5D3B730}" srcOrd="0" destOrd="0" presId="urn:microsoft.com/office/officeart/2008/layout/LinedList"/>
    <dgm:cxn modelId="{621943DB-C080-4FD2-BC02-A168616107E4}" type="presParOf" srcId="{CB4C89C3-A630-4E23-96AC-6B38D8DFAC4D}" destId="{265B52B7-B10E-4E68-885C-18733D2639EE}" srcOrd="1" destOrd="0" presId="urn:microsoft.com/office/officeart/2008/layout/LinedList"/>
    <dgm:cxn modelId="{0A545799-6896-4366-9FEE-21B90CFDBF63}" type="presParOf" srcId="{D46A78FB-93AA-4389-B984-F65C9DF4DBEB}" destId="{BFA6043A-68B9-49DF-A57B-0FDA483C5FBA}" srcOrd="10" destOrd="0" presId="urn:microsoft.com/office/officeart/2008/layout/LinedList"/>
    <dgm:cxn modelId="{F131F53A-52FE-48FD-80E8-138F6C88D32B}" type="presParOf" srcId="{D46A78FB-93AA-4389-B984-F65C9DF4DBEB}" destId="{14D8B957-D3BD-49B9-9EDF-894BCBBBDBB3}" srcOrd="11" destOrd="0" presId="urn:microsoft.com/office/officeart/2008/layout/LinedList"/>
    <dgm:cxn modelId="{9DDE033C-AD6B-435D-9C7C-58215CF265D8}" type="presParOf" srcId="{14D8B957-D3BD-49B9-9EDF-894BCBBBDBB3}" destId="{661CF39E-C6F9-4E8B-BA47-79B67063D4B0}" srcOrd="0" destOrd="0" presId="urn:microsoft.com/office/officeart/2008/layout/LinedList"/>
    <dgm:cxn modelId="{3AD12853-5987-4DEF-B1EC-BB7D886D7114}" type="presParOf" srcId="{14D8B957-D3BD-49B9-9EDF-894BCBBBDBB3}" destId="{17331DE6-756F-46DD-A090-F8C01F8C5749}" srcOrd="1" destOrd="0" presId="urn:microsoft.com/office/officeart/2008/layout/LinedList"/>
    <dgm:cxn modelId="{F188E873-03B6-4CD8-9BF3-30FF64210947}" type="presParOf" srcId="{D46A78FB-93AA-4389-B984-F65C9DF4DBEB}" destId="{D6E873B0-39C2-4482-BEF2-B256E0CFA13A}" srcOrd="12" destOrd="0" presId="urn:microsoft.com/office/officeart/2008/layout/LinedList"/>
    <dgm:cxn modelId="{E20D080D-9765-4A12-8EBE-FA147384FB41}" type="presParOf" srcId="{D46A78FB-93AA-4389-B984-F65C9DF4DBEB}" destId="{5A79BDB6-1B0F-4B01-AEBE-D56B66EAA650}" srcOrd="13" destOrd="0" presId="urn:microsoft.com/office/officeart/2008/layout/LinedList"/>
    <dgm:cxn modelId="{EAF50ABA-56E7-4E35-8CA0-B109082DA2C5}" type="presParOf" srcId="{5A79BDB6-1B0F-4B01-AEBE-D56B66EAA650}" destId="{5AB2E247-EF06-475F-A76D-38F682467AB8}" srcOrd="0" destOrd="0" presId="urn:microsoft.com/office/officeart/2008/layout/LinedList"/>
    <dgm:cxn modelId="{34889379-7D79-4958-91AA-CCBEAE078A47}" type="presParOf" srcId="{5A79BDB6-1B0F-4B01-AEBE-D56B66EAA650}" destId="{6059CE19-E55F-458B-B1BB-D3E153CB9C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9655AF-8C26-4733-A4EA-71DEAF1FCEE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9EDFAA1-6E42-454C-9662-D5BA3E4F931F}">
      <dgm:prSet/>
      <dgm:spPr/>
      <dgm:t>
        <a:bodyPr/>
        <a:lstStyle/>
        <a:p>
          <a:r>
            <a:rPr lang="cs-CZ"/>
            <a:t>Následující problémy žáků v matematice rozřaďte do jednotlivých klasifikací dyskalkulie podle Košče</a:t>
          </a:r>
          <a:endParaRPr lang="en-US"/>
        </a:p>
      </dgm:t>
    </dgm:pt>
    <dgm:pt modelId="{C152C12C-3B3E-403A-AEE5-C1CFE2A3CAB1}" type="parTrans" cxnId="{DD392CA7-574B-402E-8E43-79B2A927E379}">
      <dgm:prSet/>
      <dgm:spPr/>
      <dgm:t>
        <a:bodyPr/>
        <a:lstStyle/>
        <a:p>
          <a:endParaRPr lang="en-US"/>
        </a:p>
      </dgm:t>
    </dgm:pt>
    <dgm:pt modelId="{D3A1A327-7F4F-4949-926E-F804D23C6E1B}" type="sibTrans" cxnId="{DD392CA7-574B-402E-8E43-79B2A927E379}">
      <dgm:prSet/>
      <dgm:spPr/>
      <dgm:t>
        <a:bodyPr/>
        <a:lstStyle/>
        <a:p>
          <a:endParaRPr lang="en-US"/>
        </a:p>
      </dgm:t>
    </dgm:pt>
    <dgm:pt modelId="{794BFBAB-07B6-4839-B8A3-AD28754AD634}">
      <dgm:prSet/>
      <dgm:spPr/>
      <dgm:t>
        <a:bodyPr/>
        <a:lstStyle/>
        <a:p>
          <a:r>
            <a:rPr lang="cs-CZ"/>
            <a:t>7. poruchy v oblasti pojmové činnosti</a:t>
          </a:r>
          <a:r>
            <a:rPr lang="en-US"/>
            <a:t> </a:t>
          </a:r>
        </a:p>
      </dgm:t>
    </dgm:pt>
    <dgm:pt modelId="{8915D6AC-F3C3-4F7F-B338-CADC878A74C8}" type="parTrans" cxnId="{50627ADC-C0D8-4776-A60A-7E368283236D}">
      <dgm:prSet/>
      <dgm:spPr/>
      <dgm:t>
        <a:bodyPr/>
        <a:lstStyle/>
        <a:p>
          <a:endParaRPr lang="en-US"/>
        </a:p>
      </dgm:t>
    </dgm:pt>
    <dgm:pt modelId="{01408A84-BFAA-4EFF-A030-F5335D277EEC}" type="sibTrans" cxnId="{50627ADC-C0D8-4776-A60A-7E368283236D}">
      <dgm:prSet/>
      <dgm:spPr/>
      <dgm:t>
        <a:bodyPr/>
        <a:lstStyle/>
        <a:p>
          <a:endParaRPr lang="en-US"/>
        </a:p>
      </dgm:t>
    </dgm:pt>
    <dgm:pt modelId="{13A5EF06-0A72-4EE0-B254-714073F53785}">
      <dgm:prSet/>
      <dgm:spPr/>
      <dgm:t>
        <a:bodyPr/>
        <a:lstStyle/>
        <a:p>
          <a:r>
            <a:rPr lang="cs-CZ"/>
            <a:t>8. neschopnost číst matematické symboly</a:t>
          </a:r>
          <a:r>
            <a:rPr lang="en-US"/>
            <a:t> </a:t>
          </a:r>
        </a:p>
      </dgm:t>
    </dgm:pt>
    <dgm:pt modelId="{90DDC452-0297-4CBA-8294-023E85F4917B}" type="parTrans" cxnId="{04F79FA0-7C9C-4170-BEC1-4CF5BDB19767}">
      <dgm:prSet/>
      <dgm:spPr/>
      <dgm:t>
        <a:bodyPr/>
        <a:lstStyle/>
        <a:p>
          <a:endParaRPr lang="en-US"/>
        </a:p>
      </dgm:t>
    </dgm:pt>
    <dgm:pt modelId="{FBC07B8E-6B2C-4BA6-AE40-E838F9C3EBC7}" type="sibTrans" cxnId="{04F79FA0-7C9C-4170-BEC1-4CF5BDB19767}">
      <dgm:prSet/>
      <dgm:spPr/>
      <dgm:t>
        <a:bodyPr/>
        <a:lstStyle/>
        <a:p>
          <a:endParaRPr lang="en-US"/>
        </a:p>
      </dgm:t>
    </dgm:pt>
    <dgm:pt modelId="{D5A3B8C4-C5C3-4843-900D-888E52DE4CD7}">
      <dgm:prSet/>
      <dgm:spPr/>
      <dgm:t>
        <a:bodyPr/>
        <a:lstStyle/>
        <a:p>
          <a:r>
            <a:rPr lang="cs-CZ"/>
            <a:t>9. problémy při rýsování geometrických útvarů</a:t>
          </a:r>
          <a:r>
            <a:rPr lang="en-US"/>
            <a:t> </a:t>
          </a:r>
        </a:p>
      </dgm:t>
    </dgm:pt>
    <dgm:pt modelId="{7C2240B3-DFC4-45A5-B8EE-6C8825514932}" type="parTrans" cxnId="{C4681A66-00FC-4D92-A524-7BC4636E0394}">
      <dgm:prSet/>
      <dgm:spPr/>
      <dgm:t>
        <a:bodyPr/>
        <a:lstStyle/>
        <a:p>
          <a:endParaRPr lang="en-US"/>
        </a:p>
      </dgm:t>
    </dgm:pt>
    <dgm:pt modelId="{EDB6F551-AC0B-4809-867E-3827288F569C}" type="sibTrans" cxnId="{C4681A66-00FC-4D92-A524-7BC4636E0394}">
      <dgm:prSet/>
      <dgm:spPr/>
      <dgm:t>
        <a:bodyPr/>
        <a:lstStyle/>
        <a:p>
          <a:endParaRPr lang="en-US"/>
        </a:p>
      </dgm:t>
    </dgm:pt>
    <dgm:pt modelId="{FF94D9EE-FDBC-45D2-B3FC-250FC6C76593}">
      <dgm:prSet/>
      <dgm:spPr/>
      <dgm:t>
        <a:bodyPr/>
        <a:lstStyle/>
        <a:p>
          <a:r>
            <a:rPr lang="cs-CZ"/>
            <a:t>10. záměna jednotlivých operací</a:t>
          </a:r>
          <a:r>
            <a:rPr lang="en-US"/>
            <a:t> </a:t>
          </a:r>
        </a:p>
      </dgm:t>
    </dgm:pt>
    <dgm:pt modelId="{8FCA4394-D3EB-4D50-9A39-3D3962C6520F}" type="parTrans" cxnId="{D99AF106-2E09-4FFA-A3E0-15364C5B9437}">
      <dgm:prSet/>
      <dgm:spPr/>
      <dgm:t>
        <a:bodyPr/>
        <a:lstStyle/>
        <a:p>
          <a:endParaRPr lang="en-US"/>
        </a:p>
      </dgm:t>
    </dgm:pt>
    <dgm:pt modelId="{80DCFE15-B7DC-49E7-94BF-1DFFA6B1A96D}" type="sibTrans" cxnId="{D99AF106-2E09-4FFA-A3E0-15364C5B9437}">
      <dgm:prSet/>
      <dgm:spPr/>
      <dgm:t>
        <a:bodyPr/>
        <a:lstStyle/>
        <a:p>
          <a:endParaRPr lang="en-US"/>
        </a:p>
      </dgm:t>
    </dgm:pt>
    <dgm:pt modelId="{61B772E8-55EA-4200-A8A5-A7CE1DA31AB5}">
      <dgm:prSet/>
      <dgm:spPr/>
      <dgm:t>
        <a:bodyPr/>
        <a:lstStyle/>
        <a:p>
          <a:r>
            <a:rPr lang="cs-CZ"/>
            <a:t>11. problémy při písemných algoritmech</a:t>
          </a:r>
          <a:r>
            <a:rPr lang="en-US"/>
            <a:t> </a:t>
          </a:r>
        </a:p>
      </dgm:t>
    </dgm:pt>
    <dgm:pt modelId="{7CCDEADF-A541-4DFB-9ECF-769428129716}" type="parTrans" cxnId="{1BC46B18-CA0F-45E3-864F-994995955DC6}">
      <dgm:prSet/>
      <dgm:spPr/>
      <dgm:t>
        <a:bodyPr/>
        <a:lstStyle/>
        <a:p>
          <a:endParaRPr lang="en-US"/>
        </a:p>
      </dgm:t>
    </dgm:pt>
    <dgm:pt modelId="{0FD98D52-B94A-4480-8974-6F82B552F45E}" type="sibTrans" cxnId="{1BC46B18-CA0F-45E3-864F-994995955DC6}">
      <dgm:prSet/>
      <dgm:spPr/>
      <dgm:t>
        <a:bodyPr/>
        <a:lstStyle/>
        <a:p>
          <a:endParaRPr lang="en-US"/>
        </a:p>
      </dgm:t>
    </dgm:pt>
    <dgm:pt modelId="{EA59F64A-D523-4EEF-B404-A79102E1B77C}">
      <dgm:prSet/>
      <dgm:spPr/>
      <dgm:t>
        <a:bodyPr/>
        <a:lstStyle/>
        <a:p>
          <a:r>
            <a:rPr lang="cs-CZ"/>
            <a:t>12. problémy s označováním počtu předmětů a operačních znaků</a:t>
          </a:r>
          <a:r>
            <a:rPr lang="en-US"/>
            <a:t> </a:t>
          </a:r>
        </a:p>
      </dgm:t>
    </dgm:pt>
    <dgm:pt modelId="{B4217115-86D6-4BCF-A1CE-91C8895FB729}" type="parTrans" cxnId="{AF005E3A-6BAC-44FF-B58C-F9B0BC8E2799}">
      <dgm:prSet/>
      <dgm:spPr/>
      <dgm:t>
        <a:bodyPr/>
        <a:lstStyle/>
        <a:p>
          <a:endParaRPr lang="en-US"/>
        </a:p>
      </dgm:t>
    </dgm:pt>
    <dgm:pt modelId="{CFCEDFB1-6F2C-40B2-A616-A1CA9FC42D15}" type="sibTrans" cxnId="{AF005E3A-6BAC-44FF-B58C-F9B0BC8E2799}">
      <dgm:prSet/>
      <dgm:spPr/>
      <dgm:t>
        <a:bodyPr/>
        <a:lstStyle/>
        <a:p>
          <a:endParaRPr lang="en-US"/>
        </a:p>
      </dgm:t>
    </dgm:pt>
    <dgm:pt modelId="{999E02BC-EE6C-41A4-B3FE-62326516E15E}">
      <dgm:prSet/>
      <dgm:spPr/>
      <dgm:t>
        <a:bodyPr/>
        <a:lstStyle/>
        <a:p>
          <a:r>
            <a:rPr lang="cs-CZ"/>
            <a:t>13. problémy při řešení slovních úloh</a:t>
          </a:r>
          <a:r>
            <a:rPr lang="en-US"/>
            <a:t> </a:t>
          </a:r>
        </a:p>
      </dgm:t>
    </dgm:pt>
    <dgm:pt modelId="{50C3EC14-387F-4A12-9665-39F32B6FE0C6}" type="parTrans" cxnId="{80F9BCAF-C9A3-46B5-A368-401F72D506CC}">
      <dgm:prSet/>
      <dgm:spPr/>
      <dgm:t>
        <a:bodyPr/>
        <a:lstStyle/>
        <a:p>
          <a:endParaRPr lang="en-US"/>
        </a:p>
      </dgm:t>
    </dgm:pt>
    <dgm:pt modelId="{166A9F56-80AF-4819-AB88-D06B1AAC85E3}" type="sibTrans" cxnId="{80F9BCAF-C9A3-46B5-A368-401F72D506CC}">
      <dgm:prSet/>
      <dgm:spPr/>
      <dgm:t>
        <a:bodyPr/>
        <a:lstStyle/>
        <a:p>
          <a:endParaRPr lang="en-US"/>
        </a:p>
      </dgm:t>
    </dgm:pt>
    <dgm:pt modelId="{CF6984C2-996C-4C84-A526-B68947DCE8D7}">
      <dgm:prSet/>
      <dgm:spPr/>
      <dgm:t>
        <a:bodyPr/>
        <a:lstStyle/>
        <a:p>
          <a:r>
            <a:rPr lang="en-US"/>
            <a:t>14. neschopnost psát čísla podle diktátu</a:t>
          </a:r>
        </a:p>
      </dgm:t>
    </dgm:pt>
    <dgm:pt modelId="{0C3EBEC4-D18A-4215-807F-16CACD7F0EF5}" type="parTrans" cxnId="{2DB5DCF3-C87C-47D3-B573-2803190B7565}">
      <dgm:prSet/>
      <dgm:spPr/>
      <dgm:t>
        <a:bodyPr/>
        <a:lstStyle/>
        <a:p>
          <a:endParaRPr lang="en-US"/>
        </a:p>
      </dgm:t>
    </dgm:pt>
    <dgm:pt modelId="{D5859DE7-0DF2-41E5-8522-D438149F04AE}" type="sibTrans" cxnId="{2DB5DCF3-C87C-47D3-B573-2803190B7565}">
      <dgm:prSet/>
      <dgm:spPr/>
      <dgm:t>
        <a:bodyPr/>
        <a:lstStyle/>
        <a:p>
          <a:endParaRPr lang="en-US"/>
        </a:p>
      </dgm:t>
    </dgm:pt>
    <dgm:pt modelId="{7470E1AB-66DA-4D03-ADF2-EFBECB6AD2BB}">
      <dgm:prSet/>
      <dgm:spPr/>
      <dgm:t>
        <a:bodyPr/>
        <a:lstStyle/>
        <a:p>
          <a:r>
            <a:rPr lang="en-US"/>
            <a:t>15. neschopnost porovnat počet prvků</a:t>
          </a:r>
        </a:p>
      </dgm:t>
    </dgm:pt>
    <dgm:pt modelId="{11B22972-05F3-4E3B-828B-1883C63020CF}" type="parTrans" cxnId="{AFEDF6CC-143D-445E-9367-B78F5861EA83}">
      <dgm:prSet/>
      <dgm:spPr/>
      <dgm:t>
        <a:bodyPr/>
        <a:lstStyle/>
        <a:p>
          <a:endParaRPr lang="en-US"/>
        </a:p>
      </dgm:t>
    </dgm:pt>
    <dgm:pt modelId="{D436DA4B-9125-4C59-B0CB-605BB8AA8008}" type="sibTrans" cxnId="{AFEDF6CC-143D-445E-9367-B78F5861EA83}">
      <dgm:prSet/>
      <dgm:spPr/>
      <dgm:t>
        <a:bodyPr/>
        <a:lstStyle/>
        <a:p>
          <a:endParaRPr lang="en-US"/>
        </a:p>
      </dgm:t>
    </dgm:pt>
    <dgm:pt modelId="{7196B5B2-50D2-4039-8AC8-45E83BE16FED}" type="pres">
      <dgm:prSet presAssocID="{229655AF-8C26-4733-A4EA-71DEAF1FCEE9}" presName="vert0" presStyleCnt="0">
        <dgm:presLayoutVars>
          <dgm:dir/>
          <dgm:animOne val="branch"/>
          <dgm:animLvl val="lvl"/>
        </dgm:presLayoutVars>
      </dgm:prSet>
      <dgm:spPr/>
    </dgm:pt>
    <dgm:pt modelId="{0F69FED3-F4DA-4D68-BFEF-26C7A7EEDA6E}" type="pres">
      <dgm:prSet presAssocID="{29EDFAA1-6E42-454C-9662-D5BA3E4F931F}" presName="thickLine" presStyleLbl="alignNode1" presStyleIdx="0" presStyleCnt="10"/>
      <dgm:spPr/>
    </dgm:pt>
    <dgm:pt modelId="{EDE5E538-F2C4-4DEF-A66D-C213D4E1D084}" type="pres">
      <dgm:prSet presAssocID="{29EDFAA1-6E42-454C-9662-D5BA3E4F931F}" presName="horz1" presStyleCnt="0"/>
      <dgm:spPr/>
    </dgm:pt>
    <dgm:pt modelId="{900C34A8-D7D3-40E0-AC95-355A76734202}" type="pres">
      <dgm:prSet presAssocID="{29EDFAA1-6E42-454C-9662-D5BA3E4F931F}" presName="tx1" presStyleLbl="revTx" presStyleIdx="0" presStyleCnt="10"/>
      <dgm:spPr/>
    </dgm:pt>
    <dgm:pt modelId="{7E44D273-F09F-47B7-8394-39254B568679}" type="pres">
      <dgm:prSet presAssocID="{29EDFAA1-6E42-454C-9662-D5BA3E4F931F}" presName="vert1" presStyleCnt="0"/>
      <dgm:spPr/>
    </dgm:pt>
    <dgm:pt modelId="{2AD32590-9166-401F-B14B-BE0659E64AC7}" type="pres">
      <dgm:prSet presAssocID="{794BFBAB-07B6-4839-B8A3-AD28754AD634}" presName="thickLine" presStyleLbl="alignNode1" presStyleIdx="1" presStyleCnt="10"/>
      <dgm:spPr/>
    </dgm:pt>
    <dgm:pt modelId="{7DB4B370-5617-43BD-8943-F3A515233F81}" type="pres">
      <dgm:prSet presAssocID="{794BFBAB-07B6-4839-B8A3-AD28754AD634}" presName="horz1" presStyleCnt="0"/>
      <dgm:spPr/>
    </dgm:pt>
    <dgm:pt modelId="{1F578718-7A16-4698-9564-FDC8CB97780C}" type="pres">
      <dgm:prSet presAssocID="{794BFBAB-07B6-4839-B8A3-AD28754AD634}" presName="tx1" presStyleLbl="revTx" presStyleIdx="1" presStyleCnt="10"/>
      <dgm:spPr/>
    </dgm:pt>
    <dgm:pt modelId="{189F1B2E-2426-405D-B86D-35E17E5D05FF}" type="pres">
      <dgm:prSet presAssocID="{794BFBAB-07B6-4839-B8A3-AD28754AD634}" presName="vert1" presStyleCnt="0"/>
      <dgm:spPr/>
    </dgm:pt>
    <dgm:pt modelId="{35567D19-984F-4CE1-A874-24954768CD28}" type="pres">
      <dgm:prSet presAssocID="{13A5EF06-0A72-4EE0-B254-714073F53785}" presName="thickLine" presStyleLbl="alignNode1" presStyleIdx="2" presStyleCnt="10"/>
      <dgm:spPr/>
    </dgm:pt>
    <dgm:pt modelId="{16D94941-6BF3-40BA-828F-D36E655DD302}" type="pres">
      <dgm:prSet presAssocID="{13A5EF06-0A72-4EE0-B254-714073F53785}" presName="horz1" presStyleCnt="0"/>
      <dgm:spPr/>
    </dgm:pt>
    <dgm:pt modelId="{48D80B31-C764-4124-A31F-3007B4FEAF04}" type="pres">
      <dgm:prSet presAssocID="{13A5EF06-0A72-4EE0-B254-714073F53785}" presName="tx1" presStyleLbl="revTx" presStyleIdx="2" presStyleCnt="10"/>
      <dgm:spPr/>
    </dgm:pt>
    <dgm:pt modelId="{FB7069AC-1D7A-4C09-A130-D9A791855361}" type="pres">
      <dgm:prSet presAssocID="{13A5EF06-0A72-4EE0-B254-714073F53785}" presName="vert1" presStyleCnt="0"/>
      <dgm:spPr/>
    </dgm:pt>
    <dgm:pt modelId="{CA9B25C5-3BE9-4277-AD59-6AD7F0BD52C3}" type="pres">
      <dgm:prSet presAssocID="{D5A3B8C4-C5C3-4843-900D-888E52DE4CD7}" presName="thickLine" presStyleLbl="alignNode1" presStyleIdx="3" presStyleCnt="10"/>
      <dgm:spPr/>
    </dgm:pt>
    <dgm:pt modelId="{199DB26B-6321-42B8-B427-30AB4F831E9B}" type="pres">
      <dgm:prSet presAssocID="{D5A3B8C4-C5C3-4843-900D-888E52DE4CD7}" presName="horz1" presStyleCnt="0"/>
      <dgm:spPr/>
    </dgm:pt>
    <dgm:pt modelId="{EEA97E6A-96FA-4A9E-BF48-31888D9761AF}" type="pres">
      <dgm:prSet presAssocID="{D5A3B8C4-C5C3-4843-900D-888E52DE4CD7}" presName="tx1" presStyleLbl="revTx" presStyleIdx="3" presStyleCnt="10"/>
      <dgm:spPr/>
    </dgm:pt>
    <dgm:pt modelId="{7D67A2B0-06F5-4A6E-9121-2E41A8E794DB}" type="pres">
      <dgm:prSet presAssocID="{D5A3B8C4-C5C3-4843-900D-888E52DE4CD7}" presName="vert1" presStyleCnt="0"/>
      <dgm:spPr/>
    </dgm:pt>
    <dgm:pt modelId="{D480BFFA-B11E-4629-BEC5-97DD2774400C}" type="pres">
      <dgm:prSet presAssocID="{FF94D9EE-FDBC-45D2-B3FC-250FC6C76593}" presName="thickLine" presStyleLbl="alignNode1" presStyleIdx="4" presStyleCnt="10"/>
      <dgm:spPr/>
    </dgm:pt>
    <dgm:pt modelId="{04B362E1-894E-4F2C-8F14-C81E8486E4B0}" type="pres">
      <dgm:prSet presAssocID="{FF94D9EE-FDBC-45D2-B3FC-250FC6C76593}" presName="horz1" presStyleCnt="0"/>
      <dgm:spPr/>
    </dgm:pt>
    <dgm:pt modelId="{CD502007-1E35-4D24-9A1B-214774041188}" type="pres">
      <dgm:prSet presAssocID="{FF94D9EE-FDBC-45D2-B3FC-250FC6C76593}" presName="tx1" presStyleLbl="revTx" presStyleIdx="4" presStyleCnt="10"/>
      <dgm:spPr/>
    </dgm:pt>
    <dgm:pt modelId="{9772B382-0043-4A43-82FD-1A0A56B3B002}" type="pres">
      <dgm:prSet presAssocID="{FF94D9EE-FDBC-45D2-B3FC-250FC6C76593}" presName="vert1" presStyleCnt="0"/>
      <dgm:spPr/>
    </dgm:pt>
    <dgm:pt modelId="{665EC137-2955-42B3-9398-E11BEC354773}" type="pres">
      <dgm:prSet presAssocID="{61B772E8-55EA-4200-A8A5-A7CE1DA31AB5}" presName="thickLine" presStyleLbl="alignNode1" presStyleIdx="5" presStyleCnt="10"/>
      <dgm:spPr/>
    </dgm:pt>
    <dgm:pt modelId="{28509BE0-E503-4E51-B504-645B5D82F624}" type="pres">
      <dgm:prSet presAssocID="{61B772E8-55EA-4200-A8A5-A7CE1DA31AB5}" presName="horz1" presStyleCnt="0"/>
      <dgm:spPr/>
    </dgm:pt>
    <dgm:pt modelId="{DA422DAE-5F81-445C-BB78-3C82708EE87F}" type="pres">
      <dgm:prSet presAssocID="{61B772E8-55EA-4200-A8A5-A7CE1DA31AB5}" presName="tx1" presStyleLbl="revTx" presStyleIdx="5" presStyleCnt="10"/>
      <dgm:spPr/>
    </dgm:pt>
    <dgm:pt modelId="{6660C2BE-4DCA-4829-9041-D69A14B62916}" type="pres">
      <dgm:prSet presAssocID="{61B772E8-55EA-4200-A8A5-A7CE1DA31AB5}" presName="vert1" presStyleCnt="0"/>
      <dgm:spPr/>
    </dgm:pt>
    <dgm:pt modelId="{8E23404D-D3B5-4703-A3C8-5E2C9FCD0D0C}" type="pres">
      <dgm:prSet presAssocID="{EA59F64A-D523-4EEF-B404-A79102E1B77C}" presName="thickLine" presStyleLbl="alignNode1" presStyleIdx="6" presStyleCnt="10"/>
      <dgm:spPr/>
    </dgm:pt>
    <dgm:pt modelId="{58ECC957-3122-4B70-9F46-11BF793AE143}" type="pres">
      <dgm:prSet presAssocID="{EA59F64A-D523-4EEF-B404-A79102E1B77C}" presName="horz1" presStyleCnt="0"/>
      <dgm:spPr/>
    </dgm:pt>
    <dgm:pt modelId="{7308B48B-CBBF-43DB-AB3E-A3BD821618C8}" type="pres">
      <dgm:prSet presAssocID="{EA59F64A-D523-4EEF-B404-A79102E1B77C}" presName="tx1" presStyleLbl="revTx" presStyleIdx="6" presStyleCnt="10"/>
      <dgm:spPr/>
    </dgm:pt>
    <dgm:pt modelId="{641BD0EA-F897-41AD-9D71-0286BBF63B9F}" type="pres">
      <dgm:prSet presAssocID="{EA59F64A-D523-4EEF-B404-A79102E1B77C}" presName="vert1" presStyleCnt="0"/>
      <dgm:spPr/>
    </dgm:pt>
    <dgm:pt modelId="{019F065A-A1A3-4C60-BB61-867F893EC752}" type="pres">
      <dgm:prSet presAssocID="{999E02BC-EE6C-41A4-B3FE-62326516E15E}" presName="thickLine" presStyleLbl="alignNode1" presStyleIdx="7" presStyleCnt="10"/>
      <dgm:spPr/>
    </dgm:pt>
    <dgm:pt modelId="{1830521C-E53C-44DC-B6E9-0520DFB7F62D}" type="pres">
      <dgm:prSet presAssocID="{999E02BC-EE6C-41A4-B3FE-62326516E15E}" presName="horz1" presStyleCnt="0"/>
      <dgm:spPr/>
    </dgm:pt>
    <dgm:pt modelId="{71C947C8-8FC6-4673-B1CD-CC260D562A53}" type="pres">
      <dgm:prSet presAssocID="{999E02BC-EE6C-41A4-B3FE-62326516E15E}" presName="tx1" presStyleLbl="revTx" presStyleIdx="7" presStyleCnt="10"/>
      <dgm:spPr/>
    </dgm:pt>
    <dgm:pt modelId="{FD9E50C6-262F-4C64-9375-80B22D5147E3}" type="pres">
      <dgm:prSet presAssocID="{999E02BC-EE6C-41A4-B3FE-62326516E15E}" presName="vert1" presStyleCnt="0"/>
      <dgm:spPr/>
    </dgm:pt>
    <dgm:pt modelId="{B017B4CD-51A9-4922-8D1E-A4EFEB855DB6}" type="pres">
      <dgm:prSet presAssocID="{CF6984C2-996C-4C84-A526-B68947DCE8D7}" presName="thickLine" presStyleLbl="alignNode1" presStyleIdx="8" presStyleCnt="10"/>
      <dgm:spPr/>
    </dgm:pt>
    <dgm:pt modelId="{380311EF-404E-462B-AEC0-2B3633F4124E}" type="pres">
      <dgm:prSet presAssocID="{CF6984C2-996C-4C84-A526-B68947DCE8D7}" presName="horz1" presStyleCnt="0"/>
      <dgm:spPr/>
    </dgm:pt>
    <dgm:pt modelId="{07987EBA-62CF-4796-AD1B-5988D72FF54D}" type="pres">
      <dgm:prSet presAssocID="{CF6984C2-996C-4C84-A526-B68947DCE8D7}" presName="tx1" presStyleLbl="revTx" presStyleIdx="8" presStyleCnt="10"/>
      <dgm:spPr/>
    </dgm:pt>
    <dgm:pt modelId="{885AF1A6-B6CC-4DF1-A91F-70248B442ADF}" type="pres">
      <dgm:prSet presAssocID="{CF6984C2-996C-4C84-A526-B68947DCE8D7}" presName="vert1" presStyleCnt="0"/>
      <dgm:spPr/>
    </dgm:pt>
    <dgm:pt modelId="{62694D17-42F4-41CF-9EC7-964AB7723A3E}" type="pres">
      <dgm:prSet presAssocID="{7470E1AB-66DA-4D03-ADF2-EFBECB6AD2BB}" presName="thickLine" presStyleLbl="alignNode1" presStyleIdx="9" presStyleCnt="10"/>
      <dgm:spPr/>
    </dgm:pt>
    <dgm:pt modelId="{4791931A-09F5-4836-9BB3-155FC4CFEB80}" type="pres">
      <dgm:prSet presAssocID="{7470E1AB-66DA-4D03-ADF2-EFBECB6AD2BB}" presName="horz1" presStyleCnt="0"/>
      <dgm:spPr/>
    </dgm:pt>
    <dgm:pt modelId="{AAA468A3-5862-4C87-AE64-967C67A0A2E0}" type="pres">
      <dgm:prSet presAssocID="{7470E1AB-66DA-4D03-ADF2-EFBECB6AD2BB}" presName="tx1" presStyleLbl="revTx" presStyleIdx="9" presStyleCnt="10"/>
      <dgm:spPr/>
    </dgm:pt>
    <dgm:pt modelId="{7E9626B2-19F7-4DE3-8F28-EC8DBC05054D}" type="pres">
      <dgm:prSet presAssocID="{7470E1AB-66DA-4D03-ADF2-EFBECB6AD2BB}" presName="vert1" presStyleCnt="0"/>
      <dgm:spPr/>
    </dgm:pt>
  </dgm:ptLst>
  <dgm:cxnLst>
    <dgm:cxn modelId="{D99AF106-2E09-4FFA-A3E0-15364C5B9437}" srcId="{229655AF-8C26-4733-A4EA-71DEAF1FCEE9}" destId="{FF94D9EE-FDBC-45D2-B3FC-250FC6C76593}" srcOrd="4" destOrd="0" parTransId="{8FCA4394-D3EB-4D50-9A39-3D3962C6520F}" sibTransId="{80DCFE15-B7DC-49E7-94BF-1DFFA6B1A96D}"/>
    <dgm:cxn modelId="{1B7E5210-80C6-47F3-A32A-6351E4DA4BF7}" type="presOf" srcId="{13A5EF06-0A72-4EE0-B254-714073F53785}" destId="{48D80B31-C764-4124-A31F-3007B4FEAF04}" srcOrd="0" destOrd="0" presId="urn:microsoft.com/office/officeart/2008/layout/LinedList"/>
    <dgm:cxn modelId="{1BC46B18-CA0F-45E3-864F-994995955DC6}" srcId="{229655AF-8C26-4733-A4EA-71DEAF1FCEE9}" destId="{61B772E8-55EA-4200-A8A5-A7CE1DA31AB5}" srcOrd="5" destOrd="0" parTransId="{7CCDEADF-A541-4DFB-9ECF-769428129716}" sibTransId="{0FD98D52-B94A-4480-8974-6F82B552F45E}"/>
    <dgm:cxn modelId="{FFC9D21B-FAA2-435B-A63F-063C5E0FB43D}" type="presOf" srcId="{794BFBAB-07B6-4839-B8A3-AD28754AD634}" destId="{1F578718-7A16-4698-9564-FDC8CB97780C}" srcOrd="0" destOrd="0" presId="urn:microsoft.com/office/officeart/2008/layout/LinedList"/>
    <dgm:cxn modelId="{AF005E3A-6BAC-44FF-B58C-F9B0BC8E2799}" srcId="{229655AF-8C26-4733-A4EA-71DEAF1FCEE9}" destId="{EA59F64A-D523-4EEF-B404-A79102E1B77C}" srcOrd="6" destOrd="0" parTransId="{B4217115-86D6-4BCF-A1CE-91C8895FB729}" sibTransId="{CFCEDFB1-6F2C-40B2-A616-A1CA9FC42D15}"/>
    <dgm:cxn modelId="{DDA06A65-85B0-4203-827E-8AF7DBB0FB84}" type="presOf" srcId="{61B772E8-55EA-4200-A8A5-A7CE1DA31AB5}" destId="{DA422DAE-5F81-445C-BB78-3C82708EE87F}" srcOrd="0" destOrd="0" presId="urn:microsoft.com/office/officeart/2008/layout/LinedList"/>
    <dgm:cxn modelId="{C4681A66-00FC-4D92-A524-7BC4636E0394}" srcId="{229655AF-8C26-4733-A4EA-71DEAF1FCEE9}" destId="{D5A3B8C4-C5C3-4843-900D-888E52DE4CD7}" srcOrd="3" destOrd="0" parTransId="{7C2240B3-DFC4-45A5-B8EE-6C8825514932}" sibTransId="{EDB6F551-AC0B-4809-867E-3827288F569C}"/>
    <dgm:cxn modelId="{D7043C54-482B-4E24-A786-577A7F69695A}" type="presOf" srcId="{CF6984C2-996C-4C84-A526-B68947DCE8D7}" destId="{07987EBA-62CF-4796-AD1B-5988D72FF54D}" srcOrd="0" destOrd="0" presId="urn:microsoft.com/office/officeart/2008/layout/LinedList"/>
    <dgm:cxn modelId="{129AFF84-7AC4-4A68-8F91-EC14795E6E72}" type="presOf" srcId="{FF94D9EE-FDBC-45D2-B3FC-250FC6C76593}" destId="{CD502007-1E35-4D24-9A1B-214774041188}" srcOrd="0" destOrd="0" presId="urn:microsoft.com/office/officeart/2008/layout/LinedList"/>
    <dgm:cxn modelId="{4A2AC587-A481-419E-846F-B0C0E0E46DFB}" type="presOf" srcId="{29EDFAA1-6E42-454C-9662-D5BA3E4F931F}" destId="{900C34A8-D7D3-40E0-AC95-355A76734202}" srcOrd="0" destOrd="0" presId="urn:microsoft.com/office/officeart/2008/layout/LinedList"/>
    <dgm:cxn modelId="{2402C78D-86AB-4A82-906F-8E914E14B7BC}" type="presOf" srcId="{7470E1AB-66DA-4D03-ADF2-EFBECB6AD2BB}" destId="{AAA468A3-5862-4C87-AE64-967C67A0A2E0}" srcOrd="0" destOrd="0" presId="urn:microsoft.com/office/officeart/2008/layout/LinedList"/>
    <dgm:cxn modelId="{04F79FA0-7C9C-4170-BEC1-4CF5BDB19767}" srcId="{229655AF-8C26-4733-A4EA-71DEAF1FCEE9}" destId="{13A5EF06-0A72-4EE0-B254-714073F53785}" srcOrd="2" destOrd="0" parTransId="{90DDC452-0297-4CBA-8294-023E85F4917B}" sibTransId="{FBC07B8E-6B2C-4BA6-AE40-E838F9C3EBC7}"/>
    <dgm:cxn modelId="{DD392CA7-574B-402E-8E43-79B2A927E379}" srcId="{229655AF-8C26-4733-A4EA-71DEAF1FCEE9}" destId="{29EDFAA1-6E42-454C-9662-D5BA3E4F931F}" srcOrd="0" destOrd="0" parTransId="{C152C12C-3B3E-403A-AEE5-C1CFE2A3CAB1}" sibTransId="{D3A1A327-7F4F-4949-926E-F804D23C6E1B}"/>
    <dgm:cxn modelId="{80F9BCAF-C9A3-46B5-A368-401F72D506CC}" srcId="{229655AF-8C26-4733-A4EA-71DEAF1FCEE9}" destId="{999E02BC-EE6C-41A4-B3FE-62326516E15E}" srcOrd="7" destOrd="0" parTransId="{50C3EC14-387F-4A12-9665-39F32B6FE0C6}" sibTransId="{166A9F56-80AF-4819-AB88-D06B1AAC85E3}"/>
    <dgm:cxn modelId="{A93CCDB3-CECD-453A-BE2F-F926AA5FC993}" type="presOf" srcId="{EA59F64A-D523-4EEF-B404-A79102E1B77C}" destId="{7308B48B-CBBF-43DB-AB3E-A3BD821618C8}" srcOrd="0" destOrd="0" presId="urn:microsoft.com/office/officeart/2008/layout/LinedList"/>
    <dgm:cxn modelId="{DED20BB4-6805-4E91-AD37-2677FB94858B}" type="presOf" srcId="{999E02BC-EE6C-41A4-B3FE-62326516E15E}" destId="{71C947C8-8FC6-4673-B1CD-CC260D562A53}" srcOrd="0" destOrd="0" presId="urn:microsoft.com/office/officeart/2008/layout/LinedList"/>
    <dgm:cxn modelId="{AFEDF6CC-143D-445E-9367-B78F5861EA83}" srcId="{229655AF-8C26-4733-A4EA-71DEAF1FCEE9}" destId="{7470E1AB-66DA-4D03-ADF2-EFBECB6AD2BB}" srcOrd="9" destOrd="0" parTransId="{11B22972-05F3-4E3B-828B-1883C63020CF}" sibTransId="{D436DA4B-9125-4C59-B0CB-605BB8AA8008}"/>
    <dgm:cxn modelId="{B97442CE-475C-47FB-A5F9-D67D9FE4328B}" type="presOf" srcId="{229655AF-8C26-4733-A4EA-71DEAF1FCEE9}" destId="{7196B5B2-50D2-4039-8AC8-45E83BE16FED}" srcOrd="0" destOrd="0" presId="urn:microsoft.com/office/officeart/2008/layout/LinedList"/>
    <dgm:cxn modelId="{50627ADC-C0D8-4776-A60A-7E368283236D}" srcId="{229655AF-8C26-4733-A4EA-71DEAF1FCEE9}" destId="{794BFBAB-07B6-4839-B8A3-AD28754AD634}" srcOrd="1" destOrd="0" parTransId="{8915D6AC-F3C3-4F7F-B338-CADC878A74C8}" sibTransId="{01408A84-BFAA-4EFF-A030-F5335D277EEC}"/>
    <dgm:cxn modelId="{DDD846EE-3113-4289-B889-212B5CF2506F}" type="presOf" srcId="{D5A3B8C4-C5C3-4843-900D-888E52DE4CD7}" destId="{EEA97E6A-96FA-4A9E-BF48-31888D9761AF}" srcOrd="0" destOrd="0" presId="urn:microsoft.com/office/officeart/2008/layout/LinedList"/>
    <dgm:cxn modelId="{2DB5DCF3-C87C-47D3-B573-2803190B7565}" srcId="{229655AF-8C26-4733-A4EA-71DEAF1FCEE9}" destId="{CF6984C2-996C-4C84-A526-B68947DCE8D7}" srcOrd="8" destOrd="0" parTransId="{0C3EBEC4-D18A-4215-807F-16CACD7F0EF5}" sibTransId="{D5859DE7-0DF2-41E5-8522-D438149F04AE}"/>
    <dgm:cxn modelId="{3567533C-8F6B-4A61-A579-0B05EE400008}" type="presParOf" srcId="{7196B5B2-50D2-4039-8AC8-45E83BE16FED}" destId="{0F69FED3-F4DA-4D68-BFEF-26C7A7EEDA6E}" srcOrd="0" destOrd="0" presId="urn:microsoft.com/office/officeart/2008/layout/LinedList"/>
    <dgm:cxn modelId="{4604404C-BE38-4178-9355-276B9D001CB9}" type="presParOf" srcId="{7196B5B2-50D2-4039-8AC8-45E83BE16FED}" destId="{EDE5E538-F2C4-4DEF-A66D-C213D4E1D084}" srcOrd="1" destOrd="0" presId="urn:microsoft.com/office/officeart/2008/layout/LinedList"/>
    <dgm:cxn modelId="{51227A10-E6E2-4FF1-8A48-6898D49294A2}" type="presParOf" srcId="{EDE5E538-F2C4-4DEF-A66D-C213D4E1D084}" destId="{900C34A8-D7D3-40E0-AC95-355A76734202}" srcOrd="0" destOrd="0" presId="urn:microsoft.com/office/officeart/2008/layout/LinedList"/>
    <dgm:cxn modelId="{75A4DD46-4395-4809-89D8-459037ADE7D1}" type="presParOf" srcId="{EDE5E538-F2C4-4DEF-A66D-C213D4E1D084}" destId="{7E44D273-F09F-47B7-8394-39254B568679}" srcOrd="1" destOrd="0" presId="urn:microsoft.com/office/officeart/2008/layout/LinedList"/>
    <dgm:cxn modelId="{FD4AE25E-03FA-468C-B620-0596CF00392F}" type="presParOf" srcId="{7196B5B2-50D2-4039-8AC8-45E83BE16FED}" destId="{2AD32590-9166-401F-B14B-BE0659E64AC7}" srcOrd="2" destOrd="0" presId="urn:microsoft.com/office/officeart/2008/layout/LinedList"/>
    <dgm:cxn modelId="{BF59289E-9EDF-4096-962E-53FBDAC6EEC8}" type="presParOf" srcId="{7196B5B2-50D2-4039-8AC8-45E83BE16FED}" destId="{7DB4B370-5617-43BD-8943-F3A515233F81}" srcOrd="3" destOrd="0" presId="urn:microsoft.com/office/officeart/2008/layout/LinedList"/>
    <dgm:cxn modelId="{D44760D7-002B-4AEF-8AFE-37E634ED044F}" type="presParOf" srcId="{7DB4B370-5617-43BD-8943-F3A515233F81}" destId="{1F578718-7A16-4698-9564-FDC8CB97780C}" srcOrd="0" destOrd="0" presId="urn:microsoft.com/office/officeart/2008/layout/LinedList"/>
    <dgm:cxn modelId="{A9D74406-360C-4EA1-A9C1-82014A00FE3C}" type="presParOf" srcId="{7DB4B370-5617-43BD-8943-F3A515233F81}" destId="{189F1B2E-2426-405D-B86D-35E17E5D05FF}" srcOrd="1" destOrd="0" presId="urn:microsoft.com/office/officeart/2008/layout/LinedList"/>
    <dgm:cxn modelId="{CD3DCCF1-F157-4952-9880-35B724A1C303}" type="presParOf" srcId="{7196B5B2-50D2-4039-8AC8-45E83BE16FED}" destId="{35567D19-984F-4CE1-A874-24954768CD28}" srcOrd="4" destOrd="0" presId="urn:microsoft.com/office/officeart/2008/layout/LinedList"/>
    <dgm:cxn modelId="{A61D5E6D-AA20-4BB4-913C-5808DCF411F3}" type="presParOf" srcId="{7196B5B2-50D2-4039-8AC8-45E83BE16FED}" destId="{16D94941-6BF3-40BA-828F-D36E655DD302}" srcOrd="5" destOrd="0" presId="urn:microsoft.com/office/officeart/2008/layout/LinedList"/>
    <dgm:cxn modelId="{F93E49E0-8722-45F7-BE93-389FE32E59A3}" type="presParOf" srcId="{16D94941-6BF3-40BA-828F-D36E655DD302}" destId="{48D80B31-C764-4124-A31F-3007B4FEAF04}" srcOrd="0" destOrd="0" presId="urn:microsoft.com/office/officeart/2008/layout/LinedList"/>
    <dgm:cxn modelId="{D40D9919-9AA4-4522-B119-F6E0A17808A5}" type="presParOf" srcId="{16D94941-6BF3-40BA-828F-D36E655DD302}" destId="{FB7069AC-1D7A-4C09-A130-D9A791855361}" srcOrd="1" destOrd="0" presId="urn:microsoft.com/office/officeart/2008/layout/LinedList"/>
    <dgm:cxn modelId="{0C8B00C3-EBD3-4BFC-B18D-A2AC7D441DB8}" type="presParOf" srcId="{7196B5B2-50D2-4039-8AC8-45E83BE16FED}" destId="{CA9B25C5-3BE9-4277-AD59-6AD7F0BD52C3}" srcOrd="6" destOrd="0" presId="urn:microsoft.com/office/officeart/2008/layout/LinedList"/>
    <dgm:cxn modelId="{6F1EB23D-3727-4C49-9739-BE2E07171D04}" type="presParOf" srcId="{7196B5B2-50D2-4039-8AC8-45E83BE16FED}" destId="{199DB26B-6321-42B8-B427-30AB4F831E9B}" srcOrd="7" destOrd="0" presId="urn:microsoft.com/office/officeart/2008/layout/LinedList"/>
    <dgm:cxn modelId="{CEB0E346-4B15-4106-BF98-199F4133384A}" type="presParOf" srcId="{199DB26B-6321-42B8-B427-30AB4F831E9B}" destId="{EEA97E6A-96FA-4A9E-BF48-31888D9761AF}" srcOrd="0" destOrd="0" presId="urn:microsoft.com/office/officeart/2008/layout/LinedList"/>
    <dgm:cxn modelId="{8EBA55E7-8463-4591-8967-936572EFF5DA}" type="presParOf" srcId="{199DB26B-6321-42B8-B427-30AB4F831E9B}" destId="{7D67A2B0-06F5-4A6E-9121-2E41A8E794DB}" srcOrd="1" destOrd="0" presId="urn:microsoft.com/office/officeart/2008/layout/LinedList"/>
    <dgm:cxn modelId="{9683EB9B-0DBE-40FF-A1C7-5A140FD10CA8}" type="presParOf" srcId="{7196B5B2-50D2-4039-8AC8-45E83BE16FED}" destId="{D480BFFA-B11E-4629-BEC5-97DD2774400C}" srcOrd="8" destOrd="0" presId="urn:microsoft.com/office/officeart/2008/layout/LinedList"/>
    <dgm:cxn modelId="{EBF719AE-ABE6-4766-9775-3706865DD940}" type="presParOf" srcId="{7196B5B2-50D2-4039-8AC8-45E83BE16FED}" destId="{04B362E1-894E-4F2C-8F14-C81E8486E4B0}" srcOrd="9" destOrd="0" presId="urn:microsoft.com/office/officeart/2008/layout/LinedList"/>
    <dgm:cxn modelId="{1595DB07-1AC5-4EE7-BA0D-77FAC9D50FFD}" type="presParOf" srcId="{04B362E1-894E-4F2C-8F14-C81E8486E4B0}" destId="{CD502007-1E35-4D24-9A1B-214774041188}" srcOrd="0" destOrd="0" presId="urn:microsoft.com/office/officeart/2008/layout/LinedList"/>
    <dgm:cxn modelId="{291EBF09-0B0C-4A0B-AE83-B87247770702}" type="presParOf" srcId="{04B362E1-894E-4F2C-8F14-C81E8486E4B0}" destId="{9772B382-0043-4A43-82FD-1A0A56B3B002}" srcOrd="1" destOrd="0" presId="urn:microsoft.com/office/officeart/2008/layout/LinedList"/>
    <dgm:cxn modelId="{9274E33F-1D89-4192-996D-BAE993959A62}" type="presParOf" srcId="{7196B5B2-50D2-4039-8AC8-45E83BE16FED}" destId="{665EC137-2955-42B3-9398-E11BEC354773}" srcOrd="10" destOrd="0" presId="urn:microsoft.com/office/officeart/2008/layout/LinedList"/>
    <dgm:cxn modelId="{EE6F669A-E6FA-4398-9791-171E9F26C029}" type="presParOf" srcId="{7196B5B2-50D2-4039-8AC8-45E83BE16FED}" destId="{28509BE0-E503-4E51-B504-645B5D82F624}" srcOrd="11" destOrd="0" presId="urn:microsoft.com/office/officeart/2008/layout/LinedList"/>
    <dgm:cxn modelId="{CDDFD4EC-FF01-4387-92BB-BA3448CA93B8}" type="presParOf" srcId="{28509BE0-E503-4E51-B504-645B5D82F624}" destId="{DA422DAE-5F81-445C-BB78-3C82708EE87F}" srcOrd="0" destOrd="0" presId="urn:microsoft.com/office/officeart/2008/layout/LinedList"/>
    <dgm:cxn modelId="{D4F12AEB-9329-4EF4-8D51-C0F00EBB1B55}" type="presParOf" srcId="{28509BE0-E503-4E51-B504-645B5D82F624}" destId="{6660C2BE-4DCA-4829-9041-D69A14B62916}" srcOrd="1" destOrd="0" presId="urn:microsoft.com/office/officeart/2008/layout/LinedList"/>
    <dgm:cxn modelId="{C5271E20-41F6-42B4-A757-D583A20B042A}" type="presParOf" srcId="{7196B5B2-50D2-4039-8AC8-45E83BE16FED}" destId="{8E23404D-D3B5-4703-A3C8-5E2C9FCD0D0C}" srcOrd="12" destOrd="0" presId="urn:microsoft.com/office/officeart/2008/layout/LinedList"/>
    <dgm:cxn modelId="{C74BB114-7E46-4DFA-8979-2167BD2F5E56}" type="presParOf" srcId="{7196B5B2-50D2-4039-8AC8-45E83BE16FED}" destId="{58ECC957-3122-4B70-9F46-11BF793AE143}" srcOrd="13" destOrd="0" presId="urn:microsoft.com/office/officeart/2008/layout/LinedList"/>
    <dgm:cxn modelId="{5446E23B-D00A-4445-B489-EC3DAB0299E9}" type="presParOf" srcId="{58ECC957-3122-4B70-9F46-11BF793AE143}" destId="{7308B48B-CBBF-43DB-AB3E-A3BD821618C8}" srcOrd="0" destOrd="0" presId="urn:microsoft.com/office/officeart/2008/layout/LinedList"/>
    <dgm:cxn modelId="{C2C3F64C-5AA3-4E0F-B56A-B00087172F59}" type="presParOf" srcId="{58ECC957-3122-4B70-9F46-11BF793AE143}" destId="{641BD0EA-F897-41AD-9D71-0286BBF63B9F}" srcOrd="1" destOrd="0" presId="urn:microsoft.com/office/officeart/2008/layout/LinedList"/>
    <dgm:cxn modelId="{663609DC-12E9-4278-B04A-80F7518C76CF}" type="presParOf" srcId="{7196B5B2-50D2-4039-8AC8-45E83BE16FED}" destId="{019F065A-A1A3-4C60-BB61-867F893EC752}" srcOrd="14" destOrd="0" presId="urn:microsoft.com/office/officeart/2008/layout/LinedList"/>
    <dgm:cxn modelId="{946AD4FD-5A99-4DD0-B20C-FEC39BC5FD02}" type="presParOf" srcId="{7196B5B2-50D2-4039-8AC8-45E83BE16FED}" destId="{1830521C-E53C-44DC-B6E9-0520DFB7F62D}" srcOrd="15" destOrd="0" presId="urn:microsoft.com/office/officeart/2008/layout/LinedList"/>
    <dgm:cxn modelId="{C2A963C0-F300-4562-B90D-E1B6677E41ED}" type="presParOf" srcId="{1830521C-E53C-44DC-B6E9-0520DFB7F62D}" destId="{71C947C8-8FC6-4673-B1CD-CC260D562A53}" srcOrd="0" destOrd="0" presId="urn:microsoft.com/office/officeart/2008/layout/LinedList"/>
    <dgm:cxn modelId="{79684B3E-A0B7-4F53-BFBA-3E12A5174641}" type="presParOf" srcId="{1830521C-E53C-44DC-B6E9-0520DFB7F62D}" destId="{FD9E50C6-262F-4C64-9375-80B22D5147E3}" srcOrd="1" destOrd="0" presId="urn:microsoft.com/office/officeart/2008/layout/LinedList"/>
    <dgm:cxn modelId="{C2DA26A7-A6F8-46A8-BFB0-1FABFA4CE9E6}" type="presParOf" srcId="{7196B5B2-50D2-4039-8AC8-45E83BE16FED}" destId="{B017B4CD-51A9-4922-8D1E-A4EFEB855DB6}" srcOrd="16" destOrd="0" presId="urn:microsoft.com/office/officeart/2008/layout/LinedList"/>
    <dgm:cxn modelId="{ED944D36-BABC-4C61-A444-0CF7A462F332}" type="presParOf" srcId="{7196B5B2-50D2-4039-8AC8-45E83BE16FED}" destId="{380311EF-404E-462B-AEC0-2B3633F4124E}" srcOrd="17" destOrd="0" presId="urn:microsoft.com/office/officeart/2008/layout/LinedList"/>
    <dgm:cxn modelId="{8AE91F8C-D8A9-4B59-AB95-7AE6C8AD44A2}" type="presParOf" srcId="{380311EF-404E-462B-AEC0-2B3633F4124E}" destId="{07987EBA-62CF-4796-AD1B-5988D72FF54D}" srcOrd="0" destOrd="0" presId="urn:microsoft.com/office/officeart/2008/layout/LinedList"/>
    <dgm:cxn modelId="{E390E2D7-6D9D-43D7-A7D2-C53990A9105A}" type="presParOf" srcId="{380311EF-404E-462B-AEC0-2B3633F4124E}" destId="{885AF1A6-B6CC-4DF1-A91F-70248B442ADF}" srcOrd="1" destOrd="0" presId="urn:microsoft.com/office/officeart/2008/layout/LinedList"/>
    <dgm:cxn modelId="{DF3FBE68-8F20-444A-BC8E-043FC2DF6160}" type="presParOf" srcId="{7196B5B2-50D2-4039-8AC8-45E83BE16FED}" destId="{62694D17-42F4-41CF-9EC7-964AB7723A3E}" srcOrd="18" destOrd="0" presId="urn:microsoft.com/office/officeart/2008/layout/LinedList"/>
    <dgm:cxn modelId="{1C9D417D-3C04-4F34-84A8-6B496A35C526}" type="presParOf" srcId="{7196B5B2-50D2-4039-8AC8-45E83BE16FED}" destId="{4791931A-09F5-4836-9BB3-155FC4CFEB80}" srcOrd="19" destOrd="0" presId="urn:microsoft.com/office/officeart/2008/layout/LinedList"/>
    <dgm:cxn modelId="{C566198A-F3F5-48AF-A495-4F23F8BE51B7}" type="presParOf" srcId="{4791931A-09F5-4836-9BB3-155FC4CFEB80}" destId="{AAA468A3-5862-4C87-AE64-967C67A0A2E0}" srcOrd="0" destOrd="0" presId="urn:microsoft.com/office/officeart/2008/layout/LinedList"/>
    <dgm:cxn modelId="{01B96EAF-2F8B-43DE-8DC6-0A84BACCDA87}" type="presParOf" srcId="{4791931A-09F5-4836-9BB3-155FC4CFEB80}" destId="{7E9626B2-19F7-4DE3-8F28-EC8DBC0505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036E0B-C504-4ED2-8A27-F15E5BAFADF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5722311-A9B1-486A-A601-56943FFA0E06}">
      <dgm:prSet/>
      <dgm:spPr/>
      <dgm:t>
        <a:bodyPr/>
        <a:lstStyle/>
        <a:p>
          <a:r>
            <a:rPr lang="cs-CZ"/>
            <a:t>Následující problémy žáků v matematice rozřaďte do jednotlivých klasifikací dyskalkulie podle </a:t>
          </a:r>
          <a:r>
            <a:rPr lang="cs-CZ" err="1"/>
            <a:t>Košče</a:t>
          </a:r>
          <a:endParaRPr lang="en-US"/>
        </a:p>
      </dgm:t>
    </dgm:pt>
    <dgm:pt modelId="{CD89ACFA-AF90-4E0E-B203-6B89E501185F}" type="parTrans" cxnId="{E94EE899-A120-40DA-8830-2E836BD47746}">
      <dgm:prSet/>
      <dgm:spPr/>
      <dgm:t>
        <a:bodyPr/>
        <a:lstStyle/>
        <a:p>
          <a:endParaRPr lang="en-US"/>
        </a:p>
      </dgm:t>
    </dgm:pt>
    <dgm:pt modelId="{73AF685F-B15B-48E2-9668-48C5C078E0E8}" type="sibTrans" cxnId="{E94EE899-A120-40DA-8830-2E836BD47746}">
      <dgm:prSet/>
      <dgm:spPr/>
      <dgm:t>
        <a:bodyPr/>
        <a:lstStyle/>
        <a:p>
          <a:endParaRPr lang="en-US"/>
        </a:p>
      </dgm:t>
    </dgm:pt>
    <dgm:pt modelId="{7CE78782-6A2D-460B-9BC9-C303F59C4338}">
      <dgm:prSet/>
      <dgm:spPr/>
      <dgm:t>
        <a:bodyPr/>
        <a:lstStyle/>
        <a:p>
          <a:r>
            <a:rPr lang="en-US"/>
            <a:t>16.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při</a:t>
          </a:r>
          <a:r>
            <a:rPr lang="en-US"/>
            <a:t> </a:t>
          </a:r>
          <a:r>
            <a:rPr lang="en-US" err="1"/>
            <a:t>zápisu</a:t>
          </a:r>
          <a:r>
            <a:rPr lang="en-US"/>
            <a:t> </a:t>
          </a:r>
          <a:r>
            <a:rPr lang="en-US" err="1"/>
            <a:t>víceciferných</a:t>
          </a:r>
          <a:r>
            <a:rPr lang="en-US"/>
            <a:t> </a:t>
          </a:r>
          <a:r>
            <a:rPr lang="en-US" err="1"/>
            <a:t>čsel</a:t>
          </a:r>
          <a:endParaRPr lang="en-US"/>
        </a:p>
      </dgm:t>
    </dgm:pt>
    <dgm:pt modelId="{90A54298-ACA6-4A02-BC41-5013A6117BAD}" type="parTrans" cxnId="{B49BA7D9-3FF3-4691-A93D-8937F33960D6}">
      <dgm:prSet/>
      <dgm:spPr/>
      <dgm:t>
        <a:bodyPr/>
        <a:lstStyle/>
        <a:p>
          <a:endParaRPr lang="en-US"/>
        </a:p>
      </dgm:t>
    </dgm:pt>
    <dgm:pt modelId="{AC6E18FB-A0F0-4388-B5ED-240A2173BFD3}" type="sibTrans" cxnId="{B49BA7D9-3FF3-4691-A93D-8937F33960D6}">
      <dgm:prSet/>
      <dgm:spPr/>
      <dgm:t>
        <a:bodyPr/>
        <a:lstStyle/>
        <a:p>
          <a:endParaRPr lang="en-US"/>
        </a:p>
      </dgm:t>
    </dgm:pt>
    <dgm:pt modelId="{3B2E5E6C-6DE0-4A95-9F94-FB5C75FAC46C}">
      <dgm:prSet/>
      <dgm:spPr/>
      <dgm:t>
        <a:bodyPr/>
        <a:lstStyle/>
        <a:p>
          <a:r>
            <a:rPr lang="en-US"/>
            <a:t>17. </a:t>
          </a:r>
          <a:r>
            <a:rPr lang="en-US" err="1"/>
            <a:t>nepochopení</a:t>
          </a:r>
          <a:r>
            <a:rPr lang="en-US"/>
            <a:t> </a:t>
          </a:r>
          <a:r>
            <a:rPr lang="en-US" err="1"/>
            <a:t>pojmu</a:t>
          </a:r>
          <a:r>
            <a:rPr lang="en-US"/>
            <a:t> </a:t>
          </a:r>
          <a:r>
            <a:rPr lang="en-US" err="1"/>
            <a:t>přirozeného</a:t>
          </a:r>
          <a:r>
            <a:rPr lang="en-US"/>
            <a:t> </a:t>
          </a:r>
          <a:r>
            <a:rPr lang="en-US" err="1"/>
            <a:t>čísla</a:t>
          </a:r>
          <a:endParaRPr lang="en-US"/>
        </a:p>
      </dgm:t>
    </dgm:pt>
    <dgm:pt modelId="{94775ECE-71DF-4EDC-8ED9-345B38A2124E}" type="parTrans" cxnId="{CDFDE1F7-1700-451D-8460-DDAD43E2268A}">
      <dgm:prSet/>
      <dgm:spPr/>
      <dgm:t>
        <a:bodyPr/>
        <a:lstStyle/>
        <a:p>
          <a:endParaRPr lang="en-US"/>
        </a:p>
      </dgm:t>
    </dgm:pt>
    <dgm:pt modelId="{AC6A43A6-45D6-4EF6-A7BF-666DE808A0A5}" type="sibTrans" cxnId="{CDFDE1F7-1700-451D-8460-DDAD43E2268A}">
      <dgm:prSet/>
      <dgm:spPr/>
      <dgm:t>
        <a:bodyPr/>
        <a:lstStyle/>
        <a:p>
          <a:endParaRPr lang="en-US"/>
        </a:p>
      </dgm:t>
    </dgm:pt>
    <dgm:pt modelId="{9D44DFCE-D620-4998-AACF-243C9371164A}">
      <dgm:prSet/>
      <dgm:spPr/>
      <dgm:t>
        <a:bodyPr/>
        <a:lstStyle/>
        <a:p>
          <a:r>
            <a:rPr lang="en-US"/>
            <a:t>18.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při</a:t>
          </a:r>
          <a:r>
            <a:rPr lang="en-US"/>
            <a:t> </a:t>
          </a:r>
          <a:r>
            <a:rPr lang="en-US" err="1"/>
            <a:t>tvoření</a:t>
          </a:r>
          <a:r>
            <a:rPr lang="en-US"/>
            <a:t> </a:t>
          </a:r>
          <a:r>
            <a:rPr lang="en-US" err="1"/>
            <a:t>skupin</a:t>
          </a:r>
          <a:r>
            <a:rPr lang="en-US"/>
            <a:t> </a:t>
          </a:r>
          <a:r>
            <a:rPr lang="en-US" err="1"/>
            <a:t>předmětů</a:t>
          </a:r>
        </a:p>
      </dgm:t>
    </dgm:pt>
    <dgm:pt modelId="{12FA0F48-C56F-4DB0-A727-FC69A8AAEF83}" type="parTrans" cxnId="{B57F973A-C239-4FDC-9642-DD0656541B84}">
      <dgm:prSet/>
      <dgm:spPr/>
      <dgm:t>
        <a:bodyPr/>
        <a:lstStyle/>
        <a:p>
          <a:endParaRPr lang="en-US"/>
        </a:p>
      </dgm:t>
    </dgm:pt>
    <dgm:pt modelId="{2E112495-361A-461F-B845-18584432D527}" type="sibTrans" cxnId="{B57F973A-C239-4FDC-9642-DD0656541B84}">
      <dgm:prSet/>
      <dgm:spPr/>
      <dgm:t>
        <a:bodyPr/>
        <a:lstStyle/>
        <a:p>
          <a:endParaRPr lang="en-US"/>
        </a:p>
      </dgm:t>
    </dgm:pt>
    <dgm:pt modelId="{FA2C3740-8BF5-41C8-B5EB-F3F3F2089231}">
      <dgm:prSet/>
      <dgm:spPr/>
      <dgm:t>
        <a:bodyPr/>
        <a:lstStyle/>
        <a:p>
          <a:r>
            <a:rPr lang="en-US"/>
            <a:t>19.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při</a:t>
          </a:r>
          <a:r>
            <a:rPr lang="en-US"/>
            <a:t> </a:t>
          </a:r>
          <a:r>
            <a:rPr lang="en-US" err="1"/>
            <a:t>osvojování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</a:t>
          </a:r>
          <a:r>
            <a:rPr lang="en-US" err="1"/>
            <a:t>pamětných</a:t>
          </a:r>
          <a:r>
            <a:rPr lang="en-US"/>
            <a:t> </a:t>
          </a:r>
          <a:r>
            <a:rPr lang="en-US" err="1"/>
            <a:t>spojů</a:t>
          </a:r>
        </a:p>
      </dgm:t>
    </dgm:pt>
    <dgm:pt modelId="{282804BD-DE52-4886-ACD8-988A9CC9C6A0}" type="parTrans" cxnId="{60CBD280-1DAD-49B8-8D31-BA0F725ECF7F}">
      <dgm:prSet/>
      <dgm:spPr/>
      <dgm:t>
        <a:bodyPr/>
        <a:lstStyle/>
        <a:p>
          <a:endParaRPr lang="en-US"/>
        </a:p>
      </dgm:t>
    </dgm:pt>
    <dgm:pt modelId="{A72E2FD3-3AD9-487F-96E7-4C282D414590}" type="sibTrans" cxnId="{60CBD280-1DAD-49B8-8D31-BA0F725ECF7F}">
      <dgm:prSet/>
      <dgm:spPr/>
      <dgm:t>
        <a:bodyPr/>
        <a:lstStyle/>
        <a:p>
          <a:endParaRPr lang="en-US"/>
        </a:p>
      </dgm:t>
    </dgm:pt>
    <dgm:pt modelId="{E0A42878-05BD-4D49-87C4-86F1E194F739}">
      <dgm:prSet/>
      <dgm:spPr/>
      <dgm:t>
        <a:bodyPr/>
        <a:lstStyle/>
        <a:p>
          <a:r>
            <a:rPr lang="en-US"/>
            <a:t>20. </a:t>
          </a:r>
          <a:r>
            <a:rPr lang="en-US" err="1"/>
            <a:t>záměna</a:t>
          </a:r>
          <a:r>
            <a:rPr lang="en-US"/>
            <a:t> </a:t>
          </a:r>
          <a:r>
            <a:rPr lang="en-US" err="1"/>
            <a:t>tvarově</a:t>
          </a:r>
          <a:r>
            <a:rPr lang="en-US"/>
            <a:t> </a:t>
          </a:r>
          <a:r>
            <a:rPr lang="en-US" err="1"/>
            <a:t>podobných</a:t>
          </a:r>
          <a:r>
            <a:rPr lang="en-US"/>
            <a:t> </a:t>
          </a:r>
          <a:r>
            <a:rPr lang="en-US" err="1"/>
            <a:t>číslic</a:t>
          </a:r>
        </a:p>
      </dgm:t>
    </dgm:pt>
    <dgm:pt modelId="{F18A44C2-7B51-49CD-B559-3F8D1BE10824}" type="parTrans" cxnId="{6A62504A-645E-441A-B80B-16B0BCD10C5A}">
      <dgm:prSet/>
      <dgm:spPr/>
      <dgm:t>
        <a:bodyPr/>
        <a:lstStyle/>
        <a:p>
          <a:endParaRPr lang="en-US"/>
        </a:p>
      </dgm:t>
    </dgm:pt>
    <dgm:pt modelId="{61BECC16-0145-49AD-90AE-52FEBB3EF73D}" type="sibTrans" cxnId="{6A62504A-645E-441A-B80B-16B0BCD10C5A}">
      <dgm:prSet/>
      <dgm:spPr/>
      <dgm:t>
        <a:bodyPr/>
        <a:lstStyle/>
        <a:p>
          <a:endParaRPr lang="en-US"/>
        </a:p>
      </dgm:t>
    </dgm:pt>
    <dgm:pt modelId="{DDAB0796-0F83-4CE6-9203-E1BAE6071D13}">
      <dgm:prSet/>
      <dgm:spPr/>
      <dgm:t>
        <a:bodyPr/>
        <a:lstStyle/>
        <a:p>
          <a:r>
            <a:rPr lang="en-US"/>
            <a:t>21. </a:t>
          </a:r>
          <a:r>
            <a:rPr lang="en-US" err="1"/>
            <a:t>neschopnost</a:t>
          </a:r>
          <a:r>
            <a:rPr lang="en-US"/>
            <a:t> </a:t>
          </a:r>
          <a:r>
            <a:rPr lang="en-US" err="1"/>
            <a:t>vyjmenovat</a:t>
          </a:r>
          <a:r>
            <a:rPr lang="en-US"/>
            <a:t> </a:t>
          </a:r>
          <a:r>
            <a:rPr lang="en-US" err="1"/>
            <a:t>řadu</a:t>
          </a:r>
          <a:r>
            <a:rPr lang="en-US"/>
            <a:t> </a:t>
          </a:r>
          <a:r>
            <a:rPr lang="en-US" err="1"/>
            <a:t>čísel</a:t>
          </a:r>
          <a:r>
            <a:rPr lang="en-US"/>
            <a:t> v </a:t>
          </a:r>
          <a:r>
            <a:rPr lang="en-US" err="1"/>
            <a:t>určitém</a:t>
          </a:r>
          <a:r>
            <a:rPr lang="en-US"/>
            <a:t> </a:t>
          </a:r>
          <a:r>
            <a:rPr lang="en-US" err="1"/>
            <a:t>uspořádání</a:t>
          </a:r>
        </a:p>
      </dgm:t>
    </dgm:pt>
    <dgm:pt modelId="{7808F042-EC88-4F3A-B667-A58D059A6901}" type="parTrans" cxnId="{C0543B09-DAD7-47A9-87E5-39F276BBFD45}">
      <dgm:prSet/>
      <dgm:spPr/>
      <dgm:t>
        <a:bodyPr/>
        <a:lstStyle/>
        <a:p>
          <a:endParaRPr lang="en-US"/>
        </a:p>
      </dgm:t>
    </dgm:pt>
    <dgm:pt modelId="{E5C99013-257C-4D05-B69D-8B924DE27ADC}" type="sibTrans" cxnId="{C0543B09-DAD7-47A9-87E5-39F276BBFD45}">
      <dgm:prSet/>
      <dgm:spPr/>
      <dgm:t>
        <a:bodyPr/>
        <a:lstStyle/>
        <a:p>
          <a:endParaRPr lang="en-US"/>
        </a:p>
      </dgm:t>
    </dgm:pt>
    <dgm:pt modelId="{FAEBDA8C-7D03-4F7A-B796-E4D2BD98D358}">
      <dgm:prSet/>
      <dgm:spPr/>
      <dgm:t>
        <a:bodyPr/>
        <a:lstStyle/>
        <a:p>
          <a:r>
            <a:rPr lang="en-US"/>
            <a:t>22.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chápání</a:t>
          </a:r>
          <a:r>
            <a:rPr lang="en-US"/>
            <a:t> </a:t>
          </a:r>
          <a:r>
            <a:rPr lang="en-US" err="1"/>
            <a:t>matematických</a:t>
          </a:r>
          <a:r>
            <a:rPr lang="en-US"/>
            <a:t> </a:t>
          </a:r>
          <a:r>
            <a:rPr lang="en-US" err="1"/>
            <a:t>pojmů</a:t>
          </a:r>
          <a:r>
            <a:rPr lang="en-US"/>
            <a:t> a </a:t>
          </a:r>
          <a:r>
            <a:rPr lang="en-US" err="1"/>
            <a:t>vztahů</a:t>
          </a:r>
          <a:r>
            <a:rPr lang="en-US"/>
            <a:t> </a:t>
          </a:r>
          <a:r>
            <a:rPr lang="en-US" err="1"/>
            <a:t>mezi</a:t>
          </a:r>
          <a:r>
            <a:rPr lang="en-US"/>
            <a:t> </a:t>
          </a:r>
          <a:r>
            <a:rPr lang="en-US" err="1"/>
            <a:t>nimi</a:t>
          </a:r>
        </a:p>
      </dgm:t>
    </dgm:pt>
    <dgm:pt modelId="{DD4BAB21-5686-4616-A2B1-AB1BC0565C4E}" type="parTrans" cxnId="{613D03A1-CDD1-4D40-A7C2-DF4AB78EE355}">
      <dgm:prSet/>
      <dgm:spPr/>
      <dgm:t>
        <a:bodyPr/>
        <a:lstStyle/>
        <a:p>
          <a:endParaRPr lang="en-US"/>
        </a:p>
      </dgm:t>
    </dgm:pt>
    <dgm:pt modelId="{5A38DA95-B676-4608-9FCE-F89EF145772C}" type="sibTrans" cxnId="{613D03A1-CDD1-4D40-A7C2-DF4AB78EE355}">
      <dgm:prSet/>
      <dgm:spPr/>
      <dgm:t>
        <a:bodyPr/>
        <a:lstStyle/>
        <a:p>
          <a:endParaRPr lang="en-US"/>
        </a:p>
      </dgm:t>
    </dgm:pt>
    <dgm:pt modelId="{DFFBD1E4-16D0-44BA-A8EB-4899D3F6BB1C}" type="pres">
      <dgm:prSet presAssocID="{B6036E0B-C504-4ED2-8A27-F15E5BAFADF7}" presName="vert0" presStyleCnt="0">
        <dgm:presLayoutVars>
          <dgm:dir/>
          <dgm:animOne val="branch"/>
          <dgm:animLvl val="lvl"/>
        </dgm:presLayoutVars>
      </dgm:prSet>
      <dgm:spPr/>
    </dgm:pt>
    <dgm:pt modelId="{6AD84648-F191-4BAF-9F98-2EBD19882933}" type="pres">
      <dgm:prSet presAssocID="{15722311-A9B1-486A-A601-56943FFA0E06}" presName="thickLine" presStyleLbl="alignNode1" presStyleIdx="0" presStyleCnt="8"/>
      <dgm:spPr/>
    </dgm:pt>
    <dgm:pt modelId="{F3791511-3B6D-4199-9B3F-84DED34BA914}" type="pres">
      <dgm:prSet presAssocID="{15722311-A9B1-486A-A601-56943FFA0E06}" presName="horz1" presStyleCnt="0"/>
      <dgm:spPr/>
    </dgm:pt>
    <dgm:pt modelId="{36FE03D6-D793-4A7C-9F95-D81ABC7A61F0}" type="pres">
      <dgm:prSet presAssocID="{15722311-A9B1-486A-A601-56943FFA0E06}" presName="tx1" presStyleLbl="revTx" presStyleIdx="0" presStyleCnt="8"/>
      <dgm:spPr/>
    </dgm:pt>
    <dgm:pt modelId="{380DE3BB-921C-492E-B031-7A0DCE51D86F}" type="pres">
      <dgm:prSet presAssocID="{15722311-A9B1-486A-A601-56943FFA0E06}" presName="vert1" presStyleCnt="0"/>
      <dgm:spPr/>
    </dgm:pt>
    <dgm:pt modelId="{500C67C3-65F4-4FA0-A48F-F6E26F732446}" type="pres">
      <dgm:prSet presAssocID="{7CE78782-6A2D-460B-9BC9-C303F59C4338}" presName="thickLine" presStyleLbl="alignNode1" presStyleIdx="1" presStyleCnt="8"/>
      <dgm:spPr/>
    </dgm:pt>
    <dgm:pt modelId="{935D2CC6-71C5-4AF6-BFC4-9764DB90D169}" type="pres">
      <dgm:prSet presAssocID="{7CE78782-6A2D-460B-9BC9-C303F59C4338}" presName="horz1" presStyleCnt="0"/>
      <dgm:spPr/>
    </dgm:pt>
    <dgm:pt modelId="{FDE64AB0-CF95-4436-BEC0-CDB90DE5DC09}" type="pres">
      <dgm:prSet presAssocID="{7CE78782-6A2D-460B-9BC9-C303F59C4338}" presName="tx1" presStyleLbl="revTx" presStyleIdx="1" presStyleCnt="8"/>
      <dgm:spPr/>
    </dgm:pt>
    <dgm:pt modelId="{7F4AD38D-C191-433A-A55F-13650522CE98}" type="pres">
      <dgm:prSet presAssocID="{7CE78782-6A2D-460B-9BC9-C303F59C4338}" presName="vert1" presStyleCnt="0"/>
      <dgm:spPr/>
    </dgm:pt>
    <dgm:pt modelId="{008E03F2-034C-4CA7-9DFE-418E6E2F5513}" type="pres">
      <dgm:prSet presAssocID="{3B2E5E6C-6DE0-4A95-9F94-FB5C75FAC46C}" presName="thickLine" presStyleLbl="alignNode1" presStyleIdx="2" presStyleCnt="8"/>
      <dgm:spPr/>
    </dgm:pt>
    <dgm:pt modelId="{E3F87C62-A553-4892-AE5E-8EAEC36AD989}" type="pres">
      <dgm:prSet presAssocID="{3B2E5E6C-6DE0-4A95-9F94-FB5C75FAC46C}" presName="horz1" presStyleCnt="0"/>
      <dgm:spPr/>
    </dgm:pt>
    <dgm:pt modelId="{80BB12BC-6303-4EE7-9915-7E0C053CDFE8}" type="pres">
      <dgm:prSet presAssocID="{3B2E5E6C-6DE0-4A95-9F94-FB5C75FAC46C}" presName="tx1" presStyleLbl="revTx" presStyleIdx="2" presStyleCnt="8"/>
      <dgm:spPr/>
    </dgm:pt>
    <dgm:pt modelId="{4BDBA3D3-FC54-45AF-9F15-0CA45324F7AA}" type="pres">
      <dgm:prSet presAssocID="{3B2E5E6C-6DE0-4A95-9F94-FB5C75FAC46C}" presName="vert1" presStyleCnt="0"/>
      <dgm:spPr/>
    </dgm:pt>
    <dgm:pt modelId="{3A34A8CF-154C-40D5-A655-CD31A39DD824}" type="pres">
      <dgm:prSet presAssocID="{9D44DFCE-D620-4998-AACF-243C9371164A}" presName="thickLine" presStyleLbl="alignNode1" presStyleIdx="3" presStyleCnt="8"/>
      <dgm:spPr/>
    </dgm:pt>
    <dgm:pt modelId="{AF805EA3-AE8A-4B88-B6D2-D4F57A378B75}" type="pres">
      <dgm:prSet presAssocID="{9D44DFCE-D620-4998-AACF-243C9371164A}" presName="horz1" presStyleCnt="0"/>
      <dgm:spPr/>
    </dgm:pt>
    <dgm:pt modelId="{7245429E-F1D8-4D6B-BE6F-DE04D94EA56C}" type="pres">
      <dgm:prSet presAssocID="{9D44DFCE-D620-4998-AACF-243C9371164A}" presName="tx1" presStyleLbl="revTx" presStyleIdx="3" presStyleCnt="8"/>
      <dgm:spPr/>
    </dgm:pt>
    <dgm:pt modelId="{19CB2908-6DB4-4DAD-94B6-E7B4CBA485D1}" type="pres">
      <dgm:prSet presAssocID="{9D44DFCE-D620-4998-AACF-243C9371164A}" presName="vert1" presStyleCnt="0"/>
      <dgm:spPr/>
    </dgm:pt>
    <dgm:pt modelId="{4B951F28-97BB-485E-85F2-A89BB963AE1B}" type="pres">
      <dgm:prSet presAssocID="{FA2C3740-8BF5-41C8-B5EB-F3F3F2089231}" presName="thickLine" presStyleLbl="alignNode1" presStyleIdx="4" presStyleCnt="8"/>
      <dgm:spPr/>
    </dgm:pt>
    <dgm:pt modelId="{C99300D6-2B2F-42BE-BB74-EAA78FB6EF44}" type="pres">
      <dgm:prSet presAssocID="{FA2C3740-8BF5-41C8-B5EB-F3F3F2089231}" presName="horz1" presStyleCnt="0"/>
      <dgm:spPr/>
    </dgm:pt>
    <dgm:pt modelId="{1FC757AD-74A3-4ADE-BA26-9B14691E4FD8}" type="pres">
      <dgm:prSet presAssocID="{FA2C3740-8BF5-41C8-B5EB-F3F3F2089231}" presName="tx1" presStyleLbl="revTx" presStyleIdx="4" presStyleCnt="8"/>
      <dgm:spPr/>
    </dgm:pt>
    <dgm:pt modelId="{F3646770-3488-4937-882F-969671554FF6}" type="pres">
      <dgm:prSet presAssocID="{FA2C3740-8BF5-41C8-B5EB-F3F3F2089231}" presName="vert1" presStyleCnt="0"/>
      <dgm:spPr/>
    </dgm:pt>
    <dgm:pt modelId="{5FE2AB0D-AE4A-4917-9E82-19C09385258A}" type="pres">
      <dgm:prSet presAssocID="{E0A42878-05BD-4D49-87C4-86F1E194F739}" presName="thickLine" presStyleLbl="alignNode1" presStyleIdx="5" presStyleCnt="8"/>
      <dgm:spPr/>
    </dgm:pt>
    <dgm:pt modelId="{5C5C48FF-F361-46E1-9F87-B3E795D96BC9}" type="pres">
      <dgm:prSet presAssocID="{E0A42878-05BD-4D49-87C4-86F1E194F739}" presName="horz1" presStyleCnt="0"/>
      <dgm:spPr/>
    </dgm:pt>
    <dgm:pt modelId="{C9856091-037A-404B-B55F-08B4CA8086AF}" type="pres">
      <dgm:prSet presAssocID="{E0A42878-05BD-4D49-87C4-86F1E194F739}" presName="tx1" presStyleLbl="revTx" presStyleIdx="5" presStyleCnt="8"/>
      <dgm:spPr/>
    </dgm:pt>
    <dgm:pt modelId="{26AFDAD3-10B1-40D3-840F-553C5753BE87}" type="pres">
      <dgm:prSet presAssocID="{E0A42878-05BD-4D49-87C4-86F1E194F739}" presName="vert1" presStyleCnt="0"/>
      <dgm:spPr/>
    </dgm:pt>
    <dgm:pt modelId="{FF8E5383-6A63-44AB-A7D9-229AE50585A8}" type="pres">
      <dgm:prSet presAssocID="{DDAB0796-0F83-4CE6-9203-E1BAE6071D13}" presName="thickLine" presStyleLbl="alignNode1" presStyleIdx="6" presStyleCnt="8"/>
      <dgm:spPr/>
    </dgm:pt>
    <dgm:pt modelId="{CB7DFC4B-4C4B-4E4F-8E98-19F99BC6E053}" type="pres">
      <dgm:prSet presAssocID="{DDAB0796-0F83-4CE6-9203-E1BAE6071D13}" presName="horz1" presStyleCnt="0"/>
      <dgm:spPr/>
    </dgm:pt>
    <dgm:pt modelId="{6C9B11EF-628D-4E05-B530-984350E12C3D}" type="pres">
      <dgm:prSet presAssocID="{DDAB0796-0F83-4CE6-9203-E1BAE6071D13}" presName="tx1" presStyleLbl="revTx" presStyleIdx="6" presStyleCnt="8"/>
      <dgm:spPr/>
    </dgm:pt>
    <dgm:pt modelId="{6AF929A6-A9F2-4553-99DC-251F7349F8B7}" type="pres">
      <dgm:prSet presAssocID="{DDAB0796-0F83-4CE6-9203-E1BAE6071D13}" presName="vert1" presStyleCnt="0"/>
      <dgm:spPr/>
    </dgm:pt>
    <dgm:pt modelId="{E04065EF-87E3-4151-BCE5-30E236752F7D}" type="pres">
      <dgm:prSet presAssocID="{FAEBDA8C-7D03-4F7A-B796-E4D2BD98D358}" presName="thickLine" presStyleLbl="alignNode1" presStyleIdx="7" presStyleCnt="8"/>
      <dgm:spPr/>
    </dgm:pt>
    <dgm:pt modelId="{8C5A849B-8FB9-4B49-9255-30BE69BA7B46}" type="pres">
      <dgm:prSet presAssocID="{FAEBDA8C-7D03-4F7A-B796-E4D2BD98D358}" presName="horz1" presStyleCnt="0"/>
      <dgm:spPr/>
    </dgm:pt>
    <dgm:pt modelId="{D7381264-9B77-4989-B607-0A3B1836451B}" type="pres">
      <dgm:prSet presAssocID="{FAEBDA8C-7D03-4F7A-B796-E4D2BD98D358}" presName="tx1" presStyleLbl="revTx" presStyleIdx="7" presStyleCnt="8"/>
      <dgm:spPr/>
    </dgm:pt>
    <dgm:pt modelId="{2461F41D-13D2-4999-B37B-B2B70F266FD0}" type="pres">
      <dgm:prSet presAssocID="{FAEBDA8C-7D03-4F7A-B796-E4D2BD98D358}" presName="vert1" presStyleCnt="0"/>
      <dgm:spPr/>
    </dgm:pt>
  </dgm:ptLst>
  <dgm:cxnLst>
    <dgm:cxn modelId="{23774B08-E670-4B16-ADD3-F902C63F8735}" type="presOf" srcId="{7CE78782-6A2D-460B-9BC9-C303F59C4338}" destId="{FDE64AB0-CF95-4436-BEC0-CDB90DE5DC09}" srcOrd="0" destOrd="0" presId="urn:microsoft.com/office/officeart/2008/layout/LinedList"/>
    <dgm:cxn modelId="{C0543B09-DAD7-47A9-87E5-39F276BBFD45}" srcId="{B6036E0B-C504-4ED2-8A27-F15E5BAFADF7}" destId="{DDAB0796-0F83-4CE6-9203-E1BAE6071D13}" srcOrd="6" destOrd="0" parTransId="{7808F042-EC88-4F3A-B667-A58D059A6901}" sibTransId="{E5C99013-257C-4D05-B69D-8B924DE27ADC}"/>
    <dgm:cxn modelId="{B57F973A-C239-4FDC-9642-DD0656541B84}" srcId="{B6036E0B-C504-4ED2-8A27-F15E5BAFADF7}" destId="{9D44DFCE-D620-4998-AACF-243C9371164A}" srcOrd="3" destOrd="0" parTransId="{12FA0F48-C56F-4DB0-A727-FC69A8AAEF83}" sibTransId="{2E112495-361A-461F-B845-18584432D527}"/>
    <dgm:cxn modelId="{5FDA4247-69A9-4490-A744-7ED686DB9764}" type="presOf" srcId="{15722311-A9B1-486A-A601-56943FFA0E06}" destId="{36FE03D6-D793-4A7C-9F95-D81ABC7A61F0}" srcOrd="0" destOrd="0" presId="urn:microsoft.com/office/officeart/2008/layout/LinedList"/>
    <dgm:cxn modelId="{6A62504A-645E-441A-B80B-16B0BCD10C5A}" srcId="{B6036E0B-C504-4ED2-8A27-F15E5BAFADF7}" destId="{E0A42878-05BD-4D49-87C4-86F1E194F739}" srcOrd="5" destOrd="0" parTransId="{F18A44C2-7B51-49CD-B559-3F8D1BE10824}" sibTransId="{61BECC16-0145-49AD-90AE-52FEBB3EF73D}"/>
    <dgm:cxn modelId="{9040FB6D-7B7B-4293-8722-1FE4B1F59F79}" type="presOf" srcId="{FA2C3740-8BF5-41C8-B5EB-F3F3F2089231}" destId="{1FC757AD-74A3-4ADE-BA26-9B14691E4FD8}" srcOrd="0" destOrd="0" presId="urn:microsoft.com/office/officeart/2008/layout/LinedList"/>
    <dgm:cxn modelId="{E0378672-6A33-4D01-A481-28C88B53FBBE}" type="presOf" srcId="{FAEBDA8C-7D03-4F7A-B796-E4D2BD98D358}" destId="{D7381264-9B77-4989-B607-0A3B1836451B}" srcOrd="0" destOrd="0" presId="urn:microsoft.com/office/officeart/2008/layout/LinedList"/>
    <dgm:cxn modelId="{76CCF675-7853-4554-B195-F024209F645D}" type="presOf" srcId="{9D44DFCE-D620-4998-AACF-243C9371164A}" destId="{7245429E-F1D8-4D6B-BE6F-DE04D94EA56C}" srcOrd="0" destOrd="0" presId="urn:microsoft.com/office/officeart/2008/layout/LinedList"/>
    <dgm:cxn modelId="{A2B61E57-D6A5-4FAB-B99D-9AEC9414801B}" type="presOf" srcId="{3B2E5E6C-6DE0-4A95-9F94-FB5C75FAC46C}" destId="{80BB12BC-6303-4EE7-9915-7E0C053CDFE8}" srcOrd="0" destOrd="0" presId="urn:microsoft.com/office/officeart/2008/layout/LinedList"/>
    <dgm:cxn modelId="{60CBD280-1DAD-49B8-8D31-BA0F725ECF7F}" srcId="{B6036E0B-C504-4ED2-8A27-F15E5BAFADF7}" destId="{FA2C3740-8BF5-41C8-B5EB-F3F3F2089231}" srcOrd="4" destOrd="0" parTransId="{282804BD-DE52-4886-ACD8-988A9CC9C6A0}" sibTransId="{A72E2FD3-3AD9-487F-96E7-4C282D414590}"/>
    <dgm:cxn modelId="{E3044F8D-8F1D-4A68-96BC-270015874E94}" type="presOf" srcId="{DDAB0796-0F83-4CE6-9203-E1BAE6071D13}" destId="{6C9B11EF-628D-4E05-B530-984350E12C3D}" srcOrd="0" destOrd="0" presId="urn:microsoft.com/office/officeart/2008/layout/LinedList"/>
    <dgm:cxn modelId="{E94EE899-A120-40DA-8830-2E836BD47746}" srcId="{B6036E0B-C504-4ED2-8A27-F15E5BAFADF7}" destId="{15722311-A9B1-486A-A601-56943FFA0E06}" srcOrd="0" destOrd="0" parTransId="{CD89ACFA-AF90-4E0E-B203-6B89E501185F}" sibTransId="{73AF685F-B15B-48E2-9668-48C5C078E0E8}"/>
    <dgm:cxn modelId="{613D03A1-CDD1-4D40-A7C2-DF4AB78EE355}" srcId="{B6036E0B-C504-4ED2-8A27-F15E5BAFADF7}" destId="{FAEBDA8C-7D03-4F7A-B796-E4D2BD98D358}" srcOrd="7" destOrd="0" parTransId="{DD4BAB21-5686-4616-A2B1-AB1BC0565C4E}" sibTransId="{5A38DA95-B676-4608-9FCE-F89EF145772C}"/>
    <dgm:cxn modelId="{2EDDA9B4-35F6-48F4-82FC-521DADC21DE6}" type="presOf" srcId="{B6036E0B-C504-4ED2-8A27-F15E5BAFADF7}" destId="{DFFBD1E4-16D0-44BA-A8EB-4899D3F6BB1C}" srcOrd="0" destOrd="0" presId="urn:microsoft.com/office/officeart/2008/layout/LinedList"/>
    <dgm:cxn modelId="{B49BA7D9-3FF3-4691-A93D-8937F33960D6}" srcId="{B6036E0B-C504-4ED2-8A27-F15E5BAFADF7}" destId="{7CE78782-6A2D-460B-9BC9-C303F59C4338}" srcOrd="1" destOrd="0" parTransId="{90A54298-ACA6-4A02-BC41-5013A6117BAD}" sibTransId="{AC6E18FB-A0F0-4388-B5ED-240A2173BFD3}"/>
    <dgm:cxn modelId="{490F3AE1-3968-41EB-8A4F-4697DDF83384}" type="presOf" srcId="{E0A42878-05BD-4D49-87C4-86F1E194F739}" destId="{C9856091-037A-404B-B55F-08B4CA8086AF}" srcOrd="0" destOrd="0" presId="urn:microsoft.com/office/officeart/2008/layout/LinedList"/>
    <dgm:cxn modelId="{CDFDE1F7-1700-451D-8460-DDAD43E2268A}" srcId="{B6036E0B-C504-4ED2-8A27-F15E5BAFADF7}" destId="{3B2E5E6C-6DE0-4A95-9F94-FB5C75FAC46C}" srcOrd="2" destOrd="0" parTransId="{94775ECE-71DF-4EDC-8ED9-345B38A2124E}" sibTransId="{AC6A43A6-45D6-4EF6-A7BF-666DE808A0A5}"/>
    <dgm:cxn modelId="{0ACC02DC-A719-4228-8E18-76F54A36E0A7}" type="presParOf" srcId="{DFFBD1E4-16D0-44BA-A8EB-4899D3F6BB1C}" destId="{6AD84648-F191-4BAF-9F98-2EBD19882933}" srcOrd="0" destOrd="0" presId="urn:microsoft.com/office/officeart/2008/layout/LinedList"/>
    <dgm:cxn modelId="{6900E3A9-2E77-4DD4-B2CD-0CBCB142EE90}" type="presParOf" srcId="{DFFBD1E4-16D0-44BA-A8EB-4899D3F6BB1C}" destId="{F3791511-3B6D-4199-9B3F-84DED34BA914}" srcOrd="1" destOrd="0" presId="urn:microsoft.com/office/officeart/2008/layout/LinedList"/>
    <dgm:cxn modelId="{CABC1720-8711-4210-8ECC-3259C08FB904}" type="presParOf" srcId="{F3791511-3B6D-4199-9B3F-84DED34BA914}" destId="{36FE03D6-D793-4A7C-9F95-D81ABC7A61F0}" srcOrd="0" destOrd="0" presId="urn:microsoft.com/office/officeart/2008/layout/LinedList"/>
    <dgm:cxn modelId="{8857F7E2-68D0-4EF4-95C0-4A98291881AC}" type="presParOf" srcId="{F3791511-3B6D-4199-9B3F-84DED34BA914}" destId="{380DE3BB-921C-492E-B031-7A0DCE51D86F}" srcOrd="1" destOrd="0" presId="urn:microsoft.com/office/officeart/2008/layout/LinedList"/>
    <dgm:cxn modelId="{75AC1F3E-D847-42DF-8D3B-867EAEE2014F}" type="presParOf" srcId="{DFFBD1E4-16D0-44BA-A8EB-4899D3F6BB1C}" destId="{500C67C3-65F4-4FA0-A48F-F6E26F732446}" srcOrd="2" destOrd="0" presId="urn:microsoft.com/office/officeart/2008/layout/LinedList"/>
    <dgm:cxn modelId="{1C028066-7036-4115-B260-1DDFA28F991D}" type="presParOf" srcId="{DFFBD1E4-16D0-44BA-A8EB-4899D3F6BB1C}" destId="{935D2CC6-71C5-4AF6-BFC4-9764DB90D169}" srcOrd="3" destOrd="0" presId="urn:microsoft.com/office/officeart/2008/layout/LinedList"/>
    <dgm:cxn modelId="{C094EC31-8F1B-4563-9321-ED6FBDF0AEB5}" type="presParOf" srcId="{935D2CC6-71C5-4AF6-BFC4-9764DB90D169}" destId="{FDE64AB0-CF95-4436-BEC0-CDB90DE5DC09}" srcOrd="0" destOrd="0" presId="urn:microsoft.com/office/officeart/2008/layout/LinedList"/>
    <dgm:cxn modelId="{566B6D09-0663-4467-A9D4-EF14B026C129}" type="presParOf" srcId="{935D2CC6-71C5-4AF6-BFC4-9764DB90D169}" destId="{7F4AD38D-C191-433A-A55F-13650522CE98}" srcOrd="1" destOrd="0" presId="urn:microsoft.com/office/officeart/2008/layout/LinedList"/>
    <dgm:cxn modelId="{D4754E7A-DAC7-4853-9DB1-3C560474827E}" type="presParOf" srcId="{DFFBD1E4-16D0-44BA-A8EB-4899D3F6BB1C}" destId="{008E03F2-034C-4CA7-9DFE-418E6E2F5513}" srcOrd="4" destOrd="0" presId="urn:microsoft.com/office/officeart/2008/layout/LinedList"/>
    <dgm:cxn modelId="{4BF9689D-6896-4249-B861-DCC5D5D37661}" type="presParOf" srcId="{DFFBD1E4-16D0-44BA-A8EB-4899D3F6BB1C}" destId="{E3F87C62-A553-4892-AE5E-8EAEC36AD989}" srcOrd="5" destOrd="0" presId="urn:microsoft.com/office/officeart/2008/layout/LinedList"/>
    <dgm:cxn modelId="{6E093308-242F-4E08-B798-77F52EDB6B56}" type="presParOf" srcId="{E3F87C62-A553-4892-AE5E-8EAEC36AD989}" destId="{80BB12BC-6303-4EE7-9915-7E0C053CDFE8}" srcOrd="0" destOrd="0" presId="urn:microsoft.com/office/officeart/2008/layout/LinedList"/>
    <dgm:cxn modelId="{93CEC957-48FB-4648-A26B-72F947A5FB25}" type="presParOf" srcId="{E3F87C62-A553-4892-AE5E-8EAEC36AD989}" destId="{4BDBA3D3-FC54-45AF-9F15-0CA45324F7AA}" srcOrd="1" destOrd="0" presId="urn:microsoft.com/office/officeart/2008/layout/LinedList"/>
    <dgm:cxn modelId="{11BC57D4-81E5-4703-ADA1-ED4250E66965}" type="presParOf" srcId="{DFFBD1E4-16D0-44BA-A8EB-4899D3F6BB1C}" destId="{3A34A8CF-154C-40D5-A655-CD31A39DD824}" srcOrd="6" destOrd="0" presId="urn:microsoft.com/office/officeart/2008/layout/LinedList"/>
    <dgm:cxn modelId="{96E41F5A-AAA3-4217-BBDF-B1FF3113B5E7}" type="presParOf" srcId="{DFFBD1E4-16D0-44BA-A8EB-4899D3F6BB1C}" destId="{AF805EA3-AE8A-4B88-B6D2-D4F57A378B75}" srcOrd="7" destOrd="0" presId="urn:microsoft.com/office/officeart/2008/layout/LinedList"/>
    <dgm:cxn modelId="{D2C62A86-E661-4EB2-90EC-BE58A0AE5D11}" type="presParOf" srcId="{AF805EA3-AE8A-4B88-B6D2-D4F57A378B75}" destId="{7245429E-F1D8-4D6B-BE6F-DE04D94EA56C}" srcOrd="0" destOrd="0" presId="urn:microsoft.com/office/officeart/2008/layout/LinedList"/>
    <dgm:cxn modelId="{87F32D9F-C1C8-4558-A7B7-EC549785D548}" type="presParOf" srcId="{AF805EA3-AE8A-4B88-B6D2-D4F57A378B75}" destId="{19CB2908-6DB4-4DAD-94B6-E7B4CBA485D1}" srcOrd="1" destOrd="0" presId="urn:microsoft.com/office/officeart/2008/layout/LinedList"/>
    <dgm:cxn modelId="{EE19A1DA-53DF-46D1-9B8A-6AC3CF03DF5E}" type="presParOf" srcId="{DFFBD1E4-16D0-44BA-A8EB-4899D3F6BB1C}" destId="{4B951F28-97BB-485E-85F2-A89BB963AE1B}" srcOrd="8" destOrd="0" presId="urn:microsoft.com/office/officeart/2008/layout/LinedList"/>
    <dgm:cxn modelId="{B4001037-0278-4BDF-B815-FC15F9ED575B}" type="presParOf" srcId="{DFFBD1E4-16D0-44BA-A8EB-4899D3F6BB1C}" destId="{C99300D6-2B2F-42BE-BB74-EAA78FB6EF44}" srcOrd="9" destOrd="0" presId="urn:microsoft.com/office/officeart/2008/layout/LinedList"/>
    <dgm:cxn modelId="{1768E29A-8C41-45BB-8F35-0740634A508E}" type="presParOf" srcId="{C99300D6-2B2F-42BE-BB74-EAA78FB6EF44}" destId="{1FC757AD-74A3-4ADE-BA26-9B14691E4FD8}" srcOrd="0" destOrd="0" presId="urn:microsoft.com/office/officeart/2008/layout/LinedList"/>
    <dgm:cxn modelId="{9A657732-6663-41DD-ABEA-492B39912265}" type="presParOf" srcId="{C99300D6-2B2F-42BE-BB74-EAA78FB6EF44}" destId="{F3646770-3488-4937-882F-969671554FF6}" srcOrd="1" destOrd="0" presId="urn:microsoft.com/office/officeart/2008/layout/LinedList"/>
    <dgm:cxn modelId="{5F8B6088-14F2-44E3-BC59-59DD24CCA5FA}" type="presParOf" srcId="{DFFBD1E4-16D0-44BA-A8EB-4899D3F6BB1C}" destId="{5FE2AB0D-AE4A-4917-9E82-19C09385258A}" srcOrd="10" destOrd="0" presId="urn:microsoft.com/office/officeart/2008/layout/LinedList"/>
    <dgm:cxn modelId="{DF84150F-15C3-4B5E-88A0-E9143D22DA0D}" type="presParOf" srcId="{DFFBD1E4-16D0-44BA-A8EB-4899D3F6BB1C}" destId="{5C5C48FF-F361-46E1-9F87-B3E795D96BC9}" srcOrd="11" destOrd="0" presId="urn:microsoft.com/office/officeart/2008/layout/LinedList"/>
    <dgm:cxn modelId="{F134D9DE-95ED-477E-8E0E-B568427FCDD9}" type="presParOf" srcId="{5C5C48FF-F361-46E1-9F87-B3E795D96BC9}" destId="{C9856091-037A-404B-B55F-08B4CA8086AF}" srcOrd="0" destOrd="0" presId="urn:microsoft.com/office/officeart/2008/layout/LinedList"/>
    <dgm:cxn modelId="{B1A91FAF-0363-40A3-A4F9-B5DB6063D4C8}" type="presParOf" srcId="{5C5C48FF-F361-46E1-9F87-B3E795D96BC9}" destId="{26AFDAD3-10B1-40D3-840F-553C5753BE87}" srcOrd="1" destOrd="0" presId="urn:microsoft.com/office/officeart/2008/layout/LinedList"/>
    <dgm:cxn modelId="{4445762F-4E4C-4AD1-8186-F37BAB63B4A7}" type="presParOf" srcId="{DFFBD1E4-16D0-44BA-A8EB-4899D3F6BB1C}" destId="{FF8E5383-6A63-44AB-A7D9-229AE50585A8}" srcOrd="12" destOrd="0" presId="urn:microsoft.com/office/officeart/2008/layout/LinedList"/>
    <dgm:cxn modelId="{3000D193-5F34-45DF-8E70-45338AFB1A7E}" type="presParOf" srcId="{DFFBD1E4-16D0-44BA-A8EB-4899D3F6BB1C}" destId="{CB7DFC4B-4C4B-4E4F-8E98-19F99BC6E053}" srcOrd="13" destOrd="0" presId="urn:microsoft.com/office/officeart/2008/layout/LinedList"/>
    <dgm:cxn modelId="{31ED23B7-9B22-49F1-A0BE-54E89C2D297D}" type="presParOf" srcId="{CB7DFC4B-4C4B-4E4F-8E98-19F99BC6E053}" destId="{6C9B11EF-628D-4E05-B530-984350E12C3D}" srcOrd="0" destOrd="0" presId="urn:microsoft.com/office/officeart/2008/layout/LinedList"/>
    <dgm:cxn modelId="{B04D48DF-2617-4DEF-8B6B-6B15F66D4A1A}" type="presParOf" srcId="{CB7DFC4B-4C4B-4E4F-8E98-19F99BC6E053}" destId="{6AF929A6-A9F2-4553-99DC-251F7349F8B7}" srcOrd="1" destOrd="0" presId="urn:microsoft.com/office/officeart/2008/layout/LinedList"/>
    <dgm:cxn modelId="{B5B257F4-E9AD-4450-890D-07A9AD5822B6}" type="presParOf" srcId="{DFFBD1E4-16D0-44BA-A8EB-4899D3F6BB1C}" destId="{E04065EF-87E3-4151-BCE5-30E236752F7D}" srcOrd="14" destOrd="0" presId="urn:microsoft.com/office/officeart/2008/layout/LinedList"/>
    <dgm:cxn modelId="{A5C4D769-46EB-4ED5-8467-8EC94C080B59}" type="presParOf" srcId="{DFFBD1E4-16D0-44BA-A8EB-4899D3F6BB1C}" destId="{8C5A849B-8FB9-4B49-9255-30BE69BA7B46}" srcOrd="15" destOrd="0" presId="urn:microsoft.com/office/officeart/2008/layout/LinedList"/>
    <dgm:cxn modelId="{49D434FD-E233-46E7-83B6-EFAD3A57C78E}" type="presParOf" srcId="{8C5A849B-8FB9-4B49-9255-30BE69BA7B46}" destId="{D7381264-9B77-4989-B607-0A3B1836451B}" srcOrd="0" destOrd="0" presId="urn:microsoft.com/office/officeart/2008/layout/LinedList"/>
    <dgm:cxn modelId="{B46D8A9A-4B3D-4CB6-A109-6B377F9309CE}" type="presParOf" srcId="{8C5A849B-8FB9-4B49-9255-30BE69BA7B46}" destId="{2461F41D-13D2-4999-B37B-B2B70F266F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7DC207-D324-462D-A74C-CF43CECBF88D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174418-EA8E-4AF6-BCC1-C0026E4353D5}">
      <dgm:prSet/>
      <dgm:spPr/>
      <dgm:t>
        <a:bodyPr/>
        <a:lstStyle/>
        <a:p>
          <a:r>
            <a:rPr lang="cs-CZ"/>
            <a:t>Domácí práce v matematice žáka s dyskalkulií - fotografie</a:t>
          </a:r>
          <a:endParaRPr lang="en-US"/>
        </a:p>
      </dgm:t>
    </dgm:pt>
    <dgm:pt modelId="{7E3973E0-F271-4800-96BB-ECCB7A72E963}" type="parTrans" cxnId="{5510C38C-8022-4733-A72E-8E04669E4536}">
      <dgm:prSet/>
      <dgm:spPr/>
      <dgm:t>
        <a:bodyPr/>
        <a:lstStyle/>
        <a:p>
          <a:endParaRPr lang="en-US"/>
        </a:p>
      </dgm:t>
    </dgm:pt>
    <dgm:pt modelId="{844FBEB4-74D0-4AC3-8769-D8669D71C04F}" type="sibTrans" cxnId="{5510C38C-8022-4733-A72E-8E04669E4536}">
      <dgm:prSet/>
      <dgm:spPr/>
      <dgm:t>
        <a:bodyPr/>
        <a:lstStyle/>
        <a:p>
          <a:endParaRPr lang="en-US"/>
        </a:p>
      </dgm:t>
    </dgm:pt>
    <dgm:pt modelId="{8B5CB5AD-75A0-42D9-A6FF-10D79251BC03}">
      <dgm:prSet/>
      <dgm:spPr/>
      <dgm:t>
        <a:bodyPr/>
        <a:lstStyle/>
        <a:p>
          <a:r>
            <a:rPr lang="cs-CZ"/>
            <a:t>Zdroj: vlastní archiv J.V.</a:t>
          </a:r>
          <a:endParaRPr lang="en-US"/>
        </a:p>
      </dgm:t>
    </dgm:pt>
    <dgm:pt modelId="{1005CC64-DB16-4F06-84B3-AB840E273794}" type="parTrans" cxnId="{81D0CA6F-77FD-4716-8AE7-0233431BD9D2}">
      <dgm:prSet/>
      <dgm:spPr/>
      <dgm:t>
        <a:bodyPr/>
        <a:lstStyle/>
        <a:p>
          <a:endParaRPr lang="en-US"/>
        </a:p>
      </dgm:t>
    </dgm:pt>
    <dgm:pt modelId="{ACFE16B0-7262-4B78-B402-A14CD515E9F2}" type="sibTrans" cxnId="{81D0CA6F-77FD-4716-8AE7-0233431BD9D2}">
      <dgm:prSet/>
      <dgm:spPr/>
      <dgm:t>
        <a:bodyPr/>
        <a:lstStyle/>
        <a:p>
          <a:endParaRPr lang="en-US"/>
        </a:p>
      </dgm:t>
    </dgm:pt>
    <dgm:pt modelId="{4B61411A-5EE1-4F1C-90BE-5BDF5BF616BD}" type="pres">
      <dgm:prSet presAssocID="{F37DC207-D324-462D-A74C-CF43CECBF88D}" presName="diagram" presStyleCnt="0">
        <dgm:presLayoutVars>
          <dgm:dir/>
          <dgm:resizeHandles/>
        </dgm:presLayoutVars>
      </dgm:prSet>
      <dgm:spPr/>
    </dgm:pt>
    <dgm:pt modelId="{87A0862F-00AD-4661-9E57-8E0017CA7F14}" type="pres">
      <dgm:prSet presAssocID="{8E174418-EA8E-4AF6-BCC1-C0026E4353D5}" presName="firstNode" presStyleLbl="node1" presStyleIdx="0" presStyleCnt="2">
        <dgm:presLayoutVars>
          <dgm:bulletEnabled val="1"/>
        </dgm:presLayoutVars>
      </dgm:prSet>
      <dgm:spPr/>
    </dgm:pt>
    <dgm:pt modelId="{5240A3F1-8A81-4DFF-BC0A-C79E27B7B2A4}" type="pres">
      <dgm:prSet presAssocID="{844FBEB4-74D0-4AC3-8769-D8669D71C04F}" presName="sibTrans" presStyleLbl="sibTrans2D1" presStyleIdx="0" presStyleCnt="1"/>
      <dgm:spPr/>
    </dgm:pt>
    <dgm:pt modelId="{7CFFA754-FFC1-40A3-9E51-092BABB955FB}" type="pres">
      <dgm:prSet presAssocID="{8B5CB5AD-75A0-42D9-A6FF-10D79251BC0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BAE6413-511D-47F6-9C44-F78E1DB84A90}" type="presOf" srcId="{8E174418-EA8E-4AF6-BCC1-C0026E4353D5}" destId="{87A0862F-00AD-4661-9E57-8E0017CA7F14}" srcOrd="0" destOrd="0" presId="urn:microsoft.com/office/officeart/2005/8/layout/bProcess2"/>
    <dgm:cxn modelId="{0A28003D-6F41-499A-B2D1-50DBF468E986}" type="presOf" srcId="{8B5CB5AD-75A0-42D9-A6FF-10D79251BC03}" destId="{7CFFA754-FFC1-40A3-9E51-092BABB955FB}" srcOrd="0" destOrd="0" presId="urn:microsoft.com/office/officeart/2005/8/layout/bProcess2"/>
    <dgm:cxn modelId="{727FB25E-9FAB-4AAC-8A9E-6600D88E420C}" type="presOf" srcId="{844FBEB4-74D0-4AC3-8769-D8669D71C04F}" destId="{5240A3F1-8A81-4DFF-BC0A-C79E27B7B2A4}" srcOrd="0" destOrd="0" presId="urn:microsoft.com/office/officeart/2005/8/layout/bProcess2"/>
    <dgm:cxn modelId="{81D0CA6F-77FD-4716-8AE7-0233431BD9D2}" srcId="{F37DC207-D324-462D-A74C-CF43CECBF88D}" destId="{8B5CB5AD-75A0-42D9-A6FF-10D79251BC03}" srcOrd="1" destOrd="0" parTransId="{1005CC64-DB16-4F06-84B3-AB840E273794}" sibTransId="{ACFE16B0-7262-4B78-B402-A14CD515E9F2}"/>
    <dgm:cxn modelId="{F4B22485-4F41-460D-88E9-481E8B779326}" type="presOf" srcId="{F37DC207-D324-462D-A74C-CF43CECBF88D}" destId="{4B61411A-5EE1-4F1C-90BE-5BDF5BF616BD}" srcOrd="0" destOrd="0" presId="urn:microsoft.com/office/officeart/2005/8/layout/bProcess2"/>
    <dgm:cxn modelId="{5510C38C-8022-4733-A72E-8E04669E4536}" srcId="{F37DC207-D324-462D-A74C-CF43CECBF88D}" destId="{8E174418-EA8E-4AF6-BCC1-C0026E4353D5}" srcOrd="0" destOrd="0" parTransId="{7E3973E0-F271-4800-96BB-ECCB7A72E963}" sibTransId="{844FBEB4-74D0-4AC3-8769-D8669D71C04F}"/>
    <dgm:cxn modelId="{5F82E3D9-BD47-4E45-8720-9D47A9ECB87D}" type="presParOf" srcId="{4B61411A-5EE1-4F1C-90BE-5BDF5BF616BD}" destId="{87A0862F-00AD-4661-9E57-8E0017CA7F14}" srcOrd="0" destOrd="0" presId="urn:microsoft.com/office/officeart/2005/8/layout/bProcess2"/>
    <dgm:cxn modelId="{4AD8067B-007C-4804-AB85-F5EF9A6A920C}" type="presParOf" srcId="{4B61411A-5EE1-4F1C-90BE-5BDF5BF616BD}" destId="{5240A3F1-8A81-4DFF-BC0A-C79E27B7B2A4}" srcOrd="1" destOrd="0" presId="urn:microsoft.com/office/officeart/2005/8/layout/bProcess2"/>
    <dgm:cxn modelId="{95AA5C37-006C-4AD6-8334-D06FDE57EBCF}" type="presParOf" srcId="{4B61411A-5EE1-4F1C-90BE-5BDF5BF616BD}" destId="{7CFFA754-FFC1-40A3-9E51-092BABB955F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FEBEF-FF45-46AF-9780-BC45FCC9ED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93758A-C473-4C99-8799-EBC62A4ECF0A}">
      <dgm:prSet/>
      <dgm:spPr/>
      <dgm:t>
        <a:bodyPr/>
        <a:lstStyle/>
        <a:p>
          <a:r>
            <a:rPr lang="cs-CZ"/>
            <a:t>- žáci dosahují v ostatních předmětech průměrných až nadprůměrných výsledků, v matematice mají však velké problémy, často propadají z matematiky </a:t>
          </a:r>
          <a:endParaRPr lang="en-US"/>
        </a:p>
      </dgm:t>
    </dgm:pt>
    <dgm:pt modelId="{A277FC14-17A7-4155-A433-481B90CF1B35}" type="parTrans" cxnId="{0D127F19-2168-4078-A8D2-5A8F4561B78C}">
      <dgm:prSet/>
      <dgm:spPr/>
      <dgm:t>
        <a:bodyPr/>
        <a:lstStyle/>
        <a:p>
          <a:endParaRPr lang="en-US"/>
        </a:p>
      </dgm:t>
    </dgm:pt>
    <dgm:pt modelId="{CC3B6A6A-6A58-485F-8414-64649E478BA8}" type="sibTrans" cxnId="{0D127F19-2168-4078-A8D2-5A8F4561B78C}">
      <dgm:prSet/>
      <dgm:spPr/>
      <dgm:t>
        <a:bodyPr/>
        <a:lstStyle/>
        <a:p>
          <a:endParaRPr lang="en-US"/>
        </a:p>
      </dgm:t>
    </dgm:pt>
    <dgm:pt modelId="{D96F3BBB-D83D-40F7-AA4E-AB20DB6D0E3D}">
      <dgm:prSet/>
      <dgm:spPr/>
      <dgm:t>
        <a:bodyPr/>
        <a:lstStyle/>
        <a:p>
          <a:r>
            <a:rPr lang="cs-CZ"/>
            <a:t>- žáci dokáží v matematice přemýšlet a jsou ochotni pracovat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D37FFCA8-806D-4132-A2CC-10CFC08A7293}" type="parTrans" cxnId="{D3C818EB-2240-4A37-B0E8-7915DDD56A10}">
      <dgm:prSet/>
      <dgm:spPr/>
      <dgm:t>
        <a:bodyPr/>
        <a:lstStyle/>
        <a:p>
          <a:endParaRPr lang="en-US"/>
        </a:p>
      </dgm:t>
    </dgm:pt>
    <dgm:pt modelId="{767BBE2E-836B-4862-B70A-49810867ED8A}" type="sibTrans" cxnId="{D3C818EB-2240-4A37-B0E8-7915DDD56A10}">
      <dgm:prSet/>
      <dgm:spPr/>
      <dgm:t>
        <a:bodyPr/>
        <a:lstStyle/>
        <a:p>
          <a:endParaRPr lang="en-US"/>
        </a:p>
      </dgm:t>
    </dgm:pt>
    <dgm:pt modelId="{138E4080-81A6-4555-B1E3-EADD038AA78D}" type="pres">
      <dgm:prSet presAssocID="{883FEBEF-FF45-46AF-9780-BC45FCC9ED32}" presName="root" presStyleCnt="0">
        <dgm:presLayoutVars>
          <dgm:dir/>
          <dgm:resizeHandles val="exact"/>
        </dgm:presLayoutVars>
      </dgm:prSet>
      <dgm:spPr/>
    </dgm:pt>
    <dgm:pt modelId="{EBFD103B-8F8A-4D4B-BA2E-D609FC530C36}" type="pres">
      <dgm:prSet presAssocID="{7393758A-C473-4C99-8799-EBC62A4ECF0A}" presName="compNode" presStyleCnt="0"/>
      <dgm:spPr/>
    </dgm:pt>
    <dgm:pt modelId="{EE183027-FA34-4910-B009-F607EFF3CF9C}" type="pres">
      <dgm:prSet presAssocID="{7393758A-C473-4C99-8799-EBC62A4ECF0A}" presName="bgRect" presStyleLbl="bgShp" presStyleIdx="0" presStyleCnt="2"/>
      <dgm:spPr/>
    </dgm:pt>
    <dgm:pt modelId="{7DD68388-29B3-46E4-AC50-FF6A1913FD4E}" type="pres">
      <dgm:prSet presAssocID="{7393758A-C473-4C99-8799-EBC62A4ECF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F85591-2E96-4212-809B-458C3AEC6A1B}" type="pres">
      <dgm:prSet presAssocID="{7393758A-C473-4C99-8799-EBC62A4ECF0A}" presName="spaceRect" presStyleCnt="0"/>
      <dgm:spPr/>
    </dgm:pt>
    <dgm:pt modelId="{C0673468-EB54-42F2-8FB8-7DA556C7F5CD}" type="pres">
      <dgm:prSet presAssocID="{7393758A-C473-4C99-8799-EBC62A4ECF0A}" presName="parTx" presStyleLbl="revTx" presStyleIdx="0" presStyleCnt="2">
        <dgm:presLayoutVars>
          <dgm:chMax val="0"/>
          <dgm:chPref val="0"/>
        </dgm:presLayoutVars>
      </dgm:prSet>
      <dgm:spPr/>
    </dgm:pt>
    <dgm:pt modelId="{DF9279E5-BBA8-4B89-917B-7E3423B9EDC0}" type="pres">
      <dgm:prSet presAssocID="{CC3B6A6A-6A58-485F-8414-64649E478BA8}" presName="sibTrans" presStyleCnt="0"/>
      <dgm:spPr/>
    </dgm:pt>
    <dgm:pt modelId="{45F5158B-960B-45FE-962B-C20E84FDC080}" type="pres">
      <dgm:prSet presAssocID="{D96F3BBB-D83D-40F7-AA4E-AB20DB6D0E3D}" presName="compNode" presStyleCnt="0"/>
      <dgm:spPr/>
    </dgm:pt>
    <dgm:pt modelId="{B52BA3D6-6A34-4803-AE88-8DD791901189}" type="pres">
      <dgm:prSet presAssocID="{D96F3BBB-D83D-40F7-AA4E-AB20DB6D0E3D}" presName="bgRect" presStyleLbl="bgShp" presStyleIdx="1" presStyleCnt="2"/>
      <dgm:spPr/>
    </dgm:pt>
    <dgm:pt modelId="{9C712EEC-8851-4456-BE3A-1D3464436C22}" type="pres">
      <dgm:prSet presAssocID="{D96F3BBB-D83D-40F7-AA4E-AB20DB6D0E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74090E99-5D1E-45AC-9579-FDA7FCFFB6B0}" type="pres">
      <dgm:prSet presAssocID="{D96F3BBB-D83D-40F7-AA4E-AB20DB6D0E3D}" presName="spaceRect" presStyleCnt="0"/>
      <dgm:spPr/>
    </dgm:pt>
    <dgm:pt modelId="{8AFD30A9-58F6-4241-B7A1-AAC88816536D}" type="pres">
      <dgm:prSet presAssocID="{D96F3BBB-D83D-40F7-AA4E-AB20DB6D0E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1CCF04-8CBF-4666-8A57-6C152DD1265E}" type="presOf" srcId="{D96F3BBB-D83D-40F7-AA4E-AB20DB6D0E3D}" destId="{8AFD30A9-58F6-4241-B7A1-AAC88816536D}" srcOrd="0" destOrd="0" presId="urn:microsoft.com/office/officeart/2018/2/layout/IconVerticalSolidList"/>
    <dgm:cxn modelId="{422F640B-0FE7-4CF1-98CB-01C4C0729D51}" type="presOf" srcId="{883FEBEF-FF45-46AF-9780-BC45FCC9ED32}" destId="{138E4080-81A6-4555-B1E3-EADD038AA78D}" srcOrd="0" destOrd="0" presId="urn:microsoft.com/office/officeart/2018/2/layout/IconVerticalSolidList"/>
    <dgm:cxn modelId="{0D127F19-2168-4078-A8D2-5A8F4561B78C}" srcId="{883FEBEF-FF45-46AF-9780-BC45FCC9ED32}" destId="{7393758A-C473-4C99-8799-EBC62A4ECF0A}" srcOrd="0" destOrd="0" parTransId="{A277FC14-17A7-4155-A433-481B90CF1B35}" sibTransId="{CC3B6A6A-6A58-485F-8414-64649E478BA8}"/>
    <dgm:cxn modelId="{36CC12AE-54DE-42FE-9E39-A24E91DCF26F}" type="presOf" srcId="{7393758A-C473-4C99-8799-EBC62A4ECF0A}" destId="{C0673468-EB54-42F2-8FB8-7DA556C7F5CD}" srcOrd="0" destOrd="0" presId="urn:microsoft.com/office/officeart/2018/2/layout/IconVerticalSolidList"/>
    <dgm:cxn modelId="{D3C818EB-2240-4A37-B0E8-7915DDD56A10}" srcId="{883FEBEF-FF45-46AF-9780-BC45FCC9ED32}" destId="{D96F3BBB-D83D-40F7-AA4E-AB20DB6D0E3D}" srcOrd="1" destOrd="0" parTransId="{D37FFCA8-806D-4132-A2CC-10CFC08A7293}" sibTransId="{767BBE2E-836B-4862-B70A-49810867ED8A}"/>
    <dgm:cxn modelId="{9160A899-FD3F-4359-A920-36C459F9F91C}" type="presParOf" srcId="{138E4080-81A6-4555-B1E3-EADD038AA78D}" destId="{EBFD103B-8F8A-4D4B-BA2E-D609FC530C36}" srcOrd="0" destOrd="0" presId="urn:microsoft.com/office/officeart/2018/2/layout/IconVerticalSolidList"/>
    <dgm:cxn modelId="{E6D49B92-214D-45C4-952C-9EE9C8D2DEA5}" type="presParOf" srcId="{EBFD103B-8F8A-4D4B-BA2E-D609FC530C36}" destId="{EE183027-FA34-4910-B009-F607EFF3CF9C}" srcOrd="0" destOrd="0" presId="urn:microsoft.com/office/officeart/2018/2/layout/IconVerticalSolidList"/>
    <dgm:cxn modelId="{0BA4EFCB-C995-4473-9C00-D7E2F8A75536}" type="presParOf" srcId="{EBFD103B-8F8A-4D4B-BA2E-D609FC530C36}" destId="{7DD68388-29B3-46E4-AC50-FF6A1913FD4E}" srcOrd="1" destOrd="0" presId="urn:microsoft.com/office/officeart/2018/2/layout/IconVerticalSolidList"/>
    <dgm:cxn modelId="{1D8344DC-2505-4D5A-9520-CBA8726FBE64}" type="presParOf" srcId="{EBFD103B-8F8A-4D4B-BA2E-D609FC530C36}" destId="{CAF85591-2E96-4212-809B-458C3AEC6A1B}" srcOrd="2" destOrd="0" presId="urn:microsoft.com/office/officeart/2018/2/layout/IconVerticalSolidList"/>
    <dgm:cxn modelId="{9399D375-1E65-47FB-A91A-A3BFC594480D}" type="presParOf" srcId="{EBFD103B-8F8A-4D4B-BA2E-D609FC530C36}" destId="{C0673468-EB54-42F2-8FB8-7DA556C7F5CD}" srcOrd="3" destOrd="0" presId="urn:microsoft.com/office/officeart/2018/2/layout/IconVerticalSolidList"/>
    <dgm:cxn modelId="{34B6CEA6-85D5-468D-B61B-517FB255AF08}" type="presParOf" srcId="{138E4080-81A6-4555-B1E3-EADD038AA78D}" destId="{DF9279E5-BBA8-4B89-917B-7E3423B9EDC0}" srcOrd="1" destOrd="0" presId="urn:microsoft.com/office/officeart/2018/2/layout/IconVerticalSolidList"/>
    <dgm:cxn modelId="{336B33E3-2321-4B8A-B4F6-9C4D530DF97F}" type="presParOf" srcId="{138E4080-81A6-4555-B1E3-EADD038AA78D}" destId="{45F5158B-960B-45FE-962B-C20E84FDC080}" srcOrd="2" destOrd="0" presId="urn:microsoft.com/office/officeart/2018/2/layout/IconVerticalSolidList"/>
    <dgm:cxn modelId="{A29B90E4-D12C-4F5A-AA9A-4FC6E63774F4}" type="presParOf" srcId="{45F5158B-960B-45FE-962B-C20E84FDC080}" destId="{B52BA3D6-6A34-4803-AE88-8DD791901189}" srcOrd="0" destOrd="0" presId="urn:microsoft.com/office/officeart/2018/2/layout/IconVerticalSolidList"/>
    <dgm:cxn modelId="{74194438-52B6-4640-A1B5-5EEE9C15EB38}" type="presParOf" srcId="{45F5158B-960B-45FE-962B-C20E84FDC080}" destId="{9C712EEC-8851-4456-BE3A-1D3464436C22}" srcOrd="1" destOrd="0" presId="urn:microsoft.com/office/officeart/2018/2/layout/IconVerticalSolidList"/>
    <dgm:cxn modelId="{AF559E3A-A4AD-4AF4-8415-7A4B97436D98}" type="presParOf" srcId="{45F5158B-960B-45FE-962B-C20E84FDC080}" destId="{74090E99-5D1E-45AC-9579-FDA7FCFFB6B0}" srcOrd="2" destOrd="0" presId="urn:microsoft.com/office/officeart/2018/2/layout/IconVerticalSolidList"/>
    <dgm:cxn modelId="{61DBDE96-2DCF-4434-AA72-B9AB6610DBE8}" type="presParOf" srcId="{45F5158B-960B-45FE-962B-C20E84FDC080}" destId="{8AFD30A9-58F6-4241-B7A1-AAC8881653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5533B-B0E7-4C81-B028-24D94AF9C4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C7FAD8-D2F6-4585-ACFF-0ACC852E8527}">
      <dgm:prSet/>
      <dgm:spPr/>
      <dgm:t>
        <a:bodyPr/>
        <a:lstStyle/>
        <a:p>
          <a:r>
            <a:rPr lang="cs-CZ"/>
            <a:t>Blažkové</a:t>
          </a:r>
          <a:endParaRPr lang="en-US"/>
        </a:p>
      </dgm:t>
    </dgm:pt>
    <dgm:pt modelId="{7803C21C-5291-4334-9C99-4755E4BF1746}" type="parTrans" cxnId="{9E7B39FC-02BE-4B55-89F1-124A973DE50B}">
      <dgm:prSet/>
      <dgm:spPr/>
      <dgm:t>
        <a:bodyPr/>
        <a:lstStyle/>
        <a:p>
          <a:endParaRPr lang="en-US"/>
        </a:p>
      </dgm:t>
    </dgm:pt>
    <dgm:pt modelId="{1CA0C711-A7A5-4344-A7EE-E5B091999CD6}" type="sibTrans" cxnId="{9E7B39FC-02BE-4B55-89F1-124A973DE50B}">
      <dgm:prSet/>
      <dgm:spPr/>
      <dgm:t>
        <a:bodyPr/>
        <a:lstStyle/>
        <a:p>
          <a:endParaRPr lang="en-US"/>
        </a:p>
      </dgm:t>
    </dgm:pt>
    <dgm:pt modelId="{4C8DFDD8-AF67-4F7C-92D1-C15F24F994EB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vytváření pojmu čísla</a:t>
          </a:r>
          <a:endParaRPr lang="en-US"/>
        </a:p>
      </dgm:t>
    </dgm:pt>
    <dgm:pt modelId="{1B0407DB-02E6-4063-8AB1-B7B343C6C6D7}" type="parTrans" cxnId="{F3A2651D-3EE7-4C3A-9465-19427A262BF7}">
      <dgm:prSet/>
      <dgm:spPr/>
      <dgm:t>
        <a:bodyPr/>
        <a:lstStyle/>
        <a:p>
          <a:endParaRPr lang="en-US"/>
        </a:p>
      </dgm:t>
    </dgm:pt>
    <dgm:pt modelId="{19222E7D-D4F7-4636-9861-CA8CB3E7822C}" type="sibTrans" cxnId="{F3A2651D-3EE7-4C3A-9465-19427A262BF7}">
      <dgm:prSet/>
      <dgm:spPr/>
      <dgm:t>
        <a:bodyPr/>
        <a:lstStyle/>
        <a:p>
          <a:endParaRPr lang="en-US"/>
        </a:p>
      </dgm:t>
    </dgm:pt>
    <dgm:pt modelId="{1E4B7692-E2BC-4162-83FE-6A07FE072FB1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se čtením a zápisem čísel</a:t>
          </a:r>
          <a:endParaRPr lang="en-US"/>
        </a:p>
      </dgm:t>
    </dgm:pt>
    <dgm:pt modelId="{BD591B23-87E3-4FDD-9417-9FAFC6265BEA}" type="parTrans" cxnId="{EDCD07B6-A3B3-485D-B721-B5A2B064C2DC}">
      <dgm:prSet/>
      <dgm:spPr/>
      <dgm:t>
        <a:bodyPr/>
        <a:lstStyle/>
        <a:p>
          <a:endParaRPr lang="en-US"/>
        </a:p>
      </dgm:t>
    </dgm:pt>
    <dgm:pt modelId="{30E4CC67-0841-4338-B632-FD9670B44FFD}" type="sibTrans" cxnId="{EDCD07B6-A3B3-485D-B721-B5A2B064C2DC}">
      <dgm:prSet/>
      <dgm:spPr/>
      <dgm:t>
        <a:bodyPr/>
        <a:lstStyle/>
        <a:p>
          <a:endParaRPr lang="en-US"/>
        </a:p>
      </dgm:t>
    </dgm:pt>
    <dgm:pt modelId="{F052888C-9D07-439E-8900-83DEE5D30592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operací s čísly</a:t>
          </a:r>
          <a:endParaRPr lang="en-US"/>
        </a:p>
      </dgm:t>
    </dgm:pt>
    <dgm:pt modelId="{4A2823B4-1FFC-407D-A644-450C938AC79C}" type="parTrans" cxnId="{5F4A1F4D-D7EE-49FD-933D-933B84427A28}">
      <dgm:prSet/>
      <dgm:spPr/>
      <dgm:t>
        <a:bodyPr/>
        <a:lstStyle/>
        <a:p>
          <a:endParaRPr lang="en-US"/>
        </a:p>
      </dgm:t>
    </dgm:pt>
    <dgm:pt modelId="{FB48C9C5-F144-4B5F-AAA1-D3C414C2A6DD}" type="sibTrans" cxnId="{5F4A1F4D-D7EE-49FD-933D-933B84427A28}">
      <dgm:prSet/>
      <dgm:spPr/>
      <dgm:t>
        <a:bodyPr/>
        <a:lstStyle/>
        <a:p>
          <a:endParaRPr lang="en-US"/>
        </a:p>
      </dgm:t>
    </dgm:pt>
    <dgm:pt modelId="{2E9C7D76-DBC4-4A6A-9724-490D0099D8A7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řešení slovních úloh</a:t>
          </a:r>
          <a:endParaRPr lang="en-US"/>
        </a:p>
      </dgm:t>
    </dgm:pt>
    <dgm:pt modelId="{A884ECB8-043E-414D-89FA-1C6B28042860}" type="parTrans" cxnId="{F55C8654-D694-4D1B-B544-1F30DD5D7D9B}">
      <dgm:prSet/>
      <dgm:spPr/>
      <dgm:t>
        <a:bodyPr/>
        <a:lstStyle/>
        <a:p>
          <a:endParaRPr lang="en-US"/>
        </a:p>
      </dgm:t>
    </dgm:pt>
    <dgm:pt modelId="{D34B940E-2136-43EB-B16D-91E304B39440}" type="sibTrans" cxnId="{F55C8654-D694-4D1B-B544-1F30DD5D7D9B}">
      <dgm:prSet/>
      <dgm:spPr/>
      <dgm:t>
        <a:bodyPr/>
        <a:lstStyle/>
        <a:p>
          <a:endParaRPr lang="en-US"/>
        </a:p>
      </dgm:t>
    </dgm:pt>
    <dgm:pt modelId="{ED21B919-10EF-4FD8-A7A8-DACFDDBDEEDF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při vytváření geometrických a prostorových představ</a:t>
          </a:r>
          <a:endParaRPr lang="en-US"/>
        </a:p>
      </dgm:t>
    </dgm:pt>
    <dgm:pt modelId="{2322A922-F713-4983-AAD6-CDF30D37D6DE}" type="parTrans" cxnId="{8F22359C-4603-4EAB-BD65-2CF195C75E5E}">
      <dgm:prSet/>
      <dgm:spPr/>
      <dgm:t>
        <a:bodyPr/>
        <a:lstStyle/>
        <a:p>
          <a:endParaRPr lang="en-US"/>
        </a:p>
      </dgm:t>
    </dgm:pt>
    <dgm:pt modelId="{D7AA5EE8-A631-40FD-B85E-1F20B24D554B}" type="sibTrans" cxnId="{8F22359C-4603-4EAB-BD65-2CF195C75E5E}">
      <dgm:prSet/>
      <dgm:spPr/>
      <dgm:t>
        <a:bodyPr/>
        <a:lstStyle/>
        <a:p>
          <a:endParaRPr lang="en-US"/>
        </a:p>
      </dgm:t>
    </dgm:pt>
    <dgm:pt modelId="{D269257C-CC32-49C3-B60C-F793FA9A5A6D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výpočtů v geometrii</a:t>
          </a:r>
          <a:endParaRPr lang="en-US"/>
        </a:p>
      </dgm:t>
    </dgm:pt>
    <dgm:pt modelId="{50E76AEB-AC24-4858-939A-C2C56EF40361}" type="parTrans" cxnId="{A0FBAE84-460E-459C-9501-77623819DE36}">
      <dgm:prSet/>
      <dgm:spPr/>
      <dgm:t>
        <a:bodyPr/>
        <a:lstStyle/>
        <a:p>
          <a:endParaRPr lang="en-US"/>
        </a:p>
      </dgm:t>
    </dgm:pt>
    <dgm:pt modelId="{880B86D1-F352-48CE-A61B-1621DA96006A}" type="sibTrans" cxnId="{A0FBAE84-460E-459C-9501-77623819DE36}">
      <dgm:prSet/>
      <dgm:spPr/>
      <dgm:t>
        <a:bodyPr/>
        <a:lstStyle/>
        <a:p>
          <a:endParaRPr lang="en-US"/>
        </a:p>
      </dgm:t>
    </dgm:pt>
    <dgm:pt modelId="{B3ADADEF-815B-48BC-8F65-1B0826849A56}">
      <dgm:prSet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problémy</a:t>
          </a:r>
          <a:r>
            <a:rPr lang="cs-CZ"/>
            <a:t> v pochopení a převodech jednotek měr</a:t>
          </a:r>
          <a:r>
            <a:rPr lang="cs-CZ">
              <a:latin typeface="Calibri Light" panose="020F0302020204030204"/>
            </a:rPr>
            <a:t> (Blažková, 2009).</a:t>
          </a:r>
          <a:endParaRPr lang="en-US"/>
        </a:p>
      </dgm:t>
    </dgm:pt>
    <dgm:pt modelId="{6AA2C42D-64E5-4894-8F5E-63B3619D8B62}" type="parTrans" cxnId="{6220C24A-5351-4AFE-B197-B8A86C65C004}">
      <dgm:prSet/>
      <dgm:spPr/>
      <dgm:t>
        <a:bodyPr/>
        <a:lstStyle/>
        <a:p>
          <a:endParaRPr lang="en-US"/>
        </a:p>
      </dgm:t>
    </dgm:pt>
    <dgm:pt modelId="{7832A4DA-7C5E-45D1-B434-37B15C6BC319}" type="sibTrans" cxnId="{6220C24A-5351-4AFE-B197-B8A86C65C004}">
      <dgm:prSet/>
      <dgm:spPr/>
      <dgm:t>
        <a:bodyPr/>
        <a:lstStyle/>
        <a:p>
          <a:endParaRPr lang="en-US"/>
        </a:p>
      </dgm:t>
    </dgm:pt>
    <dgm:pt modelId="{7C99A7C4-1F88-42D9-A76B-930CC3FED0FC}" type="pres">
      <dgm:prSet presAssocID="{9EC5533B-B0E7-4C81-B028-24D94AF9C443}" presName="linear" presStyleCnt="0">
        <dgm:presLayoutVars>
          <dgm:animLvl val="lvl"/>
          <dgm:resizeHandles val="exact"/>
        </dgm:presLayoutVars>
      </dgm:prSet>
      <dgm:spPr/>
    </dgm:pt>
    <dgm:pt modelId="{9D1AFE39-EAF4-47C5-9B63-6FB621CC303C}" type="pres">
      <dgm:prSet presAssocID="{3DC7FAD8-D2F6-4585-ACFF-0ACC852E852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A4B5456-15B1-4571-A783-A3573E7E5C1C}" type="pres">
      <dgm:prSet presAssocID="{3DC7FAD8-D2F6-4585-ACFF-0ACC852E85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A2651D-3EE7-4C3A-9465-19427A262BF7}" srcId="{3DC7FAD8-D2F6-4585-ACFF-0ACC852E8527}" destId="{4C8DFDD8-AF67-4F7C-92D1-C15F24F994EB}" srcOrd="0" destOrd="0" parTransId="{1B0407DB-02E6-4063-8AB1-B7B343C6C6D7}" sibTransId="{19222E7D-D4F7-4636-9861-CA8CB3E7822C}"/>
    <dgm:cxn modelId="{492AA524-7F21-441E-A967-5647C0CA8400}" type="presOf" srcId="{9EC5533B-B0E7-4C81-B028-24D94AF9C443}" destId="{7C99A7C4-1F88-42D9-A76B-930CC3FED0FC}" srcOrd="0" destOrd="0" presId="urn:microsoft.com/office/officeart/2005/8/layout/vList2"/>
    <dgm:cxn modelId="{6220C24A-5351-4AFE-B197-B8A86C65C004}" srcId="{3DC7FAD8-D2F6-4585-ACFF-0ACC852E8527}" destId="{B3ADADEF-815B-48BC-8F65-1B0826849A56}" srcOrd="6" destOrd="0" parTransId="{6AA2C42D-64E5-4894-8F5E-63B3619D8B62}" sibTransId="{7832A4DA-7C5E-45D1-B434-37B15C6BC319}"/>
    <dgm:cxn modelId="{5F4A1F4D-D7EE-49FD-933D-933B84427A28}" srcId="{3DC7FAD8-D2F6-4585-ACFF-0ACC852E8527}" destId="{F052888C-9D07-439E-8900-83DEE5D30592}" srcOrd="2" destOrd="0" parTransId="{4A2823B4-1FFC-407D-A644-450C938AC79C}" sibTransId="{FB48C9C5-F144-4B5F-AAA1-D3C414C2A6DD}"/>
    <dgm:cxn modelId="{884E4374-B436-4E1E-AE02-E3B12CB0A62E}" type="presOf" srcId="{1E4B7692-E2BC-4162-83FE-6A07FE072FB1}" destId="{2A4B5456-15B1-4571-A783-A3573E7E5C1C}" srcOrd="0" destOrd="1" presId="urn:microsoft.com/office/officeart/2005/8/layout/vList2"/>
    <dgm:cxn modelId="{F55C8654-D694-4D1B-B544-1F30DD5D7D9B}" srcId="{3DC7FAD8-D2F6-4585-ACFF-0ACC852E8527}" destId="{2E9C7D76-DBC4-4A6A-9724-490D0099D8A7}" srcOrd="3" destOrd="0" parTransId="{A884ECB8-043E-414D-89FA-1C6B28042860}" sibTransId="{D34B940E-2136-43EB-B16D-91E304B39440}"/>
    <dgm:cxn modelId="{F1D0AF80-8BBB-47EA-A89A-C9E1B0BD5A8B}" type="presOf" srcId="{F052888C-9D07-439E-8900-83DEE5D30592}" destId="{2A4B5456-15B1-4571-A783-A3573E7E5C1C}" srcOrd="0" destOrd="2" presId="urn:microsoft.com/office/officeart/2005/8/layout/vList2"/>
    <dgm:cxn modelId="{A0FBAE84-460E-459C-9501-77623819DE36}" srcId="{3DC7FAD8-D2F6-4585-ACFF-0ACC852E8527}" destId="{D269257C-CC32-49C3-B60C-F793FA9A5A6D}" srcOrd="5" destOrd="0" parTransId="{50E76AEB-AC24-4858-939A-C2C56EF40361}" sibTransId="{880B86D1-F352-48CE-A61B-1621DA96006A}"/>
    <dgm:cxn modelId="{8F22359C-4603-4EAB-BD65-2CF195C75E5E}" srcId="{3DC7FAD8-D2F6-4585-ACFF-0ACC852E8527}" destId="{ED21B919-10EF-4FD8-A7A8-DACFDDBDEEDF}" srcOrd="4" destOrd="0" parTransId="{2322A922-F713-4983-AAD6-CDF30D37D6DE}" sibTransId="{D7AA5EE8-A631-40FD-B85E-1F20B24D554B}"/>
    <dgm:cxn modelId="{CEF712A7-6E3B-4ABE-9E9C-13137DE5AC41}" type="presOf" srcId="{ED21B919-10EF-4FD8-A7A8-DACFDDBDEEDF}" destId="{2A4B5456-15B1-4571-A783-A3573E7E5C1C}" srcOrd="0" destOrd="4" presId="urn:microsoft.com/office/officeart/2005/8/layout/vList2"/>
    <dgm:cxn modelId="{BE7DCBB4-8B13-458C-9AAD-E65C8D5751EE}" type="presOf" srcId="{B3ADADEF-815B-48BC-8F65-1B0826849A56}" destId="{2A4B5456-15B1-4571-A783-A3573E7E5C1C}" srcOrd="0" destOrd="6" presId="urn:microsoft.com/office/officeart/2005/8/layout/vList2"/>
    <dgm:cxn modelId="{EDCD07B6-A3B3-485D-B721-B5A2B064C2DC}" srcId="{3DC7FAD8-D2F6-4585-ACFF-0ACC852E8527}" destId="{1E4B7692-E2BC-4162-83FE-6A07FE072FB1}" srcOrd="1" destOrd="0" parTransId="{BD591B23-87E3-4FDD-9417-9FAFC6265BEA}" sibTransId="{30E4CC67-0841-4338-B632-FD9670B44FFD}"/>
    <dgm:cxn modelId="{64CEB7C7-1C11-43BA-B9FF-F85158841F71}" type="presOf" srcId="{4C8DFDD8-AF67-4F7C-92D1-C15F24F994EB}" destId="{2A4B5456-15B1-4571-A783-A3573E7E5C1C}" srcOrd="0" destOrd="0" presId="urn:microsoft.com/office/officeart/2005/8/layout/vList2"/>
    <dgm:cxn modelId="{759587CF-A1FA-4B5B-90CB-7E04826DAF67}" type="presOf" srcId="{3DC7FAD8-D2F6-4585-ACFF-0ACC852E8527}" destId="{9D1AFE39-EAF4-47C5-9B63-6FB621CC303C}" srcOrd="0" destOrd="0" presId="urn:microsoft.com/office/officeart/2005/8/layout/vList2"/>
    <dgm:cxn modelId="{BB56C7E7-11B7-4456-9DE7-9A7FA8D2A879}" type="presOf" srcId="{D269257C-CC32-49C3-B60C-F793FA9A5A6D}" destId="{2A4B5456-15B1-4571-A783-A3573E7E5C1C}" srcOrd="0" destOrd="5" presId="urn:microsoft.com/office/officeart/2005/8/layout/vList2"/>
    <dgm:cxn modelId="{959662EF-A8E2-421A-8018-F32AF4A31D16}" type="presOf" srcId="{2E9C7D76-DBC4-4A6A-9724-490D0099D8A7}" destId="{2A4B5456-15B1-4571-A783-A3573E7E5C1C}" srcOrd="0" destOrd="3" presId="urn:microsoft.com/office/officeart/2005/8/layout/vList2"/>
    <dgm:cxn modelId="{9E7B39FC-02BE-4B55-89F1-124A973DE50B}" srcId="{9EC5533B-B0E7-4C81-B028-24D94AF9C443}" destId="{3DC7FAD8-D2F6-4585-ACFF-0ACC852E8527}" srcOrd="0" destOrd="0" parTransId="{7803C21C-5291-4334-9C99-4755E4BF1746}" sibTransId="{1CA0C711-A7A5-4344-A7EE-E5B091999CD6}"/>
    <dgm:cxn modelId="{94376AC3-7F31-4CAD-91D3-E480570D6CA7}" type="presParOf" srcId="{7C99A7C4-1F88-42D9-A76B-930CC3FED0FC}" destId="{9D1AFE39-EAF4-47C5-9B63-6FB621CC303C}" srcOrd="0" destOrd="0" presId="urn:microsoft.com/office/officeart/2005/8/layout/vList2"/>
    <dgm:cxn modelId="{6BEF272F-9A6A-4641-9BA7-941A015E1605}" type="presParOf" srcId="{7C99A7C4-1F88-42D9-A76B-930CC3FED0FC}" destId="{2A4B5456-15B1-4571-A783-A3573E7E5C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5533B-B0E7-4C81-B028-24D94AF9C44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DFDD8-AF67-4F7C-92D1-C15F24F994EB}">
      <dgm:prSet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Nováka</a:t>
          </a:r>
          <a:r>
            <a:rPr lang="cs-CZ"/>
            <a:t>:</a:t>
          </a:r>
          <a:endParaRPr lang="en-US"/>
        </a:p>
      </dgm:t>
    </dgm:pt>
    <dgm:pt modelId="{1B0407DB-02E6-4063-8AB1-B7B343C6C6D7}" type="parTrans" cxnId="{F3A2651D-3EE7-4C3A-9465-19427A262BF7}">
      <dgm:prSet/>
      <dgm:spPr/>
      <dgm:t>
        <a:bodyPr/>
        <a:lstStyle/>
        <a:p>
          <a:endParaRPr lang="en-US"/>
        </a:p>
      </dgm:t>
    </dgm:pt>
    <dgm:pt modelId="{19222E7D-D4F7-4636-9861-CA8CB3E7822C}" type="sibTrans" cxnId="{F3A2651D-3EE7-4C3A-9465-19427A262BF7}">
      <dgm:prSet/>
      <dgm:spPr/>
      <dgm:t>
        <a:bodyPr/>
        <a:lstStyle/>
        <a:p>
          <a:endParaRPr lang="en-US"/>
        </a:p>
      </dgm:t>
    </dgm:pt>
    <dgm:pt modelId="{F052888C-9D07-439E-8900-83DEE5D30592}">
      <dgm:prSet/>
      <dgm:spPr/>
      <dgm:t>
        <a:bodyPr/>
        <a:lstStyle/>
        <a:p>
          <a:r>
            <a:rPr lang="cs-CZ" err="1">
              <a:latin typeface="Calibri Light" panose="020F0302020204030204"/>
            </a:rPr>
            <a:t>hypokalkulie</a:t>
          </a:r>
          <a:endParaRPr lang="en-US" err="1"/>
        </a:p>
      </dgm:t>
    </dgm:pt>
    <dgm:pt modelId="{4A2823B4-1FFC-407D-A644-450C938AC79C}" type="parTrans" cxnId="{5F4A1F4D-D7EE-49FD-933D-933B84427A28}">
      <dgm:prSet/>
      <dgm:spPr/>
      <dgm:t>
        <a:bodyPr/>
        <a:lstStyle/>
        <a:p>
          <a:endParaRPr lang="en-US"/>
        </a:p>
      </dgm:t>
    </dgm:pt>
    <dgm:pt modelId="{FB48C9C5-F144-4B5F-AAA1-D3C414C2A6DD}" type="sibTrans" cxnId="{5F4A1F4D-D7EE-49FD-933D-933B84427A28}">
      <dgm:prSet/>
      <dgm:spPr/>
      <dgm:t>
        <a:bodyPr/>
        <a:lstStyle/>
        <a:p>
          <a:endParaRPr lang="en-US"/>
        </a:p>
      </dgm:t>
    </dgm:pt>
    <dgm:pt modelId="{2E9C7D76-DBC4-4A6A-9724-490D0099D8A7}">
      <dgm:prSet/>
      <dgm:spPr/>
      <dgm:t>
        <a:bodyPr/>
        <a:lstStyle/>
        <a:p>
          <a:r>
            <a:rPr lang="cs-CZ" err="1">
              <a:latin typeface="Calibri Light" panose="020F0302020204030204"/>
            </a:rPr>
            <a:t>oligokalkulie</a:t>
          </a:r>
          <a:endParaRPr lang="en-US" err="1"/>
        </a:p>
      </dgm:t>
    </dgm:pt>
    <dgm:pt modelId="{A884ECB8-043E-414D-89FA-1C6B28042860}" type="parTrans" cxnId="{F55C8654-D694-4D1B-B544-1F30DD5D7D9B}">
      <dgm:prSet/>
      <dgm:spPr/>
      <dgm:t>
        <a:bodyPr/>
        <a:lstStyle/>
        <a:p>
          <a:endParaRPr lang="en-US"/>
        </a:p>
      </dgm:t>
    </dgm:pt>
    <dgm:pt modelId="{D34B940E-2136-43EB-B16D-91E304B39440}" type="sibTrans" cxnId="{F55C8654-D694-4D1B-B544-1F30DD5D7D9B}">
      <dgm:prSet/>
      <dgm:spPr/>
      <dgm:t>
        <a:bodyPr/>
        <a:lstStyle/>
        <a:p>
          <a:endParaRPr lang="en-US"/>
        </a:p>
      </dgm:t>
    </dgm:pt>
    <dgm:pt modelId="{ED21B919-10EF-4FD8-A7A8-DACFDDBDEEDF}">
      <dgm:prSet/>
      <dgm:spPr/>
      <dgm:t>
        <a:bodyPr/>
        <a:lstStyle/>
        <a:p>
          <a:r>
            <a:rPr lang="cs-CZ">
              <a:latin typeface="Calibri Light" panose="020F0302020204030204"/>
            </a:rPr>
            <a:t>vývojová</a:t>
          </a:r>
          <a:r>
            <a:rPr lang="cs-CZ"/>
            <a:t> dyskalkulie</a:t>
          </a:r>
          <a:endParaRPr lang="en-US"/>
        </a:p>
      </dgm:t>
    </dgm:pt>
    <dgm:pt modelId="{2322A922-F713-4983-AAD6-CDF30D37D6DE}" type="parTrans" cxnId="{8F22359C-4603-4EAB-BD65-2CF195C75E5E}">
      <dgm:prSet/>
      <dgm:spPr/>
      <dgm:t>
        <a:bodyPr/>
        <a:lstStyle/>
        <a:p>
          <a:endParaRPr lang="en-US"/>
        </a:p>
      </dgm:t>
    </dgm:pt>
    <dgm:pt modelId="{D7AA5EE8-A631-40FD-B85E-1F20B24D554B}" type="sibTrans" cxnId="{8F22359C-4603-4EAB-BD65-2CF195C75E5E}">
      <dgm:prSet/>
      <dgm:spPr/>
      <dgm:t>
        <a:bodyPr/>
        <a:lstStyle/>
        <a:p>
          <a:endParaRPr lang="en-US"/>
        </a:p>
      </dgm:t>
    </dgm:pt>
    <dgm:pt modelId="{D269257C-CC32-49C3-B60C-F793FA9A5A6D}">
      <dgm:prSet phldr="0"/>
      <dgm:spPr/>
      <dgm:t>
        <a:bodyPr/>
        <a:lstStyle/>
        <a:p>
          <a:r>
            <a:rPr lang="cs-CZ">
              <a:latin typeface="Calibri Light" panose="020F0302020204030204"/>
            </a:rPr>
            <a:t>kalkulastenie</a:t>
          </a:r>
          <a:endParaRPr lang="cs-CZ"/>
        </a:p>
      </dgm:t>
    </dgm:pt>
    <dgm:pt modelId="{50E76AEB-AC24-4858-939A-C2C56EF40361}" type="parTrans" cxnId="{A0FBAE84-460E-459C-9501-77623819DE36}">
      <dgm:prSet/>
      <dgm:spPr/>
      <dgm:t>
        <a:bodyPr/>
        <a:lstStyle/>
        <a:p>
          <a:endParaRPr lang="en-US"/>
        </a:p>
      </dgm:t>
    </dgm:pt>
    <dgm:pt modelId="{880B86D1-F352-48CE-A61B-1621DA96006A}" type="sibTrans" cxnId="{A0FBAE84-460E-459C-9501-77623819DE36}">
      <dgm:prSet/>
      <dgm:spPr/>
      <dgm:t>
        <a:bodyPr/>
        <a:lstStyle/>
        <a:p>
          <a:endParaRPr lang="en-US"/>
        </a:p>
      </dgm:t>
    </dgm:pt>
    <dgm:pt modelId="{0528E977-E024-4EDA-9EA4-61737064BD6F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akalkulie</a:t>
          </a:r>
          <a:endParaRPr lang="en-US" err="1">
            <a:latin typeface="Calibri Light" panose="020F0302020204030204"/>
          </a:endParaRPr>
        </a:p>
      </dgm:t>
    </dgm:pt>
    <dgm:pt modelId="{35E7D29B-8022-41EB-8ADE-E9107E570990}" type="parTrans" cxnId="{EF30D9A4-8FAB-4067-A581-B26871499023}">
      <dgm:prSet/>
      <dgm:spPr/>
    </dgm:pt>
    <dgm:pt modelId="{6F3D5F60-9982-46B7-9536-3133ADF24C94}" type="sibTrans" cxnId="{EF30D9A4-8FAB-4067-A581-B26871499023}">
      <dgm:prSet/>
      <dgm:spPr/>
    </dgm:pt>
    <dgm:pt modelId="{9FCE275A-4E4A-4011-8B71-F91A71D14D94}" type="pres">
      <dgm:prSet presAssocID="{9EC5533B-B0E7-4C81-B028-24D94AF9C443}" presName="linear" presStyleCnt="0">
        <dgm:presLayoutVars>
          <dgm:animLvl val="lvl"/>
          <dgm:resizeHandles val="exact"/>
        </dgm:presLayoutVars>
      </dgm:prSet>
      <dgm:spPr/>
    </dgm:pt>
    <dgm:pt modelId="{2CF8E616-D87E-4D01-9873-4622869B7DDC}" type="pres">
      <dgm:prSet presAssocID="{4C8DFDD8-AF67-4F7C-92D1-C15F24F994E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C67CDC-51F3-4544-816E-D421788C3D88}" type="pres">
      <dgm:prSet presAssocID="{4C8DFDD8-AF67-4F7C-92D1-C15F24F994E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255E05-A224-4C7C-895C-1AA61CAAE826}" type="presOf" srcId="{0528E977-E024-4EDA-9EA4-61737064BD6F}" destId="{69C67CDC-51F3-4544-816E-D421788C3D88}" srcOrd="0" destOrd="3" presId="urn:microsoft.com/office/officeart/2005/8/layout/vList2"/>
    <dgm:cxn modelId="{F3A2651D-3EE7-4C3A-9465-19427A262BF7}" srcId="{9EC5533B-B0E7-4C81-B028-24D94AF9C443}" destId="{4C8DFDD8-AF67-4F7C-92D1-C15F24F994EB}" srcOrd="0" destOrd="0" parTransId="{1B0407DB-02E6-4063-8AB1-B7B343C6C6D7}" sibTransId="{19222E7D-D4F7-4636-9861-CA8CB3E7822C}"/>
    <dgm:cxn modelId="{FD8C8E43-78CC-4211-9322-202E74E25BDC}" type="presOf" srcId="{ED21B919-10EF-4FD8-A7A8-DACFDDBDEEDF}" destId="{69C67CDC-51F3-4544-816E-D421788C3D88}" srcOrd="0" destOrd="2" presId="urn:microsoft.com/office/officeart/2005/8/layout/vList2"/>
    <dgm:cxn modelId="{5F4A1F4D-D7EE-49FD-933D-933B84427A28}" srcId="{4C8DFDD8-AF67-4F7C-92D1-C15F24F994EB}" destId="{F052888C-9D07-439E-8900-83DEE5D30592}" srcOrd="0" destOrd="0" parTransId="{4A2823B4-1FFC-407D-A644-450C938AC79C}" sibTransId="{FB48C9C5-F144-4B5F-AAA1-D3C414C2A6DD}"/>
    <dgm:cxn modelId="{F55C8654-D694-4D1B-B544-1F30DD5D7D9B}" srcId="{4C8DFDD8-AF67-4F7C-92D1-C15F24F994EB}" destId="{2E9C7D76-DBC4-4A6A-9724-490D0099D8A7}" srcOrd="1" destOrd="0" parTransId="{A884ECB8-043E-414D-89FA-1C6B28042860}" sibTransId="{D34B940E-2136-43EB-B16D-91E304B39440}"/>
    <dgm:cxn modelId="{8E3B8F7F-D844-49E2-B402-31C19A109DDB}" type="presOf" srcId="{4C8DFDD8-AF67-4F7C-92D1-C15F24F994EB}" destId="{2CF8E616-D87E-4D01-9873-4622869B7DDC}" srcOrd="0" destOrd="0" presId="urn:microsoft.com/office/officeart/2005/8/layout/vList2"/>
    <dgm:cxn modelId="{F6208682-2601-4351-987E-A692E8C6AF55}" type="presOf" srcId="{D269257C-CC32-49C3-B60C-F793FA9A5A6D}" destId="{69C67CDC-51F3-4544-816E-D421788C3D88}" srcOrd="0" destOrd="4" presId="urn:microsoft.com/office/officeart/2005/8/layout/vList2"/>
    <dgm:cxn modelId="{A0FBAE84-460E-459C-9501-77623819DE36}" srcId="{4C8DFDD8-AF67-4F7C-92D1-C15F24F994EB}" destId="{D269257C-CC32-49C3-B60C-F793FA9A5A6D}" srcOrd="4" destOrd="0" parTransId="{50E76AEB-AC24-4858-939A-C2C56EF40361}" sibTransId="{880B86D1-F352-48CE-A61B-1621DA96006A}"/>
    <dgm:cxn modelId="{F0A9EC8B-BE96-49C0-B7E9-955E7BCBEBAB}" type="presOf" srcId="{9EC5533B-B0E7-4C81-B028-24D94AF9C443}" destId="{9FCE275A-4E4A-4011-8B71-F91A71D14D94}" srcOrd="0" destOrd="0" presId="urn:microsoft.com/office/officeart/2005/8/layout/vList2"/>
    <dgm:cxn modelId="{8F22359C-4603-4EAB-BD65-2CF195C75E5E}" srcId="{4C8DFDD8-AF67-4F7C-92D1-C15F24F994EB}" destId="{ED21B919-10EF-4FD8-A7A8-DACFDDBDEEDF}" srcOrd="2" destOrd="0" parTransId="{2322A922-F713-4983-AAD6-CDF30D37D6DE}" sibTransId="{D7AA5EE8-A631-40FD-B85E-1F20B24D554B}"/>
    <dgm:cxn modelId="{B4A1D39D-12C4-44CE-B3CD-5B07D417C366}" type="presOf" srcId="{F052888C-9D07-439E-8900-83DEE5D30592}" destId="{69C67CDC-51F3-4544-816E-D421788C3D88}" srcOrd="0" destOrd="0" presId="urn:microsoft.com/office/officeart/2005/8/layout/vList2"/>
    <dgm:cxn modelId="{EF30D9A4-8FAB-4067-A581-B26871499023}" srcId="{4C8DFDD8-AF67-4F7C-92D1-C15F24F994EB}" destId="{0528E977-E024-4EDA-9EA4-61737064BD6F}" srcOrd="3" destOrd="0" parTransId="{35E7D29B-8022-41EB-8ADE-E9107E570990}" sibTransId="{6F3D5F60-9982-46B7-9536-3133ADF24C94}"/>
    <dgm:cxn modelId="{D96CA6CE-0460-4CE6-B7D3-92D426D534D1}" type="presOf" srcId="{2E9C7D76-DBC4-4A6A-9724-490D0099D8A7}" destId="{69C67CDC-51F3-4544-816E-D421788C3D88}" srcOrd="0" destOrd="1" presId="urn:microsoft.com/office/officeart/2005/8/layout/vList2"/>
    <dgm:cxn modelId="{DF05DF8B-6B22-469E-B386-BE26DF78D9DD}" type="presParOf" srcId="{9FCE275A-4E4A-4011-8B71-F91A71D14D94}" destId="{2CF8E616-D87E-4D01-9873-4622869B7DDC}" srcOrd="0" destOrd="0" presId="urn:microsoft.com/office/officeart/2005/8/layout/vList2"/>
    <dgm:cxn modelId="{71DB41FF-A12D-4DD3-8B52-B9D0C67F95D0}" type="presParOf" srcId="{9FCE275A-4E4A-4011-8B71-F91A71D14D94}" destId="{69C67CDC-51F3-4544-816E-D421788C3D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E171D-B6AA-4537-8A1D-B66F6C8397B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4BB8E3-7AD3-4939-B433-A71346947C2E}">
      <dgm:prSet/>
      <dgm:spPr/>
      <dgm:t>
        <a:bodyPr/>
        <a:lstStyle/>
        <a:p>
          <a:r>
            <a:rPr lang="cs-CZ" err="1"/>
            <a:t>K</a:t>
          </a:r>
          <a:r>
            <a:rPr lang="cs-CZ" b="1" err="1"/>
            <a:t>ošče</a:t>
          </a:r>
          <a:endParaRPr lang="en-US" b="1" err="1"/>
        </a:p>
      </dgm:t>
    </dgm:pt>
    <dgm:pt modelId="{50074C74-992F-424C-8C13-FB551C4746EA}" type="parTrans" cxnId="{820C266A-0051-4ED0-8421-9481A8A0F920}">
      <dgm:prSet/>
      <dgm:spPr/>
      <dgm:t>
        <a:bodyPr/>
        <a:lstStyle/>
        <a:p>
          <a:endParaRPr lang="en-US"/>
        </a:p>
      </dgm:t>
    </dgm:pt>
    <dgm:pt modelId="{6FC622C1-566D-40B2-9362-BFFDB2AE7CFA}" type="sibTrans" cxnId="{820C266A-0051-4ED0-8421-9481A8A0F920}">
      <dgm:prSet/>
      <dgm:spPr/>
      <dgm:t>
        <a:bodyPr/>
        <a:lstStyle/>
        <a:p>
          <a:endParaRPr lang="en-US"/>
        </a:p>
      </dgm:t>
    </dgm:pt>
    <dgm:pt modelId="{2433B302-0670-4403-8487-78AB8DAAE507}">
      <dgm:prSet/>
      <dgm:spPr/>
      <dgm:t>
        <a:bodyPr/>
        <a:lstStyle/>
        <a:p>
          <a:r>
            <a:rPr lang="cs-CZ" b="0" err="1">
              <a:latin typeface="Calibri Light" panose="020F0302020204030204"/>
            </a:rPr>
            <a:t>praktognostická</a:t>
          </a:r>
          <a:r>
            <a:rPr lang="cs-CZ" b="0"/>
            <a:t> dyskalkulie</a:t>
          </a:r>
          <a:endParaRPr lang="en-US" b="0"/>
        </a:p>
      </dgm:t>
    </dgm:pt>
    <dgm:pt modelId="{F53CB2B3-C6E3-44FF-9F7B-917EDB025D5F}" type="parTrans" cxnId="{CE37FC44-FA42-494B-8588-0EBBE1A73BF5}">
      <dgm:prSet/>
      <dgm:spPr/>
      <dgm:t>
        <a:bodyPr/>
        <a:lstStyle/>
        <a:p>
          <a:endParaRPr lang="en-US"/>
        </a:p>
      </dgm:t>
    </dgm:pt>
    <dgm:pt modelId="{89334CBE-D5E6-40CF-AEDF-702B25396854}" type="sibTrans" cxnId="{CE37FC44-FA42-494B-8588-0EBBE1A73BF5}">
      <dgm:prSet/>
      <dgm:spPr/>
      <dgm:t>
        <a:bodyPr/>
        <a:lstStyle/>
        <a:p>
          <a:endParaRPr lang="en-US"/>
        </a:p>
      </dgm:t>
    </dgm:pt>
    <dgm:pt modelId="{46B99AD5-637A-4046-B919-A858F9D47497}">
      <dgm:prSet/>
      <dgm:spPr/>
      <dgm:t>
        <a:bodyPr/>
        <a:lstStyle/>
        <a:p>
          <a:r>
            <a:rPr lang="cs-CZ" b="0">
              <a:latin typeface="Calibri Light" panose="020F0302020204030204"/>
            </a:rPr>
            <a:t>verbální</a:t>
          </a:r>
          <a:r>
            <a:rPr lang="cs-CZ" b="0"/>
            <a:t> dyskalkulie</a:t>
          </a:r>
          <a:endParaRPr lang="en-US" b="0"/>
        </a:p>
      </dgm:t>
    </dgm:pt>
    <dgm:pt modelId="{C4AF9768-3337-482B-81D8-6D64AB5784A8}" type="parTrans" cxnId="{B8CC9F0B-A1C7-49F2-B546-E8E36A366182}">
      <dgm:prSet/>
      <dgm:spPr/>
      <dgm:t>
        <a:bodyPr/>
        <a:lstStyle/>
        <a:p>
          <a:endParaRPr lang="en-US"/>
        </a:p>
      </dgm:t>
    </dgm:pt>
    <dgm:pt modelId="{77FFF489-6A86-4E74-B33A-685EC2599DCC}" type="sibTrans" cxnId="{B8CC9F0B-A1C7-49F2-B546-E8E36A366182}">
      <dgm:prSet/>
      <dgm:spPr/>
      <dgm:t>
        <a:bodyPr/>
        <a:lstStyle/>
        <a:p>
          <a:endParaRPr lang="en-US"/>
        </a:p>
      </dgm:t>
    </dgm:pt>
    <dgm:pt modelId="{280A2390-40C1-4F77-89D9-7DD4A00594AB}">
      <dgm:prSet/>
      <dgm:spPr/>
      <dgm:t>
        <a:bodyPr/>
        <a:lstStyle/>
        <a:p>
          <a:r>
            <a:rPr lang="cs-CZ" b="0" err="1">
              <a:latin typeface="Calibri Light" panose="020F0302020204030204"/>
            </a:rPr>
            <a:t>lexická</a:t>
          </a:r>
          <a:r>
            <a:rPr lang="cs-CZ" b="0"/>
            <a:t> dyskalkulie</a:t>
          </a:r>
          <a:endParaRPr lang="en-US" b="0"/>
        </a:p>
      </dgm:t>
    </dgm:pt>
    <dgm:pt modelId="{B4C7D09B-FE75-4DEB-B28B-6D35DFA5B2EA}" type="parTrans" cxnId="{4123FC2C-4F4B-48B3-AE48-6575E255C350}">
      <dgm:prSet/>
      <dgm:spPr/>
      <dgm:t>
        <a:bodyPr/>
        <a:lstStyle/>
        <a:p>
          <a:endParaRPr lang="en-US"/>
        </a:p>
      </dgm:t>
    </dgm:pt>
    <dgm:pt modelId="{222B5869-51B9-4222-A19B-76983C89133A}" type="sibTrans" cxnId="{4123FC2C-4F4B-48B3-AE48-6575E255C350}">
      <dgm:prSet/>
      <dgm:spPr/>
      <dgm:t>
        <a:bodyPr/>
        <a:lstStyle/>
        <a:p>
          <a:endParaRPr lang="en-US"/>
        </a:p>
      </dgm:t>
    </dgm:pt>
    <dgm:pt modelId="{93C49379-5BFC-43AA-AF2B-324B84E798B2}">
      <dgm:prSet/>
      <dgm:spPr/>
      <dgm:t>
        <a:bodyPr/>
        <a:lstStyle/>
        <a:p>
          <a:r>
            <a:rPr lang="cs-CZ" b="0">
              <a:latin typeface="Calibri Light" panose="020F0302020204030204"/>
            </a:rPr>
            <a:t>grafická</a:t>
          </a:r>
          <a:r>
            <a:rPr lang="cs-CZ" b="0"/>
            <a:t> dyskalkulie</a:t>
          </a:r>
          <a:endParaRPr lang="en-US" b="0"/>
        </a:p>
      </dgm:t>
    </dgm:pt>
    <dgm:pt modelId="{08984022-D72D-4C22-821B-F7D739EAF187}" type="parTrans" cxnId="{0E853264-6A70-4E57-A30C-B06BB14DEEC1}">
      <dgm:prSet/>
      <dgm:spPr/>
      <dgm:t>
        <a:bodyPr/>
        <a:lstStyle/>
        <a:p>
          <a:endParaRPr lang="en-US"/>
        </a:p>
      </dgm:t>
    </dgm:pt>
    <dgm:pt modelId="{2B5B5264-DC0B-4518-9439-F4205C341CA5}" type="sibTrans" cxnId="{0E853264-6A70-4E57-A30C-B06BB14DEEC1}">
      <dgm:prSet/>
      <dgm:spPr/>
      <dgm:t>
        <a:bodyPr/>
        <a:lstStyle/>
        <a:p>
          <a:endParaRPr lang="en-US"/>
        </a:p>
      </dgm:t>
    </dgm:pt>
    <dgm:pt modelId="{D471ECAD-D621-4602-9872-AC9C71D9039F}">
      <dgm:prSet/>
      <dgm:spPr/>
      <dgm:t>
        <a:bodyPr/>
        <a:lstStyle/>
        <a:p>
          <a:r>
            <a:rPr lang="cs-CZ" b="0">
              <a:latin typeface="Calibri Light" panose="020F0302020204030204"/>
            </a:rPr>
            <a:t>operační</a:t>
          </a:r>
          <a:r>
            <a:rPr lang="cs-CZ" b="0"/>
            <a:t> dyskalkulie</a:t>
          </a:r>
          <a:endParaRPr lang="en-US" b="0"/>
        </a:p>
      </dgm:t>
    </dgm:pt>
    <dgm:pt modelId="{DCA947C7-8554-41A0-B583-9338F94EE38B}" type="parTrans" cxnId="{07CC4085-EA6E-4449-866E-A0F03C3AA4B4}">
      <dgm:prSet/>
      <dgm:spPr/>
      <dgm:t>
        <a:bodyPr/>
        <a:lstStyle/>
        <a:p>
          <a:endParaRPr lang="en-US"/>
        </a:p>
      </dgm:t>
    </dgm:pt>
    <dgm:pt modelId="{7DBEB29D-D1DE-4911-A29F-89DF9B122EBD}" type="sibTrans" cxnId="{07CC4085-EA6E-4449-866E-A0F03C3AA4B4}">
      <dgm:prSet/>
      <dgm:spPr/>
      <dgm:t>
        <a:bodyPr/>
        <a:lstStyle/>
        <a:p>
          <a:endParaRPr lang="en-US"/>
        </a:p>
      </dgm:t>
    </dgm:pt>
    <dgm:pt modelId="{CD8FAFEA-497A-4BDF-8964-02A110E84FCD}">
      <dgm:prSet/>
      <dgm:spPr/>
      <dgm:t>
        <a:bodyPr/>
        <a:lstStyle/>
        <a:p>
          <a:r>
            <a:rPr lang="cs-CZ" b="0" err="1">
              <a:latin typeface="Calibri Light" panose="020F0302020204030204"/>
            </a:rPr>
            <a:t>ideognostická</a:t>
          </a:r>
          <a:r>
            <a:rPr lang="cs-CZ" b="0"/>
            <a:t> dyskalkulie</a:t>
          </a:r>
          <a:endParaRPr lang="en-US" b="0"/>
        </a:p>
      </dgm:t>
    </dgm:pt>
    <dgm:pt modelId="{1125A0D8-A316-46F7-AD51-03ABB9738416}" type="parTrans" cxnId="{D2962ABD-5220-4840-B635-459DFD2B3F6E}">
      <dgm:prSet/>
      <dgm:spPr/>
      <dgm:t>
        <a:bodyPr/>
        <a:lstStyle/>
        <a:p>
          <a:endParaRPr lang="en-US"/>
        </a:p>
      </dgm:t>
    </dgm:pt>
    <dgm:pt modelId="{15BFA5AA-88BD-42EF-9CBF-9406B82A3FFF}" type="sibTrans" cxnId="{D2962ABD-5220-4840-B635-459DFD2B3F6E}">
      <dgm:prSet/>
      <dgm:spPr/>
      <dgm:t>
        <a:bodyPr/>
        <a:lstStyle/>
        <a:p>
          <a:endParaRPr lang="en-US"/>
        </a:p>
      </dgm:t>
    </dgm:pt>
    <dgm:pt modelId="{752F0B32-2B84-484E-9532-4E8D011CA5E1}" type="pres">
      <dgm:prSet presAssocID="{389E171D-B6AA-4537-8A1D-B66F6C8397B5}" presName="linear" presStyleCnt="0">
        <dgm:presLayoutVars>
          <dgm:animLvl val="lvl"/>
          <dgm:resizeHandles val="exact"/>
        </dgm:presLayoutVars>
      </dgm:prSet>
      <dgm:spPr/>
    </dgm:pt>
    <dgm:pt modelId="{7DD6BC3B-2417-499C-A739-0B690B0017E8}" type="pres">
      <dgm:prSet presAssocID="{F44BB8E3-7AD3-4939-B433-A71346947C2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008DD7C-4FEE-4EA3-A3D2-DF9C8B8B93DD}" type="pres">
      <dgm:prSet presAssocID="{F44BB8E3-7AD3-4939-B433-A71346947C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CC9F0B-A1C7-49F2-B546-E8E36A366182}" srcId="{F44BB8E3-7AD3-4939-B433-A71346947C2E}" destId="{46B99AD5-637A-4046-B919-A858F9D47497}" srcOrd="1" destOrd="0" parTransId="{C4AF9768-3337-482B-81D8-6D64AB5784A8}" sibTransId="{77FFF489-6A86-4E74-B33A-685EC2599DCC}"/>
    <dgm:cxn modelId="{F0A8FB1C-C53E-45D5-85C0-9A3E6396C50C}" type="presOf" srcId="{46B99AD5-637A-4046-B919-A858F9D47497}" destId="{9008DD7C-4FEE-4EA3-A3D2-DF9C8B8B93DD}" srcOrd="0" destOrd="1" presId="urn:microsoft.com/office/officeart/2005/8/layout/vList2"/>
    <dgm:cxn modelId="{4123FC2C-4F4B-48B3-AE48-6575E255C350}" srcId="{F44BB8E3-7AD3-4939-B433-A71346947C2E}" destId="{280A2390-40C1-4F77-89D9-7DD4A00594AB}" srcOrd="2" destOrd="0" parTransId="{B4C7D09B-FE75-4DEB-B28B-6D35DFA5B2EA}" sibTransId="{222B5869-51B9-4222-A19B-76983C89133A}"/>
    <dgm:cxn modelId="{DF96803D-8C76-41EE-96B8-FF90273DFE17}" type="presOf" srcId="{F44BB8E3-7AD3-4939-B433-A71346947C2E}" destId="{7DD6BC3B-2417-499C-A739-0B690B0017E8}" srcOrd="0" destOrd="0" presId="urn:microsoft.com/office/officeart/2005/8/layout/vList2"/>
    <dgm:cxn modelId="{0E853264-6A70-4E57-A30C-B06BB14DEEC1}" srcId="{F44BB8E3-7AD3-4939-B433-A71346947C2E}" destId="{93C49379-5BFC-43AA-AF2B-324B84E798B2}" srcOrd="3" destOrd="0" parTransId="{08984022-D72D-4C22-821B-F7D739EAF187}" sibTransId="{2B5B5264-DC0B-4518-9439-F4205C341CA5}"/>
    <dgm:cxn modelId="{CE37FC44-FA42-494B-8588-0EBBE1A73BF5}" srcId="{F44BB8E3-7AD3-4939-B433-A71346947C2E}" destId="{2433B302-0670-4403-8487-78AB8DAAE507}" srcOrd="0" destOrd="0" parTransId="{F53CB2B3-C6E3-44FF-9F7B-917EDB025D5F}" sibTransId="{89334CBE-D5E6-40CF-AEDF-702B25396854}"/>
    <dgm:cxn modelId="{820C266A-0051-4ED0-8421-9481A8A0F920}" srcId="{389E171D-B6AA-4537-8A1D-B66F6C8397B5}" destId="{F44BB8E3-7AD3-4939-B433-A71346947C2E}" srcOrd="0" destOrd="0" parTransId="{50074C74-992F-424C-8C13-FB551C4746EA}" sibTransId="{6FC622C1-566D-40B2-9362-BFFDB2AE7CFA}"/>
    <dgm:cxn modelId="{0AE33458-5116-4AAA-B7A4-70D5A7F8E9C8}" type="presOf" srcId="{93C49379-5BFC-43AA-AF2B-324B84E798B2}" destId="{9008DD7C-4FEE-4EA3-A3D2-DF9C8B8B93DD}" srcOrd="0" destOrd="3" presId="urn:microsoft.com/office/officeart/2005/8/layout/vList2"/>
    <dgm:cxn modelId="{E3099C7E-C276-453D-BB18-3EF8CC620284}" type="presOf" srcId="{389E171D-B6AA-4537-8A1D-B66F6C8397B5}" destId="{752F0B32-2B84-484E-9532-4E8D011CA5E1}" srcOrd="0" destOrd="0" presId="urn:microsoft.com/office/officeart/2005/8/layout/vList2"/>
    <dgm:cxn modelId="{9998B984-0CB1-4A4D-B440-25CEA222C51D}" type="presOf" srcId="{280A2390-40C1-4F77-89D9-7DD4A00594AB}" destId="{9008DD7C-4FEE-4EA3-A3D2-DF9C8B8B93DD}" srcOrd="0" destOrd="2" presId="urn:microsoft.com/office/officeart/2005/8/layout/vList2"/>
    <dgm:cxn modelId="{07CC4085-EA6E-4449-866E-A0F03C3AA4B4}" srcId="{F44BB8E3-7AD3-4939-B433-A71346947C2E}" destId="{D471ECAD-D621-4602-9872-AC9C71D9039F}" srcOrd="4" destOrd="0" parTransId="{DCA947C7-8554-41A0-B583-9338F94EE38B}" sibTransId="{7DBEB29D-D1DE-4911-A29F-89DF9B122EBD}"/>
    <dgm:cxn modelId="{F86FE4AE-917A-424A-AD8E-AE32546F50DC}" type="presOf" srcId="{D471ECAD-D621-4602-9872-AC9C71D9039F}" destId="{9008DD7C-4FEE-4EA3-A3D2-DF9C8B8B93DD}" srcOrd="0" destOrd="4" presId="urn:microsoft.com/office/officeart/2005/8/layout/vList2"/>
    <dgm:cxn modelId="{D2962ABD-5220-4840-B635-459DFD2B3F6E}" srcId="{F44BB8E3-7AD3-4939-B433-A71346947C2E}" destId="{CD8FAFEA-497A-4BDF-8964-02A110E84FCD}" srcOrd="5" destOrd="0" parTransId="{1125A0D8-A316-46F7-AD51-03ABB9738416}" sibTransId="{15BFA5AA-88BD-42EF-9CBF-9406B82A3FFF}"/>
    <dgm:cxn modelId="{D428F8C9-812A-461C-9E92-F30A752AAF21}" type="presOf" srcId="{CD8FAFEA-497A-4BDF-8964-02A110E84FCD}" destId="{9008DD7C-4FEE-4EA3-A3D2-DF9C8B8B93DD}" srcOrd="0" destOrd="5" presId="urn:microsoft.com/office/officeart/2005/8/layout/vList2"/>
    <dgm:cxn modelId="{6345F1CB-1FA7-4C68-AAA2-CBB893918418}" type="presOf" srcId="{2433B302-0670-4403-8487-78AB8DAAE507}" destId="{9008DD7C-4FEE-4EA3-A3D2-DF9C8B8B93DD}" srcOrd="0" destOrd="0" presId="urn:microsoft.com/office/officeart/2005/8/layout/vList2"/>
    <dgm:cxn modelId="{BD18E603-E787-41C2-BBF7-37F92BCB3827}" type="presParOf" srcId="{752F0B32-2B84-484E-9532-4E8D011CA5E1}" destId="{7DD6BC3B-2417-499C-A739-0B690B0017E8}" srcOrd="0" destOrd="0" presId="urn:microsoft.com/office/officeart/2005/8/layout/vList2"/>
    <dgm:cxn modelId="{9060F89F-2ADF-4F4E-A876-40129E71A81A}" type="presParOf" srcId="{752F0B32-2B84-484E-9532-4E8D011CA5E1}" destId="{9008DD7C-4FEE-4EA3-A3D2-DF9C8B8B93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F04FFB-246C-43CF-A865-0A6B9CB85D9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376741-C204-4B86-AB48-7E93CEBE698F}">
      <dgm:prSet/>
      <dgm:spPr/>
      <dgm:t>
        <a:bodyPr/>
        <a:lstStyle/>
        <a:p>
          <a:r>
            <a:rPr lang="cs-CZ"/>
            <a:t>porucha manipulace s konkrétními předměty nebo symboly</a:t>
          </a:r>
          <a:endParaRPr lang="en-US"/>
        </a:p>
      </dgm:t>
    </dgm:pt>
    <dgm:pt modelId="{7586C683-B51D-4D73-9714-A4FC575628D9}" type="parTrans" cxnId="{8F7AFB0E-1201-4CCF-B478-F59C0B457595}">
      <dgm:prSet/>
      <dgm:spPr/>
      <dgm:t>
        <a:bodyPr/>
        <a:lstStyle/>
        <a:p>
          <a:endParaRPr lang="en-US"/>
        </a:p>
      </dgm:t>
    </dgm:pt>
    <dgm:pt modelId="{6FBB3D5B-81F2-4691-967A-ECF278B069FA}" type="sibTrans" cxnId="{8F7AFB0E-1201-4CCF-B478-F59C0B457595}">
      <dgm:prSet/>
      <dgm:spPr/>
      <dgm:t>
        <a:bodyPr/>
        <a:lstStyle/>
        <a:p>
          <a:endParaRPr lang="en-US"/>
        </a:p>
      </dgm:t>
    </dgm:pt>
    <dgm:pt modelId="{E77641D0-A5FB-415B-AB87-9D666FC342C6}">
      <dgm:prSet/>
      <dgm:spPr/>
      <dgm:t>
        <a:bodyPr/>
        <a:lstStyle/>
        <a:p>
          <a:r>
            <a:rPr lang="cs-CZ"/>
            <a:t>porucha při tvoření skupin předmětů</a:t>
          </a:r>
          <a:endParaRPr lang="en-US"/>
        </a:p>
      </dgm:t>
    </dgm:pt>
    <dgm:pt modelId="{977E8641-4C04-4751-960F-E75DA5C66056}" type="parTrans" cxnId="{66A79D50-2615-4F1E-AE85-B26F0D4D1D62}">
      <dgm:prSet/>
      <dgm:spPr/>
      <dgm:t>
        <a:bodyPr/>
        <a:lstStyle/>
        <a:p>
          <a:endParaRPr lang="en-US"/>
        </a:p>
      </dgm:t>
    </dgm:pt>
    <dgm:pt modelId="{A114A909-3A7C-458F-B309-EA4E28396689}" type="sibTrans" cxnId="{66A79D50-2615-4F1E-AE85-B26F0D4D1D62}">
      <dgm:prSet/>
      <dgm:spPr/>
      <dgm:t>
        <a:bodyPr/>
        <a:lstStyle/>
        <a:p>
          <a:endParaRPr lang="en-US"/>
        </a:p>
      </dgm:t>
    </dgm:pt>
    <dgm:pt modelId="{66A76856-831D-4937-8FA2-2A85A9A6ABCB}">
      <dgm:prSet/>
      <dgm:spPr/>
      <dgm:t>
        <a:bodyPr/>
        <a:lstStyle/>
        <a:p>
          <a:pPr rtl="0"/>
          <a:r>
            <a:rPr lang="cs-CZ"/>
            <a:t>nepochopení pojmu přirozeného </a:t>
          </a:r>
          <a:r>
            <a:rPr lang="cs-CZ">
              <a:latin typeface="Calibri Light" panose="020F0302020204030204"/>
            </a:rPr>
            <a:t>čísl</a:t>
          </a:r>
          <a:endParaRPr lang="en-US">
            <a:latin typeface="Calibri Light" panose="020F0302020204030204"/>
          </a:endParaRPr>
        </a:p>
      </dgm:t>
    </dgm:pt>
    <dgm:pt modelId="{1743A514-14D3-4EEF-8DA0-77B6A445CDE9}" type="parTrans" cxnId="{93E9F2A3-3BA4-4232-8078-83E7BA0E17AD}">
      <dgm:prSet/>
      <dgm:spPr/>
      <dgm:t>
        <a:bodyPr/>
        <a:lstStyle/>
        <a:p>
          <a:endParaRPr lang="en-US"/>
        </a:p>
      </dgm:t>
    </dgm:pt>
    <dgm:pt modelId="{F5271BAC-A682-4862-BA04-87DD11DFD2CE}" type="sibTrans" cxnId="{93E9F2A3-3BA4-4232-8078-83E7BA0E17AD}">
      <dgm:prSet/>
      <dgm:spPr/>
      <dgm:t>
        <a:bodyPr/>
        <a:lstStyle/>
        <a:p>
          <a:endParaRPr lang="en-US"/>
        </a:p>
      </dgm:t>
    </dgm:pt>
    <dgm:pt modelId="{C81A00C1-8D51-4D23-8BC8-EE76856D9B79}">
      <dgm:prSet/>
      <dgm:spPr/>
      <dgm:t>
        <a:bodyPr/>
        <a:lstStyle/>
        <a:p>
          <a:r>
            <a:rPr lang="cs-CZ"/>
            <a:t>neschopnost porovnat počet prvků</a:t>
          </a:r>
          <a:endParaRPr lang="en-US"/>
        </a:p>
      </dgm:t>
    </dgm:pt>
    <dgm:pt modelId="{9132CC89-718B-4DEF-947D-CAC294FADF15}" type="parTrans" cxnId="{ACF6DC2D-0DF6-4D9A-8A10-B26B5D08385C}">
      <dgm:prSet/>
      <dgm:spPr/>
      <dgm:t>
        <a:bodyPr/>
        <a:lstStyle/>
        <a:p>
          <a:endParaRPr lang="en-US"/>
        </a:p>
      </dgm:t>
    </dgm:pt>
    <dgm:pt modelId="{77BACA28-E1EC-4261-A88D-6FA8E08F5AF2}" type="sibTrans" cxnId="{ACF6DC2D-0DF6-4D9A-8A10-B26B5D08385C}">
      <dgm:prSet/>
      <dgm:spPr/>
      <dgm:t>
        <a:bodyPr/>
        <a:lstStyle/>
        <a:p>
          <a:endParaRPr lang="en-US"/>
        </a:p>
      </dgm:t>
    </dgm:pt>
    <dgm:pt modelId="{2CCB7ECB-3417-4728-9C37-0804E35338AE}">
      <dgm:prSet/>
      <dgm:spPr/>
      <dgm:t>
        <a:bodyPr/>
        <a:lstStyle/>
        <a:p>
          <a:r>
            <a:rPr lang="cs-CZ"/>
            <a:t>neschopnost diferenciace geometrických útvarů</a:t>
          </a:r>
          <a:endParaRPr lang="en-US"/>
        </a:p>
      </dgm:t>
    </dgm:pt>
    <dgm:pt modelId="{CDCA8BF8-17F0-4083-9BD6-F819CBF1B9FE}" type="parTrans" cxnId="{C9C9D171-9D4F-4E10-A78D-05C16197A7D4}">
      <dgm:prSet/>
      <dgm:spPr/>
      <dgm:t>
        <a:bodyPr/>
        <a:lstStyle/>
        <a:p>
          <a:endParaRPr lang="en-US"/>
        </a:p>
      </dgm:t>
    </dgm:pt>
    <dgm:pt modelId="{3BD77C8C-B73C-4E85-8251-BD32F1DC9DA7}" type="sibTrans" cxnId="{C9C9D171-9D4F-4E10-A78D-05C16197A7D4}">
      <dgm:prSet/>
      <dgm:spPr/>
      <dgm:t>
        <a:bodyPr/>
        <a:lstStyle/>
        <a:p>
          <a:endParaRPr lang="en-US"/>
        </a:p>
      </dgm:t>
    </dgm:pt>
    <dgm:pt modelId="{821849FF-C3B0-4045-B944-FF596C68420C}">
      <dgm:prSet/>
      <dgm:spPr/>
      <dgm:t>
        <a:bodyPr/>
        <a:lstStyle/>
        <a:p>
          <a:r>
            <a:rPr lang="cs-CZ"/>
            <a:t>porucha prostorového faktoru</a:t>
          </a:r>
          <a:endParaRPr lang="en-US"/>
        </a:p>
      </dgm:t>
    </dgm:pt>
    <dgm:pt modelId="{8144F2C8-2A86-40CE-A15B-F5E0EBB1DADA}" type="parTrans" cxnId="{B41C994F-F88B-4680-A5D5-F781EE7DBB2E}">
      <dgm:prSet/>
      <dgm:spPr/>
      <dgm:t>
        <a:bodyPr/>
        <a:lstStyle/>
        <a:p>
          <a:endParaRPr lang="en-US"/>
        </a:p>
      </dgm:t>
    </dgm:pt>
    <dgm:pt modelId="{9756C84D-3196-4C31-9573-A89E640E7276}" type="sibTrans" cxnId="{B41C994F-F88B-4680-A5D5-F781EE7DBB2E}">
      <dgm:prSet/>
      <dgm:spPr/>
      <dgm:t>
        <a:bodyPr/>
        <a:lstStyle/>
        <a:p>
          <a:endParaRPr lang="en-US"/>
        </a:p>
      </dgm:t>
    </dgm:pt>
    <dgm:pt modelId="{2AB5508D-4F21-405C-AFC7-C653883E62A6}" type="pres">
      <dgm:prSet presAssocID="{57F04FFB-246C-43CF-A865-0A6B9CB85D9E}" presName="linear" presStyleCnt="0">
        <dgm:presLayoutVars>
          <dgm:animLvl val="lvl"/>
          <dgm:resizeHandles val="exact"/>
        </dgm:presLayoutVars>
      </dgm:prSet>
      <dgm:spPr/>
    </dgm:pt>
    <dgm:pt modelId="{A135AFE6-B8C3-4834-841A-1C3AE24A2B8E}" type="pres">
      <dgm:prSet presAssocID="{B8376741-C204-4B86-AB48-7E93CEBE698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6F81C1-59EA-4B6C-88CA-B378612F9B6A}" type="pres">
      <dgm:prSet presAssocID="{6FBB3D5B-81F2-4691-967A-ECF278B069FA}" presName="spacer" presStyleCnt="0"/>
      <dgm:spPr/>
    </dgm:pt>
    <dgm:pt modelId="{DC8E1C4D-47C4-4163-BA22-1241F031C1A9}" type="pres">
      <dgm:prSet presAssocID="{E77641D0-A5FB-415B-AB87-9D666FC342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C3F987-F63E-42BD-BE8E-235A3A5289D0}" type="pres">
      <dgm:prSet presAssocID="{A114A909-3A7C-458F-B309-EA4E28396689}" presName="spacer" presStyleCnt="0"/>
      <dgm:spPr/>
    </dgm:pt>
    <dgm:pt modelId="{E3B6686A-E7F6-492E-BCBB-BA550A4288DC}" type="pres">
      <dgm:prSet presAssocID="{66A76856-831D-4937-8FA2-2A85A9A6AB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9B7630-9FF5-4B25-8367-BB2E76607F28}" type="pres">
      <dgm:prSet presAssocID="{F5271BAC-A682-4862-BA04-87DD11DFD2CE}" presName="spacer" presStyleCnt="0"/>
      <dgm:spPr/>
    </dgm:pt>
    <dgm:pt modelId="{D9EB96EA-C7A5-4983-907E-8383B13E9835}" type="pres">
      <dgm:prSet presAssocID="{C81A00C1-8D51-4D23-8BC8-EE76856D9B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DBF9C4-5064-44B7-AEDB-632761D1038D}" type="pres">
      <dgm:prSet presAssocID="{77BACA28-E1EC-4261-A88D-6FA8E08F5AF2}" presName="spacer" presStyleCnt="0"/>
      <dgm:spPr/>
    </dgm:pt>
    <dgm:pt modelId="{CB111C42-D6F4-45D0-B136-869D08F4081F}" type="pres">
      <dgm:prSet presAssocID="{2CCB7ECB-3417-4728-9C37-0804E35338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B5F5C0-BFED-4DCD-BCF4-A8A2FDE8E544}" type="pres">
      <dgm:prSet presAssocID="{3BD77C8C-B73C-4E85-8251-BD32F1DC9DA7}" presName="spacer" presStyleCnt="0"/>
      <dgm:spPr/>
    </dgm:pt>
    <dgm:pt modelId="{35DF4DE6-929D-4B2D-BA03-307527B7D0E7}" type="pres">
      <dgm:prSet presAssocID="{821849FF-C3B0-4045-B944-FF596C68420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2A8C60A-872D-4DE9-8F00-6E606CCEFD55}" type="presOf" srcId="{66A76856-831D-4937-8FA2-2A85A9A6ABCB}" destId="{E3B6686A-E7F6-492E-BCBB-BA550A4288DC}" srcOrd="0" destOrd="0" presId="urn:microsoft.com/office/officeart/2005/8/layout/vList2"/>
    <dgm:cxn modelId="{8F7AFB0E-1201-4CCF-B478-F59C0B457595}" srcId="{57F04FFB-246C-43CF-A865-0A6B9CB85D9E}" destId="{B8376741-C204-4B86-AB48-7E93CEBE698F}" srcOrd="0" destOrd="0" parTransId="{7586C683-B51D-4D73-9714-A4FC575628D9}" sibTransId="{6FBB3D5B-81F2-4691-967A-ECF278B069FA}"/>
    <dgm:cxn modelId="{ACF6DC2D-0DF6-4D9A-8A10-B26B5D08385C}" srcId="{57F04FFB-246C-43CF-A865-0A6B9CB85D9E}" destId="{C81A00C1-8D51-4D23-8BC8-EE76856D9B79}" srcOrd="3" destOrd="0" parTransId="{9132CC89-718B-4DEF-947D-CAC294FADF15}" sibTransId="{77BACA28-E1EC-4261-A88D-6FA8E08F5AF2}"/>
    <dgm:cxn modelId="{33C0403A-D61B-48E6-9B0E-32F5DF260E97}" type="presOf" srcId="{2CCB7ECB-3417-4728-9C37-0804E35338AE}" destId="{CB111C42-D6F4-45D0-B136-869D08F4081F}" srcOrd="0" destOrd="0" presId="urn:microsoft.com/office/officeart/2005/8/layout/vList2"/>
    <dgm:cxn modelId="{E5D6CE5F-83C8-4225-AABA-47EE9E68D8F9}" type="presOf" srcId="{E77641D0-A5FB-415B-AB87-9D666FC342C6}" destId="{DC8E1C4D-47C4-4163-BA22-1241F031C1A9}" srcOrd="0" destOrd="0" presId="urn:microsoft.com/office/officeart/2005/8/layout/vList2"/>
    <dgm:cxn modelId="{B41C994F-F88B-4680-A5D5-F781EE7DBB2E}" srcId="{57F04FFB-246C-43CF-A865-0A6B9CB85D9E}" destId="{821849FF-C3B0-4045-B944-FF596C68420C}" srcOrd="5" destOrd="0" parTransId="{8144F2C8-2A86-40CE-A15B-F5E0EBB1DADA}" sibTransId="{9756C84D-3196-4C31-9573-A89E640E7276}"/>
    <dgm:cxn modelId="{66A79D50-2615-4F1E-AE85-B26F0D4D1D62}" srcId="{57F04FFB-246C-43CF-A865-0A6B9CB85D9E}" destId="{E77641D0-A5FB-415B-AB87-9D666FC342C6}" srcOrd="1" destOrd="0" parTransId="{977E8641-4C04-4751-960F-E75DA5C66056}" sibTransId="{A114A909-3A7C-458F-B309-EA4E28396689}"/>
    <dgm:cxn modelId="{C9C9D171-9D4F-4E10-A78D-05C16197A7D4}" srcId="{57F04FFB-246C-43CF-A865-0A6B9CB85D9E}" destId="{2CCB7ECB-3417-4728-9C37-0804E35338AE}" srcOrd="4" destOrd="0" parTransId="{CDCA8BF8-17F0-4083-9BD6-F819CBF1B9FE}" sibTransId="{3BD77C8C-B73C-4E85-8251-BD32F1DC9DA7}"/>
    <dgm:cxn modelId="{93E9F2A3-3BA4-4232-8078-83E7BA0E17AD}" srcId="{57F04FFB-246C-43CF-A865-0A6B9CB85D9E}" destId="{66A76856-831D-4937-8FA2-2A85A9A6ABCB}" srcOrd="2" destOrd="0" parTransId="{1743A514-14D3-4EEF-8DA0-77B6A445CDE9}" sibTransId="{F5271BAC-A682-4862-BA04-87DD11DFD2CE}"/>
    <dgm:cxn modelId="{15ED7EC0-3E50-46E1-B101-925211F49537}" type="presOf" srcId="{57F04FFB-246C-43CF-A865-0A6B9CB85D9E}" destId="{2AB5508D-4F21-405C-AFC7-C653883E62A6}" srcOrd="0" destOrd="0" presId="urn:microsoft.com/office/officeart/2005/8/layout/vList2"/>
    <dgm:cxn modelId="{C7355AC6-5D23-4B1E-99A1-40696868E495}" type="presOf" srcId="{821849FF-C3B0-4045-B944-FF596C68420C}" destId="{35DF4DE6-929D-4B2D-BA03-307527B7D0E7}" srcOrd="0" destOrd="0" presId="urn:microsoft.com/office/officeart/2005/8/layout/vList2"/>
    <dgm:cxn modelId="{A626A2E3-09E3-4DC3-A353-FE62143D2FA6}" type="presOf" srcId="{B8376741-C204-4B86-AB48-7E93CEBE698F}" destId="{A135AFE6-B8C3-4834-841A-1C3AE24A2B8E}" srcOrd="0" destOrd="0" presId="urn:microsoft.com/office/officeart/2005/8/layout/vList2"/>
    <dgm:cxn modelId="{0F51CBE5-9C5A-4766-9883-58FC1956F540}" type="presOf" srcId="{C81A00C1-8D51-4D23-8BC8-EE76856D9B79}" destId="{D9EB96EA-C7A5-4983-907E-8383B13E9835}" srcOrd="0" destOrd="0" presId="urn:microsoft.com/office/officeart/2005/8/layout/vList2"/>
    <dgm:cxn modelId="{D0995F01-7A5E-4680-BF5A-2A1A11604147}" type="presParOf" srcId="{2AB5508D-4F21-405C-AFC7-C653883E62A6}" destId="{A135AFE6-B8C3-4834-841A-1C3AE24A2B8E}" srcOrd="0" destOrd="0" presId="urn:microsoft.com/office/officeart/2005/8/layout/vList2"/>
    <dgm:cxn modelId="{92E5A1DF-8650-444C-AC13-5A0BF03056EA}" type="presParOf" srcId="{2AB5508D-4F21-405C-AFC7-C653883E62A6}" destId="{2C6F81C1-59EA-4B6C-88CA-B378612F9B6A}" srcOrd="1" destOrd="0" presId="urn:microsoft.com/office/officeart/2005/8/layout/vList2"/>
    <dgm:cxn modelId="{61FB9BFA-3319-4434-8DC6-4B2DBD5B8078}" type="presParOf" srcId="{2AB5508D-4F21-405C-AFC7-C653883E62A6}" destId="{DC8E1C4D-47C4-4163-BA22-1241F031C1A9}" srcOrd="2" destOrd="0" presId="urn:microsoft.com/office/officeart/2005/8/layout/vList2"/>
    <dgm:cxn modelId="{C3F4F69E-70C4-4B28-88F4-BA0AF48AAD84}" type="presParOf" srcId="{2AB5508D-4F21-405C-AFC7-C653883E62A6}" destId="{32C3F987-F63E-42BD-BE8E-235A3A5289D0}" srcOrd="3" destOrd="0" presId="urn:microsoft.com/office/officeart/2005/8/layout/vList2"/>
    <dgm:cxn modelId="{058DC8CC-D144-445E-8289-5CD09A50ABB6}" type="presParOf" srcId="{2AB5508D-4F21-405C-AFC7-C653883E62A6}" destId="{E3B6686A-E7F6-492E-BCBB-BA550A4288DC}" srcOrd="4" destOrd="0" presId="urn:microsoft.com/office/officeart/2005/8/layout/vList2"/>
    <dgm:cxn modelId="{B0DB2886-FA3B-471B-A1C1-FEC17C2DE71E}" type="presParOf" srcId="{2AB5508D-4F21-405C-AFC7-C653883E62A6}" destId="{F59B7630-9FF5-4B25-8367-BB2E76607F28}" srcOrd="5" destOrd="0" presId="urn:microsoft.com/office/officeart/2005/8/layout/vList2"/>
    <dgm:cxn modelId="{4862DB52-99C3-4D7C-86CA-075907BEC322}" type="presParOf" srcId="{2AB5508D-4F21-405C-AFC7-C653883E62A6}" destId="{D9EB96EA-C7A5-4983-907E-8383B13E9835}" srcOrd="6" destOrd="0" presId="urn:microsoft.com/office/officeart/2005/8/layout/vList2"/>
    <dgm:cxn modelId="{CDC23ABC-9929-4096-902B-13A817BFE364}" type="presParOf" srcId="{2AB5508D-4F21-405C-AFC7-C653883E62A6}" destId="{4EDBF9C4-5064-44B7-AEDB-632761D1038D}" srcOrd="7" destOrd="0" presId="urn:microsoft.com/office/officeart/2005/8/layout/vList2"/>
    <dgm:cxn modelId="{480E78AF-1E9B-4F52-A02E-45993D0CB237}" type="presParOf" srcId="{2AB5508D-4F21-405C-AFC7-C653883E62A6}" destId="{CB111C42-D6F4-45D0-B136-869D08F4081F}" srcOrd="8" destOrd="0" presId="urn:microsoft.com/office/officeart/2005/8/layout/vList2"/>
    <dgm:cxn modelId="{5FDD2450-C995-4899-B898-657539CA8A5A}" type="presParOf" srcId="{2AB5508D-4F21-405C-AFC7-C653883E62A6}" destId="{F2B5F5C0-BFED-4DCD-BCF4-A8A2FDE8E544}" srcOrd="9" destOrd="0" presId="urn:microsoft.com/office/officeart/2005/8/layout/vList2"/>
    <dgm:cxn modelId="{2B32E215-5717-45E2-B7CA-2D8DD6B0D6A4}" type="presParOf" srcId="{2AB5508D-4F21-405C-AFC7-C653883E62A6}" destId="{35DF4DE6-929D-4B2D-BA03-307527B7D0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0702E5-BC12-4EA7-9DA1-28EF9EE693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E5E3F2-BD22-43BC-B798-7599543B9967}">
      <dgm:prSet/>
      <dgm:spPr/>
      <dgm:t>
        <a:bodyPr/>
        <a:lstStyle/>
        <a:p>
          <a:r>
            <a:rPr lang="cs-CZ"/>
            <a:t>problémy se slovním označováním počtu předmětů, operačních znaků</a:t>
          </a:r>
          <a:endParaRPr lang="en-US"/>
        </a:p>
      </dgm:t>
    </dgm:pt>
    <dgm:pt modelId="{4D911497-3028-4A44-83F4-16CA00F67CEB}" type="parTrans" cxnId="{CD1622DC-820C-4E18-83FF-D5CBC7E16813}">
      <dgm:prSet/>
      <dgm:spPr/>
      <dgm:t>
        <a:bodyPr/>
        <a:lstStyle/>
        <a:p>
          <a:endParaRPr lang="en-US"/>
        </a:p>
      </dgm:t>
    </dgm:pt>
    <dgm:pt modelId="{C0179C6E-4278-4899-B6EC-F508764E4E9C}" type="sibTrans" cxnId="{CD1622DC-820C-4E18-83FF-D5CBC7E16813}">
      <dgm:prSet/>
      <dgm:spPr/>
      <dgm:t>
        <a:bodyPr/>
        <a:lstStyle/>
        <a:p>
          <a:endParaRPr lang="en-US"/>
        </a:p>
      </dgm:t>
    </dgm:pt>
    <dgm:pt modelId="{55360CBE-7060-4553-86C5-79A0AF318FDA}">
      <dgm:prSet/>
      <dgm:spPr/>
      <dgm:t>
        <a:bodyPr/>
        <a:lstStyle/>
        <a:p>
          <a:r>
            <a:rPr lang="cs-CZ"/>
            <a:t>neschopnost vyjmenovat řadu čísel v určitém uspořádání</a:t>
          </a:r>
          <a:endParaRPr lang="en-US"/>
        </a:p>
      </dgm:t>
    </dgm:pt>
    <dgm:pt modelId="{20434887-E0F5-43F6-8B85-AD6E7FF26214}" type="parTrans" cxnId="{C5948143-D8AC-4612-8584-1312B62B42DE}">
      <dgm:prSet/>
      <dgm:spPr/>
      <dgm:t>
        <a:bodyPr/>
        <a:lstStyle/>
        <a:p>
          <a:endParaRPr lang="en-US"/>
        </a:p>
      </dgm:t>
    </dgm:pt>
    <dgm:pt modelId="{EC09CB89-B387-42FF-B70D-94F1B99CD0DD}" type="sibTrans" cxnId="{C5948143-D8AC-4612-8584-1312B62B42DE}">
      <dgm:prSet/>
      <dgm:spPr/>
      <dgm:t>
        <a:bodyPr/>
        <a:lstStyle/>
        <a:p>
          <a:endParaRPr lang="en-US"/>
        </a:p>
      </dgm:t>
    </dgm:pt>
    <dgm:pt modelId="{653C8D10-A7F9-4E6D-8B6F-926F681EA674}">
      <dgm:prSet/>
      <dgm:spPr/>
      <dgm:t>
        <a:bodyPr/>
        <a:lstStyle/>
        <a:p>
          <a:r>
            <a:rPr lang="cs-CZ"/>
            <a:t>nepochopení vysloveného čísla</a:t>
          </a:r>
          <a:endParaRPr lang="en-US"/>
        </a:p>
      </dgm:t>
    </dgm:pt>
    <dgm:pt modelId="{D4A096AE-2532-4B8F-A9F4-1859353BEBB1}" type="parTrans" cxnId="{73B08097-3790-41AF-B68B-C065D7508417}">
      <dgm:prSet/>
      <dgm:spPr/>
      <dgm:t>
        <a:bodyPr/>
        <a:lstStyle/>
        <a:p>
          <a:endParaRPr lang="en-US"/>
        </a:p>
      </dgm:t>
    </dgm:pt>
    <dgm:pt modelId="{D3F4AB78-109A-4738-B4B6-9E09F294FA5F}" type="sibTrans" cxnId="{73B08097-3790-41AF-B68B-C065D7508417}">
      <dgm:prSet/>
      <dgm:spPr/>
      <dgm:t>
        <a:bodyPr/>
        <a:lstStyle/>
        <a:p>
          <a:endParaRPr lang="en-US"/>
        </a:p>
      </dgm:t>
    </dgm:pt>
    <dgm:pt modelId="{05420366-1A6B-4D4B-B0A0-11A90CD5742B}">
      <dgm:prSet/>
      <dgm:spPr/>
      <dgm:t>
        <a:bodyPr/>
        <a:lstStyle/>
        <a:p>
          <a:r>
            <a:rPr lang="cs-CZ"/>
            <a:t>nepochopení slovního vyjádření matematických symbolů a znaků</a:t>
          </a:r>
          <a:endParaRPr lang="en-US"/>
        </a:p>
      </dgm:t>
    </dgm:pt>
    <dgm:pt modelId="{5194AF05-BD1A-4C27-96C5-DBDE9E750108}" type="parTrans" cxnId="{CDC958DC-8098-43F9-9150-B26CBEF2F457}">
      <dgm:prSet/>
      <dgm:spPr/>
      <dgm:t>
        <a:bodyPr/>
        <a:lstStyle/>
        <a:p>
          <a:endParaRPr lang="en-US"/>
        </a:p>
      </dgm:t>
    </dgm:pt>
    <dgm:pt modelId="{322E19C5-6FAE-4AA9-AFA6-54252EF7768B}" type="sibTrans" cxnId="{CDC958DC-8098-43F9-9150-B26CBEF2F457}">
      <dgm:prSet/>
      <dgm:spPr/>
      <dgm:t>
        <a:bodyPr/>
        <a:lstStyle/>
        <a:p>
          <a:endParaRPr lang="en-US"/>
        </a:p>
      </dgm:t>
    </dgm:pt>
    <dgm:pt modelId="{E3A574BC-95FE-4ED7-A640-C8A4690A1013}" type="pres">
      <dgm:prSet presAssocID="{FD0702E5-BC12-4EA7-9DA1-28EF9EE69373}" presName="linear" presStyleCnt="0">
        <dgm:presLayoutVars>
          <dgm:animLvl val="lvl"/>
          <dgm:resizeHandles val="exact"/>
        </dgm:presLayoutVars>
      </dgm:prSet>
      <dgm:spPr/>
    </dgm:pt>
    <dgm:pt modelId="{8BF2165C-FC84-421A-8BDE-462F2FCC18F6}" type="pres">
      <dgm:prSet presAssocID="{49E5E3F2-BD22-43BC-B798-7599543B99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C417F1-3AA2-4998-A317-8439E3AB7A68}" type="pres">
      <dgm:prSet presAssocID="{C0179C6E-4278-4899-B6EC-F508764E4E9C}" presName="spacer" presStyleCnt="0"/>
      <dgm:spPr/>
    </dgm:pt>
    <dgm:pt modelId="{C2283C79-F795-42A0-A613-BBC593EAF3EC}" type="pres">
      <dgm:prSet presAssocID="{55360CBE-7060-4553-86C5-79A0AF318F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2119AF-E88A-473A-BEBB-488F02DDE708}" type="pres">
      <dgm:prSet presAssocID="{EC09CB89-B387-42FF-B70D-94F1B99CD0DD}" presName="spacer" presStyleCnt="0"/>
      <dgm:spPr/>
    </dgm:pt>
    <dgm:pt modelId="{B770D53D-1A45-49AA-BF32-E7B52C5038CB}" type="pres">
      <dgm:prSet presAssocID="{653C8D10-A7F9-4E6D-8B6F-926F681EA6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0625B8-E047-4935-9640-7D4AD90D1F4E}" type="pres">
      <dgm:prSet presAssocID="{D3F4AB78-109A-4738-B4B6-9E09F294FA5F}" presName="spacer" presStyleCnt="0"/>
      <dgm:spPr/>
    </dgm:pt>
    <dgm:pt modelId="{60DD2086-4500-4B8D-B87F-118A4AF026E0}" type="pres">
      <dgm:prSet presAssocID="{05420366-1A6B-4D4B-B0A0-11A90CD574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A648C15-9470-4D16-A216-55D90A69492E}" type="presOf" srcId="{49E5E3F2-BD22-43BC-B798-7599543B9967}" destId="{8BF2165C-FC84-421A-8BDE-462F2FCC18F6}" srcOrd="0" destOrd="0" presId="urn:microsoft.com/office/officeart/2005/8/layout/vList2"/>
    <dgm:cxn modelId="{95377919-7A6F-4ED4-881B-9A72F1D9B425}" type="presOf" srcId="{55360CBE-7060-4553-86C5-79A0AF318FDA}" destId="{C2283C79-F795-42A0-A613-BBC593EAF3EC}" srcOrd="0" destOrd="0" presId="urn:microsoft.com/office/officeart/2005/8/layout/vList2"/>
    <dgm:cxn modelId="{C5948143-D8AC-4612-8584-1312B62B42DE}" srcId="{FD0702E5-BC12-4EA7-9DA1-28EF9EE69373}" destId="{55360CBE-7060-4553-86C5-79A0AF318FDA}" srcOrd="1" destOrd="0" parTransId="{20434887-E0F5-43F6-8B85-AD6E7FF26214}" sibTransId="{EC09CB89-B387-42FF-B70D-94F1B99CD0DD}"/>
    <dgm:cxn modelId="{7219D945-AC2A-4051-A93F-E557F2471119}" type="presOf" srcId="{653C8D10-A7F9-4E6D-8B6F-926F681EA674}" destId="{B770D53D-1A45-49AA-BF32-E7B52C5038CB}" srcOrd="0" destOrd="0" presId="urn:microsoft.com/office/officeart/2005/8/layout/vList2"/>
    <dgm:cxn modelId="{5611E150-6289-4BED-8FE0-BCAAD8068851}" type="presOf" srcId="{05420366-1A6B-4D4B-B0A0-11A90CD5742B}" destId="{60DD2086-4500-4B8D-B87F-118A4AF026E0}" srcOrd="0" destOrd="0" presId="urn:microsoft.com/office/officeart/2005/8/layout/vList2"/>
    <dgm:cxn modelId="{73B08097-3790-41AF-B68B-C065D7508417}" srcId="{FD0702E5-BC12-4EA7-9DA1-28EF9EE69373}" destId="{653C8D10-A7F9-4E6D-8B6F-926F681EA674}" srcOrd="2" destOrd="0" parTransId="{D4A096AE-2532-4B8F-A9F4-1859353BEBB1}" sibTransId="{D3F4AB78-109A-4738-B4B6-9E09F294FA5F}"/>
    <dgm:cxn modelId="{6FAD47AB-B091-435D-AC4D-F5287AE050D1}" type="presOf" srcId="{FD0702E5-BC12-4EA7-9DA1-28EF9EE69373}" destId="{E3A574BC-95FE-4ED7-A640-C8A4690A1013}" srcOrd="0" destOrd="0" presId="urn:microsoft.com/office/officeart/2005/8/layout/vList2"/>
    <dgm:cxn modelId="{CD1622DC-820C-4E18-83FF-D5CBC7E16813}" srcId="{FD0702E5-BC12-4EA7-9DA1-28EF9EE69373}" destId="{49E5E3F2-BD22-43BC-B798-7599543B9967}" srcOrd="0" destOrd="0" parTransId="{4D911497-3028-4A44-83F4-16CA00F67CEB}" sibTransId="{C0179C6E-4278-4899-B6EC-F508764E4E9C}"/>
    <dgm:cxn modelId="{CDC958DC-8098-43F9-9150-B26CBEF2F457}" srcId="{FD0702E5-BC12-4EA7-9DA1-28EF9EE69373}" destId="{05420366-1A6B-4D4B-B0A0-11A90CD5742B}" srcOrd="3" destOrd="0" parTransId="{5194AF05-BD1A-4C27-96C5-DBDE9E750108}" sibTransId="{322E19C5-6FAE-4AA9-AFA6-54252EF7768B}"/>
    <dgm:cxn modelId="{9324EC1A-25E8-4A3F-B78B-36BA74EBB4AD}" type="presParOf" srcId="{E3A574BC-95FE-4ED7-A640-C8A4690A1013}" destId="{8BF2165C-FC84-421A-8BDE-462F2FCC18F6}" srcOrd="0" destOrd="0" presId="urn:microsoft.com/office/officeart/2005/8/layout/vList2"/>
    <dgm:cxn modelId="{ADD22C46-3137-485D-920A-2DEB377B6CD5}" type="presParOf" srcId="{E3A574BC-95FE-4ED7-A640-C8A4690A1013}" destId="{FBC417F1-3AA2-4998-A317-8439E3AB7A68}" srcOrd="1" destOrd="0" presId="urn:microsoft.com/office/officeart/2005/8/layout/vList2"/>
    <dgm:cxn modelId="{F73775F9-7165-41A2-BF1F-0166B4BBB754}" type="presParOf" srcId="{E3A574BC-95FE-4ED7-A640-C8A4690A1013}" destId="{C2283C79-F795-42A0-A613-BBC593EAF3EC}" srcOrd="2" destOrd="0" presId="urn:microsoft.com/office/officeart/2005/8/layout/vList2"/>
    <dgm:cxn modelId="{CD09F090-6B84-4631-9E11-1E8305A67F70}" type="presParOf" srcId="{E3A574BC-95FE-4ED7-A640-C8A4690A1013}" destId="{482119AF-E88A-473A-BEBB-488F02DDE708}" srcOrd="3" destOrd="0" presId="urn:microsoft.com/office/officeart/2005/8/layout/vList2"/>
    <dgm:cxn modelId="{AA467274-2CAB-4C70-9A15-08D3047ED1F5}" type="presParOf" srcId="{E3A574BC-95FE-4ED7-A640-C8A4690A1013}" destId="{B770D53D-1A45-49AA-BF32-E7B52C5038CB}" srcOrd="4" destOrd="0" presId="urn:microsoft.com/office/officeart/2005/8/layout/vList2"/>
    <dgm:cxn modelId="{238887D7-BA00-467C-B133-45D7AF5300F4}" type="presParOf" srcId="{E3A574BC-95FE-4ED7-A640-C8A4690A1013}" destId="{480625B8-E047-4935-9640-7D4AD90D1F4E}" srcOrd="5" destOrd="0" presId="urn:microsoft.com/office/officeart/2005/8/layout/vList2"/>
    <dgm:cxn modelId="{EBDD0972-1AF4-44B2-A580-DD9175F59EA6}" type="presParOf" srcId="{E3A574BC-95FE-4ED7-A640-C8A4690A1013}" destId="{60DD2086-4500-4B8D-B87F-118A4AF026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573657-9DB6-473D-A6F4-56F6D5B8D0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BCAF06-E40A-41D2-87D2-A44062EFD3EB}">
      <dgm:prSet/>
      <dgm:spPr/>
      <dgm:t>
        <a:bodyPr/>
        <a:lstStyle/>
        <a:p>
          <a:r>
            <a:rPr lang="cs-CZ"/>
            <a:t>neschopnost číst matematické symboly (číslice, čísla, znak porovnávání, znaky operací</a:t>
          </a:r>
          <a:r>
            <a:rPr lang="cs-CZ">
              <a:latin typeface="Calibri Light" panose="020F0302020204030204"/>
            </a:rPr>
            <a:t>)</a:t>
          </a:r>
          <a:endParaRPr lang="en-US"/>
        </a:p>
      </dgm:t>
    </dgm:pt>
    <dgm:pt modelId="{8AF3E184-CF5D-4EC7-8536-89B2780897AC}" type="parTrans" cxnId="{45EA77D1-5E4E-4120-962A-CFF511ADBFBD}">
      <dgm:prSet/>
      <dgm:spPr/>
      <dgm:t>
        <a:bodyPr/>
        <a:lstStyle/>
        <a:p>
          <a:endParaRPr lang="en-US"/>
        </a:p>
      </dgm:t>
    </dgm:pt>
    <dgm:pt modelId="{487F2712-4079-46A8-9307-EFB26F32E9C2}" type="sibTrans" cxnId="{45EA77D1-5E4E-4120-962A-CFF511ADBFBD}">
      <dgm:prSet/>
      <dgm:spPr/>
      <dgm:t>
        <a:bodyPr/>
        <a:lstStyle/>
        <a:p>
          <a:endParaRPr lang="en-US"/>
        </a:p>
      </dgm:t>
    </dgm:pt>
    <dgm:pt modelId="{93FE197F-A66F-48E6-8A44-A90F9E63026E}">
      <dgm:prSet/>
      <dgm:spPr/>
      <dgm:t>
        <a:bodyPr/>
        <a:lstStyle/>
        <a:p>
          <a:r>
            <a:rPr lang="cs-CZ"/>
            <a:t>záměna tvarově podobných číslic</a:t>
          </a:r>
          <a:endParaRPr lang="en-US"/>
        </a:p>
      </dgm:t>
    </dgm:pt>
    <dgm:pt modelId="{CA3F306C-E0AA-44F2-A1A8-6EC9B2AAA5B1}" type="parTrans" cxnId="{703C1674-18A8-4735-BDC9-07D11001B467}">
      <dgm:prSet/>
      <dgm:spPr/>
      <dgm:t>
        <a:bodyPr/>
        <a:lstStyle/>
        <a:p>
          <a:endParaRPr lang="en-US"/>
        </a:p>
      </dgm:t>
    </dgm:pt>
    <dgm:pt modelId="{934E6451-BEF8-4534-9C94-73F3708CF7EF}" type="sibTrans" cxnId="{703C1674-18A8-4735-BDC9-07D11001B467}">
      <dgm:prSet/>
      <dgm:spPr/>
      <dgm:t>
        <a:bodyPr/>
        <a:lstStyle/>
        <a:p>
          <a:endParaRPr lang="en-US"/>
        </a:p>
      </dgm:t>
    </dgm:pt>
    <dgm:pt modelId="{701A420F-549B-4782-9952-CABD3DBA3C7D}">
      <dgm:prSet/>
      <dgm:spPr/>
      <dgm:t>
        <a:bodyPr/>
        <a:lstStyle/>
        <a:p>
          <a:r>
            <a:rPr lang="cs-CZ"/>
            <a:t>porucha orientace v prostoru</a:t>
          </a:r>
          <a:endParaRPr lang="en-US"/>
        </a:p>
      </dgm:t>
    </dgm:pt>
    <dgm:pt modelId="{5EE67322-C46C-401C-907F-2F93DDFF041A}" type="parTrans" cxnId="{FFB37F49-3EB9-4949-8D74-061B248C8DF4}">
      <dgm:prSet/>
      <dgm:spPr/>
      <dgm:t>
        <a:bodyPr/>
        <a:lstStyle/>
        <a:p>
          <a:endParaRPr lang="en-US"/>
        </a:p>
      </dgm:t>
    </dgm:pt>
    <dgm:pt modelId="{9BB5F8AF-0712-4937-B075-F3867DC91F2A}" type="sibTrans" cxnId="{FFB37F49-3EB9-4949-8D74-061B248C8DF4}">
      <dgm:prSet/>
      <dgm:spPr/>
      <dgm:t>
        <a:bodyPr/>
        <a:lstStyle/>
        <a:p>
          <a:endParaRPr lang="en-US"/>
        </a:p>
      </dgm:t>
    </dgm:pt>
    <dgm:pt modelId="{8A1E81D9-E610-4F3B-A033-517E7D716EF5}">
      <dgm:prSet/>
      <dgm:spPr/>
      <dgm:t>
        <a:bodyPr/>
        <a:lstStyle/>
        <a:p>
          <a:r>
            <a:rPr lang="cs-CZ"/>
            <a:t>porucha pravolevé orientace</a:t>
          </a:r>
          <a:endParaRPr lang="en-US"/>
        </a:p>
      </dgm:t>
    </dgm:pt>
    <dgm:pt modelId="{768BB026-FA7E-4F4E-95A0-A6AC41105285}" type="parTrans" cxnId="{6138BFF4-EDDA-475E-B4FE-B4BCB112185C}">
      <dgm:prSet/>
      <dgm:spPr/>
      <dgm:t>
        <a:bodyPr/>
        <a:lstStyle/>
        <a:p>
          <a:endParaRPr lang="en-US"/>
        </a:p>
      </dgm:t>
    </dgm:pt>
    <dgm:pt modelId="{A8C34F2C-3CE5-4400-ADBD-BD17A571D6D5}" type="sibTrans" cxnId="{6138BFF4-EDDA-475E-B4FE-B4BCB112185C}">
      <dgm:prSet/>
      <dgm:spPr/>
      <dgm:t>
        <a:bodyPr/>
        <a:lstStyle/>
        <a:p>
          <a:endParaRPr lang="en-US"/>
        </a:p>
      </dgm:t>
    </dgm:pt>
    <dgm:pt modelId="{C27809B7-C8CD-4114-8D0E-E46395825272}" type="pres">
      <dgm:prSet presAssocID="{65573657-9DB6-473D-A6F4-56F6D5B8D070}" presName="linear" presStyleCnt="0">
        <dgm:presLayoutVars>
          <dgm:animLvl val="lvl"/>
          <dgm:resizeHandles val="exact"/>
        </dgm:presLayoutVars>
      </dgm:prSet>
      <dgm:spPr/>
    </dgm:pt>
    <dgm:pt modelId="{9BAD9403-9BB0-441C-8BE9-B32D63D4674C}" type="pres">
      <dgm:prSet presAssocID="{D0BCAF06-E40A-41D2-87D2-A44062EFD3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4D06E6-0BA9-4E2B-9F33-B150117C73F6}" type="pres">
      <dgm:prSet presAssocID="{487F2712-4079-46A8-9307-EFB26F32E9C2}" presName="spacer" presStyleCnt="0"/>
      <dgm:spPr/>
    </dgm:pt>
    <dgm:pt modelId="{8E57F3A7-7163-4166-A787-5DD8895A491E}" type="pres">
      <dgm:prSet presAssocID="{93FE197F-A66F-48E6-8A44-A90F9E6302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A6F2E6-B1E4-4AD9-93B4-A47ECD1F6F22}" type="pres">
      <dgm:prSet presAssocID="{934E6451-BEF8-4534-9C94-73F3708CF7EF}" presName="spacer" presStyleCnt="0"/>
      <dgm:spPr/>
    </dgm:pt>
    <dgm:pt modelId="{3A07C2A9-5197-4C9F-B6AD-97D27915A9E2}" type="pres">
      <dgm:prSet presAssocID="{701A420F-549B-4782-9952-CABD3DBA3C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DB37D3-6263-4C79-A3DB-CADE81F2ACF9}" type="pres">
      <dgm:prSet presAssocID="{9BB5F8AF-0712-4937-B075-F3867DC91F2A}" presName="spacer" presStyleCnt="0"/>
      <dgm:spPr/>
    </dgm:pt>
    <dgm:pt modelId="{DCA0565F-6791-45AA-AB20-79FA14BBB51B}" type="pres">
      <dgm:prSet presAssocID="{8A1E81D9-E610-4F3B-A033-517E7D716E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BBDBB01-D8C0-47B1-A4F0-DC1D06F55FA0}" type="presOf" srcId="{8A1E81D9-E610-4F3B-A033-517E7D716EF5}" destId="{DCA0565F-6791-45AA-AB20-79FA14BBB51B}" srcOrd="0" destOrd="0" presId="urn:microsoft.com/office/officeart/2005/8/layout/vList2"/>
    <dgm:cxn modelId="{D9B6D710-00E2-41AD-A497-AD96E0D95272}" type="presOf" srcId="{65573657-9DB6-473D-A6F4-56F6D5B8D070}" destId="{C27809B7-C8CD-4114-8D0E-E46395825272}" srcOrd="0" destOrd="0" presId="urn:microsoft.com/office/officeart/2005/8/layout/vList2"/>
    <dgm:cxn modelId="{FFB37F49-3EB9-4949-8D74-061B248C8DF4}" srcId="{65573657-9DB6-473D-A6F4-56F6D5B8D070}" destId="{701A420F-549B-4782-9952-CABD3DBA3C7D}" srcOrd="2" destOrd="0" parTransId="{5EE67322-C46C-401C-907F-2F93DDFF041A}" sibTransId="{9BB5F8AF-0712-4937-B075-F3867DC91F2A}"/>
    <dgm:cxn modelId="{703C1674-18A8-4735-BDC9-07D11001B467}" srcId="{65573657-9DB6-473D-A6F4-56F6D5B8D070}" destId="{93FE197F-A66F-48E6-8A44-A90F9E63026E}" srcOrd="1" destOrd="0" parTransId="{CA3F306C-E0AA-44F2-A1A8-6EC9B2AAA5B1}" sibTransId="{934E6451-BEF8-4534-9C94-73F3708CF7EF}"/>
    <dgm:cxn modelId="{DABFDD59-76D4-4898-891A-F93ED223C4A2}" type="presOf" srcId="{701A420F-549B-4782-9952-CABD3DBA3C7D}" destId="{3A07C2A9-5197-4C9F-B6AD-97D27915A9E2}" srcOrd="0" destOrd="0" presId="urn:microsoft.com/office/officeart/2005/8/layout/vList2"/>
    <dgm:cxn modelId="{1297577B-2D6E-4F8F-8FF1-6CF02DD8EC11}" type="presOf" srcId="{D0BCAF06-E40A-41D2-87D2-A44062EFD3EB}" destId="{9BAD9403-9BB0-441C-8BE9-B32D63D4674C}" srcOrd="0" destOrd="0" presId="urn:microsoft.com/office/officeart/2005/8/layout/vList2"/>
    <dgm:cxn modelId="{FF1273B4-EF54-4B4D-8E5D-CD66CF419128}" type="presOf" srcId="{93FE197F-A66F-48E6-8A44-A90F9E63026E}" destId="{8E57F3A7-7163-4166-A787-5DD8895A491E}" srcOrd="0" destOrd="0" presId="urn:microsoft.com/office/officeart/2005/8/layout/vList2"/>
    <dgm:cxn modelId="{45EA77D1-5E4E-4120-962A-CFF511ADBFBD}" srcId="{65573657-9DB6-473D-A6F4-56F6D5B8D070}" destId="{D0BCAF06-E40A-41D2-87D2-A44062EFD3EB}" srcOrd="0" destOrd="0" parTransId="{8AF3E184-CF5D-4EC7-8536-89B2780897AC}" sibTransId="{487F2712-4079-46A8-9307-EFB26F32E9C2}"/>
    <dgm:cxn modelId="{6138BFF4-EDDA-475E-B4FE-B4BCB112185C}" srcId="{65573657-9DB6-473D-A6F4-56F6D5B8D070}" destId="{8A1E81D9-E610-4F3B-A033-517E7D716EF5}" srcOrd="3" destOrd="0" parTransId="{768BB026-FA7E-4F4E-95A0-A6AC41105285}" sibTransId="{A8C34F2C-3CE5-4400-ADBD-BD17A571D6D5}"/>
    <dgm:cxn modelId="{BB64AAFF-3315-4B2C-A018-FADD238F19A5}" type="presParOf" srcId="{C27809B7-C8CD-4114-8D0E-E46395825272}" destId="{9BAD9403-9BB0-441C-8BE9-B32D63D4674C}" srcOrd="0" destOrd="0" presId="urn:microsoft.com/office/officeart/2005/8/layout/vList2"/>
    <dgm:cxn modelId="{6D3B2F02-42A3-44D4-B1C1-382178786AD1}" type="presParOf" srcId="{C27809B7-C8CD-4114-8D0E-E46395825272}" destId="{FC4D06E6-0BA9-4E2B-9F33-B150117C73F6}" srcOrd="1" destOrd="0" presId="urn:microsoft.com/office/officeart/2005/8/layout/vList2"/>
    <dgm:cxn modelId="{D6547C2C-44DF-4916-A582-13508003026E}" type="presParOf" srcId="{C27809B7-C8CD-4114-8D0E-E46395825272}" destId="{8E57F3A7-7163-4166-A787-5DD8895A491E}" srcOrd="2" destOrd="0" presId="urn:microsoft.com/office/officeart/2005/8/layout/vList2"/>
    <dgm:cxn modelId="{2CA2EC81-2270-45EA-B4F4-FE3DCF06FE99}" type="presParOf" srcId="{C27809B7-C8CD-4114-8D0E-E46395825272}" destId="{D2A6F2E6-B1E4-4AD9-93B4-A47ECD1F6F22}" srcOrd="3" destOrd="0" presId="urn:microsoft.com/office/officeart/2005/8/layout/vList2"/>
    <dgm:cxn modelId="{362BFD71-6B03-4E64-B78E-36E4A4607E09}" type="presParOf" srcId="{C27809B7-C8CD-4114-8D0E-E46395825272}" destId="{3A07C2A9-5197-4C9F-B6AD-97D27915A9E2}" srcOrd="4" destOrd="0" presId="urn:microsoft.com/office/officeart/2005/8/layout/vList2"/>
    <dgm:cxn modelId="{6123C5CF-8122-461D-B574-0C11C9674910}" type="presParOf" srcId="{C27809B7-C8CD-4114-8D0E-E46395825272}" destId="{A4DB37D3-6263-4C79-A3DB-CADE81F2ACF9}" srcOrd="5" destOrd="0" presId="urn:microsoft.com/office/officeart/2005/8/layout/vList2"/>
    <dgm:cxn modelId="{1373EB9B-1BD9-4AA3-9E53-C1853C257DDD}" type="presParOf" srcId="{C27809B7-C8CD-4114-8D0E-E46395825272}" destId="{DCA0565F-6791-45AA-AB20-79FA14BBB5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A2672A-D2FC-4A79-9F7C-FA7B1D800C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EC8166-1BE1-4EEE-BEE8-3BEA2C2E9A0D}">
      <dgm:prSet/>
      <dgm:spPr/>
      <dgm:t>
        <a:bodyPr/>
        <a:lstStyle/>
        <a:p>
          <a:pPr rtl="0"/>
          <a:r>
            <a:rPr lang="cs-CZ"/>
            <a:t>neschopnost psát matematické znaky (číslice, čísla,</a:t>
          </a:r>
          <a:r>
            <a:rPr lang="cs-CZ">
              <a:latin typeface="Calibri Light" panose="020F0302020204030204"/>
            </a:rPr>
            <a:t> </a:t>
          </a:r>
          <a:r>
            <a:rPr lang="cs-CZ"/>
            <a:t>a další</a:t>
          </a:r>
          <a:r>
            <a:rPr lang="cs-CZ">
              <a:latin typeface="Calibri Light" panose="020F0302020204030204"/>
            </a:rPr>
            <a:t>)</a:t>
          </a:r>
          <a:endParaRPr lang="en-US">
            <a:latin typeface="Calibri Light" panose="020F0302020204030204"/>
          </a:endParaRPr>
        </a:p>
      </dgm:t>
    </dgm:pt>
    <dgm:pt modelId="{EDCEFC95-DB24-444D-9699-4368F858C978}" type="parTrans" cxnId="{B364FEEC-DCC5-4288-BA70-56D58C061641}">
      <dgm:prSet/>
      <dgm:spPr/>
      <dgm:t>
        <a:bodyPr/>
        <a:lstStyle/>
        <a:p>
          <a:endParaRPr lang="en-US"/>
        </a:p>
      </dgm:t>
    </dgm:pt>
    <dgm:pt modelId="{D3533D47-79EC-422D-BE68-95A14BED2E4A}" type="sibTrans" cxnId="{B364FEEC-DCC5-4288-BA70-56D58C061641}">
      <dgm:prSet/>
      <dgm:spPr/>
      <dgm:t>
        <a:bodyPr/>
        <a:lstStyle/>
        <a:p>
          <a:endParaRPr lang="en-US"/>
        </a:p>
      </dgm:t>
    </dgm:pt>
    <dgm:pt modelId="{629EBD8C-5BC3-4666-A7E2-CF3E1B99AA00}">
      <dgm:prSet/>
      <dgm:spPr/>
      <dgm:t>
        <a:bodyPr/>
        <a:lstStyle/>
        <a:p>
          <a:r>
            <a:rPr lang="cs-CZ"/>
            <a:t>porucha při zápisu víceciferných čísel</a:t>
          </a:r>
          <a:endParaRPr lang="en-US"/>
        </a:p>
      </dgm:t>
    </dgm:pt>
    <dgm:pt modelId="{A3D721E8-E8FC-4058-A209-6FEABB76D9E8}" type="parTrans" cxnId="{31220CC1-2285-41EC-A97F-986C5398CB41}">
      <dgm:prSet/>
      <dgm:spPr/>
      <dgm:t>
        <a:bodyPr/>
        <a:lstStyle/>
        <a:p>
          <a:endParaRPr lang="en-US"/>
        </a:p>
      </dgm:t>
    </dgm:pt>
    <dgm:pt modelId="{AD12F271-0890-4076-BED7-9C542A73B351}" type="sibTrans" cxnId="{31220CC1-2285-41EC-A97F-986C5398CB41}">
      <dgm:prSet/>
      <dgm:spPr/>
      <dgm:t>
        <a:bodyPr/>
        <a:lstStyle/>
        <a:p>
          <a:endParaRPr lang="en-US"/>
        </a:p>
      </dgm:t>
    </dgm:pt>
    <dgm:pt modelId="{EF7B7023-D80B-4553-AD62-2A31DA3E1A16}">
      <dgm:prSet/>
      <dgm:spPr/>
      <dgm:t>
        <a:bodyPr/>
        <a:lstStyle/>
        <a:p>
          <a:r>
            <a:rPr lang="cs-CZ"/>
            <a:t>neschopnost psát čísla podle diktátu</a:t>
          </a:r>
          <a:endParaRPr lang="en-US"/>
        </a:p>
      </dgm:t>
    </dgm:pt>
    <dgm:pt modelId="{B7130870-34DB-4465-9134-D54FA6F72FF3}" type="parTrans" cxnId="{B5A39311-22A9-42B6-A1F9-89AD32BE140E}">
      <dgm:prSet/>
      <dgm:spPr/>
      <dgm:t>
        <a:bodyPr/>
        <a:lstStyle/>
        <a:p>
          <a:endParaRPr lang="en-US"/>
        </a:p>
      </dgm:t>
    </dgm:pt>
    <dgm:pt modelId="{3AAC4F75-22F2-4925-B521-EC7D8B502985}" type="sibTrans" cxnId="{B5A39311-22A9-42B6-A1F9-89AD32BE140E}">
      <dgm:prSet/>
      <dgm:spPr/>
      <dgm:t>
        <a:bodyPr/>
        <a:lstStyle/>
        <a:p>
          <a:endParaRPr lang="en-US"/>
        </a:p>
      </dgm:t>
    </dgm:pt>
    <dgm:pt modelId="{D079A982-FF29-4805-A8F5-84EF370A9D51}">
      <dgm:prSet/>
      <dgm:spPr/>
      <dgm:t>
        <a:bodyPr/>
        <a:lstStyle/>
        <a:p>
          <a:r>
            <a:rPr lang="cs-CZ"/>
            <a:t>neschopnost zápisu čísel pod sebou (číslic téhož řádu</a:t>
          </a:r>
          <a:r>
            <a:rPr lang="cs-CZ">
              <a:latin typeface="Calibri Light" panose="020F0302020204030204"/>
            </a:rPr>
            <a:t>)</a:t>
          </a:r>
          <a:endParaRPr lang="en-US"/>
        </a:p>
      </dgm:t>
    </dgm:pt>
    <dgm:pt modelId="{6854A08A-8309-4014-8AD9-FFEA1BB44985}" type="parTrans" cxnId="{11E6F7FB-E4D6-46EC-A67E-D84797B30222}">
      <dgm:prSet/>
      <dgm:spPr/>
      <dgm:t>
        <a:bodyPr/>
        <a:lstStyle/>
        <a:p>
          <a:endParaRPr lang="en-US"/>
        </a:p>
      </dgm:t>
    </dgm:pt>
    <dgm:pt modelId="{31244EBE-EC9E-478A-842F-6B7300647815}" type="sibTrans" cxnId="{11E6F7FB-E4D6-46EC-A67E-D84797B30222}">
      <dgm:prSet/>
      <dgm:spPr/>
      <dgm:t>
        <a:bodyPr/>
        <a:lstStyle/>
        <a:p>
          <a:endParaRPr lang="en-US"/>
        </a:p>
      </dgm:t>
    </dgm:pt>
    <dgm:pt modelId="{085F8966-04CD-4AF7-9F77-043814FF087A}">
      <dgm:prSet/>
      <dgm:spPr/>
      <dgm:t>
        <a:bodyPr/>
        <a:lstStyle/>
        <a:p>
          <a:pPr rtl="0"/>
          <a:r>
            <a:rPr lang="cs-CZ"/>
            <a:t>problémy při rýsování obrazců</a:t>
          </a:r>
          <a:endParaRPr lang="en-US">
            <a:latin typeface="Calibri Light" panose="020F0302020204030204"/>
          </a:endParaRPr>
        </a:p>
      </dgm:t>
    </dgm:pt>
    <dgm:pt modelId="{A98DC0CF-80AF-4799-A39D-96156FD97280}" type="parTrans" cxnId="{B9021568-5481-4AFF-817D-E2B47CE66508}">
      <dgm:prSet/>
      <dgm:spPr/>
      <dgm:t>
        <a:bodyPr/>
        <a:lstStyle/>
        <a:p>
          <a:endParaRPr lang="en-US"/>
        </a:p>
      </dgm:t>
    </dgm:pt>
    <dgm:pt modelId="{7C4ED980-3FC3-4F1E-9585-3ADAD03E1218}" type="sibTrans" cxnId="{B9021568-5481-4AFF-817D-E2B47CE66508}">
      <dgm:prSet/>
      <dgm:spPr/>
      <dgm:t>
        <a:bodyPr/>
        <a:lstStyle/>
        <a:p>
          <a:endParaRPr lang="en-US"/>
        </a:p>
      </dgm:t>
    </dgm:pt>
    <dgm:pt modelId="{DE6E084F-B7DB-4FC5-88E2-650304C8A0E7}">
      <dgm:prSet phldr="0"/>
      <dgm:spPr/>
      <dgm:t>
        <a:bodyPr/>
        <a:lstStyle/>
        <a:p>
          <a:r>
            <a:rPr lang="cs-CZ"/>
            <a:t>porucha pravolevé a prostorové orientace</a:t>
          </a:r>
        </a:p>
      </dgm:t>
    </dgm:pt>
    <dgm:pt modelId="{69EC4963-56EB-47AC-BBD9-9C28F45B9E9D}" type="parTrans" cxnId="{AC6E4118-4C02-4A6C-872B-61BDCD521785}">
      <dgm:prSet/>
      <dgm:spPr/>
    </dgm:pt>
    <dgm:pt modelId="{C7887BE9-CBF2-4068-A6FE-6FB6F6091443}" type="sibTrans" cxnId="{AC6E4118-4C02-4A6C-872B-61BDCD521785}">
      <dgm:prSet/>
      <dgm:spPr/>
    </dgm:pt>
    <dgm:pt modelId="{683C096F-1B46-4C5C-9403-FD3FF212AD21}" type="pres">
      <dgm:prSet presAssocID="{0CA2672A-D2FC-4A79-9F7C-FA7B1D800CF5}" presName="linear" presStyleCnt="0">
        <dgm:presLayoutVars>
          <dgm:animLvl val="lvl"/>
          <dgm:resizeHandles val="exact"/>
        </dgm:presLayoutVars>
      </dgm:prSet>
      <dgm:spPr/>
    </dgm:pt>
    <dgm:pt modelId="{81FF2FA1-1437-4580-96E8-5962743D90F5}" type="pres">
      <dgm:prSet presAssocID="{0AEC8166-1BE1-4EEE-BEE8-3BEA2C2E9A0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C48DA5-6420-41E9-9373-AA16E634D885}" type="pres">
      <dgm:prSet presAssocID="{D3533D47-79EC-422D-BE68-95A14BED2E4A}" presName="spacer" presStyleCnt="0"/>
      <dgm:spPr/>
    </dgm:pt>
    <dgm:pt modelId="{85293B2D-189F-4F61-B267-FCFB15E9E3FD}" type="pres">
      <dgm:prSet presAssocID="{629EBD8C-5BC3-4666-A7E2-CF3E1B99AA0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104D0AB-3809-4FD8-B48A-9186E27726AC}" type="pres">
      <dgm:prSet presAssocID="{AD12F271-0890-4076-BED7-9C542A73B351}" presName="spacer" presStyleCnt="0"/>
      <dgm:spPr/>
    </dgm:pt>
    <dgm:pt modelId="{04953FA8-7D0C-4AD5-81F4-36140DBC34C8}" type="pres">
      <dgm:prSet presAssocID="{EF7B7023-D80B-4553-AD62-2A31DA3E1A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D52CD1-FEC5-40D7-822A-6262A45AE362}" type="pres">
      <dgm:prSet presAssocID="{3AAC4F75-22F2-4925-B521-EC7D8B502985}" presName="spacer" presStyleCnt="0"/>
      <dgm:spPr/>
    </dgm:pt>
    <dgm:pt modelId="{92431DFD-DE6D-4BA9-99DE-ED9D8FF63729}" type="pres">
      <dgm:prSet presAssocID="{D079A982-FF29-4805-A8F5-84EF370A9D5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813629-6FF8-4F6F-9C18-6987422FEC69}" type="pres">
      <dgm:prSet presAssocID="{31244EBE-EC9E-478A-842F-6B7300647815}" presName="spacer" presStyleCnt="0"/>
      <dgm:spPr/>
    </dgm:pt>
    <dgm:pt modelId="{2969CD32-1DBF-4CD7-A1A4-B72E7F0C57C3}" type="pres">
      <dgm:prSet presAssocID="{085F8966-04CD-4AF7-9F77-043814FF087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939F4F1-5B43-455A-BC21-6A2A44873C2A}" type="pres">
      <dgm:prSet presAssocID="{7C4ED980-3FC3-4F1E-9585-3ADAD03E1218}" presName="spacer" presStyleCnt="0"/>
      <dgm:spPr/>
    </dgm:pt>
    <dgm:pt modelId="{58BB06BF-B350-4A17-BCB5-D984E40D2B88}" type="pres">
      <dgm:prSet presAssocID="{DE6E084F-B7DB-4FC5-88E2-650304C8A0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5A39311-22A9-42B6-A1F9-89AD32BE140E}" srcId="{0CA2672A-D2FC-4A79-9F7C-FA7B1D800CF5}" destId="{EF7B7023-D80B-4553-AD62-2A31DA3E1A16}" srcOrd="2" destOrd="0" parTransId="{B7130870-34DB-4465-9134-D54FA6F72FF3}" sibTransId="{3AAC4F75-22F2-4925-B521-EC7D8B502985}"/>
    <dgm:cxn modelId="{AC6E4118-4C02-4A6C-872B-61BDCD521785}" srcId="{0CA2672A-D2FC-4A79-9F7C-FA7B1D800CF5}" destId="{DE6E084F-B7DB-4FC5-88E2-650304C8A0E7}" srcOrd="5" destOrd="0" parTransId="{69EC4963-56EB-47AC-BBD9-9C28F45B9E9D}" sibTransId="{C7887BE9-CBF2-4068-A6FE-6FB6F6091443}"/>
    <dgm:cxn modelId="{E4177F24-3E04-4B6E-B009-211B7ECC3338}" type="presOf" srcId="{085F8966-04CD-4AF7-9F77-043814FF087A}" destId="{2969CD32-1DBF-4CD7-A1A4-B72E7F0C57C3}" srcOrd="0" destOrd="0" presId="urn:microsoft.com/office/officeart/2005/8/layout/vList2"/>
    <dgm:cxn modelId="{FB5FB831-3070-46E3-A257-026B19F8CB44}" type="presOf" srcId="{EF7B7023-D80B-4553-AD62-2A31DA3E1A16}" destId="{04953FA8-7D0C-4AD5-81F4-36140DBC34C8}" srcOrd="0" destOrd="0" presId="urn:microsoft.com/office/officeart/2005/8/layout/vList2"/>
    <dgm:cxn modelId="{B9021568-5481-4AFF-817D-E2B47CE66508}" srcId="{0CA2672A-D2FC-4A79-9F7C-FA7B1D800CF5}" destId="{085F8966-04CD-4AF7-9F77-043814FF087A}" srcOrd="4" destOrd="0" parTransId="{A98DC0CF-80AF-4799-A39D-96156FD97280}" sibTransId="{7C4ED980-3FC3-4F1E-9585-3ADAD03E1218}"/>
    <dgm:cxn modelId="{9386914E-C7C0-469F-9108-2B1D47DF81B1}" type="presOf" srcId="{DE6E084F-B7DB-4FC5-88E2-650304C8A0E7}" destId="{58BB06BF-B350-4A17-BCB5-D984E40D2B88}" srcOrd="0" destOrd="0" presId="urn:microsoft.com/office/officeart/2005/8/layout/vList2"/>
    <dgm:cxn modelId="{47CF657B-ACBD-46D8-BAE1-F8208181B42D}" type="presOf" srcId="{0CA2672A-D2FC-4A79-9F7C-FA7B1D800CF5}" destId="{683C096F-1B46-4C5C-9403-FD3FF212AD21}" srcOrd="0" destOrd="0" presId="urn:microsoft.com/office/officeart/2005/8/layout/vList2"/>
    <dgm:cxn modelId="{2490607E-FAA5-4965-826E-34925272C872}" type="presOf" srcId="{D079A982-FF29-4805-A8F5-84EF370A9D51}" destId="{92431DFD-DE6D-4BA9-99DE-ED9D8FF63729}" srcOrd="0" destOrd="0" presId="urn:microsoft.com/office/officeart/2005/8/layout/vList2"/>
    <dgm:cxn modelId="{3779C08A-AA19-4DB1-ADBE-970E92D9117E}" type="presOf" srcId="{0AEC8166-1BE1-4EEE-BEE8-3BEA2C2E9A0D}" destId="{81FF2FA1-1437-4580-96E8-5962743D90F5}" srcOrd="0" destOrd="0" presId="urn:microsoft.com/office/officeart/2005/8/layout/vList2"/>
    <dgm:cxn modelId="{957E19A3-B136-4345-A428-7B0DE409BF5C}" type="presOf" srcId="{629EBD8C-5BC3-4666-A7E2-CF3E1B99AA00}" destId="{85293B2D-189F-4F61-B267-FCFB15E9E3FD}" srcOrd="0" destOrd="0" presId="urn:microsoft.com/office/officeart/2005/8/layout/vList2"/>
    <dgm:cxn modelId="{31220CC1-2285-41EC-A97F-986C5398CB41}" srcId="{0CA2672A-D2FC-4A79-9F7C-FA7B1D800CF5}" destId="{629EBD8C-5BC3-4666-A7E2-CF3E1B99AA00}" srcOrd="1" destOrd="0" parTransId="{A3D721E8-E8FC-4058-A209-6FEABB76D9E8}" sibTransId="{AD12F271-0890-4076-BED7-9C542A73B351}"/>
    <dgm:cxn modelId="{B364FEEC-DCC5-4288-BA70-56D58C061641}" srcId="{0CA2672A-D2FC-4A79-9F7C-FA7B1D800CF5}" destId="{0AEC8166-1BE1-4EEE-BEE8-3BEA2C2E9A0D}" srcOrd="0" destOrd="0" parTransId="{EDCEFC95-DB24-444D-9699-4368F858C978}" sibTransId="{D3533D47-79EC-422D-BE68-95A14BED2E4A}"/>
    <dgm:cxn modelId="{11E6F7FB-E4D6-46EC-A67E-D84797B30222}" srcId="{0CA2672A-D2FC-4A79-9F7C-FA7B1D800CF5}" destId="{D079A982-FF29-4805-A8F5-84EF370A9D51}" srcOrd="3" destOrd="0" parTransId="{6854A08A-8309-4014-8AD9-FFEA1BB44985}" sibTransId="{31244EBE-EC9E-478A-842F-6B7300647815}"/>
    <dgm:cxn modelId="{57C13D25-9DF2-41EC-A20D-C52517B25765}" type="presParOf" srcId="{683C096F-1B46-4C5C-9403-FD3FF212AD21}" destId="{81FF2FA1-1437-4580-96E8-5962743D90F5}" srcOrd="0" destOrd="0" presId="urn:microsoft.com/office/officeart/2005/8/layout/vList2"/>
    <dgm:cxn modelId="{290AA76E-BFB2-4CA6-9A9D-F09E90D6693A}" type="presParOf" srcId="{683C096F-1B46-4C5C-9403-FD3FF212AD21}" destId="{E1C48DA5-6420-41E9-9373-AA16E634D885}" srcOrd="1" destOrd="0" presId="urn:microsoft.com/office/officeart/2005/8/layout/vList2"/>
    <dgm:cxn modelId="{09E1CFA8-471D-44FB-BA0C-E955A0B53FC3}" type="presParOf" srcId="{683C096F-1B46-4C5C-9403-FD3FF212AD21}" destId="{85293B2D-189F-4F61-B267-FCFB15E9E3FD}" srcOrd="2" destOrd="0" presId="urn:microsoft.com/office/officeart/2005/8/layout/vList2"/>
    <dgm:cxn modelId="{78C6A11D-1938-4B4B-9372-7E7A36C7C56D}" type="presParOf" srcId="{683C096F-1B46-4C5C-9403-FD3FF212AD21}" destId="{C104D0AB-3809-4FD8-B48A-9186E27726AC}" srcOrd="3" destOrd="0" presId="urn:microsoft.com/office/officeart/2005/8/layout/vList2"/>
    <dgm:cxn modelId="{268831E4-EDBA-42E8-87FC-C4A79DE41149}" type="presParOf" srcId="{683C096F-1B46-4C5C-9403-FD3FF212AD21}" destId="{04953FA8-7D0C-4AD5-81F4-36140DBC34C8}" srcOrd="4" destOrd="0" presId="urn:microsoft.com/office/officeart/2005/8/layout/vList2"/>
    <dgm:cxn modelId="{D783C685-6E0B-4FEC-872B-685A1DFCB36E}" type="presParOf" srcId="{683C096F-1B46-4C5C-9403-FD3FF212AD21}" destId="{F5D52CD1-FEC5-40D7-822A-6262A45AE362}" srcOrd="5" destOrd="0" presId="urn:microsoft.com/office/officeart/2005/8/layout/vList2"/>
    <dgm:cxn modelId="{86142607-C799-46E2-8582-AF389E402C48}" type="presParOf" srcId="{683C096F-1B46-4C5C-9403-FD3FF212AD21}" destId="{92431DFD-DE6D-4BA9-99DE-ED9D8FF63729}" srcOrd="6" destOrd="0" presId="urn:microsoft.com/office/officeart/2005/8/layout/vList2"/>
    <dgm:cxn modelId="{9F4EEBF3-52A9-46E5-B799-5B7C921952C5}" type="presParOf" srcId="{683C096F-1B46-4C5C-9403-FD3FF212AD21}" destId="{F4813629-6FF8-4F6F-9C18-6987422FEC69}" srcOrd="7" destOrd="0" presId="urn:microsoft.com/office/officeart/2005/8/layout/vList2"/>
    <dgm:cxn modelId="{1ADD1DF8-B401-4DBD-B508-E5FE9C7BA007}" type="presParOf" srcId="{683C096F-1B46-4C5C-9403-FD3FF212AD21}" destId="{2969CD32-1DBF-4CD7-A1A4-B72E7F0C57C3}" srcOrd="8" destOrd="0" presId="urn:microsoft.com/office/officeart/2005/8/layout/vList2"/>
    <dgm:cxn modelId="{6A1F3A48-D720-4425-8535-F9EEF72A2549}" type="presParOf" srcId="{683C096F-1B46-4C5C-9403-FD3FF212AD21}" destId="{0939F4F1-5B43-455A-BC21-6A2A44873C2A}" srcOrd="9" destOrd="0" presId="urn:microsoft.com/office/officeart/2005/8/layout/vList2"/>
    <dgm:cxn modelId="{86FF90D1-6A6F-432C-8B0A-6BD5C5B96C19}" type="presParOf" srcId="{683C096F-1B46-4C5C-9403-FD3FF212AD21}" destId="{58BB06BF-B350-4A17-BCB5-D984E40D2B8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0C729-31AE-4677-8252-D9647C6F0BC6}">
      <dsp:nvSpPr>
        <dsp:cNvPr id="0" name=""/>
        <dsp:cNvSpPr/>
      </dsp:nvSpPr>
      <dsp:spPr>
        <a:xfrm>
          <a:off x="0" y="98459"/>
          <a:ext cx="645153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latin typeface="Calibri Light" panose="020F0302020204030204"/>
            </a:rPr>
            <a:t>OSNOVA SEMINÁŘE:</a:t>
          </a:r>
        </a:p>
      </dsp:txBody>
      <dsp:txXfrm>
        <a:off x="40724" y="139183"/>
        <a:ext cx="6370082" cy="752780"/>
      </dsp:txXfrm>
    </dsp:sp>
    <dsp:sp modelId="{670DE8DF-316C-4EDF-A23A-A44AE9A467D3}">
      <dsp:nvSpPr>
        <dsp:cNvPr id="0" name=""/>
        <dsp:cNvSpPr/>
      </dsp:nvSpPr>
      <dsp:spPr>
        <a:xfrm>
          <a:off x="0" y="993167"/>
          <a:ext cx="6451530" cy="83422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latin typeface="Calibri Light" panose="020F0302020204030204"/>
            </a:rPr>
            <a:t>žák</a:t>
          </a:r>
          <a:r>
            <a:rPr lang="cs-CZ" sz="2100" b="0" kern="1200" dirty="0"/>
            <a:t> se speciálními vzdělávacími potřebami v matematice </a:t>
          </a:r>
          <a:endParaRPr lang="en-US" sz="2100" b="0" kern="1200" dirty="0"/>
        </a:p>
      </dsp:txBody>
      <dsp:txXfrm>
        <a:off x="40724" y="1033891"/>
        <a:ext cx="6370082" cy="752780"/>
      </dsp:txXfrm>
    </dsp:sp>
    <dsp:sp modelId="{3D3F5C8F-A314-4EAE-85D8-7F03F477B12D}">
      <dsp:nvSpPr>
        <dsp:cNvPr id="0" name=""/>
        <dsp:cNvSpPr/>
      </dsp:nvSpPr>
      <dsp:spPr>
        <a:xfrm>
          <a:off x="0" y="1887875"/>
          <a:ext cx="6451530" cy="83422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dyskalkulie, klasifikace a její projevy</a:t>
          </a:r>
          <a:endParaRPr lang="cs-CZ" sz="2100" b="0" kern="1200" dirty="0">
            <a:latin typeface="Calibri Light" panose="020F0302020204030204"/>
          </a:endParaRPr>
        </a:p>
      </dsp:txBody>
      <dsp:txXfrm>
        <a:off x="40724" y="1928599"/>
        <a:ext cx="6370082" cy="752780"/>
      </dsp:txXfrm>
    </dsp:sp>
    <dsp:sp modelId="{52C68C87-E2FB-496E-B0DA-BF0A91F0D75D}">
      <dsp:nvSpPr>
        <dsp:cNvPr id="0" name=""/>
        <dsp:cNvSpPr/>
      </dsp:nvSpPr>
      <dsp:spPr>
        <a:xfrm>
          <a:off x="0" y="2782584"/>
          <a:ext cx="6451530" cy="83422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latin typeface="Calibri Light" panose="020F0302020204030204"/>
            </a:rPr>
            <a:t>diagnostika dyskalkulie </a:t>
          </a:r>
          <a:endParaRPr lang="en-US" sz="2100" b="0" kern="1200" dirty="0"/>
        </a:p>
      </dsp:txBody>
      <dsp:txXfrm>
        <a:off x="40724" y="2823308"/>
        <a:ext cx="6370082" cy="752780"/>
      </dsp:txXfrm>
    </dsp:sp>
    <dsp:sp modelId="{37BA568B-E1B0-41FD-9FC6-130B0E963DD2}">
      <dsp:nvSpPr>
        <dsp:cNvPr id="0" name=""/>
        <dsp:cNvSpPr/>
      </dsp:nvSpPr>
      <dsp:spPr>
        <a:xfrm>
          <a:off x="0" y="3677292"/>
          <a:ext cx="6451530" cy="83422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vliv dalších</a:t>
          </a:r>
          <a:r>
            <a:rPr lang="cs-CZ" sz="2100" b="0" kern="1200" dirty="0">
              <a:latin typeface="Calibri Light" panose="020F0302020204030204"/>
            </a:rPr>
            <a:t> specifických</a:t>
          </a:r>
          <a:r>
            <a:rPr lang="cs-CZ" sz="2100" b="0" kern="1200" dirty="0"/>
            <a:t> poruch učení na úspěšnost v matematice</a:t>
          </a:r>
          <a:endParaRPr lang="en-US" sz="2100" b="0" kern="1200" dirty="0"/>
        </a:p>
      </dsp:txBody>
      <dsp:txXfrm>
        <a:off x="40724" y="3718016"/>
        <a:ext cx="6370082" cy="752780"/>
      </dsp:txXfrm>
    </dsp:sp>
    <dsp:sp modelId="{9B607066-21F0-42BE-A8BB-676F0F545D44}">
      <dsp:nvSpPr>
        <dsp:cNvPr id="0" name=""/>
        <dsp:cNvSpPr/>
      </dsp:nvSpPr>
      <dsp:spPr>
        <a:xfrm>
          <a:off x="0" y="4572000"/>
          <a:ext cx="6451530" cy="8342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další příčiny poruch učení v matematice (obsah učiva, osobnost učitele a žáka, atd.)</a:t>
          </a:r>
          <a:endParaRPr lang="en-US" sz="2100" b="0" kern="1200" dirty="0"/>
        </a:p>
      </dsp:txBody>
      <dsp:txXfrm>
        <a:off x="40724" y="4612724"/>
        <a:ext cx="6370082" cy="752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D440-1E3E-4514-9FD6-872EFFB282D4}">
      <dsp:nvSpPr>
        <dsp:cNvPr id="0" name=""/>
        <dsp:cNvSpPr/>
      </dsp:nvSpPr>
      <dsp:spPr>
        <a:xfrm>
          <a:off x="0" y="110828"/>
          <a:ext cx="6712489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narušená schopnost provádět matematické operace s přirozenými čísly (ale i s dalšími čísly</a:t>
          </a:r>
          <a:r>
            <a:rPr lang="cs-CZ" sz="2600" kern="1200">
              <a:latin typeface="Calibri Light" panose="020F0302020204030204"/>
            </a:rPr>
            <a:t>)</a:t>
          </a:r>
          <a:endParaRPr lang="en-US" sz="2600" kern="1200"/>
        </a:p>
      </dsp:txBody>
      <dsp:txXfrm>
        <a:off x="50489" y="161317"/>
        <a:ext cx="6611511" cy="933302"/>
      </dsp:txXfrm>
    </dsp:sp>
    <dsp:sp modelId="{0A216E72-8913-437C-80A3-B6306B477D95}">
      <dsp:nvSpPr>
        <dsp:cNvPr id="0" name=""/>
        <dsp:cNvSpPr/>
      </dsp:nvSpPr>
      <dsp:spPr>
        <a:xfrm>
          <a:off x="0" y="1219988"/>
          <a:ext cx="6712489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záměna operací</a:t>
          </a:r>
          <a:endParaRPr lang="en-US" sz="2600" kern="1200"/>
        </a:p>
      </dsp:txBody>
      <dsp:txXfrm>
        <a:off x="50489" y="1270477"/>
        <a:ext cx="6611511" cy="933302"/>
      </dsp:txXfrm>
    </dsp:sp>
    <dsp:sp modelId="{6EE42FC5-051D-4AF2-A50E-C562477A8C62}">
      <dsp:nvSpPr>
        <dsp:cNvPr id="0" name=""/>
        <dsp:cNvSpPr/>
      </dsp:nvSpPr>
      <dsp:spPr>
        <a:xfrm>
          <a:off x="0" y="2329148"/>
          <a:ext cx="6712489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poruchy při osvojování si pamětných spojů</a:t>
          </a:r>
          <a:endParaRPr lang="en-US" sz="2600" kern="1200"/>
        </a:p>
      </dsp:txBody>
      <dsp:txXfrm>
        <a:off x="50489" y="2379637"/>
        <a:ext cx="6611511" cy="933302"/>
      </dsp:txXfrm>
    </dsp:sp>
    <dsp:sp modelId="{A2BD242F-49B8-43DB-BD2D-C5DCB4B150AB}">
      <dsp:nvSpPr>
        <dsp:cNvPr id="0" name=""/>
        <dsp:cNvSpPr/>
      </dsp:nvSpPr>
      <dsp:spPr>
        <a:xfrm>
          <a:off x="0" y="3438308"/>
          <a:ext cx="6712489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neschopnost respektovat prioritu při provádění více operací různé parity</a:t>
          </a:r>
          <a:endParaRPr lang="en-US" sz="2600" kern="1200"/>
        </a:p>
      </dsp:txBody>
      <dsp:txXfrm>
        <a:off x="50489" y="3488797"/>
        <a:ext cx="6611511" cy="933302"/>
      </dsp:txXfrm>
    </dsp:sp>
    <dsp:sp modelId="{0D346DB1-C970-4FC4-8E3F-CA640A5864BE}">
      <dsp:nvSpPr>
        <dsp:cNvPr id="0" name=""/>
        <dsp:cNvSpPr/>
      </dsp:nvSpPr>
      <dsp:spPr>
        <a:xfrm>
          <a:off x="0" y="4547468"/>
          <a:ext cx="6712489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problémy při písemných algoritmech jednotlivých operací</a:t>
          </a:r>
          <a:endParaRPr lang="en-US" sz="2600" kern="1200"/>
        </a:p>
      </dsp:txBody>
      <dsp:txXfrm>
        <a:off x="50489" y="4597957"/>
        <a:ext cx="6611511" cy="933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9D18-B7CA-4216-9965-EFE810E8C744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porucha v oblasti pojmové činnosti</a:t>
          </a:r>
          <a:endParaRPr lang="en-US" sz="3200" kern="1200"/>
        </a:p>
      </dsp:txBody>
      <dsp:txXfrm>
        <a:off x="62055" y="133748"/>
        <a:ext cx="6139530" cy="1147095"/>
      </dsp:txXfrm>
    </dsp:sp>
    <dsp:sp modelId="{8131A2E8-9EB5-4575-AA24-ED9E72DAFE93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porucha chápání matematických pojmů a vztahů mezi nimi</a:t>
          </a:r>
          <a:endParaRPr lang="en-US" sz="3200" kern="1200"/>
        </a:p>
      </dsp:txBody>
      <dsp:txXfrm>
        <a:off x="62055" y="1497113"/>
        <a:ext cx="6139530" cy="1147095"/>
      </dsp:txXfrm>
    </dsp:sp>
    <dsp:sp modelId="{1AF880F6-F809-4131-AB99-37F8FA09BBA0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porucha při zobecňování</a:t>
          </a:r>
          <a:endParaRPr lang="en-US" sz="3200" kern="1200"/>
        </a:p>
      </dsp:txBody>
      <dsp:txXfrm>
        <a:off x="62055" y="2860478"/>
        <a:ext cx="6139530" cy="1147095"/>
      </dsp:txXfrm>
    </dsp:sp>
    <dsp:sp modelId="{A9490491-485C-4C15-95D3-C3DE7FAD0957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problémy při řešení slovních úloh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8FD0-F1C9-4C5E-A743-C6BD2B00B7B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DA11C-B7BD-4E4F-A338-313750DEF72D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Následující problémy žáků v matematice rozřaďte do jednotlivých klasifikací dyskalkulie podle Košče</a:t>
          </a:r>
          <a:endParaRPr lang="en-US" sz="2200" kern="1200"/>
        </a:p>
      </dsp:txBody>
      <dsp:txXfrm>
        <a:off x="0" y="675"/>
        <a:ext cx="6900512" cy="790684"/>
      </dsp:txXfrm>
    </dsp:sp>
    <dsp:sp modelId="{7E0E63D2-438E-4090-BB1C-676F644B57B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E1EB0-7A40-4652-84F9-6A52C39A0270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1. porucha manipulace s konkrétními předměty nebo symboly</a:t>
          </a:r>
          <a:r>
            <a:rPr lang="en-US" sz="2200" kern="1200"/>
            <a:t> </a:t>
          </a:r>
        </a:p>
      </dsp:txBody>
      <dsp:txXfrm>
        <a:off x="0" y="791359"/>
        <a:ext cx="6900512" cy="790684"/>
      </dsp:txXfrm>
    </dsp:sp>
    <dsp:sp modelId="{2BBD685A-27BF-45F8-A01C-1C830470CEF3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B351-4F3C-4B8A-A24A-7EE19CCABAE1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2. nepochopení slovního vyjádření matematických symbolů a znaků</a:t>
          </a:r>
          <a:r>
            <a:rPr lang="en-US" sz="2200" kern="1200"/>
            <a:t> </a:t>
          </a:r>
        </a:p>
      </dsp:txBody>
      <dsp:txXfrm>
        <a:off x="0" y="1582044"/>
        <a:ext cx="6900512" cy="790684"/>
      </dsp:txXfrm>
    </dsp:sp>
    <dsp:sp modelId="{BCD1AD37-6EF2-46E7-BB55-1ADC1383EC46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C4CCA-1CA6-4DE4-82C7-B2F57BEF3AB4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3. narušená schopnost provádět matematické operace s přirozenými čísly</a:t>
          </a:r>
          <a:r>
            <a:rPr lang="en-US" sz="2200" kern="1200"/>
            <a:t> </a:t>
          </a:r>
        </a:p>
      </dsp:txBody>
      <dsp:txXfrm>
        <a:off x="0" y="2372728"/>
        <a:ext cx="6900512" cy="790684"/>
      </dsp:txXfrm>
    </dsp:sp>
    <dsp:sp modelId="{0FE22CF7-84F6-4A32-8332-40C23C138880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8ECA0-FCEA-46FE-8448-32FFF5D3B730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4. porucha prostorového faktoru</a:t>
          </a:r>
          <a:r>
            <a:rPr lang="en-US" sz="2200" kern="1200"/>
            <a:t> </a:t>
          </a:r>
        </a:p>
      </dsp:txBody>
      <dsp:txXfrm>
        <a:off x="0" y="3163412"/>
        <a:ext cx="6900512" cy="790684"/>
      </dsp:txXfrm>
    </dsp:sp>
    <dsp:sp modelId="{BFA6043A-68B9-49DF-A57B-0FDA483C5FBA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CF39E-C6F9-4E8B-BA47-79B67063D4B0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5. neschopnost psát matematické znaky</a:t>
          </a:r>
          <a:r>
            <a:rPr lang="en-US" sz="2200" kern="1200"/>
            <a:t> </a:t>
          </a:r>
        </a:p>
      </dsp:txBody>
      <dsp:txXfrm>
        <a:off x="0" y="3954096"/>
        <a:ext cx="6900512" cy="790684"/>
      </dsp:txXfrm>
    </dsp:sp>
    <dsp:sp modelId="{D6E873B0-39C2-4482-BEF2-B256E0CFA13A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2E247-EF06-475F-A76D-38F682467AB8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6. porucha pravolevé a prostorové orientace 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9FED3-F4DA-4D68-BFEF-26C7A7EEDA6E}">
      <dsp:nvSpPr>
        <dsp:cNvPr id="0" name=""/>
        <dsp:cNvSpPr/>
      </dsp:nvSpPr>
      <dsp:spPr>
        <a:xfrm>
          <a:off x="0" y="793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C34A8-D7D3-40E0-AC95-355A76734202}">
      <dsp:nvSpPr>
        <dsp:cNvPr id="0" name=""/>
        <dsp:cNvSpPr/>
      </dsp:nvSpPr>
      <dsp:spPr>
        <a:xfrm>
          <a:off x="0" y="793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Následující problémy žáků v matematice rozřaďte do jednotlivých klasifikací dyskalkulie podle Košče</a:t>
          </a:r>
          <a:endParaRPr lang="en-US" sz="1800" kern="1200"/>
        </a:p>
      </dsp:txBody>
      <dsp:txXfrm>
        <a:off x="0" y="793"/>
        <a:ext cx="7785777" cy="649825"/>
      </dsp:txXfrm>
    </dsp:sp>
    <dsp:sp modelId="{2AD32590-9166-401F-B14B-BE0659E64AC7}">
      <dsp:nvSpPr>
        <dsp:cNvPr id="0" name=""/>
        <dsp:cNvSpPr/>
      </dsp:nvSpPr>
      <dsp:spPr>
        <a:xfrm>
          <a:off x="0" y="650619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8718-7A16-4698-9564-FDC8CB97780C}">
      <dsp:nvSpPr>
        <dsp:cNvPr id="0" name=""/>
        <dsp:cNvSpPr/>
      </dsp:nvSpPr>
      <dsp:spPr>
        <a:xfrm>
          <a:off x="0" y="650619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7. poruchy v oblasti pojmové činnosti</a:t>
          </a:r>
          <a:r>
            <a:rPr lang="en-US" sz="1800" kern="1200"/>
            <a:t> </a:t>
          </a:r>
        </a:p>
      </dsp:txBody>
      <dsp:txXfrm>
        <a:off x="0" y="650619"/>
        <a:ext cx="7785777" cy="649825"/>
      </dsp:txXfrm>
    </dsp:sp>
    <dsp:sp modelId="{35567D19-984F-4CE1-A874-24954768CD28}">
      <dsp:nvSpPr>
        <dsp:cNvPr id="0" name=""/>
        <dsp:cNvSpPr/>
      </dsp:nvSpPr>
      <dsp:spPr>
        <a:xfrm>
          <a:off x="0" y="1300445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0B31-C764-4124-A31F-3007B4FEAF04}">
      <dsp:nvSpPr>
        <dsp:cNvPr id="0" name=""/>
        <dsp:cNvSpPr/>
      </dsp:nvSpPr>
      <dsp:spPr>
        <a:xfrm>
          <a:off x="0" y="1300445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8. neschopnost číst matematické symboly</a:t>
          </a:r>
          <a:r>
            <a:rPr lang="en-US" sz="1800" kern="1200"/>
            <a:t> </a:t>
          </a:r>
        </a:p>
      </dsp:txBody>
      <dsp:txXfrm>
        <a:off x="0" y="1300445"/>
        <a:ext cx="7785777" cy="649825"/>
      </dsp:txXfrm>
    </dsp:sp>
    <dsp:sp modelId="{CA9B25C5-3BE9-4277-AD59-6AD7F0BD52C3}">
      <dsp:nvSpPr>
        <dsp:cNvPr id="0" name=""/>
        <dsp:cNvSpPr/>
      </dsp:nvSpPr>
      <dsp:spPr>
        <a:xfrm>
          <a:off x="0" y="1950270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97E6A-96FA-4A9E-BF48-31888D9761AF}">
      <dsp:nvSpPr>
        <dsp:cNvPr id="0" name=""/>
        <dsp:cNvSpPr/>
      </dsp:nvSpPr>
      <dsp:spPr>
        <a:xfrm>
          <a:off x="0" y="1950270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9. problémy při rýsování geometrických útvarů</a:t>
          </a:r>
          <a:r>
            <a:rPr lang="en-US" sz="1800" kern="1200"/>
            <a:t> </a:t>
          </a:r>
        </a:p>
      </dsp:txBody>
      <dsp:txXfrm>
        <a:off x="0" y="1950270"/>
        <a:ext cx="7785777" cy="649825"/>
      </dsp:txXfrm>
    </dsp:sp>
    <dsp:sp modelId="{D480BFFA-B11E-4629-BEC5-97DD2774400C}">
      <dsp:nvSpPr>
        <dsp:cNvPr id="0" name=""/>
        <dsp:cNvSpPr/>
      </dsp:nvSpPr>
      <dsp:spPr>
        <a:xfrm>
          <a:off x="0" y="2600096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2007-1E35-4D24-9A1B-214774041188}">
      <dsp:nvSpPr>
        <dsp:cNvPr id="0" name=""/>
        <dsp:cNvSpPr/>
      </dsp:nvSpPr>
      <dsp:spPr>
        <a:xfrm>
          <a:off x="0" y="2600096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10. záměna jednotlivých operací</a:t>
          </a:r>
          <a:r>
            <a:rPr lang="en-US" sz="1800" kern="1200"/>
            <a:t> </a:t>
          </a:r>
        </a:p>
      </dsp:txBody>
      <dsp:txXfrm>
        <a:off x="0" y="2600096"/>
        <a:ext cx="7785777" cy="649825"/>
      </dsp:txXfrm>
    </dsp:sp>
    <dsp:sp modelId="{665EC137-2955-42B3-9398-E11BEC354773}">
      <dsp:nvSpPr>
        <dsp:cNvPr id="0" name=""/>
        <dsp:cNvSpPr/>
      </dsp:nvSpPr>
      <dsp:spPr>
        <a:xfrm>
          <a:off x="0" y="3249922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22DAE-5F81-445C-BB78-3C82708EE87F}">
      <dsp:nvSpPr>
        <dsp:cNvPr id="0" name=""/>
        <dsp:cNvSpPr/>
      </dsp:nvSpPr>
      <dsp:spPr>
        <a:xfrm>
          <a:off x="0" y="3249922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11. problémy při písemných algoritmech</a:t>
          </a:r>
          <a:r>
            <a:rPr lang="en-US" sz="1800" kern="1200"/>
            <a:t> </a:t>
          </a:r>
        </a:p>
      </dsp:txBody>
      <dsp:txXfrm>
        <a:off x="0" y="3249922"/>
        <a:ext cx="7785777" cy="649825"/>
      </dsp:txXfrm>
    </dsp:sp>
    <dsp:sp modelId="{8E23404D-D3B5-4703-A3C8-5E2C9FCD0D0C}">
      <dsp:nvSpPr>
        <dsp:cNvPr id="0" name=""/>
        <dsp:cNvSpPr/>
      </dsp:nvSpPr>
      <dsp:spPr>
        <a:xfrm>
          <a:off x="0" y="3899748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8B48B-CBBF-43DB-AB3E-A3BD821618C8}">
      <dsp:nvSpPr>
        <dsp:cNvPr id="0" name=""/>
        <dsp:cNvSpPr/>
      </dsp:nvSpPr>
      <dsp:spPr>
        <a:xfrm>
          <a:off x="0" y="3899748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12. problémy s označováním počtu předmětů a operačních znaků</a:t>
          </a:r>
          <a:r>
            <a:rPr lang="en-US" sz="1800" kern="1200"/>
            <a:t> </a:t>
          </a:r>
        </a:p>
      </dsp:txBody>
      <dsp:txXfrm>
        <a:off x="0" y="3899748"/>
        <a:ext cx="7785777" cy="649825"/>
      </dsp:txXfrm>
    </dsp:sp>
    <dsp:sp modelId="{019F065A-A1A3-4C60-BB61-867F893EC752}">
      <dsp:nvSpPr>
        <dsp:cNvPr id="0" name=""/>
        <dsp:cNvSpPr/>
      </dsp:nvSpPr>
      <dsp:spPr>
        <a:xfrm>
          <a:off x="0" y="4549574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947C8-8FC6-4673-B1CD-CC260D562A53}">
      <dsp:nvSpPr>
        <dsp:cNvPr id="0" name=""/>
        <dsp:cNvSpPr/>
      </dsp:nvSpPr>
      <dsp:spPr>
        <a:xfrm>
          <a:off x="0" y="4549574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13. problémy při řešení slovních úloh</a:t>
          </a:r>
          <a:r>
            <a:rPr lang="en-US" sz="1800" kern="1200"/>
            <a:t> </a:t>
          </a:r>
        </a:p>
      </dsp:txBody>
      <dsp:txXfrm>
        <a:off x="0" y="4549574"/>
        <a:ext cx="7785777" cy="649825"/>
      </dsp:txXfrm>
    </dsp:sp>
    <dsp:sp modelId="{B017B4CD-51A9-4922-8D1E-A4EFEB855DB6}">
      <dsp:nvSpPr>
        <dsp:cNvPr id="0" name=""/>
        <dsp:cNvSpPr/>
      </dsp:nvSpPr>
      <dsp:spPr>
        <a:xfrm>
          <a:off x="0" y="5199399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7EBA-62CF-4796-AD1B-5988D72FF54D}">
      <dsp:nvSpPr>
        <dsp:cNvPr id="0" name=""/>
        <dsp:cNvSpPr/>
      </dsp:nvSpPr>
      <dsp:spPr>
        <a:xfrm>
          <a:off x="0" y="5199399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14. neschopnost psát čísla podle diktátu</a:t>
          </a:r>
        </a:p>
      </dsp:txBody>
      <dsp:txXfrm>
        <a:off x="0" y="5199399"/>
        <a:ext cx="7785777" cy="649825"/>
      </dsp:txXfrm>
    </dsp:sp>
    <dsp:sp modelId="{62694D17-42F4-41CF-9EC7-964AB7723A3E}">
      <dsp:nvSpPr>
        <dsp:cNvPr id="0" name=""/>
        <dsp:cNvSpPr/>
      </dsp:nvSpPr>
      <dsp:spPr>
        <a:xfrm>
          <a:off x="0" y="5849225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468A3-5862-4C87-AE64-967C67A0A2E0}">
      <dsp:nvSpPr>
        <dsp:cNvPr id="0" name=""/>
        <dsp:cNvSpPr/>
      </dsp:nvSpPr>
      <dsp:spPr>
        <a:xfrm>
          <a:off x="0" y="5849225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15. neschopnost porovnat počet prvků</a:t>
          </a:r>
        </a:p>
      </dsp:txBody>
      <dsp:txXfrm>
        <a:off x="0" y="5849225"/>
        <a:ext cx="7785777" cy="6498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4648-F191-4BAF-9F98-2EBD19882933}">
      <dsp:nvSpPr>
        <dsp:cNvPr id="0" name=""/>
        <dsp:cNvSpPr/>
      </dsp:nvSpPr>
      <dsp:spPr>
        <a:xfrm>
          <a:off x="0" y="0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E03D6-D793-4A7C-9F95-D81ABC7A61F0}">
      <dsp:nvSpPr>
        <dsp:cNvPr id="0" name=""/>
        <dsp:cNvSpPr/>
      </dsp:nvSpPr>
      <dsp:spPr>
        <a:xfrm>
          <a:off x="0" y="0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Následující problémy žáků v matematice rozřaďte do jednotlivých klasifikací dyskalkulie podle </a:t>
          </a:r>
          <a:r>
            <a:rPr lang="cs-CZ" sz="2200" kern="1200" err="1"/>
            <a:t>Košče</a:t>
          </a:r>
          <a:endParaRPr lang="en-US" sz="2200" kern="1200"/>
        </a:p>
      </dsp:txBody>
      <dsp:txXfrm>
        <a:off x="0" y="0"/>
        <a:ext cx="7483217" cy="784465"/>
      </dsp:txXfrm>
    </dsp:sp>
    <dsp:sp modelId="{500C67C3-65F4-4FA0-A48F-F6E26F732446}">
      <dsp:nvSpPr>
        <dsp:cNvPr id="0" name=""/>
        <dsp:cNvSpPr/>
      </dsp:nvSpPr>
      <dsp:spPr>
        <a:xfrm>
          <a:off x="0" y="784466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64AB0-CF95-4436-BEC0-CDB90DE5DC09}">
      <dsp:nvSpPr>
        <dsp:cNvPr id="0" name=""/>
        <dsp:cNvSpPr/>
      </dsp:nvSpPr>
      <dsp:spPr>
        <a:xfrm>
          <a:off x="0" y="784465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16.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při</a:t>
          </a:r>
          <a:r>
            <a:rPr lang="en-US" sz="2200" kern="1200"/>
            <a:t> </a:t>
          </a:r>
          <a:r>
            <a:rPr lang="en-US" sz="2200" kern="1200" err="1"/>
            <a:t>zápisu</a:t>
          </a:r>
          <a:r>
            <a:rPr lang="en-US" sz="2200" kern="1200"/>
            <a:t> </a:t>
          </a:r>
          <a:r>
            <a:rPr lang="en-US" sz="2200" kern="1200" err="1"/>
            <a:t>víceciferných</a:t>
          </a:r>
          <a:r>
            <a:rPr lang="en-US" sz="2200" kern="1200"/>
            <a:t> </a:t>
          </a:r>
          <a:r>
            <a:rPr lang="en-US" sz="2200" kern="1200" err="1"/>
            <a:t>čsel</a:t>
          </a:r>
          <a:endParaRPr lang="en-US" sz="2200" kern="1200"/>
        </a:p>
      </dsp:txBody>
      <dsp:txXfrm>
        <a:off x="0" y="784465"/>
        <a:ext cx="7483217" cy="784465"/>
      </dsp:txXfrm>
    </dsp:sp>
    <dsp:sp modelId="{008E03F2-034C-4CA7-9DFE-418E6E2F5513}">
      <dsp:nvSpPr>
        <dsp:cNvPr id="0" name=""/>
        <dsp:cNvSpPr/>
      </dsp:nvSpPr>
      <dsp:spPr>
        <a:xfrm>
          <a:off x="0" y="1568932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B12BC-6303-4EE7-9915-7E0C053CDFE8}">
      <dsp:nvSpPr>
        <dsp:cNvPr id="0" name=""/>
        <dsp:cNvSpPr/>
      </dsp:nvSpPr>
      <dsp:spPr>
        <a:xfrm>
          <a:off x="0" y="1568931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17. </a:t>
          </a:r>
          <a:r>
            <a:rPr lang="en-US" sz="2200" kern="1200" err="1"/>
            <a:t>nepochopení</a:t>
          </a:r>
          <a:r>
            <a:rPr lang="en-US" sz="2200" kern="1200"/>
            <a:t> </a:t>
          </a:r>
          <a:r>
            <a:rPr lang="en-US" sz="2200" kern="1200" err="1"/>
            <a:t>pojmu</a:t>
          </a:r>
          <a:r>
            <a:rPr lang="en-US" sz="2200" kern="1200"/>
            <a:t> </a:t>
          </a:r>
          <a:r>
            <a:rPr lang="en-US" sz="2200" kern="1200" err="1"/>
            <a:t>přirozeného</a:t>
          </a:r>
          <a:r>
            <a:rPr lang="en-US" sz="2200" kern="1200"/>
            <a:t> </a:t>
          </a:r>
          <a:r>
            <a:rPr lang="en-US" sz="2200" kern="1200" err="1"/>
            <a:t>čísla</a:t>
          </a:r>
          <a:endParaRPr lang="en-US" sz="2200" kern="1200"/>
        </a:p>
      </dsp:txBody>
      <dsp:txXfrm>
        <a:off x="0" y="1568931"/>
        <a:ext cx="7483217" cy="784465"/>
      </dsp:txXfrm>
    </dsp:sp>
    <dsp:sp modelId="{3A34A8CF-154C-40D5-A655-CD31A39DD824}">
      <dsp:nvSpPr>
        <dsp:cNvPr id="0" name=""/>
        <dsp:cNvSpPr/>
      </dsp:nvSpPr>
      <dsp:spPr>
        <a:xfrm>
          <a:off x="0" y="2353397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5429E-F1D8-4D6B-BE6F-DE04D94EA56C}">
      <dsp:nvSpPr>
        <dsp:cNvPr id="0" name=""/>
        <dsp:cNvSpPr/>
      </dsp:nvSpPr>
      <dsp:spPr>
        <a:xfrm>
          <a:off x="0" y="2353397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18.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při</a:t>
          </a:r>
          <a:r>
            <a:rPr lang="en-US" sz="2200" kern="1200"/>
            <a:t> </a:t>
          </a:r>
          <a:r>
            <a:rPr lang="en-US" sz="2200" kern="1200" err="1"/>
            <a:t>tvoření</a:t>
          </a:r>
          <a:r>
            <a:rPr lang="en-US" sz="2200" kern="1200"/>
            <a:t> </a:t>
          </a:r>
          <a:r>
            <a:rPr lang="en-US" sz="2200" kern="1200" err="1"/>
            <a:t>skupin</a:t>
          </a:r>
          <a:r>
            <a:rPr lang="en-US" sz="2200" kern="1200"/>
            <a:t> </a:t>
          </a:r>
          <a:r>
            <a:rPr lang="en-US" sz="2200" kern="1200" err="1"/>
            <a:t>předmětů</a:t>
          </a:r>
        </a:p>
      </dsp:txBody>
      <dsp:txXfrm>
        <a:off x="0" y="2353397"/>
        <a:ext cx="7483217" cy="784465"/>
      </dsp:txXfrm>
    </dsp:sp>
    <dsp:sp modelId="{4B951F28-97BB-485E-85F2-A89BB963AE1B}">
      <dsp:nvSpPr>
        <dsp:cNvPr id="0" name=""/>
        <dsp:cNvSpPr/>
      </dsp:nvSpPr>
      <dsp:spPr>
        <a:xfrm>
          <a:off x="0" y="3137864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757AD-74A3-4ADE-BA26-9B14691E4FD8}">
      <dsp:nvSpPr>
        <dsp:cNvPr id="0" name=""/>
        <dsp:cNvSpPr/>
      </dsp:nvSpPr>
      <dsp:spPr>
        <a:xfrm>
          <a:off x="0" y="3137863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19.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při</a:t>
          </a:r>
          <a:r>
            <a:rPr lang="en-US" sz="2200" kern="1200"/>
            <a:t> </a:t>
          </a:r>
          <a:r>
            <a:rPr lang="en-US" sz="2200" kern="1200" err="1"/>
            <a:t>osvojování</a:t>
          </a:r>
          <a:r>
            <a:rPr lang="en-US" sz="2200" kern="1200"/>
            <a:t> </a:t>
          </a:r>
          <a:r>
            <a:rPr lang="en-US" sz="2200" kern="1200" err="1"/>
            <a:t>si</a:t>
          </a:r>
          <a:r>
            <a:rPr lang="en-US" sz="2200" kern="1200"/>
            <a:t> </a:t>
          </a:r>
          <a:r>
            <a:rPr lang="en-US" sz="2200" kern="1200" err="1"/>
            <a:t>pamětných</a:t>
          </a:r>
          <a:r>
            <a:rPr lang="en-US" sz="2200" kern="1200"/>
            <a:t> </a:t>
          </a:r>
          <a:r>
            <a:rPr lang="en-US" sz="2200" kern="1200" err="1"/>
            <a:t>spojů</a:t>
          </a:r>
        </a:p>
      </dsp:txBody>
      <dsp:txXfrm>
        <a:off x="0" y="3137863"/>
        <a:ext cx="7483217" cy="784465"/>
      </dsp:txXfrm>
    </dsp:sp>
    <dsp:sp modelId="{5FE2AB0D-AE4A-4917-9E82-19C09385258A}">
      <dsp:nvSpPr>
        <dsp:cNvPr id="0" name=""/>
        <dsp:cNvSpPr/>
      </dsp:nvSpPr>
      <dsp:spPr>
        <a:xfrm>
          <a:off x="0" y="3922329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56091-037A-404B-B55F-08B4CA8086AF}">
      <dsp:nvSpPr>
        <dsp:cNvPr id="0" name=""/>
        <dsp:cNvSpPr/>
      </dsp:nvSpPr>
      <dsp:spPr>
        <a:xfrm>
          <a:off x="0" y="3922329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20. </a:t>
          </a:r>
          <a:r>
            <a:rPr lang="en-US" sz="2200" kern="1200" err="1"/>
            <a:t>záměna</a:t>
          </a:r>
          <a:r>
            <a:rPr lang="en-US" sz="2200" kern="1200"/>
            <a:t> </a:t>
          </a:r>
          <a:r>
            <a:rPr lang="en-US" sz="2200" kern="1200" err="1"/>
            <a:t>tvarově</a:t>
          </a:r>
          <a:r>
            <a:rPr lang="en-US" sz="2200" kern="1200"/>
            <a:t> </a:t>
          </a:r>
          <a:r>
            <a:rPr lang="en-US" sz="2200" kern="1200" err="1"/>
            <a:t>podobných</a:t>
          </a:r>
          <a:r>
            <a:rPr lang="en-US" sz="2200" kern="1200"/>
            <a:t> </a:t>
          </a:r>
          <a:r>
            <a:rPr lang="en-US" sz="2200" kern="1200" err="1"/>
            <a:t>číslic</a:t>
          </a:r>
        </a:p>
      </dsp:txBody>
      <dsp:txXfrm>
        <a:off x="0" y="3922329"/>
        <a:ext cx="7483217" cy="784465"/>
      </dsp:txXfrm>
    </dsp:sp>
    <dsp:sp modelId="{FF8E5383-6A63-44AB-A7D9-229AE50585A8}">
      <dsp:nvSpPr>
        <dsp:cNvPr id="0" name=""/>
        <dsp:cNvSpPr/>
      </dsp:nvSpPr>
      <dsp:spPr>
        <a:xfrm>
          <a:off x="0" y="4706795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B11EF-628D-4E05-B530-984350E12C3D}">
      <dsp:nvSpPr>
        <dsp:cNvPr id="0" name=""/>
        <dsp:cNvSpPr/>
      </dsp:nvSpPr>
      <dsp:spPr>
        <a:xfrm>
          <a:off x="0" y="4706795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21. </a:t>
          </a:r>
          <a:r>
            <a:rPr lang="en-US" sz="2200" kern="1200" err="1"/>
            <a:t>neschopnost</a:t>
          </a:r>
          <a:r>
            <a:rPr lang="en-US" sz="2200" kern="1200"/>
            <a:t> </a:t>
          </a:r>
          <a:r>
            <a:rPr lang="en-US" sz="2200" kern="1200" err="1"/>
            <a:t>vyjmenovat</a:t>
          </a:r>
          <a:r>
            <a:rPr lang="en-US" sz="2200" kern="1200"/>
            <a:t> </a:t>
          </a:r>
          <a:r>
            <a:rPr lang="en-US" sz="2200" kern="1200" err="1"/>
            <a:t>řadu</a:t>
          </a:r>
          <a:r>
            <a:rPr lang="en-US" sz="2200" kern="1200"/>
            <a:t> </a:t>
          </a:r>
          <a:r>
            <a:rPr lang="en-US" sz="2200" kern="1200" err="1"/>
            <a:t>čísel</a:t>
          </a:r>
          <a:r>
            <a:rPr lang="en-US" sz="2200" kern="1200"/>
            <a:t> v </a:t>
          </a:r>
          <a:r>
            <a:rPr lang="en-US" sz="2200" kern="1200" err="1"/>
            <a:t>určitém</a:t>
          </a:r>
          <a:r>
            <a:rPr lang="en-US" sz="2200" kern="1200"/>
            <a:t> </a:t>
          </a:r>
          <a:r>
            <a:rPr lang="en-US" sz="2200" kern="1200" err="1"/>
            <a:t>uspořádání</a:t>
          </a:r>
        </a:p>
      </dsp:txBody>
      <dsp:txXfrm>
        <a:off x="0" y="4706795"/>
        <a:ext cx="7483217" cy="784465"/>
      </dsp:txXfrm>
    </dsp:sp>
    <dsp:sp modelId="{E04065EF-87E3-4151-BCE5-30E236752F7D}">
      <dsp:nvSpPr>
        <dsp:cNvPr id="0" name=""/>
        <dsp:cNvSpPr/>
      </dsp:nvSpPr>
      <dsp:spPr>
        <a:xfrm>
          <a:off x="0" y="5491262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81264-9B77-4989-B607-0A3B1836451B}">
      <dsp:nvSpPr>
        <dsp:cNvPr id="0" name=""/>
        <dsp:cNvSpPr/>
      </dsp:nvSpPr>
      <dsp:spPr>
        <a:xfrm>
          <a:off x="0" y="5491261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22.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chápání</a:t>
          </a:r>
          <a:r>
            <a:rPr lang="en-US" sz="2200" kern="1200"/>
            <a:t> </a:t>
          </a:r>
          <a:r>
            <a:rPr lang="en-US" sz="2200" kern="1200" err="1"/>
            <a:t>matematických</a:t>
          </a:r>
          <a:r>
            <a:rPr lang="en-US" sz="2200" kern="1200"/>
            <a:t> </a:t>
          </a:r>
          <a:r>
            <a:rPr lang="en-US" sz="2200" kern="1200" err="1"/>
            <a:t>pojmů</a:t>
          </a:r>
          <a:r>
            <a:rPr lang="en-US" sz="2200" kern="1200"/>
            <a:t> a </a:t>
          </a:r>
          <a:r>
            <a:rPr lang="en-US" sz="2200" kern="1200" err="1"/>
            <a:t>vztahů</a:t>
          </a:r>
          <a:r>
            <a:rPr lang="en-US" sz="2200" kern="1200"/>
            <a:t> </a:t>
          </a:r>
          <a:r>
            <a:rPr lang="en-US" sz="2200" kern="1200" err="1"/>
            <a:t>mezi</a:t>
          </a:r>
          <a:r>
            <a:rPr lang="en-US" sz="2200" kern="1200"/>
            <a:t> </a:t>
          </a:r>
          <a:r>
            <a:rPr lang="en-US" sz="2200" kern="1200" err="1"/>
            <a:t>nimi</a:t>
          </a:r>
        </a:p>
      </dsp:txBody>
      <dsp:txXfrm>
        <a:off x="0" y="5491261"/>
        <a:ext cx="7483217" cy="7844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862F-00AD-4661-9E57-8E0017CA7F14}">
      <dsp:nvSpPr>
        <dsp:cNvPr id="0" name=""/>
        <dsp:cNvSpPr/>
      </dsp:nvSpPr>
      <dsp:spPr>
        <a:xfrm>
          <a:off x="1283" y="73062"/>
          <a:ext cx="4205213" cy="4205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Domácí práce v matematice žáka s dyskalkulií - fotografie</a:t>
          </a:r>
          <a:endParaRPr lang="en-US" sz="4000" kern="1200"/>
        </a:p>
      </dsp:txBody>
      <dsp:txXfrm>
        <a:off x="617122" y="688901"/>
        <a:ext cx="2973535" cy="2973535"/>
      </dsp:txXfrm>
    </dsp:sp>
    <dsp:sp modelId="{5240A3F1-8A81-4DFF-BC0A-C79E27B7B2A4}">
      <dsp:nvSpPr>
        <dsp:cNvPr id="0" name=""/>
        <dsp:cNvSpPr/>
      </dsp:nvSpPr>
      <dsp:spPr>
        <a:xfrm rot="5400000">
          <a:off x="4553426" y="1618478"/>
          <a:ext cx="1471824" cy="11143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FA754-FFC1-40A3-9E51-092BABB955FB}">
      <dsp:nvSpPr>
        <dsp:cNvPr id="0" name=""/>
        <dsp:cNvSpPr/>
      </dsp:nvSpPr>
      <dsp:spPr>
        <a:xfrm>
          <a:off x="6309103" y="73062"/>
          <a:ext cx="4205213" cy="4205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Zdroj: vlastní archiv J.V.</a:t>
          </a:r>
          <a:endParaRPr lang="en-US" sz="4000" kern="1200"/>
        </a:p>
      </dsp:txBody>
      <dsp:txXfrm>
        <a:off x="6924942" y="688901"/>
        <a:ext cx="2973535" cy="2973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83027-FA34-4910-B009-F607EFF3CF9C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68388-29B3-46E4-AC50-FF6A1913FD4E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73468-EB54-42F2-8FB8-7DA556C7F5CD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- žáci dosahují v ostatních předmětech průměrných až nadprůměrných výsledků, v matematice mají však velké problémy, často propadají z matematiky </a:t>
          </a:r>
          <a:endParaRPr lang="en-US" sz="2400" kern="1200"/>
        </a:p>
      </dsp:txBody>
      <dsp:txXfrm>
        <a:off x="1507738" y="707092"/>
        <a:ext cx="9007861" cy="1305401"/>
      </dsp:txXfrm>
    </dsp:sp>
    <dsp:sp modelId="{B52BA3D6-6A34-4803-AE88-8DD791901189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12EEC-8851-4456-BE3A-1D3464436C2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D30A9-58F6-4241-B7A1-AAC88816536D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- žáci dokáží v matematice přemýšlet a jsou ochotni pracovat</a:t>
          </a:r>
          <a:r>
            <a:rPr lang="en-US" sz="2400" kern="1200"/>
            <a:t> </a:t>
          </a:r>
          <a:r>
            <a:rPr lang="cs-CZ" sz="2400" kern="1200"/>
            <a:t> </a:t>
          </a:r>
          <a:endParaRPr lang="en-US" sz="2400" kern="1200"/>
        </a:p>
      </dsp:txBody>
      <dsp:txXfrm>
        <a:off x="1507738" y="2338844"/>
        <a:ext cx="9007861" cy="130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FE39-EAF4-47C5-9B63-6FB621CC303C}">
      <dsp:nvSpPr>
        <dsp:cNvPr id="0" name=""/>
        <dsp:cNvSpPr/>
      </dsp:nvSpPr>
      <dsp:spPr>
        <a:xfrm>
          <a:off x="0" y="88560"/>
          <a:ext cx="10905066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Blažkové</a:t>
          </a:r>
          <a:endParaRPr lang="en-US" sz="3600" kern="1200"/>
        </a:p>
      </dsp:txBody>
      <dsp:txXfrm>
        <a:off x="42151" y="130711"/>
        <a:ext cx="10820764" cy="779158"/>
      </dsp:txXfrm>
    </dsp:sp>
    <dsp:sp modelId="{2A4B5456-15B1-4571-A783-A3573E7E5C1C}">
      <dsp:nvSpPr>
        <dsp:cNvPr id="0" name=""/>
        <dsp:cNvSpPr/>
      </dsp:nvSpPr>
      <dsp:spPr>
        <a:xfrm>
          <a:off x="0" y="952020"/>
          <a:ext cx="10905066" cy="33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vytváření pojmu čísla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se čtením a zápisem čísel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operací s čísly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řešení slovních úloh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při vytváření geometrických a prostorových představ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výpočtů v geometrii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pochopení a převodech jednotek měr</a:t>
          </a:r>
          <a:r>
            <a:rPr lang="cs-CZ" sz="2800" kern="1200">
              <a:latin typeface="Calibri Light" panose="020F0302020204030204"/>
            </a:rPr>
            <a:t> (Blažková, 2009).</a:t>
          </a:r>
          <a:endParaRPr lang="en-US" sz="2800" kern="1200"/>
        </a:p>
      </dsp:txBody>
      <dsp:txXfrm>
        <a:off x="0" y="952020"/>
        <a:ext cx="10905066" cy="335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E616-D87E-4D01-9873-4622869B7DDC}">
      <dsp:nvSpPr>
        <dsp:cNvPr id="0" name=""/>
        <dsp:cNvSpPr/>
      </dsp:nvSpPr>
      <dsp:spPr>
        <a:xfrm>
          <a:off x="0" y="31591"/>
          <a:ext cx="10905066" cy="1151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>
              <a:latin typeface="Calibri Light" panose="020F0302020204030204"/>
            </a:rPr>
            <a:t>Nováka</a:t>
          </a:r>
          <a:r>
            <a:rPr lang="cs-CZ" sz="4800" kern="1200"/>
            <a:t>:</a:t>
          </a:r>
          <a:endParaRPr lang="en-US" sz="4800" kern="1200"/>
        </a:p>
      </dsp:txBody>
      <dsp:txXfrm>
        <a:off x="56201" y="87792"/>
        <a:ext cx="10792664" cy="1038877"/>
      </dsp:txXfrm>
    </dsp:sp>
    <dsp:sp modelId="{69C67CDC-51F3-4544-816E-D421788C3D88}">
      <dsp:nvSpPr>
        <dsp:cNvPr id="0" name=""/>
        <dsp:cNvSpPr/>
      </dsp:nvSpPr>
      <dsp:spPr>
        <a:xfrm>
          <a:off x="0" y="1182870"/>
          <a:ext cx="10905066" cy="317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err="1">
              <a:latin typeface="Calibri Light" panose="020F0302020204030204"/>
            </a:rPr>
            <a:t>hypokalkulie</a:t>
          </a:r>
          <a:endParaRPr lang="en-US" sz="3700" kern="1200" err="1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err="1">
              <a:latin typeface="Calibri Light" panose="020F0302020204030204"/>
            </a:rPr>
            <a:t>oligokalkulie</a:t>
          </a:r>
          <a:endParaRPr lang="en-US" sz="3700" kern="1200" err="1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>
              <a:latin typeface="Calibri Light" panose="020F0302020204030204"/>
            </a:rPr>
            <a:t>vývojová</a:t>
          </a:r>
          <a:r>
            <a:rPr lang="cs-CZ" sz="3700" kern="1200"/>
            <a:t> dyskalkulie</a:t>
          </a:r>
          <a:endParaRPr lang="en-US" sz="3700" kern="120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>
              <a:latin typeface="Calibri Light" panose="020F0302020204030204"/>
            </a:rPr>
            <a:t>akalkulie</a:t>
          </a:r>
          <a:endParaRPr lang="en-US" sz="3700" kern="1200" err="1">
            <a:latin typeface="Calibri Light" panose="020F0302020204030204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>
              <a:latin typeface="Calibri Light" panose="020F0302020204030204"/>
            </a:rPr>
            <a:t>kalkulastenie</a:t>
          </a:r>
          <a:endParaRPr lang="cs-CZ" sz="3700" kern="1200"/>
        </a:p>
      </dsp:txBody>
      <dsp:txXfrm>
        <a:off x="0" y="1182870"/>
        <a:ext cx="10905066" cy="3179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BC3B-2417-499C-A739-0B690B0017E8}">
      <dsp:nvSpPr>
        <dsp:cNvPr id="0" name=""/>
        <dsp:cNvSpPr/>
      </dsp:nvSpPr>
      <dsp:spPr>
        <a:xfrm>
          <a:off x="0" y="50333"/>
          <a:ext cx="10905066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err="1"/>
            <a:t>K</a:t>
          </a:r>
          <a:r>
            <a:rPr lang="cs-CZ" sz="4100" b="1" kern="1200" err="1"/>
            <a:t>ošče</a:t>
          </a:r>
          <a:endParaRPr lang="en-US" sz="4100" b="1" kern="1200" err="1"/>
        </a:p>
      </dsp:txBody>
      <dsp:txXfrm>
        <a:off x="48005" y="98338"/>
        <a:ext cx="10809056" cy="887374"/>
      </dsp:txXfrm>
    </dsp:sp>
    <dsp:sp modelId="{9008DD7C-4FEE-4EA3-A3D2-DF9C8B8B93DD}">
      <dsp:nvSpPr>
        <dsp:cNvPr id="0" name=""/>
        <dsp:cNvSpPr/>
      </dsp:nvSpPr>
      <dsp:spPr>
        <a:xfrm>
          <a:off x="0" y="1033718"/>
          <a:ext cx="10905066" cy="330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err="1">
              <a:latin typeface="Calibri Light" panose="020F0302020204030204"/>
            </a:rPr>
            <a:t>praktognostická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latin typeface="Calibri Light" panose="020F0302020204030204"/>
            </a:rPr>
            <a:t>verbální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err="1">
              <a:latin typeface="Calibri Light" panose="020F0302020204030204"/>
            </a:rPr>
            <a:t>lexická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latin typeface="Calibri Light" panose="020F0302020204030204"/>
            </a:rPr>
            <a:t>grafická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latin typeface="Calibri Light" panose="020F0302020204030204"/>
            </a:rPr>
            <a:t>operační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err="1">
              <a:latin typeface="Calibri Light" panose="020F0302020204030204"/>
            </a:rPr>
            <a:t>ideognostická</a:t>
          </a:r>
          <a:r>
            <a:rPr lang="cs-CZ" sz="3200" b="0" kern="1200"/>
            <a:t> dyskalkulie</a:t>
          </a:r>
          <a:endParaRPr lang="en-US" sz="3200" b="0" kern="1200"/>
        </a:p>
      </dsp:txBody>
      <dsp:txXfrm>
        <a:off x="0" y="1033718"/>
        <a:ext cx="10905066" cy="3309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5AFE6-B8C3-4834-841A-1C3AE24A2B8E}">
      <dsp:nvSpPr>
        <dsp:cNvPr id="0" name=""/>
        <dsp:cNvSpPr/>
      </dsp:nvSpPr>
      <dsp:spPr>
        <a:xfrm>
          <a:off x="0" y="23315"/>
          <a:ext cx="685862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porucha manipulace s konkrétními předměty nebo symboly</a:t>
          </a:r>
          <a:endParaRPr lang="en-US" sz="2400" kern="1200"/>
        </a:p>
      </dsp:txBody>
      <dsp:txXfrm>
        <a:off x="46606" y="69921"/>
        <a:ext cx="6765413" cy="861507"/>
      </dsp:txXfrm>
    </dsp:sp>
    <dsp:sp modelId="{DC8E1C4D-47C4-4163-BA22-1241F031C1A9}">
      <dsp:nvSpPr>
        <dsp:cNvPr id="0" name=""/>
        <dsp:cNvSpPr/>
      </dsp:nvSpPr>
      <dsp:spPr>
        <a:xfrm>
          <a:off x="0" y="1047155"/>
          <a:ext cx="6858625" cy="95471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porucha při tvoření skupin předmětů</a:t>
          </a:r>
          <a:endParaRPr lang="en-US" sz="2400" kern="1200"/>
        </a:p>
      </dsp:txBody>
      <dsp:txXfrm>
        <a:off x="46606" y="1093761"/>
        <a:ext cx="6765413" cy="861507"/>
      </dsp:txXfrm>
    </dsp:sp>
    <dsp:sp modelId="{E3B6686A-E7F6-492E-BCBB-BA550A4288DC}">
      <dsp:nvSpPr>
        <dsp:cNvPr id="0" name=""/>
        <dsp:cNvSpPr/>
      </dsp:nvSpPr>
      <dsp:spPr>
        <a:xfrm>
          <a:off x="0" y="2070995"/>
          <a:ext cx="6858625" cy="95471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nepochopení pojmu přirozeného </a:t>
          </a:r>
          <a:r>
            <a:rPr lang="cs-CZ" sz="2400" kern="1200">
              <a:latin typeface="Calibri Light" panose="020F0302020204030204"/>
            </a:rPr>
            <a:t>čísl</a:t>
          </a:r>
          <a:endParaRPr lang="en-US" sz="2400" kern="1200">
            <a:latin typeface="Calibri Light" panose="020F0302020204030204"/>
          </a:endParaRPr>
        </a:p>
      </dsp:txBody>
      <dsp:txXfrm>
        <a:off x="46606" y="2117601"/>
        <a:ext cx="6765413" cy="861507"/>
      </dsp:txXfrm>
    </dsp:sp>
    <dsp:sp modelId="{D9EB96EA-C7A5-4983-907E-8383B13E9835}">
      <dsp:nvSpPr>
        <dsp:cNvPr id="0" name=""/>
        <dsp:cNvSpPr/>
      </dsp:nvSpPr>
      <dsp:spPr>
        <a:xfrm>
          <a:off x="0" y="3094835"/>
          <a:ext cx="6858625" cy="95471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neschopnost porovnat počet prvků</a:t>
          </a:r>
          <a:endParaRPr lang="en-US" sz="2400" kern="1200"/>
        </a:p>
      </dsp:txBody>
      <dsp:txXfrm>
        <a:off x="46606" y="3141441"/>
        <a:ext cx="6765413" cy="861507"/>
      </dsp:txXfrm>
    </dsp:sp>
    <dsp:sp modelId="{CB111C42-D6F4-45D0-B136-869D08F4081F}">
      <dsp:nvSpPr>
        <dsp:cNvPr id="0" name=""/>
        <dsp:cNvSpPr/>
      </dsp:nvSpPr>
      <dsp:spPr>
        <a:xfrm>
          <a:off x="0" y="4118675"/>
          <a:ext cx="6858625" cy="95471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neschopnost diferenciace geometrických útvarů</a:t>
          </a:r>
          <a:endParaRPr lang="en-US" sz="2400" kern="1200"/>
        </a:p>
      </dsp:txBody>
      <dsp:txXfrm>
        <a:off x="46606" y="4165281"/>
        <a:ext cx="6765413" cy="861507"/>
      </dsp:txXfrm>
    </dsp:sp>
    <dsp:sp modelId="{35DF4DE6-929D-4B2D-BA03-307527B7D0E7}">
      <dsp:nvSpPr>
        <dsp:cNvPr id="0" name=""/>
        <dsp:cNvSpPr/>
      </dsp:nvSpPr>
      <dsp:spPr>
        <a:xfrm>
          <a:off x="0" y="5142514"/>
          <a:ext cx="6858625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porucha prostorového faktoru</a:t>
          </a:r>
          <a:endParaRPr lang="en-US" sz="2400" kern="1200"/>
        </a:p>
      </dsp:txBody>
      <dsp:txXfrm>
        <a:off x="46606" y="5189120"/>
        <a:ext cx="6765413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165C-FC84-421A-8BDE-462F2FCC18F6}">
      <dsp:nvSpPr>
        <dsp:cNvPr id="0" name=""/>
        <dsp:cNvSpPr/>
      </dsp:nvSpPr>
      <dsp:spPr>
        <a:xfrm>
          <a:off x="0" y="47680"/>
          <a:ext cx="632627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problémy se slovním označováním počtu předmětů, operačních znaků</a:t>
          </a:r>
          <a:endParaRPr lang="en-US" sz="3100" kern="1200"/>
        </a:p>
      </dsp:txBody>
      <dsp:txXfrm>
        <a:off x="60199" y="107879"/>
        <a:ext cx="6205872" cy="1112781"/>
      </dsp:txXfrm>
    </dsp:sp>
    <dsp:sp modelId="{C2283C79-F795-42A0-A613-BBC593EAF3EC}">
      <dsp:nvSpPr>
        <dsp:cNvPr id="0" name=""/>
        <dsp:cNvSpPr/>
      </dsp:nvSpPr>
      <dsp:spPr>
        <a:xfrm>
          <a:off x="0" y="1370140"/>
          <a:ext cx="6326270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neschopnost vyjmenovat řadu čísel v určitém uspořádání</a:t>
          </a:r>
          <a:endParaRPr lang="en-US" sz="3100" kern="1200"/>
        </a:p>
      </dsp:txBody>
      <dsp:txXfrm>
        <a:off x="60199" y="1430339"/>
        <a:ext cx="6205872" cy="1112781"/>
      </dsp:txXfrm>
    </dsp:sp>
    <dsp:sp modelId="{B770D53D-1A45-49AA-BF32-E7B52C5038CB}">
      <dsp:nvSpPr>
        <dsp:cNvPr id="0" name=""/>
        <dsp:cNvSpPr/>
      </dsp:nvSpPr>
      <dsp:spPr>
        <a:xfrm>
          <a:off x="0" y="2692600"/>
          <a:ext cx="6326270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nepochopení vysloveného čísla</a:t>
          </a:r>
          <a:endParaRPr lang="en-US" sz="3100" kern="1200"/>
        </a:p>
      </dsp:txBody>
      <dsp:txXfrm>
        <a:off x="60199" y="2752799"/>
        <a:ext cx="6205872" cy="1112781"/>
      </dsp:txXfrm>
    </dsp:sp>
    <dsp:sp modelId="{60DD2086-4500-4B8D-B87F-118A4AF026E0}">
      <dsp:nvSpPr>
        <dsp:cNvPr id="0" name=""/>
        <dsp:cNvSpPr/>
      </dsp:nvSpPr>
      <dsp:spPr>
        <a:xfrm>
          <a:off x="0" y="4015060"/>
          <a:ext cx="6326270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nepochopení slovního vyjádření matematických symbolů a znaků</a:t>
          </a:r>
          <a:endParaRPr lang="en-US" sz="3100" kern="1200"/>
        </a:p>
      </dsp:txBody>
      <dsp:txXfrm>
        <a:off x="60199" y="4075259"/>
        <a:ext cx="6205872" cy="1112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D9403-9BB0-441C-8BE9-B32D63D4674C}">
      <dsp:nvSpPr>
        <dsp:cNvPr id="0" name=""/>
        <dsp:cNvSpPr/>
      </dsp:nvSpPr>
      <dsp:spPr>
        <a:xfrm>
          <a:off x="0" y="810799"/>
          <a:ext cx="7244844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neschopnost číst matematické symboly (číslice, čísla, znak porovnávání, znaky operací</a:t>
          </a:r>
          <a:r>
            <a:rPr lang="cs-CZ" sz="2800" kern="1200">
              <a:latin typeface="Calibri Light" panose="020F0302020204030204"/>
            </a:rPr>
            <a:t>)</a:t>
          </a:r>
          <a:endParaRPr lang="en-US" sz="2800" kern="1200"/>
        </a:p>
      </dsp:txBody>
      <dsp:txXfrm>
        <a:off x="54373" y="865172"/>
        <a:ext cx="7136098" cy="1005094"/>
      </dsp:txXfrm>
    </dsp:sp>
    <dsp:sp modelId="{8E57F3A7-7163-4166-A787-5DD8895A491E}">
      <dsp:nvSpPr>
        <dsp:cNvPr id="0" name=""/>
        <dsp:cNvSpPr/>
      </dsp:nvSpPr>
      <dsp:spPr>
        <a:xfrm>
          <a:off x="0" y="2005279"/>
          <a:ext cx="7244844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záměna tvarově podobných číslic</a:t>
          </a:r>
          <a:endParaRPr lang="en-US" sz="2800" kern="1200"/>
        </a:p>
      </dsp:txBody>
      <dsp:txXfrm>
        <a:off x="54373" y="2059652"/>
        <a:ext cx="7136098" cy="1005094"/>
      </dsp:txXfrm>
    </dsp:sp>
    <dsp:sp modelId="{3A07C2A9-5197-4C9F-B6AD-97D27915A9E2}">
      <dsp:nvSpPr>
        <dsp:cNvPr id="0" name=""/>
        <dsp:cNvSpPr/>
      </dsp:nvSpPr>
      <dsp:spPr>
        <a:xfrm>
          <a:off x="0" y="3199759"/>
          <a:ext cx="7244844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porucha orientace v prostoru</a:t>
          </a:r>
          <a:endParaRPr lang="en-US" sz="2800" kern="1200"/>
        </a:p>
      </dsp:txBody>
      <dsp:txXfrm>
        <a:off x="54373" y="3254132"/>
        <a:ext cx="7136098" cy="1005094"/>
      </dsp:txXfrm>
    </dsp:sp>
    <dsp:sp modelId="{DCA0565F-6791-45AA-AB20-79FA14BBB51B}">
      <dsp:nvSpPr>
        <dsp:cNvPr id="0" name=""/>
        <dsp:cNvSpPr/>
      </dsp:nvSpPr>
      <dsp:spPr>
        <a:xfrm>
          <a:off x="0" y="4394239"/>
          <a:ext cx="7244844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porucha pravolevé orientace</a:t>
          </a:r>
          <a:endParaRPr lang="en-US" sz="2800" kern="1200"/>
        </a:p>
      </dsp:txBody>
      <dsp:txXfrm>
        <a:off x="54373" y="4448612"/>
        <a:ext cx="7136098" cy="1005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F2FA1-1437-4580-96E8-5962743D90F5}">
      <dsp:nvSpPr>
        <dsp:cNvPr id="0" name=""/>
        <dsp:cNvSpPr/>
      </dsp:nvSpPr>
      <dsp:spPr>
        <a:xfrm>
          <a:off x="0" y="42911"/>
          <a:ext cx="7401419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neschopnost psát matematické znaky (číslice, čísla,</a:t>
          </a:r>
          <a:r>
            <a:rPr lang="cs-CZ" sz="2500" kern="1200">
              <a:latin typeface="Calibri Light" panose="020F0302020204030204"/>
            </a:rPr>
            <a:t> </a:t>
          </a:r>
          <a:r>
            <a:rPr lang="cs-CZ" sz="2500" kern="1200"/>
            <a:t>a další</a:t>
          </a:r>
          <a:r>
            <a:rPr lang="cs-CZ" sz="2500" kern="1200">
              <a:latin typeface="Calibri Light" panose="020F0302020204030204"/>
            </a:rPr>
            <a:t>)</a:t>
          </a:r>
          <a:endParaRPr lang="en-US" sz="2500" kern="1200">
            <a:latin typeface="Calibri Light" panose="020F0302020204030204"/>
          </a:endParaRPr>
        </a:p>
      </dsp:txBody>
      <dsp:txXfrm>
        <a:off x="48547" y="91458"/>
        <a:ext cx="7304325" cy="897406"/>
      </dsp:txXfrm>
    </dsp:sp>
    <dsp:sp modelId="{85293B2D-189F-4F61-B267-FCFB15E9E3FD}">
      <dsp:nvSpPr>
        <dsp:cNvPr id="0" name=""/>
        <dsp:cNvSpPr/>
      </dsp:nvSpPr>
      <dsp:spPr>
        <a:xfrm>
          <a:off x="0" y="1109411"/>
          <a:ext cx="7401419" cy="9945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porucha při zápisu víceciferných čísel</a:t>
          </a:r>
          <a:endParaRPr lang="en-US" sz="2500" kern="1200"/>
        </a:p>
      </dsp:txBody>
      <dsp:txXfrm>
        <a:off x="48547" y="1157958"/>
        <a:ext cx="7304325" cy="897406"/>
      </dsp:txXfrm>
    </dsp:sp>
    <dsp:sp modelId="{04953FA8-7D0C-4AD5-81F4-36140DBC34C8}">
      <dsp:nvSpPr>
        <dsp:cNvPr id="0" name=""/>
        <dsp:cNvSpPr/>
      </dsp:nvSpPr>
      <dsp:spPr>
        <a:xfrm>
          <a:off x="0" y="2175911"/>
          <a:ext cx="7401419" cy="9945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neschopnost psát čísla podle diktátu</a:t>
          </a:r>
          <a:endParaRPr lang="en-US" sz="2500" kern="1200"/>
        </a:p>
      </dsp:txBody>
      <dsp:txXfrm>
        <a:off x="48547" y="2224458"/>
        <a:ext cx="7304325" cy="897406"/>
      </dsp:txXfrm>
    </dsp:sp>
    <dsp:sp modelId="{92431DFD-DE6D-4BA9-99DE-ED9D8FF63729}">
      <dsp:nvSpPr>
        <dsp:cNvPr id="0" name=""/>
        <dsp:cNvSpPr/>
      </dsp:nvSpPr>
      <dsp:spPr>
        <a:xfrm>
          <a:off x="0" y="3242411"/>
          <a:ext cx="7401419" cy="9945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neschopnost zápisu čísel pod sebou (číslic téhož řádu</a:t>
          </a:r>
          <a:r>
            <a:rPr lang="cs-CZ" sz="2500" kern="1200">
              <a:latin typeface="Calibri Light" panose="020F0302020204030204"/>
            </a:rPr>
            <a:t>)</a:t>
          </a:r>
          <a:endParaRPr lang="en-US" sz="2500" kern="1200"/>
        </a:p>
      </dsp:txBody>
      <dsp:txXfrm>
        <a:off x="48547" y="3290958"/>
        <a:ext cx="7304325" cy="897406"/>
      </dsp:txXfrm>
    </dsp:sp>
    <dsp:sp modelId="{2969CD32-1DBF-4CD7-A1A4-B72E7F0C57C3}">
      <dsp:nvSpPr>
        <dsp:cNvPr id="0" name=""/>
        <dsp:cNvSpPr/>
      </dsp:nvSpPr>
      <dsp:spPr>
        <a:xfrm>
          <a:off x="0" y="4308912"/>
          <a:ext cx="7401419" cy="9945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problémy při rýsování obrazců</a:t>
          </a:r>
          <a:endParaRPr lang="en-US" sz="2500" kern="1200">
            <a:latin typeface="Calibri Light" panose="020F0302020204030204"/>
          </a:endParaRPr>
        </a:p>
      </dsp:txBody>
      <dsp:txXfrm>
        <a:off x="48547" y="4357459"/>
        <a:ext cx="7304325" cy="897406"/>
      </dsp:txXfrm>
    </dsp:sp>
    <dsp:sp modelId="{58BB06BF-B350-4A17-BCB5-D984E40D2B88}">
      <dsp:nvSpPr>
        <dsp:cNvPr id="0" name=""/>
        <dsp:cNvSpPr/>
      </dsp:nvSpPr>
      <dsp:spPr>
        <a:xfrm>
          <a:off x="0" y="5375412"/>
          <a:ext cx="7401419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porucha pravolevé a prostorové orientace</a:t>
          </a:r>
        </a:p>
      </dsp:txBody>
      <dsp:txXfrm>
        <a:off x="48547" y="5423959"/>
        <a:ext cx="7304325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pphodonin.cz/ke-stazeni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soft.cz/VKa2.aspx" TargetMode="External"/><Relationship Id="rId2" Type="http://schemas.openxmlformats.org/officeDocument/2006/relationships/hyperlink" Target="http://www.psychosoft.cz/VKa1.aspx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kubwf/Samankova_Disertacni_prac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skola.cz/2018/01/ruzena-blazkova-ach-ta-matematika-1.html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book/1022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544" y="303904"/>
            <a:ext cx="6535484" cy="3566160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5000" b="1" cap="all">
                <a:ea typeface="+mj-lt"/>
                <a:cs typeface="+mj-lt"/>
              </a:rPr>
              <a:t>STRATEGIE PODPORY</a:t>
            </a:r>
            <a:br>
              <a:rPr lang="cs-CZ" sz="5000" b="1" cap="all">
                <a:ea typeface="+mj-lt"/>
                <a:cs typeface="+mj-lt"/>
              </a:rPr>
            </a:br>
            <a:r>
              <a:rPr lang="cs-CZ" sz="5000" b="1" cap="all">
                <a:ea typeface="+mj-lt"/>
                <a:cs typeface="+mj-lt"/>
              </a:rPr>
              <a:t>     MATEMATICKÉ</a:t>
            </a:r>
            <a:br>
              <a:rPr lang="cs-CZ" sz="5000" b="1" cap="all">
                <a:ea typeface="+mj-lt"/>
                <a:cs typeface="+mj-lt"/>
              </a:rPr>
            </a:br>
            <a:r>
              <a:rPr lang="cs-CZ" sz="5000" b="1" cap="all">
                <a:ea typeface="+mj-lt"/>
                <a:cs typeface="+mj-lt"/>
              </a:rPr>
              <a:t>    GRAMOTNOSTI</a:t>
            </a:r>
            <a:br>
              <a:rPr lang="cs-CZ" sz="4000" b="1" cap="all">
                <a:ea typeface="+mj-lt"/>
                <a:cs typeface="+mj-lt"/>
              </a:rPr>
            </a:br>
            <a:br>
              <a:rPr lang="cs-CZ" sz="3000" b="1" cap="all">
                <a:ea typeface="+mj-lt"/>
                <a:cs typeface="+mj-lt"/>
              </a:rPr>
            </a:br>
            <a:endParaRPr lang="cs-CZ" sz="3000" b="1" cap="all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545" y="5095450"/>
            <a:ext cx="4787366" cy="15727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3000" b="1" cap="all">
                <a:latin typeface="Calibri Light"/>
                <a:cs typeface="Calibri Light"/>
              </a:rPr>
              <a:t>       </a:t>
            </a:r>
            <a:r>
              <a:rPr lang="cs-CZ" sz="3600" b="1" cap="all">
                <a:latin typeface="Calibri Light"/>
                <a:cs typeface="Calibri Light"/>
              </a:rPr>
              <a:t>Jana </a:t>
            </a:r>
            <a:r>
              <a:rPr lang="cs-CZ" sz="3600" b="1" cap="all" err="1">
                <a:latin typeface="Calibri Light"/>
                <a:cs typeface="Calibri Light"/>
              </a:rPr>
              <a:t>veseláková</a:t>
            </a:r>
            <a:endParaRPr lang="cs-CZ" sz="3600">
              <a:ea typeface="+mn-lt"/>
              <a:cs typeface="+mn-lt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3000" cap="all">
                <a:latin typeface="Calibri Light"/>
                <a:cs typeface="Calibri Light"/>
              </a:rPr>
              <a:t>         Katedra matematiky</a:t>
            </a:r>
            <a:endParaRPr lang="en-US" sz="3000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7" descr="Plastová čísla na hraní">
            <a:extLst>
              <a:ext uri="{FF2B5EF4-FFF2-40B4-BE49-F238E27FC236}">
                <a16:creationId xmlns:a16="http://schemas.microsoft.com/office/drawing/2014/main" id="{A549772E-319F-4750-8114-D427E329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" r="282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295" y="-389861"/>
            <a:ext cx="7365777" cy="738101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cs-CZ" i="1" u="sng">
              <a:cs typeface="Calibri"/>
            </a:endParaRPr>
          </a:p>
          <a:p>
            <a:r>
              <a:rPr lang="cs-CZ" b="1" i="1" u="sng" dirty="0">
                <a:ea typeface="+mn-lt"/>
                <a:cs typeface="+mn-lt"/>
              </a:rPr>
              <a:t>2. stupeň </a:t>
            </a:r>
            <a:r>
              <a:rPr lang="cs-CZ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s opožděným vývojem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odlišným kulturním prostředím nebo jinými životními podmínkami žáka</a:t>
            </a:r>
          </a:p>
          <a:p>
            <a:r>
              <a:rPr lang="cs-CZ" dirty="0">
                <a:ea typeface="+mn-lt"/>
                <a:cs typeface="+mn-lt"/>
              </a:rPr>
              <a:t> s problémy v adaptaci na školu a přípravou na školní práci</a:t>
            </a:r>
          </a:p>
          <a:p>
            <a:r>
              <a:rPr lang="cs-CZ" dirty="0">
                <a:ea typeface="+mn-lt"/>
                <a:cs typeface="+mn-lt"/>
              </a:rPr>
              <a:t>nadáním</a:t>
            </a:r>
          </a:p>
          <a:p>
            <a:r>
              <a:rPr lang="cs-CZ" b="1" dirty="0">
                <a:ea typeface="+mn-lt"/>
                <a:cs typeface="+mn-lt"/>
              </a:rPr>
              <a:t>specifickými poruchami učení </a:t>
            </a:r>
            <a:r>
              <a:rPr lang="cs-CZ" dirty="0">
                <a:ea typeface="+mn-lt"/>
                <a:cs typeface="+mn-lt"/>
              </a:rPr>
              <a:t>a chování</a:t>
            </a:r>
          </a:p>
          <a:p>
            <a:r>
              <a:rPr lang="cs-CZ" dirty="0">
                <a:ea typeface="+mn-lt"/>
                <a:cs typeface="+mn-lt"/>
              </a:rPr>
              <a:t>mírným oslabením sluchových nebo zrakových funkcí, mírnými řečovými vadami, oslabením dorozumívacích schopností</a:t>
            </a:r>
          </a:p>
          <a:p>
            <a:r>
              <a:rPr lang="cs-CZ" dirty="0">
                <a:ea typeface="+mn-lt"/>
                <a:cs typeface="+mn-lt"/>
              </a:rPr>
              <a:t>poruchami autistického spektra s mírnými obtížemi</a:t>
            </a:r>
          </a:p>
          <a:p>
            <a:r>
              <a:rPr lang="cs-CZ" dirty="0">
                <a:ea typeface="+mn-lt"/>
                <a:cs typeface="+mn-lt"/>
              </a:rPr>
              <a:t>nedostatečnou znalostí vyučovacího jazyka a dalšími specifiky</a:t>
            </a: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    (cosiv.cz)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4201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713C97-16B9-E4A3-5136-74775F14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Na závěr</a:t>
            </a:r>
            <a:br>
              <a:rPr lang="cs-CZ" dirty="0">
                <a:solidFill>
                  <a:srgbClr val="FFFFFF"/>
                </a:solidFill>
                <a:cs typeface="Calibri Light"/>
              </a:rPr>
            </a:br>
            <a:r>
              <a:rPr lang="cs-CZ" dirty="0">
                <a:solidFill>
                  <a:srgbClr val="FFFFFF"/>
                </a:solidFill>
                <a:cs typeface="Calibri Light"/>
              </a:rPr>
              <a:t>(shrnutí):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015CB-5907-5084-1562-428F9D7C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528714"/>
            <a:ext cx="8148653" cy="5794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žák se speciálními vzdělávacími potřebami v matematice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podpůrná opatření</a:t>
            </a: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dyskalkulie, různé klasifikace a její projevy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diagnostika dyskalkulie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vliv dalších SPU na úspěšnost v matematice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další příčiny poruch učení v matematice (obsah učiva, osobnost učitele a žáka, atd.)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cs typeface="Calibri"/>
              </a:rPr>
              <a:t>literatura</a:t>
            </a:r>
          </a:p>
          <a:p>
            <a:pPr>
              <a:spcBef>
                <a:spcPts val="0"/>
              </a:spcBef>
            </a:pPr>
            <a:r>
              <a:rPr lang="cs-CZ" dirty="0">
                <a:cs typeface="Calibri"/>
              </a:rPr>
              <a:t>školní výstupy žáka s dyskalkulií - názorné ukázky</a:t>
            </a: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7727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6CCB54-A664-4B63-B027-065AC303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cs-CZ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AE98C-B527-4100-B9C3-945B864D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844634"/>
            <a:ext cx="5543470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5000">
                <a:cs typeface="Calibri"/>
              </a:rPr>
              <a:t>Děkuji za pozornost!</a:t>
            </a:r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4F5379A1-7F0F-466D-B57A-401103EF2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" b="3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73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-588190"/>
            <a:ext cx="7856380" cy="708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i="1" u="sng">
              <a:cs typeface="Calibri"/>
            </a:endParaRPr>
          </a:p>
          <a:p>
            <a:r>
              <a:rPr lang="cs-CZ" sz="3000" b="1" i="1" u="sng" dirty="0">
                <a:ea typeface="+mn-lt"/>
                <a:cs typeface="+mn-lt"/>
              </a:rPr>
              <a:t>3. stupeň </a:t>
            </a:r>
            <a:r>
              <a:rPr lang="cs-CZ" sz="3000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</a:t>
            </a:r>
            <a:r>
              <a:rPr lang="cs-CZ" b="1" u="sng" dirty="0">
                <a:ea typeface="+mn-lt"/>
                <a:cs typeface="+mn-lt"/>
              </a:rPr>
              <a:t>se závažnými</a:t>
            </a:r>
            <a:r>
              <a:rPr lang="cs-CZ" b="1" dirty="0">
                <a:ea typeface="+mn-lt"/>
                <a:cs typeface="+mn-lt"/>
              </a:rPr>
              <a:t> specifickými poruchami učení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odlišným kulturním prostředím a jinými životními podmínkami žáka</a:t>
            </a:r>
          </a:p>
          <a:p>
            <a:r>
              <a:rPr lang="cs-CZ" dirty="0">
                <a:ea typeface="+mn-lt"/>
                <a:cs typeface="+mn-lt"/>
              </a:rPr>
              <a:t>poruchami chování</a:t>
            </a:r>
          </a:p>
          <a:p>
            <a:r>
              <a:rPr lang="cs-CZ" dirty="0">
                <a:ea typeface="+mn-lt"/>
                <a:cs typeface="+mn-lt"/>
              </a:rPr>
              <a:t>těžkou poruchou dorozumívacích schopností, řečovými vadami těžšího stupně</a:t>
            </a:r>
          </a:p>
          <a:p>
            <a:r>
              <a:rPr lang="cs-CZ" dirty="0">
                <a:ea typeface="+mn-lt"/>
                <a:cs typeface="+mn-lt"/>
              </a:rPr>
              <a:t>poruchami autistického spektra</a:t>
            </a:r>
          </a:p>
          <a:p>
            <a:r>
              <a:rPr lang="cs-CZ" dirty="0">
                <a:ea typeface="+mn-lt"/>
                <a:cs typeface="+mn-lt"/>
              </a:rPr>
              <a:t>lehkým mentálním postižením</a:t>
            </a:r>
          </a:p>
          <a:p>
            <a:r>
              <a:rPr lang="cs-CZ" dirty="0">
                <a:ea typeface="+mn-lt"/>
                <a:cs typeface="+mn-lt"/>
              </a:rPr>
              <a:t>zrakovým a sluchovým postižením (slabozrakost, nedoslýchavost)</a:t>
            </a:r>
          </a:p>
          <a:p>
            <a:r>
              <a:rPr lang="cs-CZ" dirty="0">
                <a:ea typeface="+mn-lt"/>
                <a:cs typeface="+mn-lt"/>
              </a:rPr>
              <a:t>tělesným postižením</a:t>
            </a:r>
          </a:p>
          <a:p>
            <a:r>
              <a:rPr lang="cs-CZ" dirty="0">
                <a:ea typeface="+mn-lt"/>
                <a:cs typeface="+mn-lt"/>
              </a:rPr>
              <a:t>mimořádným intelektovým nadáním</a:t>
            </a:r>
            <a:r>
              <a:rPr lang="cs-CZ" sz="2000" dirty="0">
                <a:ea typeface="+mn-lt"/>
                <a:cs typeface="+mn-lt"/>
              </a:rPr>
              <a:t>    (cosiv.cz)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2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473" y="-849149"/>
            <a:ext cx="8106901" cy="703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i="1" u="sng">
              <a:cs typeface="Calibri"/>
            </a:endParaRPr>
          </a:p>
          <a:p>
            <a:r>
              <a:rPr lang="cs-CZ" sz="3000" b="1" i="1" u="sng" dirty="0">
                <a:ea typeface="+mn-lt"/>
                <a:cs typeface="+mn-lt"/>
              </a:rPr>
              <a:t>4. stupeň </a:t>
            </a:r>
            <a:r>
              <a:rPr lang="cs-CZ" sz="3000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se závažnými poruchami chování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se středně těžkým a těžkým mentálním postižením </a:t>
            </a:r>
          </a:p>
          <a:p>
            <a:r>
              <a:rPr lang="cs-CZ" dirty="0">
                <a:ea typeface="+mn-lt"/>
                <a:cs typeface="+mn-lt"/>
              </a:rPr>
              <a:t>s těžkým zrakovým nebo sluchovým postižením, se závažnými vadami řeči</a:t>
            </a:r>
          </a:p>
          <a:p>
            <a:r>
              <a:rPr lang="cs-CZ" dirty="0">
                <a:ea typeface="+mn-lt"/>
                <a:cs typeface="+mn-lt"/>
              </a:rPr>
              <a:t>s poruchami autistického spektra </a:t>
            </a:r>
          </a:p>
          <a:p>
            <a:r>
              <a:rPr lang="cs-CZ" dirty="0">
                <a:ea typeface="+mn-lt"/>
                <a:cs typeface="+mn-lt"/>
              </a:rPr>
              <a:t>se závažným tělesným postižením</a:t>
            </a:r>
          </a:p>
          <a:p>
            <a:r>
              <a:rPr lang="cs-CZ" dirty="0">
                <a:ea typeface="+mn-lt"/>
                <a:cs typeface="+mn-lt"/>
              </a:rPr>
              <a:t> mimořádně nadané žáky</a:t>
            </a:r>
          </a:p>
          <a:p>
            <a:r>
              <a:rPr lang="cs-CZ" sz="2000" dirty="0">
                <a:ea typeface="+mn-lt"/>
                <a:cs typeface="+mn-lt"/>
              </a:rPr>
              <a:t>(cosiv.cz)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461" y="-776345"/>
            <a:ext cx="7722135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i="1" u="sng" dirty="0">
              <a:cs typeface="Calibri"/>
            </a:endParaRPr>
          </a:p>
          <a:p>
            <a:r>
              <a:rPr lang="cs-CZ" sz="3000" b="1" i="1" u="sng" dirty="0">
                <a:ea typeface="+mn-lt"/>
                <a:cs typeface="+mn-lt"/>
              </a:rPr>
              <a:t>5. stupeň </a:t>
            </a:r>
            <a:r>
              <a:rPr lang="cs-CZ" sz="3000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nejtěžšími stupni zdravotních postižení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 souběžným postižením více vadami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 vyžadují nejvyšší úroveň podpory</a:t>
            </a:r>
            <a:r>
              <a:rPr lang="cs-CZ" sz="2000" dirty="0">
                <a:ea typeface="+mn-lt"/>
                <a:cs typeface="+mn-lt"/>
              </a:rPr>
              <a:t>  (cosiv.cz)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2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8001856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ea typeface="+mn-lt"/>
                <a:cs typeface="+mn-lt"/>
              </a:rPr>
              <a:t>1. stupeň podpůrných opatření </a:t>
            </a:r>
            <a:r>
              <a:rPr lang="cs-CZ" u="sng">
                <a:ea typeface="+mn-lt"/>
                <a:cs typeface="+mn-lt"/>
              </a:rPr>
              <a:t>vždy navrhuje a poskytuje škola</a:t>
            </a:r>
            <a:endParaRPr lang="cs-CZ" i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2. až 5. stupeň podpůrných opatření </a:t>
            </a:r>
            <a:r>
              <a:rPr lang="cs-CZ" u="sng">
                <a:ea typeface="+mn-lt"/>
                <a:cs typeface="+mn-lt"/>
              </a:rPr>
              <a:t>navrhuje </a:t>
            </a:r>
            <a:r>
              <a:rPr lang="cs-CZ">
                <a:ea typeface="+mn-lt"/>
                <a:cs typeface="+mn-lt"/>
              </a:rPr>
              <a:t>a metodicky provází </a:t>
            </a:r>
            <a:r>
              <a:rPr lang="cs-CZ" u="sng">
                <a:ea typeface="+mn-lt"/>
                <a:cs typeface="+mn-lt"/>
              </a:rPr>
              <a:t>školské poradenské zařízení</a:t>
            </a:r>
            <a:endParaRPr lang="cs-CZ" i="1" u="sng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1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816" y="188213"/>
            <a:ext cx="7558160" cy="649996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/>
              <a:t>Členění podpůrných opatření v rámci stupňů 1 až 5</a:t>
            </a:r>
            <a:endParaRPr lang="cs-CZ" u="sng">
              <a:cs typeface="Calibri" panose="020F0502020204030204"/>
            </a:endParaRPr>
          </a:p>
          <a:p>
            <a:r>
              <a:rPr lang="cs-CZ" b="1">
                <a:ea typeface="+mn-lt"/>
                <a:cs typeface="+mn-lt"/>
              </a:rPr>
              <a:t>Metody výuky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Organizace výuky </a:t>
            </a:r>
            <a:r>
              <a:rPr lang="cs-CZ">
                <a:ea typeface="+mn-lt"/>
                <a:cs typeface="+mn-lt"/>
              </a:rPr>
              <a:t>(ve škole, ve školském zařízení)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Úprava obsahu a výstupů vzdělávání</a:t>
            </a:r>
          </a:p>
          <a:p>
            <a:r>
              <a:rPr lang="cs-CZ" b="1">
                <a:ea typeface="+mn-lt"/>
                <a:cs typeface="+mn-lt"/>
              </a:rPr>
              <a:t>Individuální vzdělávací plán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Personální podpora </a:t>
            </a:r>
            <a:r>
              <a:rPr lang="cs-CZ">
                <a:ea typeface="+mn-lt"/>
                <a:cs typeface="+mn-lt"/>
              </a:rPr>
              <a:t>(ve škole, ve školském zařízení)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Hodnocení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Intervence </a:t>
            </a:r>
            <a:r>
              <a:rPr lang="cs-CZ">
                <a:ea typeface="+mn-lt"/>
                <a:cs typeface="+mn-lt"/>
              </a:rPr>
              <a:t>(ve škole, ve školském zařízení)</a:t>
            </a:r>
          </a:p>
          <a:p>
            <a:r>
              <a:rPr lang="cs-CZ" b="1">
                <a:ea typeface="+mn-lt"/>
                <a:cs typeface="+mn-lt"/>
              </a:rPr>
              <a:t>Úprava podmínek přijímání ke vzdělávání</a:t>
            </a:r>
          </a:p>
          <a:p>
            <a:r>
              <a:rPr lang="cs-CZ" b="1">
                <a:ea typeface="+mn-lt"/>
                <a:cs typeface="+mn-lt"/>
              </a:rPr>
              <a:t>Úprava podmínek ukončování vzdělávání </a:t>
            </a:r>
            <a:r>
              <a:rPr lang="cs-CZ">
                <a:ea typeface="+mn-lt"/>
                <a:cs typeface="+mn-lt"/>
              </a:rPr>
              <a:t>(maturitní zkouškou, závěrečnou zkouškou, absolutoriem)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Prodloužení délky vzdělávání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Pomůcky</a:t>
            </a:r>
            <a:r>
              <a:rPr lang="cs-CZ">
                <a:ea typeface="+mn-lt"/>
                <a:cs typeface="+mn-lt"/>
              </a:rPr>
              <a:t> </a:t>
            </a:r>
            <a:endParaRPr lang="cs-CZ" b="1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(cosiv.cz,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9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39090E-B52D-4217-9A1F-328F65E3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83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Definice specifických poruch učení: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2BA13-BB33-4D27-BC2D-126299D9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5579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cs-CZ">
                <a:ea typeface="+mn-lt"/>
                <a:cs typeface="+mn-lt"/>
              </a:rPr>
              <a:t>SPU -  "</a:t>
            </a:r>
            <a:r>
              <a:rPr lang="cs-CZ" i="1">
                <a:ea typeface="+mn-lt"/>
                <a:cs typeface="+mn-lt"/>
              </a:rPr>
              <a:t>porucha v jednom nebo více psychických procesech, zahrnující porozumění nebo používání jazyka mluveného nebo psaného, může se projevovat v nedokonalé schopnosti naslouchat, myslet,</a:t>
            </a:r>
            <a:r>
              <a:rPr lang="cs-CZ" b="1" i="1">
                <a:ea typeface="+mn-lt"/>
                <a:cs typeface="+mn-lt"/>
              </a:rPr>
              <a:t> </a:t>
            </a:r>
            <a:r>
              <a:rPr lang="cs-CZ" i="1">
                <a:ea typeface="+mn-lt"/>
                <a:cs typeface="+mn-lt"/>
              </a:rPr>
              <a:t>mluvit, číst, psát nebo provádět </a:t>
            </a:r>
            <a:r>
              <a:rPr lang="cs-CZ" b="1" i="1">
                <a:ea typeface="+mn-lt"/>
                <a:cs typeface="+mn-lt"/>
              </a:rPr>
              <a:t>matematické výpočty</a:t>
            </a:r>
            <a:r>
              <a:rPr lang="cs-CZ" i="1">
                <a:ea typeface="+mn-lt"/>
                <a:cs typeface="+mn-lt"/>
              </a:rPr>
              <a:t>"</a:t>
            </a:r>
            <a:endParaRPr lang="cs-CZ"/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  </a:t>
            </a:r>
            <a:r>
              <a:rPr lang="cs-CZ" sz="2000">
                <a:ea typeface="+mn-lt"/>
                <a:cs typeface="+mn-lt"/>
              </a:rPr>
              <a:t>(Matějček 1995, s.24) </a:t>
            </a:r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1198BB-C23A-4FBE-AC41-EBF5DD28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1101380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10. revize Mezinárodní klasifikace nemocí z roku 1992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B38A8-5723-4A1F-8449-8F4E18F9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09" y="486960"/>
            <a:ext cx="7741559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200" dirty="0">
                <a:ea typeface="+mn-lt"/>
                <a:cs typeface="+mn-lt"/>
              </a:rPr>
              <a:t>Patří do kategorie </a:t>
            </a:r>
            <a:r>
              <a:rPr lang="cs-CZ" sz="2200" b="1" dirty="0">
                <a:ea typeface="+mn-lt"/>
                <a:cs typeface="+mn-lt"/>
              </a:rPr>
              <a:t>F80-F89 Poruchy psychického vývoje</a:t>
            </a:r>
            <a:r>
              <a:rPr lang="cs-CZ" sz="2200" dirty="0">
                <a:ea typeface="+mn-lt"/>
                <a:cs typeface="+mn-lt"/>
              </a:rPr>
              <a:t>. </a:t>
            </a:r>
          </a:p>
          <a:p>
            <a:r>
              <a:rPr lang="cs-CZ" sz="2200" dirty="0">
                <a:ea typeface="+mn-lt"/>
                <a:cs typeface="+mn-lt"/>
              </a:rPr>
              <a:t>F 80    Specifické vývojové poruchy řeči a jazyka </a:t>
            </a:r>
            <a:endParaRPr lang="cs-CZ" sz="2200" dirty="0">
              <a:cs typeface="Calibri"/>
            </a:endParaRPr>
          </a:p>
          <a:p>
            <a:r>
              <a:rPr lang="cs-CZ" sz="2200" dirty="0">
                <a:ea typeface="+mn-lt"/>
                <a:cs typeface="+mn-lt"/>
              </a:rPr>
              <a:t>F 81    Specifické vývojové poruchy školních dovedností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81.0 Specifická porucha čtení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81.1 Specifická porucha psaní </a:t>
            </a:r>
            <a:endParaRPr lang="cs-CZ" sz="2200" dirty="0"/>
          </a:p>
          <a:p>
            <a:r>
              <a:rPr lang="cs-CZ" sz="2200" b="1" dirty="0">
                <a:ea typeface="+mn-lt"/>
                <a:cs typeface="+mn-lt"/>
              </a:rPr>
              <a:t>F 81.2 Specifická porucha počítání</a:t>
            </a:r>
            <a:r>
              <a:rPr lang="cs-CZ" sz="2200" dirty="0">
                <a:ea typeface="+mn-lt"/>
                <a:cs typeface="+mn-lt"/>
              </a:rPr>
              <a:t>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81.3 Smíšená porucha školních dovedností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81.8 Jiné vývojové poruchy školních dovedností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81.9 Vývojová porucha školních dovedností nespecifikovaná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82    Specifická vývojová porucha motorické funkce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83    Smíšené specifické vývojové poruchy 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4472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8F0A86-BE44-45EE-AF58-CA19E15C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76" y="976120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Podle 10. revize Mezinárodní klasifikace nemocí - DYSKALKULIE</a:t>
            </a:r>
            <a:endParaRPr lang="cs-CZ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B823-645B-442E-B077-0F0E2B0A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cs-CZ" i="1" dirty="0">
                <a:ea typeface="+mn-lt"/>
                <a:cs typeface="+mn-lt"/>
              </a:rPr>
              <a:t>"Tato porucha zahrnuje specifické postižení dovednosti počítat, kterou </a:t>
            </a:r>
            <a:r>
              <a:rPr lang="cs-CZ" i="1" u="sng" dirty="0">
                <a:ea typeface="+mn-lt"/>
                <a:cs typeface="+mn-lt"/>
              </a:rPr>
              <a:t>nelze vysvětlit mentální retardací</a:t>
            </a:r>
            <a:r>
              <a:rPr lang="cs-CZ" i="1" dirty="0">
                <a:ea typeface="+mn-lt"/>
                <a:cs typeface="+mn-lt"/>
              </a:rPr>
              <a:t> ani </a:t>
            </a:r>
            <a:r>
              <a:rPr lang="cs-CZ" i="1" u="sng" dirty="0">
                <a:ea typeface="+mn-lt"/>
                <a:cs typeface="+mn-lt"/>
              </a:rPr>
              <a:t>nevhodným způsobem vyučování</a:t>
            </a:r>
            <a:r>
              <a:rPr lang="cs-CZ" i="1" dirty="0">
                <a:ea typeface="+mn-lt"/>
                <a:cs typeface="+mn-lt"/>
              </a:rPr>
              <a:t>."</a:t>
            </a: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cs-CZ" i="1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i="1" dirty="0">
                <a:ea typeface="+mn-lt"/>
                <a:cs typeface="+mn-lt"/>
              </a:rPr>
              <a:t>"Porucha se týká ovládání základních početních úkonů (sčítání, odčítání, násobení a dělení) spíše než abstraktnějších dovedností jako je algebra, trigonometrie, nebo diferenciální počet."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797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7998E-D569-4081-9540-110CBB76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1101380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cs typeface="Calibri Light"/>
              </a:rPr>
              <a:t>DYSKALKULIE</a:t>
            </a:r>
            <a:br>
              <a:rPr lang="cs-CZ" b="1">
                <a:solidFill>
                  <a:srgbClr val="FFFFFF"/>
                </a:solidFill>
                <a:cs typeface="Calibri Light"/>
              </a:rPr>
            </a:br>
            <a:r>
              <a:rPr lang="cs-CZ" sz="4000" b="1">
                <a:solidFill>
                  <a:srgbClr val="FFFFFF"/>
                </a:solidFill>
                <a:ea typeface="+mj-lt"/>
                <a:cs typeface="+mj-lt"/>
              </a:rPr>
              <a:t>podle </a:t>
            </a:r>
            <a:r>
              <a:rPr lang="cs-CZ" sz="4000" b="1" err="1">
                <a:solidFill>
                  <a:srgbClr val="FFFFFF"/>
                </a:solidFill>
                <a:ea typeface="+mj-lt"/>
                <a:cs typeface="+mj-lt"/>
              </a:rPr>
              <a:t>Košče</a:t>
            </a:r>
            <a:endParaRPr lang="cs-CZ" sz="4000" b="1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44C29-D80D-4B0E-BB6F-61CE3B1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"Vývojová dyskalkulie je strukturální porucha matematických schopností, která má svůj </a:t>
            </a:r>
            <a:r>
              <a:rPr lang="cs-CZ" i="1" u="sng">
                <a:ea typeface="+mn-lt"/>
                <a:cs typeface="+mn-lt"/>
              </a:rPr>
              <a:t>původ v genově nebo perinatálními vlivy</a:t>
            </a:r>
            <a:r>
              <a:rPr lang="cs-CZ" i="1">
                <a:ea typeface="+mn-lt"/>
                <a:cs typeface="+mn-lt"/>
              </a:rPr>
              <a:t> podmíněném narušení těch částí mozku, které jsou přímým anatomicko-fyziologickým substrátem věku přiměřeného dozrávání matematických funkcí, které však zároveň nemají za následek snížení všeobecných rozumových schopností." </a:t>
            </a:r>
            <a:r>
              <a:rPr lang="cs-CZ" sz="2000">
                <a:ea typeface="+mn-lt"/>
                <a:cs typeface="+mn-lt"/>
              </a:rPr>
              <a:t>(</a:t>
            </a:r>
            <a:r>
              <a:rPr lang="cs-CZ" sz="2000" err="1">
                <a:ea typeface="+mn-lt"/>
                <a:cs typeface="+mn-lt"/>
              </a:rPr>
              <a:t>Košč</a:t>
            </a:r>
            <a:r>
              <a:rPr lang="cs-CZ" sz="2000">
                <a:ea typeface="+mn-lt"/>
                <a:cs typeface="+mn-lt"/>
              </a:rPr>
              <a:t>, 1985)</a:t>
            </a:r>
            <a:r>
              <a:rPr lang="cs-CZ" i="1">
                <a:ea typeface="+mn-lt"/>
                <a:cs typeface="+mn-lt"/>
              </a:rPr>
              <a:t>.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465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B55783-E42D-431B-B0DD-7168AEA0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100" b="1">
                <a:solidFill>
                  <a:schemeClr val="bg1"/>
                </a:solidFill>
                <a:ea typeface="+mj-lt"/>
                <a:cs typeface="+mj-lt"/>
              </a:rPr>
              <a:t>DYSKALKULIE </a:t>
            </a:r>
            <a:endParaRPr lang="cs-CZ" sz="5100" b="1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114B0C59-15D0-62AE-CF97-2060C0833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32792"/>
              </p:ext>
            </p:extLst>
          </p:nvPr>
        </p:nvGraphicFramePr>
        <p:xfrm>
          <a:off x="5468389" y="620392"/>
          <a:ext cx="64515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5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E4BBFE-22D7-41F8-971D-9C7847A0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52" y="1059627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cs typeface="Calibri Light"/>
              </a:rPr>
              <a:t>DYSKALKULIE</a:t>
            </a:r>
            <a:br>
              <a:rPr lang="cs-CZ" b="1">
                <a:solidFill>
                  <a:srgbClr val="FFFFFF"/>
                </a:solidFill>
                <a:cs typeface="Calibri Light"/>
              </a:rPr>
            </a:br>
            <a:r>
              <a:rPr lang="cs-CZ" sz="4000" b="1">
                <a:solidFill>
                  <a:srgbClr val="FFFFFF"/>
                </a:solidFill>
                <a:ea typeface="+mj-lt"/>
                <a:cs typeface="+mj-lt"/>
              </a:rPr>
              <a:t>podle Nováka</a:t>
            </a: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658B5-8C4F-4704-9DAA-8407AE3A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79" y="497399"/>
            <a:ext cx="7298696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cs-CZ" i="1">
                <a:ea typeface="+mn-lt"/>
                <a:cs typeface="+mn-lt"/>
              </a:rPr>
              <a:t>"</a:t>
            </a:r>
            <a:r>
              <a:rPr lang="cs-CZ" b="1" i="1">
                <a:ea typeface="+mn-lt"/>
                <a:cs typeface="+mn-lt"/>
              </a:rPr>
              <a:t>Dyskalkulie je specifická porucha počítání projevující se zřetelnými obtížemi v nabývání a užívání základních početních dovedností, při obvyklém sociokulturním zázemí dítěte a celkové úrovni všeobecných rozumových předpokladů na dolní hranici pásma průměru nebo výše</a:t>
            </a:r>
            <a:r>
              <a:rPr lang="cs-CZ" i="1">
                <a:ea typeface="+mn-lt"/>
                <a:cs typeface="+mn-lt"/>
              </a:rPr>
              <a:t> a s příznačnou vnitřní strukturou, v jejímž rámci je výrazně snížena úroveň matematických schopností a narušena skladba za přítomnosti projevů dysfunkcí centrální nervové soustavy podmíněných vlivy dědičnými nebo vývojovými"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sz="2000">
                <a:ea typeface="+mn-lt"/>
                <a:cs typeface="+mn-lt"/>
              </a:rPr>
              <a:t>(Novák, 2004)</a:t>
            </a:r>
            <a:r>
              <a:rPr lang="cs-CZ">
                <a:ea typeface="+mn-lt"/>
                <a:cs typeface="+mn-lt"/>
              </a:rPr>
              <a:t>.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137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E4BBFE-22D7-41F8-971D-9C7847A0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52" y="1059627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cs typeface="Calibri Light"/>
              </a:rPr>
              <a:t>DYSKALKULIE</a:t>
            </a:r>
            <a:br>
              <a:rPr lang="cs-CZ" b="1">
                <a:solidFill>
                  <a:srgbClr val="FFFFFF"/>
                </a:solidFill>
                <a:cs typeface="Calibri Light"/>
              </a:rPr>
            </a:br>
            <a:r>
              <a:rPr lang="cs-CZ" sz="4000" b="1">
                <a:solidFill>
                  <a:srgbClr val="FFFFFF"/>
                </a:solidFill>
                <a:ea typeface="+mj-lt"/>
                <a:cs typeface="+mj-lt"/>
              </a:rPr>
              <a:t>podle Blažkové</a:t>
            </a: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658B5-8C4F-4704-9DAA-8407AE3A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79" y="497399"/>
            <a:ext cx="7298696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3800">
                <a:ea typeface="+mn-lt"/>
                <a:cs typeface="+mn-lt"/>
              </a:rPr>
              <a:t>"</a:t>
            </a:r>
            <a:r>
              <a:rPr lang="cs-CZ" sz="3800" i="1">
                <a:ea typeface="+mn-lt"/>
                <a:cs typeface="+mn-lt"/>
              </a:rPr>
              <a:t>Specifická vývojová porucha projevující se v oblasti matematiky, zejména v nabývání a používání základních početních dovedností, jejíž příčinou není mentální postižení nebo nevhodný způsob výuky</a:t>
            </a:r>
            <a:r>
              <a:rPr lang="cs-CZ" sz="3800">
                <a:ea typeface="+mn-lt"/>
                <a:cs typeface="+mn-lt"/>
              </a:rPr>
              <a:t>".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sz="2000">
                <a:ea typeface="+mn-lt"/>
                <a:cs typeface="+mn-lt"/>
              </a:rPr>
              <a:t>(Blažková, 2009)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79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2FDD34-DAEB-478A-9E9F-BC3D3593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B4F8A6-7B92-4706-8057-072D3EB192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86009"/>
              </p:ext>
            </p:extLst>
          </p:nvPr>
        </p:nvGraphicFramePr>
        <p:xfrm>
          <a:off x="900830" y="11366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12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63B47-07CF-4A5C-84D6-B6FDAA2C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Calibri"/>
                <a:cs typeface="Calibri"/>
              </a:rPr>
              <a:t>Klasifikace dyskalkulie podle: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C5F00C-6DA4-4E93-8AC2-006765142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83258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68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63B47-07CF-4A5C-84D6-B6FDAA2C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Calibri"/>
                <a:cs typeface="Calibri"/>
              </a:rPr>
              <a:t>Klasifikace dyskalkulie podle: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C5F00C-6DA4-4E93-8AC2-006765142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80241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78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3B5C6-4AC5-4F04-BEAB-2D7E34DE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E87BF-742C-4E4A-99D5-A231AFAD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3479"/>
            <a:ext cx="11400864" cy="665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just" rtl="0"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Kalkulastenie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 mírné narušení matematických vědomostí a dovedností způsobené např. nedostatečnou stimulací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marL="0" indent="0" algn="just">
              <a:buNone/>
            </a:pPr>
            <a:r>
              <a:rPr lang="cs-CZ" b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   </a:t>
            </a:r>
            <a:r>
              <a:rPr lang="cs-CZ" b="1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kalkulastenie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emocionální, sociální, </a:t>
            </a: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didaktogenní</a:t>
            </a:r>
            <a:r>
              <a:rPr lang="cs-CZ" b="0" i="0">
                <a:latin typeface="Times New Roman"/>
                <a:ea typeface="Arial"/>
                <a:cs typeface="Arial"/>
              </a:rPr>
              <a:t>​</a:t>
            </a:r>
          </a:p>
          <a:p>
            <a:pPr marL="0" indent="0" algn="just">
              <a:buNone/>
            </a:pPr>
            <a:endParaRPr lang="cs-CZ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algn="just"/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Hypokalkulie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</a:t>
            </a:r>
            <a:r>
              <a:rPr lang="cs-CZ" b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 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nerovnoměrná skladba matematických schopností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algn="just"/>
            <a:endParaRPr lang="en-US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just" rtl="0"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Akalkulie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 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ztráta matematických dovedností, které byly dříve rozvinuty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algn="just"/>
            <a:endParaRPr lang="en-US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just" rtl="0"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Oligokalkulie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 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narušená struktura matematických schopností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marL="0" indent="0" algn="just">
              <a:buNone/>
            </a:pPr>
            <a:endParaRPr lang="en-US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algn="just"/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Vývojová dyskalkulie –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viz </a:t>
            </a:r>
            <a:r>
              <a:rPr lang="cs-CZ" b="0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Košč</a:t>
            </a:r>
            <a:r>
              <a:rPr lang="cs-CZ" b="0" i="0">
                <a:latin typeface="Times New Roman"/>
                <a:ea typeface="Arial"/>
                <a:cs typeface="Arial"/>
              </a:rPr>
              <a:t>​</a:t>
            </a:r>
            <a:r>
              <a:rPr lang="cs-CZ">
                <a:latin typeface="Times New Roman"/>
                <a:ea typeface="Arial"/>
                <a:cs typeface="Arial"/>
              </a:rPr>
              <a:t> </a:t>
            </a:r>
            <a:r>
              <a:rPr lang="cs-CZ" sz="2000">
                <a:latin typeface="Times New Roman"/>
                <a:ea typeface="Arial"/>
                <a:cs typeface="Arial"/>
              </a:rPr>
              <a:t>(Blažková, 2018)</a:t>
            </a:r>
            <a:r>
              <a:rPr lang="cs-CZ">
                <a:latin typeface="Times New Roman"/>
                <a:ea typeface="Arial"/>
                <a:cs typeface="Arial"/>
              </a:rPr>
              <a:t>.</a:t>
            </a:r>
            <a:endParaRPr lang="cs-CZ" b="0" i="0">
              <a:latin typeface="Times New Roman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43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7A2D1D-600C-422F-80BE-9A2C266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Calibri"/>
                <a:cs typeface="Calibri"/>
              </a:rPr>
              <a:t>Klasifikace dyskalkulie podle: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F209D76-8DBD-4019-BCFA-779DC32BC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31967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9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949D7-BDA0-42AB-BFFF-8A1010FB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</a:t>
            </a:r>
            <a:r>
              <a:rPr lang="cs-CZ" sz="4200" b="1" err="1">
                <a:solidFill>
                  <a:schemeClr val="accent5"/>
                </a:solidFill>
                <a:ea typeface="+mj-lt"/>
                <a:cs typeface="+mj-lt"/>
              </a:rPr>
              <a:t>praktognostická</a:t>
            </a:r>
            <a:endParaRPr lang="cs-CZ" sz="4200" b="1">
              <a:solidFill>
                <a:schemeClr val="accent5"/>
              </a:solidFill>
              <a:ea typeface="+mj-lt"/>
              <a:cs typeface="+mj-l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1DCDBEE-B0F4-4476-A836-6B770721A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277632"/>
              </p:ext>
            </p:extLst>
          </p:nvPr>
        </p:nvGraphicFramePr>
        <p:xfrm>
          <a:off x="4926195" y="411625"/>
          <a:ext cx="6858625" cy="612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67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FEF7C-9484-43D6-889E-A20E7ACD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verbální</a:t>
            </a:r>
            <a:endParaRPr lang="cs-CZ" sz="4200" b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40CA066-298C-4EB6-BFD2-54692A2E3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02666"/>
              </p:ext>
            </p:extLst>
          </p:nvPr>
        </p:nvGraphicFramePr>
        <p:xfrm>
          <a:off x="5343728" y="620392"/>
          <a:ext cx="6326270" cy="529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46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9BFA1-2737-4298-9278-7395C785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</a:t>
            </a:r>
            <a:r>
              <a:rPr lang="cs-CZ" sz="4200" b="1" err="1">
                <a:solidFill>
                  <a:schemeClr val="accent5"/>
                </a:solidFill>
                <a:ea typeface="+mj-lt"/>
                <a:cs typeface="+mj-lt"/>
              </a:rPr>
              <a:t>lexická</a:t>
            </a:r>
            <a:endParaRPr lang="cs-CZ" sz="4200" b="1">
              <a:solidFill>
                <a:schemeClr val="accent5"/>
              </a:solidFill>
              <a:cs typeface="Calibri Ligh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0A37F4-44D4-4BA3-A50C-1F36C1D37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5352"/>
              </p:ext>
            </p:extLst>
          </p:nvPr>
        </p:nvGraphicFramePr>
        <p:xfrm>
          <a:off x="4487784" y="359433"/>
          <a:ext cx="7244844" cy="631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0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3B0775-0C7B-40C1-B5AC-F82B6945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1070065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Při výuce matematiky se setkáváme s několika typy žáků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: </a:t>
            </a:r>
            <a:endParaRPr lang="cs-CZ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70055-2BB5-4B90-A449-39F9E04F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200">
                <a:ea typeface="+mn-lt"/>
                <a:cs typeface="+mn-lt"/>
              </a:rPr>
              <a:t>1. u kterých je možné problémy v matematice </a:t>
            </a:r>
            <a:r>
              <a:rPr lang="cs-CZ" sz="2200" u="sng">
                <a:ea typeface="+mn-lt"/>
                <a:cs typeface="+mn-lt"/>
              </a:rPr>
              <a:t>částečně odstranit</a:t>
            </a:r>
            <a:r>
              <a:rPr lang="cs-CZ" sz="22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cs-CZ" sz="2200" i="1">
                <a:ea typeface="+mn-lt"/>
                <a:cs typeface="+mn-lt"/>
              </a:rPr>
              <a:t> změnou stylu učení, způsobu výuky, vhodnosti přípravy na výuku, motivace k učení apod.</a:t>
            </a:r>
            <a:r>
              <a:rPr lang="cs-CZ" sz="2200">
                <a:ea typeface="+mn-lt"/>
                <a:cs typeface="+mn-lt"/>
              </a:rPr>
              <a:t> </a:t>
            </a:r>
            <a:endParaRPr lang="cs-CZ" sz="2200">
              <a:cs typeface="Calibri" panose="020F0502020204030204"/>
            </a:endParaRPr>
          </a:p>
          <a:p>
            <a:pPr marL="0" indent="0">
              <a:buNone/>
            </a:pPr>
            <a:endParaRPr lang="cs-CZ" sz="2200">
              <a:ea typeface="+mn-lt"/>
              <a:cs typeface="+mn-lt"/>
            </a:endParaRPr>
          </a:p>
          <a:p>
            <a:r>
              <a:rPr lang="cs-CZ" sz="2200">
                <a:ea typeface="+mn-lt"/>
                <a:cs typeface="+mn-lt"/>
              </a:rPr>
              <a:t>2. u kterých se problémy odstraňují obtížněji, tj. u kterých jsou </a:t>
            </a:r>
            <a:r>
              <a:rPr lang="cs-CZ" sz="2200" u="sng">
                <a:ea typeface="+mn-lt"/>
                <a:cs typeface="+mn-lt"/>
              </a:rPr>
              <a:t>diagnostikovány specifické poruchy učení</a:t>
            </a:r>
            <a:endParaRPr lang="cs-CZ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200" i="1">
                <a:ea typeface="+mn-lt"/>
                <a:cs typeface="+mn-lt"/>
              </a:rPr>
              <a:t>   narušení činností těch částí mozku, které mají vliv na utváření matematických schopností</a:t>
            </a:r>
            <a:endParaRPr lang="cs-CZ" sz="2200" i="1">
              <a:cs typeface="Calibri"/>
            </a:endParaRPr>
          </a:p>
          <a:p>
            <a:endParaRPr lang="cs-CZ" sz="2200">
              <a:ea typeface="+mn-lt"/>
              <a:cs typeface="+mn-lt"/>
            </a:endParaRPr>
          </a:p>
          <a:p>
            <a:r>
              <a:rPr lang="cs-CZ" sz="2200">
                <a:ea typeface="+mn-lt"/>
                <a:cs typeface="+mn-lt"/>
              </a:rPr>
              <a:t>3. mají </a:t>
            </a:r>
            <a:r>
              <a:rPr lang="cs-CZ" sz="2200" u="sng">
                <a:ea typeface="+mn-lt"/>
                <a:cs typeface="+mn-lt"/>
              </a:rPr>
              <a:t>nízké nadání pro matematiku </a:t>
            </a:r>
            <a:r>
              <a:rPr lang="cs-CZ" sz="2200">
                <a:ea typeface="+mn-lt"/>
                <a:cs typeface="+mn-lt"/>
              </a:rPr>
              <a:t>nebo nízké nadání všeobecně </a:t>
            </a:r>
          </a:p>
          <a:p>
            <a:pPr marL="0" indent="0">
              <a:buNone/>
            </a:pPr>
            <a:r>
              <a:rPr lang="cs-CZ" sz="2200">
                <a:ea typeface="+mn-lt"/>
                <a:cs typeface="+mn-lt"/>
              </a:rPr>
              <a:t>   </a:t>
            </a:r>
            <a:r>
              <a:rPr lang="cs-CZ" sz="2200" i="1">
                <a:ea typeface="+mn-lt"/>
                <a:cs typeface="+mn-lt"/>
              </a:rPr>
              <a:t>ve všech předmětech dosahují slabých výsledků</a:t>
            </a:r>
          </a:p>
          <a:p>
            <a:pPr marL="0" indent="0">
              <a:buNone/>
            </a:pPr>
            <a:r>
              <a:rPr lang="cs-CZ" sz="2200">
                <a:ea typeface="+mn-lt"/>
                <a:cs typeface="+mn-lt"/>
              </a:rPr>
              <a:t>   </a:t>
            </a:r>
            <a:r>
              <a:rPr lang="cs-CZ" sz="2000">
                <a:ea typeface="+mn-lt"/>
                <a:cs typeface="+mn-lt"/>
              </a:rPr>
              <a:t>(Blažková, 2018)</a:t>
            </a:r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61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AD7C8-1550-44E1-83E6-8705E2B3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grafická</a:t>
            </a:r>
            <a:endParaRPr lang="cs-CZ" sz="4200" b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2D1178-7551-45A2-9697-8BF8DB027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17776"/>
              </p:ext>
            </p:extLst>
          </p:nvPr>
        </p:nvGraphicFramePr>
        <p:xfrm>
          <a:off x="4414716" y="175688"/>
          <a:ext cx="7401419" cy="641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017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7231B-FB1D-4878-ADDC-0E0C3A56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operační</a:t>
            </a:r>
            <a:endParaRPr lang="cs-CZ" sz="4200" b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7894D2-4390-4E08-8B51-107462CFD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876206"/>
              </p:ext>
            </p:extLst>
          </p:nvPr>
        </p:nvGraphicFramePr>
        <p:xfrm>
          <a:off x="5093208" y="620392"/>
          <a:ext cx="6712489" cy="569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60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D5583-CE75-4BCC-BBB1-790B55D4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</a:t>
            </a:r>
            <a:r>
              <a:rPr lang="cs-CZ" sz="4200" b="1" err="1">
                <a:solidFill>
                  <a:schemeClr val="accent5"/>
                </a:solidFill>
                <a:ea typeface="+mj-lt"/>
                <a:cs typeface="+mj-lt"/>
              </a:rPr>
              <a:t>ideognostická</a:t>
            </a:r>
            <a:endParaRPr lang="cs-CZ" sz="4200" b="1" err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A5D93D-E6B7-43E8-B62E-087FD2698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644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1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74C7-967F-4C68-B52C-A8DB173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Rozdělení vývojových dyskalkulií se zřetelem na vývojová období dítěte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14C5925-9AD3-432D-ACC9-D1D4141C9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77" y="2018973"/>
            <a:ext cx="11292167" cy="4143935"/>
          </a:xfrm>
        </p:spPr>
      </p:pic>
    </p:spTree>
    <p:extLst>
      <p:ext uri="{BB962C8B-B14F-4D97-AF65-F5344CB8AC3E}">
        <p14:creationId xmlns:p14="http://schemas.microsoft.com/office/powerpoint/2010/main" val="99946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74C7-967F-4C68-B52C-A8DB173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Rozdělení vývojových dyskalkulií se zřetelem na vývojová období dítěte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14C5925-9AD3-432D-ACC9-D1D4141C9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77" y="2018973"/>
            <a:ext cx="11292167" cy="414393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8CE2C86-9EEA-A10C-E80E-EE7996305A77}"/>
              </a:ext>
            </a:extLst>
          </p:cNvPr>
          <p:cNvSpPr txBox="1"/>
          <p:nvPr/>
        </p:nvSpPr>
        <p:spPr>
          <a:xfrm>
            <a:off x="174841" y="6273451"/>
            <a:ext cx="1209113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cs typeface="Calibri"/>
              </a:rPr>
              <a:t>- rozdělení respektuje přirozený rozvoj nejen všeobecných rozumových, ale i speciálních matematických schopností </a:t>
            </a:r>
            <a:endParaRPr lang="cs-CZ" sz="2000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966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74C7-967F-4C68-B52C-A8DB173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Rozdělení vývojových dyskalkulií se zřetelem na vývojová období dítěte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14C5925-9AD3-432D-ACC9-D1D4141C9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77" y="2018973"/>
            <a:ext cx="11292167" cy="414393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8CE2C86-9EEA-A10C-E80E-EE7996305A77}"/>
              </a:ext>
            </a:extLst>
          </p:cNvPr>
          <p:cNvSpPr txBox="1"/>
          <p:nvPr/>
        </p:nvSpPr>
        <p:spPr>
          <a:xfrm>
            <a:off x="320979" y="6200382"/>
            <a:ext cx="1213289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i="1">
                <a:cs typeface="Calibri"/>
              </a:rPr>
              <a:t>vnímá a manipuluje – pojmenovává – čte – zapisuje – provádí početní operace – usuzuje </a:t>
            </a:r>
            <a:r>
              <a:rPr lang="cs-CZ" sz="2000">
                <a:cs typeface="Calibri"/>
              </a:rPr>
              <a:t>na postup jednotlivých kroků v řešení úlohy</a:t>
            </a:r>
            <a:r>
              <a:rPr lang="cs-CZ" sz="1400">
                <a:cs typeface="Calibri"/>
              </a:rPr>
              <a:t> (Pavlíčková, 2020)</a:t>
            </a:r>
            <a:endParaRPr lang="cs-CZ" sz="2000">
              <a:cs typeface="Calibri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26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DC6E90-6BCB-45D7-9B28-E1DBBD8D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>
                <a:cs typeface="Calibri Light"/>
              </a:rPr>
              <a:t>Cvičení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8E28B27-45A1-4FA8-8E4D-706E50754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5791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771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0FE6EA-4DA8-45D2-BBC5-34F5AAAE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>
                <a:ea typeface="+mj-lt"/>
                <a:cs typeface="+mj-lt"/>
              </a:rPr>
              <a:t>Cvičení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ADCAD2D-C527-437F-82FF-F5D4B3D25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759552"/>
              </p:ext>
            </p:extLst>
          </p:nvPr>
        </p:nvGraphicFramePr>
        <p:xfrm>
          <a:off x="4401489" y="259823"/>
          <a:ext cx="7785777" cy="649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699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0FE6EA-4DA8-45D2-BBC5-34F5AAAE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>
                <a:ea typeface="+mj-lt"/>
                <a:cs typeface="+mj-lt"/>
              </a:rPr>
              <a:t>Cvičení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CEDFA76-94EF-44FF-A3EE-64B5CDD44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260653"/>
              </p:ext>
            </p:extLst>
          </p:nvPr>
        </p:nvGraphicFramePr>
        <p:xfrm>
          <a:off x="4479930" y="416705"/>
          <a:ext cx="7483217" cy="627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772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FF906-B589-4780-803C-440B379A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Základní kritéria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12D08-59F0-4DCA-A54B-1BC66367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171" y="633097"/>
            <a:ext cx="7699806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existuje výrazný rozpor mezi zjištěnou inteligencí dítěte a jeho úspěšností v matematice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úroveň rozumových schopností </a:t>
            </a:r>
            <a:r>
              <a:rPr lang="cs-CZ" u="sng">
                <a:ea typeface="+mn-lt"/>
                <a:cs typeface="+mn-lt"/>
              </a:rPr>
              <a:t>není v pásmu podprůměru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problémy dítěte nevznikly na základě nemoci nebo na základě sociálním nebo emocionálním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370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  <a:ea typeface="+mj-lt"/>
                <a:cs typeface="+mj-lt"/>
              </a:rPr>
              <a:t>Žák se speciálními vzdělávacími potřebami </a:t>
            </a:r>
            <a:endParaRPr lang="cs-CZ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>
                <a:ea typeface="+mn-lt"/>
                <a:cs typeface="+mn-lt"/>
              </a:rPr>
              <a:t>"Je žák, který k naplnění svých vzdělávacích možností nebo k uplatnění a užívání svých práv na rovnoprávném základě s ostatními, </a:t>
            </a:r>
            <a:r>
              <a:rPr lang="cs-CZ" i="1" u="sng">
                <a:ea typeface="+mn-lt"/>
                <a:cs typeface="+mn-lt"/>
              </a:rPr>
              <a:t>potřebuje poskytnutí podpůrných opatření</a:t>
            </a:r>
            <a:r>
              <a:rPr lang="cs-CZ" i="1">
                <a:ea typeface="+mn-lt"/>
                <a:cs typeface="+mn-lt"/>
              </a:rPr>
              <a:t> vyplývajících z jeho individuálních potřeb na základě jeho zdravotního stavu, odlišného kulturního prostředí nebo jiných životních podmínek".</a:t>
            </a:r>
            <a:r>
              <a:rPr lang="cs-CZ" sz="2000">
                <a:ea typeface="+mn-lt"/>
                <a:cs typeface="+mn-lt"/>
              </a:rPr>
              <a:t> </a:t>
            </a:r>
            <a:endParaRPr lang="cs-CZ"/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794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FF906-B589-4780-803C-440B379A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Základní kritéria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12D08-59F0-4DCA-A54B-1BC66367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647614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dítě je obklopeno normálním rodinným zázemím, které poskytuje pozitivní motivaci 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na základě odborného vyšetření </a:t>
            </a:r>
            <a:r>
              <a:rPr lang="cs-CZ" u="sng">
                <a:ea typeface="+mn-lt"/>
                <a:cs typeface="+mn-lt"/>
              </a:rPr>
              <a:t>lze identifikovat dysfunkci centrální nervové soustavy, dysfunkci kognitivních center mozku</a:t>
            </a:r>
            <a:endParaRPr lang="cs-CZ" u="sng">
              <a:cs typeface="Calibri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9718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151D5C-5DD8-4D45-9CDF-8BF803DD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D368B-9760-4B0A-9948-FCFDF970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neexistuje žádný jasně definovaný jev „dyskalkulie“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každé dítě má svůj vlastní soubor potíží s porozuměním, typů chyb, příčin atd. 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není tedy pravděpodobně nutné nalézt přesnou definici dyskalkulie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92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3CD391-547E-4561-984A-5BAC0885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60" y="114604"/>
            <a:ext cx="5558489" cy="1325563"/>
          </a:xfrm>
        </p:spPr>
        <p:txBody>
          <a:bodyPr>
            <a:normAutofit/>
          </a:bodyPr>
          <a:lstStyle/>
          <a:p>
            <a:r>
              <a:rPr lang="cs-CZ" sz="3700" b="1">
                <a:ea typeface="+mj-lt"/>
                <a:cs typeface="+mj-lt"/>
              </a:rPr>
              <a:t>Diagnostika poruch matematických schopností</a:t>
            </a:r>
            <a:r>
              <a:rPr lang="cs-CZ" sz="3700">
                <a:ea typeface="+mj-lt"/>
                <a:cs typeface="+mj-lt"/>
              </a:rPr>
              <a:t> </a:t>
            </a:r>
            <a:endParaRPr lang="cs-CZ" sz="3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BD26E-F7AD-4902-B436-0BF9E9C9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1545478"/>
            <a:ext cx="6443752" cy="5561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rodinná a osobní anamnéza </a:t>
            </a:r>
            <a:endParaRPr lang="cs-CZ" sz="2600" dirty="0">
              <a:cs typeface="Calibri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školní anamnéza  (dotazník - </a:t>
            </a:r>
            <a:r>
              <a:rPr lang="cs-CZ" sz="2600" dirty="0">
                <a:ea typeface="+mn-lt"/>
                <a:cs typeface="+mn-lt"/>
                <a:hlinkClick r:id="rId2"/>
              </a:rPr>
              <a:t>odkaz</a:t>
            </a:r>
            <a:r>
              <a:rPr lang="cs-CZ" sz="2600" dirty="0">
                <a:ea typeface="+mn-lt"/>
                <a:cs typeface="+mn-lt"/>
              </a:rPr>
              <a:t>)</a:t>
            </a:r>
            <a:endParaRPr lang="cs-CZ" sz="2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diagnostika deficitů dílčích funkcí matematické schopnosti </a:t>
            </a: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diagnostika matematických dovedností a vědomostí </a:t>
            </a:r>
            <a:endParaRPr lang="cs-CZ" sz="2600" dirty="0">
              <a:cs typeface="Calibri"/>
            </a:endParaRPr>
          </a:p>
          <a:p>
            <a:pPr marL="0" indent="0">
              <a:buNone/>
            </a:pPr>
            <a:endParaRPr lang="cs-CZ" sz="2600">
              <a:ea typeface="+mn-lt"/>
              <a:cs typeface="+mn-lt"/>
            </a:endParaRPr>
          </a:p>
          <a:p>
            <a:pPr>
              <a:buNone/>
            </a:pPr>
            <a:r>
              <a:rPr lang="cs-CZ" sz="2600" dirty="0">
                <a:ea typeface="+mn-lt"/>
                <a:cs typeface="+mn-lt"/>
              </a:rPr>
              <a:t>- cílem je vymezení úrovně vědomostí a dovedností, poznávacích procesů, sociálních vztahů, osobnostních charakteristik a dalších faktorů, které se podílejí na úspěchu či neúspěchu žáka </a:t>
            </a:r>
            <a:endParaRPr lang="cs-CZ" sz="2600" dirty="0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0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1054B-CF49-487A-908C-F006DCD7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8B3E3-4CF7-4FEF-8566-86DBC76E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7" y="1236111"/>
            <a:ext cx="6197224" cy="5617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testy na zjištění úrovně rozumových schopností, řeči, percepce, pravolevé a prostorové orientace, motoriky atd.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dále navazují zkoušky matematických vědomostí a dovedností, jejichž cílem je zachytit aktuální úroveň vývoje 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5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1054B-CF49-487A-908C-F006DCD7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8B3E3-4CF7-4FEF-8566-86DBC76E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65" y="956390"/>
            <a:ext cx="6197224" cy="5617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na stanovení diagnózy spolupracují a podílejí se zejména: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speciální pedagog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psycholog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rodiče a učitelé žáka 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další specialisté: neurolog, foniatr, oftalmolog, pediatr 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270C94-E974-456E-90DA-604C1869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>
                <a:ea typeface="+mj-lt"/>
                <a:cs typeface="+mj-lt"/>
              </a:rPr>
              <a:t>Diagnostika deficitů dílčích funkcí matematické schopnosti</a:t>
            </a:r>
            <a:r>
              <a:rPr lang="cs-CZ" sz="3400">
                <a:ea typeface="+mj-lt"/>
                <a:cs typeface="+mj-lt"/>
              </a:rPr>
              <a:t> </a:t>
            </a:r>
            <a:endParaRPr lang="cs-CZ" sz="3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5ED3D-91D3-4594-AD01-71638967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ea typeface="+mn-lt"/>
                <a:cs typeface="+mn-lt"/>
              </a:rPr>
              <a:t>provádí speciální pedagog a psycholog</a:t>
            </a:r>
          </a:p>
          <a:p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stanovení úrovně rozumových schopností, úrovně zrakového a sluchového vnímání, úrovně kognitivních a motorických funkcí </a:t>
            </a:r>
            <a:endParaRPr lang="cs-CZ">
              <a:cs typeface="Calibri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speciálně didaktické zkoušky a zkouška laterality </a:t>
            </a:r>
            <a:endParaRPr lang="cs-CZ"/>
          </a:p>
          <a:p>
            <a:endParaRPr lang="cs-C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1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BE3259-B09C-4512-979F-985F574C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4" y="365125"/>
            <a:ext cx="6088995" cy="1344854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rozumových schopností </a:t>
            </a:r>
            <a:endParaRPr lang="cs-CZ" b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A104E-0ACB-4E24-A4B4-5574EBAD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3" y="1748460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úroveň rozumových schopností u dítěte zjišťuje psycholog standardizovanými testy </a:t>
            </a:r>
            <a:endParaRPr lang="cs-CZ" sz="2600"/>
          </a:p>
          <a:p>
            <a:pPr marL="0" indent="0">
              <a:buNone/>
            </a:pPr>
            <a:endParaRPr lang="cs-CZ" sz="26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Pražský dětský Wechslerův test (pro děti ve věku 5–16 let) </a:t>
            </a: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Wechslerova inteligenční škála pro děti (pro děti ve věku 6–17 let) </a:t>
            </a: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Woodcock-Johnsonův test kognitivních schopností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6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A89DE0-97BD-411B-8854-4CD6F5BC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zrakového vnímání</a:t>
            </a:r>
            <a:r>
              <a:rPr lang="cs-CZ" sz="34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9BA76-FF26-48E2-A519-DDDC1EAC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zaměřuje se na úroveň různých oblastí zrakové percepce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</a:t>
            </a:r>
            <a:r>
              <a:rPr lang="cs-CZ" dirty="0" err="1">
                <a:ea typeface="+mn-lt"/>
                <a:cs typeface="+mn-lt"/>
              </a:rPr>
              <a:t>Edfeldtova</a:t>
            </a:r>
            <a:r>
              <a:rPr lang="cs-CZ" dirty="0">
                <a:ea typeface="+mn-lt"/>
                <a:cs typeface="+mn-lt"/>
              </a:rPr>
              <a:t> reverzní zkouška (předškolní věk a první třída) 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Vývojový test zrakového vnímání </a:t>
            </a:r>
            <a:r>
              <a:rPr lang="cs-CZ" dirty="0" err="1">
                <a:ea typeface="+mn-lt"/>
                <a:cs typeface="+mn-lt"/>
              </a:rPr>
              <a:t>Frostigové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Tvarový test </a:t>
            </a:r>
            <a:r>
              <a:rPr lang="cs-CZ" dirty="0" err="1">
                <a:ea typeface="+mn-lt"/>
                <a:cs typeface="+mn-lt"/>
              </a:rPr>
              <a:t>Benderové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129A4-347A-45D9-A83B-EE5EF9B7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0843" cy="1344854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prostorového vnímání </a:t>
            </a:r>
            <a:endParaRPr lang="cs-CZ" b="1">
              <a:cs typeface="Calibri Ligh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95363-FE30-4F66-B7F9-28F42A95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8" y="2408331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Žlabovy zkoušky ze Souboru specifických zkoušek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Reyovy komplexní figury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Koščovy baterie na vyšetření matematických schopností 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6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4C618-DA1D-48E5-9508-94F5F8B5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41" y="163419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sluchového vnímání </a:t>
            </a:r>
            <a:endParaRPr lang="cs-CZ" b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46C6E-9712-4D6D-8C26-2C948BF66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42" y="1870448"/>
            <a:ext cx="6567017" cy="5259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zkouška sluchové analýzy a syntézy od Matějčka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zkouška sluchového rozlišování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Wepmanův test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Wechslerův subtest Opakování čísel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úroveň sluchové paměti také ukáže opakování slov a vět 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  <a:ea typeface="+mj-lt"/>
                <a:cs typeface="+mj-lt"/>
              </a:rPr>
              <a:t>Žák se speciálními vzdělávacími potřebami </a:t>
            </a:r>
            <a:endParaRPr lang="cs-CZ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Kdo spadá do žáků se speciálními vzdělávacími potřebami? (viz prezentace č. </a:t>
            </a:r>
            <a:r>
              <a:rPr lang="cs-CZ">
                <a:ea typeface="+mn-lt"/>
                <a:cs typeface="+mn-lt"/>
              </a:rPr>
              <a:t>3)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933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5DAF5-31FE-4D50-9E52-16AB2909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3" y="405834"/>
            <a:ext cx="6782766" cy="1314358"/>
          </a:xfrm>
        </p:spPr>
        <p:txBody>
          <a:bodyPr>
            <a:noAutofit/>
          </a:bodyPr>
          <a:lstStyle/>
          <a:p>
            <a:pPr algn="ctr"/>
            <a:r>
              <a:rPr lang="cs-CZ" sz="3400" b="1" dirty="0">
                <a:ea typeface="+mj-lt"/>
                <a:cs typeface="+mj-lt"/>
              </a:rPr>
              <a:t>Vyšetření výkonu ve čtení </a:t>
            </a:r>
            <a:br>
              <a:rPr lang="cs-CZ" sz="3400" b="1" dirty="0">
                <a:ea typeface="+mj-lt"/>
                <a:cs typeface="+mj-lt"/>
              </a:rPr>
            </a:br>
            <a:r>
              <a:rPr lang="cs-CZ" sz="3400" b="1" dirty="0">
                <a:ea typeface="+mj-lt"/>
                <a:cs typeface="+mj-lt"/>
              </a:rPr>
              <a:t>a hodnocení úrovně písemného projevu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B72AB-F074-40CF-A192-B414CA5D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17" y="2133716"/>
            <a:ext cx="6186018" cy="4317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ve čtení se sleduje rychlost čtení, porozumění čtenému textu, analyzují se chyby ve čtení a sleduje se chování žáka při čtení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používají se normované texty od Matějčka a kol.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úroveň písemného projevu dítěte se posuzuje z rozboru jeho školních sešitů, 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z diktátu, opisu a přepisu při vyšetření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2BE1A6-1FEF-471A-8F92-A30684FE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BDC03-C70E-4419-9AA1-D1563CC32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59" y="973978"/>
            <a:ext cx="6286871" cy="5527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ea typeface="+mn-lt"/>
                <a:cs typeface="+mn-lt"/>
              </a:rPr>
              <a:t>- v matematických sešitech se sleduje, zda: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 žák nepíše některé číslice zrcadlově</a:t>
            </a:r>
          </a:p>
          <a:p>
            <a:r>
              <a:rPr lang="cs-CZ" dirty="0">
                <a:ea typeface="+mn-lt"/>
                <a:cs typeface="+mn-lt"/>
              </a:rPr>
              <a:t>nezaměňuje číslice</a:t>
            </a:r>
          </a:p>
          <a:p>
            <a:r>
              <a:rPr lang="cs-CZ" dirty="0">
                <a:ea typeface="+mn-lt"/>
                <a:cs typeface="+mn-lt"/>
              </a:rPr>
              <a:t>chápe podstatu poziční desítkové soustavy </a:t>
            </a:r>
          </a:p>
          <a:p>
            <a:r>
              <a:rPr lang="cs-CZ" dirty="0">
                <a:ea typeface="+mn-lt"/>
                <a:cs typeface="+mn-lt"/>
              </a:rPr>
              <a:t>dodržuje sloupce při písemném sčítání 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 odčítání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rozumí algoritmu písemného násobení 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 dělení </a:t>
            </a:r>
            <a:endParaRPr lang="cs-CZ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32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D5780A-5FA9-4007-8150-B53754F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laterality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9FF90-3301-4B9F-B1DD-1BB776CC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ea typeface="+mn-lt"/>
                <a:cs typeface="+mn-lt"/>
              </a:rPr>
              <a:t>  Zkouška laterality od Matějčka a Žlaba </a:t>
            </a:r>
            <a:endParaRPr lang="cs-C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875DE2-0F83-40B8-965D-FBEE8BBD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29" y="241860"/>
            <a:ext cx="6572976" cy="1347974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Diagnostika matematických dovedností a vědomostí</a:t>
            </a:r>
            <a:r>
              <a:rPr lang="cs-CZ" sz="3400" dirty="0">
                <a:ea typeface="+mj-lt"/>
                <a:cs typeface="+mj-lt"/>
              </a:rPr>
              <a:t> </a:t>
            </a:r>
            <a:endParaRPr lang="cs-CZ" sz="3400" dirty="0">
              <a:cs typeface="Calibri Ligh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9281A-0955-4C43-AABC-EDA8829F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Baterie testů:  Barevná kalkulie (Novák, 2002)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Kalkulie IV (Novák, 2002)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Číselný trojúhelník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Rey-Ostheriethova komplexní figura 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1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0B60B8-BEB5-45AF-9B82-929CA4B3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Ukázka testů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2B7B4-11BE-4645-800D-04B9169A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Baterie testů:  Barevná </a:t>
            </a:r>
            <a:r>
              <a:rPr lang="cs-CZ" dirty="0" err="1">
                <a:ea typeface="+mn-lt"/>
                <a:cs typeface="+mn-lt"/>
              </a:rPr>
              <a:t>kalkulie</a:t>
            </a:r>
            <a:r>
              <a:rPr lang="cs-CZ" dirty="0">
                <a:ea typeface="+mn-lt"/>
                <a:cs typeface="+mn-lt"/>
              </a:rPr>
              <a:t> (Novák, 2002), </a:t>
            </a:r>
            <a:r>
              <a:rPr lang="cs-CZ" dirty="0">
                <a:ea typeface="+mn-lt"/>
                <a:cs typeface="+mn-lt"/>
                <a:hlinkClick r:id="rId2"/>
              </a:rPr>
              <a:t>odkaz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</a:t>
            </a:r>
            <a:r>
              <a:rPr lang="cs-CZ" dirty="0" err="1">
                <a:ea typeface="+mn-lt"/>
                <a:cs typeface="+mn-lt"/>
              </a:rPr>
              <a:t>Kalkulie</a:t>
            </a:r>
            <a:r>
              <a:rPr lang="cs-CZ" dirty="0">
                <a:ea typeface="+mn-lt"/>
                <a:cs typeface="+mn-lt"/>
              </a:rPr>
              <a:t> IV (Novák, 2002), </a:t>
            </a:r>
            <a:r>
              <a:rPr lang="cs-CZ" dirty="0">
                <a:ea typeface="+mn-lt"/>
                <a:cs typeface="+mn-lt"/>
                <a:hlinkClick r:id="rId3"/>
              </a:rPr>
              <a:t>odkaz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3354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6C133-C814-45DB-8295-DD1F218B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71" y="160724"/>
            <a:ext cx="3236839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Rey-Ostheriethova komplexní figura 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6F1AD8B-F4EB-45F9-5191-EA92AAFA1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68063"/>
            <a:ext cx="7347537" cy="552284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38C506C-B956-BE5B-D471-77E16A2182D8}"/>
              </a:ext>
            </a:extLst>
          </p:cNvPr>
          <p:cNvSpPr txBox="1"/>
          <p:nvPr/>
        </p:nvSpPr>
        <p:spPr>
          <a:xfrm>
            <a:off x="871602" y="4316259"/>
            <a:ext cx="29053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</a:rPr>
              <a:t>L. Šamánková -</a:t>
            </a:r>
            <a:r>
              <a:rPr lang="cs-CZ" dirty="0">
                <a:ea typeface="+mn-lt"/>
                <a:cs typeface="+mn-lt"/>
              </a:rPr>
              <a:t> Test </a:t>
            </a:r>
            <a:r>
              <a:rPr lang="cs-CZ" dirty="0" err="1">
                <a:ea typeface="+mn-lt"/>
                <a:cs typeface="+mn-lt"/>
              </a:rPr>
              <a:t>Rey-Osterriethovy</a:t>
            </a:r>
            <a:r>
              <a:rPr lang="cs-CZ" dirty="0">
                <a:ea typeface="+mn-lt"/>
                <a:cs typeface="+mn-lt"/>
              </a:rPr>
              <a:t> komplexní figury u 14/15letých dětí se specifickými poruchami učení (dizertační práce)</a:t>
            </a:r>
          </a:p>
          <a:p>
            <a:r>
              <a:rPr lang="cs-CZ" dirty="0">
                <a:cs typeface="Calibri" panose="020F0502020204030204"/>
                <a:hlinkClick r:id="rId3"/>
              </a:rPr>
              <a:t>odkaz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5530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FF6E2-80B7-4E74-8529-A83E2B45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C79C4-E2EF-410E-B823-3489F151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06" y="1332567"/>
            <a:ext cx="6264459" cy="485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konečná diagnóza poruch matematických schopností přísluší odbornému pracovišti, </a:t>
            </a:r>
            <a:r>
              <a:rPr lang="cs-CZ" u="sng">
                <a:ea typeface="+mn-lt"/>
                <a:cs typeface="+mn-lt"/>
              </a:rPr>
              <a:t>které vyloučí záměnu</a:t>
            </a:r>
            <a:r>
              <a:rPr lang="cs-CZ">
                <a:ea typeface="+mn-lt"/>
                <a:cs typeface="+mn-lt"/>
              </a:rPr>
              <a:t> s jinými možnými příčinami obtíží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1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DE4115-C18F-4ABA-AA70-3FA72F99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>
                <a:ea typeface="+mj-lt"/>
                <a:cs typeface="+mj-lt"/>
              </a:rPr>
              <a:t>Zásady při reedukaci</a:t>
            </a:r>
            <a:r>
              <a:rPr lang="cs-CZ" sz="5400">
                <a:ea typeface="+mj-lt"/>
                <a:cs typeface="+mj-lt"/>
              </a:rPr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411E0-FA09-4B17-951F-3DF0EB85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žáci s dyskalkulií jsou často schopny si vlastní, </a:t>
            </a:r>
            <a:r>
              <a:rPr lang="cs-CZ" sz="3000" u="sng" dirty="0">
                <a:ea typeface="+mn-lt"/>
                <a:cs typeface="+mn-lt"/>
              </a:rPr>
              <a:t>náhradní mechanismy</a:t>
            </a:r>
            <a:r>
              <a:rPr lang="cs-CZ" sz="3000" dirty="0">
                <a:ea typeface="+mn-lt"/>
                <a:cs typeface="+mn-lt"/>
              </a:rPr>
              <a:t> vypracovat, avšak ty by jim měly být učiteli a rodiči ponechány a neměly vy se jim nabízet postupy, které znají dospělí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8133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EFC28F-D075-465D-B7CB-DCA8511B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277" y="1338813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"Desatero"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59648-DFA7-412E-B38E-A9FF2A66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obecné postupy se dají uvést v tzv. „</a:t>
            </a:r>
            <a:r>
              <a:rPr lang="cs-CZ" b="1" dirty="0">
                <a:ea typeface="+mn-lt"/>
                <a:cs typeface="+mn-lt"/>
              </a:rPr>
              <a:t>desateru</a:t>
            </a:r>
            <a:r>
              <a:rPr lang="cs-CZ" dirty="0">
                <a:ea typeface="+mn-lt"/>
                <a:cs typeface="+mn-lt"/>
              </a:rPr>
              <a:t>“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  je nutné mít na zřeteli, že každé dítě je výrazná individualita a potřebuje svůj vlastní postup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18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86277-287E-4B6B-A4FA-D55FF211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89F20-8733-4C87-807B-A485B030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1" y="548156"/>
            <a:ext cx="11367245" cy="61778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1. Stanovení diagnózy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2. Respektování logické výstavby matematiky a její specifičnosti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3. Pochopení základních pojmů a operací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4. Navození AHA efektu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5. Využití všech smyslů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6. Diskuze s dítětem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7. Pamětné zvládnutí učiva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8. Zvyšování nároků na samostatnost a aktivitu dítěte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9. Neustálá potřeba úspěchu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10. Práce podle individuálního plánu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sz="2000" dirty="0">
                <a:ea typeface="+mn-lt"/>
                <a:cs typeface="+mn-lt"/>
              </a:rPr>
              <a:t>(Pavlíčková, 2020)</a:t>
            </a:r>
            <a:endParaRPr lang="cs-CZ" sz="2000" dirty="0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66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Calibri"/>
                <a:ea typeface="+mn-lt"/>
                <a:cs typeface="+mn-lt"/>
              </a:rPr>
              <a:t> slouží k podpoře práce pedagoga s žákem</a:t>
            </a:r>
          </a:p>
          <a:p>
            <a:r>
              <a:rPr lang="cs-CZ">
                <a:latin typeface="Calibri"/>
                <a:ea typeface="+mn-lt"/>
                <a:cs typeface="+mn-lt"/>
              </a:rPr>
              <a:t> v případě, kdy vzdělávání žáka vyžaduje v různé míře upravit průběh jeho vzdělávání</a:t>
            </a:r>
          </a:p>
          <a:p>
            <a:r>
              <a:rPr lang="cs-CZ">
                <a:latin typeface="Calibri"/>
                <a:ea typeface="+mn-lt"/>
                <a:cs typeface="+mn-lt"/>
              </a:rPr>
              <a:t>cílem je </a:t>
            </a:r>
            <a:r>
              <a:rPr lang="cs-CZ" u="sng">
                <a:latin typeface="Calibri"/>
                <a:ea typeface="+mn-lt"/>
                <a:cs typeface="+mn-lt"/>
              </a:rPr>
              <a:t>vyrovnávat podmínky ke vzdělávání</a:t>
            </a:r>
            <a:r>
              <a:rPr lang="cs-CZ">
                <a:latin typeface="Calibri"/>
                <a:ea typeface="+mn-lt"/>
                <a:cs typeface="+mn-lt"/>
              </a:rPr>
              <a:t> žáka, který je z různých důvodů oproti ostatním žákům znevýhodněn</a:t>
            </a:r>
            <a:endParaRPr lang="cs-CZ" i="1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777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20523C-8B70-4142-893A-FC50B167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rgbClr val="FFFFFF"/>
                </a:solidFill>
                <a:cs typeface="Calibri Light"/>
              </a:rPr>
              <a:t>Postup </a:t>
            </a:r>
            <a:r>
              <a:rPr lang="cs-CZ" sz="5400">
                <a:solidFill>
                  <a:schemeClr val="bg1"/>
                </a:solidFill>
                <a:latin typeface="Calibri"/>
                <a:cs typeface="Calibri"/>
              </a:rPr>
              <a:t>„</a:t>
            </a:r>
            <a:r>
              <a:rPr lang="cs-CZ" sz="5400">
                <a:solidFill>
                  <a:srgbClr val="FFFFFF"/>
                </a:solidFill>
                <a:cs typeface="Calibri Light"/>
              </a:rPr>
              <a:t>4P"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72DBB-207A-4FF2-B1B3-33625FFA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53" y="2346707"/>
            <a:ext cx="10515600" cy="3590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Snahou je učit děti matematice na úrovni, jaké jsou schopny, postupem „</a:t>
            </a:r>
            <a:r>
              <a:rPr lang="cs-CZ" sz="3000" b="1" dirty="0">
                <a:solidFill>
                  <a:schemeClr val="accent2"/>
                </a:solidFill>
                <a:ea typeface="+mn-lt"/>
                <a:cs typeface="+mn-lt"/>
              </a:rPr>
              <a:t>4 P</a:t>
            </a:r>
            <a:r>
              <a:rPr lang="cs-CZ" sz="3000" dirty="0">
                <a:ea typeface="+mn-lt"/>
                <a:cs typeface="+mn-lt"/>
              </a:rPr>
              <a:t>“: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b="1" dirty="0">
                <a:ea typeface="+mn-lt"/>
                <a:cs typeface="+mn-lt"/>
              </a:rPr>
              <a:t>pohoda</a:t>
            </a:r>
            <a:r>
              <a:rPr lang="cs-CZ" sz="3000" dirty="0">
                <a:ea typeface="+mn-lt"/>
                <a:cs typeface="+mn-lt"/>
              </a:rPr>
              <a:t> – atmosféra bez napětí a strachu, </a:t>
            </a:r>
            <a:endParaRPr lang="cs-CZ" sz="3000" dirty="0">
              <a:cs typeface="Calibri"/>
            </a:endParaRPr>
          </a:p>
          <a:p>
            <a:r>
              <a:rPr lang="cs-CZ" sz="3000" b="1" dirty="0">
                <a:ea typeface="+mn-lt"/>
                <a:cs typeface="+mn-lt"/>
              </a:rPr>
              <a:t>prožitek</a:t>
            </a:r>
            <a:r>
              <a:rPr lang="cs-CZ" sz="3000" dirty="0">
                <a:ea typeface="+mn-lt"/>
                <a:cs typeface="+mn-lt"/>
              </a:rPr>
              <a:t> – získávání pojmů na základě vlastních prožitků při manipulativní a myšlenkové činnosti, </a:t>
            </a:r>
            <a:endParaRPr lang="cs-CZ" sz="3000" dirty="0">
              <a:cs typeface="Calibri"/>
            </a:endParaRPr>
          </a:p>
          <a:p>
            <a:r>
              <a:rPr lang="cs-CZ" sz="3000" b="1" dirty="0">
                <a:ea typeface="+mn-lt"/>
                <a:cs typeface="+mn-lt"/>
              </a:rPr>
              <a:t>poznání</a:t>
            </a:r>
            <a:r>
              <a:rPr lang="cs-CZ" sz="3000" dirty="0">
                <a:ea typeface="+mn-lt"/>
                <a:cs typeface="+mn-lt"/>
              </a:rPr>
              <a:t> – vnímání matematických objektů a pojmů, jejich vlastností, shod a odlišností postupné vytváření systému, </a:t>
            </a:r>
            <a:r>
              <a:rPr lang="cs-CZ" sz="3000" b="1" dirty="0">
                <a:ea typeface="+mn-lt"/>
                <a:cs typeface="+mn-lt"/>
              </a:rPr>
              <a:t>porozumění</a:t>
            </a:r>
            <a:r>
              <a:rPr lang="cs-CZ" sz="3000" dirty="0">
                <a:ea typeface="+mn-lt"/>
                <a:cs typeface="+mn-lt"/>
              </a:rPr>
              <a:t> – navození „AHA efektu“ – už vím, jak a proč to tak je </a:t>
            </a:r>
            <a:r>
              <a:rPr lang="cs-CZ" sz="2000" dirty="0">
                <a:ea typeface="+mn-lt"/>
                <a:cs typeface="+mn-lt"/>
              </a:rPr>
              <a:t>(Blažková, 2018)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3463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F73D4F-7343-4CF5-B596-59801A5D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1" y="286684"/>
            <a:ext cx="1219648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3500" b="1">
                <a:ea typeface="+mj-lt"/>
                <a:cs typeface="+mj-lt"/>
              </a:rPr>
              <a:t>DALŠÍ SPECIFICKÉ PORUCHY UČENÍ A JEJICH VLIV NA ÚSPĚŠNOST ŽÁKA V MATEMATICE</a:t>
            </a:r>
            <a:r>
              <a:rPr lang="cs-CZ" sz="3500">
                <a:ea typeface="+mj-lt"/>
                <a:cs typeface="+mj-lt"/>
              </a:rPr>
              <a:t> </a:t>
            </a:r>
            <a:endParaRPr lang="cs-CZ" sz="3500"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3CF0D-6187-4E07-9F56-5F916EBA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65" y="1817326"/>
            <a:ext cx="11916335" cy="49131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500" u="sng" dirty="0">
                <a:ea typeface="+mn-lt"/>
                <a:cs typeface="+mn-lt"/>
              </a:rPr>
              <a:t>specifické poruchy učení</a:t>
            </a:r>
            <a:r>
              <a:rPr lang="cs-CZ" sz="2500" dirty="0">
                <a:ea typeface="+mn-lt"/>
                <a:cs typeface="+mn-lt"/>
              </a:rPr>
              <a:t> definujeme jako neschopnost naučit se číst, psát a počítat pomocí běžných výukových metod za </a:t>
            </a:r>
            <a:r>
              <a:rPr lang="cs-CZ" sz="2500" b="1" dirty="0">
                <a:ea typeface="+mn-lt"/>
                <a:cs typeface="+mn-lt"/>
              </a:rPr>
              <a:t>průměrné inteligence</a:t>
            </a:r>
            <a:r>
              <a:rPr lang="cs-CZ" sz="2500" dirty="0">
                <a:ea typeface="+mn-lt"/>
                <a:cs typeface="+mn-lt"/>
              </a:rPr>
              <a:t> a </a:t>
            </a:r>
            <a:r>
              <a:rPr lang="cs-CZ" sz="2500" b="1" dirty="0">
                <a:ea typeface="+mn-lt"/>
                <a:cs typeface="+mn-lt"/>
              </a:rPr>
              <a:t>přiměřené sociokulturní příležitosti </a:t>
            </a:r>
          </a:p>
          <a:p>
            <a:endParaRPr lang="cs-CZ" sz="2500" b="1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dyslexie (porucha čtení)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dysortografie (porucha pravopisu)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dysgrafie (porucha psaní, grafického projevu) </a:t>
            </a:r>
          </a:p>
          <a:p>
            <a:r>
              <a:rPr lang="cs-CZ" sz="2500" dirty="0">
                <a:ea typeface="+mn-lt"/>
                <a:cs typeface="+mn-lt"/>
              </a:rPr>
              <a:t>dyskalkulie (porucha počítání, matematických schopností)</a:t>
            </a:r>
            <a:br>
              <a:rPr lang="cs-CZ" sz="2500" dirty="0">
                <a:ea typeface="+mn-lt"/>
                <a:cs typeface="+mn-lt"/>
              </a:rPr>
            </a:br>
            <a:r>
              <a:rPr lang="cs-CZ" sz="2500" dirty="0">
                <a:ea typeface="+mn-lt"/>
                <a:cs typeface="+mn-lt"/>
              </a:rPr>
              <a:t>  </a:t>
            </a:r>
            <a:endParaRPr lang="cs-CZ" sz="2500" dirty="0">
              <a:cs typeface="Calibri"/>
            </a:endParaRPr>
          </a:p>
          <a:p>
            <a:r>
              <a:rPr lang="cs-CZ" sz="2500" dirty="0" err="1">
                <a:ea typeface="+mn-lt"/>
                <a:cs typeface="+mn-lt"/>
              </a:rPr>
              <a:t>dyspinxie</a:t>
            </a:r>
            <a:r>
              <a:rPr lang="cs-CZ" sz="2500" dirty="0">
                <a:ea typeface="+mn-lt"/>
                <a:cs typeface="+mn-lt"/>
              </a:rPr>
              <a:t> (porucha kreslení)</a:t>
            </a:r>
            <a:endParaRPr lang="cs-CZ" sz="2500" dirty="0">
              <a:cs typeface="Calibri"/>
            </a:endParaRPr>
          </a:p>
          <a:p>
            <a:r>
              <a:rPr lang="cs-CZ" sz="2500" dirty="0" err="1">
                <a:ea typeface="+mn-lt"/>
                <a:cs typeface="+mn-lt"/>
              </a:rPr>
              <a:t>dysmúzie</a:t>
            </a:r>
            <a:r>
              <a:rPr lang="cs-CZ" sz="2500" dirty="0">
                <a:ea typeface="+mn-lt"/>
                <a:cs typeface="+mn-lt"/>
              </a:rPr>
              <a:t> (porucha hudební schopnosti)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dyspraxie (porucha motorických funkcí) </a:t>
            </a:r>
            <a:endParaRPr lang="cs-CZ" sz="1900" dirty="0"/>
          </a:p>
          <a:p>
            <a:endParaRPr lang="cs-CZ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877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8CC156-FFAA-4342-A629-1132ED94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3B18F-637C-43CF-A468-9B0386F1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ea typeface="+mn-lt"/>
                <a:cs typeface="+mn-lt"/>
              </a:rPr>
              <a:t> u všech těchto žáků bývají porušeny některé dílčí funkce, které jsou potřebné pro učení se čtení, psaní a počítání </a:t>
            </a: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82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oseup rukou, které drží otevřenou knihu">
            <a:extLst>
              <a:ext uri="{FF2B5EF4-FFF2-40B4-BE49-F238E27FC236}">
                <a16:creationId xmlns:a16="http://schemas.microsoft.com/office/drawing/2014/main" id="{B32E4068-9796-0A50-0C57-6EE871C6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9091" b="22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E36DB-0562-433B-B65B-3C75C71E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Dyslexie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sz="400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52EE8-2C2D-4F60-B731-1397B0A8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Projevuje se: </a:t>
            </a:r>
            <a:endParaRPr lang="cs-CZ" sz="2400" b="1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ve čtení, kdy je porušeno čtení jako vlastní akt: je např. pomalé, namáhavé s menším výskytem chyb nebo naopak rychlé, překotné se zvýšenou chybovostí 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sz="240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v porozumění čtenému textu (dítě si nepamatuje či nepochopí obsah čteného textu, protože se příliš soustředí na výkon čtení jako takový)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15580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oseup rukou, které drží otevřenou knihu">
            <a:extLst>
              <a:ext uri="{FF2B5EF4-FFF2-40B4-BE49-F238E27FC236}">
                <a16:creationId xmlns:a16="http://schemas.microsoft.com/office/drawing/2014/main" id="{B32E4068-9796-0A50-0C57-6EE871C6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9091" b="22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E36DB-0562-433B-B65B-3C75C71E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Dyslexie </a:t>
            </a:r>
            <a:endParaRPr lang="cs-CZ" sz="4000" b="1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52EE8-2C2D-4F60-B731-1397B0A8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>
                <a:ea typeface="+mn-lt"/>
                <a:cs typeface="+mn-lt"/>
              </a:rPr>
              <a:t>Matematika: </a:t>
            </a:r>
          </a:p>
          <a:p>
            <a:pPr>
              <a:buFont typeface="Arial"/>
            </a:pPr>
            <a:r>
              <a:rPr lang="cs-CZ" sz="2400">
                <a:ea typeface="+mn-lt"/>
                <a:cs typeface="+mn-lt"/>
              </a:rPr>
              <a:t> pro žáka je obtížné číst s porozuměním slovní zadání matematických úloh, zejména pak slovních úloh, ve kterých je třeba provést přepis textu uvedeného českou větou do matematického jazyka </a:t>
            </a:r>
          </a:p>
          <a:p>
            <a:pPr>
              <a:buFont typeface="Arial"/>
              <a:buChar char="•"/>
            </a:pPr>
            <a:r>
              <a:rPr lang="cs-CZ" sz="2400">
                <a:ea typeface="+mn-lt"/>
                <a:cs typeface="+mn-lt"/>
              </a:rPr>
              <a:t>pro žáka může být náročné číst i symbolický matematický zápis </a:t>
            </a:r>
          </a:p>
          <a:p>
            <a:pPr marL="0" indent="0">
              <a:buNone/>
            </a:pP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534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>
                <a:cs typeface="Calibri Light"/>
              </a:rPr>
              <a:t>Dysortografie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Projevuje se: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v gramatice, zejména při nutnosti psát diktát, kdy se objevují typické specifické chyby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při osvojování naukových předmětů (pokud si dítě musí zaznamenávat učivo formou diktování)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v produkci v psaném projevu a chybami v přepisu 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9409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>
                <a:cs typeface="Calibri Light"/>
              </a:rPr>
              <a:t>Dysortografie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Matematika: </a:t>
            </a:r>
            <a:endParaRPr lang="cs-CZ" b="1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problémy při tzv. diktovaných pětiminutovkách, kdy má dítě v mysli, bez vizuální opory na papíře, zvládnout příliš mnoho jevů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760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Dysgrafie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Projevuje se: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při psaní, kdy je psaní porušeno jako vlastní akt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tempo psaní je výrazně pomalé, psaní je neplynulé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tempo psaní rychlé, ale výsledkem je opět snížena kvalita písma 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při osvojování a zapamatování tvarů jednotlivých písmen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846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Dysgrafie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Vyzkoušet si pocity žáka s dysgrafií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7416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Dysgrafie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Matematika: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problémy s osvojením si jednotlivých číslic a znaků, spojení číslo a zápis čísla pomocí číslic, rozlišení pojmů číslo a číslice a jejich zápisem, v zápisu čísel v řádcích nebo v zápisu čísel v algoritmech, kde záleží na přesnosti zápisu číslic podle jednotlivých řádů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chyby v matematických operacích mohou být způsobené také neupraveností zápisu nebo výraznou pomalostí při psaní 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9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otázka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Calibri"/>
                <a:ea typeface="+mn-lt"/>
                <a:cs typeface="+mn-lt"/>
              </a:rPr>
              <a:t>Kolik je stupňů podpůrných opatření?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448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644ABA-8C25-44FE-833F-62A7B213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ea typeface="+mj-lt"/>
                <a:cs typeface="+mj-lt"/>
              </a:rPr>
              <a:t>Dyspinxie</a:t>
            </a:r>
            <a:r>
              <a:rPr lang="cs-CZ" sz="5400">
                <a:solidFill>
                  <a:srgbClr val="FFFFFF"/>
                </a:solidFill>
                <a:ea typeface="+mj-lt"/>
                <a:cs typeface="+mj-lt"/>
              </a:rPr>
              <a:t> 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46CFA-A710-47C3-9DF1-76DCDA06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Projevuje se: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v oblasti kresebných dovedností, neobratnost při zvládání jemné motoriky rukou a prstů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2183286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84AD16-F46C-44CB-AA30-076B403C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cs typeface="Calibri Light"/>
              </a:rPr>
              <a:t>Dyspinxie</a:t>
            </a:r>
            <a:r>
              <a:rPr lang="cs-CZ" sz="5400">
                <a:solidFill>
                  <a:srgbClr val="FFFFFF"/>
                </a:solidFill>
                <a:cs typeface="Calibri Light"/>
              </a:rPr>
              <a:t> 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37C8E-8413-493E-85F6-45EA1500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Matematika: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projevuje se zejména při rýsování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problémy s pochopením obrázku, na kterém je znázorněna prostorová situace v rovině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nezvládnutí jemné motoriky rukou a prstů při psaní a rýsování</a:t>
            </a:r>
            <a:r>
              <a:rPr lang="cs-CZ" sz="3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99915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6B8109-973F-47BE-9522-7EA65A01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ea typeface="+mj-lt"/>
                <a:cs typeface="+mj-lt"/>
              </a:rPr>
              <a:t>Dysmúzie</a:t>
            </a:r>
            <a:r>
              <a:rPr lang="cs-CZ" sz="5400">
                <a:solidFill>
                  <a:srgbClr val="FFFFFF"/>
                </a:solidFill>
                <a:ea typeface="+mj-lt"/>
                <a:cs typeface="+mj-lt"/>
              </a:rPr>
              <a:t> 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1C958-8557-465A-AE2A-44281A96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Projevuje se: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 snížením nebo úplnou ztrátou smyslu pro hudbu – melodii a rytmus  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8586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960FC1-840B-40E4-90A8-E0DF8BFC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cs typeface="Calibri Light"/>
              </a:rPr>
              <a:t>Dysmúzie</a:t>
            </a:r>
            <a:r>
              <a:rPr lang="cs-CZ" sz="5400">
                <a:solidFill>
                  <a:srgbClr val="FFFFFF"/>
                </a:solidFill>
                <a:cs typeface="Calibri Light"/>
              </a:rPr>
              <a:t> 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08EB3-1106-42F7-8D91-24755382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Matematika: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problémy s číselnou řadou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622153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0CD38A-6CD7-4855-8A42-9949F12F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81" y="-77837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Dyspraxie</a:t>
            </a:r>
            <a:r>
              <a:rPr lang="cs-CZ" sz="4000">
                <a:cs typeface="Calibri Light"/>
              </a:rPr>
              <a:t>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38403-24FA-41FA-AF7E-7744DE54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38" y="2335978"/>
            <a:ext cx="4905890" cy="4249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Projevuje se: </a:t>
            </a:r>
            <a:endParaRPr lang="cs-CZ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v obratnosti dítěte, kdy je porušeno motorické učení, funkce</a:t>
            </a:r>
            <a:endParaRPr lang="cs-CZ" dirty="0"/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F3CC669F-3128-B1F4-5726-C5543A90E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r="17959" b="-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72220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0CD38A-6CD7-4855-8A42-9949F12F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81" y="-77837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Dyspraxie</a:t>
            </a:r>
            <a:r>
              <a:rPr lang="cs-CZ" sz="4000">
                <a:cs typeface="Calibri Light"/>
              </a:rPr>
              <a:t>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38403-24FA-41FA-AF7E-7744DE54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38" y="2335978"/>
            <a:ext cx="4905890" cy="4249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Matematika: </a:t>
            </a:r>
            <a:endParaRPr lang="cs-CZ" b="1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 vliv na upravenost matematických písemných prací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na upravenost rýsovaných obrázků</a:t>
            </a:r>
            <a:endParaRPr lang="cs-CZ">
              <a:cs typeface="Calibri"/>
            </a:endParaRPr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F3CC669F-3128-B1F4-5726-C5543A90E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r="17959" b="-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35580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72830-85D0-46CA-B307-DBC3E256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10174026" cy="1188720"/>
          </a:xfrm>
        </p:spPr>
        <p:txBody>
          <a:bodyPr>
            <a:normAutofit/>
          </a:bodyPr>
          <a:lstStyle/>
          <a:p>
            <a:r>
              <a:rPr lang="cs-CZ" sz="3700" b="1" dirty="0">
                <a:ea typeface="+mj-lt"/>
                <a:cs typeface="+mj-lt"/>
              </a:rPr>
              <a:t>DALŠÍ PŘÍČINY PORUCH UČENÍ V MATEMATICE </a:t>
            </a: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EA79B-8F38-463D-A760-2CEF2EF8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305" y="2176272"/>
            <a:ext cx="11182555" cy="4433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Obsah učiva matematiky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matematika jako abstraktní předmět, zobecňování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přesná logická výstavba, každý prvek vyšší úrovně předpokládá zvládnutí prvků nižší úrovně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vyžaduje pochopení  každého pojmu, učiva, teprve potom pamětné zvládnutí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uplatnit učivo v nových situacích</a:t>
            </a:r>
            <a:r>
              <a:rPr lang="en-US" sz="3000" dirty="0">
                <a:ea typeface="+mn-lt"/>
                <a:cs typeface="+mn-lt"/>
              </a:rPr>
              <a:t> -&gt;</a:t>
            </a:r>
            <a:r>
              <a:rPr lang="cs-CZ" sz="3000" dirty="0">
                <a:ea typeface="+mn-lt"/>
                <a:cs typeface="+mn-lt"/>
              </a:rPr>
              <a:t> správné představy, posilování paměti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6200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539C8-66D4-4EE8-83E1-26AAE9BB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10678291" cy="1188720"/>
          </a:xfrm>
        </p:spPr>
        <p:txBody>
          <a:bodyPr>
            <a:normAutofit/>
          </a:bodyPr>
          <a:lstStyle/>
          <a:p>
            <a:r>
              <a:rPr lang="cs-CZ" sz="3700" b="1">
                <a:cs typeface="Calibri Light"/>
              </a:rPr>
              <a:t>DALŠÍ PŘÍČINY PORUCH UČENÍ V MATEMATICE </a:t>
            </a:r>
            <a:endParaRPr lang="cs-CZ" sz="3700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617B6-7470-4429-B4B6-3B7E7E39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158" y="2008184"/>
            <a:ext cx="10442967" cy="4579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Osobnost žáka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nerovnoměrný vývoj každého dítěte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volní vlastnosti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psychické bariéry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vlastní strategie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051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442F8-3B78-47DA-A317-81AA1162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51" y="500231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b="1">
                <a:ea typeface="+mj-lt"/>
                <a:cs typeface="+mj-lt"/>
              </a:rPr>
              <a:t>DALŠÍ PŘÍČINY PORUCH UČENÍ V MATEMATICE </a:t>
            </a:r>
            <a:endParaRPr lang="cs-CZ" sz="3700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FD6CD-5550-46F8-A1A6-4C937501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099" y="2008184"/>
            <a:ext cx="10700703" cy="4669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Osobnost učitele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vysoká odborná úroveň v matematice, psychologii, pedagogice, speciální pedagogice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přijmout žáka s problémy v matematice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motivovat žáka k učení a k systematické práci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změnit styl učení vzhledem k individualitě žáka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zvládnutí problematiky hodnocení, klasifikace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(Blažková, 2009)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90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8FDBE-646F-40A1-9398-68095659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216" y="836407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b="1">
                <a:cs typeface="Calibri Light"/>
              </a:rPr>
              <a:t>DALŠÍ PŘÍČINY PORUCH UČENÍ V MATEMATICE </a:t>
            </a:r>
            <a:endParaRPr lang="cs-CZ" sz="3700">
              <a:ea typeface="+mj-lt"/>
              <a:cs typeface="+mj-lt"/>
            </a:endParaRPr>
          </a:p>
          <a:p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56C01-C546-48F2-9B5B-35F522FA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216" y="2019390"/>
            <a:ext cx="10005939" cy="4265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Vliv rodičů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 spolupráce s PPP a učitelem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ambiciózní rodiče, nepřiměřeně ctižádostiví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doučování podle svých představ, neschopnost uvědomit si problémy v dalším učivu 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neschopnost respektovat individualitu dítěte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 - nezájem, rezignace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79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u="sng">
                <a:latin typeface="Calibri"/>
                <a:ea typeface="+mn-lt"/>
                <a:cs typeface="+mn-lt"/>
              </a:rPr>
              <a:t>5 stupňů</a:t>
            </a:r>
            <a:r>
              <a:rPr lang="cs-CZ" i="1">
                <a:latin typeface="Calibri"/>
                <a:ea typeface="+mn-lt"/>
                <a:cs typeface="+mn-lt"/>
              </a:rPr>
              <a:t> podpůrných opatření podle závažnosti postižení</a:t>
            </a:r>
            <a:endParaRPr lang="cs-CZ"/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8628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CA1F91-EF26-4113-87AC-ACF0F4BC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000">
                <a:solidFill>
                  <a:srgbClr val="FFFFFF"/>
                </a:solidFill>
                <a:ea typeface="+mj-lt"/>
                <a:cs typeface="+mj-lt"/>
              </a:rPr>
              <a:t>Na závěr pár slov o žácích s dyskalkulií...</a:t>
            </a:r>
            <a:endParaRPr lang="cs-CZ" sz="5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2989C-EF93-465F-8742-DD2E493F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907"/>
            <a:ext cx="10571629" cy="41728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3000" dirty="0">
                <a:ea typeface="+mn-lt"/>
                <a:cs typeface="+mn-lt"/>
              </a:rPr>
              <a:t>Žák zpravidla neusiluje o „výhody“, ale o pochopení jeho problému a hledání cesty, jak se s daným učivem vyrovnat. </a:t>
            </a:r>
            <a:endParaRPr lang="cs-CZ" sz="3000" dirty="0">
              <a:cs typeface="Calibri" panose="020F0502020204030204"/>
            </a:endParaRPr>
          </a:p>
          <a:p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 Je třeba sledovat myšlenkové pochody žáka, zda vidí to, co dospělý. </a:t>
            </a:r>
            <a:endParaRPr lang="cs-CZ" sz="3000" dirty="0">
              <a:cs typeface="Calibri"/>
            </a:endParaRPr>
          </a:p>
          <a:p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Dyskalkulie </a:t>
            </a:r>
            <a:r>
              <a:rPr lang="cs-CZ" sz="3000" b="1" dirty="0">
                <a:ea typeface="+mn-lt"/>
                <a:cs typeface="+mn-lt"/>
              </a:rPr>
              <a:t>neopravňuje žáka k nečinnosti</a:t>
            </a:r>
            <a:r>
              <a:rPr lang="cs-CZ" sz="3000" dirty="0">
                <a:ea typeface="+mn-lt"/>
                <a:cs typeface="+mn-lt"/>
              </a:rPr>
              <a:t> v matematice. </a:t>
            </a:r>
            <a:endParaRPr lang="cs-CZ" sz="3000">
              <a:cs typeface="Calibri"/>
            </a:endParaRPr>
          </a:p>
          <a:p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Dyskalkulie nemusí omezit žáka ve výběru studia, dokonce ani přírodovědných, technických či matematických oborů. </a:t>
            </a:r>
            <a:r>
              <a:rPr lang="cs-CZ" sz="2000" dirty="0">
                <a:ea typeface="+mn-lt"/>
                <a:cs typeface="+mn-lt"/>
              </a:rPr>
              <a:t>(Blažková, 2009).</a:t>
            </a:r>
            <a:endParaRPr lang="cs-CZ" sz="2000" dirty="0">
              <a:cs typeface="Calibri"/>
            </a:endParaRP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8778621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B4EDF6-205E-4625-85A6-D8A0DDEA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000">
                <a:solidFill>
                  <a:srgbClr val="FFFFFF"/>
                </a:solidFill>
                <a:ea typeface="+mj-lt"/>
                <a:cs typeface="+mj-lt"/>
              </a:rPr>
              <a:t>Na závěr pár slov o žácích s dyskalkulií...</a:t>
            </a:r>
            <a:endParaRPr lang="cs-CZ" sz="5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1615A-ECB9-4B6A-B9E8-E040190F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Nápravu nelze očekávat ihned, ale po usilovné individuální práci se úspěch dostaví a žáku „svitne“ (já už vím, jak to je). </a:t>
            </a:r>
            <a:endParaRPr lang="cs-CZ" sz="3000" dirty="0">
              <a:cs typeface="Calibri" panose="020F0502020204030204"/>
            </a:endParaRPr>
          </a:p>
          <a:p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Žákům s dyskalkulií nepomůže neustálé doučování stále stejným způsobem, ale odhalení podstaty problému. Tu však můžeme objevit individuální prací se žákem a rozhovorem jak vlastně při počítání postupuje.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r>
              <a:rPr lang="cs-CZ" sz="3000" dirty="0">
                <a:ea typeface="+mn-lt"/>
                <a:cs typeface="+mn-lt"/>
              </a:rPr>
              <a:t>.</a:t>
            </a:r>
            <a:endParaRPr lang="cs-CZ" sz="3000" dirty="0"/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3213917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D0B4B-BA16-4032-AECA-6F26161B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cs typeface="Calibri Light"/>
              </a:rPr>
              <a:t>Na závěr pár slov o žácích s dyskalkulií...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0546-1540-4158-814B-90EF40B7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03" y="2417524"/>
            <a:ext cx="7431995" cy="4589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Žák s dyskalkulií je žák, který chce pracovat v matematice, chce se vzdělávat, ale určitý problém, který souvisí s vývojovou poruchou učení, mu to znesnadňuje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r>
              <a:rPr lang="cs-CZ" dirty="0">
                <a:ea typeface="+mn-lt"/>
                <a:cs typeface="+mn-lt"/>
              </a:rPr>
              <a:t>. </a:t>
            </a:r>
            <a:endParaRPr lang="cs-CZ" dirty="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492C3-6C76-234F-62D5-DBE0D145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6" r="23559" b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C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167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D0B4B-BA16-4032-AECA-6F26161B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cs typeface="Calibri Light"/>
              </a:rPr>
              <a:t>Na závěr pár slov o žácích s dyskalkulií...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0546-1540-4158-814B-90EF40B7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03" y="2417524"/>
            <a:ext cx="7431995" cy="458917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>
                <a:ea typeface="+mn-lt"/>
                <a:cs typeface="+mn-lt"/>
              </a:rPr>
              <a:t>Žák s dyskalkulií má zpravidla své vlastní představy, a pokud jsou matematicky správné a dají se použít v dalších číselných oborech, je třeba mu je ponechat. Dokáže si sám vypracovat náhradní mechanismy </a:t>
            </a:r>
            <a:r>
              <a:rPr lang="cs-CZ" sz="2000" dirty="0">
                <a:ea typeface="+mn-lt"/>
                <a:cs typeface="+mn-lt"/>
              </a:rPr>
              <a:t>(Blažková, 2009).</a:t>
            </a:r>
            <a:endParaRPr lang="cs-CZ" sz="2000" dirty="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492C3-6C76-234F-62D5-DBE0D145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6" r="23559" b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C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122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A6A05-4278-4025-BE0B-A2521D54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956"/>
            <a:ext cx="10515600" cy="134806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5400" b="1">
                <a:latin typeface="Calibri"/>
                <a:cs typeface="Calibri"/>
              </a:rPr>
              <a:t>Závěr:</a:t>
            </a:r>
            <a:r>
              <a:rPr lang="cs-CZ" sz="5400">
                <a:latin typeface="Calibri"/>
                <a:cs typeface="Calibri"/>
              </a:rPr>
              <a:t> </a:t>
            </a:r>
            <a:endParaRPr lang="cs-CZ" sz="5400">
              <a:ea typeface="+mj-lt"/>
              <a:cs typeface="+mj-lt"/>
            </a:endParaRPr>
          </a:p>
          <a:p>
            <a:endParaRPr lang="cs-CZ" sz="5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5CC95-3417-4A23-B141-A885BAAE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934699" cy="427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dyskalkulie neopravňuje žáka k nečinnosti v matematice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dyskalkulie nemusí omezit žáka v další profesi – ve studiu, volbě povolání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mnoho osobností známých z vědy v průběhu školní docházky trpěly v důsledku specifických poruch učení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r>
              <a:rPr lang="cs-CZ" sz="3000" dirty="0">
                <a:ea typeface="+mn-lt"/>
                <a:cs typeface="+mn-lt"/>
              </a:rPr>
              <a:t>mnoho žáků má tzv. </a:t>
            </a:r>
            <a:r>
              <a:rPr lang="cs-CZ" sz="3000" b="1" dirty="0">
                <a:ea typeface="+mn-lt"/>
                <a:cs typeface="+mn-lt"/>
              </a:rPr>
              <a:t>dvojí výjimečnost</a:t>
            </a:r>
            <a:r>
              <a:rPr lang="cs-CZ" sz="3000" dirty="0">
                <a:ea typeface="+mn-lt"/>
                <a:cs typeface="+mn-lt"/>
              </a:rPr>
              <a:t> – nadaní s SPU </a:t>
            </a:r>
            <a:r>
              <a:rPr lang="cs-CZ" sz="2000" dirty="0">
                <a:ea typeface="+mn-lt"/>
                <a:cs typeface="+mn-lt"/>
              </a:rPr>
              <a:t>(Blažková, 2009) 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919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4AA481-59A9-4D52-A490-70095EB4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otázka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2F55D-A57A-448F-8A07-DF2DE348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Setkali jste se Vy sami s žákem s dyskalkulií 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     (na praxích, v práci, v rodině, v okolí)..?</a:t>
            </a:r>
          </a:p>
        </p:txBody>
      </p:sp>
    </p:spTree>
    <p:extLst>
      <p:ext uri="{BB962C8B-B14F-4D97-AF65-F5344CB8AC3E}">
        <p14:creationId xmlns:p14="http://schemas.microsoft.com/office/powerpoint/2010/main" val="23605427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12" y="-368985"/>
            <a:ext cx="7626736" cy="6639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  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ea typeface="+mn-lt"/>
                <a:cs typeface="+mn-lt"/>
              </a:rPr>
              <a:t>Bartoňová, M. (2004). </a:t>
            </a:r>
            <a:r>
              <a:rPr lang="cs-CZ" sz="2000" i="1" dirty="0">
                <a:ea typeface="+mn-lt"/>
                <a:cs typeface="+mn-lt"/>
              </a:rPr>
              <a:t>Kapitoly ze specifických poruch učení I</a:t>
            </a:r>
            <a:r>
              <a:rPr lang="cs-CZ" sz="2000" dirty="0">
                <a:ea typeface="+mn-lt"/>
                <a:cs typeface="+mn-lt"/>
              </a:rPr>
              <a:t> .. Brno: </a:t>
            </a:r>
            <a:r>
              <a:rPr lang="cs-CZ" sz="2000" dirty="0" err="1">
                <a:ea typeface="+mn-lt"/>
                <a:cs typeface="+mn-lt"/>
              </a:rPr>
              <a:t>Paido</a:t>
            </a:r>
            <a:r>
              <a:rPr lang="cs-CZ" sz="2000" dirty="0">
                <a:ea typeface="+mn-lt"/>
                <a:cs typeface="+mn-lt"/>
              </a:rPr>
              <a:t>. ISBN 80-210-3613. 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Blažková. R. (2017). </a:t>
            </a:r>
            <a:r>
              <a:rPr lang="cs-CZ" sz="2000" i="1" dirty="0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2000" dirty="0">
                <a:ea typeface="+mn-lt"/>
                <a:cs typeface="+mn-lt"/>
              </a:rPr>
              <a:t>Brno: Masarykova univerzita. </a:t>
            </a:r>
            <a:endParaRPr lang="cs-CZ" sz="2000" dirty="0">
              <a:cs typeface="Calibri"/>
            </a:endParaRPr>
          </a:p>
          <a:p>
            <a:endParaRPr lang="cs-CZ" sz="2000">
              <a:cs typeface="Calibri"/>
            </a:endParaRPr>
          </a:p>
          <a:p>
            <a:r>
              <a:rPr lang="cs-CZ" sz="2000" dirty="0">
                <a:cs typeface="Calibri"/>
              </a:rPr>
              <a:t>Blažková, R. (2018). </a:t>
            </a:r>
            <a:r>
              <a:rPr lang="cs-CZ" sz="2000" i="1" dirty="0">
                <a:cs typeface="Calibri"/>
              </a:rPr>
              <a:t>Ach ta matematika 1. </a:t>
            </a:r>
            <a:r>
              <a:rPr lang="cs-CZ" sz="2000" dirty="0">
                <a:cs typeface="Calibri"/>
              </a:rPr>
              <a:t>Dostupné z: </a:t>
            </a:r>
            <a:r>
              <a:rPr lang="cs-CZ" sz="2000" dirty="0">
                <a:ea typeface="+mn-lt"/>
                <a:cs typeface="+mn-lt"/>
                <a:hlinkClick r:id="rId2"/>
              </a:rPr>
              <a:t>Česká škola: Růžena Blažková: Ach, ta matematika 1 (ceskaskola.cz)</a:t>
            </a:r>
            <a:endParaRPr lang="cs-CZ" sz="2000" i="1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Blažková, R. (2020). </a:t>
            </a:r>
            <a:r>
              <a:rPr lang="cs-CZ" sz="2000" i="1" dirty="0">
                <a:ea typeface="+mn-lt"/>
                <a:cs typeface="+mn-lt"/>
              </a:rPr>
              <a:t>Specifické poruchy učení a výuka matematiky na základní škole. </a:t>
            </a:r>
            <a:r>
              <a:rPr lang="cs-CZ" sz="2000" b="1" dirty="0">
                <a:ea typeface="+mn-lt"/>
                <a:cs typeface="+mn-lt"/>
              </a:rPr>
              <a:t>Webinář.</a:t>
            </a:r>
            <a:r>
              <a:rPr lang="cs-CZ" sz="2000" dirty="0">
                <a:ea typeface="+mn-lt"/>
                <a:cs typeface="+mn-lt"/>
              </a:rPr>
              <a:t> Dostupné z: https://www.youtube.com/watch?v=KyNCrONNdiE.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543748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12" y="-368985"/>
            <a:ext cx="7626736" cy="6639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Arial,Sans-Serif"/>
              <a:buChar char="•"/>
            </a:pPr>
            <a:r>
              <a:rPr lang="cs-CZ" sz="2000" dirty="0">
                <a:ea typeface="+mn-lt"/>
                <a:cs typeface="+mn-lt"/>
              </a:rPr>
              <a:t>Blažková, R. (2009). </a:t>
            </a:r>
            <a:r>
              <a:rPr lang="cs-CZ" sz="2000" i="1" dirty="0">
                <a:ea typeface="+mn-lt"/>
                <a:cs typeface="+mn-lt"/>
              </a:rPr>
              <a:t>Dyskalkulie a další specifické poruchy učení v matematice</a:t>
            </a:r>
            <a:r>
              <a:rPr lang="cs-CZ" sz="2000" dirty="0">
                <a:ea typeface="+mn-lt"/>
                <a:cs typeface="+mn-lt"/>
              </a:rPr>
              <a:t>. Brno: Masarykova univerzita. Spisy Pedagogické fakulty Masarykovy univerzity. ISBN 978-80-210-5047-1. </a:t>
            </a:r>
            <a:endParaRPr lang="en-US" sz="20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2000" dirty="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Blažková, R. (2013). </a:t>
            </a:r>
            <a:r>
              <a:rPr lang="cs-CZ" sz="2000" i="1" dirty="0">
                <a:ea typeface="+mn-lt"/>
                <a:cs typeface="+mn-lt"/>
              </a:rPr>
              <a:t>Matematická cvičení pro </a:t>
            </a:r>
            <a:r>
              <a:rPr lang="cs-CZ" sz="2000" i="1" dirty="0" err="1">
                <a:ea typeface="+mn-lt"/>
                <a:cs typeface="+mn-lt"/>
              </a:rPr>
              <a:t>dyskalkuliky</a:t>
            </a:r>
            <a:r>
              <a:rPr lang="cs-CZ" sz="2000" i="1" dirty="0">
                <a:ea typeface="+mn-lt"/>
                <a:cs typeface="+mn-lt"/>
              </a:rPr>
              <a:t>: soubor ověřených pracovních listů pro práci se žáky s dyskalkulií na I. stupni ZŠ</a:t>
            </a:r>
            <a:r>
              <a:rPr lang="cs-CZ" sz="2000" dirty="0">
                <a:ea typeface="+mn-lt"/>
                <a:cs typeface="+mn-lt"/>
              </a:rPr>
              <a:t>. </a:t>
            </a:r>
            <a:r>
              <a:rPr lang="cs-CZ" sz="2000" dirty="0" err="1">
                <a:ea typeface="+mn-lt"/>
                <a:cs typeface="+mn-lt"/>
              </a:rPr>
              <a:t>Infra</a:t>
            </a:r>
            <a:r>
              <a:rPr lang="cs-CZ" sz="2000" dirty="0">
                <a:ea typeface="+mn-lt"/>
                <a:cs typeface="+mn-lt"/>
              </a:rPr>
              <a:t>. </a:t>
            </a:r>
            <a:endParaRPr lang="en-US" sz="2000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cs-CZ" sz="2000" dirty="0">
              <a:ea typeface="+mn-lt"/>
              <a:cs typeface="+mn-lt"/>
            </a:endParaRP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Blažková, R. (2014). </a:t>
            </a:r>
            <a:r>
              <a:rPr lang="cs-CZ" sz="2000" i="1" dirty="0">
                <a:ea typeface="+mn-lt"/>
                <a:cs typeface="+mn-lt"/>
              </a:rPr>
              <a:t>Matematická cvičení pro </a:t>
            </a:r>
            <a:r>
              <a:rPr lang="cs-CZ" sz="2000" i="1" dirty="0" err="1">
                <a:ea typeface="+mn-lt"/>
                <a:cs typeface="+mn-lt"/>
              </a:rPr>
              <a:t>dyskalkuliky</a:t>
            </a:r>
            <a:r>
              <a:rPr lang="cs-CZ" sz="2000" i="1" dirty="0">
                <a:ea typeface="+mn-lt"/>
                <a:cs typeface="+mn-lt"/>
              </a:rPr>
              <a:t> 2: soubor ověřených pracovních listů pro práci se žáky s dyskalkulií na II. stupni ZŠ</a:t>
            </a:r>
            <a:r>
              <a:rPr lang="cs-CZ" sz="2000" dirty="0">
                <a:ea typeface="+mn-lt"/>
                <a:cs typeface="+mn-lt"/>
              </a:rPr>
              <a:t>. </a:t>
            </a:r>
            <a:r>
              <a:rPr lang="cs-CZ" sz="2000" dirty="0" err="1">
                <a:ea typeface="+mn-lt"/>
                <a:cs typeface="+mn-lt"/>
              </a:rPr>
              <a:t>Infra</a:t>
            </a:r>
            <a:r>
              <a:rPr lang="cs-CZ" sz="2000" dirty="0">
                <a:ea typeface="+mn-lt"/>
                <a:cs typeface="+mn-lt"/>
              </a:rPr>
              <a:t>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4507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12" y="-368985"/>
            <a:ext cx="7626736" cy="6639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Novák, J. (2004). </a:t>
            </a:r>
            <a:r>
              <a:rPr lang="cs-CZ" sz="2000" i="1" dirty="0">
                <a:ea typeface="+mn-lt"/>
                <a:cs typeface="+mn-lt"/>
              </a:rPr>
              <a:t>Dyskalkulie (Metodika rozvíjení početních dovedností). </a:t>
            </a:r>
            <a:r>
              <a:rPr lang="cs-CZ" sz="2000" dirty="0">
                <a:ea typeface="+mn-lt"/>
                <a:cs typeface="+mn-lt"/>
              </a:rPr>
              <a:t>Havlíčkův Brod: TOBIÁŠ. </a:t>
            </a:r>
          </a:p>
          <a:p>
            <a:pPr marL="0" indent="0" algn="just">
              <a:buNone/>
            </a:pPr>
            <a:endParaRPr lang="cs-CZ" sz="2000">
              <a:ea typeface="+mn-lt"/>
              <a:cs typeface="+mn-lt"/>
            </a:endParaRP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Pavlíčková, L. (2018). </a:t>
            </a:r>
            <a:r>
              <a:rPr lang="cs-CZ" sz="2000" i="1" dirty="0">
                <a:ea typeface="+mn-lt"/>
                <a:cs typeface="+mn-lt"/>
              </a:rPr>
              <a:t>Poruchy matematických schopností žáků s dyskalkulií a jejich vliv na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i="1" dirty="0">
                <a:ea typeface="+mn-lt"/>
                <a:cs typeface="+mn-lt"/>
              </a:rPr>
              <a:t>řešení učebních úloh ve fyzice a v matematice. Shrnutí výsledků výzkumného šetření. </a:t>
            </a:r>
            <a:r>
              <a:rPr lang="cs-CZ" sz="2000" dirty="0">
                <a:ea typeface="+mn-lt"/>
                <a:cs typeface="+mn-lt"/>
              </a:rPr>
              <a:t>Brno: </a:t>
            </a:r>
            <a:r>
              <a:rPr lang="cs-CZ" sz="2000" dirty="0" err="1">
                <a:ea typeface="+mn-lt"/>
                <a:cs typeface="+mn-lt"/>
              </a:rPr>
              <a:t>PdF</a:t>
            </a:r>
            <a:r>
              <a:rPr lang="cs-CZ" sz="2000" dirty="0">
                <a:ea typeface="+mn-lt"/>
                <a:cs typeface="+mn-lt"/>
              </a:rPr>
              <a:t> MU. Dostupné z: </a:t>
            </a:r>
            <a:r>
              <a:rPr lang="cs-CZ" sz="2000" dirty="0">
                <a:ea typeface="+mn-lt"/>
                <a:cs typeface="+mn-lt"/>
                <a:hlinkClick r:id="rId2"/>
              </a:rPr>
              <a:t>https://munispace.muni.cz/library/catalog/book/1022</a:t>
            </a:r>
            <a:r>
              <a:rPr lang="cs-CZ" sz="2000" dirty="0">
                <a:ea typeface="+mn-lt"/>
                <a:cs typeface="+mn-lt"/>
              </a:rPr>
              <a:t>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745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542" y="-473368"/>
            <a:ext cx="7564106" cy="6744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endParaRPr lang="cs-CZ" sz="2000" dirty="0">
              <a:ea typeface="+mn-lt"/>
              <a:cs typeface="+mn-lt"/>
            </a:endParaRP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Simon, H. (2006). </a:t>
            </a:r>
            <a:r>
              <a:rPr lang="cs-CZ" sz="2000" i="1" dirty="0">
                <a:ea typeface="+mn-lt"/>
                <a:cs typeface="+mn-lt"/>
              </a:rPr>
              <a:t>Dyskalkulie. </a:t>
            </a:r>
            <a:r>
              <a:rPr lang="cs-CZ" sz="2000" dirty="0">
                <a:ea typeface="+mn-lt"/>
                <a:cs typeface="+mn-lt"/>
              </a:rPr>
              <a:t>Praha: Portál. 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41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000" b="1" i="1" u="sng" dirty="0">
                <a:latin typeface="Calibri"/>
                <a:ea typeface="+mn-lt"/>
                <a:cs typeface="+mn-lt"/>
              </a:rPr>
              <a:t>1. stupeň </a:t>
            </a:r>
            <a:r>
              <a:rPr lang="cs-CZ" sz="3000" b="1" dirty="0">
                <a:latin typeface="Calibri"/>
                <a:ea typeface="+mn-lt"/>
                <a:cs typeface="+mn-lt"/>
              </a:rPr>
              <a:t>u</a:t>
            </a:r>
            <a:r>
              <a:rPr lang="cs-CZ" sz="3000" b="1" dirty="0">
                <a:ea typeface="+mn-lt"/>
                <a:cs typeface="+mn-lt"/>
              </a:rPr>
              <a:t>rčen žákům:</a:t>
            </a:r>
            <a:endParaRPr lang="cs-CZ" sz="3000" b="1" i="1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s </a:t>
            </a:r>
            <a:r>
              <a:rPr lang="cs-CZ" b="1" dirty="0">
                <a:ea typeface="+mn-lt"/>
                <a:cs typeface="+mn-lt"/>
              </a:rPr>
              <a:t>mírnými obtížemi</a:t>
            </a:r>
            <a:r>
              <a:rPr lang="cs-CZ" dirty="0">
                <a:ea typeface="+mn-lt"/>
                <a:cs typeface="+mn-lt"/>
              </a:rPr>
              <a:t> ve vzdělávání </a:t>
            </a:r>
            <a:endParaRPr lang="cs-CZ" i="1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pomalejší tempo práce</a:t>
            </a:r>
            <a:endParaRPr lang="cs-CZ" i="1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drobné obtíže ve čtení, psaní, počítání, problémy se zapomínáním, drobné obtíže v koncentraci pozornosti atd.)</a:t>
            </a:r>
            <a:r>
              <a:rPr lang="cs-CZ" sz="2000" dirty="0">
                <a:ea typeface="+mn-lt"/>
                <a:cs typeface="+mn-lt"/>
              </a:rPr>
              <a:t>    (cosiv.cz)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5702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3DB79F-AAD5-4C8A-A955-C91A47C7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E662900-E061-F0EE-8E20-2343CC794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78451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8290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98B18-D74D-4CE8-86C0-4CE3B199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D4F43733-B17A-455C-8691-A7F39D25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264" y="62173"/>
            <a:ext cx="5095959" cy="6794220"/>
          </a:xfrm>
        </p:spPr>
      </p:pic>
    </p:spTree>
    <p:extLst>
      <p:ext uri="{BB962C8B-B14F-4D97-AF65-F5344CB8AC3E}">
        <p14:creationId xmlns:p14="http://schemas.microsoft.com/office/powerpoint/2010/main" val="2288531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0F630-B893-47B2-89D0-12D24F93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019302-6E25-4858-BE1D-7DA58FC3A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807" y="200773"/>
            <a:ext cx="4933180" cy="6570101"/>
          </a:xfrm>
        </p:spPr>
      </p:pic>
    </p:spTree>
    <p:extLst>
      <p:ext uri="{BB962C8B-B14F-4D97-AF65-F5344CB8AC3E}">
        <p14:creationId xmlns:p14="http://schemas.microsoft.com/office/powerpoint/2010/main" val="42444010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07D04-8C19-4EA3-8FAE-F38A0DB0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8459880B-0302-4223-80A2-154B8C82F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543" y="167155"/>
            <a:ext cx="4910768" cy="6536484"/>
          </a:xfrm>
        </p:spPr>
      </p:pic>
    </p:spTree>
    <p:extLst>
      <p:ext uri="{BB962C8B-B14F-4D97-AF65-F5344CB8AC3E}">
        <p14:creationId xmlns:p14="http://schemas.microsoft.com/office/powerpoint/2010/main" val="19402818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CFCE5-B1DA-401B-9318-1C7BE6F0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5BD2977-DF53-410B-8E31-A455B276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013" y="223184"/>
            <a:ext cx="4821121" cy="6424426"/>
          </a:xfrm>
        </p:spPr>
      </p:pic>
    </p:spTree>
    <p:extLst>
      <p:ext uri="{BB962C8B-B14F-4D97-AF65-F5344CB8AC3E}">
        <p14:creationId xmlns:p14="http://schemas.microsoft.com/office/powerpoint/2010/main" val="33537539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245A5-4F08-4F6F-9CD6-0BA5A797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69E6CE-54CF-4E75-8DB5-38B8DEB11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68262" y="363258"/>
            <a:ext cx="6627718" cy="6043751"/>
          </a:xfrm>
        </p:spPr>
      </p:pic>
    </p:spTree>
    <p:extLst>
      <p:ext uri="{BB962C8B-B14F-4D97-AF65-F5344CB8AC3E}">
        <p14:creationId xmlns:p14="http://schemas.microsoft.com/office/powerpoint/2010/main" val="20772561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8DADB-D027-45F5-A8E3-9F8EC17F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E1A5EB78-0B5F-45D1-A5D0-8BE8DCB17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519" y="111125"/>
            <a:ext cx="8636871" cy="6469248"/>
          </a:xfrm>
        </p:spPr>
      </p:pic>
    </p:spTree>
    <p:extLst>
      <p:ext uri="{BB962C8B-B14F-4D97-AF65-F5344CB8AC3E}">
        <p14:creationId xmlns:p14="http://schemas.microsoft.com/office/powerpoint/2010/main" val="19428232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6646-7312-44CA-81B4-73734D44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62FD6A3-2697-4830-B180-711183C7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91697" y="940361"/>
            <a:ext cx="6642224" cy="4978867"/>
          </a:xfrm>
        </p:spPr>
      </p:pic>
    </p:spTree>
    <p:extLst>
      <p:ext uri="{BB962C8B-B14F-4D97-AF65-F5344CB8AC3E}">
        <p14:creationId xmlns:p14="http://schemas.microsoft.com/office/powerpoint/2010/main" val="32036615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FBADE-E0EC-412B-A6CE-9E5DCBBB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9C1682A-1946-4B42-8233-7EDC4E28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3220397" y="-863787"/>
            <a:ext cx="6502003" cy="8598366"/>
          </a:xfrm>
        </p:spPr>
      </p:pic>
    </p:spTree>
    <p:extLst>
      <p:ext uri="{BB962C8B-B14F-4D97-AF65-F5344CB8AC3E}">
        <p14:creationId xmlns:p14="http://schemas.microsoft.com/office/powerpoint/2010/main" val="4509077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A6F69-4DFE-4F0E-8852-05DD770C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A122AC6-CC6E-4B57-A24D-D3394BCF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196" y="290419"/>
            <a:ext cx="8390342" cy="6289955"/>
          </a:xfrm>
        </p:spPr>
      </p:pic>
    </p:spTree>
    <p:extLst>
      <p:ext uri="{BB962C8B-B14F-4D97-AF65-F5344CB8AC3E}">
        <p14:creationId xmlns:p14="http://schemas.microsoft.com/office/powerpoint/2010/main" val="1187090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3842</Words>
  <Application>Microsoft Office PowerPoint</Application>
  <PresentationFormat>Širokoúhlá obrazovka</PresentationFormat>
  <Paragraphs>489</Paragraphs>
  <Slides>101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7" baseType="lpstr">
      <vt:lpstr>Arial</vt:lpstr>
      <vt:lpstr>Arial,Sans-Serif</vt:lpstr>
      <vt:lpstr>Calibri</vt:lpstr>
      <vt:lpstr>Calibri Light</vt:lpstr>
      <vt:lpstr>Times New Roman</vt:lpstr>
      <vt:lpstr>Motiv systému Office</vt:lpstr>
      <vt:lpstr>STRATEGIE PODPORY      MATEMATICKÉ     GRAMOTNOSTI  </vt:lpstr>
      <vt:lpstr>DYSKALKULIE </vt:lpstr>
      <vt:lpstr>Při výuce matematiky se setkáváme s několika typy žáků: </vt:lpstr>
      <vt:lpstr>Žák se speciálními vzdělávacími potřebami </vt:lpstr>
      <vt:lpstr>Žák se speciálními vzdělávacími potřebami </vt:lpstr>
      <vt:lpstr>Podpůrná opatření</vt:lpstr>
      <vt:lpstr>otázka</vt:lpstr>
      <vt:lpstr>Podpůrná opatření</vt:lpstr>
      <vt:lpstr>Podpůrná opatření</vt:lpstr>
      <vt:lpstr>Podpůrná opatření</vt:lpstr>
      <vt:lpstr>Podpůrná opatření</vt:lpstr>
      <vt:lpstr>Podpůrná opatření</vt:lpstr>
      <vt:lpstr>Podpůrná opatření</vt:lpstr>
      <vt:lpstr>Podpůrná opatření</vt:lpstr>
      <vt:lpstr>Podpůrná opatření</vt:lpstr>
      <vt:lpstr>Definice specifických poruch učení: </vt:lpstr>
      <vt:lpstr>10. revize Mezinárodní klasifikace nemocí z roku 1992 </vt:lpstr>
      <vt:lpstr>Podle 10. revize Mezinárodní klasifikace nemocí - DYSKALKULIE</vt:lpstr>
      <vt:lpstr>DYSKALKULIE podle Košče </vt:lpstr>
      <vt:lpstr>DYSKALKULIE podle Nováka </vt:lpstr>
      <vt:lpstr>DYSKALKULIE podle Blažkové </vt:lpstr>
      <vt:lpstr>Prezentace aplikace PowerPoint</vt:lpstr>
      <vt:lpstr>Klasifikace dyskalkulie podle:</vt:lpstr>
      <vt:lpstr>Klasifikace dyskalkulie podle:</vt:lpstr>
      <vt:lpstr>Prezentace aplikace PowerPoint</vt:lpstr>
      <vt:lpstr>Klasifikace dyskalkulie podle:</vt:lpstr>
      <vt:lpstr>Dyskalkulie praktognostická</vt:lpstr>
      <vt:lpstr>Dyskalkulie verbální</vt:lpstr>
      <vt:lpstr>Dyskalkulie lexická</vt:lpstr>
      <vt:lpstr>Dyskalkulie grafická</vt:lpstr>
      <vt:lpstr>Dyskalkulie operační</vt:lpstr>
      <vt:lpstr>Dyskalkulie ideognostická</vt:lpstr>
      <vt:lpstr>Rozdělení vývojových dyskalkulií se zřetelem na vývojová období dítěte</vt:lpstr>
      <vt:lpstr>Rozdělení vývojových dyskalkulií se zřetelem na vývojová období dítěte</vt:lpstr>
      <vt:lpstr>Rozdělení vývojových dyskalkulií se zřetelem na vývojová období dítěte</vt:lpstr>
      <vt:lpstr>Cvičení</vt:lpstr>
      <vt:lpstr>Cvičení</vt:lpstr>
      <vt:lpstr>Cvičení</vt:lpstr>
      <vt:lpstr>Základní kritéria</vt:lpstr>
      <vt:lpstr>Základní kritéria</vt:lpstr>
      <vt:lpstr>Prezentace aplikace PowerPoint</vt:lpstr>
      <vt:lpstr>Diagnostika poruch matematických schopností </vt:lpstr>
      <vt:lpstr>Prezentace aplikace PowerPoint</vt:lpstr>
      <vt:lpstr>Prezentace aplikace PowerPoint</vt:lpstr>
      <vt:lpstr>Diagnostika deficitů dílčích funkcí matematické schopnosti </vt:lpstr>
      <vt:lpstr>Vyšetření rozumových schopností </vt:lpstr>
      <vt:lpstr>Vyšetření zrakového vnímání </vt:lpstr>
      <vt:lpstr>Vyšetření prostorového vnímání </vt:lpstr>
      <vt:lpstr>Vyšetření sluchového vnímání </vt:lpstr>
      <vt:lpstr>Vyšetření výkonu ve čtení  a hodnocení úrovně písemného projevu </vt:lpstr>
      <vt:lpstr>Prezentace aplikace PowerPoint</vt:lpstr>
      <vt:lpstr>Vyšetření laterality </vt:lpstr>
      <vt:lpstr>Diagnostika matematických dovedností a vědomostí </vt:lpstr>
      <vt:lpstr>Ukázka testů</vt:lpstr>
      <vt:lpstr>Rey-Ostheriethova komplexní figura </vt:lpstr>
      <vt:lpstr>Prezentace aplikace PowerPoint</vt:lpstr>
      <vt:lpstr>Zásady při reedukaci </vt:lpstr>
      <vt:lpstr>"Desatero"</vt:lpstr>
      <vt:lpstr>Prezentace aplikace PowerPoint</vt:lpstr>
      <vt:lpstr>Postup „4P"</vt:lpstr>
      <vt:lpstr>DALŠÍ SPECIFICKÉ PORUCHY UČENÍ A JEJICH VLIV NA ÚSPĚŠNOST ŽÁKA V MATEMATICE </vt:lpstr>
      <vt:lpstr>Prezentace aplikace PowerPoint</vt:lpstr>
      <vt:lpstr>Dyslexie </vt:lpstr>
      <vt:lpstr>Dyslexie </vt:lpstr>
      <vt:lpstr>Dysortografie</vt:lpstr>
      <vt:lpstr>Dysortografie</vt:lpstr>
      <vt:lpstr>Dysgrafie</vt:lpstr>
      <vt:lpstr>Dysgrafie</vt:lpstr>
      <vt:lpstr>Dysgrafie</vt:lpstr>
      <vt:lpstr>Dyspinxie </vt:lpstr>
      <vt:lpstr>Dyspinxie </vt:lpstr>
      <vt:lpstr>Dysmúzie </vt:lpstr>
      <vt:lpstr>Dysmúzie </vt:lpstr>
      <vt:lpstr>Dyspraxie </vt:lpstr>
      <vt:lpstr>Dyspraxie </vt:lpstr>
      <vt:lpstr>DALŠÍ PŘÍČINY PORUCH UČENÍ V MATEMATICE </vt:lpstr>
      <vt:lpstr>DALŠÍ PŘÍČINY PORUCH UČENÍ V MATEMATICE </vt:lpstr>
      <vt:lpstr>DALŠÍ PŘÍČINY PORUCH UČENÍ V MATEMATICE  </vt:lpstr>
      <vt:lpstr>DALŠÍ PŘÍČINY PORUCH UČENÍ V MATEMATICE   </vt:lpstr>
      <vt:lpstr>Na závěr pár slov o žácích s dyskalkulií...</vt:lpstr>
      <vt:lpstr>Na závěr pár slov o žácích s dyskalkulií...</vt:lpstr>
      <vt:lpstr>Na závěr pár slov o žácích s dyskalkulií...</vt:lpstr>
      <vt:lpstr>Na závěr pár slov o žácích s dyskalkulií...</vt:lpstr>
      <vt:lpstr>Závěr:  </vt:lpstr>
      <vt:lpstr>otázka</vt:lpstr>
      <vt:lpstr>Literatura</vt:lpstr>
      <vt:lpstr>Literatura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závěr (shrnutí):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281</cp:revision>
  <dcterms:created xsi:type="dcterms:W3CDTF">2021-09-24T21:40:18Z</dcterms:created>
  <dcterms:modified xsi:type="dcterms:W3CDTF">2023-02-14T08:25:12Z</dcterms:modified>
</cp:coreProperties>
</file>