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294" r:id="rId16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24AE42-430F-9FB9-3896-746DC4B4D1FE}" v="174" dt="2021-09-19T20:11:18.792"/>
    <p1510:client id="{0706737A-98DD-C5BB-368A-4BD7F5C269FE}" v="17" dt="2023-02-14T08:22:19.934"/>
    <p1510:client id="{09C0F5FE-D4D6-EACB-0256-F9FD40299586}" v="19" dt="2021-09-20T13:10:00.026"/>
    <p1510:client id="{0F50CA4D-BF48-C5C6-EEEC-8FD1D000C49D}" v="63" dt="2021-09-24T07:23:02.576"/>
    <p1510:client id="{23FAB19E-A0BB-8F8F-5B72-A09447A5C1A9}" v="30" dt="2021-09-23T20:42:44.520"/>
    <p1510:client id="{2F93D543-62BD-69B3-A841-9ED0236763E5}" v="4054" dt="2021-09-20T09:55:11.888"/>
    <p1510:client id="{39A455E5-68C3-FDF4-9C19-E6DEE71F9C25}" v="3" dt="2022-02-17T10:16:21.688"/>
    <p1510:client id="{517B7E34-7189-F061-C7D9-3F4D9CE3603F}" v="283" dt="2023-02-13T22:42:13.813"/>
    <p1510:client id="{694C2481-627C-D281-8EFA-6BB9FA44D4E3}" v="6" dt="2021-09-24T21:05:30.537"/>
    <p1510:client id="{7CDFEE6C-EEE5-6F95-1E10-D4A0D1CD8830}" v="2688" dt="2021-09-20T13:16:56.607"/>
    <p1510:client id="{8A69E8E0-FFEF-B823-4058-CEE1185B00CF}" v="2" dt="2022-02-17T18:05:45.952"/>
    <p1510:client id="{8EED0376-1167-27C5-26E5-15EB95305E7F}" v="16" dt="2022-02-16T20:30:00.903"/>
    <p1510:client id="{B5B36CBE-D77E-2A51-4645-7A373EC2FC1F}" v="31" dt="2022-02-17T20:35:33.011"/>
    <p1510:client id="{B6ED3FAC-109C-60F4-EEA8-285F5DB08B8A}" v="109" dt="2021-09-23T11:24:32.042"/>
    <p1510:client id="{C876F695-54D9-EE21-AE70-9C2ABC665FFE}" v="40" dt="2021-09-20T11:01:44.906"/>
    <p1510:client id="{D0895EE8-918B-848E-40F6-69364846D9EA}" v="61" dt="2022-02-23T20:32:49.067"/>
    <p1510:client id="{D8272279-7877-DC83-6AC2-D97F552E5557}" v="185" dt="2022-02-16T20:26:01.197"/>
    <p1510:client id="{F6635650-5F7B-106D-E7A7-74626B6C3E1E}" v="34" dt="2022-02-17T20:57:42.3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13F899-FF22-4123-9C24-2850659E0C2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866FDF4-DAAE-4290-813D-92B1C1D62AC3}">
      <dgm:prSet/>
      <dgm:spPr/>
      <dgm:t>
        <a:bodyPr/>
        <a:lstStyle/>
        <a:p>
          <a:r>
            <a:rPr lang="cs-CZ"/>
            <a:t>ŽÁK SE SPECIÁLNÍMI VZDĚLÁVACÍMI POTŘEBAMI (SVP)</a:t>
          </a:r>
          <a:endParaRPr lang="en-US"/>
        </a:p>
      </dgm:t>
    </dgm:pt>
    <dgm:pt modelId="{A25F9362-0D59-4CCB-BA91-18E3C2481943}" type="parTrans" cxnId="{0EEFABD4-589C-4AD9-A261-B0AC173483CE}">
      <dgm:prSet/>
      <dgm:spPr/>
      <dgm:t>
        <a:bodyPr/>
        <a:lstStyle/>
        <a:p>
          <a:endParaRPr lang="en-US"/>
        </a:p>
      </dgm:t>
    </dgm:pt>
    <dgm:pt modelId="{B0269FF6-5568-41F0-A780-EF1E0CE15813}" type="sibTrans" cxnId="{0EEFABD4-589C-4AD9-A261-B0AC173483CE}">
      <dgm:prSet/>
      <dgm:spPr/>
      <dgm:t>
        <a:bodyPr/>
        <a:lstStyle/>
        <a:p>
          <a:endParaRPr lang="en-US"/>
        </a:p>
      </dgm:t>
    </dgm:pt>
    <dgm:pt modelId="{3C40F7F7-2719-46D5-B23C-82686EE0E49E}">
      <dgm:prSet/>
      <dgm:spPr/>
      <dgm:t>
        <a:bodyPr/>
        <a:lstStyle/>
        <a:p>
          <a:r>
            <a:rPr lang="cs-CZ"/>
            <a:t>VZDĚLÁVÁNÍ ŽÁKA SE SVP</a:t>
          </a:r>
          <a:endParaRPr lang="en-US"/>
        </a:p>
      </dgm:t>
    </dgm:pt>
    <dgm:pt modelId="{1CCF8191-2651-452C-AF8A-74279B22992E}" type="parTrans" cxnId="{DE856126-F7F3-4D0F-B7AA-EDC45570E4AA}">
      <dgm:prSet/>
      <dgm:spPr/>
      <dgm:t>
        <a:bodyPr/>
        <a:lstStyle/>
        <a:p>
          <a:endParaRPr lang="en-US"/>
        </a:p>
      </dgm:t>
    </dgm:pt>
    <dgm:pt modelId="{287540C8-5FC6-4F5C-ABB0-CB98B55E5F64}" type="sibTrans" cxnId="{DE856126-F7F3-4D0F-B7AA-EDC45570E4AA}">
      <dgm:prSet/>
      <dgm:spPr/>
      <dgm:t>
        <a:bodyPr/>
        <a:lstStyle/>
        <a:p>
          <a:endParaRPr lang="en-US"/>
        </a:p>
      </dgm:t>
    </dgm:pt>
    <dgm:pt modelId="{C5AEA883-F521-4486-96E4-A13F2CED511B}" type="pres">
      <dgm:prSet presAssocID="{CD13F899-FF22-4123-9C24-2850659E0C2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1515300-C284-4078-AC57-7127BA22E0A1}" type="pres">
      <dgm:prSet presAssocID="{9866FDF4-DAAE-4290-813D-92B1C1D62AC3}" presName="hierRoot1" presStyleCnt="0"/>
      <dgm:spPr/>
    </dgm:pt>
    <dgm:pt modelId="{98CACF9E-931D-4C7D-9277-CD6E7B36039E}" type="pres">
      <dgm:prSet presAssocID="{9866FDF4-DAAE-4290-813D-92B1C1D62AC3}" presName="composite" presStyleCnt="0"/>
      <dgm:spPr/>
    </dgm:pt>
    <dgm:pt modelId="{9B5FB958-8902-48B2-9812-421A2F92680B}" type="pres">
      <dgm:prSet presAssocID="{9866FDF4-DAAE-4290-813D-92B1C1D62AC3}" presName="background" presStyleLbl="node0" presStyleIdx="0" presStyleCnt="2"/>
      <dgm:spPr/>
    </dgm:pt>
    <dgm:pt modelId="{7F1E1066-1B42-40B8-A931-4346A57287C3}" type="pres">
      <dgm:prSet presAssocID="{9866FDF4-DAAE-4290-813D-92B1C1D62AC3}" presName="text" presStyleLbl="fgAcc0" presStyleIdx="0" presStyleCnt="2">
        <dgm:presLayoutVars>
          <dgm:chPref val="3"/>
        </dgm:presLayoutVars>
      </dgm:prSet>
      <dgm:spPr/>
    </dgm:pt>
    <dgm:pt modelId="{871814EE-24E3-4B1D-A028-1746D7568C1E}" type="pres">
      <dgm:prSet presAssocID="{9866FDF4-DAAE-4290-813D-92B1C1D62AC3}" presName="hierChild2" presStyleCnt="0"/>
      <dgm:spPr/>
    </dgm:pt>
    <dgm:pt modelId="{97937D48-D9DF-4BD1-9B26-45A612AFF0C5}" type="pres">
      <dgm:prSet presAssocID="{3C40F7F7-2719-46D5-B23C-82686EE0E49E}" presName="hierRoot1" presStyleCnt="0"/>
      <dgm:spPr/>
    </dgm:pt>
    <dgm:pt modelId="{431A5ED8-A1F3-4995-BE9F-CB5CD2B1364B}" type="pres">
      <dgm:prSet presAssocID="{3C40F7F7-2719-46D5-B23C-82686EE0E49E}" presName="composite" presStyleCnt="0"/>
      <dgm:spPr/>
    </dgm:pt>
    <dgm:pt modelId="{5E017EC7-F602-446C-910E-A61B94A2ED87}" type="pres">
      <dgm:prSet presAssocID="{3C40F7F7-2719-46D5-B23C-82686EE0E49E}" presName="background" presStyleLbl="node0" presStyleIdx="1" presStyleCnt="2"/>
      <dgm:spPr/>
    </dgm:pt>
    <dgm:pt modelId="{2532F52A-A231-420D-9BB0-E45A2F257065}" type="pres">
      <dgm:prSet presAssocID="{3C40F7F7-2719-46D5-B23C-82686EE0E49E}" presName="text" presStyleLbl="fgAcc0" presStyleIdx="1" presStyleCnt="2">
        <dgm:presLayoutVars>
          <dgm:chPref val="3"/>
        </dgm:presLayoutVars>
      </dgm:prSet>
      <dgm:spPr/>
    </dgm:pt>
    <dgm:pt modelId="{A8A42726-85CC-4C55-985A-919EB6BB70FF}" type="pres">
      <dgm:prSet presAssocID="{3C40F7F7-2719-46D5-B23C-82686EE0E49E}" presName="hierChild2" presStyleCnt="0"/>
      <dgm:spPr/>
    </dgm:pt>
  </dgm:ptLst>
  <dgm:cxnLst>
    <dgm:cxn modelId="{E2DA380D-3A32-4E43-99B9-0D632727CFA8}" type="presOf" srcId="{9866FDF4-DAAE-4290-813D-92B1C1D62AC3}" destId="{7F1E1066-1B42-40B8-A931-4346A57287C3}" srcOrd="0" destOrd="0" presId="urn:microsoft.com/office/officeart/2005/8/layout/hierarchy1"/>
    <dgm:cxn modelId="{DE856126-F7F3-4D0F-B7AA-EDC45570E4AA}" srcId="{CD13F899-FF22-4123-9C24-2850659E0C2C}" destId="{3C40F7F7-2719-46D5-B23C-82686EE0E49E}" srcOrd="1" destOrd="0" parTransId="{1CCF8191-2651-452C-AF8A-74279B22992E}" sibTransId="{287540C8-5FC6-4F5C-ABB0-CB98B55E5F64}"/>
    <dgm:cxn modelId="{36448333-7689-42B7-82E3-F65123ED2947}" type="presOf" srcId="{3C40F7F7-2719-46D5-B23C-82686EE0E49E}" destId="{2532F52A-A231-420D-9BB0-E45A2F257065}" srcOrd="0" destOrd="0" presId="urn:microsoft.com/office/officeart/2005/8/layout/hierarchy1"/>
    <dgm:cxn modelId="{0EEFABD4-589C-4AD9-A261-B0AC173483CE}" srcId="{CD13F899-FF22-4123-9C24-2850659E0C2C}" destId="{9866FDF4-DAAE-4290-813D-92B1C1D62AC3}" srcOrd="0" destOrd="0" parTransId="{A25F9362-0D59-4CCB-BA91-18E3C2481943}" sibTransId="{B0269FF6-5568-41F0-A780-EF1E0CE15813}"/>
    <dgm:cxn modelId="{78ECAFE6-142B-4B16-9CF2-D4FE5272C28D}" type="presOf" srcId="{CD13F899-FF22-4123-9C24-2850659E0C2C}" destId="{C5AEA883-F521-4486-96E4-A13F2CED511B}" srcOrd="0" destOrd="0" presId="urn:microsoft.com/office/officeart/2005/8/layout/hierarchy1"/>
    <dgm:cxn modelId="{DABE22C8-F611-48CC-A4BE-3F4D86E8AF2F}" type="presParOf" srcId="{C5AEA883-F521-4486-96E4-A13F2CED511B}" destId="{D1515300-C284-4078-AC57-7127BA22E0A1}" srcOrd="0" destOrd="0" presId="urn:microsoft.com/office/officeart/2005/8/layout/hierarchy1"/>
    <dgm:cxn modelId="{588E2CBC-597B-405B-B1A3-4CE11B156900}" type="presParOf" srcId="{D1515300-C284-4078-AC57-7127BA22E0A1}" destId="{98CACF9E-931D-4C7D-9277-CD6E7B36039E}" srcOrd="0" destOrd="0" presId="urn:microsoft.com/office/officeart/2005/8/layout/hierarchy1"/>
    <dgm:cxn modelId="{CDB88D6E-D485-400D-9746-BDE373D9E68D}" type="presParOf" srcId="{98CACF9E-931D-4C7D-9277-CD6E7B36039E}" destId="{9B5FB958-8902-48B2-9812-421A2F92680B}" srcOrd="0" destOrd="0" presId="urn:microsoft.com/office/officeart/2005/8/layout/hierarchy1"/>
    <dgm:cxn modelId="{C56DFF35-2A67-4290-82A4-4DFA7F4E176F}" type="presParOf" srcId="{98CACF9E-931D-4C7D-9277-CD6E7B36039E}" destId="{7F1E1066-1B42-40B8-A931-4346A57287C3}" srcOrd="1" destOrd="0" presId="urn:microsoft.com/office/officeart/2005/8/layout/hierarchy1"/>
    <dgm:cxn modelId="{C02D69DC-ED90-4D6C-B2D8-FA0EC065B90E}" type="presParOf" srcId="{D1515300-C284-4078-AC57-7127BA22E0A1}" destId="{871814EE-24E3-4B1D-A028-1746D7568C1E}" srcOrd="1" destOrd="0" presId="urn:microsoft.com/office/officeart/2005/8/layout/hierarchy1"/>
    <dgm:cxn modelId="{4EE7096A-9D74-4F16-89B9-635824D47B3E}" type="presParOf" srcId="{C5AEA883-F521-4486-96E4-A13F2CED511B}" destId="{97937D48-D9DF-4BD1-9B26-45A612AFF0C5}" srcOrd="1" destOrd="0" presId="urn:microsoft.com/office/officeart/2005/8/layout/hierarchy1"/>
    <dgm:cxn modelId="{3B9E7DD5-07C5-4283-AE19-DEFD1D97E8A0}" type="presParOf" srcId="{97937D48-D9DF-4BD1-9B26-45A612AFF0C5}" destId="{431A5ED8-A1F3-4995-BE9F-CB5CD2B1364B}" srcOrd="0" destOrd="0" presId="urn:microsoft.com/office/officeart/2005/8/layout/hierarchy1"/>
    <dgm:cxn modelId="{C8683F7C-0799-4691-B008-F9E7E692ADF5}" type="presParOf" srcId="{431A5ED8-A1F3-4995-BE9F-CB5CD2B1364B}" destId="{5E017EC7-F602-446C-910E-A61B94A2ED87}" srcOrd="0" destOrd="0" presId="urn:microsoft.com/office/officeart/2005/8/layout/hierarchy1"/>
    <dgm:cxn modelId="{41CEC39D-DB04-45FD-A679-9C2183BD7C1E}" type="presParOf" srcId="{431A5ED8-A1F3-4995-BE9F-CB5CD2B1364B}" destId="{2532F52A-A231-420D-9BB0-E45A2F257065}" srcOrd="1" destOrd="0" presId="urn:microsoft.com/office/officeart/2005/8/layout/hierarchy1"/>
    <dgm:cxn modelId="{BBB1E081-0183-492D-8785-201FB0E6FDEE}" type="presParOf" srcId="{97937D48-D9DF-4BD1-9B26-45A612AFF0C5}" destId="{A8A42726-85CC-4C55-985A-919EB6BB70F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BE6581-8037-4800-B643-2754FE914BA6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CF43429-F763-4CD5-9387-C9CEA0D0FEAD}">
      <dgm:prSet/>
      <dgm:spPr/>
      <dgm:t>
        <a:bodyPr/>
        <a:lstStyle/>
        <a:p>
          <a:r>
            <a:rPr lang="cs-CZ"/>
            <a:t>tělesně, zrakově či sluchově postižení</a:t>
          </a:r>
          <a:endParaRPr lang="en-US"/>
        </a:p>
      </dgm:t>
    </dgm:pt>
    <dgm:pt modelId="{ADC4A80B-9ECA-4DD9-BBFA-6A9897065D78}" type="parTrans" cxnId="{9D2C885A-B7BF-45E2-A6D1-9933A8536BE6}">
      <dgm:prSet/>
      <dgm:spPr/>
      <dgm:t>
        <a:bodyPr/>
        <a:lstStyle/>
        <a:p>
          <a:endParaRPr lang="en-US"/>
        </a:p>
      </dgm:t>
    </dgm:pt>
    <dgm:pt modelId="{1A423711-0284-4DD2-BCFB-9F457FCEF3D8}" type="sibTrans" cxnId="{9D2C885A-B7BF-45E2-A6D1-9933A8536BE6}">
      <dgm:prSet/>
      <dgm:spPr/>
      <dgm:t>
        <a:bodyPr/>
        <a:lstStyle/>
        <a:p>
          <a:endParaRPr lang="en-US"/>
        </a:p>
      </dgm:t>
    </dgm:pt>
    <dgm:pt modelId="{8322601F-AA27-4E0C-8225-D86B2ADCA8B5}">
      <dgm:prSet/>
      <dgm:spPr/>
      <dgm:t>
        <a:bodyPr/>
        <a:lstStyle/>
        <a:p>
          <a:r>
            <a:rPr lang="cs-CZ"/>
            <a:t>žáci s lehkým mentálním postižením</a:t>
          </a:r>
          <a:endParaRPr lang="en-US"/>
        </a:p>
      </dgm:t>
    </dgm:pt>
    <dgm:pt modelId="{1109874F-1141-4A0D-81D7-9F779DE4FC9A}" type="parTrans" cxnId="{27FAC27B-EE73-48EA-86F8-4205692C9C78}">
      <dgm:prSet/>
      <dgm:spPr/>
      <dgm:t>
        <a:bodyPr/>
        <a:lstStyle/>
        <a:p>
          <a:endParaRPr lang="en-US"/>
        </a:p>
      </dgm:t>
    </dgm:pt>
    <dgm:pt modelId="{81E99C26-E95B-4907-ABE7-CCAEFFE4C108}" type="sibTrans" cxnId="{27FAC27B-EE73-48EA-86F8-4205692C9C78}">
      <dgm:prSet/>
      <dgm:spPr/>
      <dgm:t>
        <a:bodyPr/>
        <a:lstStyle/>
        <a:p>
          <a:endParaRPr lang="en-US"/>
        </a:p>
      </dgm:t>
    </dgm:pt>
    <dgm:pt modelId="{37533E21-C9FE-48AD-A20F-CB7A76495F6A}">
      <dgm:prSet/>
      <dgm:spPr/>
      <dgm:t>
        <a:bodyPr/>
        <a:lstStyle/>
        <a:p>
          <a:r>
            <a:rPr lang="cs-CZ"/>
            <a:t>žáci s kombinovanými vadami </a:t>
          </a:r>
          <a:endParaRPr lang="en-US"/>
        </a:p>
      </dgm:t>
    </dgm:pt>
    <dgm:pt modelId="{70C0E521-14AD-4C83-81A2-CE7EC98FB188}" type="parTrans" cxnId="{16022FFF-B0B4-495D-B11A-DB028A3DE260}">
      <dgm:prSet/>
      <dgm:spPr/>
      <dgm:t>
        <a:bodyPr/>
        <a:lstStyle/>
        <a:p>
          <a:endParaRPr lang="en-US"/>
        </a:p>
      </dgm:t>
    </dgm:pt>
    <dgm:pt modelId="{FB6ACB56-B4F7-4E07-9490-49A1720887C9}" type="sibTrans" cxnId="{16022FFF-B0B4-495D-B11A-DB028A3DE260}">
      <dgm:prSet/>
      <dgm:spPr/>
      <dgm:t>
        <a:bodyPr/>
        <a:lstStyle/>
        <a:p>
          <a:endParaRPr lang="en-US"/>
        </a:p>
      </dgm:t>
    </dgm:pt>
    <dgm:pt modelId="{E3FECAE8-B334-4F7B-AEE8-FC10CE9FB274}">
      <dgm:prSet/>
      <dgm:spPr/>
      <dgm:t>
        <a:bodyPr/>
        <a:lstStyle/>
        <a:p>
          <a:r>
            <a:rPr lang="cs-CZ"/>
            <a:t>žáci se zdravotním oslabením, dlouhodobou nemocí či lehčími zdravotními poruchami vedoucím k poruchám učení</a:t>
          </a:r>
          <a:endParaRPr lang="en-US"/>
        </a:p>
      </dgm:t>
    </dgm:pt>
    <dgm:pt modelId="{83D5CF1B-F7FD-4C5B-A127-4A62595DC63C}" type="parTrans" cxnId="{1FFF1249-823D-4FD8-B110-87E959F51238}">
      <dgm:prSet/>
      <dgm:spPr/>
      <dgm:t>
        <a:bodyPr/>
        <a:lstStyle/>
        <a:p>
          <a:endParaRPr lang="en-US"/>
        </a:p>
      </dgm:t>
    </dgm:pt>
    <dgm:pt modelId="{57984303-4771-4A69-A1EB-8018BEAF8906}" type="sibTrans" cxnId="{1FFF1249-823D-4FD8-B110-87E959F51238}">
      <dgm:prSet/>
      <dgm:spPr/>
      <dgm:t>
        <a:bodyPr/>
        <a:lstStyle/>
        <a:p>
          <a:endParaRPr lang="en-US"/>
        </a:p>
      </dgm:t>
    </dgm:pt>
    <dgm:pt modelId="{7B806456-B185-4EDB-B587-5A01DE1F16FE}" type="pres">
      <dgm:prSet presAssocID="{DCBE6581-8037-4800-B643-2754FE914BA6}" presName="linear" presStyleCnt="0">
        <dgm:presLayoutVars>
          <dgm:animLvl val="lvl"/>
          <dgm:resizeHandles val="exact"/>
        </dgm:presLayoutVars>
      </dgm:prSet>
      <dgm:spPr/>
    </dgm:pt>
    <dgm:pt modelId="{53D8E915-D1E9-4951-AD24-B317E43081CA}" type="pres">
      <dgm:prSet presAssocID="{BCF43429-F763-4CD5-9387-C9CEA0D0FEA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F211720-495A-4F8B-8CB0-49D836281576}" type="pres">
      <dgm:prSet presAssocID="{1A423711-0284-4DD2-BCFB-9F457FCEF3D8}" presName="spacer" presStyleCnt="0"/>
      <dgm:spPr/>
    </dgm:pt>
    <dgm:pt modelId="{790CADFD-2F72-4223-BC80-754B38096B51}" type="pres">
      <dgm:prSet presAssocID="{8322601F-AA27-4E0C-8225-D86B2ADCA8B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0FB0FB6-16E8-459B-96F9-4BD65FEA7F77}" type="pres">
      <dgm:prSet presAssocID="{81E99C26-E95B-4907-ABE7-CCAEFFE4C108}" presName="spacer" presStyleCnt="0"/>
      <dgm:spPr/>
    </dgm:pt>
    <dgm:pt modelId="{4A75A025-A8D1-4E50-A886-FD68A7EEFB42}" type="pres">
      <dgm:prSet presAssocID="{37533E21-C9FE-48AD-A20F-CB7A76495F6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BF062BC-1B8C-4F49-88C2-3BBBC2649008}" type="pres">
      <dgm:prSet presAssocID="{FB6ACB56-B4F7-4E07-9490-49A1720887C9}" presName="spacer" presStyleCnt="0"/>
      <dgm:spPr/>
    </dgm:pt>
    <dgm:pt modelId="{75431CB8-9505-4704-99DC-7EB1B5AE23F0}" type="pres">
      <dgm:prSet presAssocID="{E3FECAE8-B334-4F7B-AEE8-FC10CE9FB27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55A6525-125B-4138-AB3F-7ACBC5043452}" type="presOf" srcId="{DCBE6581-8037-4800-B643-2754FE914BA6}" destId="{7B806456-B185-4EDB-B587-5A01DE1F16FE}" srcOrd="0" destOrd="0" presId="urn:microsoft.com/office/officeart/2005/8/layout/vList2"/>
    <dgm:cxn modelId="{1FFF1249-823D-4FD8-B110-87E959F51238}" srcId="{DCBE6581-8037-4800-B643-2754FE914BA6}" destId="{E3FECAE8-B334-4F7B-AEE8-FC10CE9FB274}" srcOrd="3" destOrd="0" parTransId="{83D5CF1B-F7FD-4C5B-A127-4A62595DC63C}" sibTransId="{57984303-4771-4A69-A1EB-8018BEAF8906}"/>
    <dgm:cxn modelId="{0A0BE04E-4921-4BE6-92FE-A9B97CCBB957}" type="presOf" srcId="{BCF43429-F763-4CD5-9387-C9CEA0D0FEAD}" destId="{53D8E915-D1E9-4951-AD24-B317E43081CA}" srcOrd="0" destOrd="0" presId="urn:microsoft.com/office/officeart/2005/8/layout/vList2"/>
    <dgm:cxn modelId="{9D2C885A-B7BF-45E2-A6D1-9933A8536BE6}" srcId="{DCBE6581-8037-4800-B643-2754FE914BA6}" destId="{BCF43429-F763-4CD5-9387-C9CEA0D0FEAD}" srcOrd="0" destOrd="0" parTransId="{ADC4A80B-9ECA-4DD9-BBFA-6A9897065D78}" sibTransId="{1A423711-0284-4DD2-BCFB-9F457FCEF3D8}"/>
    <dgm:cxn modelId="{27FAC27B-EE73-48EA-86F8-4205692C9C78}" srcId="{DCBE6581-8037-4800-B643-2754FE914BA6}" destId="{8322601F-AA27-4E0C-8225-D86B2ADCA8B5}" srcOrd="1" destOrd="0" parTransId="{1109874F-1141-4A0D-81D7-9F779DE4FC9A}" sibTransId="{81E99C26-E95B-4907-ABE7-CCAEFFE4C108}"/>
    <dgm:cxn modelId="{EE903A8E-537D-4398-9BB9-50527A2E56DA}" type="presOf" srcId="{37533E21-C9FE-48AD-A20F-CB7A76495F6A}" destId="{4A75A025-A8D1-4E50-A886-FD68A7EEFB42}" srcOrd="0" destOrd="0" presId="urn:microsoft.com/office/officeart/2005/8/layout/vList2"/>
    <dgm:cxn modelId="{58E19092-3E8E-4814-973F-7C8C6F732A2A}" type="presOf" srcId="{8322601F-AA27-4E0C-8225-D86B2ADCA8B5}" destId="{790CADFD-2F72-4223-BC80-754B38096B51}" srcOrd="0" destOrd="0" presId="urn:microsoft.com/office/officeart/2005/8/layout/vList2"/>
    <dgm:cxn modelId="{BECEEDDB-593E-41EE-8170-A4BD2B4D3CD4}" type="presOf" srcId="{E3FECAE8-B334-4F7B-AEE8-FC10CE9FB274}" destId="{75431CB8-9505-4704-99DC-7EB1B5AE23F0}" srcOrd="0" destOrd="0" presId="urn:microsoft.com/office/officeart/2005/8/layout/vList2"/>
    <dgm:cxn modelId="{16022FFF-B0B4-495D-B11A-DB028A3DE260}" srcId="{DCBE6581-8037-4800-B643-2754FE914BA6}" destId="{37533E21-C9FE-48AD-A20F-CB7A76495F6A}" srcOrd="2" destOrd="0" parTransId="{70C0E521-14AD-4C83-81A2-CE7EC98FB188}" sibTransId="{FB6ACB56-B4F7-4E07-9490-49A1720887C9}"/>
    <dgm:cxn modelId="{509A306F-FE30-454C-B269-7FFC14A02110}" type="presParOf" srcId="{7B806456-B185-4EDB-B587-5A01DE1F16FE}" destId="{53D8E915-D1E9-4951-AD24-B317E43081CA}" srcOrd="0" destOrd="0" presId="urn:microsoft.com/office/officeart/2005/8/layout/vList2"/>
    <dgm:cxn modelId="{9C176589-3769-49A8-AEB2-76E23859E412}" type="presParOf" srcId="{7B806456-B185-4EDB-B587-5A01DE1F16FE}" destId="{6F211720-495A-4F8B-8CB0-49D836281576}" srcOrd="1" destOrd="0" presId="urn:microsoft.com/office/officeart/2005/8/layout/vList2"/>
    <dgm:cxn modelId="{AC563F7E-C629-4D96-8B33-AC31C3930A9A}" type="presParOf" srcId="{7B806456-B185-4EDB-B587-5A01DE1F16FE}" destId="{790CADFD-2F72-4223-BC80-754B38096B51}" srcOrd="2" destOrd="0" presId="urn:microsoft.com/office/officeart/2005/8/layout/vList2"/>
    <dgm:cxn modelId="{C04BBCEB-C0D7-4426-A21C-847484250295}" type="presParOf" srcId="{7B806456-B185-4EDB-B587-5A01DE1F16FE}" destId="{40FB0FB6-16E8-459B-96F9-4BD65FEA7F77}" srcOrd="3" destOrd="0" presId="urn:microsoft.com/office/officeart/2005/8/layout/vList2"/>
    <dgm:cxn modelId="{D1B5264B-29C5-4872-87E9-894E5F69252F}" type="presParOf" srcId="{7B806456-B185-4EDB-B587-5A01DE1F16FE}" destId="{4A75A025-A8D1-4E50-A886-FD68A7EEFB42}" srcOrd="4" destOrd="0" presId="urn:microsoft.com/office/officeart/2005/8/layout/vList2"/>
    <dgm:cxn modelId="{F3CCD660-6A22-4B70-9065-8DF6DE248D84}" type="presParOf" srcId="{7B806456-B185-4EDB-B587-5A01DE1F16FE}" destId="{DBF062BC-1B8C-4F49-88C2-3BBBC2649008}" srcOrd="5" destOrd="0" presId="urn:microsoft.com/office/officeart/2005/8/layout/vList2"/>
    <dgm:cxn modelId="{35889F0E-6D61-448D-B625-2242EBFB5AD4}" type="presParOf" srcId="{7B806456-B185-4EDB-B587-5A01DE1F16FE}" destId="{75431CB8-9505-4704-99DC-7EB1B5AE23F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D9C099-FB03-4DA5-AA19-7CAB510B99B6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4017C90-E332-4590-988A-A0A00BAAFAA6}">
      <dgm:prSet/>
      <dgm:spPr/>
      <dgm:t>
        <a:bodyPr/>
        <a:lstStyle/>
        <a:p>
          <a:r>
            <a:rPr lang="cs-CZ"/>
            <a:t>Afázie: porucha produkce nebo porozumění řeči. </a:t>
          </a:r>
          <a:endParaRPr lang="en-US"/>
        </a:p>
      </dgm:t>
    </dgm:pt>
    <dgm:pt modelId="{E692093C-0ED4-45A9-97C7-6A72446C5D01}" type="parTrans" cxnId="{594ECBD1-735E-4156-8654-A7521FB6F881}">
      <dgm:prSet/>
      <dgm:spPr/>
      <dgm:t>
        <a:bodyPr/>
        <a:lstStyle/>
        <a:p>
          <a:endParaRPr lang="en-US"/>
        </a:p>
      </dgm:t>
    </dgm:pt>
    <dgm:pt modelId="{D7CA17EE-C456-44B9-9B43-37CFFC4FB33F}" type="sibTrans" cxnId="{594ECBD1-735E-4156-8654-A7521FB6F881}">
      <dgm:prSet/>
      <dgm:spPr/>
      <dgm:t>
        <a:bodyPr/>
        <a:lstStyle/>
        <a:p>
          <a:endParaRPr lang="en-US"/>
        </a:p>
      </dgm:t>
    </dgm:pt>
    <dgm:pt modelId="{D847BD73-02E9-49CD-8A11-D4DAAD33E292}">
      <dgm:prSet/>
      <dgm:spPr/>
      <dgm:t>
        <a:bodyPr/>
        <a:lstStyle/>
        <a:p>
          <a:r>
            <a:rPr lang="cs-CZ"/>
            <a:t>Dysfázie: porucha produkce nebo porozumění řeči (lehčí než afázie)</a:t>
          </a:r>
          <a:endParaRPr lang="en-US"/>
        </a:p>
      </dgm:t>
    </dgm:pt>
    <dgm:pt modelId="{17DB82A1-0F40-4BD8-B167-252156892B26}" type="parTrans" cxnId="{FD32A6B7-781F-4112-91EC-C48402139D6B}">
      <dgm:prSet/>
      <dgm:spPr/>
      <dgm:t>
        <a:bodyPr/>
        <a:lstStyle/>
        <a:p>
          <a:endParaRPr lang="en-US"/>
        </a:p>
      </dgm:t>
    </dgm:pt>
    <dgm:pt modelId="{7BCC5A08-97DF-4F6C-BFF2-1C5A43A70629}" type="sibTrans" cxnId="{FD32A6B7-781F-4112-91EC-C48402139D6B}">
      <dgm:prSet/>
      <dgm:spPr/>
      <dgm:t>
        <a:bodyPr/>
        <a:lstStyle/>
        <a:p>
          <a:endParaRPr lang="en-US"/>
        </a:p>
      </dgm:t>
    </dgm:pt>
    <dgm:pt modelId="{EC804F94-82F4-46C3-B256-429F03C2840E}">
      <dgm:prSet/>
      <dgm:spPr/>
      <dgm:t>
        <a:bodyPr/>
        <a:lstStyle/>
        <a:p>
          <a:r>
            <a:rPr lang="cs-CZ"/>
            <a:t>Dysartrie: porucha artikulace</a:t>
          </a:r>
          <a:endParaRPr lang="en-US"/>
        </a:p>
      </dgm:t>
    </dgm:pt>
    <dgm:pt modelId="{BF66DAF3-AB19-48CE-AEE1-A29231ACE085}" type="parTrans" cxnId="{8A91AD86-9138-4D25-8075-299619A3B0C4}">
      <dgm:prSet/>
      <dgm:spPr/>
      <dgm:t>
        <a:bodyPr/>
        <a:lstStyle/>
        <a:p>
          <a:endParaRPr lang="en-US"/>
        </a:p>
      </dgm:t>
    </dgm:pt>
    <dgm:pt modelId="{94E5E300-4182-40B3-BD3B-FE8500B018DE}" type="sibTrans" cxnId="{8A91AD86-9138-4D25-8075-299619A3B0C4}">
      <dgm:prSet/>
      <dgm:spPr/>
      <dgm:t>
        <a:bodyPr/>
        <a:lstStyle/>
        <a:p>
          <a:endParaRPr lang="en-US"/>
        </a:p>
      </dgm:t>
    </dgm:pt>
    <dgm:pt modelId="{77B57889-B309-4C25-82DD-594DA230DA3A}">
      <dgm:prSet/>
      <dgm:spPr/>
      <dgm:t>
        <a:bodyPr/>
        <a:lstStyle/>
        <a:p>
          <a:r>
            <a:rPr lang="cs-CZ"/>
            <a:t>Dyslalie: patlavost dětí u opožděného vývoje řeči</a:t>
          </a:r>
          <a:endParaRPr lang="en-US"/>
        </a:p>
      </dgm:t>
    </dgm:pt>
    <dgm:pt modelId="{B3406E1A-2915-427A-B3ED-D1573026A23F}" type="parTrans" cxnId="{A0E52C4B-2283-440A-9D2B-486A027787FE}">
      <dgm:prSet/>
      <dgm:spPr/>
      <dgm:t>
        <a:bodyPr/>
        <a:lstStyle/>
        <a:p>
          <a:endParaRPr lang="en-US"/>
        </a:p>
      </dgm:t>
    </dgm:pt>
    <dgm:pt modelId="{D5361BF0-A9DF-4FD3-996E-09B76A099720}" type="sibTrans" cxnId="{A0E52C4B-2283-440A-9D2B-486A027787FE}">
      <dgm:prSet/>
      <dgm:spPr/>
      <dgm:t>
        <a:bodyPr/>
        <a:lstStyle/>
        <a:p>
          <a:endParaRPr lang="en-US"/>
        </a:p>
      </dgm:t>
    </dgm:pt>
    <dgm:pt modelId="{2307205C-6B9E-4B2A-B319-76F1C46546AF}">
      <dgm:prSet/>
      <dgm:spPr/>
      <dgm:t>
        <a:bodyPr/>
        <a:lstStyle/>
        <a:p>
          <a:r>
            <a:rPr lang="cs-CZ"/>
            <a:t>Mutismus: němota </a:t>
          </a:r>
          <a:endParaRPr lang="en-US"/>
        </a:p>
      </dgm:t>
    </dgm:pt>
    <dgm:pt modelId="{6CD077E3-0B3C-4161-8082-5AA21C21D01E}" type="parTrans" cxnId="{ADE707EF-BBFE-479A-9F51-B72B66DD3AC9}">
      <dgm:prSet/>
      <dgm:spPr/>
      <dgm:t>
        <a:bodyPr/>
        <a:lstStyle/>
        <a:p>
          <a:endParaRPr lang="en-US"/>
        </a:p>
      </dgm:t>
    </dgm:pt>
    <dgm:pt modelId="{637C02E3-B6C0-4552-8E6B-1F1ADC224B87}" type="sibTrans" cxnId="{ADE707EF-BBFE-479A-9F51-B72B66DD3AC9}">
      <dgm:prSet/>
      <dgm:spPr/>
      <dgm:t>
        <a:bodyPr/>
        <a:lstStyle/>
        <a:p>
          <a:endParaRPr lang="en-US"/>
        </a:p>
      </dgm:t>
    </dgm:pt>
    <dgm:pt modelId="{AA428323-CFF2-42D6-8913-63FD43A8A652}" type="pres">
      <dgm:prSet presAssocID="{50D9C099-FB03-4DA5-AA19-7CAB510B99B6}" presName="linear" presStyleCnt="0">
        <dgm:presLayoutVars>
          <dgm:animLvl val="lvl"/>
          <dgm:resizeHandles val="exact"/>
        </dgm:presLayoutVars>
      </dgm:prSet>
      <dgm:spPr/>
    </dgm:pt>
    <dgm:pt modelId="{22D83B95-C74A-45DB-906E-896D60C0D2BC}" type="pres">
      <dgm:prSet presAssocID="{F4017C90-E332-4590-988A-A0A00BAAFAA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FA00EC6-D934-4F47-A39D-653F26ACD1A9}" type="pres">
      <dgm:prSet presAssocID="{D7CA17EE-C456-44B9-9B43-37CFFC4FB33F}" presName="spacer" presStyleCnt="0"/>
      <dgm:spPr/>
    </dgm:pt>
    <dgm:pt modelId="{2DC8BA9E-A66F-4FD5-A754-97D0BC92A349}" type="pres">
      <dgm:prSet presAssocID="{D847BD73-02E9-49CD-8A11-D4DAAD33E29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C7EAF77-47BE-4B34-81A9-76F374BFC9F3}" type="pres">
      <dgm:prSet presAssocID="{7BCC5A08-97DF-4F6C-BFF2-1C5A43A70629}" presName="spacer" presStyleCnt="0"/>
      <dgm:spPr/>
    </dgm:pt>
    <dgm:pt modelId="{CEF70BB3-0B29-4E05-BF8D-6A0DAF91D921}" type="pres">
      <dgm:prSet presAssocID="{EC804F94-82F4-46C3-B256-429F03C2840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1BACD9F-D166-4786-BD73-CFBB39D76A76}" type="pres">
      <dgm:prSet presAssocID="{94E5E300-4182-40B3-BD3B-FE8500B018DE}" presName="spacer" presStyleCnt="0"/>
      <dgm:spPr/>
    </dgm:pt>
    <dgm:pt modelId="{40719CA4-3680-467E-9351-6A2512760883}" type="pres">
      <dgm:prSet presAssocID="{77B57889-B309-4C25-82DD-594DA230DA3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AF1AD39-9261-4090-85FC-B7462508C3BE}" type="pres">
      <dgm:prSet presAssocID="{D5361BF0-A9DF-4FD3-996E-09B76A099720}" presName="spacer" presStyleCnt="0"/>
      <dgm:spPr/>
    </dgm:pt>
    <dgm:pt modelId="{4FF1BDA4-B3D4-4AC6-9D14-B53C34F58E46}" type="pres">
      <dgm:prSet presAssocID="{2307205C-6B9E-4B2A-B319-76F1C46546A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5542B0A-18EB-4EFC-9018-183A6A8B4234}" type="presOf" srcId="{D847BD73-02E9-49CD-8A11-D4DAAD33E292}" destId="{2DC8BA9E-A66F-4FD5-A754-97D0BC92A349}" srcOrd="0" destOrd="0" presId="urn:microsoft.com/office/officeart/2005/8/layout/vList2"/>
    <dgm:cxn modelId="{809CB517-83E4-49AD-894A-64BA323D2056}" type="presOf" srcId="{77B57889-B309-4C25-82DD-594DA230DA3A}" destId="{40719CA4-3680-467E-9351-6A2512760883}" srcOrd="0" destOrd="0" presId="urn:microsoft.com/office/officeart/2005/8/layout/vList2"/>
    <dgm:cxn modelId="{B06FC942-5CB7-433E-970F-3E05A7D093AC}" type="presOf" srcId="{EC804F94-82F4-46C3-B256-429F03C2840E}" destId="{CEF70BB3-0B29-4E05-BF8D-6A0DAF91D921}" srcOrd="0" destOrd="0" presId="urn:microsoft.com/office/officeart/2005/8/layout/vList2"/>
    <dgm:cxn modelId="{A0E52C4B-2283-440A-9D2B-486A027787FE}" srcId="{50D9C099-FB03-4DA5-AA19-7CAB510B99B6}" destId="{77B57889-B309-4C25-82DD-594DA230DA3A}" srcOrd="3" destOrd="0" parTransId="{B3406E1A-2915-427A-B3ED-D1573026A23F}" sibTransId="{D5361BF0-A9DF-4FD3-996E-09B76A099720}"/>
    <dgm:cxn modelId="{8A91AD86-9138-4D25-8075-299619A3B0C4}" srcId="{50D9C099-FB03-4DA5-AA19-7CAB510B99B6}" destId="{EC804F94-82F4-46C3-B256-429F03C2840E}" srcOrd="2" destOrd="0" parTransId="{BF66DAF3-AB19-48CE-AEE1-A29231ACE085}" sibTransId="{94E5E300-4182-40B3-BD3B-FE8500B018DE}"/>
    <dgm:cxn modelId="{AF29A38B-8F44-45E5-8CC5-EAA410AB53D4}" type="presOf" srcId="{2307205C-6B9E-4B2A-B319-76F1C46546AF}" destId="{4FF1BDA4-B3D4-4AC6-9D14-B53C34F58E46}" srcOrd="0" destOrd="0" presId="urn:microsoft.com/office/officeart/2005/8/layout/vList2"/>
    <dgm:cxn modelId="{478BBCA2-1BA2-4E7F-8D2C-391C4484533D}" type="presOf" srcId="{F4017C90-E332-4590-988A-A0A00BAAFAA6}" destId="{22D83B95-C74A-45DB-906E-896D60C0D2BC}" srcOrd="0" destOrd="0" presId="urn:microsoft.com/office/officeart/2005/8/layout/vList2"/>
    <dgm:cxn modelId="{80EA22AF-38D4-4198-AD6B-19BA582A7625}" type="presOf" srcId="{50D9C099-FB03-4DA5-AA19-7CAB510B99B6}" destId="{AA428323-CFF2-42D6-8913-63FD43A8A652}" srcOrd="0" destOrd="0" presId="urn:microsoft.com/office/officeart/2005/8/layout/vList2"/>
    <dgm:cxn modelId="{FD32A6B7-781F-4112-91EC-C48402139D6B}" srcId="{50D9C099-FB03-4DA5-AA19-7CAB510B99B6}" destId="{D847BD73-02E9-49CD-8A11-D4DAAD33E292}" srcOrd="1" destOrd="0" parTransId="{17DB82A1-0F40-4BD8-B167-252156892B26}" sibTransId="{7BCC5A08-97DF-4F6C-BFF2-1C5A43A70629}"/>
    <dgm:cxn modelId="{594ECBD1-735E-4156-8654-A7521FB6F881}" srcId="{50D9C099-FB03-4DA5-AA19-7CAB510B99B6}" destId="{F4017C90-E332-4590-988A-A0A00BAAFAA6}" srcOrd="0" destOrd="0" parTransId="{E692093C-0ED4-45A9-97C7-6A72446C5D01}" sibTransId="{D7CA17EE-C456-44B9-9B43-37CFFC4FB33F}"/>
    <dgm:cxn modelId="{ADE707EF-BBFE-479A-9F51-B72B66DD3AC9}" srcId="{50D9C099-FB03-4DA5-AA19-7CAB510B99B6}" destId="{2307205C-6B9E-4B2A-B319-76F1C46546AF}" srcOrd="4" destOrd="0" parTransId="{6CD077E3-0B3C-4161-8082-5AA21C21D01E}" sibTransId="{637C02E3-B6C0-4552-8E6B-1F1ADC224B87}"/>
    <dgm:cxn modelId="{3677CCDD-9363-4F16-AE04-73C6AD5F2F52}" type="presParOf" srcId="{AA428323-CFF2-42D6-8913-63FD43A8A652}" destId="{22D83B95-C74A-45DB-906E-896D60C0D2BC}" srcOrd="0" destOrd="0" presId="urn:microsoft.com/office/officeart/2005/8/layout/vList2"/>
    <dgm:cxn modelId="{9F5DDC80-B9C0-4746-B0EB-59C4FBE989EC}" type="presParOf" srcId="{AA428323-CFF2-42D6-8913-63FD43A8A652}" destId="{BFA00EC6-D934-4F47-A39D-653F26ACD1A9}" srcOrd="1" destOrd="0" presId="urn:microsoft.com/office/officeart/2005/8/layout/vList2"/>
    <dgm:cxn modelId="{4961AE36-BD8A-4767-80F2-014D706E409B}" type="presParOf" srcId="{AA428323-CFF2-42D6-8913-63FD43A8A652}" destId="{2DC8BA9E-A66F-4FD5-A754-97D0BC92A349}" srcOrd="2" destOrd="0" presId="urn:microsoft.com/office/officeart/2005/8/layout/vList2"/>
    <dgm:cxn modelId="{F4F58C64-7364-4AF4-B2D4-08D14AB715AE}" type="presParOf" srcId="{AA428323-CFF2-42D6-8913-63FD43A8A652}" destId="{0C7EAF77-47BE-4B34-81A9-76F374BFC9F3}" srcOrd="3" destOrd="0" presId="urn:microsoft.com/office/officeart/2005/8/layout/vList2"/>
    <dgm:cxn modelId="{7D217626-A322-4A55-B839-492BDBE9D39B}" type="presParOf" srcId="{AA428323-CFF2-42D6-8913-63FD43A8A652}" destId="{CEF70BB3-0B29-4E05-BF8D-6A0DAF91D921}" srcOrd="4" destOrd="0" presId="urn:microsoft.com/office/officeart/2005/8/layout/vList2"/>
    <dgm:cxn modelId="{A5AD01DA-D26E-499D-A01D-CBF103108FDC}" type="presParOf" srcId="{AA428323-CFF2-42D6-8913-63FD43A8A652}" destId="{11BACD9F-D166-4786-BD73-CFBB39D76A76}" srcOrd="5" destOrd="0" presId="urn:microsoft.com/office/officeart/2005/8/layout/vList2"/>
    <dgm:cxn modelId="{6860F0CB-816B-465A-B6CB-3227777D0BAC}" type="presParOf" srcId="{AA428323-CFF2-42D6-8913-63FD43A8A652}" destId="{40719CA4-3680-467E-9351-6A2512760883}" srcOrd="6" destOrd="0" presId="urn:microsoft.com/office/officeart/2005/8/layout/vList2"/>
    <dgm:cxn modelId="{6C8DFCF8-5614-4AF4-BAB3-B03FC47EF09A}" type="presParOf" srcId="{AA428323-CFF2-42D6-8913-63FD43A8A652}" destId="{2AF1AD39-9261-4090-85FC-B7462508C3BE}" srcOrd="7" destOrd="0" presId="urn:microsoft.com/office/officeart/2005/8/layout/vList2"/>
    <dgm:cxn modelId="{BD65EB54-F4F0-4288-B16D-326D3E8FD64E}" type="presParOf" srcId="{AA428323-CFF2-42D6-8913-63FD43A8A652}" destId="{4FF1BDA4-B3D4-4AC6-9D14-B53C34F58E4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A406A5-B82C-4B3E-8D7A-FA3DB17F09C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F76EB7A-D494-4259-962E-02B31C542705}">
      <dgm:prSet/>
      <dgm:spPr/>
      <dgm:t>
        <a:bodyPr/>
        <a:lstStyle/>
        <a:p>
          <a:r>
            <a:rPr lang="cs-CZ" b="1"/>
            <a:t>Dyslexie: </a:t>
          </a:r>
          <a:r>
            <a:rPr lang="cs-CZ"/>
            <a:t>poruchu schopnosti naučit se číst běžnými metodami a porozumět čtenému textu. </a:t>
          </a:r>
          <a:endParaRPr lang="en-US"/>
        </a:p>
      </dgm:t>
    </dgm:pt>
    <dgm:pt modelId="{6BE65235-A53B-4554-96C8-4E3CB6FF2BC4}" type="parTrans" cxnId="{ACCE08BF-A0A6-4C29-A55A-D8B5AEFA7626}">
      <dgm:prSet/>
      <dgm:spPr/>
      <dgm:t>
        <a:bodyPr/>
        <a:lstStyle/>
        <a:p>
          <a:endParaRPr lang="en-US"/>
        </a:p>
      </dgm:t>
    </dgm:pt>
    <dgm:pt modelId="{FCF02573-B08A-40C0-90CD-67E4D943CEBE}" type="sibTrans" cxnId="{ACCE08BF-A0A6-4C29-A55A-D8B5AEFA7626}">
      <dgm:prSet/>
      <dgm:spPr/>
      <dgm:t>
        <a:bodyPr/>
        <a:lstStyle/>
        <a:p>
          <a:endParaRPr lang="en-US"/>
        </a:p>
      </dgm:t>
    </dgm:pt>
    <dgm:pt modelId="{0DB58EE0-2B4D-4506-87EA-726089759BB7}">
      <dgm:prSet/>
      <dgm:spPr/>
      <dgm:t>
        <a:bodyPr/>
        <a:lstStyle/>
        <a:p>
          <a:r>
            <a:rPr lang="cs-CZ" b="1"/>
            <a:t>Dysortografie:</a:t>
          </a:r>
          <a:r>
            <a:rPr lang="cs-CZ"/>
            <a:t> ztížená schopnost osvojit si pravopis. </a:t>
          </a:r>
          <a:endParaRPr lang="en-US"/>
        </a:p>
      </dgm:t>
    </dgm:pt>
    <dgm:pt modelId="{AB0D5993-E821-431D-ACAF-11BCB09B29E0}" type="parTrans" cxnId="{FCE4CE7B-18E0-4DCE-90C7-ABDBAFCEB6AB}">
      <dgm:prSet/>
      <dgm:spPr/>
      <dgm:t>
        <a:bodyPr/>
        <a:lstStyle/>
        <a:p>
          <a:endParaRPr lang="en-US"/>
        </a:p>
      </dgm:t>
    </dgm:pt>
    <dgm:pt modelId="{C0AF54EE-27FD-4F47-9AB9-F267A0099843}" type="sibTrans" cxnId="{FCE4CE7B-18E0-4DCE-90C7-ABDBAFCEB6AB}">
      <dgm:prSet/>
      <dgm:spPr/>
      <dgm:t>
        <a:bodyPr/>
        <a:lstStyle/>
        <a:p>
          <a:endParaRPr lang="en-US"/>
        </a:p>
      </dgm:t>
    </dgm:pt>
    <dgm:pt modelId="{CCED866B-A3DB-44AD-9D28-77A42B4726C3}">
      <dgm:prSet/>
      <dgm:spPr/>
      <dgm:t>
        <a:bodyPr/>
        <a:lstStyle/>
        <a:p>
          <a:r>
            <a:rPr lang="cs-CZ" b="1"/>
            <a:t>Dysgrafie:</a:t>
          </a:r>
          <a:r>
            <a:rPr lang="cs-CZ"/>
            <a:t> obtíže s písemnou formou projevu. </a:t>
          </a:r>
          <a:endParaRPr lang="en-US"/>
        </a:p>
      </dgm:t>
    </dgm:pt>
    <dgm:pt modelId="{C70C9751-ACEA-427A-A99B-FE37B6796ED5}" type="parTrans" cxnId="{106803A5-0042-432C-85DD-1A07F0C0236A}">
      <dgm:prSet/>
      <dgm:spPr/>
      <dgm:t>
        <a:bodyPr/>
        <a:lstStyle/>
        <a:p>
          <a:endParaRPr lang="en-US"/>
        </a:p>
      </dgm:t>
    </dgm:pt>
    <dgm:pt modelId="{BCCCF218-620C-4E09-8184-98A0D4E7D24C}" type="sibTrans" cxnId="{106803A5-0042-432C-85DD-1A07F0C0236A}">
      <dgm:prSet/>
      <dgm:spPr/>
      <dgm:t>
        <a:bodyPr/>
        <a:lstStyle/>
        <a:p>
          <a:endParaRPr lang="en-US"/>
        </a:p>
      </dgm:t>
    </dgm:pt>
    <dgm:pt modelId="{F1B67FF8-86D5-45D4-BF31-F3E734BEAB1A}">
      <dgm:prSet/>
      <dgm:spPr/>
      <dgm:t>
        <a:bodyPr/>
        <a:lstStyle/>
        <a:p>
          <a:r>
            <a:rPr lang="cs-CZ" b="1"/>
            <a:t>Dyskalkulie: </a:t>
          </a:r>
          <a:r>
            <a:rPr lang="cs-CZ"/>
            <a:t>specifická porucha počítání a práce s matematickými symboly. </a:t>
          </a:r>
          <a:endParaRPr lang="en-US"/>
        </a:p>
      </dgm:t>
    </dgm:pt>
    <dgm:pt modelId="{C8679E68-67C7-40B6-A246-7CFCEC4AEC75}" type="parTrans" cxnId="{CEB09DA9-E4C3-4919-9972-A6D7ADE96838}">
      <dgm:prSet/>
      <dgm:spPr/>
      <dgm:t>
        <a:bodyPr/>
        <a:lstStyle/>
        <a:p>
          <a:endParaRPr lang="en-US"/>
        </a:p>
      </dgm:t>
    </dgm:pt>
    <dgm:pt modelId="{6C66FEC8-C65A-4E1B-AA40-16278014595F}" type="sibTrans" cxnId="{CEB09DA9-E4C3-4919-9972-A6D7ADE96838}">
      <dgm:prSet/>
      <dgm:spPr/>
      <dgm:t>
        <a:bodyPr/>
        <a:lstStyle/>
        <a:p>
          <a:endParaRPr lang="en-US"/>
        </a:p>
      </dgm:t>
    </dgm:pt>
    <dgm:pt modelId="{0855AE5D-22F6-4B67-904D-DF207243A27E}">
      <dgm:prSet/>
      <dgm:spPr/>
      <dgm:t>
        <a:bodyPr/>
        <a:lstStyle/>
        <a:p>
          <a:r>
            <a:rPr lang="cs-CZ" b="1"/>
            <a:t>Dysmúzie:</a:t>
          </a:r>
          <a:r>
            <a:rPr lang="cs-CZ"/>
            <a:t> porucha související s hudebními schopnostmi. </a:t>
          </a:r>
          <a:endParaRPr lang="en-US"/>
        </a:p>
      </dgm:t>
    </dgm:pt>
    <dgm:pt modelId="{6821E93E-7E95-43EE-8CB4-8716FE159518}" type="parTrans" cxnId="{DC7047DA-A909-41CA-AE3F-8EED76724BD9}">
      <dgm:prSet/>
      <dgm:spPr/>
      <dgm:t>
        <a:bodyPr/>
        <a:lstStyle/>
        <a:p>
          <a:endParaRPr lang="en-US"/>
        </a:p>
      </dgm:t>
    </dgm:pt>
    <dgm:pt modelId="{C80E37DB-208B-4493-AD4A-07E9CECDCE11}" type="sibTrans" cxnId="{DC7047DA-A909-41CA-AE3F-8EED76724BD9}">
      <dgm:prSet/>
      <dgm:spPr/>
      <dgm:t>
        <a:bodyPr/>
        <a:lstStyle/>
        <a:p>
          <a:endParaRPr lang="en-US"/>
        </a:p>
      </dgm:t>
    </dgm:pt>
    <dgm:pt modelId="{75769C9B-626B-41D4-9C96-AE95504365D4}">
      <dgm:prSet/>
      <dgm:spPr/>
      <dgm:t>
        <a:bodyPr/>
        <a:lstStyle/>
        <a:p>
          <a:r>
            <a:rPr lang="cs-CZ" b="1"/>
            <a:t>Dyspinxie: </a:t>
          </a:r>
          <a:r>
            <a:rPr lang="cs-CZ"/>
            <a:t>porucha charakteristická nízkou úrovní kresby. </a:t>
          </a:r>
          <a:endParaRPr lang="en-US"/>
        </a:p>
      </dgm:t>
    </dgm:pt>
    <dgm:pt modelId="{D8374607-80A2-493E-8E03-A12056147100}" type="parTrans" cxnId="{1865FBA1-1613-4D85-A3F4-B7DCA15634C0}">
      <dgm:prSet/>
      <dgm:spPr/>
      <dgm:t>
        <a:bodyPr/>
        <a:lstStyle/>
        <a:p>
          <a:endParaRPr lang="en-US"/>
        </a:p>
      </dgm:t>
    </dgm:pt>
    <dgm:pt modelId="{2B7916D8-6D19-46F2-80E2-96C2A3B054B3}" type="sibTrans" cxnId="{1865FBA1-1613-4D85-A3F4-B7DCA15634C0}">
      <dgm:prSet/>
      <dgm:spPr/>
      <dgm:t>
        <a:bodyPr/>
        <a:lstStyle/>
        <a:p>
          <a:endParaRPr lang="en-US"/>
        </a:p>
      </dgm:t>
    </dgm:pt>
    <dgm:pt modelId="{FFFD332C-63E8-4B95-B808-B55D658AF364}">
      <dgm:prSet/>
      <dgm:spPr/>
      <dgm:t>
        <a:bodyPr/>
        <a:lstStyle/>
        <a:p>
          <a:r>
            <a:rPr lang="cs-CZ"/>
            <a:t>Dyspraxie: porucha obratnosti</a:t>
          </a:r>
          <a:endParaRPr lang="en-US"/>
        </a:p>
      </dgm:t>
    </dgm:pt>
    <dgm:pt modelId="{65B74598-DFB3-4DF6-8690-B08AEB739E06}" type="parTrans" cxnId="{B0E9C7A1-FC1D-4BF0-895C-F6B6C4516734}">
      <dgm:prSet/>
      <dgm:spPr/>
      <dgm:t>
        <a:bodyPr/>
        <a:lstStyle/>
        <a:p>
          <a:endParaRPr lang="en-US"/>
        </a:p>
      </dgm:t>
    </dgm:pt>
    <dgm:pt modelId="{6B969977-D59B-4F71-81CA-6992B87295A9}" type="sibTrans" cxnId="{B0E9C7A1-FC1D-4BF0-895C-F6B6C4516734}">
      <dgm:prSet/>
      <dgm:spPr/>
      <dgm:t>
        <a:bodyPr/>
        <a:lstStyle/>
        <a:p>
          <a:endParaRPr lang="en-US"/>
        </a:p>
      </dgm:t>
    </dgm:pt>
    <dgm:pt modelId="{6C71BB48-58A8-4B98-9C0D-BDA17A96FAD1}" type="pres">
      <dgm:prSet presAssocID="{38A406A5-B82C-4B3E-8D7A-FA3DB17F09C8}" presName="linear" presStyleCnt="0">
        <dgm:presLayoutVars>
          <dgm:animLvl val="lvl"/>
          <dgm:resizeHandles val="exact"/>
        </dgm:presLayoutVars>
      </dgm:prSet>
      <dgm:spPr/>
    </dgm:pt>
    <dgm:pt modelId="{20C0E432-74A6-44F5-A982-0DC5A9569FAD}" type="pres">
      <dgm:prSet presAssocID="{3F76EB7A-D494-4259-962E-02B31C542705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47358B76-CF62-4AE4-B7AA-A9EC6E4FF9AA}" type="pres">
      <dgm:prSet presAssocID="{FCF02573-B08A-40C0-90CD-67E4D943CEBE}" presName="spacer" presStyleCnt="0"/>
      <dgm:spPr/>
    </dgm:pt>
    <dgm:pt modelId="{AF7879A1-FE43-4BD4-984C-97BACC77AFCA}" type="pres">
      <dgm:prSet presAssocID="{0DB58EE0-2B4D-4506-87EA-726089759BB7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60180077-D83E-4FE3-879D-7632497D44A1}" type="pres">
      <dgm:prSet presAssocID="{C0AF54EE-27FD-4F47-9AB9-F267A0099843}" presName="spacer" presStyleCnt="0"/>
      <dgm:spPr/>
    </dgm:pt>
    <dgm:pt modelId="{0CD21182-1918-4964-A73D-074307F3ECDB}" type="pres">
      <dgm:prSet presAssocID="{CCED866B-A3DB-44AD-9D28-77A42B4726C3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A54C825D-D35D-45E7-8956-7B62E55196BC}" type="pres">
      <dgm:prSet presAssocID="{BCCCF218-620C-4E09-8184-98A0D4E7D24C}" presName="spacer" presStyleCnt="0"/>
      <dgm:spPr/>
    </dgm:pt>
    <dgm:pt modelId="{1566C19F-E688-4E7A-B41A-1F7712895F2D}" type="pres">
      <dgm:prSet presAssocID="{F1B67FF8-86D5-45D4-BF31-F3E734BEAB1A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13FF31A-C113-4FC9-BC32-1E7043A847AB}" type="pres">
      <dgm:prSet presAssocID="{6C66FEC8-C65A-4E1B-AA40-16278014595F}" presName="spacer" presStyleCnt="0"/>
      <dgm:spPr/>
    </dgm:pt>
    <dgm:pt modelId="{36549289-1071-4474-ACB4-32E0C1E99D6F}" type="pres">
      <dgm:prSet presAssocID="{0855AE5D-22F6-4B67-904D-DF207243A27E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CF8CF344-1495-47A6-92ED-B4B16D2F49FA}" type="pres">
      <dgm:prSet presAssocID="{C80E37DB-208B-4493-AD4A-07E9CECDCE11}" presName="spacer" presStyleCnt="0"/>
      <dgm:spPr/>
    </dgm:pt>
    <dgm:pt modelId="{EC6E5DC8-D876-423C-AEE3-01B90F5FEDD3}" type="pres">
      <dgm:prSet presAssocID="{75769C9B-626B-41D4-9C96-AE95504365D4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EA599278-67FE-49D7-96AD-6949EBC44B5C}" type="pres">
      <dgm:prSet presAssocID="{2B7916D8-6D19-46F2-80E2-96C2A3B054B3}" presName="spacer" presStyleCnt="0"/>
      <dgm:spPr/>
    </dgm:pt>
    <dgm:pt modelId="{DEB7E21A-DA3F-4494-87A9-DD71C9298B4F}" type="pres">
      <dgm:prSet presAssocID="{FFFD332C-63E8-4B95-B808-B55D658AF364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89372B2D-2247-437D-B9AD-C8A145D75A49}" type="presOf" srcId="{0855AE5D-22F6-4B67-904D-DF207243A27E}" destId="{36549289-1071-4474-ACB4-32E0C1E99D6F}" srcOrd="0" destOrd="0" presId="urn:microsoft.com/office/officeart/2005/8/layout/vList2"/>
    <dgm:cxn modelId="{11C11561-356E-4032-89A9-196CCF9ACA81}" type="presOf" srcId="{3F76EB7A-D494-4259-962E-02B31C542705}" destId="{20C0E432-74A6-44F5-A982-0DC5A9569FAD}" srcOrd="0" destOrd="0" presId="urn:microsoft.com/office/officeart/2005/8/layout/vList2"/>
    <dgm:cxn modelId="{28C71574-ED9D-472D-A6CD-B1D7720148D3}" type="presOf" srcId="{CCED866B-A3DB-44AD-9D28-77A42B4726C3}" destId="{0CD21182-1918-4964-A73D-074307F3ECDB}" srcOrd="0" destOrd="0" presId="urn:microsoft.com/office/officeart/2005/8/layout/vList2"/>
    <dgm:cxn modelId="{72940775-63FB-409E-8A5E-D3FC3313F1A9}" type="presOf" srcId="{F1B67FF8-86D5-45D4-BF31-F3E734BEAB1A}" destId="{1566C19F-E688-4E7A-B41A-1F7712895F2D}" srcOrd="0" destOrd="0" presId="urn:microsoft.com/office/officeart/2005/8/layout/vList2"/>
    <dgm:cxn modelId="{33747B79-236A-4FEB-8399-C43063482AD0}" type="presOf" srcId="{75769C9B-626B-41D4-9C96-AE95504365D4}" destId="{EC6E5DC8-D876-423C-AEE3-01B90F5FEDD3}" srcOrd="0" destOrd="0" presId="urn:microsoft.com/office/officeart/2005/8/layout/vList2"/>
    <dgm:cxn modelId="{FCE4CE7B-18E0-4DCE-90C7-ABDBAFCEB6AB}" srcId="{38A406A5-B82C-4B3E-8D7A-FA3DB17F09C8}" destId="{0DB58EE0-2B4D-4506-87EA-726089759BB7}" srcOrd="1" destOrd="0" parTransId="{AB0D5993-E821-431D-ACAF-11BCB09B29E0}" sibTransId="{C0AF54EE-27FD-4F47-9AB9-F267A0099843}"/>
    <dgm:cxn modelId="{B0E9C7A1-FC1D-4BF0-895C-F6B6C4516734}" srcId="{38A406A5-B82C-4B3E-8D7A-FA3DB17F09C8}" destId="{FFFD332C-63E8-4B95-B808-B55D658AF364}" srcOrd="6" destOrd="0" parTransId="{65B74598-DFB3-4DF6-8690-B08AEB739E06}" sibTransId="{6B969977-D59B-4F71-81CA-6992B87295A9}"/>
    <dgm:cxn modelId="{1865FBA1-1613-4D85-A3F4-B7DCA15634C0}" srcId="{38A406A5-B82C-4B3E-8D7A-FA3DB17F09C8}" destId="{75769C9B-626B-41D4-9C96-AE95504365D4}" srcOrd="5" destOrd="0" parTransId="{D8374607-80A2-493E-8E03-A12056147100}" sibTransId="{2B7916D8-6D19-46F2-80E2-96C2A3B054B3}"/>
    <dgm:cxn modelId="{106803A5-0042-432C-85DD-1A07F0C0236A}" srcId="{38A406A5-B82C-4B3E-8D7A-FA3DB17F09C8}" destId="{CCED866B-A3DB-44AD-9D28-77A42B4726C3}" srcOrd="2" destOrd="0" parTransId="{C70C9751-ACEA-427A-A99B-FE37B6796ED5}" sibTransId="{BCCCF218-620C-4E09-8184-98A0D4E7D24C}"/>
    <dgm:cxn modelId="{830E85A5-623C-492D-B6AE-EA7624544929}" type="presOf" srcId="{38A406A5-B82C-4B3E-8D7A-FA3DB17F09C8}" destId="{6C71BB48-58A8-4B98-9C0D-BDA17A96FAD1}" srcOrd="0" destOrd="0" presId="urn:microsoft.com/office/officeart/2005/8/layout/vList2"/>
    <dgm:cxn modelId="{CEB09DA9-E4C3-4919-9972-A6D7ADE96838}" srcId="{38A406A5-B82C-4B3E-8D7A-FA3DB17F09C8}" destId="{F1B67FF8-86D5-45D4-BF31-F3E734BEAB1A}" srcOrd="3" destOrd="0" parTransId="{C8679E68-67C7-40B6-A246-7CFCEC4AEC75}" sibTransId="{6C66FEC8-C65A-4E1B-AA40-16278014595F}"/>
    <dgm:cxn modelId="{B5C79DA9-7AE2-4AAD-B79B-4050B8313F4B}" type="presOf" srcId="{FFFD332C-63E8-4B95-B808-B55D658AF364}" destId="{DEB7E21A-DA3F-4494-87A9-DD71C9298B4F}" srcOrd="0" destOrd="0" presId="urn:microsoft.com/office/officeart/2005/8/layout/vList2"/>
    <dgm:cxn modelId="{ACCE08BF-A0A6-4C29-A55A-D8B5AEFA7626}" srcId="{38A406A5-B82C-4B3E-8D7A-FA3DB17F09C8}" destId="{3F76EB7A-D494-4259-962E-02B31C542705}" srcOrd="0" destOrd="0" parTransId="{6BE65235-A53B-4554-96C8-4E3CB6FF2BC4}" sibTransId="{FCF02573-B08A-40C0-90CD-67E4D943CEBE}"/>
    <dgm:cxn modelId="{DC7047DA-A909-41CA-AE3F-8EED76724BD9}" srcId="{38A406A5-B82C-4B3E-8D7A-FA3DB17F09C8}" destId="{0855AE5D-22F6-4B67-904D-DF207243A27E}" srcOrd="4" destOrd="0" parTransId="{6821E93E-7E95-43EE-8CB4-8716FE159518}" sibTransId="{C80E37DB-208B-4493-AD4A-07E9CECDCE11}"/>
    <dgm:cxn modelId="{050E7EDA-A392-40F8-9465-6E71CA6C5B27}" type="presOf" srcId="{0DB58EE0-2B4D-4506-87EA-726089759BB7}" destId="{AF7879A1-FE43-4BD4-984C-97BACC77AFCA}" srcOrd="0" destOrd="0" presId="urn:microsoft.com/office/officeart/2005/8/layout/vList2"/>
    <dgm:cxn modelId="{26D957C5-C9C7-41D9-BBAB-49EF5EE4C35E}" type="presParOf" srcId="{6C71BB48-58A8-4B98-9C0D-BDA17A96FAD1}" destId="{20C0E432-74A6-44F5-A982-0DC5A9569FAD}" srcOrd="0" destOrd="0" presId="urn:microsoft.com/office/officeart/2005/8/layout/vList2"/>
    <dgm:cxn modelId="{F35C7238-8A65-4AB8-B407-16E503E8579B}" type="presParOf" srcId="{6C71BB48-58A8-4B98-9C0D-BDA17A96FAD1}" destId="{47358B76-CF62-4AE4-B7AA-A9EC6E4FF9AA}" srcOrd="1" destOrd="0" presId="urn:microsoft.com/office/officeart/2005/8/layout/vList2"/>
    <dgm:cxn modelId="{CDAB77FF-7AFC-4D4C-92B1-99D19D3294A3}" type="presParOf" srcId="{6C71BB48-58A8-4B98-9C0D-BDA17A96FAD1}" destId="{AF7879A1-FE43-4BD4-984C-97BACC77AFCA}" srcOrd="2" destOrd="0" presId="urn:microsoft.com/office/officeart/2005/8/layout/vList2"/>
    <dgm:cxn modelId="{05A81D98-DDFE-4F54-9CA9-733DA86DA0B0}" type="presParOf" srcId="{6C71BB48-58A8-4B98-9C0D-BDA17A96FAD1}" destId="{60180077-D83E-4FE3-879D-7632497D44A1}" srcOrd="3" destOrd="0" presId="urn:microsoft.com/office/officeart/2005/8/layout/vList2"/>
    <dgm:cxn modelId="{82A73529-5B84-4A44-8F94-91B0B5779C73}" type="presParOf" srcId="{6C71BB48-58A8-4B98-9C0D-BDA17A96FAD1}" destId="{0CD21182-1918-4964-A73D-074307F3ECDB}" srcOrd="4" destOrd="0" presId="urn:microsoft.com/office/officeart/2005/8/layout/vList2"/>
    <dgm:cxn modelId="{F02C4FDC-888E-458E-A937-67EED8B3CA7F}" type="presParOf" srcId="{6C71BB48-58A8-4B98-9C0D-BDA17A96FAD1}" destId="{A54C825D-D35D-45E7-8956-7B62E55196BC}" srcOrd="5" destOrd="0" presId="urn:microsoft.com/office/officeart/2005/8/layout/vList2"/>
    <dgm:cxn modelId="{22C55F81-E0EA-4978-B13C-873C19B3E346}" type="presParOf" srcId="{6C71BB48-58A8-4B98-9C0D-BDA17A96FAD1}" destId="{1566C19F-E688-4E7A-B41A-1F7712895F2D}" srcOrd="6" destOrd="0" presId="urn:microsoft.com/office/officeart/2005/8/layout/vList2"/>
    <dgm:cxn modelId="{415A4446-C58C-4256-8342-DF8A5DA36BD4}" type="presParOf" srcId="{6C71BB48-58A8-4B98-9C0D-BDA17A96FAD1}" destId="{413FF31A-C113-4FC9-BC32-1E7043A847AB}" srcOrd="7" destOrd="0" presId="urn:microsoft.com/office/officeart/2005/8/layout/vList2"/>
    <dgm:cxn modelId="{268D5DD1-4144-4C26-9F34-F15B29E05CBC}" type="presParOf" srcId="{6C71BB48-58A8-4B98-9C0D-BDA17A96FAD1}" destId="{36549289-1071-4474-ACB4-32E0C1E99D6F}" srcOrd="8" destOrd="0" presId="urn:microsoft.com/office/officeart/2005/8/layout/vList2"/>
    <dgm:cxn modelId="{51CC407C-11C7-45DE-9B54-387E8B37DE1A}" type="presParOf" srcId="{6C71BB48-58A8-4B98-9C0D-BDA17A96FAD1}" destId="{CF8CF344-1495-47A6-92ED-B4B16D2F49FA}" srcOrd="9" destOrd="0" presId="urn:microsoft.com/office/officeart/2005/8/layout/vList2"/>
    <dgm:cxn modelId="{28F2CD9B-17C1-4F81-B959-692D1AD72298}" type="presParOf" srcId="{6C71BB48-58A8-4B98-9C0D-BDA17A96FAD1}" destId="{EC6E5DC8-D876-423C-AEE3-01B90F5FEDD3}" srcOrd="10" destOrd="0" presId="urn:microsoft.com/office/officeart/2005/8/layout/vList2"/>
    <dgm:cxn modelId="{AD57AFF2-0703-4888-84BC-1AB681591E13}" type="presParOf" srcId="{6C71BB48-58A8-4B98-9C0D-BDA17A96FAD1}" destId="{EA599278-67FE-49D7-96AD-6949EBC44B5C}" srcOrd="11" destOrd="0" presId="urn:microsoft.com/office/officeart/2005/8/layout/vList2"/>
    <dgm:cxn modelId="{861C26E0-3CDE-4CB8-BDA9-DAA46AE94A5D}" type="presParOf" srcId="{6C71BB48-58A8-4B98-9C0D-BDA17A96FAD1}" destId="{DEB7E21A-DA3F-4494-87A9-DD71C9298B4F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F886053-7383-45C6-96A0-82138720FED1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446B15D-0B19-489C-A5CC-6C2CE8DAB34E}">
      <dgm:prSet/>
      <dgm:spPr/>
      <dgm:t>
        <a:bodyPr/>
        <a:lstStyle/>
        <a:p>
          <a:r>
            <a:rPr lang="cs-CZ" b="1"/>
            <a:t>Poruchy pozornosti:</a:t>
          </a:r>
          <a:endParaRPr lang="en-US"/>
        </a:p>
      </dgm:t>
    </dgm:pt>
    <dgm:pt modelId="{EF611979-7D0E-4268-92FD-A9B1196C2AF9}" type="parTrans" cxnId="{68E77FA0-5E8A-4830-B581-DF5F7B232683}">
      <dgm:prSet/>
      <dgm:spPr/>
      <dgm:t>
        <a:bodyPr/>
        <a:lstStyle/>
        <a:p>
          <a:endParaRPr lang="en-US"/>
        </a:p>
      </dgm:t>
    </dgm:pt>
    <dgm:pt modelId="{EB4A6410-09AE-4929-AA1C-8A955AE955D3}" type="sibTrans" cxnId="{68E77FA0-5E8A-4830-B581-DF5F7B232683}">
      <dgm:prSet/>
      <dgm:spPr/>
      <dgm:t>
        <a:bodyPr/>
        <a:lstStyle/>
        <a:p>
          <a:endParaRPr lang="en-US"/>
        </a:p>
      </dgm:t>
    </dgm:pt>
    <dgm:pt modelId="{871CEACC-8383-49F3-9DAE-8F1842D5A228}">
      <dgm:prSet/>
      <dgm:spPr/>
      <dgm:t>
        <a:bodyPr/>
        <a:lstStyle/>
        <a:p>
          <a:r>
            <a:rPr lang="cs-CZ"/>
            <a:t>ADD</a:t>
          </a:r>
          <a:endParaRPr lang="en-US"/>
        </a:p>
      </dgm:t>
    </dgm:pt>
    <dgm:pt modelId="{2AAEE6C9-5158-456C-B1BD-C0BBDEBBA932}" type="parTrans" cxnId="{83115F26-F5F0-4C5E-AA43-C0AFF8601B31}">
      <dgm:prSet/>
      <dgm:spPr/>
      <dgm:t>
        <a:bodyPr/>
        <a:lstStyle/>
        <a:p>
          <a:endParaRPr lang="en-US"/>
        </a:p>
      </dgm:t>
    </dgm:pt>
    <dgm:pt modelId="{8B3E0DEC-2700-4B67-9ECB-B9DD58C20B2E}" type="sibTrans" cxnId="{83115F26-F5F0-4C5E-AA43-C0AFF8601B31}">
      <dgm:prSet/>
      <dgm:spPr/>
      <dgm:t>
        <a:bodyPr/>
        <a:lstStyle/>
        <a:p>
          <a:endParaRPr lang="en-US"/>
        </a:p>
      </dgm:t>
    </dgm:pt>
    <dgm:pt modelId="{1A4571EC-F129-4DAB-8630-E5DC5B1293F2}">
      <dgm:prSet/>
      <dgm:spPr/>
      <dgm:t>
        <a:bodyPr/>
        <a:lstStyle/>
        <a:p>
          <a:r>
            <a:rPr lang="cs-CZ"/>
            <a:t>ADHD</a:t>
          </a:r>
          <a:endParaRPr lang="en-US"/>
        </a:p>
      </dgm:t>
    </dgm:pt>
    <dgm:pt modelId="{5682E03A-B9AA-4EE7-868B-69EB1A89FED7}" type="parTrans" cxnId="{4747F6ED-21BD-4EB7-B6B4-391DACD781AD}">
      <dgm:prSet/>
      <dgm:spPr/>
      <dgm:t>
        <a:bodyPr/>
        <a:lstStyle/>
        <a:p>
          <a:endParaRPr lang="en-US"/>
        </a:p>
      </dgm:t>
    </dgm:pt>
    <dgm:pt modelId="{5D20209B-6863-4B99-A12B-64FF4AFACDD4}" type="sibTrans" cxnId="{4747F6ED-21BD-4EB7-B6B4-391DACD781AD}">
      <dgm:prSet/>
      <dgm:spPr/>
      <dgm:t>
        <a:bodyPr/>
        <a:lstStyle/>
        <a:p>
          <a:endParaRPr lang="en-US"/>
        </a:p>
      </dgm:t>
    </dgm:pt>
    <dgm:pt modelId="{2B3DAE64-A8D9-4055-BD3A-DA853CA9F500}" type="pres">
      <dgm:prSet presAssocID="{DF886053-7383-45C6-96A0-82138720FED1}" presName="linear" presStyleCnt="0">
        <dgm:presLayoutVars>
          <dgm:animLvl val="lvl"/>
          <dgm:resizeHandles val="exact"/>
        </dgm:presLayoutVars>
      </dgm:prSet>
      <dgm:spPr/>
    </dgm:pt>
    <dgm:pt modelId="{6FBA917E-F007-4835-BBE4-A6492D01544A}" type="pres">
      <dgm:prSet presAssocID="{7446B15D-0B19-489C-A5CC-6C2CE8DAB34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2BF37B0-8853-42BC-A6BD-318B0D9CA3C9}" type="pres">
      <dgm:prSet presAssocID="{EB4A6410-09AE-4929-AA1C-8A955AE955D3}" presName="spacer" presStyleCnt="0"/>
      <dgm:spPr/>
    </dgm:pt>
    <dgm:pt modelId="{3F21CEC8-F6DD-47B9-AC98-A8C7B5E33734}" type="pres">
      <dgm:prSet presAssocID="{871CEACC-8383-49F3-9DAE-8F1842D5A22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E834133-2067-4B37-81DC-F7AFAB69C88A}" type="pres">
      <dgm:prSet presAssocID="{8B3E0DEC-2700-4B67-9ECB-B9DD58C20B2E}" presName="spacer" presStyleCnt="0"/>
      <dgm:spPr/>
    </dgm:pt>
    <dgm:pt modelId="{D204D6B3-891F-4032-AD10-0E2203AE0B6A}" type="pres">
      <dgm:prSet presAssocID="{1A4571EC-F129-4DAB-8630-E5DC5B1293F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29E7A0B-AD0B-41B6-B974-FA4926C64F64}" type="presOf" srcId="{DF886053-7383-45C6-96A0-82138720FED1}" destId="{2B3DAE64-A8D9-4055-BD3A-DA853CA9F500}" srcOrd="0" destOrd="0" presId="urn:microsoft.com/office/officeart/2005/8/layout/vList2"/>
    <dgm:cxn modelId="{3195471D-7639-4637-AD60-5AE46D17B5E9}" type="presOf" srcId="{1A4571EC-F129-4DAB-8630-E5DC5B1293F2}" destId="{D204D6B3-891F-4032-AD10-0E2203AE0B6A}" srcOrd="0" destOrd="0" presId="urn:microsoft.com/office/officeart/2005/8/layout/vList2"/>
    <dgm:cxn modelId="{83115F26-F5F0-4C5E-AA43-C0AFF8601B31}" srcId="{DF886053-7383-45C6-96A0-82138720FED1}" destId="{871CEACC-8383-49F3-9DAE-8F1842D5A228}" srcOrd="1" destOrd="0" parTransId="{2AAEE6C9-5158-456C-B1BD-C0BBDEBBA932}" sibTransId="{8B3E0DEC-2700-4B67-9ECB-B9DD58C20B2E}"/>
    <dgm:cxn modelId="{5CBC697F-7D05-4E82-BF79-F3C22C9A101E}" type="presOf" srcId="{7446B15D-0B19-489C-A5CC-6C2CE8DAB34E}" destId="{6FBA917E-F007-4835-BBE4-A6492D01544A}" srcOrd="0" destOrd="0" presId="urn:microsoft.com/office/officeart/2005/8/layout/vList2"/>
    <dgm:cxn modelId="{8E18D899-145D-4BC8-BA82-E14848E53ADF}" type="presOf" srcId="{871CEACC-8383-49F3-9DAE-8F1842D5A228}" destId="{3F21CEC8-F6DD-47B9-AC98-A8C7B5E33734}" srcOrd="0" destOrd="0" presId="urn:microsoft.com/office/officeart/2005/8/layout/vList2"/>
    <dgm:cxn modelId="{68E77FA0-5E8A-4830-B581-DF5F7B232683}" srcId="{DF886053-7383-45C6-96A0-82138720FED1}" destId="{7446B15D-0B19-489C-A5CC-6C2CE8DAB34E}" srcOrd="0" destOrd="0" parTransId="{EF611979-7D0E-4268-92FD-A9B1196C2AF9}" sibTransId="{EB4A6410-09AE-4929-AA1C-8A955AE955D3}"/>
    <dgm:cxn modelId="{4747F6ED-21BD-4EB7-B6B4-391DACD781AD}" srcId="{DF886053-7383-45C6-96A0-82138720FED1}" destId="{1A4571EC-F129-4DAB-8630-E5DC5B1293F2}" srcOrd="2" destOrd="0" parTransId="{5682E03A-B9AA-4EE7-868B-69EB1A89FED7}" sibTransId="{5D20209B-6863-4B99-A12B-64FF4AFACDD4}"/>
    <dgm:cxn modelId="{CE42B0AC-E314-4C5D-81D0-6A0BA69E0B06}" type="presParOf" srcId="{2B3DAE64-A8D9-4055-BD3A-DA853CA9F500}" destId="{6FBA917E-F007-4835-BBE4-A6492D01544A}" srcOrd="0" destOrd="0" presId="urn:microsoft.com/office/officeart/2005/8/layout/vList2"/>
    <dgm:cxn modelId="{CC6091A2-9B7C-4338-A773-D0766AAB3277}" type="presParOf" srcId="{2B3DAE64-A8D9-4055-BD3A-DA853CA9F500}" destId="{22BF37B0-8853-42BC-A6BD-318B0D9CA3C9}" srcOrd="1" destOrd="0" presId="urn:microsoft.com/office/officeart/2005/8/layout/vList2"/>
    <dgm:cxn modelId="{1906B458-C27C-4091-876A-71846357B3C2}" type="presParOf" srcId="{2B3DAE64-A8D9-4055-BD3A-DA853CA9F500}" destId="{3F21CEC8-F6DD-47B9-AC98-A8C7B5E33734}" srcOrd="2" destOrd="0" presId="urn:microsoft.com/office/officeart/2005/8/layout/vList2"/>
    <dgm:cxn modelId="{A179B5CA-D531-4FAE-B7B1-0FB96E5E9CA7}" type="presParOf" srcId="{2B3DAE64-A8D9-4055-BD3A-DA853CA9F500}" destId="{EE834133-2067-4B37-81DC-F7AFAB69C88A}" srcOrd="3" destOrd="0" presId="urn:microsoft.com/office/officeart/2005/8/layout/vList2"/>
    <dgm:cxn modelId="{A78C035C-4C5D-488A-A6B6-F0ADF1838406}" type="presParOf" srcId="{2B3DAE64-A8D9-4055-BD3A-DA853CA9F500}" destId="{D204D6B3-891F-4032-AD10-0E2203AE0B6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AAEB59-0DCE-42E8-AF02-9A0DF320AF41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544DDE7-93D9-42E3-968C-76913674FE23}">
      <dgm:prSet/>
      <dgm:spPr/>
      <dgm:t>
        <a:bodyPr/>
        <a:lstStyle/>
        <a:p>
          <a:r>
            <a:rPr lang="cs-CZ" b="1" dirty="0"/>
            <a:t>Poruchy pozornosti:</a:t>
          </a:r>
          <a:endParaRPr lang="en-US" dirty="0"/>
        </a:p>
      </dgm:t>
    </dgm:pt>
    <dgm:pt modelId="{8E8F5D6B-2999-4CCE-9665-36FD16493A0C}" type="parTrans" cxnId="{8EF1DD18-3CBD-4EBA-BB37-7CE099250387}">
      <dgm:prSet/>
      <dgm:spPr/>
      <dgm:t>
        <a:bodyPr/>
        <a:lstStyle/>
        <a:p>
          <a:endParaRPr lang="en-US"/>
        </a:p>
      </dgm:t>
    </dgm:pt>
    <dgm:pt modelId="{7F76E12C-357D-41D7-AB67-8495B7AE6119}" type="sibTrans" cxnId="{8EF1DD18-3CBD-4EBA-BB37-7CE099250387}">
      <dgm:prSet/>
      <dgm:spPr/>
      <dgm:t>
        <a:bodyPr/>
        <a:lstStyle/>
        <a:p>
          <a:endParaRPr lang="en-US"/>
        </a:p>
      </dgm:t>
    </dgm:pt>
    <dgm:pt modelId="{52E4B0CE-1378-42B0-8E6D-AD9AD64C7937}">
      <dgm:prSet/>
      <dgm:spPr/>
      <dgm:t>
        <a:bodyPr/>
        <a:lstStyle/>
        <a:p>
          <a:r>
            <a:rPr lang="cs-CZ" dirty="0"/>
            <a:t>ADD (porucha pozornosti)</a:t>
          </a:r>
          <a:endParaRPr lang="en-US" dirty="0"/>
        </a:p>
      </dgm:t>
    </dgm:pt>
    <dgm:pt modelId="{016BFC3F-A194-483D-99F6-8F7A5C1014A3}" type="parTrans" cxnId="{4A7CD4E5-F18C-4D37-B136-64B1C8763844}">
      <dgm:prSet/>
      <dgm:spPr/>
      <dgm:t>
        <a:bodyPr/>
        <a:lstStyle/>
        <a:p>
          <a:endParaRPr lang="en-US"/>
        </a:p>
      </dgm:t>
    </dgm:pt>
    <dgm:pt modelId="{48FCCFFE-1B88-4B04-B8ED-87FC46E19A0F}" type="sibTrans" cxnId="{4A7CD4E5-F18C-4D37-B136-64B1C8763844}">
      <dgm:prSet/>
      <dgm:spPr/>
      <dgm:t>
        <a:bodyPr/>
        <a:lstStyle/>
        <a:p>
          <a:endParaRPr lang="en-US"/>
        </a:p>
      </dgm:t>
    </dgm:pt>
    <dgm:pt modelId="{2EEE89EB-3624-443D-AD9C-5EB37F5FA284}">
      <dgm:prSet/>
      <dgm:spPr/>
      <dgm:t>
        <a:bodyPr/>
        <a:lstStyle/>
        <a:p>
          <a:pPr rtl="0"/>
          <a:r>
            <a:rPr lang="cs-CZ" dirty="0"/>
            <a:t>ADHD (poruchu pozornosti</a:t>
          </a:r>
          <a:r>
            <a:rPr lang="cs-CZ" dirty="0">
              <a:latin typeface="Calibri Light" panose="020F0302020204030204"/>
            </a:rPr>
            <a:t> </a:t>
          </a:r>
          <a:r>
            <a:rPr lang="cs-CZ" dirty="0"/>
            <a:t>s hyperaktivitou)</a:t>
          </a:r>
          <a:endParaRPr lang="en-US" dirty="0">
            <a:latin typeface="Calibri Light" panose="020F0302020204030204"/>
          </a:endParaRPr>
        </a:p>
      </dgm:t>
    </dgm:pt>
    <dgm:pt modelId="{7B226E70-C61C-405D-83F2-644EA24CDCCF}" type="parTrans" cxnId="{99511F2B-78EB-4A64-8D80-1603A8A74F98}">
      <dgm:prSet/>
      <dgm:spPr/>
      <dgm:t>
        <a:bodyPr/>
        <a:lstStyle/>
        <a:p>
          <a:endParaRPr lang="en-US"/>
        </a:p>
      </dgm:t>
    </dgm:pt>
    <dgm:pt modelId="{F4580421-0316-46B5-ADAD-374C9DD0BDAC}" type="sibTrans" cxnId="{99511F2B-78EB-4A64-8D80-1603A8A74F98}">
      <dgm:prSet/>
      <dgm:spPr/>
      <dgm:t>
        <a:bodyPr/>
        <a:lstStyle/>
        <a:p>
          <a:endParaRPr lang="en-US"/>
        </a:p>
      </dgm:t>
    </dgm:pt>
    <dgm:pt modelId="{583A7883-7693-4C92-BF3B-D6AAB85A45CD}" type="pres">
      <dgm:prSet presAssocID="{02AAEB59-0DCE-42E8-AF02-9A0DF320AF41}" presName="linear" presStyleCnt="0">
        <dgm:presLayoutVars>
          <dgm:animLvl val="lvl"/>
          <dgm:resizeHandles val="exact"/>
        </dgm:presLayoutVars>
      </dgm:prSet>
      <dgm:spPr/>
    </dgm:pt>
    <dgm:pt modelId="{6A9CB617-B987-4606-A44E-86710AE778FB}" type="pres">
      <dgm:prSet presAssocID="{F544DDE7-93D9-42E3-968C-76913674FE2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F2D06C2-E6B7-4E37-9146-D402DFE27EB3}" type="pres">
      <dgm:prSet presAssocID="{7F76E12C-357D-41D7-AB67-8495B7AE6119}" presName="spacer" presStyleCnt="0"/>
      <dgm:spPr/>
    </dgm:pt>
    <dgm:pt modelId="{CD4C171F-988E-4BB7-B4BD-FE9151B46837}" type="pres">
      <dgm:prSet presAssocID="{52E4B0CE-1378-42B0-8E6D-AD9AD64C793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3A9D0B7-9FEA-4903-94B6-7E765B523E0B}" type="pres">
      <dgm:prSet presAssocID="{48FCCFFE-1B88-4B04-B8ED-87FC46E19A0F}" presName="spacer" presStyleCnt="0"/>
      <dgm:spPr/>
    </dgm:pt>
    <dgm:pt modelId="{0062AC4B-0BE3-417E-8B62-6F08125599B7}" type="pres">
      <dgm:prSet presAssocID="{2EEE89EB-3624-443D-AD9C-5EB37F5FA28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EF1DD18-3CBD-4EBA-BB37-7CE099250387}" srcId="{02AAEB59-0DCE-42E8-AF02-9A0DF320AF41}" destId="{F544DDE7-93D9-42E3-968C-76913674FE23}" srcOrd="0" destOrd="0" parTransId="{8E8F5D6B-2999-4CCE-9665-36FD16493A0C}" sibTransId="{7F76E12C-357D-41D7-AB67-8495B7AE6119}"/>
    <dgm:cxn modelId="{361D2423-58CC-41EB-B228-600CE5658B87}" type="presOf" srcId="{52E4B0CE-1378-42B0-8E6D-AD9AD64C7937}" destId="{CD4C171F-988E-4BB7-B4BD-FE9151B46837}" srcOrd="0" destOrd="0" presId="urn:microsoft.com/office/officeart/2005/8/layout/vList2"/>
    <dgm:cxn modelId="{99511F2B-78EB-4A64-8D80-1603A8A74F98}" srcId="{02AAEB59-0DCE-42E8-AF02-9A0DF320AF41}" destId="{2EEE89EB-3624-443D-AD9C-5EB37F5FA284}" srcOrd="2" destOrd="0" parTransId="{7B226E70-C61C-405D-83F2-644EA24CDCCF}" sibTransId="{F4580421-0316-46B5-ADAD-374C9DD0BDAC}"/>
    <dgm:cxn modelId="{1C4C356F-0C3B-48E1-B704-EE310676D463}" type="presOf" srcId="{2EEE89EB-3624-443D-AD9C-5EB37F5FA284}" destId="{0062AC4B-0BE3-417E-8B62-6F08125599B7}" srcOrd="0" destOrd="0" presId="urn:microsoft.com/office/officeart/2005/8/layout/vList2"/>
    <dgm:cxn modelId="{5E7E7B75-A0F8-407E-BE55-49753911A4A2}" type="presOf" srcId="{02AAEB59-0DCE-42E8-AF02-9A0DF320AF41}" destId="{583A7883-7693-4C92-BF3B-D6AAB85A45CD}" srcOrd="0" destOrd="0" presId="urn:microsoft.com/office/officeart/2005/8/layout/vList2"/>
    <dgm:cxn modelId="{4A7CD4E5-F18C-4D37-B136-64B1C8763844}" srcId="{02AAEB59-0DCE-42E8-AF02-9A0DF320AF41}" destId="{52E4B0CE-1378-42B0-8E6D-AD9AD64C7937}" srcOrd="1" destOrd="0" parTransId="{016BFC3F-A194-483D-99F6-8F7A5C1014A3}" sibTransId="{48FCCFFE-1B88-4B04-B8ED-87FC46E19A0F}"/>
    <dgm:cxn modelId="{BC7006FF-DEFC-467F-B40B-4C0F6C2996BE}" type="presOf" srcId="{F544DDE7-93D9-42E3-968C-76913674FE23}" destId="{6A9CB617-B987-4606-A44E-86710AE778FB}" srcOrd="0" destOrd="0" presId="urn:microsoft.com/office/officeart/2005/8/layout/vList2"/>
    <dgm:cxn modelId="{A892975E-7780-4FF1-8A08-923101741A5E}" type="presParOf" srcId="{583A7883-7693-4C92-BF3B-D6AAB85A45CD}" destId="{6A9CB617-B987-4606-A44E-86710AE778FB}" srcOrd="0" destOrd="0" presId="urn:microsoft.com/office/officeart/2005/8/layout/vList2"/>
    <dgm:cxn modelId="{2D6CB804-D6CE-48E6-A0EB-411E425381CD}" type="presParOf" srcId="{583A7883-7693-4C92-BF3B-D6AAB85A45CD}" destId="{FF2D06C2-E6B7-4E37-9146-D402DFE27EB3}" srcOrd="1" destOrd="0" presId="urn:microsoft.com/office/officeart/2005/8/layout/vList2"/>
    <dgm:cxn modelId="{F01A5D4D-DB82-42D5-B888-E93434C04CC4}" type="presParOf" srcId="{583A7883-7693-4C92-BF3B-D6AAB85A45CD}" destId="{CD4C171F-988E-4BB7-B4BD-FE9151B46837}" srcOrd="2" destOrd="0" presId="urn:microsoft.com/office/officeart/2005/8/layout/vList2"/>
    <dgm:cxn modelId="{3D670A64-EAFC-42B9-B435-C27B39405C96}" type="presParOf" srcId="{583A7883-7693-4C92-BF3B-D6AAB85A45CD}" destId="{23A9D0B7-9FEA-4903-94B6-7E765B523E0B}" srcOrd="3" destOrd="0" presId="urn:microsoft.com/office/officeart/2005/8/layout/vList2"/>
    <dgm:cxn modelId="{75797491-A423-42F2-A3FB-FD1CD48095FB}" type="presParOf" srcId="{583A7883-7693-4C92-BF3B-D6AAB85A45CD}" destId="{0062AC4B-0BE3-417E-8B62-6F08125599B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7B4E37F-96F5-4E70-9076-EF375393AD3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1B6A99F-1698-41CF-8501-7B1D04AF4B96}">
      <dgm:prSet/>
      <dgm:spPr/>
      <dgm:t>
        <a:bodyPr/>
        <a:lstStyle/>
        <a:p>
          <a:r>
            <a:rPr lang="cs-CZ" b="1"/>
            <a:t>Poruchy pozornosti:</a:t>
          </a:r>
          <a:endParaRPr lang="en-US"/>
        </a:p>
      </dgm:t>
    </dgm:pt>
    <dgm:pt modelId="{FED8DC29-4324-4206-B812-85CAB9A38D5C}" type="parTrans" cxnId="{7E1408D0-93E2-43B0-BB47-CA9F1A9FBC0F}">
      <dgm:prSet/>
      <dgm:spPr/>
      <dgm:t>
        <a:bodyPr/>
        <a:lstStyle/>
        <a:p>
          <a:endParaRPr lang="en-US"/>
        </a:p>
      </dgm:t>
    </dgm:pt>
    <dgm:pt modelId="{BB1D32A3-C412-420A-B40B-A200E62A2044}" type="sibTrans" cxnId="{7E1408D0-93E2-43B0-BB47-CA9F1A9FBC0F}">
      <dgm:prSet/>
      <dgm:spPr/>
      <dgm:t>
        <a:bodyPr/>
        <a:lstStyle/>
        <a:p>
          <a:endParaRPr lang="en-US"/>
        </a:p>
      </dgm:t>
    </dgm:pt>
    <dgm:pt modelId="{720668E6-BAC0-4AB6-8AD2-944A4B6B7825}">
      <dgm:prSet/>
      <dgm:spPr/>
      <dgm:t>
        <a:bodyPr/>
        <a:lstStyle/>
        <a:p>
          <a:r>
            <a:rPr lang="cs-CZ" b="1" u="sng"/>
            <a:t>ADD (porucha pozornosti)</a:t>
          </a:r>
          <a:endParaRPr lang="en-US"/>
        </a:p>
      </dgm:t>
    </dgm:pt>
    <dgm:pt modelId="{2ACAA24A-DDD9-4F9C-9476-194EDC1E7C06}" type="parTrans" cxnId="{9AE3B6C1-7B8B-4D79-A75D-B6813D856E4D}">
      <dgm:prSet/>
      <dgm:spPr/>
      <dgm:t>
        <a:bodyPr/>
        <a:lstStyle/>
        <a:p>
          <a:endParaRPr lang="en-US"/>
        </a:p>
      </dgm:t>
    </dgm:pt>
    <dgm:pt modelId="{84CFD51C-6425-413D-BAFB-4EC6F11FE202}" type="sibTrans" cxnId="{9AE3B6C1-7B8B-4D79-A75D-B6813D856E4D}">
      <dgm:prSet/>
      <dgm:spPr/>
      <dgm:t>
        <a:bodyPr/>
        <a:lstStyle/>
        <a:p>
          <a:endParaRPr lang="en-US"/>
        </a:p>
      </dgm:t>
    </dgm:pt>
    <dgm:pt modelId="{625CC164-CFE6-404C-9F28-631AF3B5970F}">
      <dgm:prSet/>
      <dgm:spPr/>
      <dgm:t>
        <a:bodyPr/>
        <a:lstStyle/>
        <a:p>
          <a:r>
            <a:rPr lang="cs-CZ"/>
            <a:t>vývojová porucha charakteristická problémy s udržením pozornosti při aktivitách</a:t>
          </a:r>
          <a:endParaRPr lang="en-US"/>
        </a:p>
      </dgm:t>
    </dgm:pt>
    <dgm:pt modelId="{9B507B9A-F5B4-40A0-B737-7AB0F480077E}" type="parTrans" cxnId="{59054AD2-DA90-47E6-A935-8BCF849E298A}">
      <dgm:prSet/>
      <dgm:spPr/>
      <dgm:t>
        <a:bodyPr/>
        <a:lstStyle/>
        <a:p>
          <a:endParaRPr lang="en-US"/>
        </a:p>
      </dgm:t>
    </dgm:pt>
    <dgm:pt modelId="{E78DFD0F-36E4-4599-85B1-97E577C72457}" type="sibTrans" cxnId="{59054AD2-DA90-47E6-A935-8BCF849E298A}">
      <dgm:prSet/>
      <dgm:spPr/>
      <dgm:t>
        <a:bodyPr/>
        <a:lstStyle/>
        <a:p>
          <a:endParaRPr lang="en-US"/>
        </a:p>
      </dgm:t>
    </dgm:pt>
    <dgm:pt modelId="{FCB08057-BAE8-4BF8-B24E-C5AF341CD58B}">
      <dgm:prSet/>
      <dgm:spPr/>
      <dgm:t>
        <a:bodyPr/>
        <a:lstStyle/>
        <a:p>
          <a:r>
            <a:rPr lang="cs-CZ"/>
            <a:t>problémy s organizací aktivit a řešením úkolů vyžadujících soustředění zapomětlivost</a:t>
          </a:r>
          <a:endParaRPr lang="en-US"/>
        </a:p>
      </dgm:t>
    </dgm:pt>
    <dgm:pt modelId="{1B444194-1F28-46DD-B2E4-3899F061ED50}" type="parTrans" cxnId="{A6C2CE6F-6890-4C7E-899F-DA6BBB123470}">
      <dgm:prSet/>
      <dgm:spPr/>
      <dgm:t>
        <a:bodyPr/>
        <a:lstStyle/>
        <a:p>
          <a:endParaRPr lang="en-US"/>
        </a:p>
      </dgm:t>
    </dgm:pt>
    <dgm:pt modelId="{A996908E-1151-4E30-BAAC-F2D708A38BCA}" type="sibTrans" cxnId="{A6C2CE6F-6890-4C7E-899F-DA6BBB123470}">
      <dgm:prSet/>
      <dgm:spPr/>
      <dgm:t>
        <a:bodyPr/>
        <a:lstStyle/>
        <a:p>
          <a:endParaRPr lang="en-US"/>
        </a:p>
      </dgm:t>
    </dgm:pt>
    <dgm:pt modelId="{E991AAE2-7350-4112-A2ED-D8F25C034D51}">
      <dgm:prSet/>
      <dgm:spPr/>
      <dgm:t>
        <a:bodyPr/>
        <a:lstStyle/>
        <a:p>
          <a:r>
            <a:rPr lang="cs-CZ"/>
            <a:t>rozptýlení vnějšími podněty,</a:t>
          </a:r>
          <a:endParaRPr lang="en-US"/>
        </a:p>
      </dgm:t>
    </dgm:pt>
    <dgm:pt modelId="{3147390F-84F0-4945-9ACF-F583AE592A86}" type="parTrans" cxnId="{E66B4F69-48C8-4876-BCFA-FA6C3ECB51E6}">
      <dgm:prSet/>
      <dgm:spPr/>
      <dgm:t>
        <a:bodyPr/>
        <a:lstStyle/>
        <a:p>
          <a:endParaRPr lang="en-US"/>
        </a:p>
      </dgm:t>
    </dgm:pt>
    <dgm:pt modelId="{EA600C41-14C0-4FDD-BFDE-570298BE3E99}" type="sibTrans" cxnId="{E66B4F69-48C8-4876-BCFA-FA6C3ECB51E6}">
      <dgm:prSet/>
      <dgm:spPr/>
      <dgm:t>
        <a:bodyPr/>
        <a:lstStyle/>
        <a:p>
          <a:endParaRPr lang="en-US"/>
        </a:p>
      </dgm:t>
    </dgm:pt>
    <dgm:pt modelId="{1D207F09-BE0D-4B2F-9831-3C3B1458E781}">
      <dgm:prSet/>
      <dgm:spPr/>
      <dgm:t>
        <a:bodyPr/>
        <a:lstStyle/>
        <a:p>
          <a:r>
            <a:rPr lang="cs-CZ"/>
            <a:t>obtíže s vnímáním pokynů</a:t>
          </a:r>
          <a:endParaRPr lang="en-US"/>
        </a:p>
      </dgm:t>
    </dgm:pt>
    <dgm:pt modelId="{D65F0C09-11C0-4805-B9A3-B66133D1DE52}" type="parTrans" cxnId="{1778BCDA-28D1-4B55-B5BA-4D351E1E08CD}">
      <dgm:prSet/>
      <dgm:spPr/>
      <dgm:t>
        <a:bodyPr/>
        <a:lstStyle/>
        <a:p>
          <a:endParaRPr lang="en-US"/>
        </a:p>
      </dgm:t>
    </dgm:pt>
    <dgm:pt modelId="{A50B6CE1-964D-4BA2-B6BE-0FB651E92698}" type="sibTrans" cxnId="{1778BCDA-28D1-4B55-B5BA-4D351E1E08CD}">
      <dgm:prSet/>
      <dgm:spPr/>
      <dgm:t>
        <a:bodyPr/>
        <a:lstStyle/>
        <a:p>
          <a:endParaRPr lang="en-US"/>
        </a:p>
      </dgm:t>
    </dgm:pt>
    <dgm:pt modelId="{C6E04F7F-E0D7-4496-884E-DF4764FDFB2B}">
      <dgm:prSet/>
      <dgm:spPr/>
      <dgm:t>
        <a:bodyPr/>
        <a:lstStyle/>
        <a:p>
          <a:r>
            <a:rPr lang="cs-CZ"/>
            <a:t>obtíže postupovat podle instrukcí a dokončit zadané úkoly</a:t>
          </a:r>
          <a:endParaRPr lang="en-US"/>
        </a:p>
      </dgm:t>
    </dgm:pt>
    <dgm:pt modelId="{42C994F8-7683-406D-BCB9-29339E8126AA}" type="parTrans" cxnId="{B498DADC-EC64-4911-BFC0-83DA428FC780}">
      <dgm:prSet/>
      <dgm:spPr/>
      <dgm:t>
        <a:bodyPr/>
        <a:lstStyle/>
        <a:p>
          <a:endParaRPr lang="en-US"/>
        </a:p>
      </dgm:t>
    </dgm:pt>
    <dgm:pt modelId="{0E6A0369-5075-48CD-B364-F244037150B0}" type="sibTrans" cxnId="{B498DADC-EC64-4911-BFC0-83DA428FC780}">
      <dgm:prSet/>
      <dgm:spPr/>
      <dgm:t>
        <a:bodyPr/>
        <a:lstStyle/>
        <a:p>
          <a:endParaRPr lang="en-US"/>
        </a:p>
      </dgm:t>
    </dgm:pt>
    <dgm:pt modelId="{C9BAC34D-9BD1-4038-B443-1BB248F9E962}" type="pres">
      <dgm:prSet presAssocID="{E7B4E37F-96F5-4E70-9076-EF375393AD3D}" presName="linear" presStyleCnt="0">
        <dgm:presLayoutVars>
          <dgm:animLvl val="lvl"/>
          <dgm:resizeHandles val="exact"/>
        </dgm:presLayoutVars>
      </dgm:prSet>
      <dgm:spPr/>
    </dgm:pt>
    <dgm:pt modelId="{7913CE00-FED6-4C88-8389-A6FCF3C7A690}" type="pres">
      <dgm:prSet presAssocID="{81B6A99F-1698-41CF-8501-7B1D04AF4B9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B4736B1-AA00-4289-A952-AA980399F6E4}" type="pres">
      <dgm:prSet presAssocID="{BB1D32A3-C412-420A-B40B-A200E62A2044}" presName="spacer" presStyleCnt="0"/>
      <dgm:spPr/>
    </dgm:pt>
    <dgm:pt modelId="{C33C4869-79BA-4372-B01F-FD9394951532}" type="pres">
      <dgm:prSet presAssocID="{720668E6-BAC0-4AB6-8AD2-944A4B6B782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AF1C0DD-A035-4F46-86D3-518875743CAA}" type="pres">
      <dgm:prSet presAssocID="{720668E6-BAC0-4AB6-8AD2-944A4B6B782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2B36405-6EC4-442E-894A-49C4F4720A29}" type="presOf" srcId="{FCB08057-BAE8-4BF8-B24E-C5AF341CD58B}" destId="{BAF1C0DD-A035-4F46-86D3-518875743CAA}" srcOrd="0" destOrd="1" presId="urn:microsoft.com/office/officeart/2005/8/layout/vList2"/>
    <dgm:cxn modelId="{EDB30626-D48C-4773-87A3-7C2425516CB2}" type="presOf" srcId="{E991AAE2-7350-4112-A2ED-D8F25C034D51}" destId="{BAF1C0DD-A035-4F46-86D3-518875743CAA}" srcOrd="0" destOrd="2" presId="urn:microsoft.com/office/officeart/2005/8/layout/vList2"/>
    <dgm:cxn modelId="{6C265E27-7251-4B66-BB06-5DFC6E1DB7E8}" type="presOf" srcId="{81B6A99F-1698-41CF-8501-7B1D04AF4B96}" destId="{7913CE00-FED6-4C88-8389-A6FCF3C7A690}" srcOrd="0" destOrd="0" presId="urn:microsoft.com/office/officeart/2005/8/layout/vList2"/>
    <dgm:cxn modelId="{45D5735E-95F7-4CE0-AFE1-CA4D512836C2}" type="presOf" srcId="{E7B4E37F-96F5-4E70-9076-EF375393AD3D}" destId="{C9BAC34D-9BD1-4038-B443-1BB248F9E962}" srcOrd="0" destOrd="0" presId="urn:microsoft.com/office/officeart/2005/8/layout/vList2"/>
    <dgm:cxn modelId="{8E380A61-A1A6-4756-B6B9-C5408D3D42EB}" type="presOf" srcId="{C6E04F7F-E0D7-4496-884E-DF4764FDFB2B}" destId="{BAF1C0DD-A035-4F46-86D3-518875743CAA}" srcOrd="0" destOrd="4" presId="urn:microsoft.com/office/officeart/2005/8/layout/vList2"/>
    <dgm:cxn modelId="{E66B4F69-48C8-4876-BCFA-FA6C3ECB51E6}" srcId="{720668E6-BAC0-4AB6-8AD2-944A4B6B7825}" destId="{E991AAE2-7350-4112-A2ED-D8F25C034D51}" srcOrd="2" destOrd="0" parTransId="{3147390F-84F0-4945-9ACF-F583AE592A86}" sibTransId="{EA600C41-14C0-4FDD-BFDE-570298BE3E99}"/>
    <dgm:cxn modelId="{A6C2CE6F-6890-4C7E-899F-DA6BBB123470}" srcId="{720668E6-BAC0-4AB6-8AD2-944A4B6B7825}" destId="{FCB08057-BAE8-4BF8-B24E-C5AF341CD58B}" srcOrd="1" destOrd="0" parTransId="{1B444194-1F28-46DD-B2E4-3899F061ED50}" sibTransId="{A996908E-1151-4E30-BAAC-F2D708A38BCA}"/>
    <dgm:cxn modelId="{DC9D8484-537C-43AF-935C-8E52B1AA7FAA}" type="presOf" srcId="{1D207F09-BE0D-4B2F-9831-3C3B1458E781}" destId="{BAF1C0DD-A035-4F46-86D3-518875743CAA}" srcOrd="0" destOrd="3" presId="urn:microsoft.com/office/officeart/2005/8/layout/vList2"/>
    <dgm:cxn modelId="{9AE3B6C1-7B8B-4D79-A75D-B6813D856E4D}" srcId="{E7B4E37F-96F5-4E70-9076-EF375393AD3D}" destId="{720668E6-BAC0-4AB6-8AD2-944A4B6B7825}" srcOrd="1" destOrd="0" parTransId="{2ACAA24A-DDD9-4F9C-9476-194EDC1E7C06}" sibTransId="{84CFD51C-6425-413D-BAFB-4EC6F11FE202}"/>
    <dgm:cxn modelId="{7E1408D0-93E2-43B0-BB47-CA9F1A9FBC0F}" srcId="{E7B4E37F-96F5-4E70-9076-EF375393AD3D}" destId="{81B6A99F-1698-41CF-8501-7B1D04AF4B96}" srcOrd="0" destOrd="0" parTransId="{FED8DC29-4324-4206-B812-85CAB9A38D5C}" sibTransId="{BB1D32A3-C412-420A-B40B-A200E62A2044}"/>
    <dgm:cxn modelId="{59054AD2-DA90-47E6-A935-8BCF849E298A}" srcId="{720668E6-BAC0-4AB6-8AD2-944A4B6B7825}" destId="{625CC164-CFE6-404C-9F28-631AF3B5970F}" srcOrd="0" destOrd="0" parTransId="{9B507B9A-F5B4-40A0-B737-7AB0F480077E}" sibTransId="{E78DFD0F-36E4-4599-85B1-97E577C72457}"/>
    <dgm:cxn modelId="{4355F3D5-4DDC-45DA-BAEF-3D6B01334649}" type="presOf" srcId="{720668E6-BAC0-4AB6-8AD2-944A4B6B7825}" destId="{C33C4869-79BA-4372-B01F-FD9394951532}" srcOrd="0" destOrd="0" presId="urn:microsoft.com/office/officeart/2005/8/layout/vList2"/>
    <dgm:cxn modelId="{D67DCFD8-CE27-4F6C-9E4D-2306941E2E38}" type="presOf" srcId="{625CC164-CFE6-404C-9F28-631AF3B5970F}" destId="{BAF1C0DD-A035-4F46-86D3-518875743CAA}" srcOrd="0" destOrd="0" presId="urn:microsoft.com/office/officeart/2005/8/layout/vList2"/>
    <dgm:cxn modelId="{1778BCDA-28D1-4B55-B5BA-4D351E1E08CD}" srcId="{720668E6-BAC0-4AB6-8AD2-944A4B6B7825}" destId="{1D207F09-BE0D-4B2F-9831-3C3B1458E781}" srcOrd="3" destOrd="0" parTransId="{D65F0C09-11C0-4805-B9A3-B66133D1DE52}" sibTransId="{A50B6CE1-964D-4BA2-B6BE-0FB651E92698}"/>
    <dgm:cxn modelId="{B498DADC-EC64-4911-BFC0-83DA428FC780}" srcId="{720668E6-BAC0-4AB6-8AD2-944A4B6B7825}" destId="{C6E04F7F-E0D7-4496-884E-DF4764FDFB2B}" srcOrd="4" destOrd="0" parTransId="{42C994F8-7683-406D-BCB9-29339E8126AA}" sibTransId="{0E6A0369-5075-48CD-B364-F244037150B0}"/>
    <dgm:cxn modelId="{93C7F4D1-E48D-48AF-97AD-C64EFB034C25}" type="presParOf" srcId="{C9BAC34D-9BD1-4038-B443-1BB248F9E962}" destId="{7913CE00-FED6-4C88-8389-A6FCF3C7A690}" srcOrd="0" destOrd="0" presId="urn:microsoft.com/office/officeart/2005/8/layout/vList2"/>
    <dgm:cxn modelId="{BCDD371C-45EE-403F-ABFA-A7522D84A1C3}" type="presParOf" srcId="{C9BAC34D-9BD1-4038-B443-1BB248F9E962}" destId="{0B4736B1-AA00-4289-A952-AA980399F6E4}" srcOrd="1" destOrd="0" presId="urn:microsoft.com/office/officeart/2005/8/layout/vList2"/>
    <dgm:cxn modelId="{CE6BFAC4-553F-4B77-ACFD-4DC79B7C2C7C}" type="presParOf" srcId="{C9BAC34D-9BD1-4038-B443-1BB248F9E962}" destId="{C33C4869-79BA-4372-B01F-FD9394951532}" srcOrd="2" destOrd="0" presId="urn:microsoft.com/office/officeart/2005/8/layout/vList2"/>
    <dgm:cxn modelId="{507181A4-6103-4877-98BE-9018B8BB2257}" type="presParOf" srcId="{C9BAC34D-9BD1-4038-B443-1BB248F9E962}" destId="{BAF1C0DD-A035-4F46-86D3-518875743CA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CA3D3D5-EE94-47D5-A09C-6887684663F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D883509-98FF-45A1-9A69-45F16B9FD828}">
      <dgm:prSet/>
      <dgm:spPr/>
      <dgm:t>
        <a:bodyPr/>
        <a:lstStyle/>
        <a:p>
          <a:r>
            <a:rPr lang="cs-CZ" b="1"/>
            <a:t>Poruchy pozornosti:</a:t>
          </a:r>
          <a:endParaRPr lang="en-US"/>
        </a:p>
      </dgm:t>
    </dgm:pt>
    <dgm:pt modelId="{5A5E0B7F-76E5-4E96-8740-E17E02D20B10}" type="parTrans" cxnId="{83810D16-E9BC-49B5-A58C-511AADB330DA}">
      <dgm:prSet/>
      <dgm:spPr/>
      <dgm:t>
        <a:bodyPr/>
        <a:lstStyle/>
        <a:p>
          <a:endParaRPr lang="en-US"/>
        </a:p>
      </dgm:t>
    </dgm:pt>
    <dgm:pt modelId="{38A16D17-C738-4750-B301-B8727D365399}" type="sibTrans" cxnId="{83810D16-E9BC-49B5-A58C-511AADB330DA}">
      <dgm:prSet/>
      <dgm:spPr/>
      <dgm:t>
        <a:bodyPr/>
        <a:lstStyle/>
        <a:p>
          <a:endParaRPr lang="en-US"/>
        </a:p>
      </dgm:t>
    </dgm:pt>
    <dgm:pt modelId="{024B2AB6-F5DC-4697-9A30-A1BC78F56143}">
      <dgm:prSet/>
      <dgm:spPr/>
      <dgm:t>
        <a:bodyPr/>
        <a:lstStyle/>
        <a:p>
          <a:r>
            <a:rPr lang="cs-CZ" b="1" u="sng"/>
            <a:t>ADHD (porucha pozornosti s hyperaktivitou)</a:t>
          </a:r>
          <a:endParaRPr lang="en-US"/>
        </a:p>
      </dgm:t>
    </dgm:pt>
    <dgm:pt modelId="{0EB4D20A-D700-4D22-A3AE-170CD7EA61E0}" type="parTrans" cxnId="{0C9FAF61-C3BA-4F62-BB8C-F429AE166368}">
      <dgm:prSet/>
      <dgm:spPr/>
      <dgm:t>
        <a:bodyPr/>
        <a:lstStyle/>
        <a:p>
          <a:endParaRPr lang="en-US"/>
        </a:p>
      </dgm:t>
    </dgm:pt>
    <dgm:pt modelId="{F7878BAA-FFB1-470C-AE18-93B5C1356250}" type="sibTrans" cxnId="{0C9FAF61-C3BA-4F62-BB8C-F429AE166368}">
      <dgm:prSet/>
      <dgm:spPr/>
      <dgm:t>
        <a:bodyPr/>
        <a:lstStyle/>
        <a:p>
          <a:endParaRPr lang="en-US"/>
        </a:p>
      </dgm:t>
    </dgm:pt>
    <dgm:pt modelId="{2D151153-32D1-4619-95E7-A0F7BBBF28A4}">
      <dgm:prSet/>
      <dgm:spPr/>
      <dgm:t>
        <a:bodyPr/>
        <a:lstStyle/>
        <a:p>
          <a:r>
            <a:rPr lang="cs-CZ"/>
            <a:t>vývojová porucha charakteristická nepřiměřeným stupněm pozornosti, hyperaktivity a impulzivity</a:t>
          </a:r>
          <a:endParaRPr lang="en-US"/>
        </a:p>
      </dgm:t>
    </dgm:pt>
    <dgm:pt modelId="{D5331EA6-9F2F-448D-88B1-38F37DB4617F}" type="parTrans" cxnId="{51B7E985-1A3A-4DD4-B87C-2971486EC12F}">
      <dgm:prSet/>
      <dgm:spPr/>
      <dgm:t>
        <a:bodyPr/>
        <a:lstStyle/>
        <a:p>
          <a:endParaRPr lang="en-US"/>
        </a:p>
      </dgm:t>
    </dgm:pt>
    <dgm:pt modelId="{0B3BB920-319A-491C-A140-F177C6F074C6}" type="sibTrans" cxnId="{51B7E985-1A3A-4DD4-B87C-2971486EC12F}">
      <dgm:prSet/>
      <dgm:spPr/>
      <dgm:t>
        <a:bodyPr/>
        <a:lstStyle/>
        <a:p>
          <a:endParaRPr lang="en-US"/>
        </a:p>
      </dgm:t>
    </dgm:pt>
    <dgm:pt modelId="{9F5E8A3E-78F1-4667-B13C-F3BDE5C23FCE}">
      <dgm:prSet/>
      <dgm:spPr/>
      <dgm:t>
        <a:bodyPr/>
        <a:lstStyle/>
        <a:p>
          <a:r>
            <a:rPr lang="cs-CZ"/>
            <a:t>neschopnost dodržovat pravidla chování a provádět opakovaně po delší dobu určité pracovní výkony </a:t>
          </a:r>
          <a:endParaRPr lang="en-US"/>
        </a:p>
      </dgm:t>
    </dgm:pt>
    <dgm:pt modelId="{D190BE01-205C-46A0-AFE1-6A03785EA986}" type="parTrans" cxnId="{BC190087-8E5A-49CD-8751-91CC6797DDEA}">
      <dgm:prSet/>
      <dgm:spPr/>
      <dgm:t>
        <a:bodyPr/>
        <a:lstStyle/>
        <a:p>
          <a:endParaRPr lang="en-US"/>
        </a:p>
      </dgm:t>
    </dgm:pt>
    <dgm:pt modelId="{96D4C19E-E652-41C6-A8FA-B2B3339C8BA1}" type="sibTrans" cxnId="{BC190087-8E5A-49CD-8751-91CC6797DDEA}">
      <dgm:prSet/>
      <dgm:spPr/>
      <dgm:t>
        <a:bodyPr/>
        <a:lstStyle/>
        <a:p>
          <a:endParaRPr lang="en-US"/>
        </a:p>
      </dgm:t>
    </dgm:pt>
    <dgm:pt modelId="{A7C4A20C-9C8F-442F-8167-86D5AEA7FBC9}" type="pres">
      <dgm:prSet presAssocID="{ECA3D3D5-EE94-47D5-A09C-6887684663F0}" presName="linear" presStyleCnt="0">
        <dgm:presLayoutVars>
          <dgm:animLvl val="lvl"/>
          <dgm:resizeHandles val="exact"/>
        </dgm:presLayoutVars>
      </dgm:prSet>
      <dgm:spPr/>
    </dgm:pt>
    <dgm:pt modelId="{F197CA21-2388-49EF-A838-D379FBB7D3D2}" type="pres">
      <dgm:prSet presAssocID="{CD883509-98FF-45A1-9A69-45F16B9FD82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0977BEA-4412-4410-A3A3-AF76CEC47AD4}" type="pres">
      <dgm:prSet presAssocID="{38A16D17-C738-4750-B301-B8727D365399}" presName="spacer" presStyleCnt="0"/>
      <dgm:spPr/>
    </dgm:pt>
    <dgm:pt modelId="{BE7A35E6-9861-44BA-8988-BC2BCDAD4840}" type="pres">
      <dgm:prSet presAssocID="{024B2AB6-F5DC-4697-9A30-A1BC78F5614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D57759B-2D8C-425E-82E9-494E61DE1708}" type="pres">
      <dgm:prSet presAssocID="{024B2AB6-F5DC-4697-9A30-A1BC78F5614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DED9501-3FDB-4AC5-8AF7-B71A2A6859D9}" type="presOf" srcId="{ECA3D3D5-EE94-47D5-A09C-6887684663F0}" destId="{A7C4A20C-9C8F-442F-8167-86D5AEA7FBC9}" srcOrd="0" destOrd="0" presId="urn:microsoft.com/office/officeart/2005/8/layout/vList2"/>
    <dgm:cxn modelId="{83810D16-E9BC-49B5-A58C-511AADB330DA}" srcId="{ECA3D3D5-EE94-47D5-A09C-6887684663F0}" destId="{CD883509-98FF-45A1-9A69-45F16B9FD828}" srcOrd="0" destOrd="0" parTransId="{5A5E0B7F-76E5-4E96-8740-E17E02D20B10}" sibTransId="{38A16D17-C738-4750-B301-B8727D365399}"/>
    <dgm:cxn modelId="{B376552D-8A46-4C2E-B118-F930C86F54A4}" type="presOf" srcId="{024B2AB6-F5DC-4697-9A30-A1BC78F56143}" destId="{BE7A35E6-9861-44BA-8988-BC2BCDAD4840}" srcOrd="0" destOrd="0" presId="urn:microsoft.com/office/officeart/2005/8/layout/vList2"/>
    <dgm:cxn modelId="{3F339361-5900-4789-99FF-CA31ECEEFAD8}" type="presOf" srcId="{2D151153-32D1-4619-95E7-A0F7BBBF28A4}" destId="{AD57759B-2D8C-425E-82E9-494E61DE1708}" srcOrd="0" destOrd="0" presId="urn:microsoft.com/office/officeart/2005/8/layout/vList2"/>
    <dgm:cxn modelId="{0C9FAF61-C3BA-4F62-BB8C-F429AE166368}" srcId="{ECA3D3D5-EE94-47D5-A09C-6887684663F0}" destId="{024B2AB6-F5DC-4697-9A30-A1BC78F56143}" srcOrd="1" destOrd="0" parTransId="{0EB4D20A-D700-4D22-A3AE-170CD7EA61E0}" sibTransId="{F7878BAA-FFB1-470C-AE18-93B5C1356250}"/>
    <dgm:cxn modelId="{51B7E985-1A3A-4DD4-B87C-2971486EC12F}" srcId="{024B2AB6-F5DC-4697-9A30-A1BC78F56143}" destId="{2D151153-32D1-4619-95E7-A0F7BBBF28A4}" srcOrd="0" destOrd="0" parTransId="{D5331EA6-9F2F-448D-88B1-38F37DB4617F}" sibTransId="{0B3BB920-319A-491C-A140-F177C6F074C6}"/>
    <dgm:cxn modelId="{BC190087-8E5A-49CD-8751-91CC6797DDEA}" srcId="{024B2AB6-F5DC-4697-9A30-A1BC78F56143}" destId="{9F5E8A3E-78F1-4667-B13C-F3BDE5C23FCE}" srcOrd="1" destOrd="0" parTransId="{D190BE01-205C-46A0-AFE1-6A03785EA986}" sibTransId="{96D4C19E-E652-41C6-A8FA-B2B3339C8BA1}"/>
    <dgm:cxn modelId="{99A30897-8C92-4154-8795-5593C559EEFD}" type="presOf" srcId="{CD883509-98FF-45A1-9A69-45F16B9FD828}" destId="{F197CA21-2388-49EF-A838-D379FBB7D3D2}" srcOrd="0" destOrd="0" presId="urn:microsoft.com/office/officeart/2005/8/layout/vList2"/>
    <dgm:cxn modelId="{A510EDCA-C2F0-4B10-91EB-467604D96835}" type="presOf" srcId="{9F5E8A3E-78F1-4667-B13C-F3BDE5C23FCE}" destId="{AD57759B-2D8C-425E-82E9-494E61DE1708}" srcOrd="0" destOrd="1" presId="urn:microsoft.com/office/officeart/2005/8/layout/vList2"/>
    <dgm:cxn modelId="{0E6904E6-BEDA-4C42-BE47-CAF5258BA5E2}" type="presParOf" srcId="{A7C4A20C-9C8F-442F-8167-86D5AEA7FBC9}" destId="{F197CA21-2388-49EF-A838-D379FBB7D3D2}" srcOrd="0" destOrd="0" presId="urn:microsoft.com/office/officeart/2005/8/layout/vList2"/>
    <dgm:cxn modelId="{ADCA5C1C-5B56-45A9-8E4B-A3F478906762}" type="presParOf" srcId="{A7C4A20C-9C8F-442F-8167-86D5AEA7FBC9}" destId="{50977BEA-4412-4410-A3A3-AF76CEC47AD4}" srcOrd="1" destOrd="0" presId="urn:microsoft.com/office/officeart/2005/8/layout/vList2"/>
    <dgm:cxn modelId="{17128953-0AB7-414E-9D7C-A700432AE113}" type="presParOf" srcId="{A7C4A20C-9C8F-442F-8167-86D5AEA7FBC9}" destId="{BE7A35E6-9861-44BA-8988-BC2BCDAD4840}" srcOrd="2" destOrd="0" presId="urn:microsoft.com/office/officeart/2005/8/layout/vList2"/>
    <dgm:cxn modelId="{59CF7E20-6CA2-4F9A-9C02-1FDF23929629}" type="presParOf" srcId="{A7C4A20C-9C8F-442F-8167-86D5AEA7FBC9}" destId="{AD57759B-2D8C-425E-82E9-494E61DE170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FB958-8902-48B2-9812-421A2F92680B}">
      <dsp:nvSpPr>
        <dsp:cNvPr id="0" name=""/>
        <dsp:cNvSpPr/>
      </dsp:nvSpPr>
      <dsp:spPr>
        <a:xfrm>
          <a:off x="1236" y="85031"/>
          <a:ext cx="4340979" cy="2756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1E1066-1B42-40B8-A931-4346A57287C3}">
      <dsp:nvSpPr>
        <dsp:cNvPr id="0" name=""/>
        <dsp:cNvSpPr/>
      </dsp:nvSpPr>
      <dsp:spPr>
        <a:xfrm>
          <a:off x="483567" y="543245"/>
          <a:ext cx="4340979" cy="2756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ŽÁK SE SPECIÁLNÍMI VZDĚLÁVACÍMI POTŘEBAMI (SVP)</a:t>
          </a:r>
          <a:endParaRPr lang="en-US" sz="4000" kern="1200"/>
        </a:p>
      </dsp:txBody>
      <dsp:txXfrm>
        <a:off x="564303" y="623981"/>
        <a:ext cx="4179507" cy="2595049"/>
      </dsp:txXfrm>
    </dsp:sp>
    <dsp:sp modelId="{5E017EC7-F602-446C-910E-A61B94A2ED87}">
      <dsp:nvSpPr>
        <dsp:cNvPr id="0" name=""/>
        <dsp:cNvSpPr/>
      </dsp:nvSpPr>
      <dsp:spPr>
        <a:xfrm>
          <a:off x="5306878" y="85031"/>
          <a:ext cx="4340979" cy="27565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32F52A-A231-420D-9BB0-E45A2F257065}">
      <dsp:nvSpPr>
        <dsp:cNvPr id="0" name=""/>
        <dsp:cNvSpPr/>
      </dsp:nvSpPr>
      <dsp:spPr>
        <a:xfrm>
          <a:off x="5789209" y="543245"/>
          <a:ext cx="4340979" cy="2756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VZDĚLÁVÁNÍ ŽÁKA SE SVP</a:t>
          </a:r>
          <a:endParaRPr lang="en-US" sz="4000" kern="1200"/>
        </a:p>
      </dsp:txBody>
      <dsp:txXfrm>
        <a:off x="5869945" y="623981"/>
        <a:ext cx="4179507" cy="25950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D8E915-D1E9-4951-AD24-B317E43081CA}">
      <dsp:nvSpPr>
        <dsp:cNvPr id="0" name=""/>
        <dsp:cNvSpPr/>
      </dsp:nvSpPr>
      <dsp:spPr>
        <a:xfrm>
          <a:off x="0" y="16993"/>
          <a:ext cx="10131425" cy="7945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tělesně, zrakově či sluchově postižení</a:t>
          </a:r>
          <a:endParaRPr lang="en-US" sz="2000" kern="1200"/>
        </a:p>
      </dsp:txBody>
      <dsp:txXfrm>
        <a:off x="38784" y="55777"/>
        <a:ext cx="10053857" cy="716935"/>
      </dsp:txXfrm>
    </dsp:sp>
    <dsp:sp modelId="{790CADFD-2F72-4223-BC80-754B38096B51}">
      <dsp:nvSpPr>
        <dsp:cNvPr id="0" name=""/>
        <dsp:cNvSpPr/>
      </dsp:nvSpPr>
      <dsp:spPr>
        <a:xfrm>
          <a:off x="0" y="869096"/>
          <a:ext cx="10131425" cy="79450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žáci s lehkým mentálním postižením</a:t>
          </a:r>
          <a:endParaRPr lang="en-US" sz="2000" kern="1200"/>
        </a:p>
      </dsp:txBody>
      <dsp:txXfrm>
        <a:off x="38784" y="907880"/>
        <a:ext cx="10053857" cy="716935"/>
      </dsp:txXfrm>
    </dsp:sp>
    <dsp:sp modelId="{4A75A025-A8D1-4E50-A886-FD68A7EEFB42}">
      <dsp:nvSpPr>
        <dsp:cNvPr id="0" name=""/>
        <dsp:cNvSpPr/>
      </dsp:nvSpPr>
      <dsp:spPr>
        <a:xfrm>
          <a:off x="0" y="1721199"/>
          <a:ext cx="10131425" cy="79450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žáci s kombinovanými vadami </a:t>
          </a:r>
          <a:endParaRPr lang="en-US" sz="2000" kern="1200"/>
        </a:p>
      </dsp:txBody>
      <dsp:txXfrm>
        <a:off x="38784" y="1759983"/>
        <a:ext cx="10053857" cy="716935"/>
      </dsp:txXfrm>
    </dsp:sp>
    <dsp:sp modelId="{75431CB8-9505-4704-99DC-7EB1B5AE23F0}">
      <dsp:nvSpPr>
        <dsp:cNvPr id="0" name=""/>
        <dsp:cNvSpPr/>
      </dsp:nvSpPr>
      <dsp:spPr>
        <a:xfrm>
          <a:off x="0" y="2573302"/>
          <a:ext cx="10131425" cy="7945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žáci se zdravotním oslabením, dlouhodobou nemocí či lehčími zdravotními poruchami vedoucím k poruchám učení</a:t>
          </a:r>
          <a:endParaRPr lang="en-US" sz="2000" kern="1200"/>
        </a:p>
      </dsp:txBody>
      <dsp:txXfrm>
        <a:off x="38784" y="2612086"/>
        <a:ext cx="10053857" cy="7169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D83B95-C74A-45DB-906E-896D60C0D2BC}">
      <dsp:nvSpPr>
        <dsp:cNvPr id="0" name=""/>
        <dsp:cNvSpPr/>
      </dsp:nvSpPr>
      <dsp:spPr>
        <a:xfrm>
          <a:off x="0" y="98487"/>
          <a:ext cx="6545199" cy="87395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Afázie: porucha produkce nebo porozumění řeči. </a:t>
          </a:r>
          <a:endParaRPr lang="en-US" sz="2200" kern="1200"/>
        </a:p>
      </dsp:txBody>
      <dsp:txXfrm>
        <a:off x="42663" y="141150"/>
        <a:ext cx="6459873" cy="788627"/>
      </dsp:txXfrm>
    </dsp:sp>
    <dsp:sp modelId="{2DC8BA9E-A66F-4FD5-A754-97D0BC92A349}">
      <dsp:nvSpPr>
        <dsp:cNvPr id="0" name=""/>
        <dsp:cNvSpPr/>
      </dsp:nvSpPr>
      <dsp:spPr>
        <a:xfrm>
          <a:off x="0" y="1035800"/>
          <a:ext cx="6545199" cy="873953"/>
        </a:xfrm>
        <a:prstGeom prst="roundRect">
          <a:avLst/>
        </a:prstGeom>
        <a:gradFill rotWithShape="0">
          <a:gsLst>
            <a:gs pos="0">
              <a:schemeClr val="accent2">
                <a:hueOff val="-777537"/>
                <a:satOff val="-4113"/>
                <a:lumOff val="-1568"/>
                <a:alphaOff val="0"/>
                <a:tint val="98000"/>
                <a:lumMod val="100000"/>
              </a:schemeClr>
            </a:gs>
            <a:gs pos="100000">
              <a:schemeClr val="accent2">
                <a:hueOff val="-777537"/>
                <a:satOff val="-4113"/>
                <a:lumOff val="-1568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Dysfázie: porucha produkce nebo porozumění řeči (lehčí než afázie)</a:t>
          </a:r>
          <a:endParaRPr lang="en-US" sz="2200" kern="1200"/>
        </a:p>
      </dsp:txBody>
      <dsp:txXfrm>
        <a:off x="42663" y="1078463"/>
        <a:ext cx="6459873" cy="788627"/>
      </dsp:txXfrm>
    </dsp:sp>
    <dsp:sp modelId="{CEF70BB3-0B29-4E05-BF8D-6A0DAF91D921}">
      <dsp:nvSpPr>
        <dsp:cNvPr id="0" name=""/>
        <dsp:cNvSpPr/>
      </dsp:nvSpPr>
      <dsp:spPr>
        <a:xfrm>
          <a:off x="0" y="1973114"/>
          <a:ext cx="6545199" cy="873953"/>
        </a:xfrm>
        <a:prstGeom prst="roundRect">
          <a:avLst/>
        </a:prstGeom>
        <a:gradFill rotWithShape="0">
          <a:gsLst>
            <a:gs pos="0">
              <a:schemeClr val="accent2">
                <a:hueOff val="-1555074"/>
                <a:satOff val="-8227"/>
                <a:lumOff val="-3137"/>
                <a:alphaOff val="0"/>
                <a:tint val="98000"/>
                <a:lumMod val="100000"/>
              </a:schemeClr>
            </a:gs>
            <a:gs pos="100000">
              <a:schemeClr val="accent2">
                <a:hueOff val="-1555074"/>
                <a:satOff val="-8227"/>
                <a:lumOff val="-3137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Dysartrie: porucha artikulace</a:t>
          </a:r>
          <a:endParaRPr lang="en-US" sz="2200" kern="1200"/>
        </a:p>
      </dsp:txBody>
      <dsp:txXfrm>
        <a:off x="42663" y="2015777"/>
        <a:ext cx="6459873" cy="788627"/>
      </dsp:txXfrm>
    </dsp:sp>
    <dsp:sp modelId="{40719CA4-3680-467E-9351-6A2512760883}">
      <dsp:nvSpPr>
        <dsp:cNvPr id="0" name=""/>
        <dsp:cNvSpPr/>
      </dsp:nvSpPr>
      <dsp:spPr>
        <a:xfrm>
          <a:off x="0" y="2910427"/>
          <a:ext cx="6545199" cy="873953"/>
        </a:xfrm>
        <a:prstGeom prst="roundRect">
          <a:avLst/>
        </a:prstGeom>
        <a:gradFill rotWithShape="0">
          <a:gsLst>
            <a:gs pos="0">
              <a:schemeClr val="accent2">
                <a:hueOff val="-2332611"/>
                <a:satOff val="-12340"/>
                <a:lumOff val="-4705"/>
                <a:alphaOff val="0"/>
                <a:tint val="98000"/>
                <a:lumMod val="100000"/>
              </a:schemeClr>
            </a:gs>
            <a:gs pos="100000">
              <a:schemeClr val="accent2">
                <a:hueOff val="-2332611"/>
                <a:satOff val="-12340"/>
                <a:lumOff val="-4705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Dyslalie: patlavost dětí u opožděného vývoje řeči</a:t>
          </a:r>
          <a:endParaRPr lang="en-US" sz="2200" kern="1200"/>
        </a:p>
      </dsp:txBody>
      <dsp:txXfrm>
        <a:off x="42663" y="2953090"/>
        <a:ext cx="6459873" cy="788627"/>
      </dsp:txXfrm>
    </dsp:sp>
    <dsp:sp modelId="{4FF1BDA4-B3D4-4AC6-9D14-B53C34F58E46}">
      <dsp:nvSpPr>
        <dsp:cNvPr id="0" name=""/>
        <dsp:cNvSpPr/>
      </dsp:nvSpPr>
      <dsp:spPr>
        <a:xfrm>
          <a:off x="0" y="3847741"/>
          <a:ext cx="6545199" cy="873953"/>
        </a:xfrm>
        <a:prstGeom prst="roundRect">
          <a:avLst/>
        </a:prstGeom>
        <a:gradFill rotWithShape="0">
          <a:gsLst>
            <a:gs pos="0">
              <a:schemeClr val="accent2">
                <a:hueOff val="-3110148"/>
                <a:satOff val="-16453"/>
                <a:lumOff val="-6274"/>
                <a:alphaOff val="0"/>
                <a:tint val="98000"/>
                <a:lumMod val="100000"/>
              </a:schemeClr>
            </a:gs>
            <a:gs pos="100000">
              <a:schemeClr val="accent2">
                <a:hueOff val="-3110148"/>
                <a:satOff val="-16453"/>
                <a:lumOff val="-6274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Mutismus: němota </a:t>
          </a:r>
          <a:endParaRPr lang="en-US" sz="2200" kern="1200"/>
        </a:p>
      </dsp:txBody>
      <dsp:txXfrm>
        <a:off x="42663" y="3890404"/>
        <a:ext cx="6459873" cy="7886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0E432-74A6-44F5-A982-0DC5A9569FAD}">
      <dsp:nvSpPr>
        <dsp:cNvPr id="0" name=""/>
        <dsp:cNvSpPr/>
      </dsp:nvSpPr>
      <dsp:spPr>
        <a:xfrm>
          <a:off x="0" y="134708"/>
          <a:ext cx="7539442" cy="835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Dyslexie: </a:t>
          </a:r>
          <a:r>
            <a:rPr lang="cs-CZ" sz="2100" kern="1200"/>
            <a:t>poruchu schopnosti naučit se číst běžnými metodami a porozumět čtenému textu. </a:t>
          </a:r>
          <a:endParaRPr lang="en-US" sz="2100" kern="1200"/>
        </a:p>
      </dsp:txBody>
      <dsp:txXfrm>
        <a:off x="40780" y="175488"/>
        <a:ext cx="7457882" cy="753819"/>
      </dsp:txXfrm>
    </dsp:sp>
    <dsp:sp modelId="{AF7879A1-FE43-4BD4-984C-97BACC77AFCA}">
      <dsp:nvSpPr>
        <dsp:cNvPr id="0" name=""/>
        <dsp:cNvSpPr/>
      </dsp:nvSpPr>
      <dsp:spPr>
        <a:xfrm>
          <a:off x="0" y="1030568"/>
          <a:ext cx="7539442" cy="835379"/>
        </a:xfrm>
        <a:prstGeom prst="roundRect">
          <a:avLst/>
        </a:prstGeom>
        <a:solidFill>
          <a:schemeClr val="accent2">
            <a:hueOff val="-518358"/>
            <a:satOff val="-2742"/>
            <a:lumOff val="-104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Dysortografie:</a:t>
          </a:r>
          <a:r>
            <a:rPr lang="cs-CZ" sz="2100" kern="1200"/>
            <a:t> ztížená schopnost osvojit si pravopis. </a:t>
          </a:r>
          <a:endParaRPr lang="en-US" sz="2100" kern="1200"/>
        </a:p>
      </dsp:txBody>
      <dsp:txXfrm>
        <a:off x="40780" y="1071348"/>
        <a:ext cx="7457882" cy="753819"/>
      </dsp:txXfrm>
    </dsp:sp>
    <dsp:sp modelId="{0CD21182-1918-4964-A73D-074307F3ECDB}">
      <dsp:nvSpPr>
        <dsp:cNvPr id="0" name=""/>
        <dsp:cNvSpPr/>
      </dsp:nvSpPr>
      <dsp:spPr>
        <a:xfrm>
          <a:off x="0" y="1926428"/>
          <a:ext cx="7539442" cy="835379"/>
        </a:xfrm>
        <a:prstGeom prst="roundRect">
          <a:avLst/>
        </a:prstGeom>
        <a:solidFill>
          <a:schemeClr val="accent2">
            <a:hueOff val="-1036716"/>
            <a:satOff val="-5484"/>
            <a:lumOff val="-209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Dysgrafie:</a:t>
          </a:r>
          <a:r>
            <a:rPr lang="cs-CZ" sz="2100" kern="1200"/>
            <a:t> obtíže s písemnou formou projevu. </a:t>
          </a:r>
          <a:endParaRPr lang="en-US" sz="2100" kern="1200"/>
        </a:p>
      </dsp:txBody>
      <dsp:txXfrm>
        <a:off x="40780" y="1967208"/>
        <a:ext cx="7457882" cy="753819"/>
      </dsp:txXfrm>
    </dsp:sp>
    <dsp:sp modelId="{1566C19F-E688-4E7A-B41A-1F7712895F2D}">
      <dsp:nvSpPr>
        <dsp:cNvPr id="0" name=""/>
        <dsp:cNvSpPr/>
      </dsp:nvSpPr>
      <dsp:spPr>
        <a:xfrm>
          <a:off x="0" y="2822288"/>
          <a:ext cx="7539442" cy="835379"/>
        </a:xfrm>
        <a:prstGeom prst="roundRect">
          <a:avLst/>
        </a:prstGeom>
        <a:solidFill>
          <a:schemeClr val="accent2">
            <a:hueOff val="-1555074"/>
            <a:satOff val="-8227"/>
            <a:lumOff val="-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Dyskalkulie: </a:t>
          </a:r>
          <a:r>
            <a:rPr lang="cs-CZ" sz="2100" kern="1200"/>
            <a:t>specifická porucha počítání a práce s matematickými symboly. </a:t>
          </a:r>
          <a:endParaRPr lang="en-US" sz="2100" kern="1200"/>
        </a:p>
      </dsp:txBody>
      <dsp:txXfrm>
        <a:off x="40780" y="2863068"/>
        <a:ext cx="7457882" cy="753819"/>
      </dsp:txXfrm>
    </dsp:sp>
    <dsp:sp modelId="{36549289-1071-4474-ACB4-32E0C1E99D6F}">
      <dsp:nvSpPr>
        <dsp:cNvPr id="0" name=""/>
        <dsp:cNvSpPr/>
      </dsp:nvSpPr>
      <dsp:spPr>
        <a:xfrm>
          <a:off x="0" y="3718148"/>
          <a:ext cx="7539442" cy="835379"/>
        </a:xfrm>
        <a:prstGeom prst="roundRect">
          <a:avLst/>
        </a:prstGeom>
        <a:solidFill>
          <a:schemeClr val="accent2">
            <a:hueOff val="-2073432"/>
            <a:satOff val="-10969"/>
            <a:lumOff val="-418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Dysmúzie:</a:t>
          </a:r>
          <a:r>
            <a:rPr lang="cs-CZ" sz="2100" kern="1200"/>
            <a:t> porucha související s hudebními schopnostmi. </a:t>
          </a:r>
          <a:endParaRPr lang="en-US" sz="2100" kern="1200"/>
        </a:p>
      </dsp:txBody>
      <dsp:txXfrm>
        <a:off x="40780" y="3758928"/>
        <a:ext cx="7457882" cy="753819"/>
      </dsp:txXfrm>
    </dsp:sp>
    <dsp:sp modelId="{EC6E5DC8-D876-423C-AEE3-01B90F5FEDD3}">
      <dsp:nvSpPr>
        <dsp:cNvPr id="0" name=""/>
        <dsp:cNvSpPr/>
      </dsp:nvSpPr>
      <dsp:spPr>
        <a:xfrm>
          <a:off x="0" y="4614008"/>
          <a:ext cx="7539442" cy="835379"/>
        </a:xfrm>
        <a:prstGeom prst="roundRect">
          <a:avLst/>
        </a:prstGeom>
        <a:solidFill>
          <a:schemeClr val="accent2">
            <a:hueOff val="-2591790"/>
            <a:satOff val="-13711"/>
            <a:lumOff val="-522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Dyspinxie: </a:t>
          </a:r>
          <a:r>
            <a:rPr lang="cs-CZ" sz="2100" kern="1200"/>
            <a:t>porucha charakteristická nízkou úrovní kresby. </a:t>
          </a:r>
          <a:endParaRPr lang="en-US" sz="2100" kern="1200"/>
        </a:p>
      </dsp:txBody>
      <dsp:txXfrm>
        <a:off x="40780" y="4654788"/>
        <a:ext cx="7457882" cy="753819"/>
      </dsp:txXfrm>
    </dsp:sp>
    <dsp:sp modelId="{DEB7E21A-DA3F-4494-87A9-DD71C9298B4F}">
      <dsp:nvSpPr>
        <dsp:cNvPr id="0" name=""/>
        <dsp:cNvSpPr/>
      </dsp:nvSpPr>
      <dsp:spPr>
        <a:xfrm>
          <a:off x="0" y="5509868"/>
          <a:ext cx="7539442" cy="835379"/>
        </a:xfrm>
        <a:prstGeom prst="roundRect">
          <a:avLst/>
        </a:prstGeom>
        <a:solidFill>
          <a:schemeClr val="accent2">
            <a:hueOff val="-3110148"/>
            <a:satOff val="-16453"/>
            <a:lumOff val="-627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Dyspraxie: porucha obratnosti</a:t>
          </a:r>
          <a:endParaRPr lang="en-US" sz="2100" kern="1200"/>
        </a:p>
      </dsp:txBody>
      <dsp:txXfrm>
        <a:off x="40780" y="5550648"/>
        <a:ext cx="7457882" cy="7538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A917E-F007-4835-BBE4-A6492D01544A}">
      <dsp:nvSpPr>
        <dsp:cNvPr id="0" name=""/>
        <dsp:cNvSpPr/>
      </dsp:nvSpPr>
      <dsp:spPr>
        <a:xfrm>
          <a:off x="0" y="234070"/>
          <a:ext cx="6545199" cy="13431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600" b="1" kern="1200"/>
            <a:t>Poruchy pozornosti:</a:t>
          </a:r>
          <a:endParaRPr lang="en-US" sz="5600" kern="1200"/>
        </a:p>
      </dsp:txBody>
      <dsp:txXfrm>
        <a:off x="65568" y="299638"/>
        <a:ext cx="6414063" cy="1212024"/>
      </dsp:txXfrm>
    </dsp:sp>
    <dsp:sp modelId="{3F21CEC8-F6DD-47B9-AC98-A8C7B5E33734}">
      <dsp:nvSpPr>
        <dsp:cNvPr id="0" name=""/>
        <dsp:cNvSpPr/>
      </dsp:nvSpPr>
      <dsp:spPr>
        <a:xfrm>
          <a:off x="0" y="1738511"/>
          <a:ext cx="6545199" cy="1343160"/>
        </a:xfrm>
        <a:prstGeom prst="roundRect">
          <a:avLst/>
        </a:prstGeom>
        <a:gradFill rotWithShape="0">
          <a:gsLst>
            <a:gs pos="0">
              <a:schemeClr val="accent5">
                <a:hueOff val="-1002469"/>
                <a:satOff val="551"/>
                <a:lumOff val="2647"/>
                <a:alphaOff val="0"/>
                <a:tint val="98000"/>
                <a:lumMod val="100000"/>
              </a:schemeClr>
            </a:gs>
            <a:gs pos="100000">
              <a:schemeClr val="accent5">
                <a:hueOff val="-1002469"/>
                <a:satOff val="551"/>
                <a:lumOff val="2647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600" kern="1200"/>
            <a:t>ADD</a:t>
          </a:r>
          <a:endParaRPr lang="en-US" sz="5600" kern="1200"/>
        </a:p>
      </dsp:txBody>
      <dsp:txXfrm>
        <a:off x="65568" y="1804079"/>
        <a:ext cx="6414063" cy="1212024"/>
      </dsp:txXfrm>
    </dsp:sp>
    <dsp:sp modelId="{D204D6B3-891F-4032-AD10-0E2203AE0B6A}">
      <dsp:nvSpPr>
        <dsp:cNvPr id="0" name=""/>
        <dsp:cNvSpPr/>
      </dsp:nvSpPr>
      <dsp:spPr>
        <a:xfrm>
          <a:off x="0" y="3242951"/>
          <a:ext cx="6545199" cy="1343160"/>
        </a:xfrm>
        <a:prstGeom prst="roundRect">
          <a:avLst/>
        </a:prstGeom>
        <a:gradFill rotWithShape="0">
          <a:gsLst>
            <a:gs pos="0">
              <a:schemeClr val="accent5">
                <a:hueOff val="-2004937"/>
                <a:satOff val="1102"/>
                <a:lumOff val="5294"/>
                <a:alphaOff val="0"/>
                <a:tint val="98000"/>
                <a:lumMod val="100000"/>
              </a:schemeClr>
            </a:gs>
            <a:gs pos="100000">
              <a:schemeClr val="accent5">
                <a:hueOff val="-2004937"/>
                <a:satOff val="1102"/>
                <a:lumOff val="5294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600" kern="1200"/>
            <a:t>ADHD</a:t>
          </a:r>
          <a:endParaRPr lang="en-US" sz="5600" kern="1200"/>
        </a:p>
      </dsp:txBody>
      <dsp:txXfrm>
        <a:off x="65568" y="3308519"/>
        <a:ext cx="6414063" cy="12120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CB617-B987-4606-A44E-86710AE778FB}">
      <dsp:nvSpPr>
        <dsp:cNvPr id="0" name=""/>
        <dsp:cNvSpPr/>
      </dsp:nvSpPr>
      <dsp:spPr>
        <a:xfrm>
          <a:off x="0" y="36317"/>
          <a:ext cx="6545199" cy="150955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b="1" kern="1200" dirty="0"/>
            <a:t>Poruchy pozornosti:</a:t>
          </a:r>
          <a:endParaRPr lang="en-US" sz="3800" kern="1200" dirty="0"/>
        </a:p>
      </dsp:txBody>
      <dsp:txXfrm>
        <a:off x="73690" y="110007"/>
        <a:ext cx="6397819" cy="1362175"/>
      </dsp:txXfrm>
    </dsp:sp>
    <dsp:sp modelId="{CD4C171F-988E-4BB7-B4BD-FE9151B46837}">
      <dsp:nvSpPr>
        <dsp:cNvPr id="0" name=""/>
        <dsp:cNvSpPr/>
      </dsp:nvSpPr>
      <dsp:spPr>
        <a:xfrm>
          <a:off x="0" y="1655313"/>
          <a:ext cx="6545199" cy="1509555"/>
        </a:xfrm>
        <a:prstGeom prst="roundRect">
          <a:avLst/>
        </a:prstGeom>
        <a:gradFill rotWithShape="0">
          <a:gsLst>
            <a:gs pos="0">
              <a:schemeClr val="accent5">
                <a:hueOff val="-1002469"/>
                <a:satOff val="551"/>
                <a:lumOff val="2647"/>
                <a:alphaOff val="0"/>
                <a:tint val="98000"/>
                <a:lumMod val="100000"/>
              </a:schemeClr>
            </a:gs>
            <a:gs pos="100000">
              <a:schemeClr val="accent5">
                <a:hueOff val="-1002469"/>
                <a:satOff val="551"/>
                <a:lumOff val="2647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ADD (porucha pozornosti)</a:t>
          </a:r>
          <a:endParaRPr lang="en-US" sz="3800" kern="1200" dirty="0"/>
        </a:p>
      </dsp:txBody>
      <dsp:txXfrm>
        <a:off x="73690" y="1729003"/>
        <a:ext cx="6397819" cy="1362175"/>
      </dsp:txXfrm>
    </dsp:sp>
    <dsp:sp modelId="{0062AC4B-0BE3-417E-8B62-6F08125599B7}">
      <dsp:nvSpPr>
        <dsp:cNvPr id="0" name=""/>
        <dsp:cNvSpPr/>
      </dsp:nvSpPr>
      <dsp:spPr>
        <a:xfrm>
          <a:off x="0" y="3274308"/>
          <a:ext cx="6545199" cy="1509555"/>
        </a:xfrm>
        <a:prstGeom prst="roundRect">
          <a:avLst/>
        </a:prstGeom>
        <a:gradFill rotWithShape="0">
          <a:gsLst>
            <a:gs pos="0">
              <a:schemeClr val="accent5">
                <a:hueOff val="-2004937"/>
                <a:satOff val="1102"/>
                <a:lumOff val="5294"/>
                <a:alphaOff val="0"/>
                <a:tint val="98000"/>
                <a:lumMod val="100000"/>
              </a:schemeClr>
            </a:gs>
            <a:gs pos="100000">
              <a:schemeClr val="accent5">
                <a:hueOff val="-2004937"/>
                <a:satOff val="1102"/>
                <a:lumOff val="5294"/>
                <a:alphaOff val="0"/>
                <a:shade val="88000"/>
                <a:lumMod val="88000"/>
              </a:schemeClr>
            </a:gs>
          </a:gsLst>
          <a:lin ang="5400000" scaled="1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ADHD (poruchu pozornosti</a:t>
          </a:r>
          <a:r>
            <a:rPr lang="cs-CZ" sz="3800" kern="1200" dirty="0">
              <a:latin typeface="Calibri Light" panose="020F0302020204030204"/>
            </a:rPr>
            <a:t> </a:t>
          </a:r>
          <a:r>
            <a:rPr lang="cs-CZ" sz="3800" kern="1200" dirty="0"/>
            <a:t>s hyperaktivitou)</a:t>
          </a:r>
          <a:endParaRPr lang="en-US" sz="3800" kern="1200" dirty="0">
            <a:latin typeface="Calibri Light" panose="020F0302020204030204"/>
          </a:endParaRPr>
        </a:p>
      </dsp:txBody>
      <dsp:txXfrm>
        <a:off x="73690" y="3347998"/>
        <a:ext cx="6397819" cy="13621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3CE00-FED6-4C88-8389-A6FCF3C7A690}">
      <dsp:nvSpPr>
        <dsp:cNvPr id="0" name=""/>
        <dsp:cNvSpPr/>
      </dsp:nvSpPr>
      <dsp:spPr>
        <a:xfrm>
          <a:off x="0" y="50205"/>
          <a:ext cx="5886291" cy="7195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/>
            <a:t>Poruchy pozornosti:</a:t>
          </a:r>
          <a:endParaRPr lang="en-US" sz="3000" kern="1200"/>
        </a:p>
      </dsp:txBody>
      <dsp:txXfrm>
        <a:off x="35125" y="85330"/>
        <a:ext cx="5816041" cy="649299"/>
      </dsp:txXfrm>
    </dsp:sp>
    <dsp:sp modelId="{C33C4869-79BA-4372-B01F-FD9394951532}">
      <dsp:nvSpPr>
        <dsp:cNvPr id="0" name=""/>
        <dsp:cNvSpPr/>
      </dsp:nvSpPr>
      <dsp:spPr>
        <a:xfrm>
          <a:off x="0" y="856155"/>
          <a:ext cx="5886291" cy="719549"/>
        </a:xfrm>
        <a:prstGeom prst="roundRect">
          <a:avLst/>
        </a:prstGeom>
        <a:solidFill>
          <a:schemeClr val="accent2">
            <a:hueOff val="-3110148"/>
            <a:satOff val="-16453"/>
            <a:lumOff val="-627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u="sng" kern="1200"/>
            <a:t>ADD (porucha pozornosti)</a:t>
          </a:r>
          <a:endParaRPr lang="en-US" sz="3000" kern="1200"/>
        </a:p>
      </dsp:txBody>
      <dsp:txXfrm>
        <a:off x="35125" y="891280"/>
        <a:ext cx="5816041" cy="649299"/>
      </dsp:txXfrm>
    </dsp:sp>
    <dsp:sp modelId="{BAF1C0DD-A035-4F46-86D3-518875743CAA}">
      <dsp:nvSpPr>
        <dsp:cNvPr id="0" name=""/>
        <dsp:cNvSpPr/>
      </dsp:nvSpPr>
      <dsp:spPr>
        <a:xfrm>
          <a:off x="0" y="1575705"/>
          <a:ext cx="5886291" cy="3291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9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/>
            <a:t>vývojová porucha charakteristická problémy s udržením pozornosti při aktivitách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/>
            <a:t>problémy s organizací aktivit a řešením úkolů vyžadujících soustředění zapomětlivost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/>
            <a:t>rozptýlení vnějšími podněty,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/>
            <a:t>obtíže s vnímáním pokynů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/>
            <a:t>obtíže postupovat podle instrukcí a dokončit zadané úkoly</a:t>
          </a:r>
          <a:endParaRPr lang="en-US" sz="2300" kern="1200"/>
        </a:p>
      </dsp:txBody>
      <dsp:txXfrm>
        <a:off x="0" y="1575705"/>
        <a:ext cx="5886291" cy="32913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97CA21-2388-49EF-A838-D379FBB7D3D2}">
      <dsp:nvSpPr>
        <dsp:cNvPr id="0" name=""/>
        <dsp:cNvSpPr/>
      </dsp:nvSpPr>
      <dsp:spPr>
        <a:xfrm>
          <a:off x="0" y="15240"/>
          <a:ext cx="5886291" cy="12712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/>
            <a:t>Poruchy pozornosti:</a:t>
          </a:r>
          <a:endParaRPr lang="en-US" sz="3200" kern="1200"/>
        </a:p>
      </dsp:txBody>
      <dsp:txXfrm>
        <a:off x="62055" y="77295"/>
        <a:ext cx="5762181" cy="1147095"/>
      </dsp:txXfrm>
    </dsp:sp>
    <dsp:sp modelId="{BE7A35E6-9861-44BA-8988-BC2BCDAD4840}">
      <dsp:nvSpPr>
        <dsp:cNvPr id="0" name=""/>
        <dsp:cNvSpPr/>
      </dsp:nvSpPr>
      <dsp:spPr>
        <a:xfrm>
          <a:off x="0" y="1378605"/>
          <a:ext cx="5886291" cy="1271205"/>
        </a:xfrm>
        <a:prstGeom prst="roundRect">
          <a:avLst/>
        </a:prstGeom>
        <a:solidFill>
          <a:schemeClr val="accent2">
            <a:hueOff val="-3110148"/>
            <a:satOff val="-16453"/>
            <a:lumOff val="-627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u="sng" kern="1200"/>
            <a:t>ADHD (porucha pozornosti s hyperaktivitou)</a:t>
          </a:r>
          <a:endParaRPr lang="en-US" sz="3200" kern="1200"/>
        </a:p>
      </dsp:txBody>
      <dsp:txXfrm>
        <a:off x="62055" y="1440660"/>
        <a:ext cx="5762181" cy="1147095"/>
      </dsp:txXfrm>
    </dsp:sp>
    <dsp:sp modelId="{AD57759B-2D8C-425E-82E9-494E61DE1708}">
      <dsp:nvSpPr>
        <dsp:cNvPr id="0" name=""/>
        <dsp:cNvSpPr/>
      </dsp:nvSpPr>
      <dsp:spPr>
        <a:xfrm>
          <a:off x="0" y="2649810"/>
          <a:ext cx="5886291" cy="2252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9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/>
            <a:t>vývojová porucha charakteristická nepřiměřeným stupněm pozornosti, hyperaktivity a impulzivity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/>
            <a:t>neschopnost dodržovat pravidla chování a provádět opakovaně po delší dobu určité pracovní výkony </a:t>
          </a:r>
          <a:endParaRPr lang="en-US" sz="2500" kern="1200"/>
        </a:p>
      </dsp:txBody>
      <dsp:txXfrm>
        <a:off x="0" y="2649810"/>
        <a:ext cx="5886291" cy="2252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6EDE8D6-CCE1-46E0-87F9-71FC3C1CA7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F092703-85BE-414D-A636-744A36A9B0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9EDA8D-F985-4870-A77D-239A62DBF3A3}" type="datetime1">
              <a:rPr lang="cs-CZ" smtClean="0"/>
              <a:t>14.02.2023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EBDEE86-7CCA-47BA-817A-2DA9D329255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619FF4-9DFD-4EF0-9100-2AFF2EE85F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AD06F-0700-4B89-BC7B-4661042DCA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8250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50A0E-D71B-4BC5-B6CE-DF54F01DC169}" type="datetime1">
              <a:rPr lang="cs-CZ" noProof="0" smtClean="0"/>
              <a:pPr/>
              <a:t>14.02.2023</a:t>
            </a:fld>
            <a:endParaRPr lang="cs-CZ" noProof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Po kliknutí můžete upravovat styly textu v předloze.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4E337-12CE-4DD0-B8CF-2F53D0746A67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524246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4E337-12CE-4DD0-B8CF-2F53D0746A6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31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357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2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76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20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01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42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45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82647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4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0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3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62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1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74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92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5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965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20">
            <a:extLst>
              <a:ext uri="{FF2B5EF4-FFF2-40B4-BE49-F238E27FC236}">
                <a16:creationId xmlns:a16="http://schemas.microsoft.com/office/drawing/2014/main" id="{DF43132E-D4DF-4A83-9344-A782D0F5D9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31875" y="1212935"/>
            <a:ext cx="6020177" cy="4432130"/>
          </a:xfrm>
        </p:spPr>
        <p:txBody>
          <a:bodyPr rtlCol="0" anchor="ctr">
            <a:normAutofit/>
          </a:bodyPr>
          <a:lstStyle/>
          <a:p>
            <a:pPr algn="ctr"/>
            <a:r>
              <a:rPr lang="cs-CZ" sz="5100" b="1" dirty="0">
                <a:latin typeface="Calibr light"/>
                <a:ea typeface="+mj-lt"/>
                <a:cs typeface="+mj-lt"/>
              </a:rPr>
              <a:t>Speciální vzdělávací potřeby </a:t>
            </a:r>
            <a:br>
              <a:rPr lang="cs-CZ" sz="5100" b="1" dirty="0">
                <a:latin typeface="Calibr light"/>
                <a:ea typeface="+mj-lt"/>
                <a:cs typeface="+mj-lt"/>
              </a:rPr>
            </a:br>
            <a:r>
              <a:rPr lang="cs-CZ" sz="5100" b="1" dirty="0">
                <a:latin typeface="Calibr light"/>
                <a:ea typeface="+mj-lt"/>
                <a:cs typeface="+mj-lt"/>
              </a:rPr>
              <a:t>v matematice</a:t>
            </a:r>
            <a:endParaRPr lang="cs-CZ" dirty="0"/>
          </a:p>
          <a:p>
            <a:endParaRPr lang="cs-CZ" sz="5100">
              <a:cs typeface="Calibri Ligh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17261" y="2087881"/>
            <a:ext cx="3142864" cy="26822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2500" b="1" dirty="0">
                <a:latin typeface="Calibr light"/>
                <a:cs typeface="Calibri"/>
              </a:rPr>
              <a:t>   Jana </a:t>
            </a:r>
            <a:r>
              <a:rPr lang="cs-CZ" sz="2500" b="1" dirty="0" err="1">
                <a:latin typeface="Calibr light"/>
                <a:cs typeface="Calibri"/>
              </a:rPr>
              <a:t>veseláková</a:t>
            </a:r>
            <a:endParaRPr lang="cs-CZ" sz="2500" b="1" dirty="0">
              <a:latin typeface="Calibr light"/>
              <a:cs typeface="Calibri"/>
            </a:endParaRPr>
          </a:p>
          <a:p>
            <a:pPr algn="l"/>
            <a:r>
              <a:rPr lang="cs-CZ" dirty="0">
                <a:latin typeface="Calibr light"/>
                <a:cs typeface="Calibri"/>
              </a:rPr>
              <a:t>        Katedra matematiky</a:t>
            </a:r>
          </a:p>
        </p:txBody>
      </p:sp>
      <p:cxnSp>
        <p:nvCxnSpPr>
          <p:cNvPr id="19" name="Straight Connector 22">
            <a:extLst>
              <a:ext uri="{FF2B5EF4-FFF2-40B4-BE49-F238E27FC236}">
                <a16:creationId xmlns:a16="http://schemas.microsoft.com/office/drawing/2014/main" id="{6AA24BC1-1577-4586-AD7A-417660E37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326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A166780-9337-4437-95D3-5EA9D55AAA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3D0F40-BF1F-4120-945D-90C5AAD6E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4654296" cy="6856214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5640A69-3748-450C-8DDB-B2051AC04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893"/>
          <a:stretch/>
        </p:blipFill>
        <p:spPr>
          <a:xfrm>
            <a:off x="0" y="0"/>
            <a:ext cx="4644770" cy="685621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11BFAE0-D64E-46B4-A163-ECB69DF9D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43466"/>
            <a:ext cx="3351530" cy="499533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ea typeface="+mj-lt"/>
                <a:cs typeface="+mj-lt"/>
              </a:rPr>
              <a:t>Žáci se </a:t>
            </a:r>
            <a:r>
              <a:rPr lang="cs-CZ" b="1" u="sng">
                <a:solidFill>
                  <a:srgbClr val="FFFFFF"/>
                </a:solidFill>
                <a:ea typeface="+mj-lt"/>
                <a:cs typeface="+mj-lt"/>
              </a:rPr>
              <a:t>specifickými poruchami učení, pozornosti a chování</a:t>
            </a:r>
            <a:endParaRPr lang="cs-CZ" b="1" u="sng">
              <a:solidFill>
                <a:srgbClr val="FFFFFF"/>
              </a:solidFill>
              <a:cs typeface="Calibri Light"/>
            </a:endParaRPr>
          </a:p>
          <a:p>
            <a:endParaRPr lang="cs-CZ">
              <a:solidFill>
                <a:srgbClr val="FFFFFF"/>
              </a:solidFill>
              <a:cs typeface="Calibri Light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6F4F323-644B-4A47-97E9-BFB73840F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1120" y="-2"/>
            <a:ext cx="7537705" cy="68562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1BA181F-19B7-45B3-2EB5-D608E69964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943577"/>
              </p:ext>
            </p:extLst>
          </p:nvPr>
        </p:nvGraphicFramePr>
        <p:xfrm>
          <a:off x="5467509" y="804671"/>
          <a:ext cx="5886291" cy="4917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39544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A166780-9337-4437-95D3-5EA9D55AAA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3D0F40-BF1F-4120-945D-90C5AAD6E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4654296" cy="6856214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5640A69-3748-450C-8DDB-B2051AC04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893"/>
          <a:stretch/>
        </p:blipFill>
        <p:spPr>
          <a:xfrm>
            <a:off x="0" y="0"/>
            <a:ext cx="4644770" cy="685621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11BFAE0-D64E-46B4-A163-ECB69DF9D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43466"/>
            <a:ext cx="3351530" cy="499533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ea typeface="+mj-lt"/>
                <a:cs typeface="+mj-lt"/>
              </a:rPr>
              <a:t>Žáci se </a:t>
            </a:r>
            <a:r>
              <a:rPr lang="cs-CZ" b="1" u="sng">
                <a:solidFill>
                  <a:srgbClr val="FFFFFF"/>
                </a:solidFill>
                <a:ea typeface="+mj-lt"/>
                <a:cs typeface="+mj-lt"/>
              </a:rPr>
              <a:t>specifickými poruchami učení, pozornosti a chování</a:t>
            </a:r>
            <a:endParaRPr lang="cs-CZ" b="1" u="sng">
              <a:solidFill>
                <a:srgbClr val="FFFFFF"/>
              </a:solidFill>
              <a:cs typeface="Calibri Light"/>
            </a:endParaRPr>
          </a:p>
          <a:p>
            <a:endParaRPr lang="cs-CZ">
              <a:solidFill>
                <a:srgbClr val="FFFFFF"/>
              </a:solidFill>
              <a:cs typeface="Calibri Light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6F4F323-644B-4A47-97E9-BFB73840F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1120" y="-2"/>
            <a:ext cx="7537705" cy="68562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E894167-3588-D3BE-0DAA-5215DC2598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760497"/>
              </p:ext>
            </p:extLst>
          </p:nvPr>
        </p:nvGraphicFramePr>
        <p:xfrm>
          <a:off x="5467509" y="804671"/>
          <a:ext cx="5886291" cy="4917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91828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BFAE0-D64E-46B4-A163-ECB69DF9D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+mj-lt"/>
                <a:cs typeface="+mj-lt"/>
              </a:rPr>
              <a:t>Žáci se </a:t>
            </a:r>
            <a:r>
              <a:rPr lang="cs-CZ" b="1" u="sng" dirty="0">
                <a:ea typeface="+mj-lt"/>
                <a:cs typeface="+mj-lt"/>
              </a:rPr>
              <a:t>specifickými poruchami učení, pozornosti a chování</a:t>
            </a:r>
            <a:endParaRPr lang="cs-CZ" b="1" u="sng">
              <a:cs typeface="Calibri Light"/>
            </a:endParaRPr>
          </a:p>
          <a:p>
            <a:endParaRPr lang="cs-CZ" dirty="0"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7DCFDC-511E-4373-908D-74FB4C356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8" y="1924352"/>
            <a:ext cx="11394167" cy="441113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"/>
              <a:buChar char="Ø"/>
            </a:pPr>
            <a:r>
              <a:rPr lang="cs-CZ" sz="3000" b="1" dirty="0">
                <a:ea typeface="+mn-lt"/>
                <a:cs typeface="+mn-lt"/>
              </a:rPr>
              <a:t>Poruchami chování</a:t>
            </a:r>
            <a:r>
              <a:rPr lang="cs-CZ" sz="3000" dirty="0">
                <a:ea typeface="+mn-lt"/>
                <a:cs typeface="+mn-lt"/>
              </a:rPr>
              <a:t> </a:t>
            </a:r>
            <a:endParaRPr lang="cs-CZ" b="1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negativní odchylky v chování od normy</a:t>
            </a:r>
            <a:endParaRPr lang="cs-CZ" b="1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žák nerespektuje normy chování na úrovni, která odpovídá jeho věku </a:t>
            </a:r>
            <a:br>
              <a:rPr lang="cs-CZ" sz="3000" dirty="0">
                <a:ea typeface="+mn-lt"/>
                <a:cs typeface="+mn-lt"/>
              </a:rPr>
            </a:br>
            <a:r>
              <a:rPr lang="cs-CZ" sz="3000" dirty="0">
                <a:ea typeface="+mn-lt"/>
                <a:cs typeface="+mn-lt"/>
              </a:rPr>
              <a:t>a rozumovým schopnostem</a:t>
            </a:r>
            <a:endParaRPr lang="cs-CZ" b="1">
              <a:cs typeface="Calibri"/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cs-CZ" sz="3000" dirty="0">
              <a:cs typeface="Calibri"/>
            </a:endParaRP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Ø"/>
            </a:pPr>
            <a:endParaRPr lang="cs-CZ" sz="3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7037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BFAE0-D64E-46B4-A163-ECB69DF9D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+mj-lt"/>
                <a:cs typeface="+mj-lt"/>
              </a:rPr>
              <a:t>Žáci se </a:t>
            </a:r>
            <a:r>
              <a:rPr lang="cs-CZ" b="1" u="sng" dirty="0" err="1">
                <a:ea typeface="+mj-lt"/>
                <a:cs typeface="+mj-lt"/>
              </a:rPr>
              <a:t>svp</a:t>
            </a:r>
            <a:endParaRPr lang="cs-CZ" b="1" u="sng" dirty="0" err="1">
              <a:cs typeface="Calibri Light"/>
            </a:endParaRPr>
          </a:p>
          <a:p>
            <a:endParaRPr lang="cs-CZ" dirty="0"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7DCFDC-511E-4373-908D-74FB4C356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8" y="1924352"/>
            <a:ext cx="11394167" cy="441113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Ø"/>
            </a:pPr>
            <a:r>
              <a:rPr lang="cs-CZ" sz="3000" dirty="0">
                <a:ea typeface="+mn-lt"/>
                <a:cs typeface="+mn-lt"/>
              </a:rPr>
              <a:t>Žáci z odlišných kulturních a životních podmínek</a:t>
            </a:r>
            <a:endParaRPr lang="cs-CZ" sz="3000" dirty="0">
              <a:cs typeface="Calibri"/>
            </a:endParaRP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Ø"/>
            </a:pPr>
            <a:r>
              <a:rPr lang="cs-CZ" sz="3000" dirty="0">
                <a:ea typeface="+mn-lt"/>
                <a:cs typeface="+mn-lt"/>
              </a:rPr>
              <a:t>Žáci, jejichž mateřským jazykem není čeština</a:t>
            </a: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Ø"/>
            </a:pPr>
            <a:r>
              <a:rPr lang="cs-CZ" sz="3000" dirty="0">
                <a:ea typeface="+mn-lt"/>
                <a:cs typeface="+mn-lt"/>
              </a:rPr>
              <a:t>Žáci nadaní a mimořádně nadaní (pokud mají přidružené speciální vzdělávací potřeby)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None/>
            </a:pPr>
            <a:endParaRPr lang="cs-CZ" sz="3000" dirty="0">
              <a:cs typeface="Calibri"/>
            </a:endParaRP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Ø"/>
            </a:pPr>
            <a:endParaRPr lang="cs-CZ" sz="3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012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BFAE0-D64E-46B4-A163-ECB69DF9D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ea typeface="+mj-lt"/>
                <a:cs typeface="+mj-lt"/>
              </a:rPr>
              <a:t>Žáci se </a:t>
            </a:r>
            <a:r>
              <a:rPr lang="cs-CZ" b="1" dirty="0" err="1">
                <a:ea typeface="+mj-lt"/>
                <a:cs typeface="+mj-lt"/>
              </a:rPr>
              <a:t>svp</a:t>
            </a:r>
            <a:r>
              <a:rPr lang="cs-CZ" b="1" dirty="0">
                <a:ea typeface="+mj-lt"/>
                <a:cs typeface="+mj-lt"/>
              </a:rPr>
              <a:t> a vzdělávání</a:t>
            </a:r>
            <a:endParaRPr lang="cs-CZ" b="1">
              <a:cs typeface="Calibri Light"/>
            </a:endParaRPr>
          </a:p>
          <a:p>
            <a:endParaRPr lang="cs-CZ" dirty="0"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7DCFDC-511E-4373-908D-74FB4C356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8" y="1924352"/>
            <a:ext cx="11394167" cy="441113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Ø"/>
            </a:pPr>
            <a:r>
              <a:rPr lang="cs-CZ" sz="3000" dirty="0">
                <a:ea typeface="+mn-lt"/>
                <a:cs typeface="+mn-lt"/>
              </a:rPr>
              <a:t>Kde se vzdělávají tito žáci se SVP?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None/>
            </a:pPr>
            <a:endParaRPr lang="cs-CZ" sz="3000" dirty="0">
              <a:cs typeface="Calibri"/>
            </a:endParaRPr>
          </a:p>
          <a:p>
            <a:pPr marL="457200" indent="-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Ø"/>
            </a:pPr>
            <a:endParaRPr lang="cs-CZ" sz="3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2589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3B7C8-9201-48BC-A54B-11C63D313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6" y="1123950"/>
            <a:ext cx="10131425" cy="1456267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1EB8CA-8294-45FE-AC34-EE01D70B3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1" y="1122892"/>
            <a:ext cx="10131425" cy="36491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000" dirty="0">
                <a:cs typeface="Calibri"/>
              </a:rPr>
              <a:t>Děkuji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4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EC2782-EE4D-4176-8A12-FDB0202AC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>
            <a:normAutofit/>
          </a:bodyPr>
          <a:lstStyle/>
          <a:p>
            <a:endParaRPr lang="cs-CZ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587952C-0764-8B86-03E4-39978A5E90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08427"/>
              </p:ext>
            </p:extLst>
          </p:nvPr>
        </p:nvGraphicFramePr>
        <p:xfrm>
          <a:off x="685800" y="2406400"/>
          <a:ext cx="10131425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77569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BFAE0-D64E-46B4-A163-ECB69DF9D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7DCFDC-511E-4373-908D-74FB4C356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230" y="411239"/>
            <a:ext cx="11100253" cy="6065761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000" i="1" dirty="0">
                <a:cs typeface="Calibri"/>
              </a:rPr>
              <a:t>"</a:t>
            </a:r>
            <a:r>
              <a:rPr lang="cs-CZ" sz="3000" b="1" dirty="0">
                <a:ea typeface="+mn-lt"/>
                <a:cs typeface="+mn-lt"/>
              </a:rPr>
              <a:t>Dítětem, žákem, či studentem</a:t>
            </a:r>
            <a:r>
              <a:rPr lang="cs-CZ" sz="3000" b="1" i="1" dirty="0">
                <a:cs typeface="Calibri"/>
              </a:rPr>
              <a:t> se speciálními vzdělávacími potřebami </a:t>
            </a:r>
            <a:r>
              <a:rPr lang="cs-CZ" sz="3000" i="1" dirty="0">
                <a:cs typeface="Calibri"/>
              </a:rPr>
              <a:t>je žák, který k naplnění svých vzdělávacích možností nebo </a:t>
            </a:r>
            <a:br>
              <a:rPr lang="cs-CZ" sz="3000" i="1" dirty="0">
                <a:cs typeface="Calibri"/>
              </a:rPr>
            </a:br>
            <a:r>
              <a:rPr lang="cs-CZ" sz="3000" i="1" dirty="0">
                <a:cs typeface="Calibri"/>
              </a:rPr>
              <a:t>k uplatnění a užívání svých práv na rovnoprávném základě s ostatními, po</a:t>
            </a:r>
            <a:r>
              <a:rPr lang="cs-CZ" sz="3000" b="1" i="1" dirty="0">
                <a:cs typeface="Calibri"/>
              </a:rPr>
              <a:t>třebuje poskytnutí podpůrných opatření </a:t>
            </a:r>
            <a:r>
              <a:rPr lang="cs-CZ" sz="3000" i="1" dirty="0">
                <a:cs typeface="Calibri"/>
              </a:rPr>
              <a:t>vyplývajících </a:t>
            </a:r>
            <a:br>
              <a:rPr lang="cs-CZ" sz="3000" i="1" dirty="0">
                <a:cs typeface="Calibri"/>
              </a:rPr>
            </a:br>
            <a:r>
              <a:rPr lang="cs-CZ" sz="3000" i="1" dirty="0">
                <a:cs typeface="Calibri"/>
              </a:rPr>
              <a:t>z jeho individuálních potřeb na základě jeho zdravotního stavu, odlišného kulturního prostředí nebo jiných životních podmínek"</a:t>
            </a:r>
            <a:r>
              <a:rPr lang="cs-CZ" sz="3000" dirty="0">
                <a:cs typeface="Calibri"/>
              </a:rPr>
              <a:t> </a:t>
            </a:r>
            <a:endParaRPr lang="cs-CZ" sz="1600" dirty="0">
              <a:cs typeface="Calibri"/>
            </a:endParaRPr>
          </a:p>
          <a:p>
            <a:pPr marL="0" indent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1600" dirty="0">
                <a:cs typeface="Calibri"/>
              </a:rPr>
              <a:t>(Ministerstvo školství, mládeže a tělovýchovy, 2018). </a:t>
            </a:r>
            <a:endParaRPr lang="cs-CZ" sz="16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1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7138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BFAE0-D64E-46B4-A163-ECB69DF9D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>
            <a:normAutofit/>
          </a:bodyPr>
          <a:lstStyle/>
          <a:p>
            <a:r>
              <a:rPr lang="cs-CZ" dirty="0">
                <a:latin typeface="Calibri"/>
                <a:cs typeface="Calibri"/>
              </a:rPr>
              <a:t>Žáci s potřebou podpory ve vzdělávání </a:t>
            </a:r>
            <a:br>
              <a:rPr lang="cs-CZ" dirty="0">
                <a:latin typeface="Calibri"/>
                <a:cs typeface="Calibri"/>
              </a:rPr>
            </a:br>
            <a:r>
              <a:rPr lang="cs-CZ" dirty="0">
                <a:latin typeface="Calibri"/>
                <a:cs typeface="Calibri"/>
              </a:rPr>
              <a:t>z důvodu </a:t>
            </a:r>
            <a:r>
              <a:rPr lang="cs-CZ" b="1" u="sng" dirty="0">
                <a:latin typeface="Calibri"/>
                <a:cs typeface="Calibri"/>
              </a:rPr>
              <a:t>zdravotního stavu</a:t>
            </a:r>
            <a:endParaRPr lang="cs-CZ" b="1" u="sng">
              <a:ea typeface="+mj-lt"/>
              <a:cs typeface="+mj-lt"/>
            </a:endParaRPr>
          </a:p>
          <a:p>
            <a:endParaRPr lang="cs-CZ" dirty="0">
              <a:cs typeface="Calibri Light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78AD07E-2CBC-D2DC-A253-B1EA6F9D81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4167873"/>
              </p:ext>
            </p:extLst>
          </p:nvPr>
        </p:nvGraphicFramePr>
        <p:xfrm>
          <a:off x="685800" y="2406400"/>
          <a:ext cx="10131425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61373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F65CD9-825D-44BD-8681-D42D260D4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2F64C47-BE0B-4DA4-A62F-C6922DD208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2"/>
            <a:ext cx="4125976" cy="6858002"/>
          </a:xfrm>
          <a:custGeom>
            <a:avLst/>
            <a:gdLst>
              <a:gd name="connsiteX0" fmla="*/ 4125976 w 4125976"/>
              <a:gd name="connsiteY0" fmla="*/ 0 h 6858002"/>
              <a:gd name="connsiteX1" fmla="*/ 1300393 w 4125976"/>
              <a:gd name="connsiteY1" fmla="*/ 0 h 6858002"/>
              <a:gd name="connsiteX2" fmla="*/ 1300393 w 4125976"/>
              <a:gd name="connsiteY2" fmla="*/ 2 h 6858002"/>
              <a:gd name="connsiteX3" fmla="*/ 1155520 w 4125976"/>
              <a:gd name="connsiteY3" fmla="*/ 2 h 6858002"/>
              <a:gd name="connsiteX4" fmla="*/ 1074856 w 4125976"/>
              <a:gd name="connsiteY4" fmla="*/ 88573 h 6858002"/>
              <a:gd name="connsiteX5" fmla="*/ 0 w 4125976"/>
              <a:gd name="connsiteY5" fmla="*/ 3396600 h 6858002"/>
              <a:gd name="connsiteX6" fmla="*/ 1222540 w 4125976"/>
              <a:gd name="connsiteY6" fmla="*/ 6858002 h 6858002"/>
              <a:gd name="connsiteX7" fmla="*/ 4125598 w 4125976"/>
              <a:gd name="connsiteY7" fmla="*/ 6858002 h 6858002"/>
              <a:gd name="connsiteX8" fmla="*/ 4125976 w 4125976"/>
              <a:gd name="connsiteY8" fmla="*/ 685760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5976" h="6858002">
                <a:moveTo>
                  <a:pt x="4125976" y="0"/>
                </a:moveTo>
                <a:lnTo>
                  <a:pt x="1300393" y="0"/>
                </a:lnTo>
                <a:lnTo>
                  <a:pt x="1300393" y="2"/>
                </a:lnTo>
                <a:lnTo>
                  <a:pt x="1155520" y="2"/>
                </a:lnTo>
                <a:lnTo>
                  <a:pt x="1074856" y="88573"/>
                </a:lnTo>
                <a:cubicBezTo>
                  <a:pt x="422987" y="841260"/>
                  <a:pt x="0" y="2042663"/>
                  <a:pt x="0" y="3396600"/>
                </a:cubicBezTo>
                <a:cubicBezTo>
                  <a:pt x="0" y="4846647"/>
                  <a:pt x="488259" y="6121285"/>
                  <a:pt x="1222540" y="6858002"/>
                </a:cubicBezTo>
                <a:cubicBezTo>
                  <a:pt x="4125598" y="6858002"/>
                  <a:pt x="4125598" y="6858002"/>
                  <a:pt x="4125598" y="6858002"/>
                </a:cubicBezTo>
                <a:lnTo>
                  <a:pt x="4125976" y="68576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1BFAE0-D64E-46B4-A163-ECB69DF9D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43466"/>
            <a:ext cx="2928256" cy="499533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ea typeface="+mj-lt"/>
                <a:cs typeface="+mj-lt"/>
              </a:rPr>
              <a:t>Žáci s </a:t>
            </a:r>
            <a:r>
              <a:rPr lang="cs-CZ" b="1" u="sng">
                <a:solidFill>
                  <a:srgbClr val="FFFFFF"/>
                </a:solidFill>
                <a:ea typeface="+mj-lt"/>
                <a:cs typeface="+mj-lt"/>
              </a:rPr>
              <a:t>vadami řeči</a:t>
            </a:r>
            <a:endParaRPr lang="cs-CZ" b="1" u="sng">
              <a:solidFill>
                <a:srgbClr val="FFFFFF"/>
              </a:solidFill>
              <a:cs typeface="Calibri Light"/>
            </a:endParaRPr>
          </a:p>
          <a:p>
            <a:endParaRPr lang="cs-CZ">
              <a:solidFill>
                <a:srgbClr val="FFFFFF"/>
              </a:solidFill>
              <a:cs typeface="Calibri Light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A001B66-F4A0-CCFA-72DC-3C55DA7AC8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648504"/>
              </p:ext>
            </p:extLst>
          </p:nvPr>
        </p:nvGraphicFramePr>
        <p:xfrm>
          <a:off x="4808601" y="901700"/>
          <a:ext cx="6545199" cy="4820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36615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BFAE0-D64E-46B4-A163-ECB69DF9D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+mj-lt"/>
                <a:cs typeface="+mj-lt"/>
              </a:rPr>
              <a:t>Žáci se </a:t>
            </a:r>
            <a:r>
              <a:rPr lang="cs-CZ" b="1" u="sng" dirty="0">
                <a:ea typeface="+mj-lt"/>
                <a:cs typeface="+mj-lt"/>
              </a:rPr>
              <a:t>specifickými poruchami učení, pozornosti a chování</a:t>
            </a:r>
            <a:endParaRPr lang="cs-CZ" b="1" u="sng">
              <a:cs typeface="Calibri Light"/>
            </a:endParaRPr>
          </a:p>
          <a:p>
            <a:endParaRPr lang="cs-CZ" dirty="0"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7DCFDC-511E-4373-908D-74FB4C356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8" y="1445381"/>
            <a:ext cx="11394167" cy="4411133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"/>
              <a:buChar char="Ø"/>
            </a:pPr>
            <a:r>
              <a:rPr lang="cs-CZ" sz="3000" b="1" dirty="0">
                <a:ea typeface="+mn-lt"/>
                <a:cs typeface="+mn-lt"/>
              </a:rPr>
              <a:t>Poruchy učení</a:t>
            </a:r>
            <a:r>
              <a:rPr lang="cs-CZ" sz="3000" dirty="0">
                <a:ea typeface="+mn-lt"/>
                <a:cs typeface="+mn-lt"/>
              </a:rPr>
              <a:t> jsou poruchy způsobující výukové obtíže v rámci vzdělávacího procesu, v důsledku nedostatečně rozvinutých schopností žáků. </a:t>
            </a:r>
            <a:endParaRPr lang="cs-CZ" sz="3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6912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A166780-9337-4437-95D3-5EA9D55AAA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3D0F40-BF1F-4120-945D-90C5AAD6E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4654296" cy="6856214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5640A69-3748-450C-8DDB-B2051AC04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893"/>
          <a:stretch/>
        </p:blipFill>
        <p:spPr>
          <a:xfrm>
            <a:off x="0" y="0"/>
            <a:ext cx="4644770" cy="685621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11BFAE0-D64E-46B4-A163-ECB69DF9D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43466"/>
            <a:ext cx="3351530" cy="499533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ea typeface="+mj-lt"/>
                <a:cs typeface="+mj-lt"/>
              </a:rPr>
              <a:t>Žáci se </a:t>
            </a:r>
            <a:r>
              <a:rPr lang="cs-CZ" b="1" u="sng">
                <a:solidFill>
                  <a:srgbClr val="FFFFFF"/>
                </a:solidFill>
                <a:ea typeface="+mj-lt"/>
                <a:cs typeface="+mj-lt"/>
              </a:rPr>
              <a:t>specifickými poruchami učení, pozornosti a chování</a:t>
            </a:r>
            <a:endParaRPr lang="cs-CZ" b="1" u="sng">
              <a:solidFill>
                <a:srgbClr val="FFFFFF"/>
              </a:solidFill>
              <a:cs typeface="Calibri Light"/>
            </a:endParaRPr>
          </a:p>
          <a:p>
            <a:endParaRPr lang="cs-CZ">
              <a:solidFill>
                <a:srgbClr val="FFFFFF"/>
              </a:solidFill>
              <a:cs typeface="Calibri Light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6F4F323-644B-4A47-97E9-BFB73840F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1120" y="-2"/>
            <a:ext cx="7537705" cy="68562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5C72A39-0934-2513-3878-4DF9C2D5CE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630006"/>
              </p:ext>
            </p:extLst>
          </p:nvPr>
        </p:nvGraphicFramePr>
        <p:xfrm>
          <a:off x="4783002" y="107248"/>
          <a:ext cx="7539442" cy="64799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65960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F65CD9-825D-44BD-8681-D42D260D4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2F64C47-BE0B-4DA4-A62F-C6922DD208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2"/>
            <a:ext cx="4125976" cy="6858002"/>
          </a:xfrm>
          <a:custGeom>
            <a:avLst/>
            <a:gdLst>
              <a:gd name="connsiteX0" fmla="*/ 4125976 w 4125976"/>
              <a:gd name="connsiteY0" fmla="*/ 0 h 6858002"/>
              <a:gd name="connsiteX1" fmla="*/ 1300393 w 4125976"/>
              <a:gd name="connsiteY1" fmla="*/ 0 h 6858002"/>
              <a:gd name="connsiteX2" fmla="*/ 1300393 w 4125976"/>
              <a:gd name="connsiteY2" fmla="*/ 2 h 6858002"/>
              <a:gd name="connsiteX3" fmla="*/ 1155520 w 4125976"/>
              <a:gd name="connsiteY3" fmla="*/ 2 h 6858002"/>
              <a:gd name="connsiteX4" fmla="*/ 1074856 w 4125976"/>
              <a:gd name="connsiteY4" fmla="*/ 88573 h 6858002"/>
              <a:gd name="connsiteX5" fmla="*/ 0 w 4125976"/>
              <a:gd name="connsiteY5" fmla="*/ 3396600 h 6858002"/>
              <a:gd name="connsiteX6" fmla="*/ 1222540 w 4125976"/>
              <a:gd name="connsiteY6" fmla="*/ 6858002 h 6858002"/>
              <a:gd name="connsiteX7" fmla="*/ 4125598 w 4125976"/>
              <a:gd name="connsiteY7" fmla="*/ 6858002 h 6858002"/>
              <a:gd name="connsiteX8" fmla="*/ 4125976 w 4125976"/>
              <a:gd name="connsiteY8" fmla="*/ 685760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5976" h="6858002">
                <a:moveTo>
                  <a:pt x="4125976" y="0"/>
                </a:moveTo>
                <a:lnTo>
                  <a:pt x="1300393" y="0"/>
                </a:lnTo>
                <a:lnTo>
                  <a:pt x="1300393" y="2"/>
                </a:lnTo>
                <a:lnTo>
                  <a:pt x="1155520" y="2"/>
                </a:lnTo>
                <a:lnTo>
                  <a:pt x="1074856" y="88573"/>
                </a:lnTo>
                <a:cubicBezTo>
                  <a:pt x="422987" y="841260"/>
                  <a:pt x="0" y="2042663"/>
                  <a:pt x="0" y="3396600"/>
                </a:cubicBezTo>
                <a:cubicBezTo>
                  <a:pt x="0" y="4846647"/>
                  <a:pt x="488259" y="6121285"/>
                  <a:pt x="1222540" y="6858002"/>
                </a:cubicBezTo>
                <a:cubicBezTo>
                  <a:pt x="4125598" y="6858002"/>
                  <a:pt x="4125598" y="6858002"/>
                  <a:pt x="4125598" y="6858002"/>
                </a:cubicBezTo>
                <a:lnTo>
                  <a:pt x="4125976" y="68576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1BFAE0-D64E-46B4-A163-ECB69DF9D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43466"/>
            <a:ext cx="2590799" cy="4995333"/>
          </a:xfrm>
        </p:spPr>
        <p:txBody>
          <a:bodyPr>
            <a:normAutofit/>
          </a:bodyPr>
          <a:lstStyle/>
          <a:p>
            <a:r>
              <a:rPr lang="cs-CZ" sz="3300">
                <a:solidFill>
                  <a:srgbClr val="FFFFFF"/>
                </a:solidFill>
                <a:ea typeface="+mj-lt"/>
                <a:cs typeface="+mj-lt"/>
              </a:rPr>
              <a:t>Žáci se </a:t>
            </a:r>
            <a:r>
              <a:rPr lang="cs-CZ" sz="3300" b="1" u="sng">
                <a:solidFill>
                  <a:srgbClr val="FFFFFF"/>
                </a:solidFill>
                <a:ea typeface="+mj-lt"/>
                <a:cs typeface="+mj-lt"/>
              </a:rPr>
              <a:t>specifickými poruchami učení, pozornosti a chování</a:t>
            </a:r>
            <a:endParaRPr lang="cs-CZ" sz="3300" b="1" u="sng">
              <a:solidFill>
                <a:srgbClr val="FFFFFF"/>
              </a:solidFill>
              <a:cs typeface="Calibri Light"/>
            </a:endParaRPr>
          </a:p>
          <a:p>
            <a:endParaRPr lang="cs-CZ" sz="3300">
              <a:solidFill>
                <a:srgbClr val="FFFFFF"/>
              </a:solidFill>
              <a:cs typeface="Calibri Light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9CF89F7-3933-AB5D-1A0B-4F53E5DBA0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423853"/>
              </p:ext>
            </p:extLst>
          </p:nvPr>
        </p:nvGraphicFramePr>
        <p:xfrm>
          <a:off x="4808601" y="901700"/>
          <a:ext cx="6545199" cy="4820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6370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F65CD9-825D-44BD-8681-D42D260D4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2F64C47-BE0B-4DA4-A62F-C6922DD208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2"/>
            <a:ext cx="4125976" cy="6858002"/>
          </a:xfrm>
          <a:custGeom>
            <a:avLst/>
            <a:gdLst>
              <a:gd name="connsiteX0" fmla="*/ 4125976 w 4125976"/>
              <a:gd name="connsiteY0" fmla="*/ 0 h 6858002"/>
              <a:gd name="connsiteX1" fmla="*/ 1300393 w 4125976"/>
              <a:gd name="connsiteY1" fmla="*/ 0 h 6858002"/>
              <a:gd name="connsiteX2" fmla="*/ 1300393 w 4125976"/>
              <a:gd name="connsiteY2" fmla="*/ 2 h 6858002"/>
              <a:gd name="connsiteX3" fmla="*/ 1155520 w 4125976"/>
              <a:gd name="connsiteY3" fmla="*/ 2 h 6858002"/>
              <a:gd name="connsiteX4" fmla="*/ 1074856 w 4125976"/>
              <a:gd name="connsiteY4" fmla="*/ 88573 h 6858002"/>
              <a:gd name="connsiteX5" fmla="*/ 0 w 4125976"/>
              <a:gd name="connsiteY5" fmla="*/ 3396600 h 6858002"/>
              <a:gd name="connsiteX6" fmla="*/ 1222540 w 4125976"/>
              <a:gd name="connsiteY6" fmla="*/ 6858002 h 6858002"/>
              <a:gd name="connsiteX7" fmla="*/ 4125598 w 4125976"/>
              <a:gd name="connsiteY7" fmla="*/ 6858002 h 6858002"/>
              <a:gd name="connsiteX8" fmla="*/ 4125976 w 4125976"/>
              <a:gd name="connsiteY8" fmla="*/ 685760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25976" h="6858002">
                <a:moveTo>
                  <a:pt x="4125976" y="0"/>
                </a:moveTo>
                <a:lnTo>
                  <a:pt x="1300393" y="0"/>
                </a:lnTo>
                <a:lnTo>
                  <a:pt x="1300393" y="2"/>
                </a:lnTo>
                <a:lnTo>
                  <a:pt x="1155520" y="2"/>
                </a:lnTo>
                <a:lnTo>
                  <a:pt x="1074856" y="88573"/>
                </a:lnTo>
                <a:cubicBezTo>
                  <a:pt x="422987" y="841260"/>
                  <a:pt x="0" y="2042663"/>
                  <a:pt x="0" y="3396600"/>
                </a:cubicBezTo>
                <a:cubicBezTo>
                  <a:pt x="0" y="4846647"/>
                  <a:pt x="488259" y="6121285"/>
                  <a:pt x="1222540" y="6858002"/>
                </a:cubicBezTo>
                <a:cubicBezTo>
                  <a:pt x="4125598" y="6858002"/>
                  <a:pt x="4125598" y="6858002"/>
                  <a:pt x="4125598" y="6858002"/>
                </a:cubicBezTo>
                <a:lnTo>
                  <a:pt x="4125976" y="68576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1BFAE0-D64E-46B4-A163-ECB69DF9D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43466"/>
            <a:ext cx="2590799" cy="4995333"/>
          </a:xfrm>
        </p:spPr>
        <p:txBody>
          <a:bodyPr>
            <a:normAutofit/>
          </a:bodyPr>
          <a:lstStyle/>
          <a:p>
            <a:r>
              <a:rPr lang="cs-CZ" sz="3300">
                <a:solidFill>
                  <a:srgbClr val="FFFFFF"/>
                </a:solidFill>
                <a:ea typeface="+mj-lt"/>
                <a:cs typeface="+mj-lt"/>
              </a:rPr>
              <a:t>Žáci se </a:t>
            </a:r>
            <a:r>
              <a:rPr lang="cs-CZ" sz="3300" b="1" u="sng">
                <a:solidFill>
                  <a:srgbClr val="FFFFFF"/>
                </a:solidFill>
                <a:ea typeface="+mj-lt"/>
                <a:cs typeface="+mj-lt"/>
              </a:rPr>
              <a:t>specifickými poruchami učení, pozornosti a chování</a:t>
            </a:r>
            <a:endParaRPr lang="cs-CZ" sz="3300" b="1" u="sng">
              <a:solidFill>
                <a:srgbClr val="FFFFFF"/>
              </a:solidFill>
              <a:cs typeface="Calibri Light"/>
            </a:endParaRPr>
          </a:p>
          <a:p>
            <a:endParaRPr lang="cs-CZ" sz="3300">
              <a:solidFill>
                <a:srgbClr val="FFFFFF"/>
              </a:solidFill>
              <a:cs typeface="Calibri Light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784F67E-FFEE-0CC3-4336-D1582888E3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908856"/>
              </p:ext>
            </p:extLst>
          </p:nvPr>
        </p:nvGraphicFramePr>
        <p:xfrm>
          <a:off x="4808601" y="901700"/>
          <a:ext cx="6545199" cy="4820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8982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TF00001243</Template>
  <TotalTime>0</TotalTime>
  <Words>482</Words>
  <Application>Microsoft Office PowerPoint</Application>
  <PresentationFormat>Širokoúhlá obrazovka</PresentationFormat>
  <Paragraphs>61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 light</vt:lpstr>
      <vt:lpstr>Calibri</vt:lpstr>
      <vt:lpstr>Calibri Light</vt:lpstr>
      <vt:lpstr>Wingdings</vt:lpstr>
      <vt:lpstr>Celestial</vt:lpstr>
      <vt:lpstr>Speciální vzdělávací potřeby  v matematice </vt:lpstr>
      <vt:lpstr>Prezentace aplikace PowerPoint</vt:lpstr>
      <vt:lpstr>Prezentace aplikace PowerPoint</vt:lpstr>
      <vt:lpstr>Žáci s potřebou podpory ve vzdělávání  z důvodu zdravotního stavu </vt:lpstr>
      <vt:lpstr>Žáci s vadami řeči </vt:lpstr>
      <vt:lpstr>Žáci se specifickými poruchami učení, pozornosti a chování </vt:lpstr>
      <vt:lpstr>Žáci se specifickými poruchami učení, pozornosti a chování </vt:lpstr>
      <vt:lpstr>Žáci se specifickými poruchami učení, pozornosti a chování </vt:lpstr>
      <vt:lpstr>Žáci se specifickými poruchami učení, pozornosti a chování </vt:lpstr>
      <vt:lpstr>Žáci se specifickými poruchami učení, pozornosti a chování </vt:lpstr>
      <vt:lpstr>Žáci se specifickými poruchami učení, pozornosti a chování </vt:lpstr>
      <vt:lpstr>Žáci se specifickými poruchami učení, pozornosti a chování </vt:lpstr>
      <vt:lpstr>Žáci se svp </vt:lpstr>
      <vt:lpstr>Žáci se svp a vzdělávání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Veseláková</dc:creator>
  <cp:lastModifiedBy>Jana Veseláková</cp:lastModifiedBy>
  <cp:revision>305</cp:revision>
  <dcterms:created xsi:type="dcterms:W3CDTF">2021-09-19T20:06:11Z</dcterms:created>
  <dcterms:modified xsi:type="dcterms:W3CDTF">2023-02-14T08:27:11Z</dcterms:modified>
</cp:coreProperties>
</file>