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media/image195.jpg" ContentType="image/jpg"/>
  <Override PartName="/ppt/media/image209.jpg" ContentType="image/jpg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312" r:id="rId2"/>
    <p:sldId id="313" r:id="rId3"/>
    <p:sldId id="314" r:id="rId4"/>
    <p:sldId id="315" r:id="rId5"/>
    <p:sldId id="316" r:id="rId6"/>
    <p:sldId id="317" r:id="rId7"/>
    <p:sldId id="318" r:id="rId8"/>
    <p:sldId id="323" r:id="rId9"/>
    <p:sldId id="339" r:id="rId10"/>
    <p:sldId id="340" r:id="rId11"/>
    <p:sldId id="341" r:id="rId12"/>
    <p:sldId id="342" r:id="rId13"/>
    <p:sldId id="324" r:id="rId14"/>
    <p:sldId id="334" r:id="rId15"/>
    <p:sldId id="325" r:id="rId16"/>
    <p:sldId id="326" r:id="rId17"/>
    <p:sldId id="327" r:id="rId18"/>
    <p:sldId id="335" r:id="rId19"/>
    <p:sldId id="343" r:id="rId20"/>
    <p:sldId id="338" r:id="rId21"/>
    <p:sldId id="328" r:id="rId22"/>
    <p:sldId id="337" r:id="rId23"/>
    <p:sldId id="336" r:id="rId24"/>
    <p:sldId id="330" r:id="rId25"/>
  </p:sldIdLst>
  <p:sldSz cx="9144000" cy="6858000" type="screen4x3"/>
  <p:notesSz cx="9144000" cy="6858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BE38FE4-D508-4FA2-B2B6-F4F2A3E4536C}" name="Slavomír Lesňák" initials="SL" userId="S::233657@muni.cz::378fdab8-ceed-4b9a-8db2-909c6ef9d015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2A212FB-07D6-4FD0-8118-05318C8758E8}" v="1" dt="2022-04-08T06:34:50.963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5" d="100"/>
          <a:sy n="115" d="100"/>
        </p:scale>
        <p:origin x="888" y="102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8/10/relationships/authors" Target="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0952" cy="5215128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5449823"/>
            <a:ext cx="9140952" cy="332231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0" y="5914644"/>
            <a:ext cx="7594092" cy="522732"/>
          </a:xfrm>
          <a:prstGeom prst="rect">
            <a:avLst/>
          </a:prstGeom>
        </p:spPr>
      </p:pic>
      <p:sp>
        <p:nvSpPr>
          <p:cNvPr id="20" name="bg object 20"/>
          <p:cNvSpPr/>
          <p:nvPr/>
        </p:nvSpPr>
        <p:spPr>
          <a:xfrm>
            <a:off x="5745480" y="5876543"/>
            <a:ext cx="3395979" cy="494030"/>
          </a:xfrm>
          <a:custGeom>
            <a:avLst/>
            <a:gdLst/>
            <a:ahLst/>
            <a:cxnLst/>
            <a:rect l="l" t="t" r="r" b="b"/>
            <a:pathLst>
              <a:path w="3395979" h="494029">
                <a:moveTo>
                  <a:pt x="3395472" y="179832"/>
                </a:moveTo>
                <a:lnTo>
                  <a:pt x="0" y="427177"/>
                </a:lnTo>
                <a:lnTo>
                  <a:pt x="0" y="493776"/>
                </a:lnTo>
                <a:lnTo>
                  <a:pt x="3395472" y="179832"/>
                </a:lnTo>
                <a:close/>
              </a:path>
              <a:path w="3395979" h="494029">
                <a:moveTo>
                  <a:pt x="3395472" y="0"/>
                </a:moveTo>
                <a:lnTo>
                  <a:pt x="1848612" y="38023"/>
                </a:lnTo>
                <a:lnTo>
                  <a:pt x="1848612" y="160020"/>
                </a:lnTo>
                <a:lnTo>
                  <a:pt x="3395472" y="76047"/>
                </a:lnTo>
                <a:lnTo>
                  <a:pt x="3395472" y="0"/>
                </a:lnTo>
                <a:close/>
              </a:path>
            </a:pathLst>
          </a:custGeom>
          <a:solidFill>
            <a:srgbClr val="00808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1" name="bg object 2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0" y="6303263"/>
            <a:ext cx="5745480" cy="553211"/>
          </a:xfrm>
          <a:prstGeom prst="rect">
            <a:avLst/>
          </a:prstGeom>
        </p:spPr>
      </p:pic>
      <p:sp>
        <p:nvSpPr>
          <p:cNvPr id="22" name="bg object 22"/>
          <p:cNvSpPr/>
          <p:nvPr/>
        </p:nvSpPr>
        <p:spPr>
          <a:xfrm>
            <a:off x="3328415" y="6417563"/>
            <a:ext cx="3991610" cy="439420"/>
          </a:xfrm>
          <a:custGeom>
            <a:avLst/>
            <a:gdLst/>
            <a:ahLst/>
            <a:cxnLst/>
            <a:rect l="l" t="t" r="r" b="b"/>
            <a:pathLst>
              <a:path w="3991609" h="439420">
                <a:moveTo>
                  <a:pt x="3583813" y="0"/>
                </a:moveTo>
                <a:lnTo>
                  <a:pt x="0" y="438911"/>
                </a:lnTo>
                <a:lnTo>
                  <a:pt x="3460115" y="438911"/>
                </a:lnTo>
                <a:lnTo>
                  <a:pt x="3991356" y="324412"/>
                </a:lnTo>
                <a:lnTo>
                  <a:pt x="3583813" y="0"/>
                </a:lnTo>
                <a:close/>
              </a:path>
            </a:pathLst>
          </a:custGeom>
          <a:solidFill>
            <a:srgbClr val="00808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3" name="bg object 23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911340" y="6141720"/>
            <a:ext cx="2229611" cy="600454"/>
          </a:xfrm>
          <a:prstGeom prst="rect">
            <a:avLst/>
          </a:prstGeom>
        </p:spPr>
      </p:pic>
      <p:sp>
        <p:nvSpPr>
          <p:cNvPr id="24" name="bg object 24"/>
          <p:cNvSpPr/>
          <p:nvPr/>
        </p:nvSpPr>
        <p:spPr>
          <a:xfrm>
            <a:off x="7985759" y="5001767"/>
            <a:ext cx="1155700" cy="381000"/>
          </a:xfrm>
          <a:custGeom>
            <a:avLst/>
            <a:gdLst/>
            <a:ahLst/>
            <a:cxnLst/>
            <a:rect l="l" t="t" r="r" b="b"/>
            <a:pathLst>
              <a:path w="1155700" h="381000">
                <a:moveTo>
                  <a:pt x="0" y="0"/>
                </a:moveTo>
                <a:lnTo>
                  <a:pt x="0" y="9524"/>
                </a:lnTo>
                <a:lnTo>
                  <a:pt x="1155192" y="380999"/>
                </a:lnTo>
                <a:lnTo>
                  <a:pt x="0" y="0"/>
                </a:lnTo>
                <a:close/>
              </a:path>
            </a:pathLst>
          </a:custGeom>
          <a:solidFill>
            <a:srgbClr val="00808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5" name="bg object 25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0" y="0"/>
            <a:ext cx="9140952" cy="5344668"/>
          </a:xfrm>
          <a:prstGeom prst="rect">
            <a:avLst/>
          </a:prstGeom>
        </p:spPr>
      </p:pic>
      <p:sp>
        <p:nvSpPr>
          <p:cNvPr id="26" name="bg object 26"/>
          <p:cNvSpPr/>
          <p:nvPr/>
        </p:nvSpPr>
        <p:spPr>
          <a:xfrm>
            <a:off x="8694419" y="4108703"/>
            <a:ext cx="447040" cy="532130"/>
          </a:xfrm>
          <a:custGeom>
            <a:avLst/>
            <a:gdLst/>
            <a:ahLst/>
            <a:cxnLst/>
            <a:rect l="l" t="t" r="r" b="b"/>
            <a:pathLst>
              <a:path w="447040" h="532129">
                <a:moveTo>
                  <a:pt x="152526" y="0"/>
                </a:moveTo>
                <a:lnTo>
                  <a:pt x="0" y="142875"/>
                </a:lnTo>
                <a:lnTo>
                  <a:pt x="446531" y="531876"/>
                </a:lnTo>
                <a:lnTo>
                  <a:pt x="446531" y="274701"/>
                </a:lnTo>
                <a:lnTo>
                  <a:pt x="152526" y="0"/>
                </a:lnTo>
                <a:close/>
              </a:path>
            </a:pathLst>
          </a:custGeom>
          <a:solidFill>
            <a:srgbClr val="00808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7" name="bg object 27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3895344" y="0"/>
            <a:ext cx="4951476" cy="4251960"/>
          </a:xfrm>
          <a:prstGeom prst="rect">
            <a:avLst/>
          </a:prstGeom>
        </p:spPr>
      </p:pic>
      <p:sp>
        <p:nvSpPr>
          <p:cNvPr id="28" name="bg object 28"/>
          <p:cNvSpPr/>
          <p:nvPr/>
        </p:nvSpPr>
        <p:spPr>
          <a:xfrm>
            <a:off x="8930640" y="4023359"/>
            <a:ext cx="210820" cy="208915"/>
          </a:xfrm>
          <a:custGeom>
            <a:avLst/>
            <a:gdLst/>
            <a:ahLst/>
            <a:cxnLst/>
            <a:rect l="l" t="t" r="r" b="b"/>
            <a:pathLst>
              <a:path w="210820" h="208914">
                <a:moveTo>
                  <a:pt x="0" y="0"/>
                </a:moveTo>
                <a:lnTo>
                  <a:pt x="210311" y="208787"/>
                </a:lnTo>
                <a:lnTo>
                  <a:pt x="0" y="0"/>
                </a:lnTo>
                <a:close/>
              </a:path>
            </a:pathLst>
          </a:custGeom>
          <a:solidFill>
            <a:srgbClr val="FF999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9" name="bg object 29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4940808" y="0"/>
            <a:ext cx="4200144" cy="4079748"/>
          </a:xfrm>
          <a:prstGeom prst="rect">
            <a:avLst/>
          </a:prstGeom>
        </p:spPr>
      </p:pic>
      <p:sp>
        <p:nvSpPr>
          <p:cNvPr id="30" name="bg object 30"/>
          <p:cNvSpPr/>
          <p:nvPr/>
        </p:nvSpPr>
        <p:spPr>
          <a:xfrm>
            <a:off x="8894064" y="1348739"/>
            <a:ext cx="247015" cy="820419"/>
          </a:xfrm>
          <a:custGeom>
            <a:avLst/>
            <a:gdLst/>
            <a:ahLst/>
            <a:cxnLst/>
            <a:rect l="l" t="t" r="r" b="b"/>
            <a:pathLst>
              <a:path w="247015" h="820419">
                <a:moveTo>
                  <a:pt x="122681" y="0"/>
                </a:moveTo>
                <a:lnTo>
                  <a:pt x="0" y="305054"/>
                </a:lnTo>
                <a:lnTo>
                  <a:pt x="246887" y="819912"/>
                </a:lnTo>
                <a:lnTo>
                  <a:pt x="246887" y="324104"/>
                </a:lnTo>
                <a:lnTo>
                  <a:pt x="122681" y="0"/>
                </a:lnTo>
                <a:close/>
              </a:path>
            </a:pathLst>
          </a:custGeom>
          <a:solidFill>
            <a:srgbClr val="006D6B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1" name="bg object 31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8107680" y="0"/>
            <a:ext cx="1024127" cy="1653539"/>
          </a:xfrm>
          <a:prstGeom prst="rect">
            <a:avLst/>
          </a:prstGeom>
        </p:spPr>
      </p:pic>
      <p:sp>
        <p:nvSpPr>
          <p:cNvPr id="32" name="bg object 32"/>
          <p:cNvSpPr/>
          <p:nvPr/>
        </p:nvSpPr>
        <p:spPr>
          <a:xfrm>
            <a:off x="9044940" y="1036319"/>
            <a:ext cx="96520" cy="494030"/>
          </a:xfrm>
          <a:custGeom>
            <a:avLst/>
            <a:gdLst/>
            <a:ahLst/>
            <a:cxnLst/>
            <a:rect l="l" t="t" r="r" b="b"/>
            <a:pathLst>
              <a:path w="96520" h="494030">
                <a:moveTo>
                  <a:pt x="86359" y="0"/>
                </a:moveTo>
                <a:lnTo>
                  <a:pt x="0" y="227837"/>
                </a:lnTo>
                <a:lnTo>
                  <a:pt x="96011" y="493775"/>
                </a:lnTo>
                <a:lnTo>
                  <a:pt x="96011" y="9525"/>
                </a:lnTo>
                <a:lnTo>
                  <a:pt x="86359" y="0"/>
                </a:lnTo>
                <a:close/>
              </a:path>
            </a:pathLst>
          </a:custGeom>
          <a:solidFill>
            <a:srgbClr val="006D6B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3" name="bg object 33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3047" y="2542032"/>
            <a:ext cx="9131808" cy="2958083"/>
          </a:xfrm>
          <a:prstGeom prst="rect">
            <a:avLst/>
          </a:prstGeom>
        </p:spPr>
      </p:pic>
      <p:sp>
        <p:nvSpPr>
          <p:cNvPr id="34" name="bg object 34"/>
          <p:cNvSpPr/>
          <p:nvPr/>
        </p:nvSpPr>
        <p:spPr>
          <a:xfrm>
            <a:off x="9134856" y="5529071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0" y="0"/>
                </a:moveTo>
                <a:lnTo>
                  <a:pt x="0" y="9143"/>
                </a:lnTo>
                <a:lnTo>
                  <a:pt x="9144" y="9143"/>
                </a:lnTo>
                <a:lnTo>
                  <a:pt x="0" y="0"/>
                </a:lnTo>
                <a:close/>
              </a:path>
            </a:pathLst>
          </a:custGeom>
          <a:solidFill>
            <a:srgbClr val="17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5" name="bg object 35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9140952" cy="5701284"/>
          </a:xfrm>
          <a:prstGeom prst="rect">
            <a:avLst/>
          </a:prstGeom>
        </p:spPr>
      </p:pic>
      <p:pic>
        <p:nvPicPr>
          <p:cNvPr id="36" name="bg object 36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2546604" y="338327"/>
            <a:ext cx="4087368" cy="1231392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2879598" y="485978"/>
            <a:ext cx="3384803" cy="6972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3/15/2023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0952" cy="5215128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5449823"/>
            <a:ext cx="9140952" cy="332231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0" y="5914644"/>
            <a:ext cx="7594092" cy="522732"/>
          </a:xfrm>
          <a:prstGeom prst="rect">
            <a:avLst/>
          </a:prstGeom>
        </p:spPr>
      </p:pic>
      <p:sp>
        <p:nvSpPr>
          <p:cNvPr id="20" name="bg object 20"/>
          <p:cNvSpPr/>
          <p:nvPr/>
        </p:nvSpPr>
        <p:spPr>
          <a:xfrm>
            <a:off x="5745480" y="5876543"/>
            <a:ext cx="3395979" cy="494030"/>
          </a:xfrm>
          <a:custGeom>
            <a:avLst/>
            <a:gdLst/>
            <a:ahLst/>
            <a:cxnLst/>
            <a:rect l="l" t="t" r="r" b="b"/>
            <a:pathLst>
              <a:path w="3395979" h="494029">
                <a:moveTo>
                  <a:pt x="3395472" y="179832"/>
                </a:moveTo>
                <a:lnTo>
                  <a:pt x="0" y="427177"/>
                </a:lnTo>
                <a:lnTo>
                  <a:pt x="0" y="493776"/>
                </a:lnTo>
                <a:lnTo>
                  <a:pt x="3395472" y="179832"/>
                </a:lnTo>
                <a:close/>
              </a:path>
              <a:path w="3395979" h="494029">
                <a:moveTo>
                  <a:pt x="3395472" y="0"/>
                </a:moveTo>
                <a:lnTo>
                  <a:pt x="1848612" y="38023"/>
                </a:lnTo>
                <a:lnTo>
                  <a:pt x="1848612" y="160020"/>
                </a:lnTo>
                <a:lnTo>
                  <a:pt x="3395472" y="76047"/>
                </a:lnTo>
                <a:lnTo>
                  <a:pt x="3395472" y="0"/>
                </a:lnTo>
                <a:close/>
              </a:path>
            </a:pathLst>
          </a:custGeom>
          <a:solidFill>
            <a:srgbClr val="00808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1" name="bg object 2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0" y="6303263"/>
            <a:ext cx="5745480" cy="553211"/>
          </a:xfrm>
          <a:prstGeom prst="rect">
            <a:avLst/>
          </a:prstGeom>
        </p:spPr>
      </p:pic>
      <p:sp>
        <p:nvSpPr>
          <p:cNvPr id="22" name="bg object 22"/>
          <p:cNvSpPr/>
          <p:nvPr/>
        </p:nvSpPr>
        <p:spPr>
          <a:xfrm>
            <a:off x="3328415" y="6417563"/>
            <a:ext cx="3991610" cy="439420"/>
          </a:xfrm>
          <a:custGeom>
            <a:avLst/>
            <a:gdLst/>
            <a:ahLst/>
            <a:cxnLst/>
            <a:rect l="l" t="t" r="r" b="b"/>
            <a:pathLst>
              <a:path w="3991609" h="439420">
                <a:moveTo>
                  <a:pt x="3583813" y="0"/>
                </a:moveTo>
                <a:lnTo>
                  <a:pt x="0" y="438911"/>
                </a:lnTo>
                <a:lnTo>
                  <a:pt x="3460115" y="438911"/>
                </a:lnTo>
                <a:lnTo>
                  <a:pt x="3991356" y="324412"/>
                </a:lnTo>
                <a:lnTo>
                  <a:pt x="3583813" y="0"/>
                </a:lnTo>
                <a:close/>
              </a:path>
            </a:pathLst>
          </a:custGeom>
          <a:solidFill>
            <a:srgbClr val="00808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3" name="bg object 23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911340" y="6141720"/>
            <a:ext cx="2229611" cy="600454"/>
          </a:xfrm>
          <a:prstGeom prst="rect">
            <a:avLst/>
          </a:prstGeom>
        </p:spPr>
      </p:pic>
      <p:sp>
        <p:nvSpPr>
          <p:cNvPr id="24" name="bg object 24"/>
          <p:cNvSpPr/>
          <p:nvPr/>
        </p:nvSpPr>
        <p:spPr>
          <a:xfrm>
            <a:off x="7985759" y="5001767"/>
            <a:ext cx="1155700" cy="381000"/>
          </a:xfrm>
          <a:custGeom>
            <a:avLst/>
            <a:gdLst/>
            <a:ahLst/>
            <a:cxnLst/>
            <a:rect l="l" t="t" r="r" b="b"/>
            <a:pathLst>
              <a:path w="1155700" h="381000">
                <a:moveTo>
                  <a:pt x="0" y="0"/>
                </a:moveTo>
                <a:lnTo>
                  <a:pt x="0" y="9524"/>
                </a:lnTo>
                <a:lnTo>
                  <a:pt x="1155192" y="380999"/>
                </a:lnTo>
                <a:lnTo>
                  <a:pt x="0" y="0"/>
                </a:lnTo>
                <a:close/>
              </a:path>
            </a:pathLst>
          </a:custGeom>
          <a:solidFill>
            <a:srgbClr val="00808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5" name="bg object 25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0" y="0"/>
            <a:ext cx="9140952" cy="5344668"/>
          </a:xfrm>
          <a:prstGeom prst="rect">
            <a:avLst/>
          </a:prstGeom>
        </p:spPr>
      </p:pic>
      <p:sp>
        <p:nvSpPr>
          <p:cNvPr id="26" name="bg object 26"/>
          <p:cNvSpPr/>
          <p:nvPr/>
        </p:nvSpPr>
        <p:spPr>
          <a:xfrm>
            <a:off x="8694419" y="4108703"/>
            <a:ext cx="447040" cy="532130"/>
          </a:xfrm>
          <a:custGeom>
            <a:avLst/>
            <a:gdLst/>
            <a:ahLst/>
            <a:cxnLst/>
            <a:rect l="l" t="t" r="r" b="b"/>
            <a:pathLst>
              <a:path w="447040" h="532129">
                <a:moveTo>
                  <a:pt x="152526" y="0"/>
                </a:moveTo>
                <a:lnTo>
                  <a:pt x="0" y="142875"/>
                </a:lnTo>
                <a:lnTo>
                  <a:pt x="446531" y="531876"/>
                </a:lnTo>
                <a:lnTo>
                  <a:pt x="446531" y="274701"/>
                </a:lnTo>
                <a:lnTo>
                  <a:pt x="152526" y="0"/>
                </a:lnTo>
                <a:close/>
              </a:path>
            </a:pathLst>
          </a:custGeom>
          <a:solidFill>
            <a:srgbClr val="00808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7" name="bg object 27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3895344" y="0"/>
            <a:ext cx="4951476" cy="4251960"/>
          </a:xfrm>
          <a:prstGeom prst="rect">
            <a:avLst/>
          </a:prstGeom>
        </p:spPr>
      </p:pic>
      <p:sp>
        <p:nvSpPr>
          <p:cNvPr id="28" name="bg object 28"/>
          <p:cNvSpPr/>
          <p:nvPr/>
        </p:nvSpPr>
        <p:spPr>
          <a:xfrm>
            <a:off x="8930640" y="4023359"/>
            <a:ext cx="210820" cy="208915"/>
          </a:xfrm>
          <a:custGeom>
            <a:avLst/>
            <a:gdLst/>
            <a:ahLst/>
            <a:cxnLst/>
            <a:rect l="l" t="t" r="r" b="b"/>
            <a:pathLst>
              <a:path w="210820" h="208914">
                <a:moveTo>
                  <a:pt x="0" y="0"/>
                </a:moveTo>
                <a:lnTo>
                  <a:pt x="210311" y="208787"/>
                </a:lnTo>
                <a:lnTo>
                  <a:pt x="0" y="0"/>
                </a:lnTo>
                <a:close/>
              </a:path>
            </a:pathLst>
          </a:custGeom>
          <a:solidFill>
            <a:srgbClr val="FF999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9" name="bg object 29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4940808" y="0"/>
            <a:ext cx="4200144" cy="4079748"/>
          </a:xfrm>
          <a:prstGeom prst="rect">
            <a:avLst/>
          </a:prstGeom>
        </p:spPr>
      </p:pic>
      <p:sp>
        <p:nvSpPr>
          <p:cNvPr id="30" name="bg object 30"/>
          <p:cNvSpPr/>
          <p:nvPr/>
        </p:nvSpPr>
        <p:spPr>
          <a:xfrm>
            <a:off x="8894064" y="1348739"/>
            <a:ext cx="247015" cy="820419"/>
          </a:xfrm>
          <a:custGeom>
            <a:avLst/>
            <a:gdLst/>
            <a:ahLst/>
            <a:cxnLst/>
            <a:rect l="l" t="t" r="r" b="b"/>
            <a:pathLst>
              <a:path w="247015" h="820419">
                <a:moveTo>
                  <a:pt x="122681" y="0"/>
                </a:moveTo>
                <a:lnTo>
                  <a:pt x="0" y="305054"/>
                </a:lnTo>
                <a:lnTo>
                  <a:pt x="246887" y="819912"/>
                </a:lnTo>
                <a:lnTo>
                  <a:pt x="246887" y="324104"/>
                </a:lnTo>
                <a:lnTo>
                  <a:pt x="122681" y="0"/>
                </a:lnTo>
                <a:close/>
              </a:path>
            </a:pathLst>
          </a:custGeom>
          <a:solidFill>
            <a:srgbClr val="006D6B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1" name="bg object 31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8107680" y="0"/>
            <a:ext cx="1024127" cy="1653539"/>
          </a:xfrm>
          <a:prstGeom prst="rect">
            <a:avLst/>
          </a:prstGeom>
        </p:spPr>
      </p:pic>
      <p:sp>
        <p:nvSpPr>
          <p:cNvPr id="32" name="bg object 32"/>
          <p:cNvSpPr/>
          <p:nvPr/>
        </p:nvSpPr>
        <p:spPr>
          <a:xfrm>
            <a:off x="9044940" y="1036319"/>
            <a:ext cx="96520" cy="494030"/>
          </a:xfrm>
          <a:custGeom>
            <a:avLst/>
            <a:gdLst/>
            <a:ahLst/>
            <a:cxnLst/>
            <a:rect l="l" t="t" r="r" b="b"/>
            <a:pathLst>
              <a:path w="96520" h="494030">
                <a:moveTo>
                  <a:pt x="86359" y="0"/>
                </a:moveTo>
                <a:lnTo>
                  <a:pt x="0" y="227837"/>
                </a:lnTo>
                <a:lnTo>
                  <a:pt x="96011" y="493775"/>
                </a:lnTo>
                <a:lnTo>
                  <a:pt x="96011" y="9525"/>
                </a:lnTo>
                <a:lnTo>
                  <a:pt x="86359" y="0"/>
                </a:lnTo>
                <a:close/>
              </a:path>
            </a:pathLst>
          </a:custGeom>
          <a:solidFill>
            <a:srgbClr val="006D6B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3" name="bg object 33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3047" y="2542032"/>
            <a:ext cx="9131808" cy="2958083"/>
          </a:xfrm>
          <a:prstGeom prst="rect">
            <a:avLst/>
          </a:prstGeom>
        </p:spPr>
      </p:pic>
      <p:sp>
        <p:nvSpPr>
          <p:cNvPr id="34" name="bg object 34"/>
          <p:cNvSpPr/>
          <p:nvPr/>
        </p:nvSpPr>
        <p:spPr>
          <a:xfrm>
            <a:off x="9134856" y="5529071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0" y="0"/>
                </a:moveTo>
                <a:lnTo>
                  <a:pt x="0" y="9143"/>
                </a:lnTo>
                <a:lnTo>
                  <a:pt x="9144" y="9143"/>
                </a:lnTo>
                <a:lnTo>
                  <a:pt x="0" y="0"/>
                </a:lnTo>
                <a:close/>
              </a:path>
            </a:pathLst>
          </a:custGeom>
          <a:solidFill>
            <a:srgbClr val="17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5" name="bg object 35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9140952" cy="5701284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rgbClr val="E1EECD"/>
                </a:solidFill>
                <a:latin typeface="Arial MT"/>
                <a:cs typeface="Arial M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chemeClr val="bg1"/>
                </a:solidFill>
                <a:latin typeface="Arial MT"/>
                <a:cs typeface="Arial M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3/15/2023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rgbClr val="E1EECD"/>
                </a:solidFill>
                <a:latin typeface="Arial MT"/>
                <a:cs typeface="Arial M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3/15/2023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0952" cy="5215128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5449823"/>
            <a:ext cx="9140952" cy="332231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0" y="5914644"/>
            <a:ext cx="7594092" cy="522732"/>
          </a:xfrm>
          <a:prstGeom prst="rect">
            <a:avLst/>
          </a:prstGeom>
        </p:spPr>
      </p:pic>
      <p:sp>
        <p:nvSpPr>
          <p:cNvPr id="20" name="bg object 20"/>
          <p:cNvSpPr/>
          <p:nvPr/>
        </p:nvSpPr>
        <p:spPr>
          <a:xfrm>
            <a:off x="5745480" y="5876543"/>
            <a:ext cx="3395979" cy="494030"/>
          </a:xfrm>
          <a:custGeom>
            <a:avLst/>
            <a:gdLst/>
            <a:ahLst/>
            <a:cxnLst/>
            <a:rect l="l" t="t" r="r" b="b"/>
            <a:pathLst>
              <a:path w="3395979" h="494029">
                <a:moveTo>
                  <a:pt x="3395472" y="179832"/>
                </a:moveTo>
                <a:lnTo>
                  <a:pt x="0" y="427177"/>
                </a:lnTo>
                <a:lnTo>
                  <a:pt x="0" y="493776"/>
                </a:lnTo>
                <a:lnTo>
                  <a:pt x="3395472" y="179832"/>
                </a:lnTo>
                <a:close/>
              </a:path>
              <a:path w="3395979" h="494029">
                <a:moveTo>
                  <a:pt x="3395472" y="0"/>
                </a:moveTo>
                <a:lnTo>
                  <a:pt x="1848612" y="38023"/>
                </a:lnTo>
                <a:lnTo>
                  <a:pt x="1848612" y="160020"/>
                </a:lnTo>
                <a:lnTo>
                  <a:pt x="3395472" y="76047"/>
                </a:lnTo>
                <a:lnTo>
                  <a:pt x="3395472" y="0"/>
                </a:lnTo>
                <a:close/>
              </a:path>
            </a:pathLst>
          </a:custGeom>
          <a:solidFill>
            <a:srgbClr val="00808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1" name="bg object 2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0" y="6303263"/>
            <a:ext cx="5745480" cy="553211"/>
          </a:xfrm>
          <a:prstGeom prst="rect">
            <a:avLst/>
          </a:prstGeom>
        </p:spPr>
      </p:pic>
      <p:sp>
        <p:nvSpPr>
          <p:cNvPr id="22" name="bg object 22"/>
          <p:cNvSpPr/>
          <p:nvPr/>
        </p:nvSpPr>
        <p:spPr>
          <a:xfrm>
            <a:off x="3328415" y="6417563"/>
            <a:ext cx="3991610" cy="439420"/>
          </a:xfrm>
          <a:custGeom>
            <a:avLst/>
            <a:gdLst/>
            <a:ahLst/>
            <a:cxnLst/>
            <a:rect l="l" t="t" r="r" b="b"/>
            <a:pathLst>
              <a:path w="3991609" h="439420">
                <a:moveTo>
                  <a:pt x="3583813" y="0"/>
                </a:moveTo>
                <a:lnTo>
                  <a:pt x="0" y="438911"/>
                </a:lnTo>
                <a:lnTo>
                  <a:pt x="3460115" y="438911"/>
                </a:lnTo>
                <a:lnTo>
                  <a:pt x="3991356" y="324412"/>
                </a:lnTo>
                <a:lnTo>
                  <a:pt x="3583813" y="0"/>
                </a:lnTo>
                <a:close/>
              </a:path>
            </a:pathLst>
          </a:custGeom>
          <a:solidFill>
            <a:srgbClr val="00808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3" name="bg object 23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911340" y="6141720"/>
            <a:ext cx="2229611" cy="600454"/>
          </a:xfrm>
          <a:prstGeom prst="rect">
            <a:avLst/>
          </a:prstGeom>
        </p:spPr>
      </p:pic>
      <p:sp>
        <p:nvSpPr>
          <p:cNvPr id="24" name="bg object 24"/>
          <p:cNvSpPr/>
          <p:nvPr/>
        </p:nvSpPr>
        <p:spPr>
          <a:xfrm>
            <a:off x="7985759" y="5001767"/>
            <a:ext cx="1155700" cy="381000"/>
          </a:xfrm>
          <a:custGeom>
            <a:avLst/>
            <a:gdLst/>
            <a:ahLst/>
            <a:cxnLst/>
            <a:rect l="l" t="t" r="r" b="b"/>
            <a:pathLst>
              <a:path w="1155700" h="381000">
                <a:moveTo>
                  <a:pt x="0" y="0"/>
                </a:moveTo>
                <a:lnTo>
                  <a:pt x="0" y="9524"/>
                </a:lnTo>
                <a:lnTo>
                  <a:pt x="1155192" y="380999"/>
                </a:lnTo>
                <a:lnTo>
                  <a:pt x="0" y="0"/>
                </a:lnTo>
                <a:close/>
              </a:path>
            </a:pathLst>
          </a:custGeom>
          <a:solidFill>
            <a:srgbClr val="00808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5" name="bg object 25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0" y="0"/>
            <a:ext cx="9140952" cy="5344668"/>
          </a:xfrm>
          <a:prstGeom prst="rect">
            <a:avLst/>
          </a:prstGeom>
        </p:spPr>
      </p:pic>
      <p:sp>
        <p:nvSpPr>
          <p:cNvPr id="26" name="bg object 26"/>
          <p:cNvSpPr/>
          <p:nvPr/>
        </p:nvSpPr>
        <p:spPr>
          <a:xfrm>
            <a:off x="8694419" y="4108703"/>
            <a:ext cx="447040" cy="532130"/>
          </a:xfrm>
          <a:custGeom>
            <a:avLst/>
            <a:gdLst/>
            <a:ahLst/>
            <a:cxnLst/>
            <a:rect l="l" t="t" r="r" b="b"/>
            <a:pathLst>
              <a:path w="447040" h="532129">
                <a:moveTo>
                  <a:pt x="152526" y="0"/>
                </a:moveTo>
                <a:lnTo>
                  <a:pt x="0" y="142875"/>
                </a:lnTo>
                <a:lnTo>
                  <a:pt x="446531" y="531876"/>
                </a:lnTo>
                <a:lnTo>
                  <a:pt x="446531" y="274701"/>
                </a:lnTo>
                <a:lnTo>
                  <a:pt x="152526" y="0"/>
                </a:lnTo>
                <a:close/>
              </a:path>
            </a:pathLst>
          </a:custGeom>
          <a:solidFill>
            <a:srgbClr val="00808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7" name="bg object 27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3895344" y="0"/>
            <a:ext cx="4951476" cy="4251960"/>
          </a:xfrm>
          <a:prstGeom prst="rect">
            <a:avLst/>
          </a:prstGeom>
        </p:spPr>
      </p:pic>
      <p:sp>
        <p:nvSpPr>
          <p:cNvPr id="28" name="bg object 28"/>
          <p:cNvSpPr/>
          <p:nvPr/>
        </p:nvSpPr>
        <p:spPr>
          <a:xfrm>
            <a:off x="8930640" y="4023359"/>
            <a:ext cx="210820" cy="208915"/>
          </a:xfrm>
          <a:custGeom>
            <a:avLst/>
            <a:gdLst/>
            <a:ahLst/>
            <a:cxnLst/>
            <a:rect l="l" t="t" r="r" b="b"/>
            <a:pathLst>
              <a:path w="210820" h="208914">
                <a:moveTo>
                  <a:pt x="0" y="0"/>
                </a:moveTo>
                <a:lnTo>
                  <a:pt x="210311" y="208787"/>
                </a:lnTo>
                <a:lnTo>
                  <a:pt x="0" y="0"/>
                </a:lnTo>
                <a:close/>
              </a:path>
            </a:pathLst>
          </a:custGeom>
          <a:solidFill>
            <a:srgbClr val="FF999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9" name="bg object 29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4940808" y="0"/>
            <a:ext cx="4200144" cy="4079748"/>
          </a:xfrm>
          <a:prstGeom prst="rect">
            <a:avLst/>
          </a:prstGeom>
        </p:spPr>
      </p:pic>
      <p:sp>
        <p:nvSpPr>
          <p:cNvPr id="30" name="bg object 30"/>
          <p:cNvSpPr/>
          <p:nvPr/>
        </p:nvSpPr>
        <p:spPr>
          <a:xfrm>
            <a:off x="8894064" y="1348739"/>
            <a:ext cx="247015" cy="820419"/>
          </a:xfrm>
          <a:custGeom>
            <a:avLst/>
            <a:gdLst/>
            <a:ahLst/>
            <a:cxnLst/>
            <a:rect l="l" t="t" r="r" b="b"/>
            <a:pathLst>
              <a:path w="247015" h="820419">
                <a:moveTo>
                  <a:pt x="122681" y="0"/>
                </a:moveTo>
                <a:lnTo>
                  <a:pt x="0" y="305054"/>
                </a:lnTo>
                <a:lnTo>
                  <a:pt x="246887" y="819912"/>
                </a:lnTo>
                <a:lnTo>
                  <a:pt x="246887" y="324104"/>
                </a:lnTo>
                <a:lnTo>
                  <a:pt x="122681" y="0"/>
                </a:lnTo>
                <a:close/>
              </a:path>
            </a:pathLst>
          </a:custGeom>
          <a:solidFill>
            <a:srgbClr val="006D6B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1" name="bg object 31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8107680" y="0"/>
            <a:ext cx="1024127" cy="1653539"/>
          </a:xfrm>
          <a:prstGeom prst="rect">
            <a:avLst/>
          </a:prstGeom>
        </p:spPr>
      </p:pic>
      <p:sp>
        <p:nvSpPr>
          <p:cNvPr id="32" name="bg object 32"/>
          <p:cNvSpPr/>
          <p:nvPr/>
        </p:nvSpPr>
        <p:spPr>
          <a:xfrm>
            <a:off x="9044940" y="1036319"/>
            <a:ext cx="96520" cy="494030"/>
          </a:xfrm>
          <a:custGeom>
            <a:avLst/>
            <a:gdLst/>
            <a:ahLst/>
            <a:cxnLst/>
            <a:rect l="l" t="t" r="r" b="b"/>
            <a:pathLst>
              <a:path w="96520" h="494030">
                <a:moveTo>
                  <a:pt x="86359" y="0"/>
                </a:moveTo>
                <a:lnTo>
                  <a:pt x="0" y="227837"/>
                </a:lnTo>
                <a:lnTo>
                  <a:pt x="96011" y="493775"/>
                </a:lnTo>
                <a:lnTo>
                  <a:pt x="96011" y="9525"/>
                </a:lnTo>
                <a:lnTo>
                  <a:pt x="86359" y="0"/>
                </a:lnTo>
                <a:close/>
              </a:path>
            </a:pathLst>
          </a:custGeom>
          <a:solidFill>
            <a:srgbClr val="006D6B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3" name="bg object 33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3047" y="2542032"/>
            <a:ext cx="9131808" cy="2958083"/>
          </a:xfrm>
          <a:prstGeom prst="rect">
            <a:avLst/>
          </a:prstGeom>
        </p:spPr>
      </p:pic>
      <p:sp>
        <p:nvSpPr>
          <p:cNvPr id="34" name="bg object 34"/>
          <p:cNvSpPr/>
          <p:nvPr/>
        </p:nvSpPr>
        <p:spPr>
          <a:xfrm>
            <a:off x="9134856" y="5529071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0" y="0"/>
                </a:moveTo>
                <a:lnTo>
                  <a:pt x="0" y="9143"/>
                </a:lnTo>
                <a:lnTo>
                  <a:pt x="9144" y="9143"/>
                </a:lnTo>
                <a:lnTo>
                  <a:pt x="0" y="0"/>
                </a:lnTo>
                <a:close/>
              </a:path>
            </a:pathLst>
          </a:custGeom>
          <a:solidFill>
            <a:srgbClr val="17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5" name="bg object 35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9140952" cy="5701284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rgbClr val="E1EECD"/>
                </a:solidFill>
                <a:latin typeface="Arial MT"/>
                <a:cs typeface="Arial M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3/15/2023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3/15/2023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811270" y="485978"/>
            <a:ext cx="1521459" cy="6972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0" i="0">
                <a:solidFill>
                  <a:srgbClr val="E1EECD"/>
                </a:solidFill>
                <a:latin typeface="Arial MT"/>
                <a:cs typeface="Arial M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856945" y="1589659"/>
            <a:ext cx="7430109" cy="37572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chemeClr val="bg1"/>
                </a:solidFill>
                <a:latin typeface="Arial MT"/>
                <a:cs typeface="Arial M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3/15/2023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18" Type="http://schemas.openxmlformats.org/officeDocument/2006/relationships/image" Target="../media/image2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17" Type="http://schemas.openxmlformats.org/officeDocument/2006/relationships/image" Target="../media/image26.png"/><Relationship Id="rId2" Type="http://schemas.openxmlformats.org/officeDocument/2006/relationships/audio" Target="../media/media1.m4a"/><Relationship Id="rId16" Type="http://schemas.openxmlformats.org/officeDocument/2006/relationships/image" Target="../media/image25.png"/><Relationship Id="rId1" Type="http://schemas.microsoft.com/office/2007/relationships/media" Target="../media/media1.m4a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4" Type="http://schemas.openxmlformats.org/officeDocument/2006/relationships/image" Target="../media/image1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4.png"/><Relationship Id="rId13" Type="http://schemas.openxmlformats.org/officeDocument/2006/relationships/image" Target="../media/image159.png"/><Relationship Id="rId18" Type="http://schemas.openxmlformats.org/officeDocument/2006/relationships/image" Target="../media/image164.png"/><Relationship Id="rId26" Type="http://schemas.openxmlformats.org/officeDocument/2006/relationships/image" Target="../media/image172.png"/><Relationship Id="rId3" Type="http://schemas.openxmlformats.org/officeDocument/2006/relationships/slideLayout" Target="../slideLayouts/slideLayout5.xml"/><Relationship Id="rId21" Type="http://schemas.openxmlformats.org/officeDocument/2006/relationships/image" Target="../media/image167.png"/><Relationship Id="rId7" Type="http://schemas.openxmlformats.org/officeDocument/2006/relationships/image" Target="../media/image17.png"/><Relationship Id="rId12" Type="http://schemas.openxmlformats.org/officeDocument/2006/relationships/image" Target="../media/image158.png"/><Relationship Id="rId17" Type="http://schemas.openxmlformats.org/officeDocument/2006/relationships/image" Target="../media/image163.png"/><Relationship Id="rId25" Type="http://schemas.openxmlformats.org/officeDocument/2006/relationships/image" Target="../media/image171.png"/><Relationship Id="rId2" Type="http://schemas.openxmlformats.org/officeDocument/2006/relationships/audio" Target="../media/media7.m4a"/><Relationship Id="rId16" Type="http://schemas.openxmlformats.org/officeDocument/2006/relationships/image" Target="../media/image162.png"/><Relationship Id="rId20" Type="http://schemas.openxmlformats.org/officeDocument/2006/relationships/image" Target="../media/image166.png"/><Relationship Id="rId1" Type="http://schemas.microsoft.com/office/2007/relationships/media" Target="../media/media7.m4a"/><Relationship Id="rId6" Type="http://schemas.openxmlformats.org/officeDocument/2006/relationships/image" Target="../media/image16.png"/><Relationship Id="rId11" Type="http://schemas.openxmlformats.org/officeDocument/2006/relationships/image" Target="../media/image157.png"/><Relationship Id="rId24" Type="http://schemas.openxmlformats.org/officeDocument/2006/relationships/image" Target="../media/image170.png"/><Relationship Id="rId5" Type="http://schemas.openxmlformats.org/officeDocument/2006/relationships/image" Target="../media/image153.png"/><Relationship Id="rId15" Type="http://schemas.openxmlformats.org/officeDocument/2006/relationships/image" Target="../media/image161.png"/><Relationship Id="rId23" Type="http://schemas.openxmlformats.org/officeDocument/2006/relationships/image" Target="../media/image169.png"/><Relationship Id="rId28" Type="http://schemas.openxmlformats.org/officeDocument/2006/relationships/image" Target="../media/image27.png"/><Relationship Id="rId10" Type="http://schemas.openxmlformats.org/officeDocument/2006/relationships/image" Target="../media/image156.png"/><Relationship Id="rId19" Type="http://schemas.openxmlformats.org/officeDocument/2006/relationships/image" Target="../media/image165.png"/><Relationship Id="rId4" Type="http://schemas.openxmlformats.org/officeDocument/2006/relationships/image" Target="../media/image152.png"/><Relationship Id="rId9" Type="http://schemas.openxmlformats.org/officeDocument/2006/relationships/image" Target="../media/image155.png"/><Relationship Id="rId14" Type="http://schemas.openxmlformats.org/officeDocument/2006/relationships/image" Target="../media/image160.png"/><Relationship Id="rId22" Type="http://schemas.openxmlformats.org/officeDocument/2006/relationships/image" Target="../media/image168.png"/><Relationship Id="rId27" Type="http://schemas.openxmlformats.org/officeDocument/2006/relationships/image" Target="../media/image17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8.png"/><Relationship Id="rId13" Type="http://schemas.openxmlformats.org/officeDocument/2006/relationships/image" Target="../media/image183.png"/><Relationship Id="rId18" Type="http://schemas.openxmlformats.org/officeDocument/2006/relationships/image" Target="../media/image188.png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191.png"/><Relationship Id="rId7" Type="http://schemas.openxmlformats.org/officeDocument/2006/relationships/image" Target="../media/image177.png"/><Relationship Id="rId12" Type="http://schemas.openxmlformats.org/officeDocument/2006/relationships/image" Target="../media/image182.png"/><Relationship Id="rId17" Type="http://schemas.openxmlformats.org/officeDocument/2006/relationships/image" Target="../media/image187.png"/><Relationship Id="rId25" Type="http://schemas.openxmlformats.org/officeDocument/2006/relationships/image" Target="../media/image27.png"/><Relationship Id="rId2" Type="http://schemas.openxmlformats.org/officeDocument/2006/relationships/audio" Target="../media/media8.m4a"/><Relationship Id="rId16" Type="http://schemas.openxmlformats.org/officeDocument/2006/relationships/image" Target="../media/image186.png"/><Relationship Id="rId20" Type="http://schemas.openxmlformats.org/officeDocument/2006/relationships/image" Target="../media/image190.png"/><Relationship Id="rId1" Type="http://schemas.microsoft.com/office/2007/relationships/media" Target="../media/media8.m4a"/><Relationship Id="rId6" Type="http://schemas.openxmlformats.org/officeDocument/2006/relationships/image" Target="../media/image17.png"/><Relationship Id="rId11" Type="http://schemas.openxmlformats.org/officeDocument/2006/relationships/image" Target="../media/image181.png"/><Relationship Id="rId24" Type="http://schemas.openxmlformats.org/officeDocument/2006/relationships/image" Target="../media/image194.png"/><Relationship Id="rId5" Type="http://schemas.openxmlformats.org/officeDocument/2006/relationships/image" Target="../media/image176.png"/><Relationship Id="rId15" Type="http://schemas.openxmlformats.org/officeDocument/2006/relationships/image" Target="../media/image185.png"/><Relationship Id="rId23" Type="http://schemas.openxmlformats.org/officeDocument/2006/relationships/image" Target="../media/image193.png"/><Relationship Id="rId10" Type="http://schemas.openxmlformats.org/officeDocument/2006/relationships/image" Target="../media/image180.png"/><Relationship Id="rId19" Type="http://schemas.openxmlformats.org/officeDocument/2006/relationships/image" Target="../media/image189.png"/><Relationship Id="rId4" Type="http://schemas.openxmlformats.org/officeDocument/2006/relationships/image" Target="../media/image175.png"/><Relationship Id="rId9" Type="http://schemas.openxmlformats.org/officeDocument/2006/relationships/image" Target="../media/image179.png"/><Relationship Id="rId14" Type="http://schemas.openxmlformats.org/officeDocument/2006/relationships/image" Target="../media/image184.png"/><Relationship Id="rId22" Type="http://schemas.openxmlformats.org/officeDocument/2006/relationships/image" Target="../media/image19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95.jp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0.png"/><Relationship Id="rId13" Type="http://schemas.openxmlformats.org/officeDocument/2006/relationships/image" Target="../media/image204.png"/><Relationship Id="rId18" Type="http://schemas.openxmlformats.org/officeDocument/2006/relationships/hyperlink" Target="http://www.ceskatelevize.cz/porady/10084714986-prolinani-svetu/306298380050003-prolinani-svetu-zena/" TargetMode="External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99.png"/><Relationship Id="rId12" Type="http://schemas.openxmlformats.org/officeDocument/2006/relationships/image" Target="../media/image203.png"/><Relationship Id="rId17" Type="http://schemas.openxmlformats.org/officeDocument/2006/relationships/image" Target="../media/image208.png"/><Relationship Id="rId2" Type="http://schemas.openxmlformats.org/officeDocument/2006/relationships/audio" Target="../media/media9.m4a"/><Relationship Id="rId16" Type="http://schemas.openxmlformats.org/officeDocument/2006/relationships/image" Target="../media/image207.png"/><Relationship Id="rId20" Type="http://schemas.openxmlformats.org/officeDocument/2006/relationships/image" Target="../media/image27.png"/><Relationship Id="rId1" Type="http://schemas.microsoft.com/office/2007/relationships/media" Target="../media/media9.m4a"/><Relationship Id="rId6" Type="http://schemas.openxmlformats.org/officeDocument/2006/relationships/image" Target="../media/image198.png"/><Relationship Id="rId11" Type="http://schemas.openxmlformats.org/officeDocument/2006/relationships/image" Target="../media/image202.png"/><Relationship Id="rId5" Type="http://schemas.openxmlformats.org/officeDocument/2006/relationships/image" Target="../media/image197.png"/><Relationship Id="rId15" Type="http://schemas.openxmlformats.org/officeDocument/2006/relationships/image" Target="../media/image206.png"/><Relationship Id="rId10" Type="http://schemas.openxmlformats.org/officeDocument/2006/relationships/image" Target="../media/image201.png"/><Relationship Id="rId19" Type="http://schemas.openxmlformats.org/officeDocument/2006/relationships/image" Target="../media/image209.jpg"/><Relationship Id="rId4" Type="http://schemas.openxmlformats.org/officeDocument/2006/relationships/image" Target="../media/image196.png"/><Relationship Id="rId9" Type="http://schemas.openxmlformats.org/officeDocument/2006/relationships/image" Target="../media/image17.png"/><Relationship Id="rId14" Type="http://schemas.openxmlformats.org/officeDocument/2006/relationships/image" Target="../media/image20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7.png"/><Relationship Id="rId4" Type="http://schemas.openxmlformats.org/officeDocument/2006/relationships/image" Target="../media/image21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1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36.png"/><Relationship Id="rId18" Type="http://schemas.openxmlformats.org/officeDocument/2006/relationships/image" Target="../media/image41.png"/><Relationship Id="rId26" Type="http://schemas.openxmlformats.org/officeDocument/2006/relationships/image" Target="../media/image49.png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44.png"/><Relationship Id="rId34" Type="http://schemas.openxmlformats.org/officeDocument/2006/relationships/image" Target="../media/image57.png"/><Relationship Id="rId7" Type="http://schemas.openxmlformats.org/officeDocument/2006/relationships/image" Target="../media/image31.png"/><Relationship Id="rId12" Type="http://schemas.openxmlformats.org/officeDocument/2006/relationships/image" Target="../media/image35.png"/><Relationship Id="rId17" Type="http://schemas.openxmlformats.org/officeDocument/2006/relationships/image" Target="../media/image40.png"/><Relationship Id="rId25" Type="http://schemas.openxmlformats.org/officeDocument/2006/relationships/image" Target="../media/image48.png"/><Relationship Id="rId33" Type="http://schemas.openxmlformats.org/officeDocument/2006/relationships/image" Target="../media/image56.png"/><Relationship Id="rId2" Type="http://schemas.openxmlformats.org/officeDocument/2006/relationships/audio" Target="../media/media2.m4a"/><Relationship Id="rId16" Type="http://schemas.openxmlformats.org/officeDocument/2006/relationships/image" Target="../media/image39.png"/><Relationship Id="rId20" Type="http://schemas.openxmlformats.org/officeDocument/2006/relationships/image" Target="../media/image43.png"/><Relationship Id="rId29" Type="http://schemas.openxmlformats.org/officeDocument/2006/relationships/image" Target="../media/image52.png"/><Relationship Id="rId1" Type="http://schemas.microsoft.com/office/2007/relationships/media" Target="../media/media2.m4a"/><Relationship Id="rId6" Type="http://schemas.openxmlformats.org/officeDocument/2006/relationships/image" Target="../media/image30.png"/><Relationship Id="rId11" Type="http://schemas.openxmlformats.org/officeDocument/2006/relationships/image" Target="../media/image34.png"/><Relationship Id="rId24" Type="http://schemas.openxmlformats.org/officeDocument/2006/relationships/image" Target="../media/image47.png"/><Relationship Id="rId32" Type="http://schemas.openxmlformats.org/officeDocument/2006/relationships/image" Target="../media/image55.png"/><Relationship Id="rId5" Type="http://schemas.openxmlformats.org/officeDocument/2006/relationships/image" Target="../media/image29.png"/><Relationship Id="rId15" Type="http://schemas.openxmlformats.org/officeDocument/2006/relationships/image" Target="../media/image38.png"/><Relationship Id="rId23" Type="http://schemas.openxmlformats.org/officeDocument/2006/relationships/image" Target="../media/image46.png"/><Relationship Id="rId28" Type="http://schemas.openxmlformats.org/officeDocument/2006/relationships/image" Target="../media/image51.png"/><Relationship Id="rId36" Type="http://schemas.openxmlformats.org/officeDocument/2006/relationships/image" Target="../media/image27.png"/><Relationship Id="rId10" Type="http://schemas.openxmlformats.org/officeDocument/2006/relationships/image" Target="../media/image33.png"/><Relationship Id="rId19" Type="http://schemas.openxmlformats.org/officeDocument/2006/relationships/image" Target="../media/image42.png"/><Relationship Id="rId31" Type="http://schemas.openxmlformats.org/officeDocument/2006/relationships/image" Target="../media/image54.png"/><Relationship Id="rId4" Type="http://schemas.openxmlformats.org/officeDocument/2006/relationships/image" Target="../media/image28.png"/><Relationship Id="rId9" Type="http://schemas.openxmlformats.org/officeDocument/2006/relationships/image" Target="../media/image32.png"/><Relationship Id="rId14" Type="http://schemas.openxmlformats.org/officeDocument/2006/relationships/image" Target="../media/image37.png"/><Relationship Id="rId22" Type="http://schemas.openxmlformats.org/officeDocument/2006/relationships/image" Target="../media/image45.png"/><Relationship Id="rId27" Type="http://schemas.openxmlformats.org/officeDocument/2006/relationships/image" Target="../media/image50.png"/><Relationship Id="rId30" Type="http://schemas.openxmlformats.org/officeDocument/2006/relationships/image" Target="../media/image53.png"/><Relationship Id="rId35" Type="http://schemas.openxmlformats.org/officeDocument/2006/relationships/image" Target="../media/image5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7.png"/><Relationship Id="rId4" Type="http://schemas.openxmlformats.org/officeDocument/2006/relationships/image" Target="../media/image21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8.png"/><Relationship Id="rId13" Type="http://schemas.openxmlformats.org/officeDocument/2006/relationships/image" Target="../media/image223.png"/><Relationship Id="rId18" Type="http://schemas.openxmlformats.org/officeDocument/2006/relationships/image" Target="../media/image228.png"/><Relationship Id="rId3" Type="http://schemas.openxmlformats.org/officeDocument/2006/relationships/image" Target="../media/image214.png"/><Relationship Id="rId21" Type="http://schemas.openxmlformats.org/officeDocument/2006/relationships/image" Target="../media/image231.png"/><Relationship Id="rId7" Type="http://schemas.openxmlformats.org/officeDocument/2006/relationships/image" Target="../media/image217.png"/><Relationship Id="rId12" Type="http://schemas.openxmlformats.org/officeDocument/2006/relationships/image" Target="../media/image222.png"/><Relationship Id="rId17" Type="http://schemas.openxmlformats.org/officeDocument/2006/relationships/image" Target="../media/image227.png"/><Relationship Id="rId2" Type="http://schemas.openxmlformats.org/officeDocument/2006/relationships/image" Target="../media/image213.png"/><Relationship Id="rId16" Type="http://schemas.openxmlformats.org/officeDocument/2006/relationships/image" Target="../media/image226.png"/><Relationship Id="rId20" Type="http://schemas.openxmlformats.org/officeDocument/2006/relationships/image" Target="../media/image2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6.png"/><Relationship Id="rId11" Type="http://schemas.openxmlformats.org/officeDocument/2006/relationships/image" Target="../media/image221.png"/><Relationship Id="rId5" Type="http://schemas.openxmlformats.org/officeDocument/2006/relationships/image" Target="../media/image215.png"/><Relationship Id="rId15" Type="http://schemas.openxmlformats.org/officeDocument/2006/relationships/image" Target="../media/image225.png"/><Relationship Id="rId23" Type="http://schemas.openxmlformats.org/officeDocument/2006/relationships/image" Target="../media/image233.png"/><Relationship Id="rId10" Type="http://schemas.openxmlformats.org/officeDocument/2006/relationships/image" Target="../media/image220.png"/><Relationship Id="rId19" Type="http://schemas.openxmlformats.org/officeDocument/2006/relationships/image" Target="../media/image229.png"/><Relationship Id="rId4" Type="http://schemas.openxmlformats.org/officeDocument/2006/relationships/image" Target="../media/image17.png"/><Relationship Id="rId9" Type="http://schemas.openxmlformats.org/officeDocument/2006/relationships/image" Target="../media/image219.png"/><Relationship Id="rId14" Type="http://schemas.openxmlformats.org/officeDocument/2006/relationships/image" Target="../media/image224.png"/><Relationship Id="rId22" Type="http://schemas.openxmlformats.org/officeDocument/2006/relationships/image" Target="../media/image2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um.rvp.cz/materialy/judaismus-krestanstvi-islam.html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62.png"/><Relationship Id="rId26" Type="http://schemas.openxmlformats.org/officeDocument/2006/relationships/image" Target="../media/image70.png"/><Relationship Id="rId39" Type="http://schemas.openxmlformats.org/officeDocument/2006/relationships/image" Target="../media/image83.png"/><Relationship Id="rId3" Type="http://schemas.openxmlformats.org/officeDocument/2006/relationships/slideLayout" Target="../slideLayouts/slideLayout5.xml"/><Relationship Id="rId21" Type="http://schemas.openxmlformats.org/officeDocument/2006/relationships/image" Target="../media/image65.png"/><Relationship Id="rId34" Type="http://schemas.openxmlformats.org/officeDocument/2006/relationships/image" Target="../media/image78.png"/><Relationship Id="rId42" Type="http://schemas.openxmlformats.org/officeDocument/2006/relationships/image" Target="../media/image86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61.png"/><Relationship Id="rId25" Type="http://schemas.openxmlformats.org/officeDocument/2006/relationships/image" Target="../media/image69.png"/><Relationship Id="rId33" Type="http://schemas.openxmlformats.org/officeDocument/2006/relationships/image" Target="../media/image77.png"/><Relationship Id="rId38" Type="http://schemas.openxmlformats.org/officeDocument/2006/relationships/image" Target="../media/image82.png"/><Relationship Id="rId2" Type="http://schemas.openxmlformats.org/officeDocument/2006/relationships/audio" Target="../media/media3.m4a"/><Relationship Id="rId16" Type="http://schemas.openxmlformats.org/officeDocument/2006/relationships/image" Target="../media/image17.png"/><Relationship Id="rId20" Type="http://schemas.openxmlformats.org/officeDocument/2006/relationships/image" Target="../media/image64.png"/><Relationship Id="rId29" Type="http://schemas.openxmlformats.org/officeDocument/2006/relationships/image" Target="../media/image73.png"/><Relationship Id="rId41" Type="http://schemas.openxmlformats.org/officeDocument/2006/relationships/image" Target="../media/image85.png"/><Relationship Id="rId1" Type="http://schemas.microsoft.com/office/2007/relationships/media" Target="../media/media3.m4a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68.png"/><Relationship Id="rId32" Type="http://schemas.openxmlformats.org/officeDocument/2006/relationships/image" Target="../media/image76.png"/><Relationship Id="rId37" Type="http://schemas.openxmlformats.org/officeDocument/2006/relationships/image" Target="../media/image81.png"/><Relationship Id="rId40" Type="http://schemas.openxmlformats.org/officeDocument/2006/relationships/image" Target="../media/image84.png"/><Relationship Id="rId5" Type="http://schemas.openxmlformats.org/officeDocument/2006/relationships/image" Target="../media/image4.png"/><Relationship Id="rId15" Type="http://schemas.openxmlformats.org/officeDocument/2006/relationships/image" Target="../media/image60.png"/><Relationship Id="rId23" Type="http://schemas.openxmlformats.org/officeDocument/2006/relationships/image" Target="../media/image67.png"/><Relationship Id="rId28" Type="http://schemas.openxmlformats.org/officeDocument/2006/relationships/image" Target="../media/image72.png"/><Relationship Id="rId36" Type="http://schemas.openxmlformats.org/officeDocument/2006/relationships/image" Target="../media/image80.png"/><Relationship Id="rId10" Type="http://schemas.openxmlformats.org/officeDocument/2006/relationships/image" Target="../media/image9.png"/><Relationship Id="rId19" Type="http://schemas.openxmlformats.org/officeDocument/2006/relationships/image" Target="../media/image63.png"/><Relationship Id="rId31" Type="http://schemas.openxmlformats.org/officeDocument/2006/relationships/image" Target="../media/image75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59.png"/><Relationship Id="rId22" Type="http://schemas.openxmlformats.org/officeDocument/2006/relationships/image" Target="../media/image66.png"/><Relationship Id="rId27" Type="http://schemas.openxmlformats.org/officeDocument/2006/relationships/image" Target="../media/image71.png"/><Relationship Id="rId30" Type="http://schemas.openxmlformats.org/officeDocument/2006/relationships/image" Target="../media/image74.png"/><Relationship Id="rId35" Type="http://schemas.openxmlformats.org/officeDocument/2006/relationships/image" Target="../media/image79.png"/><Relationship Id="rId43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13" Type="http://schemas.openxmlformats.org/officeDocument/2006/relationships/image" Target="../media/image95.png"/><Relationship Id="rId18" Type="http://schemas.openxmlformats.org/officeDocument/2006/relationships/image" Target="../media/image98.png"/><Relationship Id="rId26" Type="http://schemas.openxmlformats.org/officeDocument/2006/relationships/image" Target="../media/image106.png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101.png"/><Relationship Id="rId34" Type="http://schemas.openxmlformats.org/officeDocument/2006/relationships/image" Target="../media/image114.png"/><Relationship Id="rId7" Type="http://schemas.openxmlformats.org/officeDocument/2006/relationships/image" Target="../media/image89.png"/><Relationship Id="rId12" Type="http://schemas.openxmlformats.org/officeDocument/2006/relationships/image" Target="../media/image94.png"/><Relationship Id="rId17" Type="http://schemas.openxmlformats.org/officeDocument/2006/relationships/image" Target="../media/image97.png"/><Relationship Id="rId25" Type="http://schemas.openxmlformats.org/officeDocument/2006/relationships/image" Target="../media/image105.png"/><Relationship Id="rId33" Type="http://schemas.openxmlformats.org/officeDocument/2006/relationships/image" Target="../media/image113.png"/><Relationship Id="rId2" Type="http://schemas.openxmlformats.org/officeDocument/2006/relationships/audio" Target="../media/media4.m4a"/><Relationship Id="rId16" Type="http://schemas.openxmlformats.org/officeDocument/2006/relationships/image" Target="../media/image17.png"/><Relationship Id="rId20" Type="http://schemas.openxmlformats.org/officeDocument/2006/relationships/image" Target="../media/image100.png"/><Relationship Id="rId29" Type="http://schemas.openxmlformats.org/officeDocument/2006/relationships/image" Target="../media/image109.png"/><Relationship Id="rId1" Type="http://schemas.microsoft.com/office/2007/relationships/media" Target="../media/media4.m4a"/><Relationship Id="rId6" Type="http://schemas.openxmlformats.org/officeDocument/2006/relationships/image" Target="../media/image88.png"/><Relationship Id="rId11" Type="http://schemas.openxmlformats.org/officeDocument/2006/relationships/image" Target="../media/image93.png"/><Relationship Id="rId24" Type="http://schemas.openxmlformats.org/officeDocument/2006/relationships/image" Target="../media/image104.png"/><Relationship Id="rId32" Type="http://schemas.openxmlformats.org/officeDocument/2006/relationships/image" Target="../media/image112.png"/><Relationship Id="rId5" Type="http://schemas.openxmlformats.org/officeDocument/2006/relationships/image" Target="../media/image87.png"/><Relationship Id="rId15" Type="http://schemas.openxmlformats.org/officeDocument/2006/relationships/image" Target="../media/image16.png"/><Relationship Id="rId23" Type="http://schemas.openxmlformats.org/officeDocument/2006/relationships/image" Target="../media/image103.png"/><Relationship Id="rId28" Type="http://schemas.openxmlformats.org/officeDocument/2006/relationships/image" Target="../media/image108.png"/><Relationship Id="rId36" Type="http://schemas.openxmlformats.org/officeDocument/2006/relationships/image" Target="../media/image27.png"/><Relationship Id="rId10" Type="http://schemas.openxmlformats.org/officeDocument/2006/relationships/image" Target="../media/image92.png"/><Relationship Id="rId19" Type="http://schemas.openxmlformats.org/officeDocument/2006/relationships/image" Target="../media/image99.png"/><Relationship Id="rId31" Type="http://schemas.openxmlformats.org/officeDocument/2006/relationships/image" Target="../media/image111.png"/><Relationship Id="rId4" Type="http://schemas.openxmlformats.org/officeDocument/2006/relationships/image" Target="../media/image1.png"/><Relationship Id="rId9" Type="http://schemas.openxmlformats.org/officeDocument/2006/relationships/image" Target="../media/image91.png"/><Relationship Id="rId14" Type="http://schemas.openxmlformats.org/officeDocument/2006/relationships/image" Target="../media/image96.png"/><Relationship Id="rId22" Type="http://schemas.openxmlformats.org/officeDocument/2006/relationships/image" Target="../media/image102.png"/><Relationship Id="rId27" Type="http://schemas.openxmlformats.org/officeDocument/2006/relationships/image" Target="../media/image107.png"/><Relationship Id="rId30" Type="http://schemas.openxmlformats.org/officeDocument/2006/relationships/image" Target="../media/image110.png"/><Relationship Id="rId35" Type="http://schemas.openxmlformats.org/officeDocument/2006/relationships/image" Target="../media/image1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13" Type="http://schemas.openxmlformats.org/officeDocument/2006/relationships/image" Target="../media/image125.png"/><Relationship Id="rId18" Type="http://schemas.openxmlformats.org/officeDocument/2006/relationships/image" Target="../media/image17.png"/><Relationship Id="rId26" Type="http://schemas.openxmlformats.org/officeDocument/2006/relationships/image" Target="../media/image27.png"/><Relationship Id="rId3" Type="http://schemas.openxmlformats.org/officeDocument/2006/relationships/slideLayout" Target="../slideLayouts/slideLayout5.xml"/><Relationship Id="rId21" Type="http://schemas.openxmlformats.org/officeDocument/2006/relationships/image" Target="../media/image131.png"/><Relationship Id="rId7" Type="http://schemas.openxmlformats.org/officeDocument/2006/relationships/image" Target="../media/image119.png"/><Relationship Id="rId12" Type="http://schemas.openxmlformats.org/officeDocument/2006/relationships/image" Target="../media/image124.png"/><Relationship Id="rId17" Type="http://schemas.openxmlformats.org/officeDocument/2006/relationships/image" Target="../media/image16.png"/><Relationship Id="rId25" Type="http://schemas.openxmlformats.org/officeDocument/2006/relationships/image" Target="../media/image135.png"/><Relationship Id="rId2" Type="http://schemas.openxmlformats.org/officeDocument/2006/relationships/audio" Target="../media/media5.m4a"/><Relationship Id="rId16" Type="http://schemas.openxmlformats.org/officeDocument/2006/relationships/image" Target="../media/image128.png"/><Relationship Id="rId20" Type="http://schemas.openxmlformats.org/officeDocument/2006/relationships/image" Target="../media/image130.png"/><Relationship Id="rId1" Type="http://schemas.microsoft.com/office/2007/relationships/media" Target="../media/media5.m4a"/><Relationship Id="rId6" Type="http://schemas.openxmlformats.org/officeDocument/2006/relationships/image" Target="../media/image118.png"/><Relationship Id="rId11" Type="http://schemas.openxmlformats.org/officeDocument/2006/relationships/image" Target="../media/image123.png"/><Relationship Id="rId24" Type="http://schemas.openxmlformats.org/officeDocument/2006/relationships/image" Target="../media/image134.png"/><Relationship Id="rId5" Type="http://schemas.openxmlformats.org/officeDocument/2006/relationships/image" Target="../media/image117.png"/><Relationship Id="rId15" Type="http://schemas.openxmlformats.org/officeDocument/2006/relationships/image" Target="../media/image127.png"/><Relationship Id="rId23" Type="http://schemas.openxmlformats.org/officeDocument/2006/relationships/image" Target="../media/image133.png"/><Relationship Id="rId10" Type="http://schemas.openxmlformats.org/officeDocument/2006/relationships/image" Target="../media/image122.png"/><Relationship Id="rId19" Type="http://schemas.openxmlformats.org/officeDocument/2006/relationships/image" Target="../media/image129.png"/><Relationship Id="rId4" Type="http://schemas.openxmlformats.org/officeDocument/2006/relationships/image" Target="../media/image116.png"/><Relationship Id="rId9" Type="http://schemas.openxmlformats.org/officeDocument/2006/relationships/image" Target="../media/image121.png"/><Relationship Id="rId14" Type="http://schemas.openxmlformats.org/officeDocument/2006/relationships/image" Target="../media/image126.png"/><Relationship Id="rId22" Type="http://schemas.openxmlformats.org/officeDocument/2006/relationships/image" Target="../media/image13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png"/><Relationship Id="rId13" Type="http://schemas.openxmlformats.org/officeDocument/2006/relationships/image" Target="../media/image143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39.png"/><Relationship Id="rId12" Type="http://schemas.openxmlformats.org/officeDocument/2006/relationships/image" Target="../media/image142.png"/><Relationship Id="rId2" Type="http://schemas.openxmlformats.org/officeDocument/2006/relationships/audio" Target="../media/media6.m4a"/><Relationship Id="rId16" Type="http://schemas.openxmlformats.org/officeDocument/2006/relationships/image" Target="../media/image27.png"/><Relationship Id="rId1" Type="http://schemas.microsoft.com/office/2007/relationships/media" Target="../media/media6.m4a"/><Relationship Id="rId6" Type="http://schemas.openxmlformats.org/officeDocument/2006/relationships/image" Target="../media/image138.png"/><Relationship Id="rId11" Type="http://schemas.openxmlformats.org/officeDocument/2006/relationships/image" Target="../media/image17.png"/><Relationship Id="rId5" Type="http://schemas.openxmlformats.org/officeDocument/2006/relationships/image" Target="../media/image137.png"/><Relationship Id="rId15" Type="http://schemas.openxmlformats.org/officeDocument/2006/relationships/image" Target="../media/image145.png"/><Relationship Id="rId10" Type="http://schemas.openxmlformats.org/officeDocument/2006/relationships/image" Target="../media/image16.png"/><Relationship Id="rId4" Type="http://schemas.openxmlformats.org/officeDocument/2006/relationships/image" Target="../media/image136.png"/><Relationship Id="rId9" Type="http://schemas.openxmlformats.org/officeDocument/2006/relationships/image" Target="../media/image141.png"/><Relationship Id="rId14" Type="http://schemas.openxmlformats.org/officeDocument/2006/relationships/image" Target="../media/image14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906011" y="80772"/>
            <a:ext cx="1353312" cy="679703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084446" y="156159"/>
            <a:ext cx="973455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i="1" spc="-5">
                <a:solidFill>
                  <a:srgbClr val="FFFFFF"/>
                </a:solidFill>
                <a:latin typeface="Times New Roman"/>
                <a:cs typeface="Times New Roman"/>
              </a:rPr>
              <a:t>ISL</a:t>
            </a:r>
            <a:r>
              <a:rPr sz="2400" b="1" i="1" spc="-15">
                <a:solidFill>
                  <a:srgbClr val="FFFFFF"/>
                </a:solidFill>
                <a:latin typeface="Times New Roman"/>
                <a:cs typeface="Times New Roman"/>
              </a:rPr>
              <a:t>Á</a:t>
            </a:r>
            <a:r>
              <a:rPr sz="2400" b="1" i="1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endParaRPr sz="2400">
              <a:latin typeface="Times New Roman"/>
              <a:cs typeface="Times New Roman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83819" y="958596"/>
            <a:ext cx="9060180" cy="1045844"/>
            <a:chOff x="83819" y="958596"/>
            <a:chExt cx="9060180" cy="1045844"/>
          </a:xfrm>
        </p:grpSpPr>
        <p:pic>
          <p:nvPicPr>
            <p:cNvPr id="6" name="object 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43840" y="958596"/>
              <a:ext cx="8816340" cy="679703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3819" y="1153668"/>
              <a:ext cx="230123" cy="231648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1439" y="1161288"/>
              <a:ext cx="190500" cy="19202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43840" y="1324356"/>
              <a:ext cx="7906511" cy="679703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744967" y="1324356"/>
              <a:ext cx="557783" cy="679703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897367" y="1324356"/>
              <a:ext cx="1246631" cy="679703"/>
            </a:xfrm>
            <a:prstGeom prst="rect">
              <a:avLst/>
            </a:prstGeom>
          </p:spPr>
        </p:pic>
      </p:grpSp>
      <p:grpSp>
        <p:nvGrpSpPr>
          <p:cNvPr id="12" name="object 12"/>
          <p:cNvGrpSpPr/>
          <p:nvPr/>
        </p:nvGrpSpPr>
        <p:grpSpPr>
          <a:xfrm>
            <a:off x="83819" y="2202179"/>
            <a:ext cx="9060180" cy="1411605"/>
            <a:chOff x="83819" y="2202179"/>
            <a:chExt cx="9060180" cy="1411605"/>
          </a:xfrm>
        </p:grpSpPr>
        <p:pic>
          <p:nvPicPr>
            <p:cNvPr id="13" name="object 1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43840" y="2202179"/>
              <a:ext cx="8900160" cy="679703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3819" y="2397251"/>
              <a:ext cx="230123" cy="231648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1439" y="2404871"/>
              <a:ext cx="190500" cy="192024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43840" y="2567939"/>
              <a:ext cx="8900160" cy="679703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43840" y="2933699"/>
              <a:ext cx="1217676" cy="679704"/>
            </a:xfrm>
            <a:prstGeom prst="rect">
              <a:avLst/>
            </a:prstGeom>
          </p:spPr>
        </p:pic>
      </p:grpSp>
      <p:grpSp>
        <p:nvGrpSpPr>
          <p:cNvPr id="18" name="object 18"/>
          <p:cNvGrpSpPr/>
          <p:nvPr/>
        </p:nvGrpSpPr>
        <p:grpSpPr>
          <a:xfrm>
            <a:off x="83819" y="3811523"/>
            <a:ext cx="8990330" cy="1411605"/>
            <a:chOff x="83819" y="3811523"/>
            <a:chExt cx="8990330" cy="1411605"/>
          </a:xfrm>
        </p:grpSpPr>
        <p:pic>
          <p:nvPicPr>
            <p:cNvPr id="19" name="object 19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43840" y="3811523"/>
              <a:ext cx="8749284" cy="679704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3819" y="4006595"/>
              <a:ext cx="230123" cy="231648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1439" y="4014215"/>
              <a:ext cx="190500" cy="192024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243840" y="4177283"/>
              <a:ext cx="8830056" cy="679704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243840" y="4543043"/>
              <a:ext cx="1267968" cy="679704"/>
            </a:xfrm>
            <a:prstGeom prst="rect">
              <a:avLst/>
            </a:prstGeom>
          </p:spPr>
        </p:pic>
      </p:grpSp>
      <p:pic>
        <p:nvPicPr>
          <p:cNvPr id="25" name="Zvuk 24">
            <a:hlinkClick r:id="" action="ppaction://media"/>
            <a:extLst>
              <a:ext uri="{FF2B5EF4-FFF2-40B4-BE49-F238E27FC236}">
                <a16:creationId xmlns:a16="http://schemas.microsoft.com/office/drawing/2014/main" id="{7DF44202-E207-4279-B5AA-FDF0C765B0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6708"/>
    </mc:Choice>
    <mc:Fallback xmlns="">
      <p:transition spd="slow" advTm="1567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0C1A458-79E7-42B4-9679-31791C3E4F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523244"/>
            <a:ext cx="6553200" cy="580822"/>
          </a:xfrm>
        </p:spPr>
        <p:txBody>
          <a:bodyPr/>
          <a:lstStyle/>
          <a:p>
            <a:r>
              <a:rPr lang="cs-CZ"/>
              <a:t>Modrá mešita, Istanbul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FA69F40F-E29C-4611-97E1-49FE2ED9DE4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074" name="Picture 2" descr="Alt text">
            <a:extLst>
              <a:ext uri="{FF2B5EF4-FFF2-40B4-BE49-F238E27FC236}">
                <a16:creationId xmlns:a16="http://schemas.microsoft.com/office/drawing/2014/main" id="{4422EF56-C6DF-4A97-9D70-ACE6889B43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398" y="1199294"/>
            <a:ext cx="7543800" cy="565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A5F7A96C-DC4F-40A5-AE63-AA3E8DC18D0F}"/>
              </a:ext>
            </a:extLst>
          </p:cNvPr>
          <p:cNvSpPr txBox="1"/>
          <p:nvPr/>
        </p:nvSpPr>
        <p:spPr>
          <a:xfrm>
            <a:off x="1696002" y="6460414"/>
            <a:ext cx="6705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/>
              <a:t>https://etabroad.com/cs/top-7-unikatnich-mesit-na-svete/</a:t>
            </a:r>
          </a:p>
        </p:txBody>
      </p:sp>
    </p:spTree>
    <p:extLst>
      <p:ext uri="{BB962C8B-B14F-4D97-AF65-F5344CB8AC3E}">
        <p14:creationId xmlns:p14="http://schemas.microsoft.com/office/powerpoint/2010/main" val="3988684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6425173-A3DF-4A54-9574-D1B38BD219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0" y="304800"/>
            <a:ext cx="8923107" cy="492443"/>
          </a:xfrm>
        </p:spPr>
        <p:txBody>
          <a:bodyPr/>
          <a:lstStyle/>
          <a:p>
            <a:r>
              <a:rPr lang="cs-CZ" sz="3200" err="1"/>
              <a:t>Veľká</a:t>
            </a:r>
            <a:r>
              <a:rPr lang="cs-CZ" sz="3200"/>
              <a:t> mešita, SAE, </a:t>
            </a:r>
            <a:r>
              <a:rPr lang="cs-CZ" sz="3200" err="1"/>
              <a:t>Abu</a:t>
            </a:r>
            <a:r>
              <a:rPr lang="cs-CZ" sz="3200"/>
              <a:t> </a:t>
            </a:r>
            <a:r>
              <a:rPr lang="cs-CZ" sz="3200" err="1"/>
              <a:t>Dhabi</a:t>
            </a:r>
            <a:endParaRPr lang="cs-CZ" sz="320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E7981611-F412-4764-B342-51BB90C63D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098" name="Picture 2" descr="Alt text">
            <a:extLst>
              <a:ext uri="{FF2B5EF4-FFF2-40B4-BE49-F238E27FC236}">
                <a16:creationId xmlns:a16="http://schemas.microsoft.com/office/drawing/2014/main" id="{E1BBBC6F-0D83-4FE6-B7A4-CFA21F87A1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6" y="758825"/>
            <a:ext cx="9144000" cy="609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1FE2AD09-8099-49E8-8725-F0AC0EE539A2}"/>
              </a:ext>
            </a:extLst>
          </p:cNvPr>
          <p:cNvSpPr txBox="1"/>
          <p:nvPr/>
        </p:nvSpPr>
        <p:spPr>
          <a:xfrm>
            <a:off x="304800" y="6230034"/>
            <a:ext cx="62929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/>
              <a:t>https://etabroad.com/cs/top-7-unikatnich-mesit-na-svete/</a:t>
            </a:r>
          </a:p>
        </p:txBody>
      </p:sp>
    </p:spTree>
    <p:extLst>
      <p:ext uri="{BB962C8B-B14F-4D97-AF65-F5344CB8AC3E}">
        <p14:creationId xmlns:p14="http://schemas.microsoft.com/office/powerpoint/2010/main" val="16174414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0231571-32F9-4BB2-6497-A4DA744EB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2CE07B1-9B16-1A2E-12EC-5FC9F0907C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09F243C8-9E22-BC50-86B7-C1875BC4D85A}"/>
              </a:ext>
            </a:extLst>
          </p:cNvPr>
          <p:cNvSpPr txBox="1"/>
          <p:nvPr/>
        </p:nvSpPr>
        <p:spPr>
          <a:xfrm>
            <a:off x="0" y="6048856"/>
            <a:ext cx="84374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By Marc </a:t>
            </a:r>
            <a:r>
              <a:rPr lang="cs-CZ" dirty="0" err="1"/>
              <a:t>Ryckaert</a:t>
            </a:r>
            <a:r>
              <a:rPr lang="cs-CZ" dirty="0"/>
              <a:t> (MJJR) - </a:t>
            </a:r>
            <a:r>
              <a:rPr lang="cs-CZ" dirty="0" err="1"/>
              <a:t>Own</a:t>
            </a:r>
            <a:r>
              <a:rPr lang="cs-CZ" dirty="0"/>
              <a:t> </a:t>
            </a:r>
            <a:r>
              <a:rPr lang="cs-CZ" dirty="0" err="1"/>
              <a:t>work</a:t>
            </a:r>
            <a:r>
              <a:rPr lang="cs-CZ" dirty="0"/>
              <a:t>, CC BY 3.0, https://commons.wikimedia.org/w/index.php?curid=13139783</a:t>
            </a:r>
          </a:p>
        </p:txBody>
      </p:sp>
      <p:pic>
        <p:nvPicPr>
          <p:cNvPr id="7" name="Obrázek 6" descr="Obsah obrázku venku, budova, obloha, kámen&#10;&#10;Popis byl vytvořen automaticky">
            <a:extLst>
              <a:ext uri="{FF2B5EF4-FFF2-40B4-BE49-F238E27FC236}">
                <a16:creationId xmlns:a16="http://schemas.microsoft.com/office/drawing/2014/main" id="{22419D21-7E29-1004-B152-C627524EE2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09" y="340822"/>
            <a:ext cx="8645817" cy="5795400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951EBFD8-0DD3-F85F-5E7B-1971351A2E73}"/>
              </a:ext>
            </a:extLst>
          </p:cNvPr>
          <p:cNvSpPr txBox="1"/>
          <p:nvPr/>
        </p:nvSpPr>
        <p:spPr>
          <a:xfrm>
            <a:off x="241070" y="649927"/>
            <a:ext cx="75511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Luxor: mešita nahradila </a:t>
            </a:r>
            <a:r>
              <a:rPr lang="cs-CZ" dirty="0" err="1"/>
              <a:t>kresťanský</a:t>
            </a:r>
            <a:r>
              <a:rPr lang="cs-CZ" dirty="0"/>
              <a:t> </a:t>
            </a:r>
            <a:r>
              <a:rPr lang="cs-CZ" dirty="0" err="1"/>
              <a:t>kostol</a:t>
            </a:r>
            <a:r>
              <a:rPr lang="cs-CZ" dirty="0"/>
              <a:t>, </a:t>
            </a:r>
            <a:r>
              <a:rPr lang="cs-CZ" dirty="0" err="1"/>
              <a:t>ktorý</a:t>
            </a:r>
            <a:r>
              <a:rPr lang="cs-CZ" dirty="0"/>
              <a:t> nahradil staroegyptský chrám: </a:t>
            </a:r>
          </a:p>
          <a:p>
            <a:r>
              <a:rPr lang="cs-CZ" dirty="0" err="1"/>
              <a:t>Najstaršia</a:t>
            </a:r>
            <a:r>
              <a:rPr lang="cs-CZ" dirty="0"/>
              <a:t> budova </a:t>
            </a:r>
            <a:r>
              <a:rPr lang="cs-CZ" dirty="0" err="1"/>
              <a:t>sveta</a:t>
            </a:r>
            <a:r>
              <a:rPr lang="cs-CZ" dirty="0"/>
              <a:t>, </a:t>
            </a:r>
            <a:r>
              <a:rPr lang="cs-CZ" dirty="0" err="1"/>
              <a:t>kontinuálne</a:t>
            </a:r>
            <a:r>
              <a:rPr lang="cs-CZ" dirty="0"/>
              <a:t> nábožensky užívaná 3400 </a:t>
            </a:r>
            <a:r>
              <a:rPr lang="cs-CZ" dirty="0" err="1"/>
              <a:t>rokov</a:t>
            </a:r>
            <a:r>
              <a:rPr lang="cs-CZ" dirty="0"/>
              <a:t>.. </a:t>
            </a:r>
          </a:p>
        </p:txBody>
      </p:sp>
    </p:spTree>
    <p:extLst>
      <p:ext uri="{BB962C8B-B14F-4D97-AF65-F5344CB8AC3E}">
        <p14:creationId xmlns:p14="http://schemas.microsoft.com/office/powerpoint/2010/main" val="492939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6200" y="839725"/>
            <a:ext cx="7630795" cy="1943100"/>
            <a:chOff x="0" y="0"/>
            <a:chExt cx="7630795" cy="1943100"/>
          </a:xfrm>
        </p:grpSpPr>
        <p:pic>
          <p:nvPicPr>
            <p:cNvPr id="3" name="object 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3605784" cy="62636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43840" y="385572"/>
              <a:ext cx="1295400" cy="679703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3819" y="580644"/>
              <a:ext cx="230123" cy="23164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1439" y="588263"/>
              <a:ext cx="190500" cy="19202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33855" y="385572"/>
              <a:ext cx="507492" cy="679703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235963" y="385572"/>
              <a:ext cx="710184" cy="679703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540763" y="385572"/>
              <a:ext cx="1978152" cy="679703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05740" y="824483"/>
              <a:ext cx="507491" cy="679703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84047" y="824483"/>
              <a:ext cx="1376172" cy="679703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426463" y="821436"/>
              <a:ext cx="1363980" cy="679703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462783" y="824483"/>
              <a:ext cx="1242059" cy="679703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3299459" y="824483"/>
              <a:ext cx="1956815" cy="679703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4924044" y="824483"/>
              <a:ext cx="701039" cy="679703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5219700" y="824483"/>
              <a:ext cx="2410968" cy="679703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243840" y="1263396"/>
              <a:ext cx="1839468" cy="679703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3819" y="1458467"/>
              <a:ext cx="230123" cy="231648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1439" y="1466088"/>
              <a:ext cx="190500" cy="192024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677923" y="1263396"/>
              <a:ext cx="507492" cy="679703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780032" y="1263396"/>
              <a:ext cx="710183" cy="679703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2084832" y="1263396"/>
              <a:ext cx="1900427" cy="679703"/>
            </a:xfrm>
            <a:prstGeom prst="rect">
              <a:avLst/>
            </a:prstGeom>
          </p:spPr>
        </p:pic>
      </p:grpSp>
      <p:grpSp>
        <p:nvGrpSpPr>
          <p:cNvPr id="23" name="object 23"/>
          <p:cNvGrpSpPr/>
          <p:nvPr/>
        </p:nvGrpSpPr>
        <p:grpSpPr>
          <a:xfrm>
            <a:off x="76200" y="2979420"/>
            <a:ext cx="9144000" cy="1484630"/>
            <a:chOff x="0" y="2141220"/>
            <a:chExt cx="9144000" cy="1484630"/>
          </a:xfrm>
        </p:grpSpPr>
        <p:pic>
          <p:nvPicPr>
            <p:cNvPr id="24" name="object 24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0" y="2141220"/>
              <a:ext cx="2433828" cy="679703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243840" y="2580132"/>
              <a:ext cx="1452372" cy="679703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3819" y="2775204"/>
              <a:ext cx="230123" cy="231648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1439" y="2782824"/>
              <a:ext cx="190500" cy="192024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373124" y="2580132"/>
              <a:ext cx="7770876" cy="679703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243840" y="2945892"/>
              <a:ext cx="1287780" cy="679704"/>
            </a:xfrm>
            <a:prstGeom prst="rect">
              <a:avLst/>
            </a:prstGeom>
          </p:spPr>
        </p:pic>
      </p:grpSp>
      <p:grpSp>
        <p:nvGrpSpPr>
          <p:cNvPr id="30" name="object 30"/>
          <p:cNvGrpSpPr/>
          <p:nvPr/>
        </p:nvGrpSpPr>
        <p:grpSpPr>
          <a:xfrm>
            <a:off x="160019" y="4661915"/>
            <a:ext cx="8369934" cy="1045844"/>
            <a:chOff x="83819" y="3823715"/>
            <a:chExt cx="8369934" cy="1045844"/>
          </a:xfrm>
        </p:grpSpPr>
        <p:pic>
          <p:nvPicPr>
            <p:cNvPr id="31" name="object 31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243840" y="3823715"/>
              <a:ext cx="1589531" cy="679704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3819" y="4018787"/>
              <a:ext cx="230123" cy="231648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1439" y="4026407"/>
              <a:ext cx="190500" cy="192024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1507236" y="3823715"/>
              <a:ext cx="6946392" cy="679704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243840" y="4189475"/>
              <a:ext cx="3240024" cy="679704"/>
            </a:xfrm>
            <a:prstGeom prst="rect">
              <a:avLst/>
            </a:prstGeom>
          </p:spPr>
        </p:pic>
      </p:grpSp>
      <p:pic>
        <p:nvPicPr>
          <p:cNvPr id="39" name="Zvuk 38">
            <a:hlinkClick r:id="" action="ppaction://media"/>
            <a:extLst>
              <a:ext uri="{FF2B5EF4-FFF2-40B4-BE49-F238E27FC236}">
                <a16:creationId xmlns:a16="http://schemas.microsoft.com/office/drawing/2014/main" id="{198864C9-AAE7-4C99-813E-A93834CC5E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  <p:sp>
        <p:nvSpPr>
          <p:cNvPr id="37" name="TextovéPole 36">
            <a:extLst>
              <a:ext uri="{FF2B5EF4-FFF2-40B4-BE49-F238E27FC236}">
                <a16:creationId xmlns:a16="http://schemas.microsoft.com/office/drawing/2014/main" id="{DA2CCF9F-8401-8240-33B1-E1C40BD47704}"/>
              </a:ext>
            </a:extLst>
          </p:cNvPr>
          <p:cNvSpPr txBox="1"/>
          <p:nvPr/>
        </p:nvSpPr>
        <p:spPr>
          <a:xfrm>
            <a:off x="3470322" y="1331715"/>
            <a:ext cx="46500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Nejvíce v Iránu, Ázerbájdžánu, Iráku, Bahrajnu…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570"/>
    </mc:Choice>
    <mc:Fallback xmlns="">
      <p:transition spd="slow" advTm="1105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unna vs. šía: Poprava duchovního znovu oživila prastarý spor islámu — ČT24  — Česká televize">
            <a:extLst>
              <a:ext uri="{FF2B5EF4-FFF2-40B4-BE49-F238E27FC236}">
                <a16:creationId xmlns:a16="http://schemas.microsoft.com/office/drawing/2014/main" id="{E57C959C-3CCB-4DC8-ACC0-4032C87DB8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5663"/>
            <a:ext cx="9144000" cy="5145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6DA367E2-0EAE-4765-86E6-795D7C598E70}"/>
              </a:ext>
            </a:extLst>
          </p:cNvPr>
          <p:cNvSpPr txBox="1"/>
          <p:nvPr/>
        </p:nvSpPr>
        <p:spPr>
          <a:xfrm>
            <a:off x="77912" y="6096000"/>
            <a:ext cx="9067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/>
              <a:t>https://ct24.ceskatelevize.cz/svet/1648978-sunna-vs-sia-poprava-duchovniho-znovu-ozivila-prastary-spor-islamu</a:t>
            </a:r>
          </a:p>
        </p:txBody>
      </p:sp>
    </p:spTree>
    <p:extLst>
      <p:ext uri="{BB962C8B-B14F-4D97-AF65-F5344CB8AC3E}">
        <p14:creationId xmlns:p14="http://schemas.microsoft.com/office/powerpoint/2010/main" val="28824256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408426" y="485978"/>
            <a:ext cx="2327275" cy="697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t>Súfismus</a:t>
            </a:r>
          </a:p>
        </p:txBody>
      </p:sp>
      <p:grpSp>
        <p:nvGrpSpPr>
          <p:cNvPr id="4" name="object 4"/>
          <p:cNvGrpSpPr/>
          <p:nvPr/>
        </p:nvGrpSpPr>
        <p:grpSpPr>
          <a:xfrm>
            <a:off x="1242060" y="1371600"/>
            <a:ext cx="6659880" cy="3145790"/>
            <a:chOff x="539495" y="1514855"/>
            <a:chExt cx="6659880" cy="3145790"/>
          </a:xfrm>
        </p:grpSpPr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38555" y="1514855"/>
              <a:ext cx="2340864" cy="90220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39495" y="1778507"/>
              <a:ext cx="303276" cy="30480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48639" y="1787651"/>
              <a:ext cx="254508" cy="25603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555747" y="1514855"/>
              <a:ext cx="1440179" cy="902208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570731" y="1514855"/>
              <a:ext cx="1709927" cy="902208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856987" y="1514855"/>
              <a:ext cx="672084" cy="902208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103875" y="1514855"/>
              <a:ext cx="1915668" cy="902208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38555" y="2100072"/>
              <a:ext cx="1915668" cy="902208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39495" y="2363723"/>
              <a:ext cx="303276" cy="304800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48639" y="2372867"/>
              <a:ext cx="254508" cy="256032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127504" y="2100072"/>
              <a:ext cx="1100328" cy="902208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691384" y="2100072"/>
              <a:ext cx="1824227" cy="902208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090416" y="2100072"/>
              <a:ext cx="1731264" cy="902208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5285231" y="2100072"/>
              <a:ext cx="762000" cy="902208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5623560" y="2100072"/>
              <a:ext cx="1214628" cy="902208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6301740" y="2100072"/>
              <a:ext cx="672084" cy="902208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6437375" y="2100072"/>
              <a:ext cx="762000" cy="902208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638555" y="2587752"/>
              <a:ext cx="2840736" cy="902208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3051047" y="2587752"/>
              <a:ext cx="1709927" cy="902208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638555" y="3172967"/>
              <a:ext cx="2589276" cy="902208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39495" y="3436620"/>
              <a:ext cx="303276" cy="304799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48639" y="3445763"/>
              <a:ext cx="254508" cy="256031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2804160" y="3172967"/>
              <a:ext cx="1959864" cy="902208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638555" y="3758183"/>
              <a:ext cx="1776983" cy="902207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39495" y="4021835"/>
              <a:ext cx="303276" cy="304800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48639" y="4030979"/>
              <a:ext cx="254508" cy="256031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879092" y="3758183"/>
              <a:ext cx="672083" cy="902207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2125979" y="3758183"/>
              <a:ext cx="1440180" cy="902207"/>
            </a:xfrm>
            <a:prstGeom prst="rect">
              <a:avLst/>
            </a:prstGeom>
          </p:spPr>
        </p:pic>
      </p:grpSp>
      <p:sp>
        <p:nvSpPr>
          <p:cNvPr id="33" name="object 33"/>
          <p:cNvSpPr txBox="1"/>
          <p:nvPr/>
        </p:nvSpPr>
        <p:spPr>
          <a:xfrm>
            <a:off x="879144" y="1524736"/>
            <a:ext cx="6051550" cy="561244"/>
          </a:xfrm>
          <a:prstGeom prst="rect">
            <a:avLst/>
          </a:prstGeom>
        </p:spPr>
        <p:txBody>
          <a:bodyPr vert="horz" wrap="square" lIns="0" tIns="60960" rIns="0" bIns="0" rtlCol="0">
            <a:spAutoFit/>
          </a:bodyPr>
          <a:lstStyle/>
          <a:p>
            <a:pPr marL="12700" marR="5080">
              <a:lnSpc>
                <a:spcPct val="110000"/>
              </a:lnSpc>
              <a:spcBef>
                <a:spcPts val="480"/>
              </a:spcBef>
            </a:pPr>
            <a:endParaRPr sz="3200">
              <a:latin typeface="Arial MT"/>
              <a:cs typeface="Arial MT"/>
            </a:endParaRPr>
          </a:p>
        </p:txBody>
      </p:sp>
      <p:pic>
        <p:nvPicPr>
          <p:cNvPr id="36" name="Zvuk 35">
            <a:hlinkClick r:id="" action="ppaction://media"/>
            <a:extLst>
              <a:ext uri="{FF2B5EF4-FFF2-40B4-BE49-F238E27FC236}">
                <a16:creationId xmlns:a16="http://schemas.microsoft.com/office/drawing/2014/main" id="{AEA1C20B-72E8-4D83-9684-5DF69146E1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3845"/>
    </mc:Choice>
    <mc:Fallback xmlns="">
      <p:transition spd="slow" advTm="1738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0952" cy="5215128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5449823"/>
            <a:ext cx="9140952" cy="332231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0" y="5876544"/>
            <a:ext cx="9141460" cy="980440"/>
            <a:chOff x="0" y="5876544"/>
            <a:chExt cx="9141460" cy="980440"/>
          </a:xfrm>
        </p:grpSpPr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5914644"/>
              <a:ext cx="7594092" cy="522732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5745480" y="5876543"/>
              <a:ext cx="3395979" cy="494030"/>
            </a:xfrm>
            <a:custGeom>
              <a:avLst/>
              <a:gdLst/>
              <a:ahLst/>
              <a:cxnLst/>
              <a:rect l="l" t="t" r="r" b="b"/>
              <a:pathLst>
                <a:path w="3395979" h="494029">
                  <a:moveTo>
                    <a:pt x="3395472" y="179832"/>
                  </a:moveTo>
                  <a:lnTo>
                    <a:pt x="0" y="427177"/>
                  </a:lnTo>
                  <a:lnTo>
                    <a:pt x="0" y="493776"/>
                  </a:lnTo>
                  <a:lnTo>
                    <a:pt x="3395472" y="179832"/>
                  </a:lnTo>
                  <a:close/>
                </a:path>
                <a:path w="3395979" h="494029">
                  <a:moveTo>
                    <a:pt x="3395472" y="0"/>
                  </a:moveTo>
                  <a:lnTo>
                    <a:pt x="1848612" y="38023"/>
                  </a:lnTo>
                  <a:lnTo>
                    <a:pt x="1848612" y="160020"/>
                  </a:lnTo>
                  <a:lnTo>
                    <a:pt x="3395472" y="76047"/>
                  </a:lnTo>
                  <a:lnTo>
                    <a:pt x="3395472" y="0"/>
                  </a:lnTo>
                  <a:close/>
                </a:path>
              </a:pathLst>
            </a:custGeom>
            <a:solidFill>
              <a:srgbClr val="0080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6303263"/>
              <a:ext cx="5745480" cy="553211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3328415" y="6417563"/>
              <a:ext cx="3991610" cy="439420"/>
            </a:xfrm>
            <a:custGeom>
              <a:avLst/>
              <a:gdLst/>
              <a:ahLst/>
              <a:cxnLst/>
              <a:rect l="l" t="t" r="r" b="b"/>
              <a:pathLst>
                <a:path w="3991609" h="439420">
                  <a:moveTo>
                    <a:pt x="3583813" y="0"/>
                  </a:moveTo>
                  <a:lnTo>
                    <a:pt x="0" y="438911"/>
                  </a:lnTo>
                  <a:lnTo>
                    <a:pt x="3460115" y="438911"/>
                  </a:lnTo>
                  <a:lnTo>
                    <a:pt x="3991356" y="324412"/>
                  </a:lnTo>
                  <a:lnTo>
                    <a:pt x="3583813" y="0"/>
                  </a:lnTo>
                  <a:close/>
                </a:path>
              </a:pathLst>
            </a:custGeom>
            <a:solidFill>
              <a:srgbClr val="0080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911340" y="6141720"/>
              <a:ext cx="2229611" cy="600454"/>
            </a:xfrm>
            <a:prstGeom prst="rect">
              <a:avLst/>
            </a:prstGeom>
          </p:spPr>
        </p:pic>
      </p:grpSp>
      <p:grpSp>
        <p:nvGrpSpPr>
          <p:cNvPr id="10" name="object 10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11" name="object 11"/>
            <p:cNvSpPr/>
            <p:nvPr/>
          </p:nvSpPr>
          <p:spPr>
            <a:xfrm>
              <a:off x="7985759" y="5001767"/>
              <a:ext cx="1155700" cy="381000"/>
            </a:xfrm>
            <a:custGeom>
              <a:avLst/>
              <a:gdLst/>
              <a:ahLst/>
              <a:cxnLst/>
              <a:rect l="l" t="t" r="r" b="b"/>
              <a:pathLst>
                <a:path w="1155700" h="381000">
                  <a:moveTo>
                    <a:pt x="0" y="0"/>
                  </a:moveTo>
                  <a:lnTo>
                    <a:pt x="0" y="9524"/>
                  </a:lnTo>
                  <a:lnTo>
                    <a:pt x="1155192" y="3809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0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0" y="0"/>
              <a:ext cx="9140952" cy="5344668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8694419" y="4108703"/>
              <a:ext cx="447040" cy="532130"/>
            </a:xfrm>
            <a:custGeom>
              <a:avLst/>
              <a:gdLst/>
              <a:ahLst/>
              <a:cxnLst/>
              <a:rect l="l" t="t" r="r" b="b"/>
              <a:pathLst>
                <a:path w="447040" h="532129">
                  <a:moveTo>
                    <a:pt x="152526" y="0"/>
                  </a:moveTo>
                  <a:lnTo>
                    <a:pt x="0" y="142875"/>
                  </a:lnTo>
                  <a:lnTo>
                    <a:pt x="446531" y="531876"/>
                  </a:lnTo>
                  <a:lnTo>
                    <a:pt x="446531" y="274701"/>
                  </a:lnTo>
                  <a:lnTo>
                    <a:pt x="152526" y="0"/>
                  </a:lnTo>
                  <a:close/>
                </a:path>
              </a:pathLst>
            </a:custGeom>
            <a:solidFill>
              <a:srgbClr val="0080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895344" y="0"/>
              <a:ext cx="4951476" cy="4251960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8930640" y="4023359"/>
              <a:ext cx="210820" cy="208915"/>
            </a:xfrm>
            <a:custGeom>
              <a:avLst/>
              <a:gdLst/>
              <a:ahLst/>
              <a:cxnLst/>
              <a:rect l="l" t="t" r="r" b="b"/>
              <a:pathLst>
                <a:path w="210820" h="208914">
                  <a:moveTo>
                    <a:pt x="0" y="0"/>
                  </a:moveTo>
                  <a:lnTo>
                    <a:pt x="210311" y="2087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99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940808" y="0"/>
              <a:ext cx="4200144" cy="4079748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8894064" y="1348739"/>
              <a:ext cx="247015" cy="820419"/>
            </a:xfrm>
            <a:custGeom>
              <a:avLst/>
              <a:gdLst/>
              <a:ahLst/>
              <a:cxnLst/>
              <a:rect l="l" t="t" r="r" b="b"/>
              <a:pathLst>
                <a:path w="247015" h="820419">
                  <a:moveTo>
                    <a:pt x="122681" y="0"/>
                  </a:moveTo>
                  <a:lnTo>
                    <a:pt x="0" y="305054"/>
                  </a:lnTo>
                  <a:lnTo>
                    <a:pt x="246887" y="819912"/>
                  </a:lnTo>
                  <a:lnTo>
                    <a:pt x="246887" y="324104"/>
                  </a:lnTo>
                  <a:lnTo>
                    <a:pt x="122681" y="0"/>
                  </a:lnTo>
                  <a:close/>
                </a:path>
              </a:pathLst>
            </a:custGeom>
            <a:solidFill>
              <a:srgbClr val="006D6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107680" y="0"/>
              <a:ext cx="1024127" cy="1653539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9044940" y="1036319"/>
              <a:ext cx="96520" cy="494030"/>
            </a:xfrm>
            <a:custGeom>
              <a:avLst/>
              <a:gdLst/>
              <a:ahLst/>
              <a:cxnLst/>
              <a:rect l="l" t="t" r="r" b="b"/>
              <a:pathLst>
                <a:path w="96520" h="494030">
                  <a:moveTo>
                    <a:pt x="86359" y="0"/>
                  </a:moveTo>
                  <a:lnTo>
                    <a:pt x="0" y="227837"/>
                  </a:lnTo>
                  <a:lnTo>
                    <a:pt x="96011" y="493775"/>
                  </a:lnTo>
                  <a:lnTo>
                    <a:pt x="96011" y="9525"/>
                  </a:lnTo>
                  <a:lnTo>
                    <a:pt x="86359" y="0"/>
                  </a:lnTo>
                  <a:close/>
                </a:path>
              </a:pathLst>
            </a:custGeom>
            <a:solidFill>
              <a:srgbClr val="006D6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047" y="2542032"/>
              <a:ext cx="9131808" cy="2958083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9134856" y="5529071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9525" h="9525">
                  <a:moveTo>
                    <a:pt x="0" y="0"/>
                  </a:moveTo>
                  <a:lnTo>
                    <a:pt x="0" y="9143"/>
                  </a:lnTo>
                  <a:lnTo>
                    <a:pt x="9144" y="91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7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0" y="0"/>
              <a:ext cx="9140952" cy="5701284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0" y="0"/>
              <a:ext cx="9144000" cy="685799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5701665"/>
            <a:chOff x="0" y="0"/>
            <a:chExt cx="9144000" cy="5701665"/>
          </a:xfrm>
        </p:grpSpPr>
        <p:pic>
          <p:nvPicPr>
            <p:cNvPr id="3" name="object 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484120" y="338327"/>
              <a:ext cx="2593848" cy="123139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349496" y="338327"/>
              <a:ext cx="2346959" cy="1231392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0210800" y="4953000"/>
            <a:ext cx="3509645" cy="697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endParaRPr spc="-5"/>
          </a:p>
        </p:txBody>
      </p:sp>
      <p:grpSp>
        <p:nvGrpSpPr>
          <p:cNvPr id="6" name="object 6"/>
          <p:cNvGrpSpPr/>
          <p:nvPr/>
        </p:nvGrpSpPr>
        <p:grpSpPr>
          <a:xfrm>
            <a:off x="542544" y="1592580"/>
            <a:ext cx="7602220" cy="347980"/>
            <a:chOff x="542544" y="1592580"/>
            <a:chExt cx="7602220" cy="347980"/>
          </a:xfrm>
        </p:grpSpPr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94004" y="1592580"/>
              <a:ext cx="2621280" cy="34747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85444" y="1804416"/>
              <a:ext cx="7167372" cy="3810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42544" y="1693164"/>
              <a:ext cx="115823" cy="12344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48640" y="1699260"/>
              <a:ext cx="88392" cy="96012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204972" y="1592580"/>
              <a:ext cx="1139952" cy="347472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134611" y="1592580"/>
              <a:ext cx="260603" cy="347472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184903" y="1592580"/>
              <a:ext cx="781812" cy="347472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756403" y="1592580"/>
              <a:ext cx="260603" cy="347472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806696" y="1592580"/>
              <a:ext cx="617220" cy="347472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213603" y="1592580"/>
              <a:ext cx="1472183" cy="347472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475476" y="1592580"/>
              <a:ext cx="260603" cy="347472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6525767" y="1592580"/>
              <a:ext cx="781812" cy="347472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097267" y="1592580"/>
              <a:ext cx="260603" cy="347472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7147560" y="1592580"/>
              <a:ext cx="574548" cy="347472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511796" y="1592580"/>
              <a:ext cx="260603" cy="347472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7562087" y="1592580"/>
              <a:ext cx="582168" cy="347472"/>
            </a:xfrm>
            <a:prstGeom prst="rect">
              <a:avLst/>
            </a:prstGeom>
          </p:spPr>
        </p:pic>
      </p:grpSp>
      <p:sp>
        <p:nvSpPr>
          <p:cNvPr id="23" name="object 23"/>
          <p:cNvSpPr txBox="1"/>
          <p:nvPr/>
        </p:nvSpPr>
        <p:spPr>
          <a:xfrm>
            <a:off x="879144" y="1628597"/>
            <a:ext cx="716597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u="sng" spc="-5">
                <a:solidFill>
                  <a:srgbClr val="CCFFFF"/>
                </a:solidFill>
                <a:uFill>
                  <a:solidFill>
                    <a:srgbClr val="CCFFFF"/>
                  </a:solidFill>
                </a:uFill>
                <a:latin typeface="Arial MT"/>
                <a:cs typeface="Arial MT"/>
                <a:hlinkClick r:id="rId18"/>
              </a:rPr>
              <a:t>http://www.ceskatelevize.cz/porady/10084714986-prolinani-svetu/306298380050003-prolinani-svetu-zena/</a:t>
            </a:r>
            <a:endParaRPr sz="1200">
              <a:latin typeface="Arial MT"/>
              <a:cs typeface="Arial MT"/>
            </a:endParaRPr>
          </a:p>
        </p:txBody>
      </p:sp>
      <p:pic>
        <p:nvPicPr>
          <p:cNvPr id="24" name="object 24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684276" y="1915667"/>
            <a:ext cx="7760208" cy="4753356"/>
          </a:xfrm>
          <a:prstGeom prst="rect">
            <a:avLst/>
          </a:prstGeom>
        </p:spPr>
      </p:pic>
      <p:pic>
        <p:nvPicPr>
          <p:cNvPr id="25" name="Zvuk 24">
            <a:hlinkClick r:id="" action="ppaction://media"/>
            <a:extLst>
              <a:ext uri="{FF2B5EF4-FFF2-40B4-BE49-F238E27FC236}">
                <a16:creationId xmlns:a16="http://schemas.microsoft.com/office/drawing/2014/main" id="{9729B9FD-3F49-4ED5-AB29-21A0039DD5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9941"/>
    </mc:Choice>
    <mc:Fallback xmlns="">
      <p:transition spd="slow" advTm="1499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9EFFE8A-827D-48A3-B240-C01723C127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80192A2-3C9F-4C07-811B-4935A2403CC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833" t="5556" r="20833" b="8519"/>
          <a:stretch/>
        </p:blipFill>
        <p:spPr>
          <a:xfrm>
            <a:off x="352095" y="647700"/>
            <a:ext cx="8439807" cy="5562600"/>
          </a:xfrm>
          <a:prstGeom prst="rect">
            <a:avLst/>
          </a:prstGeom>
        </p:spPr>
      </p:pic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4586AE6B-0DC0-4110-A3C8-636776E69F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730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974"/>
    </mc:Choice>
    <mc:Fallback xmlns="">
      <p:transition spd="slow" advTm="489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0E4E297-D36A-F5F3-9B44-AAC5CDD64C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5CB6598-D57B-2B1F-155B-15C2497E4E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964" b="29273"/>
          <a:stretch/>
        </p:blipFill>
        <p:spPr>
          <a:xfrm>
            <a:off x="0" y="1845425"/>
            <a:ext cx="9144000" cy="3815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9577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5701665"/>
            <a:chOff x="0" y="0"/>
            <a:chExt cx="9144000" cy="5701665"/>
          </a:xfrm>
        </p:grpSpPr>
        <p:pic>
          <p:nvPicPr>
            <p:cNvPr id="3" name="object 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62683" y="338327"/>
              <a:ext cx="4087368" cy="123139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172455" y="338327"/>
              <a:ext cx="2500883" cy="1231392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 flipH="1">
            <a:off x="9319134" y="510362"/>
            <a:ext cx="106806" cy="6520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endParaRPr/>
          </a:p>
        </p:txBody>
      </p:sp>
      <p:grpSp>
        <p:nvGrpSpPr>
          <p:cNvPr id="6" name="object 6"/>
          <p:cNvGrpSpPr/>
          <p:nvPr/>
        </p:nvGrpSpPr>
        <p:grpSpPr>
          <a:xfrm>
            <a:off x="550163" y="1162367"/>
            <a:ext cx="8304530" cy="5623560"/>
            <a:chOff x="550163" y="1110996"/>
            <a:chExt cx="8304530" cy="5623560"/>
          </a:xfrm>
        </p:grpSpPr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49223" y="1110996"/>
              <a:ext cx="1822704" cy="902208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50163" y="1374648"/>
              <a:ext cx="303276" cy="30480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59752" y="1384427"/>
              <a:ext cx="254508" cy="256032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935480" y="1110996"/>
              <a:ext cx="2592323" cy="902208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101084" y="1110996"/>
              <a:ext cx="2478023" cy="902208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042660" y="1110996"/>
              <a:ext cx="2766060" cy="902208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49223" y="1598676"/>
              <a:ext cx="2161032" cy="902208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273808" y="1598676"/>
              <a:ext cx="3151632" cy="902208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888992" y="1598676"/>
              <a:ext cx="2560319" cy="902208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649223" y="2183892"/>
              <a:ext cx="1191768" cy="902208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50163" y="2447544"/>
              <a:ext cx="303276" cy="304800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59752" y="2457323"/>
              <a:ext cx="254508" cy="256032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417319" y="2183892"/>
              <a:ext cx="2386584" cy="902208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3380231" y="2183892"/>
              <a:ext cx="874776" cy="902208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3718559" y="2183892"/>
              <a:ext cx="1937004" cy="902208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649223" y="2769108"/>
              <a:ext cx="1121664" cy="902207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50163" y="3032760"/>
              <a:ext cx="303276" cy="304800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59752" y="3042538"/>
              <a:ext cx="254508" cy="256032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234440" y="2769108"/>
              <a:ext cx="1395984" cy="902207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2205228" y="2769108"/>
              <a:ext cx="3422904" cy="902207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5091684" y="2769108"/>
              <a:ext cx="2592323" cy="902207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7255763" y="2769108"/>
              <a:ext cx="1438655" cy="902207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649223" y="3256788"/>
              <a:ext cx="3221736" cy="902207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3334512" y="3256788"/>
              <a:ext cx="1642872" cy="902207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4550663" y="3256788"/>
              <a:ext cx="4303776" cy="902207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649223" y="3744468"/>
              <a:ext cx="3447288" cy="902208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810768" y="4367784"/>
              <a:ext cx="637032" cy="736092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1082040" y="4335780"/>
              <a:ext cx="7376159" cy="789432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1082040" y="4762499"/>
              <a:ext cx="7004304" cy="789432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810768" y="5306567"/>
              <a:ext cx="637032" cy="736091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1082040" y="5274563"/>
              <a:ext cx="1755648" cy="789432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2465831" y="5274563"/>
              <a:ext cx="5379720" cy="789432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1082040" y="5701284"/>
              <a:ext cx="1776984" cy="789432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873252" y="6220966"/>
              <a:ext cx="940308" cy="513588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1505711" y="6220966"/>
              <a:ext cx="754380" cy="513588"/>
            </a:xfrm>
            <a:prstGeom prst="rect">
              <a:avLst/>
            </a:prstGeom>
          </p:spPr>
        </p:pic>
      </p:grpSp>
      <p:pic>
        <p:nvPicPr>
          <p:cNvPr id="43" name="Zvuk 42">
            <a:hlinkClick r:id="" action="ppaction://media"/>
            <a:extLst>
              <a:ext uri="{FF2B5EF4-FFF2-40B4-BE49-F238E27FC236}">
                <a16:creationId xmlns:a16="http://schemas.microsoft.com/office/drawing/2014/main" id="{E2C6D2ED-22E4-405A-AE65-A443864711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7635"/>
    </mc:Choice>
    <mc:Fallback xmlns="">
      <p:transition spd="slow" advTm="1576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347A3DE-34DE-4001-9DBD-9D3B54F100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err="1"/>
              <a:t>Halal</a:t>
            </a:r>
            <a:endParaRPr lang="cs-CZ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661DC118-2A66-4056-9349-58EFBDD1336D}"/>
              </a:ext>
            </a:extLst>
          </p:cNvPr>
          <p:cNvSpPr txBox="1"/>
          <p:nvPr/>
        </p:nvSpPr>
        <p:spPr>
          <a:xfrm>
            <a:off x="381000" y="1981200"/>
            <a:ext cx="80772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3200" err="1"/>
              <a:t>Podobne</a:t>
            </a:r>
            <a:r>
              <a:rPr lang="cs-CZ" sz="3200"/>
              <a:t> jako u Židov </a:t>
            </a:r>
            <a:r>
              <a:rPr lang="cs-CZ" sz="3200" err="1"/>
              <a:t>kóšer</a:t>
            </a:r>
            <a:r>
              <a:rPr lang="cs-CZ" sz="3200"/>
              <a:t>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3200" err="1"/>
              <a:t>Háram</a:t>
            </a:r>
            <a:r>
              <a:rPr lang="cs-CZ" sz="3200"/>
              <a:t> – škodlivé: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3200" err="1"/>
              <a:t>bravčové</a:t>
            </a:r>
            <a:r>
              <a:rPr lang="cs-CZ" sz="3200"/>
              <a:t>, krvavé, hmyz, </a:t>
            </a:r>
            <a:r>
              <a:rPr lang="cs-CZ" sz="3200" err="1"/>
              <a:t>zdochliny</a:t>
            </a:r>
            <a:r>
              <a:rPr lang="cs-CZ" sz="3200"/>
              <a:t>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3200"/>
              <a:t>obojživelníci, </a:t>
            </a:r>
            <a:r>
              <a:rPr lang="cs-CZ" sz="3200" err="1"/>
              <a:t>udusené</a:t>
            </a:r>
            <a:r>
              <a:rPr lang="cs-CZ" sz="3200"/>
              <a:t> </a:t>
            </a:r>
            <a:r>
              <a:rPr lang="cs-CZ" sz="3200" err="1"/>
              <a:t>zviera</a:t>
            </a:r>
            <a:r>
              <a:rPr lang="cs-CZ" sz="3200"/>
              <a:t>,  alkohol a drogy,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3200" err="1"/>
              <a:t>všetko</a:t>
            </a:r>
            <a:r>
              <a:rPr lang="cs-CZ" sz="3200"/>
              <a:t>, nad čím </a:t>
            </a:r>
            <a:r>
              <a:rPr lang="cs-CZ" sz="3200" err="1"/>
              <a:t>neprebehla</a:t>
            </a:r>
            <a:r>
              <a:rPr lang="cs-CZ" sz="3200"/>
              <a:t> modlitba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32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3200" err="1"/>
              <a:t>Rituálna</a:t>
            </a:r>
            <a:r>
              <a:rPr lang="cs-CZ" sz="3200"/>
              <a:t> porážka </a:t>
            </a:r>
            <a:r>
              <a:rPr lang="cs-CZ" sz="3200" err="1"/>
              <a:t>zvieraťa</a:t>
            </a:r>
            <a:r>
              <a:rPr lang="cs-CZ" sz="3200"/>
              <a:t>- </a:t>
            </a:r>
            <a:r>
              <a:rPr lang="cs-CZ" sz="3200" err="1"/>
              <a:t>podrezané</a:t>
            </a:r>
            <a:endParaRPr lang="cs-CZ" sz="32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3200" err="1"/>
              <a:t>Jesť</a:t>
            </a:r>
            <a:r>
              <a:rPr lang="cs-CZ" sz="3200"/>
              <a:t> pravou rukou 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4E09D68-699A-4248-BB7E-01FAFEB2BEA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333" t="17408" r="15834" b="54444"/>
          <a:stretch/>
        </p:blipFill>
        <p:spPr>
          <a:xfrm>
            <a:off x="1371600" y="381000"/>
            <a:ext cx="6019800" cy="1447800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4BB250E4-D150-4573-AD28-73E3C3B386DE}"/>
              </a:ext>
            </a:extLst>
          </p:cNvPr>
          <p:cNvSpPr txBox="1"/>
          <p:nvPr/>
        </p:nvSpPr>
        <p:spPr>
          <a:xfrm>
            <a:off x="4343400" y="6292334"/>
            <a:ext cx="5181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/>
              <a:t>Obrázek: https://www.halal-maso.cz/halal-brno/</a:t>
            </a:r>
          </a:p>
        </p:txBody>
      </p:sp>
      <p:pic>
        <p:nvPicPr>
          <p:cNvPr id="8" name="Zvuk 7">
            <a:hlinkClick r:id="" action="ppaction://media"/>
            <a:extLst>
              <a:ext uri="{FF2B5EF4-FFF2-40B4-BE49-F238E27FC236}">
                <a16:creationId xmlns:a16="http://schemas.microsoft.com/office/drawing/2014/main" id="{2F9C6EA0-66DE-4C01-9243-CDF10B1F42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348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492"/>
    </mc:Choice>
    <mc:Fallback xmlns="">
      <p:transition spd="slow" advTm="934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480815" y="338327"/>
            <a:ext cx="2220467" cy="1231392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4604">
              <a:lnSpc>
                <a:spcPct val="100000"/>
              </a:lnSpc>
              <a:spcBef>
                <a:spcPts val="105"/>
              </a:spcBef>
            </a:pPr>
            <a:r>
              <a:t>Korán</a:t>
            </a:r>
          </a:p>
        </p:txBody>
      </p:sp>
      <p:grpSp>
        <p:nvGrpSpPr>
          <p:cNvPr id="4" name="object 4"/>
          <p:cNvGrpSpPr/>
          <p:nvPr/>
        </p:nvGrpSpPr>
        <p:grpSpPr>
          <a:xfrm>
            <a:off x="553084" y="2011945"/>
            <a:ext cx="8037830" cy="4044950"/>
            <a:chOff x="541019" y="1510283"/>
            <a:chExt cx="8037830" cy="404495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41019" y="1708403"/>
              <a:ext cx="230123" cy="23164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48639" y="1716023"/>
              <a:ext cx="190500" cy="19202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01039" y="1510283"/>
              <a:ext cx="507491" cy="679703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03147" y="1510283"/>
              <a:ext cx="7042404" cy="679703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01039" y="1839467"/>
              <a:ext cx="7708392" cy="679703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01039" y="2168651"/>
              <a:ext cx="7470648" cy="679703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01039" y="2497836"/>
              <a:ext cx="7775448" cy="679703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01039" y="2827019"/>
              <a:ext cx="7805928" cy="679703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01039" y="3156204"/>
              <a:ext cx="5692140" cy="679704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987796" y="3156204"/>
              <a:ext cx="1472183" cy="679704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7139939" y="3156204"/>
              <a:ext cx="659892" cy="679704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701039" y="3485388"/>
              <a:ext cx="7726680" cy="679704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701039" y="3814572"/>
              <a:ext cx="7674864" cy="679704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701039" y="4143755"/>
              <a:ext cx="7877556" cy="679704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701039" y="4472939"/>
              <a:ext cx="6527292" cy="679704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6822948" y="4472939"/>
              <a:ext cx="507492" cy="679704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701039" y="4875275"/>
              <a:ext cx="2302764" cy="679704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41019" y="5073395"/>
              <a:ext cx="230123" cy="231648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48639" y="5081016"/>
              <a:ext cx="190500" cy="192023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2598419" y="4875275"/>
              <a:ext cx="507492" cy="679704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2700527" y="4875275"/>
              <a:ext cx="1353312" cy="679704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3648455" y="4875275"/>
              <a:ext cx="577596" cy="679704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3820667" y="4875275"/>
              <a:ext cx="1167384" cy="679704"/>
            </a:xfrm>
            <a:prstGeom prst="rect">
              <a:avLst/>
            </a:prstGeom>
          </p:spPr>
        </p:pic>
      </p:grpSp>
      <p:sp>
        <p:nvSpPr>
          <p:cNvPr id="28" name="object 28"/>
          <p:cNvSpPr txBox="1">
            <a:spLocks noGrp="1"/>
          </p:cNvSpPr>
          <p:nvPr>
            <p:ph type="body" idx="1"/>
          </p:nvPr>
        </p:nvSpPr>
        <p:spPr>
          <a:xfrm>
            <a:off x="11049000" y="1975985"/>
            <a:ext cx="2766661" cy="585422"/>
          </a:xfrm>
          <a:prstGeom prst="rect">
            <a:avLst/>
          </a:prstGeom>
        </p:spPr>
        <p:txBody>
          <a:bodyPr vert="horz" wrap="square" lIns="0" tIns="48895" rIns="0" bIns="0" rtlCol="0">
            <a:spAutoFit/>
          </a:bodyPr>
          <a:lstStyle/>
          <a:p>
            <a:pPr marL="34290" marR="5080">
              <a:lnSpc>
                <a:spcPct val="90000"/>
              </a:lnSpc>
              <a:spcBef>
                <a:spcPts val="385"/>
              </a:spcBef>
            </a:pPr>
            <a:endParaRPr spc="-5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5DCC850-D787-4F8D-AEC9-A98389B770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200" y="381000"/>
            <a:ext cx="5180330" cy="609600"/>
          </a:xfrm>
        </p:spPr>
        <p:txBody>
          <a:bodyPr/>
          <a:lstStyle/>
          <a:p>
            <a:r>
              <a:rPr lang="cs-CZ" err="1"/>
              <a:t>Eschatológia</a:t>
            </a:r>
            <a:r>
              <a:rPr lang="cs-CZ"/>
              <a:t> </a:t>
            </a:r>
            <a:r>
              <a:rPr lang="cs-CZ" err="1"/>
              <a:t>islamu</a:t>
            </a:r>
            <a:endParaRPr lang="cs-CZ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77BAD207-D844-488A-A245-5CEDDF7F6D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6572" y="1600200"/>
            <a:ext cx="8210855" cy="2954655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/>
              <a:t>Mohamed čerpal z </a:t>
            </a:r>
            <a:r>
              <a:rPr lang="cs-CZ" err="1"/>
              <a:t>kresťanských</a:t>
            </a:r>
            <a:r>
              <a:rPr lang="cs-CZ"/>
              <a:t> </a:t>
            </a:r>
            <a:r>
              <a:rPr lang="cs-CZ" err="1"/>
              <a:t>zdrojov</a:t>
            </a:r>
            <a:endParaRPr lang="cs-CZ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err="1"/>
              <a:t>Súd</a:t>
            </a:r>
            <a:r>
              <a:rPr lang="cs-CZ"/>
              <a:t> na konci světa: </a:t>
            </a:r>
            <a:r>
              <a:rPr lang="cs-CZ" err="1"/>
              <a:t>zmŕtvychvstalí</a:t>
            </a:r>
            <a:r>
              <a:rPr lang="cs-CZ"/>
              <a:t> </a:t>
            </a:r>
            <a:r>
              <a:rPr lang="cs-CZ" err="1"/>
              <a:t>budú</a:t>
            </a:r>
            <a:r>
              <a:rPr lang="cs-CZ"/>
              <a:t> </a:t>
            </a:r>
            <a:r>
              <a:rPr lang="cs-CZ" err="1"/>
              <a:t>súdení</a:t>
            </a:r>
            <a:r>
              <a:rPr lang="cs-CZ"/>
              <a:t> </a:t>
            </a:r>
            <a:r>
              <a:rPr lang="cs-CZ" err="1"/>
              <a:t>Bohom</a:t>
            </a:r>
            <a:endParaRPr lang="cs-CZ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/>
              <a:t>Zlí do pekla – trápení </a:t>
            </a:r>
            <a:r>
              <a:rPr lang="cs-CZ" err="1"/>
              <a:t>večným</a:t>
            </a:r>
            <a:r>
              <a:rPr lang="cs-CZ"/>
              <a:t> </a:t>
            </a:r>
            <a:r>
              <a:rPr lang="cs-CZ" err="1"/>
              <a:t>ohňom</a:t>
            </a:r>
            <a:r>
              <a:rPr lang="cs-CZ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err="1"/>
              <a:t>Dobrí</a:t>
            </a:r>
            <a:r>
              <a:rPr lang="cs-CZ"/>
              <a:t> </a:t>
            </a:r>
            <a:r>
              <a:rPr lang="cs-CZ" err="1"/>
              <a:t>sa</a:t>
            </a:r>
            <a:r>
              <a:rPr lang="cs-CZ"/>
              <a:t> </a:t>
            </a:r>
            <a:r>
              <a:rPr lang="cs-CZ" err="1"/>
              <a:t>budú</a:t>
            </a:r>
            <a:r>
              <a:rPr lang="cs-CZ"/>
              <a:t> </a:t>
            </a:r>
            <a:r>
              <a:rPr lang="cs-CZ" err="1"/>
              <a:t>radovať</a:t>
            </a:r>
            <a:r>
              <a:rPr lang="cs-CZ"/>
              <a:t> </a:t>
            </a:r>
            <a:r>
              <a:rPr lang="cs-CZ" err="1"/>
              <a:t>vo</a:t>
            </a:r>
            <a:r>
              <a:rPr lang="cs-CZ"/>
              <a:t> </a:t>
            </a:r>
            <a:r>
              <a:rPr lang="cs-CZ" err="1"/>
              <a:t>voňavom</a:t>
            </a:r>
            <a:r>
              <a:rPr lang="cs-CZ"/>
              <a:t> </a:t>
            </a:r>
            <a:r>
              <a:rPr lang="cs-CZ" err="1"/>
              <a:t>raji</a:t>
            </a:r>
            <a:r>
              <a:rPr lang="cs-CZ"/>
              <a:t> obsluhovaní </a:t>
            </a:r>
            <a:r>
              <a:rPr lang="cs-CZ" err="1"/>
              <a:t>krásnymi</a:t>
            </a:r>
            <a:r>
              <a:rPr lang="cs-CZ"/>
              <a:t> mladými ženami </a:t>
            </a:r>
            <a:r>
              <a:rPr lang="cs-CZ" err="1"/>
              <a:t>alebo</a:t>
            </a:r>
            <a:r>
              <a:rPr lang="cs-CZ"/>
              <a:t> </a:t>
            </a:r>
            <a:r>
              <a:rPr lang="cs-CZ" err="1"/>
              <a:t>chlapcami</a:t>
            </a:r>
            <a:r>
              <a:rPr lang="cs-CZ"/>
              <a:t> – </a:t>
            </a:r>
            <a:r>
              <a:rPr lang="cs-CZ" err="1"/>
              <a:t>večnými</a:t>
            </a:r>
            <a:r>
              <a:rPr lang="cs-CZ"/>
              <a:t> pannami/</a:t>
            </a:r>
            <a:r>
              <a:rPr lang="cs-CZ" err="1"/>
              <a:t>panicmi</a:t>
            </a:r>
            <a:endParaRPr lang="cs-CZ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6035FB8D-CFDA-4D16-85CF-3FCB548EEF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340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861"/>
    </mc:Choice>
    <mc:Fallback xmlns="">
      <p:transition spd="slow" advTm="868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66ABB10-E34F-4769-8851-189CF1058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533400"/>
            <a:ext cx="6305854" cy="199822"/>
          </a:xfrm>
        </p:spPr>
        <p:txBody>
          <a:bodyPr/>
          <a:lstStyle/>
          <a:p>
            <a:r>
              <a:rPr lang="cs-CZ" err="1"/>
              <a:t>Čo</a:t>
            </a:r>
            <a:r>
              <a:rPr lang="cs-CZ"/>
              <a:t> </a:t>
            </a:r>
            <a:r>
              <a:rPr lang="cs-CZ" err="1"/>
              <a:t>sme</a:t>
            </a:r>
            <a:r>
              <a:rPr lang="cs-CZ"/>
              <a:t> </a:t>
            </a:r>
            <a:r>
              <a:rPr lang="cs-CZ" err="1"/>
              <a:t>nevedeli</a:t>
            </a:r>
            <a:r>
              <a:rPr lang="cs-CZ"/>
              <a:t>?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74D0600F-16EF-40BF-BBE3-E4DB50B7F9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1752600"/>
            <a:ext cx="7430109" cy="4062651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err="1"/>
              <a:t>Interupcie</a:t>
            </a:r>
            <a:r>
              <a:rPr lang="cs-CZ"/>
              <a:t> a </a:t>
            </a:r>
            <a:r>
              <a:rPr lang="cs-CZ" err="1"/>
              <a:t>antikoncepcia</a:t>
            </a:r>
            <a:endParaRPr lang="cs-CZ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/>
              <a:t>Vojnové zločiny – zakázal </a:t>
            </a:r>
            <a:r>
              <a:rPr lang="cs-CZ" err="1"/>
              <a:t>ešte</a:t>
            </a:r>
            <a:r>
              <a:rPr lang="cs-CZ"/>
              <a:t> Mohamed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/>
              <a:t>Homosexualita </a:t>
            </a:r>
            <a:r>
              <a:rPr lang="cs-CZ" err="1"/>
              <a:t>nie</a:t>
            </a:r>
            <a:r>
              <a:rPr lang="cs-CZ"/>
              <a:t> je zakázaná, Korán </a:t>
            </a:r>
            <a:r>
              <a:rPr lang="cs-CZ" err="1"/>
              <a:t>sa</a:t>
            </a:r>
            <a:r>
              <a:rPr lang="cs-CZ"/>
              <a:t> k nej </a:t>
            </a:r>
            <a:r>
              <a:rPr lang="cs-CZ" err="1"/>
              <a:t>nevyjadruje</a:t>
            </a:r>
            <a:endParaRPr lang="cs-CZ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/>
              <a:t>Změna </a:t>
            </a:r>
            <a:r>
              <a:rPr lang="cs-CZ" err="1"/>
              <a:t>pohlavia</a:t>
            </a:r>
            <a:r>
              <a:rPr lang="cs-CZ"/>
              <a:t> – </a:t>
            </a:r>
            <a:r>
              <a:rPr lang="cs-CZ" err="1"/>
              <a:t>najviac</a:t>
            </a:r>
            <a:r>
              <a:rPr lang="cs-CZ"/>
              <a:t> </a:t>
            </a:r>
            <a:r>
              <a:rPr lang="cs-CZ" err="1"/>
              <a:t>operácií</a:t>
            </a:r>
            <a:r>
              <a:rPr lang="cs-CZ"/>
              <a:t> tohoto druhu sú v Iráne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/>
              <a:t>V roku 2050 bude </a:t>
            </a:r>
            <a:r>
              <a:rPr lang="cs-CZ" err="1"/>
              <a:t>pravdepodobne</a:t>
            </a:r>
            <a:r>
              <a:rPr lang="cs-CZ"/>
              <a:t> </a:t>
            </a:r>
            <a:r>
              <a:rPr lang="cs-CZ" err="1"/>
              <a:t>moslimov</a:t>
            </a:r>
            <a:r>
              <a:rPr lang="cs-CZ"/>
              <a:t> </a:t>
            </a:r>
            <a:r>
              <a:rPr lang="cs-CZ" err="1"/>
              <a:t>rovnaký</a:t>
            </a:r>
            <a:r>
              <a:rPr lang="cs-CZ"/>
              <a:t> počet jako </a:t>
            </a:r>
            <a:r>
              <a:rPr lang="cs-CZ" err="1"/>
              <a:t>kresťanov</a:t>
            </a:r>
            <a:endParaRPr lang="cs-CZ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/>
          </a:p>
          <a:p>
            <a:endParaRPr lang="cs-CZ"/>
          </a:p>
        </p:txBody>
      </p:sp>
      <p:pic>
        <p:nvPicPr>
          <p:cNvPr id="7" name="Zvuk 6">
            <a:hlinkClick r:id="" action="ppaction://media"/>
            <a:extLst>
              <a:ext uri="{FF2B5EF4-FFF2-40B4-BE49-F238E27FC236}">
                <a16:creationId xmlns:a16="http://schemas.microsoft.com/office/drawing/2014/main" id="{008D46CC-0C53-4EBA-B5A3-08AB3B5CC7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64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5167"/>
    </mc:Choice>
    <mc:Fallback xmlns="">
      <p:transition spd="slow" advTm="1451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445764" y="202692"/>
            <a:ext cx="2619756" cy="682751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624198" y="278638"/>
            <a:ext cx="223774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i="1">
                <a:solidFill>
                  <a:srgbClr val="FFFFFF"/>
                </a:solidFill>
                <a:latin typeface="Times New Roman"/>
                <a:cs typeface="Times New Roman"/>
              </a:rPr>
              <a:t>Použitá</a:t>
            </a:r>
            <a:r>
              <a:rPr sz="2400" b="1" i="1" spc="-85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b="1" i="1">
                <a:solidFill>
                  <a:srgbClr val="FFFFFF"/>
                </a:solidFill>
                <a:latin typeface="Times New Roman"/>
                <a:cs typeface="Times New Roman"/>
              </a:rPr>
              <a:t>literatura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61" name="TextovéPole 60">
            <a:extLst>
              <a:ext uri="{FF2B5EF4-FFF2-40B4-BE49-F238E27FC236}">
                <a16:creationId xmlns:a16="http://schemas.microsoft.com/office/drawing/2014/main" id="{47F9E85F-ED4B-4E47-AEE5-FA555AC71F2A}"/>
              </a:ext>
            </a:extLst>
          </p:cNvPr>
          <p:cNvSpPr txBox="1"/>
          <p:nvPr/>
        </p:nvSpPr>
        <p:spPr>
          <a:xfrm>
            <a:off x="867536" y="1524000"/>
            <a:ext cx="775106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/>
              <a:t>Demjančuková, D.: Teorie a dějiny náboženství, Dobrá voda, 2003</a:t>
            </a:r>
          </a:p>
          <a:p>
            <a:endParaRPr lang="cs-CZ"/>
          </a:p>
          <a:p>
            <a:r>
              <a:rPr lang="cs-CZ" b="0" i="0">
                <a:solidFill>
                  <a:srgbClr val="0A0A0A"/>
                </a:solidFill>
                <a:effectLst/>
                <a:latin typeface="Open Sans"/>
              </a:rPr>
              <a:t>ELIADE, </a:t>
            </a:r>
            <a:r>
              <a:rPr lang="cs-CZ" b="0" i="0" err="1">
                <a:solidFill>
                  <a:srgbClr val="0A0A0A"/>
                </a:solidFill>
                <a:effectLst/>
                <a:latin typeface="Open Sans"/>
              </a:rPr>
              <a:t>Mircea</a:t>
            </a:r>
            <a:r>
              <a:rPr lang="cs-CZ" b="0" i="0">
                <a:solidFill>
                  <a:srgbClr val="0A0A0A"/>
                </a:solidFill>
                <a:effectLst/>
                <a:latin typeface="Open Sans"/>
              </a:rPr>
              <a:t>. </a:t>
            </a:r>
            <a:r>
              <a:rPr lang="cs-CZ" b="0" i="1">
                <a:solidFill>
                  <a:srgbClr val="0A0A0A"/>
                </a:solidFill>
                <a:effectLst/>
                <a:latin typeface="Open Sans"/>
              </a:rPr>
              <a:t>Dějiny náboženského myšlení.</a:t>
            </a:r>
            <a:r>
              <a:rPr lang="cs-CZ" b="0" i="0">
                <a:solidFill>
                  <a:srgbClr val="0A0A0A"/>
                </a:solidFill>
                <a:effectLst/>
                <a:latin typeface="Open Sans"/>
              </a:rPr>
              <a:t> </a:t>
            </a:r>
            <a:r>
              <a:rPr lang="cs-CZ" b="0" i="0" err="1">
                <a:solidFill>
                  <a:srgbClr val="0A0A0A"/>
                </a:solidFill>
                <a:effectLst/>
                <a:latin typeface="Open Sans"/>
              </a:rPr>
              <a:t>Translated</a:t>
            </a:r>
            <a:r>
              <a:rPr lang="cs-CZ" b="0" i="0">
                <a:solidFill>
                  <a:srgbClr val="0A0A0A"/>
                </a:solidFill>
                <a:effectLst/>
                <a:latin typeface="Open Sans"/>
              </a:rPr>
              <a:t> by Kateřina Dejmalová. 1. vyd. Praha: </a:t>
            </a:r>
            <a:r>
              <a:rPr lang="cs-CZ" b="0" i="0" err="1">
                <a:solidFill>
                  <a:srgbClr val="0A0A0A"/>
                </a:solidFill>
                <a:effectLst/>
                <a:latin typeface="Open Sans"/>
              </a:rPr>
              <a:t>Oikoymenh</a:t>
            </a:r>
            <a:r>
              <a:rPr lang="cs-CZ" b="0" i="0">
                <a:solidFill>
                  <a:srgbClr val="0A0A0A"/>
                </a:solidFill>
                <a:effectLst/>
                <a:latin typeface="Open Sans"/>
              </a:rPr>
              <a:t>, 1996.</a:t>
            </a:r>
          </a:p>
          <a:p>
            <a:r>
              <a:rPr lang="cs-CZ">
                <a:solidFill>
                  <a:srgbClr val="0A0A0A"/>
                </a:solidFill>
                <a:latin typeface="Open Sans"/>
              </a:rPr>
              <a:t>Dušek, Jan: Judaismus, křesťanství, islám. Dům RVP.  Dostupné online:  </a:t>
            </a:r>
            <a:r>
              <a:rPr lang="cs-CZ">
                <a:solidFill>
                  <a:srgbClr val="0A0A0A"/>
                </a:solidFill>
                <a:latin typeface="Open Sans"/>
                <a:hlinkClick r:id="rId4"/>
              </a:rPr>
              <a:t>https://dum.rvp.cz/materialy/judaismus-krestanstvi-islam.html</a:t>
            </a:r>
            <a:r>
              <a:rPr lang="cs-CZ">
                <a:solidFill>
                  <a:srgbClr val="0A0A0A"/>
                </a:solidFill>
                <a:latin typeface="Open Sans"/>
              </a:rPr>
              <a:t> </a:t>
            </a:r>
            <a:endParaRPr lang="cs-CZ" b="0" i="0">
              <a:solidFill>
                <a:srgbClr val="0A0A0A"/>
              </a:solidFill>
              <a:effectLst/>
              <a:latin typeface="Open San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5449823"/>
            <a:ext cx="9140952" cy="332231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0" y="5876544"/>
            <a:ext cx="9141460" cy="980440"/>
            <a:chOff x="0" y="5876544"/>
            <a:chExt cx="9141460" cy="980440"/>
          </a:xfrm>
        </p:grpSpPr>
        <p:pic>
          <p:nvPicPr>
            <p:cNvPr id="5" name="object 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5914644"/>
              <a:ext cx="7594092" cy="522732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5745480" y="5876543"/>
              <a:ext cx="3395979" cy="494030"/>
            </a:xfrm>
            <a:custGeom>
              <a:avLst/>
              <a:gdLst/>
              <a:ahLst/>
              <a:cxnLst/>
              <a:rect l="l" t="t" r="r" b="b"/>
              <a:pathLst>
                <a:path w="3395979" h="494029">
                  <a:moveTo>
                    <a:pt x="3395472" y="179832"/>
                  </a:moveTo>
                  <a:lnTo>
                    <a:pt x="0" y="427177"/>
                  </a:lnTo>
                  <a:lnTo>
                    <a:pt x="0" y="493776"/>
                  </a:lnTo>
                  <a:lnTo>
                    <a:pt x="3395472" y="179832"/>
                  </a:lnTo>
                  <a:close/>
                </a:path>
                <a:path w="3395979" h="494029">
                  <a:moveTo>
                    <a:pt x="3395472" y="0"/>
                  </a:moveTo>
                  <a:lnTo>
                    <a:pt x="1848612" y="38023"/>
                  </a:lnTo>
                  <a:lnTo>
                    <a:pt x="1848612" y="160020"/>
                  </a:lnTo>
                  <a:lnTo>
                    <a:pt x="3395472" y="76047"/>
                  </a:lnTo>
                  <a:lnTo>
                    <a:pt x="3395472" y="0"/>
                  </a:lnTo>
                  <a:close/>
                </a:path>
              </a:pathLst>
            </a:custGeom>
            <a:solidFill>
              <a:srgbClr val="0080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6303263"/>
              <a:ext cx="5745480" cy="553211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3328415" y="6417563"/>
              <a:ext cx="3991610" cy="439420"/>
            </a:xfrm>
            <a:custGeom>
              <a:avLst/>
              <a:gdLst/>
              <a:ahLst/>
              <a:cxnLst/>
              <a:rect l="l" t="t" r="r" b="b"/>
              <a:pathLst>
                <a:path w="3991609" h="439420">
                  <a:moveTo>
                    <a:pt x="3583813" y="0"/>
                  </a:moveTo>
                  <a:lnTo>
                    <a:pt x="0" y="438911"/>
                  </a:lnTo>
                  <a:lnTo>
                    <a:pt x="3460115" y="438911"/>
                  </a:lnTo>
                  <a:lnTo>
                    <a:pt x="3991356" y="324412"/>
                  </a:lnTo>
                  <a:lnTo>
                    <a:pt x="3583813" y="0"/>
                  </a:lnTo>
                  <a:close/>
                </a:path>
              </a:pathLst>
            </a:custGeom>
            <a:solidFill>
              <a:srgbClr val="0080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911340" y="6141720"/>
              <a:ext cx="2229611" cy="600454"/>
            </a:xfrm>
            <a:prstGeom prst="rect">
              <a:avLst/>
            </a:prstGeom>
          </p:spPr>
        </p:pic>
      </p:grpSp>
      <p:grpSp>
        <p:nvGrpSpPr>
          <p:cNvPr id="10" name="object 10"/>
          <p:cNvGrpSpPr/>
          <p:nvPr/>
        </p:nvGrpSpPr>
        <p:grpSpPr>
          <a:xfrm>
            <a:off x="-3049" y="115826"/>
            <a:ext cx="9144000" cy="6858000"/>
            <a:chOff x="0" y="0"/>
            <a:chExt cx="9144000" cy="6858000"/>
          </a:xfrm>
        </p:grpSpPr>
        <p:sp>
          <p:nvSpPr>
            <p:cNvPr id="11" name="object 11"/>
            <p:cNvSpPr/>
            <p:nvPr/>
          </p:nvSpPr>
          <p:spPr>
            <a:xfrm>
              <a:off x="7985759" y="5001767"/>
              <a:ext cx="1155700" cy="381000"/>
            </a:xfrm>
            <a:custGeom>
              <a:avLst/>
              <a:gdLst/>
              <a:ahLst/>
              <a:cxnLst/>
              <a:rect l="l" t="t" r="r" b="b"/>
              <a:pathLst>
                <a:path w="1155700" h="381000">
                  <a:moveTo>
                    <a:pt x="0" y="0"/>
                  </a:moveTo>
                  <a:lnTo>
                    <a:pt x="0" y="9524"/>
                  </a:lnTo>
                  <a:lnTo>
                    <a:pt x="1155192" y="3809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0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0"/>
              <a:ext cx="9140952" cy="5344668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8694419" y="4108703"/>
              <a:ext cx="447040" cy="532130"/>
            </a:xfrm>
            <a:custGeom>
              <a:avLst/>
              <a:gdLst/>
              <a:ahLst/>
              <a:cxnLst/>
              <a:rect l="l" t="t" r="r" b="b"/>
              <a:pathLst>
                <a:path w="447040" h="532129">
                  <a:moveTo>
                    <a:pt x="152526" y="0"/>
                  </a:moveTo>
                  <a:lnTo>
                    <a:pt x="0" y="142875"/>
                  </a:lnTo>
                  <a:lnTo>
                    <a:pt x="446531" y="531876"/>
                  </a:lnTo>
                  <a:lnTo>
                    <a:pt x="446531" y="274701"/>
                  </a:lnTo>
                  <a:lnTo>
                    <a:pt x="152526" y="0"/>
                  </a:lnTo>
                  <a:close/>
                </a:path>
              </a:pathLst>
            </a:custGeom>
            <a:solidFill>
              <a:srgbClr val="0080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895344" y="0"/>
              <a:ext cx="4951476" cy="4251960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8930640" y="4023359"/>
              <a:ext cx="210820" cy="208915"/>
            </a:xfrm>
            <a:custGeom>
              <a:avLst/>
              <a:gdLst/>
              <a:ahLst/>
              <a:cxnLst/>
              <a:rect l="l" t="t" r="r" b="b"/>
              <a:pathLst>
                <a:path w="210820" h="208914">
                  <a:moveTo>
                    <a:pt x="0" y="0"/>
                  </a:moveTo>
                  <a:lnTo>
                    <a:pt x="210311" y="2087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99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940808" y="0"/>
              <a:ext cx="4200144" cy="4079748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8894064" y="1348739"/>
              <a:ext cx="247015" cy="820419"/>
            </a:xfrm>
            <a:custGeom>
              <a:avLst/>
              <a:gdLst/>
              <a:ahLst/>
              <a:cxnLst/>
              <a:rect l="l" t="t" r="r" b="b"/>
              <a:pathLst>
                <a:path w="247015" h="820419">
                  <a:moveTo>
                    <a:pt x="122681" y="0"/>
                  </a:moveTo>
                  <a:lnTo>
                    <a:pt x="0" y="305054"/>
                  </a:lnTo>
                  <a:lnTo>
                    <a:pt x="246887" y="819912"/>
                  </a:lnTo>
                  <a:lnTo>
                    <a:pt x="246887" y="324104"/>
                  </a:lnTo>
                  <a:lnTo>
                    <a:pt x="122681" y="0"/>
                  </a:lnTo>
                  <a:close/>
                </a:path>
              </a:pathLst>
            </a:custGeom>
            <a:solidFill>
              <a:srgbClr val="006D6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107680" y="0"/>
              <a:ext cx="1024127" cy="1653539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9044940" y="1036319"/>
              <a:ext cx="96520" cy="494030"/>
            </a:xfrm>
            <a:custGeom>
              <a:avLst/>
              <a:gdLst/>
              <a:ahLst/>
              <a:cxnLst/>
              <a:rect l="l" t="t" r="r" b="b"/>
              <a:pathLst>
                <a:path w="96520" h="494030">
                  <a:moveTo>
                    <a:pt x="86359" y="0"/>
                  </a:moveTo>
                  <a:lnTo>
                    <a:pt x="0" y="227837"/>
                  </a:lnTo>
                  <a:lnTo>
                    <a:pt x="96011" y="493775"/>
                  </a:lnTo>
                  <a:lnTo>
                    <a:pt x="96011" y="9525"/>
                  </a:lnTo>
                  <a:lnTo>
                    <a:pt x="86359" y="0"/>
                  </a:lnTo>
                  <a:close/>
                </a:path>
              </a:pathLst>
            </a:custGeom>
            <a:solidFill>
              <a:srgbClr val="006D6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047" y="2542032"/>
              <a:ext cx="9131808" cy="2958083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9134856" y="5529071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9525" h="9525">
                  <a:moveTo>
                    <a:pt x="0" y="0"/>
                  </a:moveTo>
                  <a:lnTo>
                    <a:pt x="0" y="9143"/>
                  </a:lnTo>
                  <a:lnTo>
                    <a:pt x="9144" y="91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7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0" y="0"/>
              <a:ext cx="9140952" cy="5701284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49223" y="390143"/>
              <a:ext cx="8317992" cy="902208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550163" y="653795"/>
              <a:ext cx="303276" cy="304800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559752" y="663701"/>
              <a:ext cx="254508" cy="256032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649223" y="877824"/>
              <a:ext cx="3355848" cy="902208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3468623" y="877824"/>
              <a:ext cx="762000" cy="902208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3806952" y="877824"/>
              <a:ext cx="4032504" cy="902208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649223" y="1463039"/>
              <a:ext cx="897636" cy="902208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550163" y="1726692"/>
              <a:ext cx="303276" cy="304800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559752" y="1736598"/>
              <a:ext cx="254508" cy="256032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010411" y="1463039"/>
              <a:ext cx="672084" cy="902208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146047" y="1463039"/>
              <a:ext cx="1077467" cy="902208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799844" y="1463039"/>
              <a:ext cx="762000" cy="902208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2138172" y="1463039"/>
              <a:ext cx="5836920" cy="902208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649223" y="1950720"/>
              <a:ext cx="1642872" cy="902208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649223" y="2535935"/>
              <a:ext cx="4303776" cy="902208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550163" y="2799588"/>
              <a:ext cx="303276" cy="304800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559752" y="2809494"/>
              <a:ext cx="254508" cy="256032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4416552" y="2535935"/>
              <a:ext cx="762000" cy="902208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4754879" y="2535935"/>
              <a:ext cx="2272283" cy="902208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6490715" y="2535935"/>
              <a:ext cx="1213104" cy="902208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7167371" y="2535935"/>
              <a:ext cx="762000" cy="902208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649223" y="3023616"/>
              <a:ext cx="2004060" cy="902208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649223" y="3608832"/>
              <a:ext cx="2907791" cy="902208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550163" y="3872484"/>
              <a:ext cx="303276" cy="304800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559752" y="3882390"/>
              <a:ext cx="254508" cy="256031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3130295" y="3608832"/>
              <a:ext cx="5205983" cy="902208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649223" y="4096511"/>
              <a:ext cx="7775448" cy="902207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649223" y="4584191"/>
              <a:ext cx="897636" cy="902208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010411" y="4584191"/>
              <a:ext cx="672084" cy="902208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1146047" y="4584191"/>
              <a:ext cx="2296667" cy="902208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649223" y="5169408"/>
              <a:ext cx="1033271" cy="902208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550163" y="5433059"/>
              <a:ext cx="303276" cy="304800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559752" y="5442965"/>
              <a:ext cx="254508" cy="256031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1146047" y="5169408"/>
              <a:ext cx="672084" cy="902208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1281683" y="5169408"/>
              <a:ext cx="987552" cy="902208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844039" y="5169408"/>
              <a:ext cx="762000" cy="902208"/>
            </a:xfrm>
            <a:prstGeom prst="rect">
              <a:avLst/>
            </a:prstGeom>
          </p:spPr>
        </p:pic>
        <p:pic>
          <p:nvPicPr>
            <p:cNvPr id="59" name="object 59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2182367" y="5169408"/>
              <a:ext cx="2363724" cy="902208"/>
            </a:xfrm>
            <a:prstGeom prst="rect">
              <a:avLst/>
            </a:prstGeom>
          </p:spPr>
        </p:pic>
        <p:pic>
          <p:nvPicPr>
            <p:cNvPr id="60" name="object 60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4009644" y="5169408"/>
              <a:ext cx="1734312" cy="902208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5318759" y="5169408"/>
              <a:ext cx="2587751" cy="902208"/>
            </a:xfrm>
            <a:prstGeom prst="rect">
              <a:avLst/>
            </a:prstGeom>
          </p:spPr>
        </p:pic>
        <p:pic>
          <p:nvPicPr>
            <p:cNvPr id="62" name="object 62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649223" y="5657088"/>
              <a:ext cx="7368540" cy="902208"/>
            </a:xfrm>
            <a:prstGeom prst="rect">
              <a:avLst/>
            </a:prstGeom>
          </p:spPr>
        </p:pic>
        <p:pic>
          <p:nvPicPr>
            <p:cNvPr id="63" name="object 63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649223" y="6144767"/>
              <a:ext cx="1709927" cy="713231"/>
            </a:xfrm>
            <a:prstGeom prst="rect">
              <a:avLst/>
            </a:prstGeom>
          </p:spPr>
        </p:pic>
      </p:grpSp>
      <p:pic>
        <p:nvPicPr>
          <p:cNvPr id="65" name="Zvuk 64">
            <a:hlinkClick r:id="" action="ppaction://media"/>
            <a:extLst>
              <a:ext uri="{FF2B5EF4-FFF2-40B4-BE49-F238E27FC236}">
                <a16:creationId xmlns:a16="http://schemas.microsoft.com/office/drawing/2014/main" id="{47061F9E-A250-48AD-A208-D81A07E0FF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3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539"/>
    </mc:Choice>
    <mc:Fallback xmlns="">
      <p:transition spd="slow" advTm="1305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2045208" cy="63398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67131" y="0"/>
            <a:ext cx="164274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5">
                <a:solidFill>
                  <a:srgbClr val="FFFFFF"/>
                </a:solidFill>
                <a:latin typeface="Times New Roman"/>
                <a:cs typeface="Times New Roman"/>
              </a:rPr>
              <a:t>HISTO</a:t>
            </a:r>
            <a:r>
              <a:rPr sz="2800" spc="-2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800" spc="-5">
                <a:solidFill>
                  <a:srgbClr val="FFFFFF"/>
                </a:solidFill>
                <a:latin typeface="Times New Roman"/>
                <a:cs typeface="Times New Roman"/>
              </a:rPr>
              <a:t>IE</a:t>
            </a:r>
            <a:endParaRPr sz="2800">
              <a:latin typeface="Times New Roman"/>
              <a:cs typeface="Times New Roman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53339" y="653795"/>
            <a:ext cx="4901565" cy="680085"/>
            <a:chOff x="53339" y="653795"/>
            <a:chExt cx="4901565" cy="680085"/>
          </a:xfrm>
        </p:grpSpPr>
        <p:pic>
          <p:nvPicPr>
            <p:cNvPr id="6" name="object 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3339" y="653795"/>
              <a:ext cx="1751076" cy="679703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399031" y="653795"/>
              <a:ext cx="812292" cy="679703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882139" y="653795"/>
              <a:ext cx="1574291" cy="679703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127247" y="653795"/>
              <a:ext cx="507491" cy="679703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229356" y="653795"/>
              <a:ext cx="937259" cy="679703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761231" y="653795"/>
              <a:ext cx="557784" cy="679703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989831" y="653795"/>
              <a:ext cx="862584" cy="679703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447031" y="653795"/>
              <a:ext cx="507491" cy="679703"/>
            </a:xfrm>
            <a:prstGeom prst="rect">
              <a:avLst/>
            </a:prstGeom>
          </p:spPr>
        </p:pic>
      </p:grpSp>
      <p:grpSp>
        <p:nvGrpSpPr>
          <p:cNvPr id="14" name="object 14"/>
          <p:cNvGrpSpPr/>
          <p:nvPr/>
        </p:nvGrpSpPr>
        <p:grpSpPr>
          <a:xfrm>
            <a:off x="83819" y="1385316"/>
            <a:ext cx="9060180" cy="4638040"/>
            <a:chOff x="83819" y="1385316"/>
            <a:chExt cx="9060180" cy="4638040"/>
          </a:xfrm>
        </p:grpSpPr>
        <p:pic>
          <p:nvPicPr>
            <p:cNvPr id="15" name="object 15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43840" y="1385316"/>
              <a:ext cx="6739128" cy="679703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83819" y="1580388"/>
              <a:ext cx="230123" cy="231648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91439" y="1588008"/>
              <a:ext cx="190500" cy="192024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6577584" y="1385316"/>
              <a:ext cx="2369820" cy="679703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243840" y="1677924"/>
              <a:ext cx="1191768" cy="679703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030223" y="1677924"/>
              <a:ext cx="1322832" cy="679703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243840" y="2043684"/>
              <a:ext cx="2528316" cy="679703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83819" y="2238755"/>
              <a:ext cx="230123" cy="231648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91439" y="2246376"/>
              <a:ext cx="190500" cy="192024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243840" y="2409444"/>
              <a:ext cx="2156460" cy="679703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83819" y="2604516"/>
              <a:ext cx="230123" cy="231648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91439" y="2612136"/>
              <a:ext cx="190500" cy="192024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994915" y="2409444"/>
              <a:ext cx="786383" cy="679703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2375915" y="2409444"/>
              <a:ext cx="6768083" cy="679703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243840" y="2702052"/>
              <a:ext cx="8174735" cy="679703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243840" y="3067811"/>
              <a:ext cx="4893564" cy="679704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83819" y="3262883"/>
              <a:ext cx="230123" cy="231648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91439" y="3270504"/>
              <a:ext cx="190500" cy="192024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4732019" y="3067811"/>
              <a:ext cx="1117091" cy="679704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5443728" y="3067811"/>
              <a:ext cx="3448812" cy="679704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243840" y="3360420"/>
              <a:ext cx="2816352" cy="679703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243840" y="3726180"/>
              <a:ext cx="8016240" cy="679704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83819" y="3921251"/>
              <a:ext cx="230123" cy="231648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91439" y="3928872"/>
              <a:ext cx="190500" cy="192024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243840" y="4018788"/>
              <a:ext cx="8516112" cy="679704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243840" y="4311395"/>
              <a:ext cx="3634740" cy="679704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243840" y="4677156"/>
              <a:ext cx="7822692" cy="679704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83819" y="4872227"/>
              <a:ext cx="230123" cy="231648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91439" y="4879848"/>
              <a:ext cx="190500" cy="192024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7661148" y="4677156"/>
              <a:ext cx="557783" cy="679704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243840" y="4969763"/>
              <a:ext cx="8900160" cy="679704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243840" y="5337048"/>
              <a:ext cx="8900160" cy="685800"/>
            </a:xfrm>
            <a:prstGeom prst="rect">
              <a:avLst/>
            </a:prstGeom>
          </p:spPr>
        </p:pic>
      </p:grpSp>
      <p:pic>
        <p:nvPicPr>
          <p:cNvPr id="48" name="Zvuk 47">
            <a:hlinkClick r:id="" action="ppaction://media"/>
            <a:extLst>
              <a:ext uri="{FF2B5EF4-FFF2-40B4-BE49-F238E27FC236}">
                <a16:creationId xmlns:a16="http://schemas.microsoft.com/office/drawing/2014/main" id="{F2EC400B-5D17-4C08-98BD-16FA490935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0460"/>
    </mc:Choice>
    <mc:Fallback xmlns="">
      <p:transition spd="slow" advTm="4404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239268"/>
            <a:ext cx="5614416" cy="679703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0" y="970788"/>
            <a:ext cx="5199888" cy="679703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0" y="1702307"/>
            <a:ext cx="9057640" cy="1704339"/>
            <a:chOff x="0" y="1702307"/>
            <a:chExt cx="9057640" cy="1704339"/>
          </a:xfrm>
        </p:grpSpPr>
        <p:pic>
          <p:nvPicPr>
            <p:cNvPr id="5" name="object 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1702307"/>
              <a:ext cx="3982212" cy="67970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3339" y="2068067"/>
              <a:ext cx="507492" cy="679703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31647" y="2068067"/>
              <a:ext cx="7213092" cy="679703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3339" y="2433827"/>
              <a:ext cx="507492" cy="679703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31647" y="2433827"/>
              <a:ext cx="938784" cy="679703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65048" y="2433827"/>
              <a:ext cx="7906511" cy="679703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43840" y="2726435"/>
              <a:ext cx="4567428" cy="679703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405884" y="2726435"/>
              <a:ext cx="710184" cy="679703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710684" y="2726435"/>
              <a:ext cx="4346448" cy="679703"/>
            </a:xfrm>
            <a:prstGeom prst="rect">
              <a:avLst/>
            </a:prstGeom>
          </p:spPr>
        </p:pic>
      </p:grpSp>
      <p:grpSp>
        <p:nvGrpSpPr>
          <p:cNvPr id="14" name="object 14"/>
          <p:cNvGrpSpPr/>
          <p:nvPr/>
        </p:nvGrpSpPr>
        <p:grpSpPr>
          <a:xfrm>
            <a:off x="243840" y="3457955"/>
            <a:ext cx="4537075" cy="680085"/>
            <a:chOff x="243840" y="3457955"/>
            <a:chExt cx="4537075" cy="680085"/>
          </a:xfrm>
        </p:grpSpPr>
        <p:pic>
          <p:nvPicPr>
            <p:cNvPr id="15" name="object 15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43840" y="3457955"/>
              <a:ext cx="1402080" cy="679703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318259" y="3457955"/>
              <a:ext cx="507491" cy="679703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496568" y="3457955"/>
              <a:ext cx="3284220" cy="679703"/>
            </a:xfrm>
            <a:prstGeom prst="rect">
              <a:avLst/>
            </a:prstGeom>
          </p:spPr>
        </p:pic>
      </p:grpSp>
      <p:grpSp>
        <p:nvGrpSpPr>
          <p:cNvPr id="18" name="object 18"/>
          <p:cNvGrpSpPr/>
          <p:nvPr/>
        </p:nvGrpSpPr>
        <p:grpSpPr>
          <a:xfrm>
            <a:off x="83819" y="4189476"/>
            <a:ext cx="9060180" cy="2508885"/>
            <a:chOff x="83819" y="4189476"/>
            <a:chExt cx="9060180" cy="2508885"/>
          </a:xfrm>
        </p:grpSpPr>
        <p:pic>
          <p:nvPicPr>
            <p:cNvPr id="19" name="object 19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243840" y="4189476"/>
              <a:ext cx="3095244" cy="679704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83819" y="4384548"/>
              <a:ext cx="230123" cy="231648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91439" y="4392168"/>
              <a:ext cx="190500" cy="192024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243840" y="4555236"/>
              <a:ext cx="2241804" cy="679704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83819" y="4750308"/>
              <a:ext cx="230123" cy="231648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91439" y="4757928"/>
              <a:ext cx="190500" cy="192024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2080259" y="4555236"/>
              <a:ext cx="1301496" cy="679704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2976371" y="4555236"/>
              <a:ext cx="1420368" cy="679704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243840" y="4920996"/>
              <a:ext cx="7876032" cy="679704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83819" y="5116068"/>
              <a:ext cx="230123" cy="231647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91439" y="5123688"/>
              <a:ext cx="190500" cy="192024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243840" y="5286756"/>
              <a:ext cx="5001768" cy="679704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83819" y="5481828"/>
              <a:ext cx="230123" cy="231647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91439" y="5489448"/>
              <a:ext cx="190500" cy="192024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243840" y="5652516"/>
              <a:ext cx="2648712" cy="679704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83819" y="5847588"/>
              <a:ext cx="230123" cy="231648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91439" y="5855208"/>
              <a:ext cx="190500" cy="192024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243840" y="6018276"/>
              <a:ext cx="8900160" cy="679704"/>
            </a:xfrm>
            <a:prstGeom prst="rect">
              <a:avLst/>
            </a:prstGeom>
          </p:spPr>
        </p:pic>
      </p:grpSp>
      <p:grpSp>
        <p:nvGrpSpPr>
          <p:cNvPr id="38" name="object 38"/>
          <p:cNvGrpSpPr/>
          <p:nvPr/>
        </p:nvGrpSpPr>
        <p:grpSpPr>
          <a:xfrm>
            <a:off x="83819" y="6213347"/>
            <a:ext cx="230504" cy="231775"/>
            <a:chOff x="83819" y="6213347"/>
            <a:chExt cx="230504" cy="231775"/>
          </a:xfrm>
        </p:grpSpPr>
        <p:pic>
          <p:nvPicPr>
            <p:cNvPr id="39" name="object 39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83819" y="6213347"/>
              <a:ext cx="230123" cy="231648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91439" y="6220967"/>
              <a:ext cx="190500" cy="192023"/>
            </a:xfrm>
            <a:prstGeom prst="rect">
              <a:avLst/>
            </a:prstGeom>
          </p:spPr>
        </p:pic>
      </p:grpSp>
      <p:pic>
        <p:nvPicPr>
          <p:cNvPr id="41" name="Zvuk 40">
            <a:hlinkClick r:id="" action="ppaction://media"/>
            <a:extLst>
              <a:ext uri="{FF2B5EF4-FFF2-40B4-BE49-F238E27FC236}">
                <a16:creationId xmlns:a16="http://schemas.microsoft.com/office/drawing/2014/main" id="{FA09C14D-957F-4839-AD71-2FB3FD86F3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4013"/>
    </mc:Choice>
    <mc:Fallback xmlns="">
      <p:transition spd="slow" advTm="1540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6544309" cy="1504315"/>
            <a:chOff x="0" y="0"/>
            <a:chExt cx="6544309" cy="1504315"/>
          </a:xfrm>
        </p:grpSpPr>
        <p:pic>
          <p:nvPicPr>
            <p:cNvPr id="3" name="object 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9539" y="0"/>
              <a:ext cx="3436620" cy="62636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385572"/>
              <a:ext cx="484632" cy="679703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31647" y="385572"/>
              <a:ext cx="4280916" cy="67970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0" y="824483"/>
              <a:ext cx="484632" cy="679703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31647" y="824483"/>
              <a:ext cx="6312408" cy="679703"/>
            </a:xfrm>
            <a:prstGeom prst="rect">
              <a:avLst/>
            </a:prstGeom>
          </p:spPr>
        </p:pic>
      </p:grpSp>
      <p:grpSp>
        <p:nvGrpSpPr>
          <p:cNvPr id="8" name="object 8"/>
          <p:cNvGrpSpPr/>
          <p:nvPr/>
        </p:nvGrpSpPr>
        <p:grpSpPr>
          <a:xfrm>
            <a:off x="83819" y="1702307"/>
            <a:ext cx="2794000" cy="2435860"/>
            <a:chOff x="83819" y="1702307"/>
            <a:chExt cx="2794000" cy="2435860"/>
          </a:xfrm>
        </p:grpSpPr>
        <p:pic>
          <p:nvPicPr>
            <p:cNvPr id="9" name="object 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43840" y="1702307"/>
              <a:ext cx="2023872" cy="679703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3819" y="1897379"/>
              <a:ext cx="230123" cy="231648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1439" y="1904999"/>
              <a:ext cx="190500" cy="192024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43840" y="2141219"/>
              <a:ext cx="2633472" cy="679703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3819" y="2336291"/>
              <a:ext cx="230123" cy="231648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1439" y="2343911"/>
              <a:ext cx="190500" cy="192024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43840" y="2580131"/>
              <a:ext cx="1520952" cy="679703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3819" y="2775203"/>
              <a:ext cx="230123" cy="231648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1439" y="2782823"/>
              <a:ext cx="190500" cy="192024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43840" y="3019043"/>
              <a:ext cx="2625852" cy="679703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3819" y="3214115"/>
              <a:ext cx="230123" cy="231648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1439" y="3221735"/>
              <a:ext cx="190500" cy="192024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43840" y="3457955"/>
              <a:ext cx="2449068" cy="679703"/>
            </a:xfrm>
            <a:prstGeom prst="rect">
              <a:avLst/>
            </a:prstGeom>
          </p:spPr>
        </p:pic>
      </p:grpSp>
      <p:grpSp>
        <p:nvGrpSpPr>
          <p:cNvPr id="23" name="object 23"/>
          <p:cNvGrpSpPr/>
          <p:nvPr/>
        </p:nvGrpSpPr>
        <p:grpSpPr>
          <a:xfrm>
            <a:off x="83819" y="3653028"/>
            <a:ext cx="230504" cy="231775"/>
            <a:chOff x="83819" y="3653028"/>
            <a:chExt cx="230504" cy="231775"/>
          </a:xfrm>
        </p:grpSpPr>
        <p:pic>
          <p:nvPicPr>
            <p:cNvPr id="24" name="object 2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3819" y="3653028"/>
              <a:ext cx="230123" cy="231648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1439" y="3660648"/>
              <a:ext cx="190500" cy="192024"/>
            </a:xfrm>
            <a:prstGeom prst="rect">
              <a:avLst/>
            </a:prstGeom>
          </p:spPr>
        </p:pic>
      </p:grpSp>
      <p:pic>
        <p:nvPicPr>
          <p:cNvPr id="27" name="Zvuk 26">
            <a:hlinkClick r:id="" action="ppaction://media"/>
            <a:extLst>
              <a:ext uri="{FF2B5EF4-FFF2-40B4-BE49-F238E27FC236}">
                <a16:creationId xmlns:a16="http://schemas.microsoft.com/office/drawing/2014/main" id="{71DD24D6-1CE8-475B-BB55-4911719009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7754"/>
    </mc:Choice>
    <mc:Fallback xmlns="">
      <p:transition spd="slow" advTm="1677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C4B957D8-A083-4BD6-9E4D-6E6E328F7EC3}"/>
              </a:ext>
            </a:extLst>
          </p:cNvPr>
          <p:cNvSpPr txBox="1"/>
          <p:nvPr/>
        </p:nvSpPr>
        <p:spPr>
          <a:xfrm>
            <a:off x="61625" y="126763"/>
            <a:ext cx="75526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chemeClr val="bg1"/>
                </a:solidFill>
              </a:rPr>
              <a:t>Před </a:t>
            </a:r>
            <a:r>
              <a:rPr lang="cs-CZ" sz="1200" dirty="0" err="1">
                <a:solidFill>
                  <a:schemeClr val="bg1"/>
                </a:solidFill>
              </a:rPr>
              <a:t>vstupom</a:t>
            </a:r>
            <a:r>
              <a:rPr lang="cs-CZ" sz="1200" dirty="0">
                <a:solidFill>
                  <a:schemeClr val="bg1"/>
                </a:solidFill>
              </a:rPr>
              <a:t> </a:t>
            </a:r>
            <a:r>
              <a:rPr lang="cs-CZ" sz="1200" dirty="0" err="1">
                <a:solidFill>
                  <a:schemeClr val="bg1"/>
                </a:solidFill>
              </a:rPr>
              <a:t>sa</a:t>
            </a:r>
            <a:r>
              <a:rPr lang="cs-CZ" sz="1200" dirty="0">
                <a:solidFill>
                  <a:schemeClr val="bg1"/>
                </a:solidFill>
              </a:rPr>
              <a:t> </a:t>
            </a:r>
            <a:r>
              <a:rPr lang="cs-CZ" sz="1200" dirty="0" err="1">
                <a:solidFill>
                  <a:schemeClr val="bg1"/>
                </a:solidFill>
              </a:rPr>
              <a:t>rituálne</a:t>
            </a:r>
            <a:r>
              <a:rPr lang="cs-CZ" sz="1200" dirty="0">
                <a:solidFill>
                  <a:schemeClr val="bg1"/>
                </a:solidFill>
              </a:rPr>
              <a:t> očistíme, </a:t>
            </a:r>
            <a:r>
              <a:rPr lang="cs-CZ" sz="1200" dirty="0" err="1">
                <a:solidFill>
                  <a:schemeClr val="bg1"/>
                </a:solidFill>
              </a:rPr>
              <a:t>oblečieme</a:t>
            </a:r>
            <a:r>
              <a:rPr lang="cs-CZ" sz="1200" dirty="0">
                <a:solidFill>
                  <a:schemeClr val="bg1"/>
                </a:solidFill>
              </a:rPr>
              <a:t> si </a:t>
            </a:r>
            <a:r>
              <a:rPr lang="cs-CZ" sz="1200" dirty="0" err="1">
                <a:solidFill>
                  <a:schemeClr val="bg1"/>
                </a:solidFill>
              </a:rPr>
              <a:t>pútnické</a:t>
            </a:r>
            <a:r>
              <a:rPr lang="cs-CZ" sz="1200" dirty="0">
                <a:solidFill>
                  <a:schemeClr val="bg1"/>
                </a:solidFill>
              </a:rPr>
              <a:t> </a:t>
            </a:r>
            <a:r>
              <a:rPr lang="cs-CZ" sz="1200" dirty="0" err="1">
                <a:solidFill>
                  <a:schemeClr val="bg1"/>
                </a:solidFill>
              </a:rPr>
              <a:t>rúcho</a:t>
            </a:r>
            <a:r>
              <a:rPr lang="cs-CZ" sz="1200" dirty="0">
                <a:solidFill>
                  <a:schemeClr val="bg1"/>
                </a:solidFill>
              </a:rPr>
              <a:t> as staneme </a:t>
            </a:r>
            <a:r>
              <a:rPr lang="cs-CZ" sz="1200" dirty="0" err="1">
                <a:solidFill>
                  <a:schemeClr val="bg1"/>
                </a:solidFill>
              </a:rPr>
              <a:t>sa</a:t>
            </a:r>
            <a:r>
              <a:rPr lang="cs-CZ" sz="1200" dirty="0">
                <a:solidFill>
                  <a:schemeClr val="bg1"/>
                </a:solidFill>
              </a:rPr>
              <a:t> hadžim (</a:t>
            </a:r>
            <a:r>
              <a:rPr lang="cs-CZ" sz="1200" dirty="0" err="1">
                <a:solidFill>
                  <a:schemeClr val="bg1"/>
                </a:solidFill>
              </a:rPr>
              <a:t>pútnikom</a:t>
            </a:r>
            <a:r>
              <a:rPr lang="cs-CZ" sz="1200" dirty="0">
                <a:solidFill>
                  <a:schemeClr val="bg1"/>
                </a:solidFill>
              </a:rPr>
              <a:t>)</a:t>
            </a:r>
          </a:p>
          <a:p>
            <a:r>
              <a:rPr lang="cs-CZ" sz="1200" dirty="0">
                <a:solidFill>
                  <a:schemeClr val="bg1"/>
                </a:solidFill>
              </a:rPr>
              <a:t> 7 krát proti </a:t>
            </a:r>
            <a:r>
              <a:rPr lang="cs-CZ" sz="1200" dirty="0" err="1">
                <a:solidFill>
                  <a:schemeClr val="bg1"/>
                </a:solidFill>
              </a:rPr>
              <a:t>smeru</a:t>
            </a:r>
            <a:r>
              <a:rPr lang="cs-CZ" sz="1200" dirty="0">
                <a:solidFill>
                  <a:schemeClr val="bg1"/>
                </a:solidFill>
              </a:rPr>
              <a:t> </a:t>
            </a:r>
            <a:r>
              <a:rPr lang="cs-CZ" sz="1200" dirty="0" err="1">
                <a:solidFill>
                  <a:schemeClr val="bg1"/>
                </a:solidFill>
              </a:rPr>
              <a:t>ručičiek</a:t>
            </a:r>
            <a:r>
              <a:rPr lang="cs-CZ" sz="1200" dirty="0">
                <a:solidFill>
                  <a:schemeClr val="bg1"/>
                </a:solidFill>
              </a:rPr>
              <a:t> </a:t>
            </a:r>
            <a:r>
              <a:rPr lang="cs-CZ" sz="1200" dirty="0" err="1">
                <a:solidFill>
                  <a:schemeClr val="bg1"/>
                </a:solidFill>
              </a:rPr>
              <a:t>obídeme</a:t>
            </a:r>
            <a:r>
              <a:rPr lang="cs-CZ" sz="1200" dirty="0">
                <a:solidFill>
                  <a:schemeClr val="bg1"/>
                </a:solidFill>
              </a:rPr>
              <a:t> Kaabu – </a:t>
            </a:r>
            <a:r>
              <a:rPr lang="cs-CZ" sz="1200" dirty="0" err="1">
                <a:solidFill>
                  <a:schemeClr val="bg1"/>
                </a:solidFill>
              </a:rPr>
              <a:t>údajne</a:t>
            </a:r>
            <a:r>
              <a:rPr lang="cs-CZ" sz="1200" dirty="0">
                <a:solidFill>
                  <a:schemeClr val="bg1"/>
                </a:solidFill>
              </a:rPr>
              <a:t> tak vykonal i Mohamed</a:t>
            </a:r>
          </a:p>
          <a:p>
            <a:r>
              <a:rPr lang="cs-CZ" sz="1200" dirty="0">
                <a:solidFill>
                  <a:schemeClr val="bg1"/>
                </a:solidFill>
              </a:rPr>
              <a:t>Založil Adam</a:t>
            </a:r>
          </a:p>
          <a:p>
            <a:r>
              <a:rPr lang="cs-CZ" sz="1200" dirty="0">
                <a:solidFill>
                  <a:schemeClr val="bg1"/>
                </a:solidFill>
              </a:rPr>
              <a:t>2 mil. </a:t>
            </a:r>
            <a:r>
              <a:rPr lang="cs-CZ" sz="1200" dirty="0" err="1">
                <a:solidFill>
                  <a:schemeClr val="bg1"/>
                </a:solidFill>
              </a:rPr>
              <a:t>pútnikov</a:t>
            </a:r>
            <a:r>
              <a:rPr lang="cs-CZ" sz="1200" dirty="0">
                <a:solidFill>
                  <a:schemeClr val="bg1"/>
                </a:solidFill>
              </a:rPr>
              <a:t> každý rok – </a:t>
            </a:r>
            <a:r>
              <a:rPr lang="cs-CZ" sz="1200" dirty="0" err="1">
                <a:solidFill>
                  <a:schemeClr val="bg1"/>
                </a:solidFill>
              </a:rPr>
              <a:t>pútnické</a:t>
            </a:r>
            <a:r>
              <a:rPr lang="cs-CZ" sz="1200" dirty="0">
                <a:solidFill>
                  <a:schemeClr val="bg1"/>
                </a:solidFill>
              </a:rPr>
              <a:t> víza</a:t>
            </a:r>
          </a:p>
          <a:p>
            <a:r>
              <a:rPr lang="cs-CZ" sz="1200" dirty="0" err="1">
                <a:solidFill>
                  <a:schemeClr val="bg1"/>
                </a:solidFill>
              </a:rPr>
              <a:t>Pokračovanie</a:t>
            </a:r>
            <a:r>
              <a:rPr lang="cs-CZ" sz="1200" dirty="0">
                <a:solidFill>
                  <a:schemeClr val="bg1"/>
                </a:solidFill>
              </a:rPr>
              <a:t> </a:t>
            </a:r>
            <a:r>
              <a:rPr lang="cs-CZ" sz="1200" dirty="0" err="1">
                <a:solidFill>
                  <a:schemeClr val="bg1"/>
                </a:solidFill>
              </a:rPr>
              <a:t>púte</a:t>
            </a:r>
            <a:r>
              <a:rPr lang="cs-CZ" sz="1200" dirty="0">
                <a:solidFill>
                  <a:schemeClr val="bg1"/>
                </a:solidFill>
              </a:rPr>
              <a:t> – </a:t>
            </a:r>
            <a:r>
              <a:rPr lang="cs-CZ" sz="1200" dirty="0" err="1">
                <a:solidFill>
                  <a:schemeClr val="bg1"/>
                </a:solidFill>
              </a:rPr>
              <a:t>hľadanie</a:t>
            </a:r>
            <a:r>
              <a:rPr lang="cs-CZ" sz="1200" dirty="0">
                <a:solidFill>
                  <a:schemeClr val="bg1"/>
                </a:solidFill>
              </a:rPr>
              <a:t> vody jako Izmael a jeho matka</a:t>
            </a:r>
          </a:p>
          <a:p>
            <a:r>
              <a:rPr lang="cs-CZ" sz="1200" dirty="0" err="1">
                <a:solidFill>
                  <a:schemeClr val="bg1"/>
                </a:solidFill>
              </a:rPr>
              <a:t>Kameňovanie</a:t>
            </a:r>
            <a:r>
              <a:rPr lang="cs-CZ" sz="1200" dirty="0">
                <a:solidFill>
                  <a:schemeClr val="bg1"/>
                </a:solidFill>
              </a:rPr>
              <a:t> satana, </a:t>
            </a:r>
            <a:r>
              <a:rPr lang="cs-CZ" sz="1200" dirty="0" err="1">
                <a:solidFill>
                  <a:schemeClr val="bg1"/>
                </a:solidFill>
              </a:rPr>
              <a:t>obetovanie</a:t>
            </a:r>
            <a:r>
              <a:rPr lang="cs-CZ" sz="1200" dirty="0">
                <a:solidFill>
                  <a:schemeClr val="bg1"/>
                </a:solidFill>
              </a:rPr>
              <a:t> </a:t>
            </a:r>
            <a:r>
              <a:rPr lang="cs-CZ" sz="1200" dirty="0" err="1">
                <a:solidFill>
                  <a:schemeClr val="bg1"/>
                </a:solidFill>
              </a:rPr>
              <a:t>zvieraťa</a:t>
            </a:r>
            <a:r>
              <a:rPr lang="cs-CZ" sz="1200">
                <a:solidFill>
                  <a:schemeClr val="bg1"/>
                </a:solidFill>
              </a:rPr>
              <a:t> a ď.</a:t>
            </a:r>
            <a:endParaRPr lang="cs-CZ" sz="1200" dirty="0">
              <a:solidFill>
                <a:schemeClr val="bg1"/>
              </a:solidFill>
            </a:endParaRPr>
          </a:p>
          <a:p>
            <a:endParaRPr lang="cs-CZ" sz="1200" dirty="0">
              <a:solidFill>
                <a:schemeClr val="bg1"/>
              </a:solidFill>
            </a:endParaRPr>
          </a:p>
          <a:p>
            <a:endParaRPr lang="cs-CZ" sz="1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4828"/>
    </mc:Choice>
    <mc:Fallback xmlns="">
      <p:transition spd="slow" advTm="384828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7C0D18E-E818-48D1-8486-7F6AA9A14E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943" y="485978"/>
            <a:ext cx="8811490" cy="1354217"/>
          </a:xfrm>
        </p:spPr>
        <p:txBody>
          <a:bodyPr/>
          <a:lstStyle/>
          <a:p>
            <a:r>
              <a:rPr lang="cs-CZ" dirty="0"/>
              <a:t>Mešita v </a:t>
            </a:r>
            <a:r>
              <a:rPr lang="cs-CZ" dirty="0" err="1"/>
              <a:t>Medíne</a:t>
            </a:r>
            <a:r>
              <a:rPr lang="cs-CZ" dirty="0"/>
              <a:t>, hrob Mohameda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7F4C3FB-0D08-4D92-9FFF-FBB32A7559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050" name="Picture 2" descr="Alt text">
            <a:extLst>
              <a:ext uri="{FF2B5EF4-FFF2-40B4-BE49-F238E27FC236}">
                <a16:creationId xmlns:a16="http://schemas.microsoft.com/office/drawing/2014/main" id="{03E3A222-B790-4F29-9B2E-A6527EE698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23759"/>
            <a:ext cx="9144000" cy="5148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A59F256D-9B74-4CD8-81A5-C685AFD0CF48}"/>
              </a:ext>
            </a:extLst>
          </p:cNvPr>
          <p:cNvSpPr txBox="1"/>
          <p:nvPr/>
        </p:nvSpPr>
        <p:spPr>
          <a:xfrm>
            <a:off x="1828800" y="6368590"/>
            <a:ext cx="5791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/>
              <a:t>https://etabroad.com/cs/top-7-unikatnich-mesit-na-svete/</a:t>
            </a:r>
          </a:p>
        </p:txBody>
      </p:sp>
    </p:spTree>
    <p:extLst>
      <p:ext uri="{BB962C8B-B14F-4D97-AF65-F5344CB8AC3E}">
        <p14:creationId xmlns:p14="http://schemas.microsoft.com/office/powerpoint/2010/main" val="42594797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</TotalTime>
  <Words>403</Words>
  <Application>Microsoft Office PowerPoint</Application>
  <PresentationFormat>Předvádění na obrazovce (4:3)</PresentationFormat>
  <Paragraphs>51</Paragraphs>
  <Slides>24</Slides>
  <Notes>0</Notes>
  <HiddenSlides>0</HiddenSlides>
  <MMClips>13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24</vt:i4>
      </vt:variant>
    </vt:vector>
  </HeadingPairs>
  <TitlesOfParts>
    <vt:vector size="30" baseType="lpstr">
      <vt:lpstr>Arial</vt:lpstr>
      <vt:lpstr>Arial MT</vt:lpstr>
      <vt:lpstr>Calibri</vt:lpstr>
      <vt:lpstr>Open Sans</vt:lpstr>
      <vt:lpstr>Times New Roman</vt:lpstr>
      <vt:lpstr>Office Theme</vt:lpstr>
      <vt:lpstr>ISLÁM</vt:lpstr>
      <vt:lpstr>Prezentace aplikace PowerPoint</vt:lpstr>
      <vt:lpstr>Prezentace aplikace PowerPoint</vt:lpstr>
      <vt:lpstr>HISTORIE</vt:lpstr>
      <vt:lpstr>Prezentace aplikace PowerPoint</vt:lpstr>
      <vt:lpstr>Prezentace aplikace PowerPoint</vt:lpstr>
      <vt:lpstr>Prezentace aplikace PowerPoint</vt:lpstr>
      <vt:lpstr>Prezentace aplikace PowerPoint</vt:lpstr>
      <vt:lpstr>Mešita v Medíne, hrob Mohameda</vt:lpstr>
      <vt:lpstr>Modrá mešita, Istanbul</vt:lpstr>
      <vt:lpstr>Veľká mešita, SAE, Abu Dhabi</vt:lpstr>
      <vt:lpstr>Prezentace aplikace PowerPoint</vt:lpstr>
      <vt:lpstr>Prezentace aplikace PowerPoint</vt:lpstr>
      <vt:lpstr>Prezentace aplikace PowerPoint</vt:lpstr>
      <vt:lpstr>Súfismus</vt:lpstr>
      <vt:lpstr>Prezentace aplikace PowerPoint</vt:lpstr>
      <vt:lpstr>Prezentace aplikace PowerPoint</vt:lpstr>
      <vt:lpstr>Prezentace aplikace PowerPoint</vt:lpstr>
      <vt:lpstr>Prezentace aplikace PowerPoint</vt:lpstr>
      <vt:lpstr>Halal</vt:lpstr>
      <vt:lpstr>Korán</vt:lpstr>
      <vt:lpstr>Eschatológia islamu</vt:lpstr>
      <vt:lpstr>Čo sme nevedeli?</vt:lpstr>
      <vt:lpstr>Použitá literatura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JADERNÉ ZBROJENÍ</dc:title>
  <dc:creator>Bagua</dc:creator>
  <cp:lastModifiedBy>Slavomír Lesňák</cp:lastModifiedBy>
  <cp:revision>2</cp:revision>
  <dcterms:created xsi:type="dcterms:W3CDTF">2021-03-21T12:40:19Z</dcterms:created>
  <dcterms:modified xsi:type="dcterms:W3CDTF">2023-03-15T10:31:28Z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2019-03-05T00:00:00Z</vt:filetime>
  </property>
  <property fmtid="{D5CDD505-2E9C-101B-9397-08002B2CF9AE}" pid="3" name="Creator">
    <vt:lpwstr>Microsoft® PowerPoint® 2013</vt:lpwstr>
  </property>
  <property fmtid="{D5CDD505-2E9C-101B-9397-08002B2CF9AE}" pid="4" name="LastSaved">
    <vt:filetime>2021-03-21T00:00:00Z</vt:filetime>
  </property>
</Properties>
</file>