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Roboto" panose="020000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izghZux2aXxRfyGgGAGuwCsmA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information-new/?lang=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vojanovsky@ped.muni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ed.muni.cz/pedagogika/wp-content/uploads/2021/04/Self-evaluation-of-student-teacher-teaching-practice.docx" TargetMode="External"/><Relationship Id="rId5" Type="http://schemas.openxmlformats.org/officeDocument/2006/relationships/hyperlink" Target="https://www.ped.muni.cz/pedagogika/wp-content/uploads/2021/04/List-of-activities-done-by-student-at-Teaching-Practice.docx" TargetMode="External"/><Relationship Id="rId4" Type="http://schemas.openxmlformats.org/officeDocument/2006/relationships/hyperlink" Target="mailto:pospisil@ped.muni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FRlS2stZrXsVL1H-zRmoEf-AhK1SXU8iE3e5BroiLWU/edit?usp=sh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71732" y="840663"/>
            <a:ext cx="11574147" cy="4248507"/>
            <a:chOff x="210416" y="1022550"/>
            <a:chExt cx="11574147" cy="4248507"/>
          </a:xfrm>
        </p:grpSpPr>
        <p:sp>
          <p:nvSpPr>
            <p:cNvPr id="85" name="Google Shape;85;p1"/>
            <p:cNvSpPr/>
            <p:nvPr/>
          </p:nvSpPr>
          <p:spPr>
            <a:xfrm>
              <a:off x="6949751" y="1102448"/>
              <a:ext cx="4834812" cy="60649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Course PdZ004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ALTOGEHTER: 60 hours</a:t>
              </a:r>
              <a:endParaRPr sz="1800" b="0" i="0" u="none" strike="sng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3667038" y="2556493"/>
              <a:ext cx="1492117" cy="94556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Preparation at home</a:t>
              </a: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10417" y="2579819"/>
              <a:ext cx="1421768" cy="8989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Teaching at the school</a:t>
              </a: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1887552" y="2579819"/>
              <a:ext cx="1594468" cy="8989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Other duties at the school</a:t>
              </a: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7687647" y="1898557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6949751" y="2556493"/>
              <a:ext cx="1867679" cy="922235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SCHOOL</a:t>
              </a: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10654780" y="1809782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4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9916884" y="2556493"/>
              <a:ext cx="1867679" cy="922235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Leisure centre LIPKA</a:t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9134668" y="4352414"/>
              <a:ext cx="1564432" cy="918643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Preparation at home</a:t>
              </a: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5462455" y="4352414"/>
              <a:ext cx="1487296" cy="918643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Teaching at the school</a:t>
              </a:r>
              <a:endParaRPr/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7741803" y="3582298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7211444" y="4347582"/>
              <a:ext cx="1605986" cy="923475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Other duties at the school</a:t>
              </a:r>
              <a:endParaRPr/>
            </a:p>
          </p:txBody>
        </p:sp>
        <p:sp>
          <p:nvSpPr>
            <p:cNvPr id="97" name="Google Shape;97;p1"/>
            <p:cNvSpPr/>
            <p:nvPr/>
          </p:nvSpPr>
          <p:spPr>
            <a:xfrm rot="-2603928">
              <a:off x="8835602" y="3569469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 rot="2180848">
              <a:off x="6620034" y="3596248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210416" y="1022550"/>
              <a:ext cx="4948739" cy="6064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Course PdZ000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ALTOGEHTER: 60 hours</a:t>
              </a:r>
              <a:endParaRPr/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725358" y="1851146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4217153" y="1863046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2488843" y="1863046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3" name="Google Shape;103;p1"/>
          <p:cNvSpPr/>
          <p:nvPr/>
        </p:nvSpPr>
        <p:spPr>
          <a:xfrm>
            <a:off x="100000" y="4069558"/>
            <a:ext cx="1950720" cy="1040665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70C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 Teaching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AND/OR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Tandem teaching with mentor </a:t>
            </a:r>
            <a:endParaRPr/>
          </a:p>
        </p:txBody>
      </p:sp>
      <p:sp>
        <p:nvSpPr>
          <p:cNvPr id="104" name="Google Shape;104;p1"/>
          <p:cNvSpPr/>
          <p:nvPr/>
        </p:nvSpPr>
        <p:spPr>
          <a:xfrm>
            <a:off x="5399289" y="5760747"/>
            <a:ext cx="1936260" cy="1040665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92D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 Teaching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AND/OR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Tandem teaching with mentor </a:t>
            </a:r>
            <a:endParaRPr/>
          </a:p>
        </p:txBody>
      </p:sp>
      <p:sp>
        <p:nvSpPr>
          <p:cNvPr id="105" name="Google Shape;105;p1"/>
          <p:cNvSpPr/>
          <p:nvPr/>
        </p:nvSpPr>
        <p:spPr>
          <a:xfrm>
            <a:off x="955112" y="3477961"/>
            <a:ext cx="240495" cy="471208"/>
          </a:xfrm>
          <a:prstGeom prst="down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6247171" y="5176037"/>
            <a:ext cx="240495" cy="471208"/>
          </a:xfrm>
          <a:prstGeom prst="down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320158" y="88359"/>
            <a:ext cx="576511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Teaching Practice for Erasmus Students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2"/>
          <p:cNvGrpSpPr/>
          <p:nvPr/>
        </p:nvGrpSpPr>
        <p:grpSpPr>
          <a:xfrm>
            <a:off x="1834718" y="1402670"/>
            <a:ext cx="8522563" cy="4102291"/>
            <a:chOff x="-1235054" y="629045"/>
            <a:chExt cx="8522563" cy="3047918"/>
          </a:xfrm>
        </p:grpSpPr>
        <p:sp>
          <p:nvSpPr>
            <p:cNvPr id="113" name="Google Shape;113;p2"/>
            <p:cNvSpPr/>
            <p:nvPr/>
          </p:nvSpPr>
          <p:spPr>
            <a:xfrm>
              <a:off x="-1235054" y="629045"/>
              <a:ext cx="8522563" cy="733204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Courses PdZ000 / PdZ004</a:t>
              </a: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808664" y="2778054"/>
              <a:ext cx="4016403" cy="898909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Reflection on your Teaching Practice: one meeting at Faculty of Education</a:t>
              </a: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2318975" y="1599953"/>
              <a:ext cx="853633" cy="940397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7030A0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2"/>
          <p:cNvSpPr txBox="1"/>
          <p:nvPr/>
        </p:nvSpPr>
        <p:spPr>
          <a:xfrm>
            <a:off x="2603006" y="336988"/>
            <a:ext cx="700966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i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Reflection on Teaching Practice for ALL Students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Information about Teaching Practice </a:t>
            </a:r>
            <a:endParaRPr/>
          </a:p>
        </p:txBody>
      </p:sp>
      <p:sp>
        <p:nvSpPr>
          <p:cNvPr id="122" name="Google Shape;12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WEBSITE: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https://www.ped.muni.cz/pedagogika/information-new/?lang=en</a:t>
            </a:r>
            <a:r>
              <a:rPr lang="cs-CZ"/>
              <a:t>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STUDY MATERIALS (Information system)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>
            <a:spLocks noGrp="1"/>
          </p:cNvSpPr>
          <p:nvPr>
            <p:ph type="title"/>
          </p:nvPr>
        </p:nvSpPr>
        <p:spPr>
          <a:xfrm>
            <a:off x="838200" y="205327"/>
            <a:ext cx="10515600" cy="913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cs-CZ" sz="4800" b="1"/>
              <a:t>Important dates…</a:t>
            </a:r>
            <a:endParaRPr/>
          </a:p>
        </p:txBody>
      </p:sp>
      <p:sp>
        <p:nvSpPr>
          <p:cNvPr id="128" name="Google Shape;128;p4"/>
          <p:cNvSpPr txBox="1">
            <a:spLocks noGrp="1"/>
          </p:cNvSpPr>
          <p:nvPr>
            <p:ph type="body" idx="1"/>
          </p:nvPr>
        </p:nvSpPr>
        <p:spPr>
          <a:xfrm>
            <a:off x="838200" y="1251750"/>
            <a:ext cx="10515600" cy="560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The</a:t>
            </a:r>
            <a:r>
              <a:rPr lang="cs-CZ" sz="4000" b="1" dirty="0"/>
              <a:t> start </a:t>
            </a:r>
            <a:r>
              <a:rPr lang="cs-CZ" sz="4000" b="1" dirty="0" err="1"/>
              <a:t>of</a:t>
            </a:r>
            <a:r>
              <a:rPr lang="cs-CZ" sz="4000" b="1" dirty="0"/>
              <a:t>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teaching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endParaRPr sz="4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Thursday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2.3.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7:45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chosen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school</a:t>
            </a: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The</a:t>
            </a:r>
            <a:r>
              <a:rPr lang="cs-CZ" sz="4000" b="1" dirty="0"/>
              <a:t> end </a:t>
            </a:r>
            <a:r>
              <a:rPr lang="cs-CZ" sz="4000" b="1" dirty="0" err="1"/>
              <a:t>of</a:t>
            </a:r>
            <a:r>
              <a:rPr lang="cs-CZ" sz="4000" b="1" dirty="0"/>
              <a:t>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teaching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endParaRPr sz="40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later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than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31.5. 2023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Reflection</a:t>
            </a:r>
            <a:r>
              <a:rPr lang="cs-CZ" sz="4000" b="1" dirty="0"/>
              <a:t> on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r>
              <a:rPr lang="cs-CZ" sz="4000" b="1" dirty="0"/>
              <a:t> </a:t>
            </a:r>
            <a:r>
              <a:rPr lang="cs-CZ" sz="4000" b="1" dirty="0" err="1"/>
              <a:t>at</a:t>
            </a:r>
            <a:r>
              <a:rPr lang="cs-CZ" sz="4000" b="1" dirty="0"/>
              <a:t> </a:t>
            </a:r>
            <a:r>
              <a:rPr lang="cs-CZ" sz="4000" b="1" dirty="0" err="1"/>
              <a:t>the</a:t>
            </a:r>
            <a:r>
              <a:rPr lang="cs-CZ" sz="4000" b="1" dirty="0"/>
              <a:t> </a:t>
            </a:r>
            <a:r>
              <a:rPr lang="cs-CZ" sz="4000" b="1" dirty="0" err="1"/>
              <a:t>Faculty</a:t>
            </a:r>
            <a:r>
              <a:rPr lang="cs-CZ" sz="4000" b="1" dirty="0"/>
              <a:t>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Thursday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30. </a:t>
            </a:r>
            <a:r>
              <a:rPr lang="cs-CZ" sz="3600" dirty="0">
                <a:solidFill>
                  <a:srgbClr val="FF0000"/>
                </a:solidFill>
              </a:rPr>
              <a:t>3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 10:00–11:50,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classroom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22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Practice</a:t>
            </a:r>
            <a:r>
              <a:rPr lang="cs-CZ" sz="4000" b="1" dirty="0"/>
              <a:t> </a:t>
            </a:r>
            <a:r>
              <a:rPr lang="cs-CZ" sz="4000" b="1" dirty="0" err="1"/>
              <a:t>at</a:t>
            </a:r>
            <a:r>
              <a:rPr lang="cs-CZ" sz="4000" b="1" dirty="0"/>
              <a:t> LIPKA (</a:t>
            </a:r>
            <a:r>
              <a:rPr lang="cs-CZ" sz="4000" b="1" dirty="0" err="1"/>
              <a:t>only</a:t>
            </a:r>
            <a:r>
              <a:rPr lang="cs-CZ" sz="4000" b="1" dirty="0"/>
              <a:t> </a:t>
            </a:r>
            <a:r>
              <a:rPr lang="cs-CZ" sz="4000" b="1" dirty="0" err="1"/>
              <a:t>for</a:t>
            </a:r>
            <a:r>
              <a:rPr lang="cs-CZ" sz="4000" b="1" dirty="0"/>
              <a:t> </a:t>
            </a:r>
            <a:r>
              <a:rPr lang="cs-CZ" sz="4000" b="1" dirty="0" err="1"/>
              <a:t>students</a:t>
            </a:r>
            <a:r>
              <a:rPr lang="cs-CZ" sz="4000" b="1" dirty="0"/>
              <a:t> </a:t>
            </a:r>
            <a:r>
              <a:rPr lang="cs-CZ" sz="4000" b="1" dirty="0" err="1"/>
              <a:t>enrolled</a:t>
            </a:r>
            <a:r>
              <a:rPr lang="cs-CZ" sz="4000" b="1" dirty="0"/>
              <a:t> in PdZ004)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cs-CZ" sz="3600" dirty="0" err="1">
                <a:solidFill>
                  <a:srgbClr val="FF0000"/>
                </a:solidFill>
              </a:rPr>
              <a:t>Wednesday</a:t>
            </a:r>
            <a:r>
              <a:rPr lang="cs-CZ" sz="3600" dirty="0">
                <a:solidFill>
                  <a:srgbClr val="FF0000"/>
                </a:solidFill>
              </a:rPr>
              <a:t> 12. 4. 9:00–15:50, Lipka 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cs-CZ" sz="3600" dirty="0">
                <a:solidFill>
                  <a:srgbClr val="FF0000"/>
                </a:solidFill>
              </a:rPr>
              <a:t>(</a:t>
            </a:r>
            <a:r>
              <a:rPr lang="cs-CZ" sz="3600" dirty="0" err="1">
                <a:solidFill>
                  <a:srgbClr val="FF0000"/>
                </a:solidFill>
              </a:rPr>
              <a:t>expect</a:t>
            </a:r>
            <a:r>
              <a:rPr lang="cs-CZ" sz="3600" dirty="0">
                <a:solidFill>
                  <a:srgbClr val="FF0000"/>
                </a:solidFill>
              </a:rPr>
              <a:t> more </a:t>
            </a:r>
            <a:r>
              <a:rPr lang="cs-CZ" sz="3600" dirty="0" err="1">
                <a:solidFill>
                  <a:srgbClr val="FF0000"/>
                </a:solidFill>
              </a:rPr>
              <a:t>detailed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info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soon</a:t>
            </a:r>
            <a:r>
              <a:rPr lang="cs-CZ" sz="3600" dirty="0">
                <a:solidFill>
                  <a:srgbClr val="FF0000"/>
                </a:solidFill>
              </a:rPr>
              <a:t>)</a:t>
            </a: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>
            <a:spLocks noGrp="1"/>
          </p:cNvSpPr>
          <p:nvPr>
            <p:ph type="title"/>
          </p:nvPr>
        </p:nvSpPr>
        <p:spPr>
          <a:xfrm>
            <a:off x="838200" y="16981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Credits requirements </a:t>
            </a:r>
            <a:endParaRPr/>
          </a:p>
        </p:txBody>
      </p:sp>
      <p:sp>
        <p:nvSpPr>
          <p:cNvPr id="134" name="Google Shape;134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instructions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mentor</a:t>
            </a: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cs-CZ" dirty="0" err="1"/>
              <a:t>Send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documents</a:t>
            </a:r>
            <a:r>
              <a:rPr lang="cs-CZ" dirty="0"/>
              <a:t> to Petr Svojanovský </a:t>
            </a:r>
            <a:r>
              <a:rPr lang="cs-CZ" sz="2000" dirty="0"/>
              <a:t>(</a:t>
            </a:r>
            <a:r>
              <a:rPr lang="cs-CZ" sz="2000" u="sng" dirty="0">
                <a:solidFill>
                  <a:schemeClr val="hlink"/>
                </a:solidFill>
                <a:hlinkClick r:id="rId3"/>
              </a:rPr>
              <a:t>svojanovsky@ped.muni.cz</a:t>
            </a:r>
            <a:r>
              <a:rPr lang="cs-CZ" sz="2000" dirty="0"/>
              <a:t>) </a:t>
            </a:r>
            <a:r>
              <a:rPr lang="cs-CZ" dirty="0" err="1"/>
              <a:t>or</a:t>
            </a:r>
            <a:r>
              <a:rPr lang="cs-CZ" dirty="0"/>
              <a:t> Radek Pospíšil </a:t>
            </a:r>
            <a:r>
              <a:rPr lang="cs-CZ" sz="2000" dirty="0"/>
              <a:t>(</a:t>
            </a:r>
            <a:r>
              <a:rPr lang="cs-CZ" sz="2000" u="sng" dirty="0">
                <a:solidFill>
                  <a:schemeClr val="hlink"/>
                </a:solidFill>
                <a:hlinkClick r:id="rId4"/>
              </a:rPr>
              <a:t>pospisil@ped.muni.cz</a:t>
            </a:r>
            <a:r>
              <a:rPr lang="cs-CZ" sz="2000" dirty="0"/>
              <a:t>)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2400"/>
              <a:buChar char="•"/>
            </a:pPr>
            <a:r>
              <a:rPr lang="cs-CZ" b="0" i="0" u="sng" strike="noStrike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Overview</a:t>
            </a:r>
            <a:r>
              <a:rPr lang="cs-CZ" b="0" i="0" u="sng" strike="noStrike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b="0" i="0" u="sng" strike="noStrike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lang="cs-CZ" b="0" i="0" u="sng" strike="noStrike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b="0" i="0" u="sng" strike="noStrike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activities</a:t>
            </a:r>
            <a:r>
              <a:rPr lang="cs-CZ" b="0" i="0" u="sng" strike="noStrike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b="0" i="0" u="sng" strike="noStrike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performed</a:t>
            </a:r>
            <a:r>
              <a:rPr lang="cs-CZ" b="0" i="0" u="sng" strike="noStrike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by </a:t>
            </a:r>
            <a:r>
              <a:rPr lang="cs-CZ" b="0" i="0" u="sng" strike="noStrike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cs-CZ" b="0" i="0" u="sng" strike="noStrike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student </a:t>
            </a:r>
            <a:r>
              <a:rPr lang="cs-CZ" b="0" i="0" u="sng" strike="noStrike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during</a:t>
            </a:r>
            <a:r>
              <a:rPr lang="cs-CZ" b="0" i="0" u="sng" strike="noStrike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b="0" i="0" u="sng" strike="noStrike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cs-CZ" b="0" i="0" u="sng" strike="noStrike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b="0" i="0" u="sng" strike="noStrike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internship</a:t>
            </a:r>
            <a:endParaRPr dirty="0">
              <a:solidFill>
                <a:srgbClr val="0070C0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2400"/>
              <a:buChar char="•"/>
            </a:pPr>
            <a:r>
              <a:rPr lang="cs-CZ" b="0" i="0" u="sng" strike="noStrike" dirty="0" err="1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Self</a:t>
            </a:r>
            <a:r>
              <a:rPr lang="cs-CZ" b="0" i="0" u="sng" strike="noStrike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b="0" i="0" u="sng" strike="noStrike" dirty="0" err="1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evaluation</a:t>
            </a:r>
            <a:r>
              <a:rPr lang="cs-CZ" b="0" i="0" u="sng" strike="noStrike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b="0" i="0" u="sng" strike="noStrike" dirty="0" err="1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sheet</a:t>
            </a:r>
            <a:endParaRPr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Choosing your school..</a:t>
            </a:r>
            <a:endParaRPr/>
          </a:p>
        </p:txBody>
      </p:sp>
      <p:sp>
        <p:nvSpPr>
          <p:cNvPr id="140" name="Google Shape;14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u="sng" dirty="0">
                <a:solidFill>
                  <a:schemeClr val="hlink"/>
                </a:solidFill>
                <a:hlinkClick r:id="rId3"/>
              </a:rPr>
              <a:t>https://docs.google.com/spreadsheets/d/1FRlS2stZrXsVL1H-zRmoEf-AhK1SXU8iE3e5BroiLWU/edit?usp=sharing</a:t>
            </a:r>
            <a:r>
              <a:rPr lang="cs-CZ" u="sng" dirty="0">
                <a:solidFill>
                  <a:schemeClr val="hlink"/>
                </a:solidFill>
              </a:rPr>
              <a:t>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273</Words>
  <Application>Microsoft Office PowerPoint</Application>
  <PresentationFormat>Širokoúhlá obrazovka</PresentationFormat>
  <Paragraphs>54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Roboto</vt:lpstr>
      <vt:lpstr>Calibri</vt:lpstr>
      <vt:lpstr>Arial</vt:lpstr>
      <vt:lpstr>Motiv Office</vt:lpstr>
      <vt:lpstr>Prezentace aplikace PowerPoint</vt:lpstr>
      <vt:lpstr>Prezentace aplikace PowerPoint</vt:lpstr>
      <vt:lpstr>Information about Teaching Practice </vt:lpstr>
      <vt:lpstr>Important dates…</vt:lpstr>
      <vt:lpstr>Credits requirements </vt:lpstr>
      <vt:lpstr>Choosing your school..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Admin-01</dc:creator>
  <cp:lastModifiedBy>Petr Svojanovský</cp:lastModifiedBy>
  <cp:revision>5</cp:revision>
  <dcterms:created xsi:type="dcterms:W3CDTF">2019-05-28T09:02:18Z</dcterms:created>
  <dcterms:modified xsi:type="dcterms:W3CDTF">2023-02-15T10:24:23Z</dcterms:modified>
</cp:coreProperties>
</file>