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4901QFRvq50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oLiQG2Zc0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jHTWMP_T1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A4WSYIl2E" TargetMode="Externa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-5bB4OckdM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owurRP3koMw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WTiR1E60fXk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jaj6rAMUiQ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9VTPX2-f7-c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7yNEcr7Bvg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iO9osyTXQg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J3OH0k0syI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m4Z3GV-DT6Q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R7Wdy-3-TA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vyNJwOBwcU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_xzBfF2lDc" TargetMode="Externa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rgZeFixPJN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peTPLVrWYI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-x5rboVHEpA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nmiSZhs7pQ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JxBv9oYiJ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leT1QX9BO0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5019" y="534389"/>
            <a:ext cx="10972800" cy="3586347"/>
          </a:xfrm>
        </p:spPr>
        <p:txBody>
          <a:bodyPr>
            <a:normAutofit/>
          </a:bodyPr>
          <a:lstStyle/>
          <a:p>
            <a:pPr algn="ctr">
              <a:lnSpc>
                <a:spcPct val="200000"/>
              </a:lnSpc>
            </a:pPr>
            <a:r>
              <a:rPr lang="ru-RU" sz="4800" dirty="0" smtClean="0"/>
              <a:t>Фильмы с тематикой </a:t>
            </a:r>
            <a:br>
              <a:rPr lang="ru-RU" sz="4800" dirty="0" smtClean="0"/>
            </a:br>
            <a:r>
              <a:rPr lang="ru-RU" sz="4800" dirty="0" smtClean="0"/>
              <a:t>великой отечественной войны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230814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Прощаться не будем</a:t>
            </a:r>
            <a:endParaRPr lang="cs-CZ" sz="4400" dirty="0"/>
          </a:p>
        </p:txBody>
      </p:sp>
      <p:pic>
        <p:nvPicPr>
          <p:cNvPr id="4" name="SYoLiQG2Zc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56095" y="1177191"/>
            <a:ext cx="9921923" cy="5581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7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Дорога на берлин</a:t>
            </a:r>
            <a:endParaRPr lang="cs-CZ" sz="4400" dirty="0"/>
          </a:p>
        </p:txBody>
      </p:sp>
      <p:pic>
        <p:nvPicPr>
          <p:cNvPr id="4" name="qjA4WSYIl2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3391" y="1173707"/>
            <a:ext cx="9880979" cy="548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79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13746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hlinkClick r:id="rId3"/>
              </a:rPr>
              <a:t>Т</a:t>
            </a:r>
            <a:r>
              <a:rPr lang="cs-CZ" sz="4800" dirty="0" smtClean="0">
                <a:hlinkClick r:id="rId3"/>
              </a:rPr>
              <a:t>-34</a:t>
            </a:r>
            <a:endParaRPr lang="cs-CZ" sz="4800" dirty="0"/>
          </a:p>
        </p:txBody>
      </p:sp>
      <p:pic>
        <p:nvPicPr>
          <p:cNvPr id="4" name="owurRP3koMw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78925" y="1187355"/>
            <a:ext cx="9383720" cy="527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00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04717"/>
            <a:ext cx="10820400" cy="1166752"/>
          </a:xfrm>
        </p:spPr>
        <p:txBody>
          <a:bodyPr>
            <a:noAutofit/>
          </a:bodyPr>
          <a:lstStyle/>
          <a:p>
            <a:r>
              <a:rPr lang="ru-RU" dirty="0" smtClean="0">
                <a:hlinkClick r:id="rId3"/>
              </a:rPr>
              <a:t>Семнадцать мгновений весны</a:t>
            </a:r>
            <a:endParaRPr lang="cs-CZ" dirty="0"/>
          </a:p>
        </p:txBody>
      </p:sp>
      <p:pic>
        <p:nvPicPr>
          <p:cNvPr id="6" name="cjaj6rAMUi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35539" y="1333713"/>
            <a:ext cx="9837762" cy="5149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42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6746" y="0"/>
            <a:ext cx="10645254" cy="1293028"/>
          </a:xfrm>
        </p:spPr>
        <p:txBody>
          <a:bodyPr>
            <a:normAutofit/>
          </a:bodyPr>
          <a:lstStyle/>
          <a:p>
            <a:r>
              <a:rPr lang="ru-RU" sz="4400" dirty="0" smtClean="0">
                <a:hlinkClick r:id="rId3"/>
              </a:rPr>
              <a:t>В бой идут одни </a:t>
            </a:r>
            <a:r>
              <a:rPr lang="cs-CZ" sz="4400" dirty="0" smtClean="0">
                <a:hlinkClick r:id="rId3"/>
              </a:rPr>
              <a:t>„</a:t>
            </a:r>
            <a:r>
              <a:rPr lang="ru-RU" sz="4400" dirty="0" smtClean="0">
                <a:hlinkClick r:id="rId3"/>
              </a:rPr>
              <a:t>старики</a:t>
            </a:r>
            <a:r>
              <a:rPr lang="cs-CZ" sz="4400" dirty="0" smtClean="0">
                <a:hlinkClick r:id="rId3"/>
              </a:rPr>
              <a:t>“</a:t>
            </a:r>
            <a:endParaRPr lang="cs-CZ" sz="4400" dirty="0"/>
          </a:p>
        </p:txBody>
      </p:sp>
      <p:pic>
        <p:nvPicPr>
          <p:cNvPr id="4" name="f7yNEcr7Bv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173707" y="1293028"/>
            <a:ext cx="10364513" cy="5471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0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13648"/>
            <a:ext cx="8610600" cy="1293028"/>
          </a:xfrm>
        </p:spPr>
        <p:txBody>
          <a:bodyPr>
            <a:normAutofit/>
          </a:bodyPr>
          <a:lstStyle/>
          <a:p>
            <a:r>
              <a:rPr lang="ru-RU" sz="4400" dirty="0" smtClean="0">
                <a:hlinkClick r:id="rId3"/>
              </a:rPr>
              <a:t>А зори здесь тихие</a:t>
            </a:r>
            <a:endParaRPr lang="cs-CZ" sz="4400" dirty="0"/>
          </a:p>
        </p:txBody>
      </p:sp>
      <p:pic>
        <p:nvPicPr>
          <p:cNvPr id="4" name="DJ3OH0k0sy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244221" y="1306676"/>
            <a:ext cx="9894626" cy="5375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70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39406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Битва за </a:t>
            </a:r>
            <a:r>
              <a:rPr lang="ru-RU" sz="4400" dirty="0" err="1" smtClean="0">
                <a:hlinkClick r:id="rId3"/>
              </a:rPr>
              <a:t>севастополь</a:t>
            </a:r>
            <a:endParaRPr lang="cs-CZ" sz="4400" dirty="0"/>
          </a:p>
        </p:txBody>
      </p:sp>
      <p:pic>
        <p:nvPicPr>
          <p:cNvPr id="4" name="nR7Wdy-3-T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941679" y="1185348"/>
            <a:ext cx="9795396" cy="550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93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/>
          <a:lstStyle/>
          <a:p>
            <a:pPr algn="ctr"/>
            <a:r>
              <a:rPr lang="ru-RU" dirty="0" smtClean="0">
                <a:hlinkClick r:id="rId3"/>
              </a:rPr>
              <a:t>Мы из будущего</a:t>
            </a:r>
            <a:endParaRPr lang="cs-CZ" dirty="0"/>
          </a:p>
        </p:txBody>
      </p:sp>
      <p:pic>
        <p:nvPicPr>
          <p:cNvPr id="4" name="f_xzBfF2lDc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80402" y="1239458"/>
            <a:ext cx="9588183" cy="5393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0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Мы из будущего-2</a:t>
            </a:r>
            <a:endParaRPr lang="cs-CZ" sz="4400" dirty="0"/>
          </a:p>
        </p:txBody>
      </p:sp>
      <p:pic>
        <p:nvPicPr>
          <p:cNvPr id="4" name="3peTPLVrWYI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96788" y="1224105"/>
            <a:ext cx="9799093" cy="551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96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0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рубеж</a:t>
            </a:r>
            <a:endParaRPr lang="cs-CZ" sz="4400" dirty="0"/>
          </a:p>
        </p:txBody>
      </p:sp>
      <p:pic>
        <p:nvPicPr>
          <p:cNvPr id="4" name="fnmiSZhs7p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87857" y="1160985"/>
            <a:ext cx="9744501" cy="5481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1400" y="27394"/>
            <a:ext cx="8610600" cy="129302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hlinkClick r:id="rId3"/>
              </a:rPr>
              <a:t>запрет</a:t>
            </a:r>
            <a:endParaRPr lang="cs-CZ" sz="4400" dirty="0"/>
          </a:p>
        </p:txBody>
      </p:sp>
      <p:pic>
        <p:nvPicPr>
          <p:cNvPr id="4" name="lleT1QX9BO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33516" y="1137954"/>
            <a:ext cx="9689910" cy="545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5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22553</TotalTime>
  <Words>36</Words>
  <Application>Microsoft Office PowerPoint</Application>
  <PresentationFormat>Широкоэкранный</PresentationFormat>
  <Paragraphs>12</Paragraphs>
  <Slides>12</Slides>
  <Notes>0</Notes>
  <HiddenSlides>0</HiddenSlides>
  <MMClips>11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Century Gothic</vt:lpstr>
      <vt:lpstr>След самолета</vt:lpstr>
      <vt:lpstr>Фильмы с тематикой  великой отечественной войны</vt:lpstr>
      <vt:lpstr>Семнадцать мгновений весны</vt:lpstr>
      <vt:lpstr>В бой идут одни „старики“</vt:lpstr>
      <vt:lpstr>А зори здесь тихие</vt:lpstr>
      <vt:lpstr>Битва за севастополь</vt:lpstr>
      <vt:lpstr>Мы из будущего</vt:lpstr>
      <vt:lpstr>Мы из будущего-2</vt:lpstr>
      <vt:lpstr>рубеж</vt:lpstr>
      <vt:lpstr>запрет</vt:lpstr>
      <vt:lpstr>Прощаться не будем</vt:lpstr>
      <vt:lpstr>Дорога на берлин</vt:lpstr>
      <vt:lpstr>Т-34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Фильмы с тематикой  великой отечественной войны</dc:title>
  <dc:creator>Uživatel systému Windows</dc:creator>
  <cp:lastModifiedBy>Uživatel systému Windows</cp:lastModifiedBy>
  <cp:revision>14</cp:revision>
  <dcterms:created xsi:type="dcterms:W3CDTF">2019-04-16T16:14:25Z</dcterms:created>
  <dcterms:modified xsi:type="dcterms:W3CDTF">2020-02-23T21:43:27Z</dcterms:modified>
</cp:coreProperties>
</file>