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0"/>
  </p:notesMasterIdLst>
  <p:sldIdLst>
    <p:sldId id="335" r:id="rId2"/>
    <p:sldId id="325" r:id="rId3"/>
    <p:sldId id="311" r:id="rId4"/>
    <p:sldId id="263" r:id="rId5"/>
    <p:sldId id="259" r:id="rId6"/>
    <p:sldId id="264" r:id="rId7"/>
    <p:sldId id="265" r:id="rId8"/>
    <p:sldId id="34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521B93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1"/>
    <p:restoredTop sz="94590"/>
  </p:normalViewPr>
  <p:slideViewPr>
    <p:cSldViewPr snapToGrid="0" snapToObjects="1">
      <p:cViewPr varScale="1">
        <p:scale>
          <a:sx n="115" d="100"/>
          <a:sy n="115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AF56C-A38C-442C-96EC-1BCDD4D109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4DE0573C-00B7-4D41-AE29-4A65B2929D9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Cíle </a:t>
          </a:r>
          <a:endParaRPr lang="en-US" dirty="0"/>
        </a:p>
      </dgm:t>
    </dgm:pt>
    <dgm:pt modelId="{32B07079-BD31-467A-A3D1-619095016B38}" type="parTrans" cxnId="{2F198079-735E-481B-A357-B70977C1693D}">
      <dgm:prSet/>
      <dgm:spPr/>
      <dgm:t>
        <a:bodyPr/>
        <a:lstStyle/>
        <a:p>
          <a:endParaRPr lang="en-US"/>
        </a:p>
      </dgm:t>
    </dgm:pt>
    <dgm:pt modelId="{4D0C198A-1529-4A48-913C-D3B055353219}" type="sibTrans" cxnId="{2F198079-735E-481B-A357-B70977C1693D}">
      <dgm:prSet/>
      <dgm:spPr/>
      <dgm:t>
        <a:bodyPr/>
        <a:lstStyle/>
        <a:p>
          <a:endParaRPr lang="en-US"/>
        </a:p>
      </dgm:t>
    </dgm:pt>
    <dgm:pt modelId="{5F5C8CBB-941F-45D7-94A5-7FE266F03B3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Zjistit mínění</a:t>
          </a:r>
          <a:endParaRPr lang="en-US"/>
        </a:p>
      </dgm:t>
    </dgm:pt>
    <dgm:pt modelId="{A5F36637-CCE2-479D-B236-C443DD124DE7}" type="parTrans" cxnId="{A08F3481-8210-41DD-8D3B-EC3C2F52ED97}">
      <dgm:prSet/>
      <dgm:spPr/>
      <dgm:t>
        <a:bodyPr/>
        <a:lstStyle/>
        <a:p>
          <a:endParaRPr lang="en-US"/>
        </a:p>
      </dgm:t>
    </dgm:pt>
    <dgm:pt modelId="{6B41257A-72C4-4F22-93B7-741E5A900E68}" type="sibTrans" cxnId="{A08F3481-8210-41DD-8D3B-EC3C2F52ED97}">
      <dgm:prSet/>
      <dgm:spPr/>
      <dgm:t>
        <a:bodyPr/>
        <a:lstStyle/>
        <a:p>
          <a:endParaRPr lang="en-US"/>
        </a:p>
      </dgm:t>
    </dgm:pt>
    <dgm:pt modelId="{BD1FEFFD-8E30-4AF4-B171-13D93ED1C8C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Angažovat pro změnu</a:t>
          </a:r>
          <a:endParaRPr lang="en-US"/>
        </a:p>
      </dgm:t>
    </dgm:pt>
    <dgm:pt modelId="{FF26F124-6FA7-4212-BB46-A966DC75E4E6}" type="parTrans" cxnId="{3AF7004B-8B47-402D-BA5D-52E8F703CB72}">
      <dgm:prSet/>
      <dgm:spPr/>
      <dgm:t>
        <a:bodyPr/>
        <a:lstStyle/>
        <a:p>
          <a:endParaRPr lang="en-US"/>
        </a:p>
      </dgm:t>
    </dgm:pt>
    <dgm:pt modelId="{A7571837-B4D3-4B60-8CF7-5BAF599E34CC}" type="sibTrans" cxnId="{3AF7004B-8B47-402D-BA5D-52E8F703CB72}">
      <dgm:prSet/>
      <dgm:spPr/>
      <dgm:t>
        <a:bodyPr/>
        <a:lstStyle/>
        <a:p>
          <a:endParaRPr lang="en-US"/>
        </a:p>
      </dgm:t>
    </dgm:pt>
    <dgm:pt modelId="{D69B4DAF-F4A9-4EF6-A868-3368967A0E5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Posílit rodičovskou odpovědnost</a:t>
          </a:r>
          <a:endParaRPr lang="en-US"/>
        </a:p>
      </dgm:t>
    </dgm:pt>
    <dgm:pt modelId="{829D473C-D984-486E-83DA-17BA60B8B43C}" type="parTrans" cxnId="{665EB308-0743-4DE7-BB9F-68996E75587D}">
      <dgm:prSet/>
      <dgm:spPr/>
      <dgm:t>
        <a:bodyPr/>
        <a:lstStyle/>
        <a:p>
          <a:endParaRPr lang="en-US"/>
        </a:p>
      </dgm:t>
    </dgm:pt>
    <dgm:pt modelId="{51DC3217-B06F-4CF1-995B-32847329BAD6}" type="sibTrans" cxnId="{665EB308-0743-4DE7-BB9F-68996E75587D}">
      <dgm:prSet/>
      <dgm:spPr/>
      <dgm:t>
        <a:bodyPr/>
        <a:lstStyle/>
        <a:p>
          <a:endParaRPr lang="en-US"/>
        </a:p>
      </dgm:t>
    </dgm:pt>
    <dgm:pt modelId="{F8695370-4E7F-42A5-9825-2367FA05739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Posílit rodičovskou kompetenci</a:t>
          </a:r>
          <a:endParaRPr lang="en-US"/>
        </a:p>
      </dgm:t>
    </dgm:pt>
    <dgm:pt modelId="{ECE7CBEF-CDB5-4A0A-A88D-A7200311925B}" type="parTrans" cxnId="{04945FC8-0AF0-4E19-A448-B676B76006FC}">
      <dgm:prSet/>
      <dgm:spPr/>
      <dgm:t>
        <a:bodyPr/>
        <a:lstStyle/>
        <a:p>
          <a:endParaRPr lang="en-US"/>
        </a:p>
      </dgm:t>
    </dgm:pt>
    <dgm:pt modelId="{74835D51-F1C4-4BB1-B188-0FF53CBFE0D9}" type="sibTrans" cxnId="{04945FC8-0AF0-4E19-A448-B676B76006FC}">
      <dgm:prSet/>
      <dgm:spPr/>
      <dgm:t>
        <a:bodyPr/>
        <a:lstStyle/>
        <a:p>
          <a:endParaRPr lang="en-US"/>
        </a:p>
      </dgm:t>
    </dgm:pt>
    <dgm:pt modelId="{86D87856-8F4B-472A-8B92-94FB8C6F189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Téma – pokrok žáků</a:t>
          </a:r>
          <a:endParaRPr lang="en-US" dirty="0"/>
        </a:p>
      </dgm:t>
    </dgm:pt>
    <dgm:pt modelId="{5BCCA36D-8E94-408B-A377-735980B96635}" type="parTrans" cxnId="{9735C7FE-006B-440C-A69B-6F6995EF4991}">
      <dgm:prSet/>
      <dgm:spPr/>
      <dgm:t>
        <a:bodyPr/>
        <a:lstStyle/>
        <a:p>
          <a:endParaRPr lang="en-US"/>
        </a:p>
      </dgm:t>
    </dgm:pt>
    <dgm:pt modelId="{77BF68D9-8CA3-475E-AE0E-52533FB62A04}" type="sibTrans" cxnId="{9735C7FE-006B-440C-A69B-6F6995EF4991}">
      <dgm:prSet/>
      <dgm:spPr/>
      <dgm:t>
        <a:bodyPr/>
        <a:lstStyle/>
        <a:p>
          <a:endParaRPr lang="en-US"/>
        </a:p>
      </dgm:t>
    </dgm:pt>
    <dgm:pt modelId="{83F2AA46-8603-409B-A152-18A36E2780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Otevřená nabídka</a:t>
          </a:r>
          <a:endParaRPr lang="en-US" dirty="0"/>
        </a:p>
      </dgm:t>
    </dgm:pt>
    <dgm:pt modelId="{47AF573F-2098-46FD-90CA-A8ECDD068ACD}" type="parTrans" cxnId="{4ECABFA1-5AA2-4C91-AD2D-9B20B8139254}">
      <dgm:prSet/>
      <dgm:spPr/>
      <dgm:t>
        <a:bodyPr/>
        <a:lstStyle/>
        <a:p>
          <a:endParaRPr lang="en-US"/>
        </a:p>
      </dgm:t>
    </dgm:pt>
    <dgm:pt modelId="{DB6CE824-B72B-4F33-975E-69E14BA17405}" type="sibTrans" cxnId="{4ECABFA1-5AA2-4C91-AD2D-9B20B8139254}">
      <dgm:prSet/>
      <dgm:spPr/>
      <dgm:t>
        <a:bodyPr/>
        <a:lstStyle/>
        <a:p>
          <a:endParaRPr lang="en-US"/>
        </a:p>
      </dgm:t>
    </dgm:pt>
    <dgm:pt modelId="{5A604A71-119F-2248-AC64-BF7324D090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množství</a:t>
          </a:r>
          <a:r>
            <a:rPr lang="en-US" dirty="0"/>
            <a:t> </a:t>
          </a:r>
          <a:r>
            <a:rPr lang="en-US" dirty="0" err="1"/>
            <a:t>informací</a:t>
          </a:r>
          <a:r>
            <a:rPr lang="en-US" dirty="0"/>
            <a:t> a </a:t>
          </a:r>
          <a:r>
            <a:rPr lang="en-US" dirty="0" err="1"/>
            <a:t>jejich</a:t>
          </a:r>
          <a:r>
            <a:rPr lang="en-US" dirty="0"/>
            <a:t> </a:t>
          </a:r>
          <a:r>
            <a:rPr lang="en-US" dirty="0" err="1"/>
            <a:t>obsah</a:t>
          </a:r>
          <a:endParaRPr lang="en-US" dirty="0"/>
        </a:p>
      </dgm:t>
    </dgm:pt>
    <dgm:pt modelId="{A2E9B2A5-AC6E-6D4A-85C3-16FE66D0E17A}" type="parTrans" cxnId="{F2C8FDD7-E073-4B4B-B92A-3ADA1930A0B1}">
      <dgm:prSet/>
      <dgm:spPr/>
      <dgm:t>
        <a:bodyPr/>
        <a:lstStyle/>
        <a:p>
          <a:endParaRPr lang="cs-CZ"/>
        </a:p>
      </dgm:t>
    </dgm:pt>
    <dgm:pt modelId="{9029D767-6FBC-A244-A31B-699A077B7BA3}" type="sibTrans" cxnId="{F2C8FDD7-E073-4B4B-B92A-3ADA1930A0B1}">
      <dgm:prSet/>
      <dgm:spPr/>
      <dgm:t>
        <a:bodyPr/>
        <a:lstStyle/>
        <a:p>
          <a:endParaRPr lang="cs-CZ"/>
        </a:p>
      </dgm:t>
    </dgm:pt>
    <dgm:pt modelId="{CB805FD7-BAAE-5E41-99C9-4AEB47249A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spolupráce</a:t>
          </a:r>
          <a:r>
            <a:rPr lang="en-US" dirty="0"/>
            <a:t> x </a:t>
          </a:r>
          <a:r>
            <a:rPr lang="en-US" dirty="0" err="1"/>
            <a:t>boj</a:t>
          </a:r>
          <a:endParaRPr lang="en-US" dirty="0"/>
        </a:p>
      </dgm:t>
    </dgm:pt>
    <dgm:pt modelId="{181345FE-6E5A-8649-94B1-9F1D01BBE138}" type="parTrans" cxnId="{702B3318-AE41-DE44-A171-AA5D666FA1A1}">
      <dgm:prSet/>
      <dgm:spPr/>
      <dgm:t>
        <a:bodyPr/>
        <a:lstStyle/>
        <a:p>
          <a:endParaRPr lang="cs-CZ"/>
        </a:p>
      </dgm:t>
    </dgm:pt>
    <dgm:pt modelId="{96E96253-1ACF-DE45-8547-CF0B4E717652}" type="sibTrans" cxnId="{702B3318-AE41-DE44-A171-AA5D666FA1A1}">
      <dgm:prSet/>
      <dgm:spPr/>
      <dgm:t>
        <a:bodyPr/>
        <a:lstStyle/>
        <a:p>
          <a:endParaRPr lang="cs-CZ"/>
        </a:p>
      </dgm:t>
    </dgm:pt>
    <dgm:pt modelId="{68C7470E-827F-4238-A39B-C4409B9E0563}" type="pres">
      <dgm:prSet presAssocID="{1CFAF56C-A38C-442C-96EC-1BCDD4D10946}" presName="root" presStyleCnt="0">
        <dgm:presLayoutVars>
          <dgm:dir/>
          <dgm:resizeHandles val="exact"/>
        </dgm:presLayoutVars>
      </dgm:prSet>
      <dgm:spPr/>
    </dgm:pt>
    <dgm:pt modelId="{561419B3-A01B-4E9E-A171-F1D828950432}" type="pres">
      <dgm:prSet presAssocID="{4DE0573C-00B7-4D41-AE29-4A65B2929D9B}" presName="compNode" presStyleCnt="0"/>
      <dgm:spPr/>
    </dgm:pt>
    <dgm:pt modelId="{205F5B47-5200-44FF-8B73-42F92CC15DA3}" type="pres">
      <dgm:prSet presAssocID="{4DE0573C-00B7-4D41-AE29-4A65B2929D9B}" presName="bgRect" presStyleLbl="bgShp" presStyleIdx="0" presStyleCnt="3"/>
      <dgm:spPr/>
    </dgm:pt>
    <dgm:pt modelId="{AAB4E2FA-A929-4BD7-8853-1DD3B3238816}" type="pres">
      <dgm:prSet presAssocID="{4DE0573C-00B7-4D41-AE29-4A65B2929D9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23161CA4-62CE-49B2-9B52-F3ABC81C54D1}" type="pres">
      <dgm:prSet presAssocID="{4DE0573C-00B7-4D41-AE29-4A65B2929D9B}" presName="spaceRect" presStyleCnt="0"/>
      <dgm:spPr/>
    </dgm:pt>
    <dgm:pt modelId="{BE412C7B-C5EE-463A-B9D4-78D1EEE8F5A6}" type="pres">
      <dgm:prSet presAssocID="{4DE0573C-00B7-4D41-AE29-4A65B2929D9B}" presName="parTx" presStyleLbl="revTx" presStyleIdx="0" presStyleCnt="6">
        <dgm:presLayoutVars>
          <dgm:chMax val="0"/>
          <dgm:chPref val="0"/>
        </dgm:presLayoutVars>
      </dgm:prSet>
      <dgm:spPr/>
    </dgm:pt>
    <dgm:pt modelId="{303C328B-C4B5-42AA-A5CC-90A50917696A}" type="pres">
      <dgm:prSet presAssocID="{4DE0573C-00B7-4D41-AE29-4A65B2929D9B}" presName="desTx" presStyleLbl="revTx" presStyleIdx="1" presStyleCnt="6">
        <dgm:presLayoutVars/>
      </dgm:prSet>
      <dgm:spPr/>
    </dgm:pt>
    <dgm:pt modelId="{74301354-A910-4B01-A340-214B3B4AEF40}" type="pres">
      <dgm:prSet presAssocID="{4D0C198A-1529-4A48-913C-D3B055353219}" presName="sibTrans" presStyleCnt="0"/>
      <dgm:spPr/>
    </dgm:pt>
    <dgm:pt modelId="{DB9BD968-C36B-8A4E-BCA2-4F2D7A78DAFF}" type="pres">
      <dgm:prSet presAssocID="{86D87856-8F4B-472A-8B92-94FB8C6F1892}" presName="compNode" presStyleCnt="0"/>
      <dgm:spPr/>
    </dgm:pt>
    <dgm:pt modelId="{F56ECA32-4540-3B49-9A97-C0FD4B0A3E91}" type="pres">
      <dgm:prSet presAssocID="{86D87856-8F4B-472A-8B92-94FB8C6F1892}" presName="bgRect" presStyleLbl="bgShp" presStyleIdx="1" presStyleCnt="3"/>
      <dgm:spPr/>
    </dgm:pt>
    <dgm:pt modelId="{870D28AE-C658-4A44-A393-84F028AED213}" type="pres">
      <dgm:prSet presAssocID="{86D87856-8F4B-472A-8B92-94FB8C6F18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Černá tabule"/>
        </a:ext>
      </dgm:extLst>
    </dgm:pt>
    <dgm:pt modelId="{CB811F52-F747-B24F-BB5C-E4C62C7E8E6E}" type="pres">
      <dgm:prSet presAssocID="{86D87856-8F4B-472A-8B92-94FB8C6F1892}" presName="spaceRect" presStyleCnt="0"/>
      <dgm:spPr/>
    </dgm:pt>
    <dgm:pt modelId="{E27B0DFB-2D8C-1A45-8C34-7113F2B53120}" type="pres">
      <dgm:prSet presAssocID="{86D87856-8F4B-472A-8B92-94FB8C6F1892}" presName="parTx" presStyleLbl="revTx" presStyleIdx="2" presStyleCnt="6">
        <dgm:presLayoutVars>
          <dgm:chMax val="0"/>
          <dgm:chPref val="0"/>
        </dgm:presLayoutVars>
      </dgm:prSet>
      <dgm:spPr/>
    </dgm:pt>
    <dgm:pt modelId="{85136028-B35C-2F41-A982-4FC8C3D92BC7}" type="pres">
      <dgm:prSet presAssocID="{86D87856-8F4B-472A-8B92-94FB8C6F1892}" presName="desTx" presStyleLbl="revTx" presStyleIdx="3" presStyleCnt="6">
        <dgm:presLayoutVars/>
      </dgm:prSet>
      <dgm:spPr/>
    </dgm:pt>
    <dgm:pt modelId="{3BDC3E50-2D89-3245-AF73-BA058783B856}" type="pres">
      <dgm:prSet presAssocID="{77BF68D9-8CA3-475E-AE0E-52533FB62A04}" presName="sibTrans" presStyleCnt="0"/>
      <dgm:spPr/>
    </dgm:pt>
    <dgm:pt modelId="{ED71C552-D72B-4A78-8263-846F999091A6}" type="pres">
      <dgm:prSet presAssocID="{83F2AA46-8603-409B-A152-18A36E278081}" presName="compNode" presStyleCnt="0"/>
      <dgm:spPr/>
    </dgm:pt>
    <dgm:pt modelId="{741B9159-B7E0-42F3-86AB-1FDF7743B92D}" type="pres">
      <dgm:prSet presAssocID="{83F2AA46-8603-409B-A152-18A36E278081}" presName="bgRect" presStyleLbl="bgShp" presStyleIdx="2" presStyleCnt="3"/>
      <dgm:spPr/>
    </dgm:pt>
    <dgm:pt modelId="{AB7BB7CD-F44B-4E6B-8F95-B6DC7F283201}" type="pres">
      <dgm:prSet presAssocID="{83F2AA46-8603-409B-A152-18A36E2780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A92808D-331F-4FA9-A92A-D865C5144D22}" type="pres">
      <dgm:prSet presAssocID="{83F2AA46-8603-409B-A152-18A36E278081}" presName="spaceRect" presStyleCnt="0"/>
      <dgm:spPr/>
    </dgm:pt>
    <dgm:pt modelId="{CB21A0C1-CC0D-48A0-B976-4670ECB2FF18}" type="pres">
      <dgm:prSet presAssocID="{83F2AA46-8603-409B-A152-18A36E278081}" presName="parTx" presStyleLbl="revTx" presStyleIdx="4" presStyleCnt="6">
        <dgm:presLayoutVars>
          <dgm:chMax val="0"/>
          <dgm:chPref val="0"/>
        </dgm:presLayoutVars>
      </dgm:prSet>
      <dgm:spPr/>
    </dgm:pt>
    <dgm:pt modelId="{C48FBEFD-873B-9342-9ED2-C9E5E0CC147F}" type="pres">
      <dgm:prSet presAssocID="{83F2AA46-8603-409B-A152-18A36E278081}" presName="desTx" presStyleLbl="revTx" presStyleIdx="5" presStyleCnt="6">
        <dgm:presLayoutVars/>
      </dgm:prSet>
      <dgm:spPr/>
    </dgm:pt>
  </dgm:ptLst>
  <dgm:cxnLst>
    <dgm:cxn modelId="{665EB308-0743-4DE7-BB9F-68996E75587D}" srcId="{4DE0573C-00B7-4D41-AE29-4A65B2929D9B}" destId="{D69B4DAF-F4A9-4EF6-A868-3368967A0E5E}" srcOrd="2" destOrd="0" parTransId="{829D473C-D984-486E-83DA-17BA60B8B43C}" sibTransId="{51DC3217-B06F-4CF1-995B-32847329BAD6}"/>
    <dgm:cxn modelId="{702B3318-AE41-DE44-A171-AA5D666FA1A1}" srcId="{83F2AA46-8603-409B-A152-18A36E278081}" destId="{CB805FD7-BAAE-5E41-99C9-4AEB47249AE3}" srcOrd="0" destOrd="0" parTransId="{181345FE-6E5A-8649-94B1-9F1D01BBE138}" sibTransId="{96E96253-1ACF-DE45-8547-CF0B4E717652}"/>
    <dgm:cxn modelId="{F847BF19-A2C5-CD46-AFAB-5B7133892105}" type="presOf" srcId="{4DE0573C-00B7-4D41-AE29-4A65B2929D9B}" destId="{BE412C7B-C5EE-463A-B9D4-78D1EEE8F5A6}" srcOrd="0" destOrd="0" presId="urn:microsoft.com/office/officeart/2018/2/layout/IconVerticalSolidList"/>
    <dgm:cxn modelId="{B0EF4E24-0D5B-FC4A-A379-F2D8F34DFD94}" type="presOf" srcId="{5F5C8CBB-941F-45D7-94A5-7FE266F03B37}" destId="{303C328B-C4B5-42AA-A5CC-90A50917696A}" srcOrd="0" destOrd="0" presId="urn:microsoft.com/office/officeart/2018/2/layout/IconVerticalSolidList"/>
    <dgm:cxn modelId="{1E964B38-9AD1-B44B-9F86-7A485BD54551}" type="presOf" srcId="{CB805FD7-BAAE-5E41-99C9-4AEB47249AE3}" destId="{C48FBEFD-873B-9342-9ED2-C9E5E0CC147F}" srcOrd="0" destOrd="0" presId="urn:microsoft.com/office/officeart/2018/2/layout/IconVerticalSolidList"/>
    <dgm:cxn modelId="{3AF7004B-8B47-402D-BA5D-52E8F703CB72}" srcId="{4DE0573C-00B7-4D41-AE29-4A65B2929D9B}" destId="{BD1FEFFD-8E30-4AF4-B171-13D93ED1C8C9}" srcOrd="1" destOrd="0" parTransId="{FF26F124-6FA7-4212-BB46-A966DC75E4E6}" sibTransId="{A7571837-B4D3-4B60-8CF7-5BAF599E34CC}"/>
    <dgm:cxn modelId="{6837605A-7AF6-9546-B500-A40C3D36032F}" type="presOf" srcId="{1CFAF56C-A38C-442C-96EC-1BCDD4D10946}" destId="{68C7470E-827F-4238-A39B-C4409B9E0563}" srcOrd="0" destOrd="0" presId="urn:microsoft.com/office/officeart/2018/2/layout/IconVerticalSolidList"/>
    <dgm:cxn modelId="{2F198079-735E-481B-A357-B70977C1693D}" srcId="{1CFAF56C-A38C-442C-96EC-1BCDD4D10946}" destId="{4DE0573C-00B7-4D41-AE29-4A65B2929D9B}" srcOrd="0" destOrd="0" parTransId="{32B07079-BD31-467A-A3D1-619095016B38}" sibTransId="{4D0C198A-1529-4A48-913C-D3B055353219}"/>
    <dgm:cxn modelId="{A08F3481-8210-41DD-8D3B-EC3C2F52ED97}" srcId="{4DE0573C-00B7-4D41-AE29-4A65B2929D9B}" destId="{5F5C8CBB-941F-45D7-94A5-7FE266F03B37}" srcOrd="0" destOrd="0" parTransId="{A5F36637-CCE2-479D-B236-C443DD124DE7}" sibTransId="{6B41257A-72C4-4F22-93B7-741E5A900E68}"/>
    <dgm:cxn modelId="{A00CAB82-64BA-8845-BFD4-CD659EA669C2}" type="presOf" srcId="{86D87856-8F4B-472A-8B92-94FB8C6F1892}" destId="{E27B0DFB-2D8C-1A45-8C34-7113F2B53120}" srcOrd="0" destOrd="0" presId="urn:microsoft.com/office/officeart/2018/2/layout/IconVerticalSolidList"/>
    <dgm:cxn modelId="{4ECABFA1-5AA2-4C91-AD2D-9B20B8139254}" srcId="{1CFAF56C-A38C-442C-96EC-1BCDD4D10946}" destId="{83F2AA46-8603-409B-A152-18A36E278081}" srcOrd="2" destOrd="0" parTransId="{47AF573F-2098-46FD-90CA-A8ECDD068ACD}" sibTransId="{DB6CE824-B72B-4F33-975E-69E14BA17405}"/>
    <dgm:cxn modelId="{1F8621A3-1EC6-A141-B863-9E6CFEDA2F5D}" type="presOf" srcId="{F8695370-4E7F-42A5-9825-2367FA05739F}" destId="{303C328B-C4B5-42AA-A5CC-90A50917696A}" srcOrd="0" destOrd="3" presId="urn:microsoft.com/office/officeart/2018/2/layout/IconVerticalSolidList"/>
    <dgm:cxn modelId="{A98BF9B7-E39B-CF41-A12D-9208CBE6E7AA}" type="presOf" srcId="{BD1FEFFD-8E30-4AF4-B171-13D93ED1C8C9}" destId="{303C328B-C4B5-42AA-A5CC-90A50917696A}" srcOrd="0" destOrd="1" presId="urn:microsoft.com/office/officeart/2018/2/layout/IconVerticalSolidList"/>
    <dgm:cxn modelId="{1C5FC1BC-CAB8-8D4F-8880-6DE2B339B46A}" type="presOf" srcId="{5A604A71-119F-2248-AC64-BF7324D090CD}" destId="{85136028-B35C-2F41-A982-4FC8C3D92BC7}" srcOrd="0" destOrd="0" presId="urn:microsoft.com/office/officeart/2018/2/layout/IconVerticalSolidList"/>
    <dgm:cxn modelId="{04945FC8-0AF0-4E19-A448-B676B76006FC}" srcId="{4DE0573C-00B7-4D41-AE29-4A65B2929D9B}" destId="{F8695370-4E7F-42A5-9825-2367FA05739F}" srcOrd="3" destOrd="0" parTransId="{ECE7CBEF-CDB5-4A0A-A88D-A7200311925B}" sibTransId="{74835D51-F1C4-4BB1-B188-0FF53CBFE0D9}"/>
    <dgm:cxn modelId="{F2C8FDD7-E073-4B4B-B92A-3ADA1930A0B1}" srcId="{86D87856-8F4B-472A-8B92-94FB8C6F1892}" destId="{5A604A71-119F-2248-AC64-BF7324D090CD}" srcOrd="0" destOrd="0" parTransId="{A2E9B2A5-AC6E-6D4A-85C3-16FE66D0E17A}" sibTransId="{9029D767-6FBC-A244-A31B-699A077B7BA3}"/>
    <dgm:cxn modelId="{584DE4F8-017B-0240-98F0-E44E25D7DD58}" type="presOf" srcId="{83F2AA46-8603-409B-A152-18A36E278081}" destId="{CB21A0C1-CC0D-48A0-B976-4670ECB2FF18}" srcOrd="0" destOrd="0" presId="urn:microsoft.com/office/officeart/2018/2/layout/IconVerticalSolidList"/>
    <dgm:cxn modelId="{9735C7FE-006B-440C-A69B-6F6995EF4991}" srcId="{1CFAF56C-A38C-442C-96EC-1BCDD4D10946}" destId="{86D87856-8F4B-472A-8B92-94FB8C6F1892}" srcOrd="1" destOrd="0" parTransId="{5BCCA36D-8E94-408B-A377-735980B96635}" sibTransId="{77BF68D9-8CA3-475E-AE0E-52533FB62A04}"/>
    <dgm:cxn modelId="{2D2894FF-40D3-234A-88E1-7904FDFEF766}" type="presOf" srcId="{D69B4DAF-F4A9-4EF6-A868-3368967A0E5E}" destId="{303C328B-C4B5-42AA-A5CC-90A50917696A}" srcOrd="0" destOrd="2" presId="urn:microsoft.com/office/officeart/2018/2/layout/IconVerticalSolidList"/>
    <dgm:cxn modelId="{D6B1C8B7-A8AC-0949-8AC2-06D004EF8F85}" type="presParOf" srcId="{68C7470E-827F-4238-A39B-C4409B9E0563}" destId="{561419B3-A01B-4E9E-A171-F1D828950432}" srcOrd="0" destOrd="0" presId="urn:microsoft.com/office/officeart/2018/2/layout/IconVerticalSolidList"/>
    <dgm:cxn modelId="{2328E709-F464-FD40-8231-0415153930B1}" type="presParOf" srcId="{561419B3-A01B-4E9E-A171-F1D828950432}" destId="{205F5B47-5200-44FF-8B73-42F92CC15DA3}" srcOrd="0" destOrd="0" presId="urn:microsoft.com/office/officeart/2018/2/layout/IconVerticalSolidList"/>
    <dgm:cxn modelId="{53E3D882-9A8A-D04C-A012-882D9C33A735}" type="presParOf" srcId="{561419B3-A01B-4E9E-A171-F1D828950432}" destId="{AAB4E2FA-A929-4BD7-8853-1DD3B3238816}" srcOrd="1" destOrd="0" presId="urn:microsoft.com/office/officeart/2018/2/layout/IconVerticalSolidList"/>
    <dgm:cxn modelId="{878A6CAD-5612-3840-B96B-71DAA2EA8AB1}" type="presParOf" srcId="{561419B3-A01B-4E9E-A171-F1D828950432}" destId="{23161CA4-62CE-49B2-9B52-F3ABC81C54D1}" srcOrd="2" destOrd="0" presId="urn:microsoft.com/office/officeart/2018/2/layout/IconVerticalSolidList"/>
    <dgm:cxn modelId="{E7C2AE92-6403-494E-BFAB-2410E28FB032}" type="presParOf" srcId="{561419B3-A01B-4E9E-A171-F1D828950432}" destId="{BE412C7B-C5EE-463A-B9D4-78D1EEE8F5A6}" srcOrd="3" destOrd="0" presId="urn:microsoft.com/office/officeart/2018/2/layout/IconVerticalSolidList"/>
    <dgm:cxn modelId="{DBB7412E-116D-FD4E-AC82-F73E9C9D605B}" type="presParOf" srcId="{561419B3-A01B-4E9E-A171-F1D828950432}" destId="{303C328B-C4B5-42AA-A5CC-90A50917696A}" srcOrd="4" destOrd="0" presId="urn:microsoft.com/office/officeart/2018/2/layout/IconVerticalSolidList"/>
    <dgm:cxn modelId="{033B6CDD-1203-D34F-94AE-F5B47329B7F4}" type="presParOf" srcId="{68C7470E-827F-4238-A39B-C4409B9E0563}" destId="{74301354-A910-4B01-A340-214B3B4AEF40}" srcOrd="1" destOrd="0" presId="urn:microsoft.com/office/officeart/2018/2/layout/IconVerticalSolidList"/>
    <dgm:cxn modelId="{C56F7D42-D3AE-7542-AC89-6329AEB63C56}" type="presParOf" srcId="{68C7470E-827F-4238-A39B-C4409B9E0563}" destId="{DB9BD968-C36B-8A4E-BCA2-4F2D7A78DAFF}" srcOrd="2" destOrd="0" presId="urn:microsoft.com/office/officeart/2018/2/layout/IconVerticalSolidList"/>
    <dgm:cxn modelId="{447FE1EE-33E3-F04A-BE7C-5A788F4ECE8C}" type="presParOf" srcId="{DB9BD968-C36B-8A4E-BCA2-4F2D7A78DAFF}" destId="{F56ECA32-4540-3B49-9A97-C0FD4B0A3E91}" srcOrd="0" destOrd="0" presId="urn:microsoft.com/office/officeart/2018/2/layout/IconVerticalSolidList"/>
    <dgm:cxn modelId="{EB27DFE0-C100-4D4E-A785-C0853C26FEF0}" type="presParOf" srcId="{DB9BD968-C36B-8A4E-BCA2-4F2D7A78DAFF}" destId="{870D28AE-C658-4A44-A393-84F028AED213}" srcOrd="1" destOrd="0" presId="urn:microsoft.com/office/officeart/2018/2/layout/IconVerticalSolidList"/>
    <dgm:cxn modelId="{D9B5C8FE-E208-C647-BA51-36E35389DD92}" type="presParOf" srcId="{DB9BD968-C36B-8A4E-BCA2-4F2D7A78DAFF}" destId="{CB811F52-F747-B24F-BB5C-E4C62C7E8E6E}" srcOrd="2" destOrd="0" presId="urn:microsoft.com/office/officeart/2018/2/layout/IconVerticalSolidList"/>
    <dgm:cxn modelId="{586E9846-50B3-964A-BACA-6F4F5E5833A9}" type="presParOf" srcId="{DB9BD968-C36B-8A4E-BCA2-4F2D7A78DAFF}" destId="{E27B0DFB-2D8C-1A45-8C34-7113F2B53120}" srcOrd="3" destOrd="0" presId="urn:microsoft.com/office/officeart/2018/2/layout/IconVerticalSolidList"/>
    <dgm:cxn modelId="{3556B39C-8918-CE44-A878-A8D0D70EC8F5}" type="presParOf" srcId="{DB9BD968-C36B-8A4E-BCA2-4F2D7A78DAFF}" destId="{85136028-B35C-2F41-A982-4FC8C3D92BC7}" srcOrd="4" destOrd="0" presId="urn:microsoft.com/office/officeart/2018/2/layout/IconVerticalSolidList"/>
    <dgm:cxn modelId="{096E7390-9879-A94B-959C-D029EFD71E24}" type="presParOf" srcId="{68C7470E-827F-4238-A39B-C4409B9E0563}" destId="{3BDC3E50-2D89-3245-AF73-BA058783B856}" srcOrd="3" destOrd="0" presId="urn:microsoft.com/office/officeart/2018/2/layout/IconVerticalSolidList"/>
    <dgm:cxn modelId="{B4B4C5BD-F852-B24E-93A7-60B0AAE2CA9C}" type="presParOf" srcId="{68C7470E-827F-4238-A39B-C4409B9E0563}" destId="{ED71C552-D72B-4A78-8263-846F999091A6}" srcOrd="4" destOrd="0" presId="urn:microsoft.com/office/officeart/2018/2/layout/IconVerticalSolidList"/>
    <dgm:cxn modelId="{AACAD5B0-2DB4-E046-B87D-A4DCF7715109}" type="presParOf" srcId="{ED71C552-D72B-4A78-8263-846F999091A6}" destId="{741B9159-B7E0-42F3-86AB-1FDF7743B92D}" srcOrd="0" destOrd="0" presId="urn:microsoft.com/office/officeart/2018/2/layout/IconVerticalSolidList"/>
    <dgm:cxn modelId="{184622D2-CB9E-AF46-A50A-42983CFE4465}" type="presParOf" srcId="{ED71C552-D72B-4A78-8263-846F999091A6}" destId="{AB7BB7CD-F44B-4E6B-8F95-B6DC7F283201}" srcOrd="1" destOrd="0" presId="urn:microsoft.com/office/officeart/2018/2/layout/IconVerticalSolidList"/>
    <dgm:cxn modelId="{051F5F8C-9A17-9347-B36A-E9BCCA05660F}" type="presParOf" srcId="{ED71C552-D72B-4A78-8263-846F999091A6}" destId="{EA92808D-331F-4FA9-A92A-D865C5144D22}" srcOrd="2" destOrd="0" presId="urn:microsoft.com/office/officeart/2018/2/layout/IconVerticalSolidList"/>
    <dgm:cxn modelId="{624E90B6-D861-B04E-BCFF-705E80D3E244}" type="presParOf" srcId="{ED71C552-D72B-4A78-8263-846F999091A6}" destId="{CB21A0C1-CC0D-48A0-B976-4670ECB2FF18}" srcOrd="3" destOrd="0" presId="urn:microsoft.com/office/officeart/2018/2/layout/IconVerticalSolidList"/>
    <dgm:cxn modelId="{EB9D598D-B76C-394D-A9F0-9DE262D75C00}" type="presParOf" srcId="{ED71C552-D72B-4A78-8263-846F999091A6}" destId="{C48FBEFD-873B-9342-9ED2-C9E5E0CC147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F5B47-5200-44FF-8B73-42F92CC15DA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4E2FA-A929-4BD7-8853-1DD3B323881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12C7B-C5EE-463A-B9D4-78D1EEE8F5A6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Cíle </a:t>
          </a:r>
          <a:endParaRPr lang="en-US" sz="2500" kern="1200" dirty="0"/>
        </a:p>
      </dsp:txBody>
      <dsp:txXfrm>
        <a:off x="1435590" y="531"/>
        <a:ext cx="4732020" cy="1242935"/>
      </dsp:txXfrm>
    </dsp:sp>
    <dsp:sp modelId="{303C328B-C4B5-42AA-A5CC-90A50917696A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Zjistit mínění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Angažovat pro změnu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Posílit rodičovskou odpovědnost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Posílit rodičovskou kompetenci</a:t>
          </a:r>
          <a:endParaRPr lang="en-US" sz="1200" kern="1200"/>
        </a:p>
      </dsp:txBody>
      <dsp:txXfrm>
        <a:off x="6167610" y="531"/>
        <a:ext cx="4347989" cy="1242935"/>
      </dsp:txXfrm>
    </dsp:sp>
    <dsp:sp modelId="{F56ECA32-4540-3B49-9A97-C0FD4B0A3E91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D28AE-C658-4A44-A393-84F028AED21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0DFB-2D8C-1A45-8C34-7113F2B53120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Téma – pokrok žáků</a:t>
          </a:r>
          <a:endParaRPr lang="en-US" sz="2500" kern="1200" dirty="0"/>
        </a:p>
      </dsp:txBody>
      <dsp:txXfrm>
        <a:off x="1435590" y="1554201"/>
        <a:ext cx="4732020" cy="1242935"/>
      </dsp:txXfrm>
    </dsp:sp>
    <dsp:sp modelId="{85136028-B35C-2F41-A982-4FC8C3D92BC7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množství</a:t>
          </a:r>
          <a:r>
            <a:rPr lang="en-US" sz="1200" kern="1200" dirty="0"/>
            <a:t> </a:t>
          </a:r>
          <a:r>
            <a:rPr lang="en-US" sz="1200" kern="1200" dirty="0" err="1"/>
            <a:t>informací</a:t>
          </a:r>
          <a:r>
            <a:rPr lang="en-US" sz="1200" kern="1200" dirty="0"/>
            <a:t> a </a:t>
          </a:r>
          <a:r>
            <a:rPr lang="en-US" sz="1200" kern="1200" dirty="0" err="1"/>
            <a:t>jejich</a:t>
          </a:r>
          <a:r>
            <a:rPr lang="en-US" sz="1200" kern="1200" dirty="0"/>
            <a:t> </a:t>
          </a:r>
          <a:r>
            <a:rPr lang="en-US" sz="1200" kern="1200" dirty="0" err="1"/>
            <a:t>obsah</a:t>
          </a:r>
          <a:endParaRPr lang="en-US" sz="1200" kern="1200" dirty="0"/>
        </a:p>
      </dsp:txBody>
      <dsp:txXfrm>
        <a:off x="6167610" y="1554201"/>
        <a:ext cx="4347989" cy="1242935"/>
      </dsp:txXfrm>
    </dsp:sp>
    <dsp:sp modelId="{741B9159-B7E0-42F3-86AB-1FDF7743B92D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BB7CD-F44B-4E6B-8F95-B6DC7F28320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1A0C1-CC0D-48A0-B976-4670ECB2FF18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Otevřená nabídka</a:t>
          </a:r>
          <a:endParaRPr lang="en-US" sz="2500" kern="1200" dirty="0"/>
        </a:p>
      </dsp:txBody>
      <dsp:txXfrm>
        <a:off x="1435590" y="3107870"/>
        <a:ext cx="4732020" cy="1242935"/>
      </dsp:txXfrm>
    </dsp:sp>
    <dsp:sp modelId="{C48FBEFD-873B-9342-9ED2-C9E5E0CC147F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spolupráce</a:t>
          </a:r>
          <a:r>
            <a:rPr lang="en-US" sz="1200" kern="1200" dirty="0"/>
            <a:t> x </a:t>
          </a:r>
          <a:r>
            <a:rPr lang="en-US" sz="1200" kern="1200" dirty="0" err="1"/>
            <a:t>boj</a:t>
          </a:r>
          <a:endParaRPr lang="en-US" sz="1200" kern="1200" dirty="0"/>
        </a:p>
      </dsp:txBody>
      <dsp:txXfrm>
        <a:off x="6167610" y="3107870"/>
        <a:ext cx="434798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3EA6-D06C-614C-A177-F6FCADAF157B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FD027-1B94-404F-B179-0F43CBB23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07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CD606039-2F95-B948-8286-DBA420BB1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1B45C9C-9A76-2244-90FE-3DDCE767D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614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>
            <a:extLst>
              <a:ext uri="{FF2B5EF4-FFF2-40B4-BE49-F238E27FC236}">
                <a16:creationId xmlns:a16="http://schemas.microsoft.com/office/drawing/2014/main" id="{1838903D-C02F-B544-A244-05FC0A2E0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Zástupný symbol pro poznámky 2">
            <a:extLst>
              <a:ext uri="{FF2B5EF4-FFF2-40B4-BE49-F238E27FC236}">
                <a16:creationId xmlns:a16="http://schemas.microsoft.com/office/drawing/2014/main" id="{DEF80CA0-A939-2848-8EE5-9AFC80F5F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SPS Formy práce s rodiči –příklady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3" name="Zástupný symbol pro číslo snímku 3">
            <a:extLst>
              <a:ext uri="{FF2B5EF4-FFF2-40B4-BE49-F238E27FC236}">
                <a16:creationId xmlns:a16="http://schemas.microsoft.com/office/drawing/2014/main" id="{25FA78E1-2954-FB40-A8D4-18ED3E69E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4471D-B8DF-9D4F-A939-17F50AA474E6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1EB2E72-B7D3-2046-85B6-3B2B31981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541E26-024C-AE49-A89B-E234EE4D8661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EE87E9A-63DB-A147-9D01-4B53D85C9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4106C1F-CFCB-9A43-A5C5-EAB966064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0F823-0BC6-1A4A-9329-51C48CCA7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168E7C-41E6-0E45-95BA-153B2A9EF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4DD92-D096-9A41-84B9-14ADEF71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75040B-D21A-8745-A879-064668CA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DB8944-1BB6-7742-AF8F-2DBBE263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3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8CC6B-6C0C-2F49-BF45-8BD40A2B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0681ED-0063-E248-BBCC-45C40A755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BDF5B5-CC1B-7547-A4D2-752EAF6D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A260D4-D829-7249-B2B3-1323DB12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9CFB4E-F635-4F41-A247-46E2DD1E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6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0E7785-5688-A144-9F09-24EEB5B4A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041FE2-17CD-0347-83C2-DD56975E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F1E794-2AF2-364C-B270-5AD7C405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922441-A23D-9E4D-89B2-5E6D97BA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BEC65E-2DBD-2E4D-AB31-20653928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BC780-22B7-1648-BE3D-425F7E58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CFC986-20D2-5543-9E5C-8BB38DA72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E2395-641E-5940-A71E-FB0A03D6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44E2BB-F8CA-0641-AFE6-4189644C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402204-8D45-514E-8CCA-40FAE602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28B9D-1FA6-A94B-9EAA-3084A614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5E4635-2E65-7F48-8A1E-6AB2D50DA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07E1FC-18DB-014A-A2C8-09C2A953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2B0D7-F1BA-2B45-9894-A8E439A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EEEA6F-833B-CC4C-8E9C-C102B804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8C5AA-656C-874D-9646-61FD417C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86E4B-401B-144F-9DA2-C7D1CD991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649744-3CC6-434A-AD0D-161662BFE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26A082-4072-034B-941C-D66A6159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60D7A6-1648-5945-A5FD-86C90060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EEFEAB-F344-7F4E-8D75-2EDBB1A3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3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0E90-1240-B148-B3DD-90B63AE6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B08FA5-BBDD-184F-9D97-3EC504A2B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7CDCCA-9383-0C42-8273-1B13DE4B9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5FB6ED-C3F9-8B45-98E2-01C9447E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6AC005-2477-224E-B7D6-E234BFDD3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D48079-1388-FB4F-B4E6-33594425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91DEBB-7BA4-414A-909B-0A9769C3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E967C1-16BD-B74A-9EBC-99B1D352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1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194BB-7C46-994F-AC7A-567D9A8E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B8BD9E-321D-DF42-9FE3-D6AD6C49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7AE434-C36F-6B44-8E74-534541AC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CF09BC-BC4B-DD42-9585-B8208327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2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8AB0DB-579E-5647-943B-1DF7C364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282419-7B41-FC45-9FE3-1E8C2FC7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BCF270-50E2-5247-9AC9-D7AB20D1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7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D75F7-B13D-1F42-B3A2-83D76E19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B86AB-5186-F848-ADEA-A0D694BEC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B568C2-2E22-B14D-9BAE-240C1C870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BCDB45-ECFD-254A-AB68-5F8B4EE7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3F9291-CF55-2649-B5B5-E3F0CCCF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8FCCC3-A31B-774B-AE5B-6D6509B0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DB92B-7937-354D-9093-36F297AD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535E36-9284-EF48-974D-CA530C9F0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264B05-93D0-EA44-9E63-FD9D809DF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A76392-91F8-7E4F-929E-9A43A2BE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155341-F893-6649-9306-2A8CFB84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47C83E-8975-764C-9B5E-855E584C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3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A6F5429-24C2-744F-8CAF-6049E870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D92359-7285-CF40-9645-92EA9F3B4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2F716-578F-5640-B420-4C199FD0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1507C-5E66-AF46-A650-0574F2C09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66AC7A-FE2B-C94D-A6CD-277C6E37C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0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E1F5E-99F3-334E-994A-A9B387191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7" b="12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2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73CD10-4AD5-C64E-9D70-D7823CD9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Spolupráce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rodiči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komunitou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413810"/>
              </p:ext>
            </p:extLst>
          </p:nvPr>
        </p:nvGraphicFramePr>
        <p:xfrm>
          <a:off x="0" y="2"/>
          <a:ext cx="12015788" cy="70455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106">
                <a:tc>
                  <a:txBody>
                    <a:bodyPr/>
                    <a:lstStyle/>
                    <a:p>
                      <a:endParaRPr lang="cs-CZ" sz="14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latin typeface="Abadi" panose="020B0604020104020204" pitchFamily="34" charset="0"/>
                        </a:rPr>
                        <a:t>Rizikové faktory</a:t>
                      </a:r>
                      <a:endParaRPr lang="cs-CZ" sz="18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err="1">
                          <a:latin typeface="Abadi" panose="020B0604020104020204" pitchFamily="34" charset="0"/>
                        </a:rPr>
                        <a:t>Protektivní</a:t>
                      </a:r>
                      <a:r>
                        <a:rPr lang="cs-CZ" sz="1800" kern="1200" baseline="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cs-CZ" sz="1800" kern="1200" dirty="0">
                          <a:latin typeface="Abadi" panose="020B0604020104020204" pitchFamily="34" charset="0"/>
                        </a:rPr>
                        <a:t>faktory</a:t>
                      </a:r>
                      <a:endParaRPr lang="cs-CZ" sz="18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1406">
                <a:tc rowSpan="5">
                  <a:txBody>
                    <a:bodyPr/>
                    <a:lstStyle/>
                    <a:p>
                      <a:r>
                        <a:rPr lang="cs-CZ" sz="1800" dirty="0">
                          <a:latin typeface="Abadi" panose="020B0604020104020204" pitchFamily="34" charset="0"/>
                        </a:rPr>
                        <a:t>RODINNÝ SYSTÉM</a:t>
                      </a:r>
                      <a:endParaRPr lang="cs-CZ" sz="1800" b="1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Slabá nebo chybějící vazba (</a:t>
                      </a:r>
                      <a:r>
                        <a:rPr lang="cs-CZ" sz="1600" dirty="0" err="1">
                          <a:latin typeface="Abadi" panose="020B0604020104020204" pitchFamily="34" charset="0"/>
                        </a:rPr>
                        <a:t>attachment</a:t>
                      </a:r>
                      <a:r>
                        <a:rPr lang="cs-CZ" sz="1600" dirty="0">
                          <a:latin typeface="Abadi" panose="020B0604020104020204" pitchFamily="34" charset="0"/>
                        </a:rPr>
                        <a:t>)</a:t>
                      </a:r>
                    </a:p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Negativní emoční vztah rodič – dítě (odmítání)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Jistá vazba (</a:t>
                      </a:r>
                      <a:r>
                        <a:rPr lang="cs-CZ" sz="1600" dirty="0" err="1">
                          <a:latin typeface="Abadi" panose="020B0604020104020204" pitchFamily="34" charset="0"/>
                        </a:rPr>
                        <a:t>attachment</a:t>
                      </a:r>
                      <a:r>
                        <a:rPr lang="cs-CZ" sz="1600" dirty="0">
                          <a:latin typeface="Abadi" panose="020B0604020104020204" pitchFamily="34" charset="0"/>
                        </a:rPr>
                        <a:t>)</a:t>
                      </a:r>
                    </a:p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Pozitivní akceptující vztah rodič – dítě</a:t>
                      </a:r>
                    </a:p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Pečující klíčová osoba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140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Trestající, laxní nebo nekonzistentní disciplína</a:t>
                      </a:r>
                    </a:p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Nízká supervize a participace</a:t>
                      </a:r>
                    </a:p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Život v sociálně vyloučené lokalitě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Přiměřená rodičovská supervize</a:t>
                      </a:r>
                    </a:p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Důsledná disciplína s jasnými pravidly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51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Dlouhodobý rodinný konflikt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Manželská</a:t>
                      </a:r>
                      <a:r>
                        <a:rPr lang="cs-CZ" sz="1600" baseline="0" dirty="0">
                          <a:latin typeface="Abadi" panose="020B0604020104020204" pitchFamily="34" charset="0"/>
                        </a:rPr>
                        <a:t> opora</a:t>
                      </a:r>
                    </a:p>
                    <a:p>
                      <a:r>
                        <a:rPr lang="cs-CZ" sz="1600" baseline="0" dirty="0">
                          <a:latin typeface="Abadi" panose="020B0604020104020204" pitchFamily="34" charset="0"/>
                        </a:rPr>
                        <a:t>Funkční komunikační systém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0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Nestabilita rodinného prostředí</a:t>
                      </a:r>
                    </a:p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Separace</a:t>
                      </a:r>
                      <a:r>
                        <a:rPr lang="cs-CZ" sz="1600" baseline="0" dirty="0">
                          <a:latin typeface="Abadi" panose="020B0604020104020204" pitchFamily="34" charset="0"/>
                        </a:rPr>
                        <a:t> od rodičů, úmrtí</a:t>
                      </a:r>
                    </a:p>
                    <a:p>
                      <a:r>
                        <a:rPr lang="cs-CZ" sz="1600" baseline="0" dirty="0">
                          <a:latin typeface="Abadi" panose="020B0604020104020204" pitchFamily="34" charset="0"/>
                        </a:rPr>
                        <a:t>Nedostatečně diferencované role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Rodičovská participace a pozitivní hodnocení</a:t>
                      </a:r>
                    </a:p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Jasné vymezení rolí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8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Nízký SES, chudoba,</a:t>
                      </a:r>
                      <a:r>
                        <a:rPr lang="cs-CZ" sz="1600" baseline="0" dirty="0">
                          <a:latin typeface="Abadi" panose="020B0604020104020204" pitchFamily="34" charset="0"/>
                        </a:rPr>
                        <a:t> nezaměstnanost</a:t>
                      </a:r>
                    </a:p>
                    <a:p>
                      <a:r>
                        <a:rPr lang="cs-CZ" sz="1600" baseline="0" dirty="0">
                          <a:latin typeface="Abadi" panose="020B0604020104020204" pitchFamily="34" charset="0"/>
                        </a:rPr>
                        <a:t>Kriminální chování, závislosti, zanedbávání, týrání v rodině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badi" panose="020B0604020104020204" pitchFamily="34" charset="0"/>
                        </a:rPr>
                        <a:t>Vřelá</a:t>
                      </a:r>
                      <a:r>
                        <a:rPr lang="cs-CZ" sz="1600" baseline="0" dirty="0">
                          <a:latin typeface="Abadi" panose="020B0604020104020204" pitchFamily="34" charset="0"/>
                        </a:rPr>
                        <a:t> emoční a podporující výchova</a:t>
                      </a:r>
                      <a:endParaRPr lang="cs-CZ" sz="1600" dirty="0">
                        <a:latin typeface="Abadi" panose="020B0604020104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2B69C8F4-8836-1046-8A60-7A2828AA0D6B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55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7" name="Rectangle 7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9413AA9A-F081-A142-BB69-7DAD3845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>
                <a:latin typeface="Abadi" panose="020B06040201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 s rodiči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890A292-7B77-6947-B2EF-9689C60310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Rodiče jsou klíčoví pro efekt práce s žáky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Podpora rodičovské autority, respekt k jejich problémům i slabostem – posiluje autoritu učitele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Informovat rodiče o úspěchu a dobrém chování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Akceptovat rodiče jako spolutvůrce změny v chování žáka –máme společná zájem, radíme se spolu 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Dobrá znalost zázemí žáka (kulturní, jazykové, ekonomické)</a:t>
            </a: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100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1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Překážky v komunikace mezi školou a rodiči</a:t>
            </a:r>
            <a:endParaRPr lang="cs-CZ" sz="1100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Nezájem rodičů o život ve škole</a:t>
            </a:r>
          </a:p>
          <a:p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Komunikace omezená na problémy</a:t>
            </a:r>
          </a:p>
          <a:p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Vlastní zkušenost rodičů se školou a s ní spojené negativní pocity</a:t>
            </a:r>
          </a:p>
          <a:p>
            <a:r>
              <a:rPr lang="cs-CZ" sz="11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Obranná pozice rodičů – obavy z potíží (např. OSPOD)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100" dirty="0">
              <a:latin typeface="Abadi" panose="020B06040201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 descr="Portrét dvou šťastných dospělých a jednoho dítěte">
            <a:extLst>
              <a:ext uri="{FF2B5EF4-FFF2-40B4-BE49-F238E27FC236}">
                <a16:creationId xmlns:a16="http://schemas.microsoft.com/office/drawing/2014/main" id="{C9CA65AD-CFFA-1241-95E9-777B2C510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1" r="3358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3088485"/>
      </p:ext>
    </p:extLst>
  </p:cSld>
  <p:clrMapOvr>
    <a:masterClrMapping/>
  </p:clrMapOvr>
  <p:transition spd="med" advTm="40577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AEDA884-6277-2544-938B-764CB33B6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latin typeface="Abadi" panose="020B0604020104020204" pitchFamily="34" charset="0"/>
              </a:rPr>
              <a:t>Jak získat rodiče</a:t>
            </a:r>
            <a:endParaRPr lang="cs-CZ" altLang="cs-CZ" b="1" dirty="0">
              <a:latin typeface="Abadi" panose="020B0604020104020204" pitchFamily="34" charset="0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EFD6FAD-3957-BE4F-836F-3EB44D393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b="1" dirty="0">
                <a:latin typeface="Cambria" panose="02040503050406030204" pitchFamily="18" charset="0"/>
              </a:rPr>
              <a:t> </a:t>
            </a:r>
            <a:r>
              <a:rPr lang="cs-CZ" altLang="cs-CZ" dirty="0">
                <a:latin typeface="Cambria" panose="02040503050406030204" pitchFamily="18" charset="0"/>
              </a:rPr>
              <a:t>opracovat nedůvěru 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dirty="0">
                <a:latin typeface="Cambria" panose="02040503050406030204" pitchFamily="18" charset="0"/>
              </a:rPr>
              <a:t>dát rodičům zřetelně najevo zájem o jejich dítě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dirty="0">
                <a:latin typeface="Cambria" panose="02040503050406030204" pitchFamily="18" charset="0"/>
              </a:rPr>
              <a:t>zkoušíme opakovaně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dirty="0">
                <a:latin typeface="Cambria" panose="02040503050406030204" pitchFamily="18" charset="0"/>
              </a:rPr>
              <a:t>hledáme dohodu společných strategií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dirty="0">
                <a:latin typeface="Cambria" panose="02040503050406030204" pitchFamily="18" charset="0"/>
              </a:rPr>
              <a:t>směřujeme k přesvědčení rodičů o významu a smysluplnosti našich postupů 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dirty="0">
                <a:latin typeface="Cambria" panose="02040503050406030204" pitchFamily="18" charset="0"/>
              </a:rPr>
              <a:t>nevyhánět rodiče do nepřátelských pozic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4">
            <a:extLst>
              <a:ext uri="{FF2B5EF4-FFF2-40B4-BE49-F238E27FC236}">
                <a16:creationId xmlns:a16="http://schemas.microsoft.com/office/drawing/2014/main" id="{413148D3-0B4F-8843-9BE0-1425FE768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38200" indent="-838200"/>
            <a:r>
              <a:rPr lang="en-US" altLang="cs-CZ" sz="3600" dirty="0" err="1">
                <a:latin typeface="Abadi" panose="020B0604020104020204" pitchFamily="34" charset="0"/>
              </a:rPr>
              <a:t>P</a:t>
            </a:r>
            <a:r>
              <a:rPr lang="en-US" altLang="cs-CZ" sz="3600" kern="1200" dirty="0" err="1">
                <a:solidFill>
                  <a:schemeClr val="tx1"/>
                </a:solidFill>
                <a:latin typeface="Abadi" panose="020B0604020104020204" pitchFamily="34" charset="0"/>
              </a:rPr>
              <a:t>ráce</a:t>
            </a:r>
            <a:r>
              <a:rPr lang="en-US" altLang="cs-CZ" sz="3600" kern="1200" dirty="0">
                <a:solidFill>
                  <a:schemeClr val="tx1"/>
                </a:solidFill>
                <a:latin typeface="Abadi" panose="020B0604020104020204" pitchFamily="34" charset="0"/>
              </a:rPr>
              <a:t> s </a:t>
            </a:r>
            <a:r>
              <a:rPr lang="en-US" altLang="cs-CZ" sz="3600" kern="1200" dirty="0" err="1">
                <a:solidFill>
                  <a:schemeClr val="tx1"/>
                </a:solidFill>
                <a:latin typeface="Abadi" panose="020B0604020104020204" pitchFamily="34" charset="0"/>
              </a:rPr>
              <a:t>rodiči</a:t>
            </a:r>
            <a:br>
              <a:rPr lang="en-US" altLang="cs-CZ" sz="3600" kern="1200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US" altLang="cs-CZ" sz="3600" kern="1200" dirty="0">
                <a:solidFill>
                  <a:schemeClr val="tx1"/>
                </a:solidFill>
                <a:latin typeface="Abadi" panose="020B0604020104020204" pitchFamily="34" charset="0"/>
              </a:rPr>
              <a:t>					</a:t>
            </a:r>
          </a:p>
        </p:txBody>
      </p:sp>
      <p:graphicFrame>
        <p:nvGraphicFramePr>
          <p:cNvPr id="19460" name="Rectangle 5">
            <a:extLst>
              <a:ext uri="{FF2B5EF4-FFF2-40B4-BE49-F238E27FC236}">
                <a16:creationId xmlns:a16="http://schemas.microsoft.com/office/drawing/2014/main" id="{9E428DEA-7AAD-4451-B27A-422114C20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7281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BFED5EBB-2613-EA43-8618-74435AD2E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latin typeface="Abadi" panose="020B0604020104020204" pitchFamily="34" charset="0"/>
              </a:rPr>
              <a:t>Co potřebujeme rodiče učit 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58D7340-A32E-A14A-8BEF-E86ACE9CC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sz="2500" b="1" dirty="0">
                <a:latin typeface="Cambria" panose="02040503050406030204" pitchFamily="18" charset="0"/>
              </a:rPr>
              <a:t>jak zacházet se změnami chování jejich dětí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mbria" panose="02040503050406030204" pitchFamily="18" charset="0"/>
              </a:rPr>
              <a:t>jak omezit osobní zaujetí 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mbria" panose="02040503050406030204" pitchFamily="18" charset="0"/>
              </a:rPr>
              <a:t>pak je možné vést  jejich výchovné postupy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sz="2500" b="1" dirty="0">
                <a:latin typeface="Cambria" panose="02040503050406030204" pitchFamily="18" charset="0"/>
              </a:rPr>
              <a:t>jak zajistit bezpečnost dítěte a jak pěstovat pocit vlastního bezpečí 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mbria" panose="02040503050406030204" pitchFamily="18" charset="0"/>
              </a:rPr>
              <a:t>pozitivní zážitky dítěte 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altLang="cs-CZ" dirty="0">
                <a:latin typeface="Cambria" panose="02040503050406030204" pitchFamily="18" charset="0"/>
              </a:rPr>
              <a:t>učit je, jak je využít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852BF1E-A888-BD40-9724-DD7CC75D7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latin typeface="Abadi" panose="020B0604020104020204" pitchFamily="34" charset="0"/>
              </a:rPr>
              <a:t>Zásady práce s rodiči</a:t>
            </a:r>
            <a:endParaRPr lang="cs-CZ" altLang="cs-CZ" b="1" dirty="0">
              <a:latin typeface="Abadi" panose="020B0604020104020204" pitchFamily="34" charset="0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6115F864-BC33-CF4F-B3A2-52D789FD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sz="2500" b="1" dirty="0">
                <a:latin typeface="Cambria" panose="02040503050406030204" pitchFamily="18" charset="0"/>
              </a:rPr>
              <a:t>Vytrvalost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dirty="0">
                <a:latin typeface="Cambria" panose="02040503050406030204" pitchFamily="18" charset="0"/>
              </a:rPr>
              <a:t>dát rodičům časový prostor pro akceptování problémů dítěte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sz="2500" b="1" dirty="0">
                <a:latin typeface="Cambria" panose="02040503050406030204" pitchFamily="18" charset="0"/>
              </a:rPr>
              <a:t>Stálost </a:t>
            </a:r>
            <a:endParaRPr lang="cs-CZ" altLang="cs-CZ" sz="2500" dirty="0">
              <a:latin typeface="Cambria" panose="02040503050406030204" pitchFamily="18" charset="0"/>
            </a:endParaRP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dirty="0">
                <a:latin typeface="Cambria" panose="02040503050406030204" pitchFamily="18" charset="0"/>
              </a:rPr>
              <a:t>opakovaně podaná ruka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sz="2500" b="1" dirty="0">
                <a:latin typeface="Cambria" panose="02040503050406030204" pitchFamily="18" charset="0"/>
              </a:rPr>
              <a:t>Spravedlnost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sz="2500" b="1" dirty="0">
                <a:latin typeface="Cambria" panose="02040503050406030204" pitchFamily="18" charset="0"/>
              </a:rPr>
              <a:t>Návaznost 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altLang="cs-CZ" sz="2500" b="1" dirty="0">
                <a:latin typeface="Cambria" panose="02040503050406030204" pitchFamily="18" charset="0"/>
              </a:rPr>
              <a:t>Prostor pro zažívání radosti z úspěchu dítěte</a:t>
            </a:r>
            <a:r>
              <a:rPr lang="cs-CZ" altLang="cs-CZ" dirty="0">
                <a:latin typeface="Cambria" panose="02040503050406030204" pitchFamily="18" charset="0"/>
              </a:rPr>
              <a:t> </a:t>
            </a:r>
          </a:p>
          <a:p>
            <a:pPr lvl="1"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AB8F21-3775-C64D-B8EF-CD2B9836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>
                <a:latin typeface="Abadi" panose="020B0604020104020204" pitchFamily="34" charset="0"/>
              </a:rPr>
              <a:t>Zdroje a 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919D9-1C78-8147-91AC-286934C1E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1300">
                <a:latin typeface="Abadi" panose="020B0604020104020204" pitchFamily="34" charset="0"/>
              </a:rPr>
              <a:t>Elliot, J., Place, M.(2006) . Dítě v nesnázích: prevence, příčiny, terapie. Grada. </a:t>
            </a:r>
          </a:p>
          <a:p>
            <a:r>
              <a:rPr lang="cs-CZ" sz="1300">
                <a:latin typeface="Abadi" panose="020B0604020104020204" pitchFamily="34" charset="0"/>
              </a:rPr>
              <a:t>Felcmanová, L. , Habrová, M. (Ed.). (2015). Katalog podpůrných opatření dílčí část pro žáky s potřebou podpory ve vzdělávání z důvodu sociálního znevýhodnění.</a:t>
            </a:r>
          </a:p>
          <a:p>
            <a:r>
              <a:rPr lang="cs-CZ" sz="1300">
                <a:latin typeface="Abadi" panose="020B0604020104020204" pitchFamily="34" charset="0"/>
              </a:rPr>
              <a:t>Němec, Z. a kol. (2O19). Systematická podpora sociálně znevýhodněných žáků ve vzdělávání. Nová škola, o.p.s.</a:t>
            </a:r>
          </a:p>
          <a:p>
            <a:r>
              <a:rPr lang="cs-CZ" sz="1300">
                <a:latin typeface="Abadi" panose="020B0604020104020204" pitchFamily="34" charset="0"/>
              </a:rPr>
              <a:t>Ondráček, P. (2003). Františku, přestaň konečně zlobit, nebo… : informace a podněty pro pedagogickou práci s žáky, kteří se chovají při výuce rušivě. ISV nakladatelství.</a:t>
            </a:r>
          </a:p>
          <a:p>
            <a:pPr marL="182880" indent="-182880">
              <a:buFont typeface="Wingdings 2" pitchFamily="18" charset="2"/>
              <a:buChar char=""/>
              <a:defRPr/>
            </a:pPr>
            <a:r>
              <a:rPr lang="cs-CZ" sz="1300">
                <a:latin typeface="Abadi" panose="020B0604020104020204" pitchFamily="34" charset="0"/>
              </a:rPr>
              <a:t>Petty, G.(2008).  Moderní vyučování. Portál.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300">
                <a:latin typeface="Abadi" panose="020B06040201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Viser, J. (2000). Managing Behaviour in Classrooms. David Fulton Publishers.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300">
                <a:latin typeface="Abadi" panose="020B06040201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Vojtová, V. (2010). Inkluzivní vzdělávání žáků v riziku a s poruchami chování jako perspektiva kvality života v dospělosti. Brno: Masarykova univerzita-</a:t>
            </a:r>
          </a:p>
          <a:p>
            <a:pPr marL="182880" indent="-182880">
              <a:buFont typeface="Wingdings 2" pitchFamily="18" charset="2"/>
              <a:buChar char=""/>
              <a:defRPr/>
            </a:pPr>
            <a:endParaRPr lang="cs-CZ" sz="1300">
              <a:latin typeface="Abadi" panose="020B0604020104020204" pitchFamily="34" charset="0"/>
            </a:endParaRP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1300">
              <a:latin typeface="Abadi" panose="020B06040201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1300">
              <a:latin typeface="Abadi" panose="020B0604020104020204" pitchFamily="34" charset="0"/>
            </a:endParaRPr>
          </a:p>
          <a:p>
            <a:endParaRPr lang="cs-CZ" sz="1300">
              <a:latin typeface="Abadi" panose="020B0604020104020204" pitchFamily="34" charset="0"/>
            </a:endParaRPr>
          </a:p>
          <a:p>
            <a:endParaRPr lang="cs-CZ" sz="1300">
              <a:latin typeface="Abadi" panose="020B0604020104020204" pitchFamily="34" charset="0"/>
            </a:endParaRPr>
          </a:p>
          <a:p>
            <a:endParaRPr lang="cs-CZ" sz="130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C6545-FCF5-4F5D-9616-2642D9BDB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1" r="2291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35940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533</Words>
  <Application>Microsoft Macintosh PowerPoint</Application>
  <PresentationFormat>Širokoúhlá obrazovka</PresentationFormat>
  <Paragraphs>85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Cambria</vt:lpstr>
      <vt:lpstr>Courier New</vt:lpstr>
      <vt:lpstr>Wingdings</vt:lpstr>
      <vt:lpstr>Wingdings 2</vt:lpstr>
      <vt:lpstr>Motiv Office</vt:lpstr>
      <vt:lpstr>Spolupráce s rodiči a komunitou</vt:lpstr>
      <vt:lpstr>Prezentace aplikace PowerPoint</vt:lpstr>
      <vt:lpstr>Kontakt s rodiči</vt:lpstr>
      <vt:lpstr>Jak získat rodiče</vt:lpstr>
      <vt:lpstr>Práce s rodiči      </vt:lpstr>
      <vt:lpstr>Co potřebujeme rodiče učit </vt:lpstr>
      <vt:lpstr>Zásady práce s rodiči</vt:lpstr>
      <vt:lpstr>Zdroje a 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Edukační proces u žáků se sociálním znevýhodněním  Specifika sociálního znevýhodnění a souvislost  s PECh    </dc:title>
  <dc:creator>Věra Linhartová</dc:creator>
  <cp:lastModifiedBy>Věra Linhartová</cp:lastModifiedBy>
  <cp:revision>7</cp:revision>
  <dcterms:created xsi:type="dcterms:W3CDTF">2020-11-16T18:01:18Z</dcterms:created>
  <dcterms:modified xsi:type="dcterms:W3CDTF">2023-03-23T12:44:54Z</dcterms:modified>
</cp:coreProperties>
</file>