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58" r:id="rId13"/>
    <p:sldId id="271" r:id="rId14"/>
    <p:sldId id="272" r:id="rId15"/>
    <p:sldId id="270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617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47EF0E-DC62-4864-A1C0-5151C2D4B88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64310A4-91EC-4F80-ACD5-AA832540C540}">
      <dgm:prSet/>
      <dgm:spPr/>
      <dgm:t>
        <a:bodyPr/>
        <a:lstStyle/>
        <a:p>
          <a:pPr>
            <a:defRPr b="1"/>
          </a:pPr>
          <a:r>
            <a:rPr lang="cs-CZ"/>
            <a:t>Organizace PK – proces dojednávání</a:t>
          </a:r>
          <a:endParaRPr lang="en-US"/>
        </a:p>
      </dgm:t>
    </dgm:pt>
    <dgm:pt modelId="{A2A93A0C-ADCE-4EB8-B17E-697A2E2C63B0}" type="parTrans" cxnId="{BB294C54-9723-4190-9837-1957C1ADF4B3}">
      <dgm:prSet/>
      <dgm:spPr/>
      <dgm:t>
        <a:bodyPr/>
        <a:lstStyle/>
        <a:p>
          <a:endParaRPr lang="en-US"/>
        </a:p>
      </dgm:t>
    </dgm:pt>
    <dgm:pt modelId="{5D874799-FBED-4C64-86D2-5020DBE4817C}" type="sibTrans" cxnId="{BB294C54-9723-4190-9837-1957C1ADF4B3}">
      <dgm:prSet/>
      <dgm:spPr/>
      <dgm:t>
        <a:bodyPr/>
        <a:lstStyle/>
        <a:p>
          <a:endParaRPr lang="en-US"/>
        </a:p>
      </dgm:t>
    </dgm:pt>
    <dgm:pt modelId="{A9FE4E08-D801-4A52-BD92-57ACB8A6E80F}">
      <dgm:prSet/>
      <dgm:spPr/>
      <dgm:t>
        <a:bodyPr/>
        <a:lstStyle/>
        <a:p>
          <a:r>
            <a:rPr lang="cs-CZ"/>
            <a:t>Téma, účastníci a místo jsou předběžně navržení od zadavatele a v procesu organizace dochází k jejich dojednávání, někdy i změně</a:t>
          </a:r>
          <a:endParaRPr lang="en-US"/>
        </a:p>
      </dgm:t>
    </dgm:pt>
    <dgm:pt modelId="{FD8E3843-4DDA-4B75-BFFD-0CF733B049B0}" type="parTrans" cxnId="{E6C84ED2-D71D-48C4-A754-AC620F63F356}">
      <dgm:prSet/>
      <dgm:spPr/>
      <dgm:t>
        <a:bodyPr/>
        <a:lstStyle/>
        <a:p>
          <a:endParaRPr lang="en-US"/>
        </a:p>
      </dgm:t>
    </dgm:pt>
    <dgm:pt modelId="{E0D99052-481A-4976-BB12-334B45F30045}" type="sibTrans" cxnId="{E6C84ED2-D71D-48C4-A754-AC620F63F356}">
      <dgm:prSet/>
      <dgm:spPr/>
      <dgm:t>
        <a:bodyPr/>
        <a:lstStyle/>
        <a:p>
          <a:endParaRPr lang="en-US"/>
        </a:p>
      </dgm:t>
    </dgm:pt>
    <dgm:pt modelId="{E946E160-2AC8-4F48-8229-EFD6471609AB}">
      <dgm:prSet/>
      <dgm:spPr/>
      <dgm:t>
        <a:bodyPr/>
        <a:lstStyle/>
        <a:p>
          <a:pPr>
            <a:defRPr b="1"/>
          </a:pPr>
          <a:r>
            <a:rPr lang="cs-CZ"/>
            <a:t>Respekt, partnerství</a:t>
          </a:r>
          <a:endParaRPr lang="en-US"/>
        </a:p>
      </dgm:t>
    </dgm:pt>
    <dgm:pt modelId="{DF119C85-5AFA-4F46-B859-9FDF9AEB8456}" type="parTrans" cxnId="{B4B8778E-9F55-4DDD-A567-4CA2C38C425D}">
      <dgm:prSet/>
      <dgm:spPr/>
      <dgm:t>
        <a:bodyPr/>
        <a:lstStyle/>
        <a:p>
          <a:endParaRPr lang="en-US"/>
        </a:p>
      </dgm:t>
    </dgm:pt>
    <dgm:pt modelId="{35EF83A4-ACBE-4A7D-855D-905FA4E7852E}" type="sibTrans" cxnId="{B4B8778E-9F55-4DDD-A567-4CA2C38C425D}">
      <dgm:prSet/>
      <dgm:spPr/>
      <dgm:t>
        <a:bodyPr/>
        <a:lstStyle/>
        <a:p>
          <a:endParaRPr lang="en-US"/>
        </a:p>
      </dgm:t>
    </dgm:pt>
    <dgm:pt modelId="{0C6516F4-B8FE-4B4F-B255-559C38622566}">
      <dgm:prSet/>
      <dgm:spPr/>
      <dgm:t>
        <a:bodyPr/>
        <a:lstStyle/>
        <a:p>
          <a:r>
            <a:rPr lang="cs-CZ"/>
            <a:t>Rodina a dítě jsou rovnocennými partnery v jednání a tvorbě plánu</a:t>
          </a:r>
          <a:endParaRPr lang="en-US"/>
        </a:p>
      </dgm:t>
    </dgm:pt>
    <dgm:pt modelId="{23E97CB6-9868-4775-9679-7AF785EAD89C}" type="parTrans" cxnId="{2D71DA1F-51CD-4266-997E-168A82B43587}">
      <dgm:prSet/>
      <dgm:spPr/>
      <dgm:t>
        <a:bodyPr/>
        <a:lstStyle/>
        <a:p>
          <a:endParaRPr lang="en-US"/>
        </a:p>
      </dgm:t>
    </dgm:pt>
    <dgm:pt modelId="{6957C456-D5FF-4F6C-AFCA-591A1E910EED}" type="sibTrans" cxnId="{2D71DA1F-51CD-4266-997E-168A82B43587}">
      <dgm:prSet/>
      <dgm:spPr/>
      <dgm:t>
        <a:bodyPr/>
        <a:lstStyle/>
        <a:p>
          <a:endParaRPr lang="en-US"/>
        </a:p>
      </dgm:t>
    </dgm:pt>
    <dgm:pt modelId="{696DD742-457D-403A-B5EB-0359C22B58B2}">
      <dgm:prSet/>
      <dgm:spPr/>
      <dgm:t>
        <a:bodyPr/>
        <a:lstStyle/>
        <a:p>
          <a:pPr>
            <a:defRPr b="1"/>
          </a:pPr>
          <a:r>
            <a:rPr lang="cs-CZ"/>
            <a:t>Participace rodiny a dítěte</a:t>
          </a:r>
          <a:endParaRPr lang="en-US"/>
        </a:p>
      </dgm:t>
    </dgm:pt>
    <dgm:pt modelId="{D8DF9BAE-7D45-4AE3-BD3E-41410276751D}" type="parTrans" cxnId="{7E4B38D9-6717-4035-9BF8-2F2ACFA36108}">
      <dgm:prSet/>
      <dgm:spPr/>
      <dgm:t>
        <a:bodyPr/>
        <a:lstStyle/>
        <a:p>
          <a:endParaRPr lang="en-US"/>
        </a:p>
      </dgm:t>
    </dgm:pt>
    <dgm:pt modelId="{ED43DD78-8A23-4D6A-A6FB-EE46C0845476}" type="sibTrans" cxnId="{7E4B38D9-6717-4035-9BF8-2F2ACFA36108}">
      <dgm:prSet/>
      <dgm:spPr/>
      <dgm:t>
        <a:bodyPr/>
        <a:lstStyle/>
        <a:p>
          <a:endParaRPr lang="en-US"/>
        </a:p>
      </dgm:t>
    </dgm:pt>
    <dgm:pt modelId="{D2452E25-40A7-4DD7-9B11-90D157D91F90}">
      <dgm:prSet/>
      <dgm:spPr/>
      <dgm:t>
        <a:bodyPr/>
        <a:lstStyle/>
        <a:p>
          <a:r>
            <a:rPr lang="cs-CZ"/>
            <a:t>Podpora aktivní účasti a samostatnosti rodiny, na PK participují i děti dle svých přání a vyhodnocených rizik (přímá účast a zapojení dítěte do tvorby plánu nebo alespoň zjištění názoru dítěte, vyjádření dítěte)</a:t>
          </a:r>
          <a:endParaRPr lang="en-US"/>
        </a:p>
      </dgm:t>
    </dgm:pt>
    <dgm:pt modelId="{144D39E9-0768-45A1-B0C7-9CFF00EE66C9}" type="parTrans" cxnId="{A7320A67-B177-41DC-866A-E40B0A996EAA}">
      <dgm:prSet/>
      <dgm:spPr/>
      <dgm:t>
        <a:bodyPr/>
        <a:lstStyle/>
        <a:p>
          <a:endParaRPr lang="en-US"/>
        </a:p>
      </dgm:t>
    </dgm:pt>
    <dgm:pt modelId="{ADA149DC-75CA-4CBE-B844-B1F8BFDE0B11}" type="sibTrans" cxnId="{A7320A67-B177-41DC-866A-E40B0A996EAA}">
      <dgm:prSet/>
      <dgm:spPr/>
      <dgm:t>
        <a:bodyPr/>
        <a:lstStyle/>
        <a:p>
          <a:endParaRPr lang="en-US"/>
        </a:p>
      </dgm:t>
    </dgm:pt>
    <dgm:pt modelId="{E47812E1-97CA-4160-8913-E06E27DC48E2}">
      <dgm:prSet/>
      <dgm:spPr/>
      <dgm:t>
        <a:bodyPr/>
        <a:lstStyle/>
        <a:p>
          <a:pPr>
            <a:defRPr b="1"/>
          </a:pPr>
          <a:r>
            <a:rPr lang="cs-CZ"/>
            <a:t>Bezpečí</a:t>
          </a:r>
          <a:endParaRPr lang="en-US"/>
        </a:p>
      </dgm:t>
    </dgm:pt>
    <dgm:pt modelId="{A755E74F-8509-4A8D-865F-AE572D36F78E}" type="parTrans" cxnId="{384D6CEE-9142-4B25-90C1-D752130F9D5D}">
      <dgm:prSet/>
      <dgm:spPr/>
      <dgm:t>
        <a:bodyPr/>
        <a:lstStyle/>
        <a:p>
          <a:endParaRPr lang="en-US"/>
        </a:p>
      </dgm:t>
    </dgm:pt>
    <dgm:pt modelId="{A6BC6FF1-DD94-4690-A559-07B1C80236E3}" type="sibTrans" cxnId="{384D6CEE-9142-4B25-90C1-D752130F9D5D}">
      <dgm:prSet/>
      <dgm:spPr/>
      <dgm:t>
        <a:bodyPr/>
        <a:lstStyle/>
        <a:p>
          <a:endParaRPr lang="en-US"/>
        </a:p>
      </dgm:t>
    </dgm:pt>
    <dgm:pt modelId="{945FEACB-E030-4D96-B1A6-8CBEC59573CB}">
      <dgm:prSet/>
      <dgm:spPr/>
      <dgm:t>
        <a:bodyPr/>
        <a:lstStyle/>
        <a:p>
          <a:r>
            <a:rPr lang="cs-CZ"/>
            <a:t>Bezpečí – prostředí pro konstruktivní přemýšlení</a:t>
          </a:r>
          <a:endParaRPr lang="en-US"/>
        </a:p>
      </dgm:t>
    </dgm:pt>
    <dgm:pt modelId="{933BA7FB-1EB3-4C00-9E63-0A1699FBF41A}" type="parTrans" cxnId="{39326CDC-656E-4041-B6EE-3D989B32056A}">
      <dgm:prSet/>
      <dgm:spPr/>
      <dgm:t>
        <a:bodyPr/>
        <a:lstStyle/>
        <a:p>
          <a:endParaRPr lang="en-US"/>
        </a:p>
      </dgm:t>
    </dgm:pt>
    <dgm:pt modelId="{C4AA9E09-AAEC-45CE-844E-3591B54EA4FC}" type="sibTrans" cxnId="{39326CDC-656E-4041-B6EE-3D989B32056A}">
      <dgm:prSet/>
      <dgm:spPr/>
      <dgm:t>
        <a:bodyPr/>
        <a:lstStyle/>
        <a:p>
          <a:endParaRPr lang="en-US"/>
        </a:p>
      </dgm:t>
    </dgm:pt>
    <dgm:pt modelId="{215633B9-A4D9-4F3B-B119-1F765F329800}">
      <dgm:prSet/>
      <dgm:spPr/>
      <dgm:t>
        <a:bodyPr/>
        <a:lstStyle/>
        <a:p>
          <a:r>
            <a:rPr lang="cs-CZ"/>
            <a:t>Vyslechnutí obav v přípravě, možnost podpůrné osoby pro setkání, ujištění o pravidlech setkání, zajištění nezávislého facilitátora</a:t>
          </a:r>
          <a:endParaRPr lang="en-US"/>
        </a:p>
      </dgm:t>
    </dgm:pt>
    <dgm:pt modelId="{62793E82-5056-462D-AC78-FE55F57FB8BB}" type="parTrans" cxnId="{4734EBE5-77D3-4DD2-945C-5A183C53FF86}">
      <dgm:prSet/>
      <dgm:spPr/>
      <dgm:t>
        <a:bodyPr/>
        <a:lstStyle/>
        <a:p>
          <a:endParaRPr lang="en-US"/>
        </a:p>
      </dgm:t>
    </dgm:pt>
    <dgm:pt modelId="{2A0AC911-B8A2-4258-92CE-5E9D150061FC}" type="sibTrans" cxnId="{4734EBE5-77D3-4DD2-945C-5A183C53FF86}">
      <dgm:prSet/>
      <dgm:spPr/>
      <dgm:t>
        <a:bodyPr/>
        <a:lstStyle/>
        <a:p>
          <a:endParaRPr lang="en-US"/>
        </a:p>
      </dgm:t>
    </dgm:pt>
    <dgm:pt modelId="{B25E8810-A31F-AE42-BEF5-61607BCD9328}" type="pres">
      <dgm:prSet presAssocID="{8947EF0E-DC62-4864-A1C0-5151C2D4B88B}" presName="linear" presStyleCnt="0">
        <dgm:presLayoutVars>
          <dgm:animLvl val="lvl"/>
          <dgm:resizeHandles val="exact"/>
        </dgm:presLayoutVars>
      </dgm:prSet>
      <dgm:spPr/>
    </dgm:pt>
    <dgm:pt modelId="{646D21F1-8CFD-CD4F-8E0B-3908F79194F5}" type="pres">
      <dgm:prSet presAssocID="{B64310A4-91EC-4F80-ACD5-AA832540C54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053EC89-2CBA-AF4B-99FD-956C2F3F550A}" type="pres">
      <dgm:prSet presAssocID="{B64310A4-91EC-4F80-ACD5-AA832540C540}" presName="childText" presStyleLbl="revTx" presStyleIdx="0" presStyleCnt="4">
        <dgm:presLayoutVars>
          <dgm:bulletEnabled val="1"/>
        </dgm:presLayoutVars>
      </dgm:prSet>
      <dgm:spPr/>
    </dgm:pt>
    <dgm:pt modelId="{BE31EB87-2424-EB4E-B055-05C0CBC64320}" type="pres">
      <dgm:prSet presAssocID="{E946E160-2AC8-4F48-8229-EFD6471609A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8610C29-9CB8-AF40-8326-49EC6CEC5121}" type="pres">
      <dgm:prSet presAssocID="{E946E160-2AC8-4F48-8229-EFD6471609AB}" presName="childText" presStyleLbl="revTx" presStyleIdx="1" presStyleCnt="4">
        <dgm:presLayoutVars>
          <dgm:bulletEnabled val="1"/>
        </dgm:presLayoutVars>
      </dgm:prSet>
      <dgm:spPr/>
    </dgm:pt>
    <dgm:pt modelId="{00566171-DE7B-E445-BBEC-D32625836A5C}" type="pres">
      <dgm:prSet presAssocID="{696DD742-457D-403A-B5EB-0359C22B58B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1F3A615-239C-3241-89A5-03C7FF376890}" type="pres">
      <dgm:prSet presAssocID="{696DD742-457D-403A-B5EB-0359C22B58B2}" presName="childText" presStyleLbl="revTx" presStyleIdx="2" presStyleCnt="4">
        <dgm:presLayoutVars>
          <dgm:bulletEnabled val="1"/>
        </dgm:presLayoutVars>
      </dgm:prSet>
      <dgm:spPr/>
    </dgm:pt>
    <dgm:pt modelId="{5226E271-3155-8145-B017-9B47E179CEE9}" type="pres">
      <dgm:prSet presAssocID="{E47812E1-97CA-4160-8913-E06E27DC48E2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463E3668-900B-134F-96CC-C1B0324B188F}" type="pres">
      <dgm:prSet presAssocID="{E47812E1-97CA-4160-8913-E06E27DC48E2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94BA591D-5EEF-7E42-A12C-550685DBD5FA}" type="presOf" srcId="{E47812E1-97CA-4160-8913-E06E27DC48E2}" destId="{5226E271-3155-8145-B017-9B47E179CEE9}" srcOrd="0" destOrd="0" presId="urn:microsoft.com/office/officeart/2005/8/layout/vList2"/>
    <dgm:cxn modelId="{2D71DA1F-51CD-4266-997E-168A82B43587}" srcId="{E946E160-2AC8-4F48-8229-EFD6471609AB}" destId="{0C6516F4-B8FE-4B4F-B255-559C38622566}" srcOrd="0" destOrd="0" parTransId="{23E97CB6-9868-4775-9679-7AF785EAD89C}" sibTransId="{6957C456-D5FF-4F6C-AFCA-591A1E910EED}"/>
    <dgm:cxn modelId="{75A9123A-C37C-E541-B316-CE993AD5962C}" type="presOf" srcId="{0C6516F4-B8FE-4B4F-B255-559C38622566}" destId="{28610C29-9CB8-AF40-8326-49EC6CEC5121}" srcOrd="0" destOrd="0" presId="urn:microsoft.com/office/officeart/2005/8/layout/vList2"/>
    <dgm:cxn modelId="{1DEA8247-EA67-E045-AEFD-327CB19A5D9A}" type="presOf" srcId="{8947EF0E-DC62-4864-A1C0-5151C2D4B88B}" destId="{B25E8810-A31F-AE42-BEF5-61607BCD9328}" srcOrd="0" destOrd="0" presId="urn:microsoft.com/office/officeart/2005/8/layout/vList2"/>
    <dgm:cxn modelId="{BB294C54-9723-4190-9837-1957C1ADF4B3}" srcId="{8947EF0E-DC62-4864-A1C0-5151C2D4B88B}" destId="{B64310A4-91EC-4F80-ACD5-AA832540C540}" srcOrd="0" destOrd="0" parTransId="{A2A93A0C-ADCE-4EB8-B17E-697A2E2C63B0}" sibTransId="{5D874799-FBED-4C64-86D2-5020DBE4817C}"/>
    <dgm:cxn modelId="{A7320A67-B177-41DC-866A-E40B0A996EAA}" srcId="{696DD742-457D-403A-B5EB-0359C22B58B2}" destId="{D2452E25-40A7-4DD7-9B11-90D157D91F90}" srcOrd="0" destOrd="0" parTransId="{144D39E9-0768-45A1-B0C7-9CFF00EE66C9}" sibTransId="{ADA149DC-75CA-4CBE-B844-B1F8BFDE0B11}"/>
    <dgm:cxn modelId="{B4B8778E-9F55-4DDD-A567-4CA2C38C425D}" srcId="{8947EF0E-DC62-4864-A1C0-5151C2D4B88B}" destId="{E946E160-2AC8-4F48-8229-EFD6471609AB}" srcOrd="1" destOrd="0" parTransId="{DF119C85-5AFA-4F46-B859-9FDF9AEB8456}" sibTransId="{35EF83A4-ACBE-4A7D-855D-905FA4E7852E}"/>
    <dgm:cxn modelId="{5CB85B98-F7FD-C247-963F-D14C73FA5422}" type="presOf" srcId="{945FEACB-E030-4D96-B1A6-8CBEC59573CB}" destId="{463E3668-900B-134F-96CC-C1B0324B188F}" srcOrd="0" destOrd="0" presId="urn:microsoft.com/office/officeart/2005/8/layout/vList2"/>
    <dgm:cxn modelId="{4E02DFA9-4924-E447-8E76-CFDD4F7CA36F}" type="presOf" srcId="{696DD742-457D-403A-B5EB-0359C22B58B2}" destId="{00566171-DE7B-E445-BBEC-D32625836A5C}" srcOrd="0" destOrd="0" presId="urn:microsoft.com/office/officeart/2005/8/layout/vList2"/>
    <dgm:cxn modelId="{10F3A8B8-0EF9-0348-8F52-7E4265593573}" type="presOf" srcId="{B64310A4-91EC-4F80-ACD5-AA832540C540}" destId="{646D21F1-8CFD-CD4F-8E0B-3908F79194F5}" srcOrd="0" destOrd="0" presId="urn:microsoft.com/office/officeart/2005/8/layout/vList2"/>
    <dgm:cxn modelId="{2E3586C1-48E4-C742-93A7-635513BE62E8}" type="presOf" srcId="{A9FE4E08-D801-4A52-BD92-57ACB8A6E80F}" destId="{8053EC89-2CBA-AF4B-99FD-956C2F3F550A}" srcOrd="0" destOrd="0" presId="urn:microsoft.com/office/officeart/2005/8/layout/vList2"/>
    <dgm:cxn modelId="{E6C84ED2-D71D-48C4-A754-AC620F63F356}" srcId="{B64310A4-91EC-4F80-ACD5-AA832540C540}" destId="{A9FE4E08-D801-4A52-BD92-57ACB8A6E80F}" srcOrd="0" destOrd="0" parTransId="{FD8E3843-4DDA-4B75-BFFD-0CF733B049B0}" sibTransId="{E0D99052-481A-4976-BB12-334B45F30045}"/>
    <dgm:cxn modelId="{7E4B38D9-6717-4035-9BF8-2F2ACFA36108}" srcId="{8947EF0E-DC62-4864-A1C0-5151C2D4B88B}" destId="{696DD742-457D-403A-B5EB-0359C22B58B2}" srcOrd="2" destOrd="0" parTransId="{D8DF9BAE-7D45-4AE3-BD3E-41410276751D}" sibTransId="{ED43DD78-8A23-4D6A-A6FB-EE46C0845476}"/>
    <dgm:cxn modelId="{39326CDC-656E-4041-B6EE-3D989B32056A}" srcId="{E47812E1-97CA-4160-8913-E06E27DC48E2}" destId="{945FEACB-E030-4D96-B1A6-8CBEC59573CB}" srcOrd="0" destOrd="0" parTransId="{933BA7FB-1EB3-4C00-9E63-0A1699FBF41A}" sibTransId="{C4AA9E09-AAEC-45CE-844E-3591B54EA4FC}"/>
    <dgm:cxn modelId="{85B45BDE-F176-8C49-A46F-9A351D83E9FD}" type="presOf" srcId="{E946E160-2AC8-4F48-8229-EFD6471609AB}" destId="{BE31EB87-2424-EB4E-B055-05C0CBC64320}" srcOrd="0" destOrd="0" presId="urn:microsoft.com/office/officeart/2005/8/layout/vList2"/>
    <dgm:cxn modelId="{4734EBE5-77D3-4DD2-945C-5A183C53FF86}" srcId="{E47812E1-97CA-4160-8913-E06E27DC48E2}" destId="{215633B9-A4D9-4F3B-B119-1F765F329800}" srcOrd="1" destOrd="0" parTransId="{62793E82-5056-462D-AC78-FE55F57FB8BB}" sibTransId="{2A0AC911-B8A2-4258-92CE-5E9D150061FC}"/>
    <dgm:cxn modelId="{173EB4EA-D531-C748-8BAD-34575D32654A}" type="presOf" srcId="{215633B9-A4D9-4F3B-B119-1F765F329800}" destId="{463E3668-900B-134F-96CC-C1B0324B188F}" srcOrd="0" destOrd="1" presId="urn:microsoft.com/office/officeart/2005/8/layout/vList2"/>
    <dgm:cxn modelId="{384D6CEE-9142-4B25-90C1-D752130F9D5D}" srcId="{8947EF0E-DC62-4864-A1C0-5151C2D4B88B}" destId="{E47812E1-97CA-4160-8913-E06E27DC48E2}" srcOrd="3" destOrd="0" parTransId="{A755E74F-8509-4A8D-865F-AE572D36F78E}" sibTransId="{A6BC6FF1-DD94-4690-A559-07B1C80236E3}"/>
    <dgm:cxn modelId="{CF9030FB-A17E-3B4C-A07F-A53087649F74}" type="presOf" srcId="{D2452E25-40A7-4DD7-9B11-90D157D91F90}" destId="{91F3A615-239C-3241-89A5-03C7FF376890}" srcOrd="0" destOrd="0" presId="urn:microsoft.com/office/officeart/2005/8/layout/vList2"/>
    <dgm:cxn modelId="{77BCBF4F-0DDA-5643-913C-938D9A5A395E}" type="presParOf" srcId="{B25E8810-A31F-AE42-BEF5-61607BCD9328}" destId="{646D21F1-8CFD-CD4F-8E0B-3908F79194F5}" srcOrd="0" destOrd="0" presId="urn:microsoft.com/office/officeart/2005/8/layout/vList2"/>
    <dgm:cxn modelId="{05273DA3-BAFA-4941-86AA-CC07ECCC6B73}" type="presParOf" srcId="{B25E8810-A31F-AE42-BEF5-61607BCD9328}" destId="{8053EC89-2CBA-AF4B-99FD-956C2F3F550A}" srcOrd="1" destOrd="0" presId="urn:microsoft.com/office/officeart/2005/8/layout/vList2"/>
    <dgm:cxn modelId="{60286EB1-E9C5-6847-96BF-7F4E2D623D2E}" type="presParOf" srcId="{B25E8810-A31F-AE42-BEF5-61607BCD9328}" destId="{BE31EB87-2424-EB4E-B055-05C0CBC64320}" srcOrd="2" destOrd="0" presId="urn:microsoft.com/office/officeart/2005/8/layout/vList2"/>
    <dgm:cxn modelId="{D2A0976F-CC29-2B42-A325-05E7A7E31AA9}" type="presParOf" srcId="{B25E8810-A31F-AE42-BEF5-61607BCD9328}" destId="{28610C29-9CB8-AF40-8326-49EC6CEC5121}" srcOrd="3" destOrd="0" presId="urn:microsoft.com/office/officeart/2005/8/layout/vList2"/>
    <dgm:cxn modelId="{974379E8-AFA9-6F46-B8FA-E612BB7D26E8}" type="presParOf" srcId="{B25E8810-A31F-AE42-BEF5-61607BCD9328}" destId="{00566171-DE7B-E445-BBEC-D32625836A5C}" srcOrd="4" destOrd="0" presId="urn:microsoft.com/office/officeart/2005/8/layout/vList2"/>
    <dgm:cxn modelId="{757395A3-DDA3-0A44-A421-D12A8923D67C}" type="presParOf" srcId="{B25E8810-A31F-AE42-BEF5-61607BCD9328}" destId="{91F3A615-239C-3241-89A5-03C7FF376890}" srcOrd="5" destOrd="0" presId="urn:microsoft.com/office/officeart/2005/8/layout/vList2"/>
    <dgm:cxn modelId="{04A853A4-328C-F547-84EC-5986DF4C2ECB}" type="presParOf" srcId="{B25E8810-A31F-AE42-BEF5-61607BCD9328}" destId="{5226E271-3155-8145-B017-9B47E179CEE9}" srcOrd="6" destOrd="0" presId="urn:microsoft.com/office/officeart/2005/8/layout/vList2"/>
    <dgm:cxn modelId="{C3716519-3EE6-F048-A076-D02C13C203F0}" type="presParOf" srcId="{B25E8810-A31F-AE42-BEF5-61607BCD9328}" destId="{463E3668-900B-134F-96CC-C1B0324B188F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73BCFF-FB52-4A6A-A3C5-38CF7A1701AC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A3425E6-A75A-42E6-9E4D-573F358A47EE}">
      <dgm:prSet/>
      <dgm:spPr/>
      <dgm:t>
        <a:bodyPr/>
        <a:lstStyle/>
        <a:p>
          <a:r>
            <a:rPr lang="cs-CZ"/>
            <a:t>Informovanost, transparentnost, srozumitelnost</a:t>
          </a:r>
          <a:endParaRPr lang="en-US"/>
        </a:p>
      </dgm:t>
    </dgm:pt>
    <dgm:pt modelId="{EE6461EC-1ACF-4D8C-BB08-07132FE2B93B}" type="parTrans" cxnId="{1852EEC2-1904-4636-8373-2F275401393C}">
      <dgm:prSet/>
      <dgm:spPr/>
      <dgm:t>
        <a:bodyPr/>
        <a:lstStyle/>
        <a:p>
          <a:endParaRPr lang="en-US"/>
        </a:p>
      </dgm:t>
    </dgm:pt>
    <dgm:pt modelId="{560B9D7B-FBC3-4AAA-8E78-6C08A0DEC923}" type="sibTrans" cxnId="{1852EEC2-1904-4636-8373-2F275401393C}">
      <dgm:prSet/>
      <dgm:spPr/>
      <dgm:t>
        <a:bodyPr/>
        <a:lstStyle/>
        <a:p>
          <a:endParaRPr lang="en-US"/>
        </a:p>
      </dgm:t>
    </dgm:pt>
    <dgm:pt modelId="{608DD23E-23EB-4BAF-AC11-432090ABAAEE}">
      <dgm:prSet/>
      <dgm:spPr/>
      <dgm:t>
        <a:bodyPr/>
        <a:lstStyle/>
        <a:p>
          <a:r>
            <a:rPr lang="cs-CZ"/>
            <a:t>Dostatek informací co je PK, jak probíhá a co bude cílem setkání</a:t>
          </a:r>
          <a:endParaRPr lang="en-US"/>
        </a:p>
      </dgm:t>
    </dgm:pt>
    <dgm:pt modelId="{A6ED261A-9237-4A01-8D9B-8CF1DC74DEA1}" type="parTrans" cxnId="{5EECD4F9-0909-4313-B17C-1777EE4AB312}">
      <dgm:prSet/>
      <dgm:spPr/>
      <dgm:t>
        <a:bodyPr/>
        <a:lstStyle/>
        <a:p>
          <a:endParaRPr lang="en-US"/>
        </a:p>
      </dgm:t>
    </dgm:pt>
    <dgm:pt modelId="{E10CCF17-30D0-4B06-915B-094253E83B5C}" type="sibTrans" cxnId="{5EECD4F9-0909-4313-B17C-1777EE4AB312}">
      <dgm:prSet/>
      <dgm:spPr/>
      <dgm:t>
        <a:bodyPr/>
        <a:lstStyle/>
        <a:p>
          <a:endParaRPr lang="en-US"/>
        </a:p>
      </dgm:t>
    </dgm:pt>
    <dgm:pt modelId="{7B8D9260-D04A-4CFC-B0D5-239EF37EB18B}">
      <dgm:prSet/>
      <dgm:spPr/>
      <dgm:t>
        <a:bodyPr/>
        <a:lstStyle/>
        <a:p>
          <a:r>
            <a:rPr lang="cs-CZ"/>
            <a:t>Používání jednoduchého jazyka, průběžné ujišťování o srozumitelnosti</a:t>
          </a:r>
          <a:endParaRPr lang="en-US"/>
        </a:p>
      </dgm:t>
    </dgm:pt>
    <dgm:pt modelId="{12076368-D2DD-472A-866D-914D3177860F}" type="parTrans" cxnId="{15C6D657-11C5-4F5F-BCBD-90EC4B899D17}">
      <dgm:prSet/>
      <dgm:spPr/>
      <dgm:t>
        <a:bodyPr/>
        <a:lstStyle/>
        <a:p>
          <a:endParaRPr lang="en-US"/>
        </a:p>
      </dgm:t>
    </dgm:pt>
    <dgm:pt modelId="{AFDD9EEC-C1C8-46BD-8E39-709BF29E6CBC}" type="sibTrans" cxnId="{15C6D657-11C5-4F5F-BCBD-90EC4B899D17}">
      <dgm:prSet/>
      <dgm:spPr/>
      <dgm:t>
        <a:bodyPr/>
        <a:lstStyle/>
        <a:p>
          <a:endParaRPr lang="en-US"/>
        </a:p>
      </dgm:t>
    </dgm:pt>
    <dgm:pt modelId="{5CF467E2-8AC4-44BC-B7E9-F257BCB88568}">
      <dgm:prSet/>
      <dgm:spPr/>
      <dgm:t>
        <a:bodyPr/>
        <a:lstStyle/>
        <a:p>
          <a:r>
            <a:rPr lang="cs-CZ"/>
            <a:t>Neutralita, profesionalita</a:t>
          </a:r>
          <a:endParaRPr lang="en-US"/>
        </a:p>
      </dgm:t>
    </dgm:pt>
    <dgm:pt modelId="{7E70BD87-DBCB-4AA4-B9B3-4C9861B17B34}" type="parTrans" cxnId="{30C6FE50-8BB1-43B4-A882-EE2A983A9F2A}">
      <dgm:prSet/>
      <dgm:spPr/>
      <dgm:t>
        <a:bodyPr/>
        <a:lstStyle/>
        <a:p>
          <a:endParaRPr lang="en-US"/>
        </a:p>
      </dgm:t>
    </dgm:pt>
    <dgm:pt modelId="{8D308F8D-B5C5-468E-9263-BB56EBF9F045}" type="sibTrans" cxnId="{30C6FE50-8BB1-43B4-A882-EE2A983A9F2A}">
      <dgm:prSet/>
      <dgm:spPr/>
      <dgm:t>
        <a:bodyPr/>
        <a:lstStyle/>
        <a:p>
          <a:endParaRPr lang="en-US"/>
        </a:p>
      </dgm:t>
    </dgm:pt>
    <dgm:pt modelId="{847BC1C3-AE88-41A4-B20D-F3877CB774B9}">
      <dgm:prSet/>
      <dgm:spPr/>
      <dgm:t>
        <a:bodyPr/>
        <a:lstStyle/>
        <a:p>
          <a:r>
            <a:rPr lang="cs-CZ"/>
            <a:t>Organizátor se drží své role a neřeší s rodinou téma samotné, pouze ji připravuje na PK</a:t>
          </a:r>
          <a:endParaRPr lang="en-US"/>
        </a:p>
      </dgm:t>
    </dgm:pt>
    <dgm:pt modelId="{E47DD7EB-1C4C-4D9C-996B-7A86A43DFAE1}" type="parTrans" cxnId="{A6E462B4-8F52-4C9E-8674-900F7894841F}">
      <dgm:prSet/>
      <dgm:spPr/>
      <dgm:t>
        <a:bodyPr/>
        <a:lstStyle/>
        <a:p>
          <a:endParaRPr lang="en-US"/>
        </a:p>
      </dgm:t>
    </dgm:pt>
    <dgm:pt modelId="{F1108CD8-FD64-4ADD-B425-25A2BC215A84}" type="sibTrans" cxnId="{A6E462B4-8F52-4C9E-8674-900F7894841F}">
      <dgm:prSet/>
      <dgm:spPr/>
      <dgm:t>
        <a:bodyPr/>
        <a:lstStyle/>
        <a:p>
          <a:endParaRPr lang="en-US"/>
        </a:p>
      </dgm:t>
    </dgm:pt>
    <dgm:pt modelId="{AB996991-60B6-4E19-A0FB-36A9DCDF7D48}">
      <dgm:prSet/>
      <dgm:spPr/>
      <dgm:t>
        <a:bodyPr/>
        <a:lstStyle/>
        <a:p>
          <a:r>
            <a:rPr lang="cs-CZ"/>
            <a:t>Facilitátor má před PK pouze informace o účastnících, tématu PK a rizicích setkání</a:t>
          </a:r>
          <a:endParaRPr lang="en-US"/>
        </a:p>
      </dgm:t>
    </dgm:pt>
    <dgm:pt modelId="{F17DFFE6-ED59-40B4-B22D-198DA980D3DD}" type="parTrans" cxnId="{86F277F2-4635-4903-855F-D5CC2F96CB48}">
      <dgm:prSet/>
      <dgm:spPr/>
      <dgm:t>
        <a:bodyPr/>
        <a:lstStyle/>
        <a:p>
          <a:endParaRPr lang="en-US"/>
        </a:p>
      </dgm:t>
    </dgm:pt>
    <dgm:pt modelId="{904F85A8-12CF-4199-948F-6BD96AA02EAA}" type="sibTrans" cxnId="{86F277F2-4635-4903-855F-D5CC2F96CB48}">
      <dgm:prSet/>
      <dgm:spPr/>
      <dgm:t>
        <a:bodyPr/>
        <a:lstStyle/>
        <a:p>
          <a:endParaRPr lang="en-US"/>
        </a:p>
      </dgm:t>
    </dgm:pt>
    <dgm:pt modelId="{2A22B273-3FC4-4842-BD55-BA17DDDA3352}">
      <dgm:prSet/>
      <dgm:spPr/>
      <dgm:t>
        <a:bodyPr/>
        <a:lstStyle/>
        <a:p>
          <a:r>
            <a:rPr lang="cs-CZ"/>
            <a:t>Důvěrnost, diskrétnost</a:t>
          </a:r>
          <a:endParaRPr lang="en-US"/>
        </a:p>
      </dgm:t>
    </dgm:pt>
    <dgm:pt modelId="{CA59298E-A31B-4242-8302-CDC397920F8D}" type="parTrans" cxnId="{441695AD-3AF1-4063-B9EE-AC26A8B37A1D}">
      <dgm:prSet/>
      <dgm:spPr/>
      <dgm:t>
        <a:bodyPr/>
        <a:lstStyle/>
        <a:p>
          <a:endParaRPr lang="en-US"/>
        </a:p>
      </dgm:t>
    </dgm:pt>
    <dgm:pt modelId="{DEC7BE74-F223-49CD-B1CE-8958974F418D}" type="sibTrans" cxnId="{441695AD-3AF1-4063-B9EE-AC26A8B37A1D}">
      <dgm:prSet/>
      <dgm:spPr/>
      <dgm:t>
        <a:bodyPr/>
        <a:lstStyle/>
        <a:p>
          <a:endParaRPr lang="en-US"/>
        </a:p>
      </dgm:t>
    </dgm:pt>
    <dgm:pt modelId="{208205F1-6ED6-4206-A2EC-4B9337B094BA}">
      <dgm:prSet/>
      <dgm:spPr/>
      <dgm:t>
        <a:bodyPr/>
        <a:lstStyle/>
        <a:p>
          <a:r>
            <a:rPr lang="cs-CZ"/>
            <a:t>Pozor na předem připravené plány, plán vytvářet společně s klientem</a:t>
          </a:r>
          <a:endParaRPr lang="en-US"/>
        </a:p>
      </dgm:t>
    </dgm:pt>
    <dgm:pt modelId="{0F7BDBC2-5D35-4274-AC8B-3247DABA47AF}" type="parTrans" cxnId="{8A512096-6783-465F-8CD4-F4736B568894}">
      <dgm:prSet/>
      <dgm:spPr/>
      <dgm:t>
        <a:bodyPr/>
        <a:lstStyle/>
        <a:p>
          <a:endParaRPr lang="en-US"/>
        </a:p>
      </dgm:t>
    </dgm:pt>
    <dgm:pt modelId="{37561F6C-5B42-4619-99A9-AF0F676FDC42}" type="sibTrans" cxnId="{8A512096-6783-465F-8CD4-F4736B568894}">
      <dgm:prSet/>
      <dgm:spPr/>
      <dgm:t>
        <a:bodyPr/>
        <a:lstStyle/>
        <a:p>
          <a:endParaRPr lang="en-US"/>
        </a:p>
      </dgm:t>
    </dgm:pt>
    <dgm:pt modelId="{8C28859F-AFB7-4AE2-83CC-28EDD14D6EA4}">
      <dgm:prSet/>
      <dgm:spPr/>
      <dgm:t>
        <a:bodyPr/>
        <a:lstStyle/>
        <a:p>
          <a:r>
            <a:rPr lang="cs-CZ"/>
            <a:t>PK pouze jako jedna varianta řešení</a:t>
          </a:r>
          <a:endParaRPr lang="en-US"/>
        </a:p>
      </dgm:t>
    </dgm:pt>
    <dgm:pt modelId="{16FD47E9-2C4D-45EE-9DC1-81C4233B8588}" type="parTrans" cxnId="{D49513FA-30F7-493D-855E-DDC73882057D}">
      <dgm:prSet/>
      <dgm:spPr/>
      <dgm:t>
        <a:bodyPr/>
        <a:lstStyle/>
        <a:p>
          <a:endParaRPr lang="en-US"/>
        </a:p>
      </dgm:t>
    </dgm:pt>
    <dgm:pt modelId="{4CF3E102-5D60-451E-99CE-0D38AEE412CB}" type="sibTrans" cxnId="{D49513FA-30F7-493D-855E-DDC73882057D}">
      <dgm:prSet/>
      <dgm:spPr/>
      <dgm:t>
        <a:bodyPr/>
        <a:lstStyle/>
        <a:p>
          <a:endParaRPr lang="en-US"/>
        </a:p>
      </dgm:t>
    </dgm:pt>
    <dgm:pt modelId="{40B32C7D-369D-534C-9536-49B121F41CA0}" type="pres">
      <dgm:prSet presAssocID="{2B73BCFF-FB52-4A6A-A3C5-38CF7A1701AC}" presName="linear" presStyleCnt="0">
        <dgm:presLayoutVars>
          <dgm:animLvl val="lvl"/>
          <dgm:resizeHandles val="exact"/>
        </dgm:presLayoutVars>
      </dgm:prSet>
      <dgm:spPr/>
    </dgm:pt>
    <dgm:pt modelId="{D7702626-4E8D-8A4A-9C97-6DDFF23A191D}" type="pres">
      <dgm:prSet presAssocID="{1A3425E6-A75A-42E6-9E4D-573F358A47E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F137A58-AF62-074D-9EF0-AA8FEA56115B}" type="pres">
      <dgm:prSet presAssocID="{1A3425E6-A75A-42E6-9E4D-573F358A47EE}" presName="childText" presStyleLbl="revTx" presStyleIdx="0" presStyleCnt="3">
        <dgm:presLayoutVars>
          <dgm:bulletEnabled val="1"/>
        </dgm:presLayoutVars>
      </dgm:prSet>
      <dgm:spPr/>
    </dgm:pt>
    <dgm:pt modelId="{14E74E34-4A0C-B54A-A861-CD2F222E8F82}" type="pres">
      <dgm:prSet presAssocID="{5CF467E2-8AC4-44BC-B7E9-F257BCB8856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3783088-2865-504B-B593-E48916B32E77}" type="pres">
      <dgm:prSet presAssocID="{5CF467E2-8AC4-44BC-B7E9-F257BCB88568}" presName="childText" presStyleLbl="revTx" presStyleIdx="1" presStyleCnt="3">
        <dgm:presLayoutVars>
          <dgm:bulletEnabled val="1"/>
        </dgm:presLayoutVars>
      </dgm:prSet>
      <dgm:spPr/>
    </dgm:pt>
    <dgm:pt modelId="{C2C184B5-8816-5F4F-B195-A6DD8EB2A244}" type="pres">
      <dgm:prSet presAssocID="{2A22B273-3FC4-4842-BD55-BA17DDDA335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801E4C2-34C5-A74D-ACD1-2BC892918CB6}" type="pres">
      <dgm:prSet presAssocID="{2A22B273-3FC4-4842-BD55-BA17DDDA3352}" presName="childText" presStyleLbl="revTx" presStyleIdx="2" presStyleCnt="3">
        <dgm:presLayoutVars>
          <dgm:bulletEnabled val="1"/>
        </dgm:presLayoutVars>
      </dgm:prSet>
      <dgm:spPr/>
    </dgm:pt>
    <dgm:pt modelId="{6D449C3F-F3D9-D44C-A94F-0027C2E77EDA}" type="pres">
      <dgm:prSet presAssocID="{8C28859F-AFB7-4AE2-83CC-28EDD14D6EA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4F78111-B450-0B41-8EBF-B76E2FA67941}" type="presOf" srcId="{208205F1-6ED6-4206-A2EC-4B9337B094BA}" destId="{4801E4C2-34C5-A74D-ACD1-2BC892918CB6}" srcOrd="0" destOrd="0" presId="urn:microsoft.com/office/officeart/2005/8/layout/vList2"/>
    <dgm:cxn modelId="{25A2832B-041C-4144-9F3A-07EB1701AEF5}" type="presOf" srcId="{2B73BCFF-FB52-4A6A-A3C5-38CF7A1701AC}" destId="{40B32C7D-369D-534C-9536-49B121F41CA0}" srcOrd="0" destOrd="0" presId="urn:microsoft.com/office/officeart/2005/8/layout/vList2"/>
    <dgm:cxn modelId="{842B0F2E-F593-BF46-AB8B-23EDB29934CE}" type="presOf" srcId="{1A3425E6-A75A-42E6-9E4D-573F358A47EE}" destId="{D7702626-4E8D-8A4A-9C97-6DDFF23A191D}" srcOrd="0" destOrd="0" presId="urn:microsoft.com/office/officeart/2005/8/layout/vList2"/>
    <dgm:cxn modelId="{53913535-1651-234B-B496-0DBC01BE6611}" type="presOf" srcId="{8C28859F-AFB7-4AE2-83CC-28EDD14D6EA4}" destId="{6D449C3F-F3D9-D44C-A94F-0027C2E77EDA}" srcOrd="0" destOrd="0" presId="urn:microsoft.com/office/officeart/2005/8/layout/vList2"/>
    <dgm:cxn modelId="{A1556146-44B7-BC43-8229-3315203711C5}" type="presOf" srcId="{5CF467E2-8AC4-44BC-B7E9-F257BCB88568}" destId="{14E74E34-4A0C-B54A-A861-CD2F222E8F82}" srcOrd="0" destOrd="0" presId="urn:microsoft.com/office/officeart/2005/8/layout/vList2"/>
    <dgm:cxn modelId="{30C6FE50-8BB1-43B4-A882-EE2A983A9F2A}" srcId="{2B73BCFF-FB52-4A6A-A3C5-38CF7A1701AC}" destId="{5CF467E2-8AC4-44BC-B7E9-F257BCB88568}" srcOrd="1" destOrd="0" parTransId="{7E70BD87-DBCB-4AA4-B9B3-4C9861B17B34}" sibTransId="{8D308F8D-B5C5-468E-9263-BB56EBF9F045}"/>
    <dgm:cxn modelId="{1B73FF52-8A14-C743-BA59-906067820547}" type="presOf" srcId="{7B8D9260-D04A-4CFC-B0D5-239EF37EB18B}" destId="{4F137A58-AF62-074D-9EF0-AA8FEA56115B}" srcOrd="0" destOrd="1" presId="urn:microsoft.com/office/officeart/2005/8/layout/vList2"/>
    <dgm:cxn modelId="{2A381E53-FA86-F847-A094-9A9EF0C98051}" type="presOf" srcId="{608DD23E-23EB-4BAF-AC11-432090ABAAEE}" destId="{4F137A58-AF62-074D-9EF0-AA8FEA56115B}" srcOrd="0" destOrd="0" presId="urn:microsoft.com/office/officeart/2005/8/layout/vList2"/>
    <dgm:cxn modelId="{15C6D657-11C5-4F5F-BCBD-90EC4B899D17}" srcId="{1A3425E6-A75A-42E6-9E4D-573F358A47EE}" destId="{7B8D9260-D04A-4CFC-B0D5-239EF37EB18B}" srcOrd="1" destOrd="0" parTransId="{12076368-D2DD-472A-866D-914D3177860F}" sibTransId="{AFDD9EEC-C1C8-46BD-8E39-709BF29E6CBC}"/>
    <dgm:cxn modelId="{25E34B8D-D454-D64E-B5FE-42C00D70DBFA}" type="presOf" srcId="{2A22B273-3FC4-4842-BD55-BA17DDDA3352}" destId="{C2C184B5-8816-5F4F-B195-A6DD8EB2A244}" srcOrd="0" destOrd="0" presId="urn:microsoft.com/office/officeart/2005/8/layout/vList2"/>
    <dgm:cxn modelId="{8A512096-6783-465F-8CD4-F4736B568894}" srcId="{2A22B273-3FC4-4842-BD55-BA17DDDA3352}" destId="{208205F1-6ED6-4206-A2EC-4B9337B094BA}" srcOrd="0" destOrd="0" parTransId="{0F7BDBC2-5D35-4274-AC8B-3247DABA47AF}" sibTransId="{37561F6C-5B42-4619-99A9-AF0F676FDC42}"/>
    <dgm:cxn modelId="{441695AD-3AF1-4063-B9EE-AC26A8B37A1D}" srcId="{2B73BCFF-FB52-4A6A-A3C5-38CF7A1701AC}" destId="{2A22B273-3FC4-4842-BD55-BA17DDDA3352}" srcOrd="2" destOrd="0" parTransId="{CA59298E-A31B-4242-8302-CDC397920F8D}" sibTransId="{DEC7BE74-F223-49CD-B1CE-8958974F418D}"/>
    <dgm:cxn modelId="{A6E462B4-8F52-4C9E-8674-900F7894841F}" srcId="{5CF467E2-8AC4-44BC-B7E9-F257BCB88568}" destId="{847BC1C3-AE88-41A4-B20D-F3877CB774B9}" srcOrd="0" destOrd="0" parTransId="{E47DD7EB-1C4C-4D9C-996B-7A86A43DFAE1}" sibTransId="{F1108CD8-FD64-4ADD-B425-25A2BC215A84}"/>
    <dgm:cxn modelId="{9CD59EB6-2BAC-FA4C-8557-E5F6F026DD1B}" type="presOf" srcId="{AB996991-60B6-4E19-A0FB-36A9DCDF7D48}" destId="{73783088-2865-504B-B593-E48916B32E77}" srcOrd="0" destOrd="1" presId="urn:microsoft.com/office/officeart/2005/8/layout/vList2"/>
    <dgm:cxn modelId="{1852EEC2-1904-4636-8373-2F275401393C}" srcId="{2B73BCFF-FB52-4A6A-A3C5-38CF7A1701AC}" destId="{1A3425E6-A75A-42E6-9E4D-573F358A47EE}" srcOrd="0" destOrd="0" parTransId="{EE6461EC-1ACF-4D8C-BB08-07132FE2B93B}" sibTransId="{560B9D7B-FBC3-4AAA-8E78-6C08A0DEC923}"/>
    <dgm:cxn modelId="{28725ED3-0BBF-9441-BF85-EC77D7A1B9A8}" type="presOf" srcId="{847BC1C3-AE88-41A4-B20D-F3877CB774B9}" destId="{73783088-2865-504B-B593-E48916B32E77}" srcOrd="0" destOrd="0" presId="urn:microsoft.com/office/officeart/2005/8/layout/vList2"/>
    <dgm:cxn modelId="{86F277F2-4635-4903-855F-D5CC2F96CB48}" srcId="{5CF467E2-8AC4-44BC-B7E9-F257BCB88568}" destId="{AB996991-60B6-4E19-A0FB-36A9DCDF7D48}" srcOrd="1" destOrd="0" parTransId="{F17DFFE6-ED59-40B4-B22D-198DA980D3DD}" sibTransId="{904F85A8-12CF-4199-948F-6BD96AA02EAA}"/>
    <dgm:cxn modelId="{5EECD4F9-0909-4313-B17C-1777EE4AB312}" srcId="{1A3425E6-A75A-42E6-9E4D-573F358A47EE}" destId="{608DD23E-23EB-4BAF-AC11-432090ABAAEE}" srcOrd="0" destOrd="0" parTransId="{A6ED261A-9237-4A01-8D9B-8CF1DC74DEA1}" sibTransId="{E10CCF17-30D0-4B06-915B-094253E83B5C}"/>
    <dgm:cxn modelId="{D49513FA-30F7-493D-855E-DDC73882057D}" srcId="{2B73BCFF-FB52-4A6A-A3C5-38CF7A1701AC}" destId="{8C28859F-AFB7-4AE2-83CC-28EDD14D6EA4}" srcOrd="3" destOrd="0" parTransId="{16FD47E9-2C4D-45EE-9DC1-81C4233B8588}" sibTransId="{4CF3E102-5D60-451E-99CE-0D38AEE412CB}"/>
    <dgm:cxn modelId="{F28F1E58-651C-0547-BB2A-D13966CECF39}" type="presParOf" srcId="{40B32C7D-369D-534C-9536-49B121F41CA0}" destId="{D7702626-4E8D-8A4A-9C97-6DDFF23A191D}" srcOrd="0" destOrd="0" presId="urn:microsoft.com/office/officeart/2005/8/layout/vList2"/>
    <dgm:cxn modelId="{4F26FE29-14AF-AD49-94A4-CE2CC74540AA}" type="presParOf" srcId="{40B32C7D-369D-534C-9536-49B121F41CA0}" destId="{4F137A58-AF62-074D-9EF0-AA8FEA56115B}" srcOrd="1" destOrd="0" presId="urn:microsoft.com/office/officeart/2005/8/layout/vList2"/>
    <dgm:cxn modelId="{FCA138B1-BF0A-634A-BA2C-3669E1E31322}" type="presParOf" srcId="{40B32C7D-369D-534C-9536-49B121F41CA0}" destId="{14E74E34-4A0C-B54A-A861-CD2F222E8F82}" srcOrd="2" destOrd="0" presId="urn:microsoft.com/office/officeart/2005/8/layout/vList2"/>
    <dgm:cxn modelId="{43EFC110-1AD3-B04C-A914-F6369BA44232}" type="presParOf" srcId="{40B32C7D-369D-534C-9536-49B121F41CA0}" destId="{73783088-2865-504B-B593-E48916B32E77}" srcOrd="3" destOrd="0" presId="urn:microsoft.com/office/officeart/2005/8/layout/vList2"/>
    <dgm:cxn modelId="{A8495AC6-EE3E-2E49-9CE6-0AAC93F6073E}" type="presParOf" srcId="{40B32C7D-369D-534C-9536-49B121F41CA0}" destId="{C2C184B5-8816-5F4F-B195-A6DD8EB2A244}" srcOrd="4" destOrd="0" presId="urn:microsoft.com/office/officeart/2005/8/layout/vList2"/>
    <dgm:cxn modelId="{9B9E0086-7C85-D545-808A-08673DDE1C18}" type="presParOf" srcId="{40B32C7D-369D-534C-9536-49B121F41CA0}" destId="{4801E4C2-34C5-A74D-ACD1-2BC892918CB6}" srcOrd="5" destOrd="0" presId="urn:microsoft.com/office/officeart/2005/8/layout/vList2"/>
    <dgm:cxn modelId="{29F8CFC9-5D06-FB41-84EA-D70DD1D40813}" type="presParOf" srcId="{40B32C7D-369D-534C-9536-49B121F41CA0}" destId="{6D449C3F-F3D9-D44C-A94F-0027C2E77ED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E3A62E-6F6E-486D-BA72-82033EA463F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807C5D0-85ED-45F3-BF42-89F6CFD15C25}">
      <dgm:prSet/>
      <dgm:spPr/>
      <dgm:t>
        <a:bodyPr/>
        <a:lstStyle/>
        <a:p>
          <a:r>
            <a:rPr lang="cs-CZ"/>
            <a:t>Navrhovatel – pracovník OSPOD pracovník jiné služby, která je v kontaktu s rodinou/dítětem</a:t>
          </a:r>
          <a:endParaRPr lang="en-US"/>
        </a:p>
      </dgm:t>
    </dgm:pt>
    <dgm:pt modelId="{7DD4ABE2-4EFA-44E7-A85E-A729B3A45FE9}" type="parTrans" cxnId="{01425980-1AA8-4FC1-9014-39953F4AA214}">
      <dgm:prSet/>
      <dgm:spPr/>
      <dgm:t>
        <a:bodyPr/>
        <a:lstStyle/>
        <a:p>
          <a:endParaRPr lang="en-US"/>
        </a:p>
      </dgm:t>
    </dgm:pt>
    <dgm:pt modelId="{75E23A1D-3946-4C1E-8ACE-1B6A8506516F}" type="sibTrans" cxnId="{01425980-1AA8-4FC1-9014-39953F4AA214}">
      <dgm:prSet/>
      <dgm:spPr/>
      <dgm:t>
        <a:bodyPr/>
        <a:lstStyle/>
        <a:p>
          <a:endParaRPr lang="en-US"/>
        </a:p>
      </dgm:t>
    </dgm:pt>
    <dgm:pt modelId="{B297A8DD-2E07-4A7F-9DCB-BFB48F73E467}">
      <dgm:prSet/>
      <dgm:spPr/>
      <dgm:t>
        <a:bodyPr/>
        <a:lstStyle/>
        <a:p>
          <a:r>
            <a:rPr lang="cs-CZ"/>
            <a:t>Svolavatel-zadavatel – nejčastěji OSPOD (koordinátor práce s rodinou)</a:t>
          </a:r>
          <a:endParaRPr lang="en-US"/>
        </a:p>
      </dgm:t>
    </dgm:pt>
    <dgm:pt modelId="{E3722D0C-B6DD-4DFB-89C4-6AD88C56DB75}" type="parTrans" cxnId="{C1F58CC3-BB11-4FE0-B80A-D72302F2D9E8}">
      <dgm:prSet/>
      <dgm:spPr/>
      <dgm:t>
        <a:bodyPr/>
        <a:lstStyle/>
        <a:p>
          <a:endParaRPr lang="en-US"/>
        </a:p>
      </dgm:t>
    </dgm:pt>
    <dgm:pt modelId="{4308B7DD-77FE-46CB-9355-2128D3D9B443}" type="sibTrans" cxnId="{C1F58CC3-BB11-4FE0-B80A-D72302F2D9E8}">
      <dgm:prSet/>
      <dgm:spPr/>
      <dgm:t>
        <a:bodyPr/>
        <a:lstStyle/>
        <a:p>
          <a:endParaRPr lang="en-US"/>
        </a:p>
      </dgm:t>
    </dgm:pt>
    <dgm:pt modelId="{844900C5-39F4-4B7A-9540-A47D094FA024}">
      <dgm:prSet/>
      <dgm:spPr/>
      <dgm:t>
        <a:bodyPr/>
        <a:lstStyle/>
        <a:p>
          <a:r>
            <a:rPr lang="cs-CZ"/>
            <a:t>Administrátor –dojednává kontrakt se zadavatelem, metodické vedení</a:t>
          </a:r>
          <a:endParaRPr lang="en-US"/>
        </a:p>
      </dgm:t>
    </dgm:pt>
    <dgm:pt modelId="{1DA6CB24-2A7E-4DB8-8348-E5489D77BD06}" type="parTrans" cxnId="{83E35B66-08BC-4132-ADCD-2DD83137495B}">
      <dgm:prSet/>
      <dgm:spPr/>
      <dgm:t>
        <a:bodyPr/>
        <a:lstStyle/>
        <a:p>
          <a:endParaRPr lang="en-US"/>
        </a:p>
      </dgm:t>
    </dgm:pt>
    <dgm:pt modelId="{76F0E596-7CDB-45BA-B51D-CA5919834C65}" type="sibTrans" cxnId="{83E35B66-08BC-4132-ADCD-2DD83137495B}">
      <dgm:prSet/>
      <dgm:spPr/>
      <dgm:t>
        <a:bodyPr/>
        <a:lstStyle/>
        <a:p>
          <a:endParaRPr lang="en-US"/>
        </a:p>
      </dgm:t>
    </dgm:pt>
    <dgm:pt modelId="{E3843291-E251-4460-B3E4-3BA307723585}">
      <dgm:prSet/>
      <dgm:spPr/>
      <dgm:t>
        <a:bodyPr/>
        <a:lstStyle/>
        <a:p>
          <a:r>
            <a:rPr lang="cs-CZ"/>
            <a:t>Organizátor – příprava PK – děti a rodiče na PK – cíl, průběh</a:t>
          </a:r>
          <a:endParaRPr lang="en-US"/>
        </a:p>
      </dgm:t>
    </dgm:pt>
    <dgm:pt modelId="{37E5E8FE-5046-4AE0-AFF8-755E0443CBC7}" type="parTrans" cxnId="{C2A9596A-4AD6-44BE-B6A7-665B2D51B5A9}">
      <dgm:prSet/>
      <dgm:spPr/>
      <dgm:t>
        <a:bodyPr/>
        <a:lstStyle/>
        <a:p>
          <a:endParaRPr lang="en-US"/>
        </a:p>
      </dgm:t>
    </dgm:pt>
    <dgm:pt modelId="{75C980A1-A356-4890-B185-5690AA65A1D9}" type="sibTrans" cxnId="{C2A9596A-4AD6-44BE-B6A7-665B2D51B5A9}">
      <dgm:prSet/>
      <dgm:spPr/>
      <dgm:t>
        <a:bodyPr/>
        <a:lstStyle/>
        <a:p>
          <a:endParaRPr lang="en-US"/>
        </a:p>
      </dgm:t>
    </dgm:pt>
    <dgm:pt modelId="{76B4BB25-EB5B-43E1-B88E-D4F37D567C2B}">
      <dgm:prSet/>
      <dgm:spPr/>
      <dgm:t>
        <a:bodyPr/>
        <a:lstStyle/>
        <a:p>
          <a:r>
            <a:rPr lang="cs-CZ"/>
            <a:t>Facilitátor – zajištění bezpečného prostoru pro sdílení pohledů všech, neutrální, pouze vede, oceňuje a podporuje</a:t>
          </a:r>
          <a:endParaRPr lang="en-US"/>
        </a:p>
      </dgm:t>
    </dgm:pt>
    <dgm:pt modelId="{9D6BFFF5-E83E-40D3-84E9-DCD5C325B3A7}" type="parTrans" cxnId="{CF40E6F6-1CFB-45BB-A229-D05E431BFC89}">
      <dgm:prSet/>
      <dgm:spPr/>
      <dgm:t>
        <a:bodyPr/>
        <a:lstStyle/>
        <a:p>
          <a:endParaRPr lang="en-US"/>
        </a:p>
      </dgm:t>
    </dgm:pt>
    <dgm:pt modelId="{FD8CDD71-8EB9-4D00-90ED-388832954E1F}" type="sibTrans" cxnId="{CF40E6F6-1CFB-45BB-A229-D05E431BFC89}">
      <dgm:prSet/>
      <dgm:spPr/>
      <dgm:t>
        <a:bodyPr/>
        <a:lstStyle/>
        <a:p>
          <a:endParaRPr lang="en-US"/>
        </a:p>
      </dgm:t>
    </dgm:pt>
    <dgm:pt modelId="{50FCE3CE-1F4C-4D14-BC75-DB3070BBCFF1}">
      <dgm:prSet/>
      <dgm:spPr/>
      <dgm:t>
        <a:bodyPr/>
        <a:lstStyle/>
        <a:p>
          <a:r>
            <a:rPr lang="cs-CZ"/>
            <a:t>Účastníci – dítě, táta, máma, pečující osoby</a:t>
          </a:r>
          <a:endParaRPr lang="en-US"/>
        </a:p>
      </dgm:t>
    </dgm:pt>
    <dgm:pt modelId="{3D05B870-648C-43A5-A17F-7E6C5DE956D4}" type="parTrans" cxnId="{CEC0B278-976E-43C1-9EFD-611448B7533F}">
      <dgm:prSet/>
      <dgm:spPr/>
      <dgm:t>
        <a:bodyPr/>
        <a:lstStyle/>
        <a:p>
          <a:endParaRPr lang="en-US"/>
        </a:p>
      </dgm:t>
    </dgm:pt>
    <dgm:pt modelId="{A0E8863F-0737-4D3A-826B-AA5503B7211A}" type="sibTrans" cxnId="{CEC0B278-976E-43C1-9EFD-611448B7533F}">
      <dgm:prSet/>
      <dgm:spPr/>
      <dgm:t>
        <a:bodyPr/>
        <a:lstStyle/>
        <a:p>
          <a:endParaRPr lang="en-US"/>
        </a:p>
      </dgm:t>
    </dgm:pt>
    <dgm:pt modelId="{D27B693E-CFE0-4F2C-B84D-F7A16A348675}">
      <dgm:prSet/>
      <dgm:spPr/>
      <dgm:t>
        <a:bodyPr/>
        <a:lstStyle/>
        <a:p>
          <a:r>
            <a:rPr lang="cs-CZ"/>
            <a:t>Odborníci- zástupci služeb, které již mají rodinu v péči a v budoucnu mohou svoji podporu nabídnout</a:t>
          </a:r>
          <a:endParaRPr lang="en-US"/>
        </a:p>
      </dgm:t>
    </dgm:pt>
    <dgm:pt modelId="{6C01497F-C936-4281-9FEB-C458448504C0}" type="parTrans" cxnId="{9CDE93E6-5D9B-45EB-B742-097E4A0029F7}">
      <dgm:prSet/>
      <dgm:spPr/>
      <dgm:t>
        <a:bodyPr/>
        <a:lstStyle/>
        <a:p>
          <a:endParaRPr lang="en-US"/>
        </a:p>
      </dgm:t>
    </dgm:pt>
    <dgm:pt modelId="{496A99A7-A465-44C9-B839-C93124811D18}" type="sibTrans" cxnId="{9CDE93E6-5D9B-45EB-B742-097E4A0029F7}">
      <dgm:prSet/>
      <dgm:spPr/>
      <dgm:t>
        <a:bodyPr/>
        <a:lstStyle/>
        <a:p>
          <a:endParaRPr lang="en-US"/>
        </a:p>
      </dgm:t>
    </dgm:pt>
    <dgm:pt modelId="{12E29547-DE75-4035-86F5-42A7A3DFEE3A}">
      <dgm:prSet/>
      <dgm:spPr/>
      <dgm:t>
        <a:bodyPr/>
        <a:lstStyle/>
        <a:p>
          <a:r>
            <a:rPr lang="cs-CZ"/>
            <a:t>Podpůrná osoba dítěte</a:t>
          </a:r>
          <a:endParaRPr lang="en-US"/>
        </a:p>
      </dgm:t>
    </dgm:pt>
    <dgm:pt modelId="{089F440C-5AA9-4DEE-82A0-DFF47D32F51E}" type="parTrans" cxnId="{4003E51B-E371-439B-9225-762149F7A2B6}">
      <dgm:prSet/>
      <dgm:spPr/>
      <dgm:t>
        <a:bodyPr/>
        <a:lstStyle/>
        <a:p>
          <a:endParaRPr lang="en-US"/>
        </a:p>
      </dgm:t>
    </dgm:pt>
    <dgm:pt modelId="{A2D6AB06-EC3C-4F42-95E2-BA7ECB43DAA9}" type="sibTrans" cxnId="{4003E51B-E371-439B-9225-762149F7A2B6}">
      <dgm:prSet/>
      <dgm:spPr/>
      <dgm:t>
        <a:bodyPr/>
        <a:lstStyle/>
        <a:p>
          <a:endParaRPr lang="en-US"/>
        </a:p>
      </dgm:t>
    </dgm:pt>
    <dgm:pt modelId="{1B384BF3-32B8-4ECC-8E4F-5BE34DBAE2DD}">
      <dgm:prSet/>
      <dgm:spPr/>
      <dgm:t>
        <a:bodyPr/>
        <a:lstStyle/>
        <a:p>
          <a:r>
            <a:rPr lang="cs-CZ"/>
            <a:t>Podpůrné osoby účastníků</a:t>
          </a:r>
          <a:endParaRPr lang="en-US"/>
        </a:p>
      </dgm:t>
    </dgm:pt>
    <dgm:pt modelId="{316505F8-D933-41F5-A042-618D96A1768C}" type="parTrans" cxnId="{ED0E4DC0-B8B2-4612-97F4-670EB34504D7}">
      <dgm:prSet/>
      <dgm:spPr/>
      <dgm:t>
        <a:bodyPr/>
        <a:lstStyle/>
        <a:p>
          <a:endParaRPr lang="en-US"/>
        </a:p>
      </dgm:t>
    </dgm:pt>
    <dgm:pt modelId="{7F727129-2A73-4C31-BAC4-23C9A2B4B311}" type="sibTrans" cxnId="{ED0E4DC0-B8B2-4612-97F4-670EB34504D7}">
      <dgm:prSet/>
      <dgm:spPr/>
      <dgm:t>
        <a:bodyPr/>
        <a:lstStyle/>
        <a:p>
          <a:endParaRPr lang="en-US"/>
        </a:p>
      </dgm:t>
    </dgm:pt>
    <dgm:pt modelId="{C6E63D4F-4FD4-4E01-84C6-93CEB7B11ACC}">
      <dgm:prSet/>
      <dgm:spPr/>
      <dgm:t>
        <a:bodyPr/>
        <a:lstStyle/>
        <a:p>
          <a:r>
            <a:rPr lang="cs-CZ"/>
            <a:t>Zapisovatel – stručný srozumitelný zápis pro všechny</a:t>
          </a:r>
          <a:endParaRPr lang="en-US"/>
        </a:p>
      </dgm:t>
    </dgm:pt>
    <dgm:pt modelId="{484555EF-4B30-456D-B861-D409C1CBB1C8}" type="parTrans" cxnId="{EF2390F1-BF7B-4F80-840A-6B9FC280FE52}">
      <dgm:prSet/>
      <dgm:spPr/>
      <dgm:t>
        <a:bodyPr/>
        <a:lstStyle/>
        <a:p>
          <a:endParaRPr lang="en-US"/>
        </a:p>
      </dgm:t>
    </dgm:pt>
    <dgm:pt modelId="{64C2A6BE-0869-4373-A290-5F687B55D20D}" type="sibTrans" cxnId="{EF2390F1-BF7B-4F80-840A-6B9FC280FE52}">
      <dgm:prSet/>
      <dgm:spPr/>
      <dgm:t>
        <a:bodyPr/>
        <a:lstStyle/>
        <a:p>
          <a:endParaRPr lang="en-US"/>
        </a:p>
      </dgm:t>
    </dgm:pt>
    <dgm:pt modelId="{09C52C0C-652D-F340-8520-B4E4984C9804}" type="pres">
      <dgm:prSet presAssocID="{0AE3A62E-6F6E-486D-BA72-82033EA463FA}" presName="vert0" presStyleCnt="0">
        <dgm:presLayoutVars>
          <dgm:dir/>
          <dgm:animOne val="branch"/>
          <dgm:animLvl val="lvl"/>
        </dgm:presLayoutVars>
      </dgm:prSet>
      <dgm:spPr/>
    </dgm:pt>
    <dgm:pt modelId="{B672AEEE-0B64-694B-9EB8-C59374494AFF}" type="pres">
      <dgm:prSet presAssocID="{C807C5D0-85ED-45F3-BF42-89F6CFD15C25}" presName="thickLine" presStyleLbl="alignNode1" presStyleIdx="0" presStyleCnt="10"/>
      <dgm:spPr/>
    </dgm:pt>
    <dgm:pt modelId="{DC5B1A86-54FD-E746-92F4-5CD6FF58194C}" type="pres">
      <dgm:prSet presAssocID="{C807C5D0-85ED-45F3-BF42-89F6CFD15C25}" presName="horz1" presStyleCnt="0"/>
      <dgm:spPr/>
    </dgm:pt>
    <dgm:pt modelId="{496815F9-D72A-F045-9C59-4BF7CF4A9022}" type="pres">
      <dgm:prSet presAssocID="{C807C5D0-85ED-45F3-BF42-89F6CFD15C25}" presName="tx1" presStyleLbl="revTx" presStyleIdx="0" presStyleCnt="10"/>
      <dgm:spPr/>
    </dgm:pt>
    <dgm:pt modelId="{0CE129C1-4330-CE48-BF68-252F4C2E703B}" type="pres">
      <dgm:prSet presAssocID="{C807C5D0-85ED-45F3-BF42-89F6CFD15C25}" presName="vert1" presStyleCnt="0"/>
      <dgm:spPr/>
    </dgm:pt>
    <dgm:pt modelId="{DE0B763A-8B09-6646-8B37-5664FF2303BA}" type="pres">
      <dgm:prSet presAssocID="{B297A8DD-2E07-4A7F-9DCB-BFB48F73E467}" presName="thickLine" presStyleLbl="alignNode1" presStyleIdx="1" presStyleCnt="10"/>
      <dgm:spPr/>
    </dgm:pt>
    <dgm:pt modelId="{36BEB8AE-A776-B34B-B4FC-12028BE7D012}" type="pres">
      <dgm:prSet presAssocID="{B297A8DD-2E07-4A7F-9DCB-BFB48F73E467}" presName="horz1" presStyleCnt="0"/>
      <dgm:spPr/>
    </dgm:pt>
    <dgm:pt modelId="{834B76FA-0EA0-0047-BF67-58998EBC2B1B}" type="pres">
      <dgm:prSet presAssocID="{B297A8DD-2E07-4A7F-9DCB-BFB48F73E467}" presName="tx1" presStyleLbl="revTx" presStyleIdx="1" presStyleCnt="10"/>
      <dgm:spPr/>
    </dgm:pt>
    <dgm:pt modelId="{B81C6258-6181-D94E-BE0E-72C833AC7F0A}" type="pres">
      <dgm:prSet presAssocID="{B297A8DD-2E07-4A7F-9DCB-BFB48F73E467}" presName="vert1" presStyleCnt="0"/>
      <dgm:spPr/>
    </dgm:pt>
    <dgm:pt modelId="{5B0836BD-2570-F34E-976E-DD538401BA66}" type="pres">
      <dgm:prSet presAssocID="{844900C5-39F4-4B7A-9540-A47D094FA024}" presName="thickLine" presStyleLbl="alignNode1" presStyleIdx="2" presStyleCnt="10"/>
      <dgm:spPr/>
    </dgm:pt>
    <dgm:pt modelId="{4BF08CAF-F045-8540-938A-8675E16BD03B}" type="pres">
      <dgm:prSet presAssocID="{844900C5-39F4-4B7A-9540-A47D094FA024}" presName="horz1" presStyleCnt="0"/>
      <dgm:spPr/>
    </dgm:pt>
    <dgm:pt modelId="{7E362E31-9E21-0C4F-8B96-02D0A968F94F}" type="pres">
      <dgm:prSet presAssocID="{844900C5-39F4-4B7A-9540-A47D094FA024}" presName="tx1" presStyleLbl="revTx" presStyleIdx="2" presStyleCnt="10"/>
      <dgm:spPr/>
    </dgm:pt>
    <dgm:pt modelId="{7CAA197F-6C57-3548-B615-C933126C41AA}" type="pres">
      <dgm:prSet presAssocID="{844900C5-39F4-4B7A-9540-A47D094FA024}" presName="vert1" presStyleCnt="0"/>
      <dgm:spPr/>
    </dgm:pt>
    <dgm:pt modelId="{E28E1EEA-8081-A64D-9B6F-6B7992D44F21}" type="pres">
      <dgm:prSet presAssocID="{E3843291-E251-4460-B3E4-3BA307723585}" presName="thickLine" presStyleLbl="alignNode1" presStyleIdx="3" presStyleCnt="10"/>
      <dgm:spPr/>
    </dgm:pt>
    <dgm:pt modelId="{709ED9C7-88C5-E441-8A79-CE803C058DC8}" type="pres">
      <dgm:prSet presAssocID="{E3843291-E251-4460-B3E4-3BA307723585}" presName="horz1" presStyleCnt="0"/>
      <dgm:spPr/>
    </dgm:pt>
    <dgm:pt modelId="{A2B8DDB0-2386-684B-8B15-EF0B368D041D}" type="pres">
      <dgm:prSet presAssocID="{E3843291-E251-4460-B3E4-3BA307723585}" presName="tx1" presStyleLbl="revTx" presStyleIdx="3" presStyleCnt="10"/>
      <dgm:spPr/>
    </dgm:pt>
    <dgm:pt modelId="{82EDAAFB-D0FC-CA4C-8DEE-284FD5584F49}" type="pres">
      <dgm:prSet presAssocID="{E3843291-E251-4460-B3E4-3BA307723585}" presName="vert1" presStyleCnt="0"/>
      <dgm:spPr/>
    </dgm:pt>
    <dgm:pt modelId="{78556656-F2B0-1546-85F1-4CBB92F0DA20}" type="pres">
      <dgm:prSet presAssocID="{76B4BB25-EB5B-43E1-B88E-D4F37D567C2B}" presName="thickLine" presStyleLbl="alignNode1" presStyleIdx="4" presStyleCnt="10"/>
      <dgm:spPr/>
    </dgm:pt>
    <dgm:pt modelId="{6D37D986-0850-B045-B868-E25FC51B328E}" type="pres">
      <dgm:prSet presAssocID="{76B4BB25-EB5B-43E1-B88E-D4F37D567C2B}" presName="horz1" presStyleCnt="0"/>
      <dgm:spPr/>
    </dgm:pt>
    <dgm:pt modelId="{4416B9E1-9B75-1143-86CC-E89C547272FF}" type="pres">
      <dgm:prSet presAssocID="{76B4BB25-EB5B-43E1-B88E-D4F37D567C2B}" presName="tx1" presStyleLbl="revTx" presStyleIdx="4" presStyleCnt="10"/>
      <dgm:spPr/>
    </dgm:pt>
    <dgm:pt modelId="{7F099CB8-FC1F-7140-8475-2253657050DD}" type="pres">
      <dgm:prSet presAssocID="{76B4BB25-EB5B-43E1-B88E-D4F37D567C2B}" presName="vert1" presStyleCnt="0"/>
      <dgm:spPr/>
    </dgm:pt>
    <dgm:pt modelId="{8ABC5CFE-2A87-C144-BCDE-E0CCE829A825}" type="pres">
      <dgm:prSet presAssocID="{50FCE3CE-1F4C-4D14-BC75-DB3070BBCFF1}" presName="thickLine" presStyleLbl="alignNode1" presStyleIdx="5" presStyleCnt="10"/>
      <dgm:spPr/>
    </dgm:pt>
    <dgm:pt modelId="{4B98602F-1987-5543-B749-7DCEF277CB72}" type="pres">
      <dgm:prSet presAssocID="{50FCE3CE-1F4C-4D14-BC75-DB3070BBCFF1}" presName="horz1" presStyleCnt="0"/>
      <dgm:spPr/>
    </dgm:pt>
    <dgm:pt modelId="{EB6B7D62-CDE7-B64C-9FD8-294936278D4F}" type="pres">
      <dgm:prSet presAssocID="{50FCE3CE-1F4C-4D14-BC75-DB3070BBCFF1}" presName="tx1" presStyleLbl="revTx" presStyleIdx="5" presStyleCnt="10"/>
      <dgm:spPr/>
    </dgm:pt>
    <dgm:pt modelId="{18B4F96B-C673-C54F-9EBA-AF1B413DC573}" type="pres">
      <dgm:prSet presAssocID="{50FCE3CE-1F4C-4D14-BC75-DB3070BBCFF1}" presName="vert1" presStyleCnt="0"/>
      <dgm:spPr/>
    </dgm:pt>
    <dgm:pt modelId="{23D8C903-202F-EA4E-847B-80BFCA75E79C}" type="pres">
      <dgm:prSet presAssocID="{D27B693E-CFE0-4F2C-B84D-F7A16A348675}" presName="thickLine" presStyleLbl="alignNode1" presStyleIdx="6" presStyleCnt="10"/>
      <dgm:spPr/>
    </dgm:pt>
    <dgm:pt modelId="{AB876578-7DA4-104D-999E-D668637E848E}" type="pres">
      <dgm:prSet presAssocID="{D27B693E-CFE0-4F2C-B84D-F7A16A348675}" presName="horz1" presStyleCnt="0"/>
      <dgm:spPr/>
    </dgm:pt>
    <dgm:pt modelId="{738800EC-3889-1A41-86E7-2FE939353866}" type="pres">
      <dgm:prSet presAssocID="{D27B693E-CFE0-4F2C-B84D-F7A16A348675}" presName="tx1" presStyleLbl="revTx" presStyleIdx="6" presStyleCnt="10"/>
      <dgm:spPr/>
    </dgm:pt>
    <dgm:pt modelId="{A21C1344-58DC-2B41-9976-FCF923DA90D8}" type="pres">
      <dgm:prSet presAssocID="{D27B693E-CFE0-4F2C-B84D-F7A16A348675}" presName="vert1" presStyleCnt="0"/>
      <dgm:spPr/>
    </dgm:pt>
    <dgm:pt modelId="{E23F6B2A-1F92-BE44-9E9C-4691E53C44DD}" type="pres">
      <dgm:prSet presAssocID="{12E29547-DE75-4035-86F5-42A7A3DFEE3A}" presName="thickLine" presStyleLbl="alignNode1" presStyleIdx="7" presStyleCnt="10"/>
      <dgm:spPr/>
    </dgm:pt>
    <dgm:pt modelId="{07DE6C1E-AF5A-804C-9AAB-CC8C74A28E61}" type="pres">
      <dgm:prSet presAssocID="{12E29547-DE75-4035-86F5-42A7A3DFEE3A}" presName="horz1" presStyleCnt="0"/>
      <dgm:spPr/>
    </dgm:pt>
    <dgm:pt modelId="{21365362-5079-B64D-8270-7536A409486F}" type="pres">
      <dgm:prSet presAssocID="{12E29547-DE75-4035-86F5-42A7A3DFEE3A}" presName="tx1" presStyleLbl="revTx" presStyleIdx="7" presStyleCnt="10"/>
      <dgm:spPr/>
    </dgm:pt>
    <dgm:pt modelId="{F759D861-87B8-CB4D-9DA5-188D7C11F0F7}" type="pres">
      <dgm:prSet presAssocID="{12E29547-DE75-4035-86F5-42A7A3DFEE3A}" presName="vert1" presStyleCnt="0"/>
      <dgm:spPr/>
    </dgm:pt>
    <dgm:pt modelId="{4430532F-31E9-6646-BA64-E894655FE544}" type="pres">
      <dgm:prSet presAssocID="{1B384BF3-32B8-4ECC-8E4F-5BE34DBAE2DD}" presName="thickLine" presStyleLbl="alignNode1" presStyleIdx="8" presStyleCnt="10"/>
      <dgm:spPr/>
    </dgm:pt>
    <dgm:pt modelId="{07AB1F88-4380-D34E-9B4A-A78FDABC0291}" type="pres">
      <dgm:prSet presAssocID="{1B384BF3-32B8-4ECC-8E4F-5BE34DBAE2DD}" presName="horz1" presStyleCnt="0"/>
      <dgm:spPr/>
    </dgm:pt>
    <dgm:pt modelId="{65B033DC-F0B4-524D-8E52-4D795E47B7E5}" type="pres">
      <dgm:prSet presAssocID="{1B384BF3-32B8-4ECC-8E4F-5BE34DBAE2DD}" presName="tx1" presStyleLbl="revTx" presStyleIdx="8" presStyleCnt="10"/>
      <dgm:spPr/>
    </dgm:pt>
    <dgm:pt modelId="{E5A94449-3E09-4347-9F38-B5CD7EB3CF0C}" type="pres">
      <dgm:prSet presAssocID="{1B384BF3-32B8-4ECC-8E4F-5BE34DBAE2DD}" presName="vert1" presStyleCnt="0"/>
      <dgm:spPr/>
    </dgm:pt>
    <dgm:pt modelId="{7578E63E-A6F9-794A-B42E-797C53D52A01}" type="pres">
      <dgm:prSet presAssocID="{C6E63D4F-4FD4-4E01-84C6-93CEB7B11ACC}" presName="thickLine" presStyleLbl="alignNode1" presStyleIdx="9" presStyleCnt="10"/>
      <dgm:spPr/>
    </dgm:pt>
    <dgm:pt modelId="{9ECDC22C-8A8A-914D-A9AB-8E47DFDF9A26}" type="pres">
      <dgm:prSet presAssocID="{C6E63D4F-4FD4-4E01-84C6-93CEB7B11ACC}" presName="horz1" presStyleCnt="0"/>
      <dgm:spPr/>
    </dgm:pt>
    <dgm:pt modelId="{3A05A997-6559-1447-B37F-57D5135AC07A}" type="pres">
      <dgm:prSet presAssocID="{C6E63D4F-4FD4-4E01-84C6-93CEB7B11ACC}" presName="tx1" presStyleLbl="revTx" presStyleIdx="9" presStyleCnt="10"/>
      <dgm:spPr/>
    </dgm:pt>
    <dgm:pt modelId="{48C468A9-667E-7740-92AA-6253782CC7FB}" type="pres">
      <dgm:prSet presAssocID="{C6E63D4F-4FD4-4E01-84C6-93CEB7B11ACC}" presName="vert1" presStyleCnt="0"/>
      <dgm:spPr/>
    </dgm:pt>
  </dgm:ptLst>
  <dgm:cxnLst>
    <dgm:cxn modelId="{DF8DB501-C1CF-2A41-84F2-42DBEC5B8822}" type="presOf" srcId="{844900C5-39F4-4B7A-9540-A47D094FA024}" destId="{7E362E31-9E21-0C4F-8B96-02D0A968F94F}" srcOrd="0" destOrd="0" presId="urn:microsoft.com/office/officeart/2008/layout/LinedList"/>
    <dgm:cxn modelId="{4003E51B-E371-439B-9225-762149F7A2B6}" srcId="{0AE3A62E-6F6E-486D-BA72-82033EA463FA}" destId="{12E29547-DE75-4035-86F5-42A7A3DFEE3A}" srcOrd="7" destOrd="0" parTransId="{089F440C-5AA9-4DEE-82A0-DFF47D32F51E}" sibTransId="{A2D6AB06-EC3C-4F42-95E2-BA7ECB43DAA9}"/>
    <dgm:cxn modelId="{59689849-51CA-EC47-B3D8-4B769E0F2DC9}" type="presOf" srcId="{D27B693E-CFE0-4F2C-B84D-F7A16A348675}" destId="{738800EC-3889-1A41-86E7-2FE939353866}" srcOrd="0" destOrd="0" presId="urn:microsoft.com/office/officeart/2008/layout/LinedList"/>
    <dgm:cxn modelId="{83E35B66-08BC-4132-ADCD-2DD83137495B}" srcId="{0AE3A62E-6F6E-486D-BA72-82033EA463FA}" destId="{844900C5-39F4-4B7A-9540-A47D094FA024}" srcOrd="2" destOrd="0" parTransId="{1DA6CB24-2A7E-4DB8-8348-E5489D77BD06}" sibTransId="{76F0E596-7CDB-45BA-B51D-CA5919834C65}"/>
    <dgm:cxn modelId="{C2A9596A-4AD6-44BE-B6A7-665B2D51B5A9}" srcId="{0AE3A62E-6F6E-486D-BA72-82033EA463FA}" destId="{E3843291-E251-4460-B3E4-3BA307723585}" srcOrd="3" destOrd="0" parTransId="{37E5E8FE-5046-4AE0-AFF8-755E0443CBC7}" sibTransId="{75C980A1-A356-4890-B185-5690AA65A1D9}"/>
    <dgm:cxn modelId="{CEC0B278-976E-43C1-9EFD-611448B7533F}" srcId="{0AE3A62E-6F6E-486D-BA72-82033EA463FA}" destId="{50FCE3CE-1F4C-4D14-BC75-DB3070BBCFF1}" srcOrd="5" destOrd="0" parTransId="{3D05B870-648C-43A5-A17F-7E6C5DE956D4}" sibTransId="{A0E8863F-0737-4D3A-826B-AA5503B7211A}"/>
    <dgm:cxn modelId="{9C6CC37A-240A-2648-86AF-BB2469F07CC8}" type="presOf" srcId="{C807C5D0-85ED-45F3-BF42-89F6CFD15C25}" destId="{496815F9-D72A-F045-9C59-4BF7CF4A9022}" srcOrd="0" destOrd="0" presId="urn:microsoft.com/office/officeart/2008/layout/LinedList"/>
    <dgm:cxn modelId="{6855987E-E431-5446-9905-6C3E62F0110A}" type="presOf" srcId="{12E29547-DE75-4035-86F5-42A7A3DFEE3A}" destId="{21365362-5079-B64D-8270-7536A409486F}" srcOrd="0" destOrd="0" presId="urn:microsoft.com/office/officeart/2008/layout/LinedList"/>
    <dgm:cxn modelId="{01425980-1AA8-4FC1-9014-39953F4AA214}" srcId="{0AE3A62E-6F6E-486D-BA72-82033EA463FA}" destId="{C807C5D0-85ED-45F3-BF42-89F6CFD15C25}" srcOrd="0" destOrd="0" parTransId="{7DD4ABE2-4EFA-44E7-A85E-A729B3A45FE9}" sibTransId="{75E23A1D-3946-4C1E-8ACE-1B6A8506516F}"/>
    <dgm:cxn modelId="{9B305CA2-6AC8-474D-8BFA-B5AED28CECA2}" type="presOf" srcId="{1B384BF3-32B8-4ECC-8E4F-5BE34DBAE2DD}" destId="{65B033DC-F0B4-524D-8E52-4D795E47B7E5}" srcOrd="0" destOrd="0" presId="urn:microsoft.com/office/officeart/2008/layout/LinedList"/>
    <dgm:cxn modelId="{3C1C10A7-53D6-5645-A0FD-0964A8944D38}" type="presOf" srcId="{76B4BB25-EB5B-43E1-B88E-D4F37D567C2B}" destId="{4416B9E1-9B75-1143-86CC-E89C547272FF}" srcOrd="0" destOrd="0" presId="urn:microsoft.com/office/officeart/2008/layout/LinedList"/>
    <dgm:cxn modelId="{E8830CB1-12C0-E74B-ACA1-6E09B5B546D5}" type="presOf" srcId="{C6E63D4F-4FD4-4E01-84C6-93CEB7B11ACC}" destId="{3A05A997-6559-1447-B37F-57D5135AC07A}" srcOrd="0" destOrd="0" presId="urn:microsoft.com/office/officeart/2008/layout/LinedList"/>
    <dgm:cxn modelId="{08C863B2-16BA-7046-AF89-0A3C276C718B}" type="presOf" srcId="{50FCE3CE-1F4C-4D14-BC75-DB3070BBCFF1}" destId="{EB6B7D62-CDE7-B64C-9FD8-294936278D4F}" srcOrd="0" destOrd="0" presId="urn:microsoft.com/office/officeart/2008/layout/LinedList"/>
    <dgm:cxn modelId="{894B90BB-B2DE-F146-912C-88D0105604E5}" type="presOf" srcId="{0AE3A62E-6F6E-486D-BA72-82033EA463FA}" destId="{09C52C0C-652D-F340-8520-B4E4984C9804}" srcOrd="0" destOrd="0" presId="urn:microsoft.com/office/officeart/2008/layout/LinedList"/>
    <dgm:cxn modelId="{ED0E4DC0-B8B2-4612-97F4-670EB34504D7}" srcId="{0AE3A62E-6F6E-486D-BA72-82033EA463FA}" destId="{1B384BF3-32B8-4ECC-8E4F-5BE34DBAE2DD}" srcOrd="8" destOrd="0" parTransId="{316505F8-D933-41F5-A042-618D96A1768C}" sibTransId="{7F727129-2A73-4C31-BAC4-23C9A2B4B311}"/>
    <dgm:cxn modelId="{C1F58CC3-BB11-4FE0-B80A-D72302F2D9E8}" srcId="{0AE3A62E-6F6E-486D-BA72-82033EA463FA}" destId="{B297A8DD-2E07-4A7F-9DCB-BFB48F73E467}" srcOrd="1" destOrd="0" parTransId="{E3722D0C-B6DD-4DFB-89C4-6AD88C56DB75}" sibTransId="{4308B7DD-77FE-46CB-9355-2128D3D9B443}"/>
    <dgm:cxn modelId="{B5F91EDC-04E5-DE41-8058-0AD180AE7B6E}" type="presOf" srcId="{E3843291-E251-4460-B3E4-3BA307723585}" destId="{A2B8DDB0-2386-684B-8B15-EF0B368D041D}" srcOrd="0" destOrd="0" presId="urn:microsoft.com/office/officeart/2008/layout/LinedList"/>
    <dgm:cxn modelId="{9CDE93E6-5D9B-45EB-B742-097E4A0029F7}" srcId="{0AE3A62E-6F6E-486D-BA72-82033EA463FA}" destId="{D27B693E-CFE0-4F2C-B84D-F7A16A348675}" srcOrd="6" destOrd="0" parTransId="{6C01497F-C936-4281-9FEB-C458448504C0}" sibTransId="{496A99A7-A465-44C9-B839-C93124811D18}"/>
    <dgm:cxn modelId="{347325E9-C9E9-DC41-B659-A37E8EAA0812}" type="presOf" srcId="{B297A8DD-2E07-4A7F-9DCB-BFB48F73E467}" destId="{834B76FA-0EA0-0047-BF67-58998EBC2B1B}" srcOrd="0" destOrd="0" presId="urn:microsoft.com/office/officeart/2008/layout/LinedList"/>
    <dgm:cxn modelId="{EF2390F1-BF7B-4F80-840A-6B9FC280FE52}" srcId="{0AE3A62E-6F6E-486D-BA72-82033EA463FA}" destId="{C6E63D4F-4FD4-4E01-84C6-93CEB7B11ACC}" srcOrd="9" destOrd="0" parTransId="{484555EF-4B30-456D-B861-D409C1CBB1C8}" sibTransId="{64C2A6BE-0869-4373-A290-5F687B55D20D}"/>
    <dgm:cxn modelId="{CF40E6F6-1CFB-45BB-A229-D05E431BFC89}" srcId="{0AE3A62E-6F6E-486D-BA72-82033EA463FA}" destId="{76B4BB25-EB5B-43E1-B88E-D4F37D567C2B}" srcOrd="4" destOrd="0" parTransId="{9D6BFFF5-E83E-40D3-84E9-DCD5C325B3A7}" sibTransId="{FD8CDD71-8EB9-4D00-90ED-388832954E1F}"/>
    <dgm:cxn modelId="{5ECBFB96-B3D2-0844-B101-0E8591BE9F03}" type="presParOf" srcId="{09C52C0C-652D-F340-8520-B4E4984C9804}" destId="{B672AEEE-0B64-694B-9EB8-C59374494AFF}" srcOrd="0" destOrd="0" presId="urn:microsoft.com/office/officeart/2008/layout/LinedList"/>
    <dgm:cxn modelId="{81889F76-34DD-7743-8ECB-34A8C33CA53D}" type="presParOf" srcId="{09C52C0C-652D-F340-8520-B4E4984C9804}" destId="{DC5B1A86-54FD-E746-92F4-5CD6FF58194C}" srcOrd="1" destOrd="0" presId="urn:microsoft.com/office/officeart/2008/layout/LinedList"/>
    <dgm:cxn modelId="{2F7CCF86-4044-AB46-B761-061121B3AFB2}" type="presParOf" srcId="{DC5B1A86-54FD-E746-92F4-5CD6FF58194C}" destId="{496815F9-D72A-F045-9C59-4BF7CF4A9022}" srcOrd="0" destOrd="0" presId="urn:microsoft.com/office/officeart/2008/layout/LinedList"/>
    <dgm:cxn modelId="{DBEC48D4-58E7-3A4F-9CF1-61842F0F948E}" type="presParOf" srcId="{DC5B1A86-54FD-E746-92F4-5CD6FF58194C}" destId="{0CE129C1-4330-CE48-BF68-252F4C2E703B}" srcOrd="1" destOrd="0" presId="urn:microsoft.com/office/officeart/2008/layout/LinedList"/>
    <dgm:cxn modelId="{A923E786-6E05-754E-8B6A-ED27A47A3FEE}" type="presParOf" srcId="{09C52C0C-652D-F340-8520-B4E4984C9804}" destId="{DE0B763A-8B09-6646-8B37-5664FF2303BA}" srcOrd="2" destOrd="0" presId="urn:microsoft.com/office/officeart/2008/layout/LinedList"/>
    <dgm:cxn modelId="{2E5AA3A1-52BB-B943-8718-C56258C2F76C}" type="presParOf" srcId="{09C52C0C-652D-F340-8520-B4E4984C9804}" destId="{36BEB8AE-A776-B34B-B4FC-12028BE7D012}" srcOrd="3" destOrd="0" presId="urn:microsoft.com/office/officeart/2008/layout/LinedList"/>
    <dgm:cxn modelId="{753A8414-342D-294C-B73F-EEE90BC7F6B5}" type="presParOf" srcId="{36BEB8AE-A776-B34B-B4FC-12028BE7D012}" destId="{834B76FA-0EA0-0047-BF67-58998EBC2B1B}" srcOrd="0" destOrd="0" presId="urn:microsoft.com/office/officeart/2008/layout/LinedList"/>
    <dgm:cxn modelId="{BD2E360C-5FD5-D445-BB68-EB5E1C16BD31}" type="presParOf" srcId="{36BEB8AE-A776-B34B-B4FC-12028BE7D012}" destId="{B81C6258-6181-D94E-BE0E-72C833AC7F0A}" srcOrd="1" destOrd="0" presId="urn:microsoft.com/office/officeart/2008/layout/LinedList"/>
    <dgm:cxn modelId="{885EB01E-7466-E348-B157-3EB9CDDEEA69}" type="presParOf" srcId="{09C52C0C-652D-F340-8520-B4E4984C9804}" destId="{5B0836BD-2570-F34E-976E-DD538401BA66}" srcOrd="4" destOrd="0" presId="urn:microsoft.com/office/officeart/2008/layout/LinedList"/>
    <dgm:cxn modelId="{4C128CF6-1F94-B14A-BE43-AA923AB0C6E6}" type="presParOf" srcId="{09C52C0C-652D-F340-8520-B4E4984C9804}" destId="{4BF08CAF-F045-8540-938A-8675E16BD03B}" srcOrd="5" destOrd="0" presId="urn:microsoft.com/office/officeart/2008/layout/LinedList"/>
    <dgm:cxn modelId="{E4F78873-31FA-424C-A689-51704AB00DC3}" type="presParOf" srcId="{4BF08CAF-F045-8540-938A-8675E16BD03B}" destId="{7E362E31-9E21-0C4F-8B96-02D0A968F94F}" srcOrd="0" destOrd="0" presId="urn:microsoft.com/office/officeart/2008/layout/LinedList"/>
    <dgm:cxn modelId="{5C649D86-D93A-F443-9E35-0B90C2BBCF00}" type="presParOf" srcId="{4BF08CAF-F045-8540-938A-8675E16BD03B}" destId="{7CAA197F-6C57-3548-B615-C933126C41AA}" srcOrd="1" destOrd="0" presId="urn:microsoft.com/office/officeart/2008/layout/LinedList"/>
    <dgm:cxn modelId="{7DCDB9F9-DA06-D944-95A0-5AFBB95C6C27}" type="presParOf" srcId="{09C52C0C-652D-F340-8520-B4E4984C9804}" destId="{E28E1EEA-8081-A64D-9B6F-6B7992D44F21}" srcOrd="6" destOrd="0" presId="urn:microsoft.com/office/officeart/2008/layout/LinedList"/>
    <dgm:cxn modelId="{B895DDE0-3691-5F4A-80BA-24DBBAB97BFA}" type="presParOf" srcId="{09C52C0C-652D-F340-8520-B4E4984C9804}" destId="{709ED9C7-88C5-E441-8A79-CE803C058DC8}" srcOrd="7" destOrd="0" presId="urn:microsoft.com/office/officeart/2008/layout/LinedList"/>
    <dgm:cxn modelId="{D87A2B93-A35E-4A47-B4E1-3DEB65059164}" type="presParOf" srcId="{709ED9C7-88C5-E441-8A79-CE803C058DC8}" destId="{A2B8DDB0-2386-684B-8B15-EF0B368D041D}" srcOrd="0" destOrd="0" presId="urn:microsoft.com/office/officeart/2008/layout/LinedList"/>
    <dgm:cxn modelId="{778D029F-0741-3141-B41C-87647AAF83DA}" type="presParOf" srcId="{709ED9C7-88C5-E441-8A79-CE803C058DC8}" destId="{82EDAAFB-D0FC-CA4C-8DEE-284FD5584F49}" srcOrd="1" destOrd="0" presId="urn:microsoft.com/office/officeart/2008/layout/LinedList"/>
    <dgm:cxn modelId="{AC8603AE-A220-4045-805D-318CA8EB4935}" type="presParOf" srcId="{09C52C0C-652D-F340-8520-B4E4984C9804}" destId="{78556656-F2B0-1546-85F1-4CBB92F0DA20}" srcOrd="8" destOrd="0" presId="urn:microsoft.com/office/officeart/2008/layout/LinedList"/>
    <dgm:cxn modelId="{302A2D4A-6E58-474B-AE05-8844185A587B}" type="presParOf" srcId="{09C52C0C-652D-F340-8520-B4E4984C9804}" destId="{6D37D986-0850-B045-B868-E25FC51B328E}" srcOrd="9" destOrd="0" presId="urn:microsoft.com/office/officeart/2008/layout/LinedList"/>
    <dgm:cxn modelId="{867F4237-85A5-E743-A91A-A9FB0F29DEE1}" type="presParOf" srcId="{6D37D986-0850-B045-B868-E25FC51B328E}" destId="{4416B9E1-9B75-1143-86CC-E89C547272FF}" srcOrd="0" destOrd="0" presId="urn:microsoft.com/office/officeart/2008/layout/LinedList"/>
    <dgm:cxn modelId="{A2D504EC-796D-C349-ADE8-A88F784BDD75}" type="presParOf" srcId="{6D37D986-0850-B045-B868-E25FC51B328E}" destId="{7F099CB8-FC1F-7140-8475-2253657050DD}" srcOrd="1" destOrd="0" presId="urn:microsoft.com/office/officeart/2008/layout/LinedList"/>
    <dgm:cxn modelId="{61C71EE6-A57F-9446-B2AE-0C37D9A8407F}" type="presParOf" srcId="{09C52C0C-652D-F340-8520-B4E4984C9804}" destId="{8ABC5CFE-2A87-C144-BCDE-E0CCE829A825}" srcOrd="10" destOrd="0" presId="urn:microsoft.com/office/officeart/2008/layout/LinedList"/>
    <dgm:cxn modelId="{81C93F00-4792-1641-9960-39EDF855B4CF}" type="presParOf" srcId="{09C52C0C-652D-F340-8520-B4E4984C9804}" destId="{4B98602F-1987-5543-B749-7DCEF277CB72}" srcOrd="11" destOrd="0" presId="urn:microsoft.com/office/officeart/2008/layout/LinedList"/>
    <dgm:cxn modelId="{343FC27C-0F47-7C4A-8D84-00A2B594C6A2}" type="presParOf" srcId="{4B98602F-1987-5543-B749-7DCEF277CB72}" destId="{EB6B7D62-CDE7-B64C-9FD8-294936278D4F}" srcOrd="0" destOrd="0" presId="urn:microsoft.com/office/officeart/2008/layout/LinedList"/>
    <dgm:cxn modelId="{4F83D08B-5050-2D40-BFD4-4A7D790B7749}" type="presParOf" srcId="{4B98602F-1987-5543-B749-7DCEF277CB72}" destId="{18B4F96B-C673-C54F-9EBA-AF1B413DC573}" srcOrd="1" destOrd="0" presId="urn:microsoft.com/office/officeart/2008/layout/LinedList"/>
    <dgm:cxn modelId="{36CE741E-C836-2B46-A074-1EF3B6598472}" type="presParOf" srcId="{09C52C0C-652D-F340-8520-B4E4984C9804}" destId="{23D8C903-202F-EA4E-847B-80BFCA75E79C}" srcOrd="12" destOrd="0" presId="urn:microsoft.com/office/officeart/2008/layout/LinedList"/>
    <dgm:cxn modelId="{0E864395-B350-CE4E-8C3E-66402BD7D6EF}" type="presParOf" srcId="{09C52C0C-652D-F340-8520-B4E4984C9804}" destId="{AB876578-7DA4-104D-999E-D668637E848E}" srcOrd="13" destOrd="0" presId="urn:microsoft.com/office/officeart/2008/layout/LinedList"/>
    <dgm:cxn modelId="{3821B420-D965-F14B-84AF-8CF88092C8CD}" type="presParOf" srcId="{AB876578-7DA4-104D-999E-D668637E848E}" destId="{738800EC-3889-1A41-86E7-2FE939353866}" srcOrd="0" destOrd="0" presId="urn:microsoft.com/office/officeart/2008/layout/LinedList"/>
    <dgm:cxn modelId="{8692AB97-4656-CF4A-BD11-CE7C626F8F5F}" type="presParOf" srcId="{AB876578-7DA4-104D-999E-D668637E848E}" destId="{A21C1344-58DC-2B41-9976-FCF923DA90D8}" srcOrd="1" destOrd="0" presId="urn:microsoft.com/office/officeart/2008/layout/LinedList"/>
    <dgm:cxn modelId="{402B7FCC-64EF-6B40-A0C1-2751AB976285}" type="presParOf" srcId="{09C52C0C-652D-F340-8520-B4E4984C9804}" destId="{E23F6B2A-1F92-BE44-9E9C-4691E53C44DD}" srcOrd="14" destOrd="0" presId="urn:microsoft.com/office/officeart/2008/layout/LinedList"/>
    <dgm:cxn modelId="{12DED01B-CFF0-3A40-8F99-A1B5EED92305}" type="presParOf" srcId="{09C52C0C-652D-F340-8520-B4E4984C9804}" destId="{07DE6C1E-AF5A-804C-9AAB-CC8C74A28E61}" srcOrd="15" destOrd="0" presId="urn:microsoft.com/office/officeart/2008/layout/LinedList"/>
    <dgm:cxn modelId="{09A0E283-8AD6-F54D-A4F5-8A8E8AA45548}" type="presParOf" srcId="{07DE6C1E-AF5A-804C-9AAB-CC8C74A28E61}" destId="{21365362-5079-B64D-8270-7536A409486F}" srcOrd="0" destOrd="0" presId="urn:microsoft.com/office/officeart/2008/layout/LinedList"/>
    <dgm:cxn modelId="{44316CDF-A628-BA40-8678-B21FB902DA41}" type="presParOf" srcId="{07DE6C1E-AF5A-804C-9AAB-CC8C74A28E61}" destId="{F759D861-87B8-CB4D-9DA5-188D7C11F0F7}" srcOrd="1" destOrd="0" presId="urn:microsoft.com/office/officeart/2008/layout/LinedList"/>
    <dgm:cxn modelId="{CFCDF5CE-E399-E24E-B637-317FD1456D8C}" type="presParOf" srcId="{09C52C0C-652D-F340-8520-B4E4984C9804}" destId="{4430532F-31E9-6646-BA64-E894655FE544}" srcOrd="16" destOrd="0" presId="urn:microsoft.com/office/officeart/2008/layout/LinedList"/>
    <dgm:cxn modelId="{478B2E51-E514-F144-9DA4-C3CA51E527F5}" type="presParOf" srcId="{09C52C0C-652D-F340-8520-B4E4984C9804}" destId="{07AB1F88-4380-D34E-9B4A-A78FDABC0291}" srcOrd="17" destOrd="0" presId="urn:microsoft.com/office/officeart/2008/layout/LinedList"/>
    <dgm:cxn modelId="{8A4A81A0-5FB2-7B4B-AEFF-C18BFA289BC3}" type="presParOf" srcId="{07AB1F88-4380-D34E-9B4A-A78FDABC0291}" destId="{65B033DC-F0B4-524D-8E52-4D795E47B7E5}" srcOrd="0" destOrd="0" presId="urn:microsoft.com/office/officeart/2008/layout/LinedList"/>
    <dgm:cxn modelId="{12975CCF-52DD-BC45-BCF1-19B2F3E3DD46}" type="presParOf" srcId="{07AB1F88-4380-D34E-9B4A-A78FDABC0291}" destId="{E5A94449-3E09-4347-9F38-B5CD7EB3CF0C}" srcOrd="1" destOrd="0" presId="urn:microsoft.com/office/officeart/2008/layout/LinedList"/>
    <dgm:cxn modelId="{2EFA9DCE-2E5E-6749-A58C-DB70C7CF28ED}" type="presParOf" srcId="{09C52C0C-652D-F340-8520-B4E4984C9804}" destId="{7578E63E-A6F9-794A-B42E-797C53D52A01}" srcOrd="18" destOrd="0" presId="urn:microsoft.com/office/officeart/2008/layout/LinedList"/>
    <dgm:cxn modelId="{A889C202-78B4-634E-B337-BF628BB728E8}" type="presParOf" srcId="{09C52C0C-652D-F340-8520-B4E4984C9804}" destId="{9ECDC22C-8A8A-914D-A9AB-8E47DFDF9A26}" srcOrd="19" destOrd="0" presId="urn:microsoft.com/office/officeart/2008/layout/LinedList"/>
    <dgm:cxn modelId="{F86DCE56-8D0A-624A-98D4-DB4464378EC3}" type="presParOf" srcId="{9ECDC22C-8A8A-914D-A9AB-8E47DFDF9A26}" destId="{3A05A997-6559-1447-B37F-57D5135AC07A}" srcOrd="0" destOrd="0" presId="urn:microsoft.com/office/officeart/2008/layout/LinedList"/>
    <dgm:cxn modelId="{F5FA12F1-E605-004D-B0AC-72ED2B153FE5}" type="presParOf" srcId="{9ECDC22C-8A8A-914D-A9AB-8E47DFDF9A26}" destId="{48C468A9-667E-7740-92AA-6253782CC7F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D21F1-8CFD-CD4F-8E0B-3908F79194F5}">
      <dsp:nvSpPr>
        <dsp:cNvPr id="0" name=""/>
        <dsp:cNvSpPr/>
      </dsp:nvSpPr>
      <dsp:spPr>
        <a:xfrm>
          <a:off x="0" y="103284"/>
          <a:ext cx="10515600" cy="50368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2100" kern="1200"/>
            <a:t>Organizace PK – proces dojednávání</a:t>
          </a:r>
          <a:endParaRPr lang="en-US" sz="2100" kern="1200"/>
        </a:p>
      </dsp:txBody>
      <dsp:txXfrm>
        <a:off x="24588" y="127872"/>
        <a:ext cx="10466424" cy="454509"/>
      </dsp:txXfrm>
    </dsp:sp>
    <dsp:sp modelId="{8053EC89-2CBA-AF4B-99FD-956C2F3F550A}">
      <dsp:nvSpPr>
        <dsp:cNvPr id="0" name=""/>
        <dsp:cNvSpPr/>
      </dsp:nvSpPr>
      <dsp:spPr>
        <a:xfrm>
          <a:off x="0" y="606969"/>
          <a:ext cx="10515600" cy="499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600" kern="1200"/>
            <a:t>Téma, účastníci a místo jsou předběžně navržení od zadavatele a v procesu organizace dochází k jejich dojednávání, někdy i změně</a:t>
          </a:r>
          <a:endParaRPr lang="en-US" sz="1600" kern="1200"/>
        </a:p>
      </dsp:txBody>
      <dsp:txXfrm>
        <a:off x="0" y="606969"/>
        <a:ext cx="10515600" cy="499904"/>
      </dsp:txXfrm>
    </dsp:sp>
    <dsp:sp modelId="{BE31EB87-2424-EB4E-B055-05C0CBC64320}">
      <dsp:nvSpPr>
        <dsp:cNvPr id="0" name=""/>
        <dsp:cNvSpPr/>
      </dsp:nvSpPr>
      <dsp:spPr>
        <a:xfrm>
          <a:off x="0" y="1106874"/>
          <a:ext cx="10515600" cy="503685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2100" kern="1200"/>
            <a:t>Respekt, partnerství</a:t>
          </a:r>
          <a:endParaRPr lang="en-US" sz="2100" kern="1200"/>
        </a:p>
      </dsp:txBody>
      <dsp:txXfrm>
        <a:off x="24588" y="1131462"/>
        <a:ext cx="10466424" cy="454509"/>
      </dsp:txXfrm>
    </dsp:sp>
    <dsp:sp modelId="{28610C29-9CB8-AF40-8326-49EC6CEC5121}">
      <dsp:nvSpPr>
        <dsp:cNvPr id="0" name=""/>
        <dsp:cNvSpPr/>
      </dsp:nvSpPr>
      <dsp:spPr>
        <a:xfrm>
          <a:off x="0" y="1610559"/>
          <a:ext cx="10515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600" kern="1200"/>
            <a:t>Rodina a dítě jsou rovnocennými partnery v jednání a tvorbě plánu</a:t>
          </a:r>
          <a:endParaRPr lang="en-US" sz="1600" kern="1200"/>
        </a:p>
      </dsp:txBody>
      <dsp:txXfrm>
        <a:off x="0" y="1610559"/>
        <a:ext cx="10515600" cy="347760"/>
      </dsp:txXfrm>
    </dsp:sp>
    <dsp:sp modelId="{00566171-DE7B-E445-BBEC-D32625836A5C}">
      <dsp:nvSpPr>
        <dsp:cNvPr id="0" name=""/>
        <dsp:cNvSpPr/>
      </dsp:nvSpPr>
      <dsp:spPr>
        <a:xfrm>
          <a:off x="0" y="1958319"/>
          <a:ext cx="10515600" cy="503685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2100" kern="1200"/>
            <a:t>Participace rodiny a dítěte</a:t>
          </a:r>
          <a:endParaRPr lang="en-US" sz="2100" kern="1200"/>
        </a:p>
      </dsp:txBody>
      <dsp:txXfrm>
        <a:off x="24588" y="1982907"/>
        <a:ext cx="10466424" cy="454509"/>
      </dsp:txXfrm>
    </dsp:sp>
    <dsp:sp modelId="{91F3A615-239C-3241-89A5-03C7FF376890}">
      <dsp:nvSpPr>
        <dsp:cNvPr id="0" name=""/>
        <dsp:cNvSpPr/>
      </dsp:nvSpPr>
      <dsp:spPr>
        <a:xfrm>
          <a:off x="0" y="2462004"/>
          <a:ext cx="10515600" cy="499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600" kern="1200"/>
            <a:t>Podpora aktivní účasti a samostatnosti rodiny, na PK participují i děti dle svých přání a vyhodnocených rizik (přímá účast a zapojení dítěte do tvorby plánu nebo alespoň zjištění názoru dítěte, vyjádření dítěte)</a:t>
          </a:r>
          <a:endParaRPr lang="en-US" sz="1600" kern="1200"/>
        </a:p>
      </dsp:txBody>
      <dsp:txXfrm>
        <a:off x="0" y="2462004"/>
        <a:ext cx="10515600" cy="499904"/>
      </dsp:txXfrm>
    </dsp:sp>
    <dsp:sp modelId="{5226E271-3155-8145-B017-9B47E179CEE9}">
      <dsp:nvSpPr>
        <dsp:cNvPr id="0" name=""/>
        <dsp:cNvSpPr/>
      </dsp:nvSpPr>
      <dsp:spPr>
        <a:xfrm>
          <a:off x="0" y="2961909"/>
          <a:ext cx="10515600" cy="50368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2100" kern="1200"/>
            <a:t>Bezpečí</a:t>
          </a:r>
          <a:endParaRPr lang="en-US" sz="2100" kern="1200"/>
        </a:p>
      </dsp:txBody>
      <dsp:txXfrm>
        <a:off x="24588" y="2986497"/>
        <a:ext cx="10466424" cy="454509"/>
      </dsp:txXfrm>
    </dsp:sp>
    <dsp:sp modelId="{463E3668-900B-134F-96CC-C1B0324B188F}">
      <dsp:nvSpPr>
        <dsp:cNvPr id="0" name=""/>
        <dsp:cNvSpPr/>
      </dsp:nvSpPr>
      <dsp:spPr>
        <a:xfrm>
          <a:off x="0" y="3465594"/>
          <a:ext cx="10515600" cy="782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600" kern="1200"/>
            <a:t>Bezpečí – prostředí pro konstruktivní přemýšlení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600" kern="1200"/>
            <a:t>Vyslechnutí obav v přípravě, možnost podpůrné osoby pro setkání, ujištění o pravidlech setkání, zajištění nezávislého facilitátora</a:t>
          </a:r>
          <a:endParaRPr lang="en-US" sz="1600" kern="1200"/>
        </a:p>
      </dsp:txBody>
      <dsp:txXfrm>
        <a:off x="0" y="3465594"/>
        <a:ext cx="10515600" cy="7824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702626-4E8D-8A4A-9C97-6DDFF23A191D}">
      <dsp:nvSpPr>
        <dsp:cNvPr id="0" name=""/>
        <dsp:cNvSpPr/>
      </dsp:nvSpPr>
      <dsp:spPr>
        <a:xfrm>
          <a:off x="0" y="26963"/>
          <a:ext cx="10515600" cy="62361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Informovanost, transparentnost, srozumitelnost</a:t>
          </a:r>
          <a:endParaRPr lang="en-US" sz="2600" kern="1200"/>
        </a:p>
      </dsp:txBody>
      <dsp:txXfrm>
        <a:off x="30442" y="57405"/>
        <a:ext cx="10454716" cy="562726"/>
      </dsp:txXfrm>
    </dsp:sp>
    <dsp:sp modelId="{4F137A58-AF62-074D-9EF0-AA8FEA56115B}">
      <dsp:nvSpPr>
        <dsp:cNvPr id="0" name=""/>
        <dsp:cNvSpPr/>
      </dsp:nvSpPr>
      <dsp:spPr>
        <a:xfrm>
          <a:off x="0" y="650574"/>
          <a:ext cx="10515600" cy="686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/>
            <a:t>Dostatek informací co je PK, jak probíhá a co bude cílem setkání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/>
            <a:t>Používání jednoduchého jazyka, průběžné ujišťování o srozumitelnosti</a:t>
          </a:r>
          <a:endParaRPr lang="en-US" sz="2000" kern="1200"/>
        </a:p>
      </dsp:txBody>
      <dsp:txXfrm>
        <a:off x="0" y="650574"/>
        <a:ext cx="10515600" cy="686205"/>
      </dsp:txXfrm>
    </dsp:sp>
    <dsp:sp modelId="{14E74E34-4A0C-B54A-A861-CD2F222E8F82}">
      <dsp:nvSpPr>
        <dsp:cNvPr id="0" name=""/>
        <dsp:cNvSpPr/>
      </dsp:nvSpPr>
      <dsp:spPr>
        <a:xfrm>
          <a:off x="0" y="1336779"/>
          <a:ext cx="10515600" cy="623610"/>
        </a:xfrm>
        <a:prstGeom prst="roundRect">
          <a:avLst/>
        </a:prstGeom>
        <a:gradFill rotWithShape="0">
          <a:gsLst>
            <a:gs pos="0">
              <a:schemeClr val="accent5">
                <a:hueOff val="-2252848"/>
                <a:satOff val="-5806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52848"/>
                <a:satOff val="-5806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52848"/>
                <a:satOff val="-5806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Neutralita, profesionalita</a:t>
          </a:r>
          <a:endParaRPr lang="en-US" sz="2600" kern="1200"/>
        </a:p>
      </dsp:txBody>
      <dsp:txXfrm>
        <a:off x="30442" y="1367221"/>
        <a:ext cx="10454716" cy="562726"/>
      </dsp:txXfrm>
    </dsp:sp>
    <dsp:sp modelId="{73783088-2865-504B-B593-E48916B32E77}">
      <dsp:nvSpPr>
        <dsp:cNvPr id="0" name=""/>
        <dsp:cNvSpPr/>
      </dsp:nvSpPr>
      <dsp:spPr>
        <a:xfrm>
          <a:off x="0" y="1960389"/>
          <a:ext cx="10515600" cy="686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/>
            <a:t>Organizátor se drží své role a neřeší s rodinou téma samotné, pouze ji připravuje na PK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/>
            <a:t>Facilitátor má před PK pouze informace o účastnících, tématu PK a rizicích setkání</a:t>
          </a:r>
          <a:endParaRPr lang="en-US" sz="2000" kern="1200"/>
        </a:p>
      </dsp:txBody>
      <dsp:txXfrm>
        <a:off x="0" y="1960389"/>
        <a:ext cx="10515600" cy="686205"/>
      </dsp:txXfrm>
    </dsp:sp>
    <dsp:sp modelId="{C2C184B5-8816-5F4F-B195-A6DD8EB2A244}">
      <dsp:nvSpPr>
        <dsp:cNvPr id="0" name=""/>
        <dsp:cNvSpPr/>
      </dsp:nvSpPr>
      <dsp:spPr>
        <a:xfrm>
          <a:off x="0" y="2646594"/>
          <a:ext cx="10515600" cy="623610"/>
        </a:xfrm>
        <a:prstGeom prst="roundRect">
          <a:avLst/>
        </a:prstGeom>
        <a:gradFill rotWithShape="0">
          <a:gsLst>
            <a:gs pos="0">
              <a:schemeClr val="accent5">
                <a:hueOff val="-4505695"/>
                <a:satOff val="-11613"/>
                <a:lumOff val="-78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05695"/>
                <a:satOff val="-11613"/>
                <a:lumOff val="-78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05695"/>
                <a:satOff val="-11613"/>
                <a:lumOff val="-78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Důvěrnost, diskrétnost</a:t>
          </a:r>
          <a:endParaRPr lang="en-US" sz="2600" kern="1200"/>
        </a:p>
      </dsp:txBody>
      <dsp:txXfrm>
        <a:off x="30442" y="2677036"/>
        <a:ext cx="10454716" cy="562726"/>
      </dsp:txXfrm>
    </dsp:sp>
    <dsp:sp modelId="{4801E4C2-34C5-A74D-ACD1-2BC892918CB6}">
      <dsp:nvSpPr>
        <dsp:cNvPr id="0" name=""/>
        <dsp:cNvSpPr/>
      </dsp:nvSpPr>
      <dsp:spPr>
        <a:xfrm>
          <a:off x="0" y="3270204"/>
          <a:ext cx="10515600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/>
            <a:t>Pozor na předem připravené plány, plán vytvářet společně s klientem</a:t>
          </a:r>
          <a:endParaRPr lang="en-US" sz="2000" kern="1200"/>
        </a:p>
      </dsp:txBody>
      <dsp:txXfrm>
        <a:off x="0" y="3270204"/>
        <a:ext cx="10515600" cy="430560"/>
      </dsp:txXfrm>
    </dsp:sp>
    <dsp:sp modelId="{6D449C3F-F3D9-D44C-A94F-0027C2E77EDA}">
      <dsp:nvSpPr>
        <dsp:cNvPr id="0" name=""/>
        <dsp:cNvSpPr/>
      </dsp:nvSpPr>
      <dsp:spPr>
        <a:xfrm>
          <a:off x="0" y="3700764"/>
          <a:ext cx="10515600" cy="62361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PK pouze jako jedna varianta řešení</a:t>
          </a:r>
          <a:endParaRPr lang="en-US" sz="2600" kern="1200"/>
        </a:p>
      </dsp:txBody>
      <dsp:txXfrm>
        <a:off x="30442" y="3731206"/>
        <a:ext cx="10454716" cy="5627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72AEEE-0B64-694B-9EB8-C59374494AFF}">
      <dsp:nvSpPr>
        <dsp:cNvPr id="0" name=""/>
        <dsp:cNvSpPr/>
      </dsp:nvSpPr>
      <dsp:spPr>
        <a:xfrm>
          <a:off x="0" y="5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6815F9-D72A-F045-9C59-4BF7CF4A9022}">
      <dsp:nvSpPr>
        <dsp:cNvPr id="0" name=""/>
        <dsp:cNvSpPr/>
      </dsp:nvSpPr>
      <dsp:spPr>
        <a:xfrm>
          <a:off x="0" y="569"/>
          <a:ext cx="1051560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Navrhovatel – pracovník OSPOD pracovník jiné služby, která je v kontaktu s rodinou/dítětem</a:t>
          </a:r>
          <a:endParaRPr lang="en-US" sz="1700" kern="1200"/>
        </a:p>
      </dsp:txBody>
      <dsp:txXfrm>
        <a:off x="0" y="569"/>
        <a:ext cx="10515600" cy="466611"/>
      </dsp:txXfrm>
    </dsp:sp>
    <dsp:sp modelId="{DE0B763A-8B09-6646-8B37-5664FF2303BA}">
      <dsp:nvSpPr>
        <dsp:cNvPr id="0" name=""/>
        <dsp:cNvSpPr/>
      </dsp:nvSpPr>
      <dsp:spPr>
        <a:xfrm>
          <a:off x="0" y="46718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4B76FA-0EA0-0047-BF67-58998EBC2B1B}">
      <dsp:nvSpPr>
        <dsp:cNvPr id="0" name=""/>
        <dsp:cNvSpPr/>
      </dsp:nvSpPr>
      <dsp:spPr>
        <a:xfrm>
          <a:off x="0" y="467180"/>
          <a:ext cx="1051560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Svolavatel-zadavatel – nejčastěji OSPOD (koordinátor práce s rodinou)</a:t>
          </a:r>
          <a:endParaRPr lang="en-US" sz="1700" kern="1200"/>
        </a:p>
      </dsp:txBody>
      <dsp:txXfrm>
        <a:off x="0" y="467180"/>
        <a:ext cx="10515600" cy="466611"/>
      </dsp:txXfrm>
    </dsp:sp>
    <dsp:sp modelId="{5B0836BD-2570-F34E-976E-DD538401BA66}">
      <dsp:nvSpPr>
        <dsp:cNvPr id="0" name=""/>
        <dsp:cNvSpPr/>
      </dsp:nvSpPr>
      <dsp:spPr>
        <a:xfrm>
          <a:off x="0" y="93379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362E31-9E21-0C4F-8B96-02D0A968F94F}">
      <dsp:nvSpPr>
        <dsp:cNvPr id="0" name=""/>
        <dsp:cNvSpPr/>
      </dsp:nvSpPr>
      <dsp:spPr>
        <a:xfrm>
          <a:off x="0" y="933791"/>
          <a:ext cx="1051560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Administrátor –dojednává kontrakt se zadavatelem, metodické vedení</a:t>
          </a:r>
          <a:endParaRPr lang="en-US" sz="1700" kern="1200"/>
        </a:p>
      </dsp:txBody>
      <dsp:txXfrm>
        <a:off x="0" y="933791"/>
        <a:ext cx="10515600" cy="466611"/>
      </dsp:txXfrm>
    </dsp:sp>
    <dsp:sp modelId="{E28E1EEA-8081-A64D-9B6F-6B7992D44F21}">
      <dsp:nvSpPr>
        <dsp:cNvPr id="0" name=""/>
        <dsp:cNvSpPr/>
      </dsp:nvSpPr>
      <dsp:spPr>
        <a:xfrm>
          <a:off x="0" y="1400402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B8DDB0-2386-684B-8B15-EF0B368D041D}">
      <dsp:nvSpPr>
        <dsp:cNvPr id="0" name=""/>
        <dsp:cNvSpPr/>
      </dsp:nvSpPr>
      <dsp:spPr>
        <a:xfrm>
          <a:off x="0" y="1400402"/>
          <a:ext cx="1051560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Organizátor – příprava PK – děti a rodiče na PK – cíl, průběh</a:t>
          </a:r>
          <a:endParaRPr lang="en-US" sz="1700" kern="1200"/>
        </a:p>
      </dsp:txBody>
      <dsp:txXfrm>
        <a:off x="0" y="1400402"/>
        <a:ext cx="10515600" cy="466611"/>
      </dsp:txXfrm>
    </dsp:sp>
    <dsp:sp modelId="{78556656-F2B0-1546-85F1-4CBB92F0DA20}">
      <dsp:nvSpPr>
        <dsp:cNvPr id="0" name=""/>
        <dsp:cNvSpPr/>
      </dsp:nvSpPr>
      <dsp:spPr>
        <a:xfrm>
          <a:off x="0" y="186701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16B9E1-9B75-1143-86CC-E89C547272FF}">
      <dsp:nvSpPr>
        <dsp:cNvPr id="0" name=""/>
        <dsp:cNvSpPr/>
      </dsp:nvSpPr>
      <dsp:spPr>
        <a:xfrm>
          <a:off x="0" y="1867013"/>
          <a:ext cx="1051560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Facilitátor – zajištění bezpečného prostoru pro sdílení pohledů všech, neutrální, pouze vede, oceňuje a podporuje</a:t>
          </a:r>
          <a:endParaRPr lang="en-US" sz="1700" kern="1200"/>
        </a:p>
      </dsp:txBody>
      <dsp:txXfrm>
        <a:off x="0" y="1867013"/>
        <a:ext cx="10515600" cy="466611"/>
      </dsp:txXfrm>
    </dsp:sp>
    <dsp:sp modelId="{8ABC5CFE-2A87-C144-BCDE-E0CCE829A825}">
      <dsp:nvSpPr>
        <dsp:cNvPr id="0" name=""/>
        <dsp:cNvSpPr/>
      </dsp:nvSpPr>
      <dsp:spPr>
        <a:xfrm>
          <a:off x="0" y="2333625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6B7D62-CDE7-B64C-9FD8-294936278D4F}">
      <dsp:nvSpPr>
        <dsp:cNvPr id="0" name=""/>
        <dsp:cNvSpPr/>
      </dsp:nvSpPr>
      <dsp:spPr>
        <a:xfrm>
          <a:off x="0" y="2333625"/>
          <a:ext cx="1051560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Účastníci – dítě, táta, máma, pečující osoby</a:t>
          </a:r>
          <a:endParaRPr lang="en-US" sz="1700" kern="1200"/>
        </a:p>
      </dsp:txBody>
      <dsp:txXfrm>
        <a:off x="0" y="2333625"/>
        <a:ext cx="10515600" cy="466611"/>
      </dsp:txXfrm>
    </dsp:sp>
    <dsp:sp modelId="{23D8C903-202F-EA4E-847B-80BFCA75E79C}">
      <dsp:nvSpPr>
        <dsp:cNvPr id="0" name=""/>
        <dsp:cNvSpPr/>
      </dsp:nvSpPr>
      <dsp:spPr>
        <a:xfrm>
          <a:off x="0" y="280023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8800EC-3889-1A41-86E7-2FE939353866}">
      <dsp:nvSpPr>
        <dsp:cNvPr id="0" name=""/>
        <dsp:cNvSpPr/>
      </dsp:nvSpPr>
      <dsp:spPr>
        <a:xfrm>
          <a:off x="0" y="2800236"/>
          <a:ext cx="1051560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Odborníci- zástupci služeb, které již mají rodinu v péči a v budoucnu mohou svoji podporu nabídnout</a:t>
          </a:r>
          <a:endParaRPr lang="en-US" sz="1700" kern="1200"/>
        </a:p>
      </dsp:txBody>
      <dsp:txXfrm>
        <a:off x="0" y="2800236"/>
        <a:ext cx="10515600" cy="466611"/>
      </dsp:txXfrm>
    </dsp:sp>
    <dsp:sp modelId="{E23F6B2A-1F92-BE44-9E9C-4691E53C44DD}">
      <dsp:nvSpPr>
        <dsp:cNvPr id="0" name=""/>
        <dsp:cNvSpPr/>
      </dsp:nvSpPr>
      <dsp:spPr>
        <a:xfrm>
          <a:off x="0" y="3266847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365362-5079-B64D-8270-7536A409486F}">
      <dsp:nvSpPr>
        <dsp:cNvPr id="0" name=""/>
        <dsp:cNvSpPr/>
      </dsp:nvSpPr>
      <dsp:spPr>
        <a:xfrm>
          <a:off x="0" y="3266847"/>
          <a:ext cx="1051560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Podpůrná osoba dítěte</a:t>
          </a:r>
          <a:endParaRPr lang="en-US" sz="1700" kern="1200"/>
        </a:p>
      </dsp:txBody>
      <dsp:txXfrm>
        <a:off x="0" y="3266847"/>
        <a:ext cx="10515600" cy="466611"/>
      </dsp:txXfrm>
    </dsp:sp>
    <dsp:sp modelId="{4430532F-31E9-6646-BA64-E894655FE544}">
      <dsp:nvSpPr>
        <dsp:cNvPr id="0" name=""/>
        <dsp:cNvSpPr/>
      </dsp:nvSpPr>
      <dsp:spPr>
        <a:xfrm>
          <a:off x="0" y="3733458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033DC-F0B4-524D-8E52-4D795E47B7E5}">
      <dsp:nvSpPr>
        <dsp:cNvPr id="0" name=""/>
        <dsp:cNvSpPr/>
      </dsp:nvSpPr>
      <dsp:spPr>
        <a:xfrm>
          <a:off x="0" y="3733458"/>
          <a:ext cx="1051560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Podpůrné osoby účastníků</a:t>
          </a:r>
          <a:endParaRPr lang="en-US" sz="1700" kern="1200"/>
        </a:p>
      </dsp:txBody>
      <dsp:txXfrm>
        <a:off x="0" y="3733458"/>
        <a:ext cx="10515600" cy="466611"/>
      </dsp:txXfrm>
    </dsp:sp>
    <dsp:sp modelId="{7578E63E-A6F9-794A-B42E-797C53D52A01}">
      <dsp:nvSpPr>
        <dsp:cNvPr id="0" name=""/>
        <dsp:cNvSpPr/>
      </dsp:nvSpPr>
      <dsp:spPr>
        <a:xfrm>
          <a:off x="0" y="42000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5A997-6559-1447-B37F-57D5135AC07A}">
      <dsp:nvSpPr>
        <dsp:cNvPr id="0" name=""/>
        <dsp:cNvSpPr/>
      </dsp:nvSpPr>
      <dsp:spPr>
        <a:xfrm>
          <a:off x="0" y="4200069"/>
          <a:ext cx="1051560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Zapisovatel – stručný srozumitelný zápis pro všechny</a:t>
          </a:r>
          <a:endParaRPr lang="en-US" sz="1700" kern="1200"/>
        </a:p>
      </dsp:txBody>
      <dsp:txXfrm>
        <a:off x="0" y="4200069"/>
        <a:ext cx="10515600" cy="466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05969D-3A0E-4A4A-B702-94E1D19AB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56C813-4907-894B-BF1E-974FA52AFE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14EAD4-B0A1-214A-9CBB-06D4E0493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4/10/21</a:t>
            </a:fld>
            <a:endParaRPr lang="en-US" spc="50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71006E3-16C6-5C44-A0D0-80856CED2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7D86CD7-5AE4-B74D-86EE-D1955E69B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41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91346F-6FE2-0047-B291-2A4E27C4E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AA405BE-2402-5648-9432-E8EEC18CF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5DA43F4-A989-C84A-860E-57C5EE595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4/10/21</a:t>
            </a:fld>
            <a:endParaRPr lang="en-US" spc="50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493A40-D22D-2047-99D5-9E697E4F3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3C0F330-BC35-6646-A136-C41915BE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260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68A9156-BEA7-7841-968B-7E0AEE969F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6A54222-04AD-F649-9AEC-67C0DFEBA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B2D9AA-E0C9-EB46-8F87-3A683CD7D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4/10/21</a:t>
            </a:fld>
            <a:endParaRPr lang="en-US" spc="50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CC616D0-A3CE-9B4A-AE38-35B5932F0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EED926-1FB7-4C4E-93DD-B51A3FFE9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80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61A3C3-69F3-7F4F-893C-A8C2F42F0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979B86-675B-8D49-81A1-4FB816598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D2DE39-70E9-2646-A4C1-90AC4A21A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4/10/21</a:t>
            </a:fld>
            <a:endParaRPr lang="en-US" spc="50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C06368D-0494-0342-8859-59954F5C2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907B43-7FA2-3C4B-AC99-554372C99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504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FD76A8-3AED-674B-8141-211DFF0C8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CBF84F6-CDFA-E640-9B73-DDDF15F15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D848A2-C690-5D41-A639-56444238B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4/10/21</a:t>
            </a:fld>
            <a:endParaRPr lang="en-US" spc="50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C00C953-7AF8-AC41-BB67-292FA3092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B8FE1B2-A184-284F-99BB-09F4D09BC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534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33ECF-6705-E348-8A2A-D20D0C6AD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FEC65F-6164-3146-AF56-24D88E50A5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CDF3A33-CA4E-5044-A648-C7D3441707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92E44A-B406-DD40-A32E-30EBD913A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4/10/21</a:t>
            </a:fld>
            <a:endParaRPr lang="en-US" spc="50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544F114-46AD-AF48-8774-8FA17EA1E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3F6FEC9-8FD8-AF40-AD44-58F886E61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164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9982-95E2-3242-A16F-EFB47D9B1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1C19F6F-2B48-3B46-960D-A69255911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9D4ECAA-FD2E-B643-8443-AE1D28A51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BED5E57-2BAF-1249-9E6A-D57BA20E74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14E5BA9-5FB7-2B41-8974-080AA3CAC1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B1AEB27-DC05-8B40-A3B5-ADE39A5E6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4/10/21</a:t>
            </a:fld>
            <a:endParaRPr lang="en-US" spc="50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C634AFF-6404-3943-BF68-05D6AF086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A5FF134-EB90-034E-B8FA-277704A14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7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45F828-3B64-2742-8CDE-FA6E71391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8208DF4-99F4-0D44-8480-B97750201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4/10/21</a:t>
            </a:fld>
            <a:endParaRPr lang="en-US" spc="50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952A3B2-2DCF-4243-BFAF-4812F2C7E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DAC6F3C-3C8B-B64C-B65C-B7E8EC649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32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00E203C-A822-FE47-8621-076662EB9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4/10/21</a:t>
            </a:fld>
            <a:endParaRPr lang="en-US" spc="5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8C41612-BFD4-6E45-A1A6-68BDF15BD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5B96576-C215-6B49-998D-D3E91476D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2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7691AE-2AAD-AA45-A9C7-9D89D07D8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4622D2-E061-6648-98D6-2BBB0DBB7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4380ADD-9518-A04D-8668-1C9054216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C190D32-D0DF-E242-AA29-2A086A8B2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4/10/21</a:t>
            </a:fld>
            <a:endParaRPr lang="en-US" spc="50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FD93503-7109-F84A-8A31-0D3E71F92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6EE1F5B-9011-7241-A105-D2072B271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00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DC4013-70DD-D64D-9B70-DEFB09603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BCF097B-A9F4-FF4A-81F2-64F43EC4FB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E5B39EB-8B4B-C34F-B658-51388D9C8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498796D-4B55-1542-9096-51D1FC518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4/10/21</a:t>
            </a:fld>
            <a:endParaRPr lang="en-US" spc="50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D402F79-548B-DA47-85E9-C79357D00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210057E-821E-724A-9A75-3F675236C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37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30EB8A0-5DFF-F14D-A6BB-82C2A4194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A7ED53C-D249-644D-AA77-FFF042CAC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6D286E6-1261-EE45-9764-AF5FF218C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4/10/21</a:t>
            </a:fld>
            <a:endParaRPr lang="en-US" spc="50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E85010-CB69-7D49-8E4A-805E576E7E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A0AF53-C77D-0547-813D-7EA49BAD43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830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prezi.com/e-b0y6miiild/interaktivni-pripadove-konference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amalthea.cz/ipk-jednostrankove-profily-ke-stazeni/" TargetMode="Externa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psv.cz/documents/20142/954480/manual.pdf/acf5d4a4-2427-aff8-c229-e2a2ce81f5db" TargetMode="External"/><Relationship Id="rId2" Type="http://schemas.openxmlformats.org/officeDocument/2006/relationships/hyperlink" Target="https://www.wearelumos.org/czechrepublic/media-centre/publications/vyhodnocov&#225;n%C3%AD-pot&#345;eb-d&#283;t%C3%A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tůl v konferenční místnosti">
            <a:extLst>
              <a:ext uri="{FF2B5EF4-FFF2-40B4-BE49-F238E27FC236}">
                <a16:creationId xmlns:a16="http://schemas.microsoft.com/office/drawing/2014/main" id="{6A8A7DCA-46A8-49A5-A4E5-7A059CA655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0634" b="16341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8807D08-E44C-4B4A-ACF8-6090483FC7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2892" y="2539096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cs-CZ" sz="5200" dirty="0">
                <a:solidFill>
                  <a:srgbClr val="FFFFFF"/>
                </a:solidFill>
              </a:rPr>
              <a:t>Případové konference</a:t>
            </a:r>
          </a:p>
        </p:txBody>
      </p:sp>
    </p:spTree>
    <p:extLst>
      <p:ext uri="{BB962C8B-B14F-4D97-AF65-F5344CB8AC3E}">
        <p14:creationId xmlns:p14="http://schemas.microsoft.com/office/powerpoint/2010/main" val="212397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E51AB91-4F78-1745-810E-98EA2CE39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</a:rPr>
              <a:t>Průběh samotné PK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2A186D-2E5A-634C-90D6-106EEA794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1100">
                <a:solidFill>
                  <a:schemeClr val="tx1">
                    <a:lumMod val="85000"/>
                    <a:lumOff val="15000"/>
                  </a:schemeClr>
                </a:solidFill>
              </a:rPr>
              <a:t>2 až 2,5 hodiny, max 12 lidí, vhodná místnost, občerstvení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100">
                <a:solidFill>
                  <a:schemeClr val="tx1">
                    <a:lumMod val="85000"/>
                    <a:lumOff val="15000"/>
                  </a:schemeClr>
                </a:solidFill>
              </a:rPr>
              <a:t>Úvodní seznámení – cíl setkání, pravidla, role facilitátora, program setkání, seznámení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100">
                <a:solidFill>
                  <a:schemeClr val="tx1">
                    <a:lumMod val="85000"/>
                    <a:lumOff val="15000"/>
                  </a:schemeClr>
                </a:solidFill>
              </a:rPr>
              <a:t>Zmapování současné situace – každý účastník má šanci sdělit, jakpodle něj vypadá aktuální situace týkající se tématu PK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100">
                <a:solidFill>
                  <a:schemeClr val="tx1">
                    <a:lumMod val="85000"/>
                    <a:lumOff val="15000"/>
                  </a:schemeClr>
                </a:solidFill>
              </a:rPr>
              <a:t>Zmapovaní potřeb účastníků – každý účastník sdělí potřeby, co je nejdůležitější k řešení, přopoenutí očekávání zadavatele, zdůraznění potřeb a očekávání dítěte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100">
                <a:solidFill>
                  <a:schemeClr val="tx1">
                    <a:lumMod val="85000"/>
                    <a:lumOff val="15000"/>
                  </a:schemeClr>
                </a:solidFill>
              </a:rPr>
              <a:t>Výběr priorit pro PK – hlasování o prioritních tématech, která se na Pk otevřou – shodne se celá skupina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100">
                <a:solidFill>
                  <a:schemeClr val="tx1">
                    <a:lumMod val="85000"/>
                    <a:lumOff val="15000"/>
                  </a:schemeClr>
                </a:solidFill>
              </a:rPr>
              <a:t>Návrhy řešení a jejich zhodnocení – účastníci navrhují řešení – brainstorming, zhodnocování řešení, která jsou reálná a přijatelná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100">
                <a:solidFill>
                  <a:schemeClr val="tx1">
                    <a:lumMod val="85000"/>
                    <a:lumOff val="15000"/>
                  </a:schemeClr>
                </a:solidFill>
              </a:rPr>
              <a:t>Tvorba plánu – konkretizace přijatelnýc řešení, vytvoření pláni podpory dítěte (CO,KDO,a DO KDY udělá)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100">
                <a:solidFill>
                  <a:schemeClr val="tx1">
                    <a:lumMod val="85000"/>
                    <a:lumOff val="15000"/>
                  </a:schemeClr>
                </a:solidFill>
              </a:rPr>
              <a:t>Otevření dalšího prioritního tématu, zbude-li čas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100">
                <a:solidFill>
                  <a:schemeClr val="tx1">
                    <a:lumMod val="85000"/>
                    <a:lumOff val="15000"/>
                  </a:schemeClr>
                </a:solidFill>
              </a:rPr>
              <a:t>Schválení plánu – schválení všemi účastníky, dohoda na následné koordinaci spolupráce a vyhodnocování plánu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100">
                <a:solidFill>
                  <a:schemeClr val="tx1">
                    <a:lumMod val="85000"/>
                    <a:lumOff val="15000"/>
                  </a:schemeClr>
                </a:solidFill>
              </a:rPr>
              <a:t>Závěr – shrnutí závěrů, zhodnocení setkání účastníky</a:t>
            </a:r>
          </a:p>
          <a:p>
            <a:endParaRPr lang="cs-CZ" sz="11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678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9286BEE-95D2-D943-854D-451318711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</a:rPr>
              <a:t>Dítě na PK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0020E4-347E-C14D-9384-0B24E00E0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Bez rodičů není PK x dítě může být i zprostředkovaně – jeho vyjádření</a:t>
            </a:r>
          </a:p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Podpora k vyjádření názorů, postojů a potřeb</a:t>
            </a:r>
          </a:p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Bezpečný prostor</a:t>
            </a:r>
          </a:p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Podpůrná osoba vždy na PK – mluvit opravdu za dítě </a:t>
            </a:r>
          </a:p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Komnikační styl dítěte – využití komunikačních technik - hra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54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624FC05-6D92-8642-B5DD-F874D0F1C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cs-CZ" sz="3700">
                <a:solidFill>
                  <a:schemeClr val="tx1">
                    <a:lumMod val="85000"/>
                    <a:lumOff val="15000"/>
                  </a:schemeClr>
                </a:solidFill>
              </a:rPr>
              <a:t>Další metody setkání – „o dítěti a rodině s dítětem a rodinou“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10C21B5-A525-8246-A508-A909A49AE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Interaktivní případová konference – v centru dítě</a:t>
            </a:r>
          </a:p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Rodinná konference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244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5CF486-D9E5-4A66-898A-F3D62B81B1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147" y="-5"/>
            <a:ext cx="12193149" cy="2200064"/>
          </a:xfrm>
          <a:custGeom>
            <a:avLst/>
            <a:gdLst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57107 w 12192001"/>
              <a:gd name="connsiteY22" fmla="*/ 792050 h 2344739"/>
              <a:gd name="connsiteX23" fmla="*/ 11810326 w 12192001"/>
              <a:gd name="connsiteY23" fmla="*/ 799074 h 2344739"/>
              <a:gd name="connsiteX24" fmla="*/ 11550277 w 12192001"/>
              <a:gd name="connsiteY24" fmla="*/ 918898 h 2344739"/>
              <a:gd name="connsiteX25" fmla="*/ 11306392 w 12192001"/>
              <a:gd name="connsiteY25" fmla="*/ 1272239 h 2344739"/>
              <a:gd name="connsiteX26" fmla="*/ 11309326 w 12192001"/>
              <a:gd name="connsiteY26" fmla="*/ 1274846 h 2344739"/>
              <a:gd name="connsiteX27" fmla="*/ 11294224 w 12192001"/>
              <a:gd name="connsiteY27" fmla="*/ 1283683 h 2344739"/>
              <a:gd name="connsiteX28" fmla="*/ 11245526 w 12192001"/>
              <a:gd name="connsiteY28" fmla="*/ 1274060 h 2344739"/>
              <a:gd name="connsiteX29" fmla="*/ 11227161 w 12192001"/>
              <a:gd name="connsiteY29" fmla="*/ 1276236 h 2344739"/>
              <a:gd name="connsiteX30" fmla="*/ 11216939 w 12192001"/>
              <a:gd name="connsiteY30" fmla="*/ 1275961 h 2344739"/>
              <a:gd name="connsiteX31" fmla="*/ 11216036 w 12192001"/>
              <a:gd name="connsiteY31" fmla="*/ 1275018 h 2344739"/>
              <a:gd name="connsiteX32" fmla="*/ 11187737 w 12192001"/>
              <a:gd name="connsiteY32" fmla="*/ 1292383 h 2344739"/>
              <a:gd name="connsiteX33" fmla="*/ 11183353 w 12192001"/>
              <a:gd name="connsiteY33" fmla="*/ 1292525 h 2344739"/>
              <a:gd name="connsiteX34" fmla="*/ 11165706 w 12192001"/>
              <a:gd name="connsiteY34" fmla="*/ 1306612 h 2344739"/>
              <a:gd name="connsiteX35" fmla="*/ 11156163 w 12192001"/>
              <a:gd name="connsiteY35" fmla="*/ 1312414 h 2344739"/>
              <a:gd name="connsiteX36" fmla="*/ 11154348 w 12192001"/>
              <a:gd name="connsiteY36" fmla="*/ 1317097 h 2344739"/>
              <a:gd name="connsiteX37" fmla="*/ 11139813 w 12192001"/>
              <a:gd name="connsiteY37" fmla="*/ 1324115 h 2344739"/>
              <a:gd name="connsiteX38" fmla="*/ 11137813 w 12192001"/>
              <a:gd name="connsiteY38" fmla="*/ 1323772 h 2344739"/>
              <a:gd name="connsiteX39" fmla="*/ 11127060 w 12192001"/>
              <a:gd name="connsiteY39" fmla="*/ 1333832 h 2344739"/>
              <a:gd name="connsiteX40" fmla="*/ 11119543 w 12192001"/>
              <a:gd name="connsiteY40" fmla="*/ 1347424 h 2344739"/>
              <a:gd name="connsiteX41" fmla="*/ 10893535 w 12192001"/>
              <a:gd name="connsiteY41" fmla="*/ 1473399 h 2344739"/>
              <a:gd name="connsiteX42" fmla="*/ 10772152 w 12192001"/>
              <a:gd name="connsiteY42" fmla="*/ 1523191 h 2344739"/>
              <a:gd name="connsiteX43" fmla="*/ 10626520 w 12192001"/>
              <a:gd name="connsiteY43" fmla="*/ 1559229 h 2344739"/>
              <a:gd name="connsiteX44" fmla="*/ 10580747 w 12192001"/>
              <a:gd name="connsiteY44" fmla="*/ 1568689 h 2344739"/>
              <a:gd name="connsiteX45" fmla="*/ 10546642 w 12192001"/>
              <a:gd name="connsiteY45" fmla="*/ 1598423 h 2344739"/>
              <a:gd name="connsiteX46" fmla="*/ 10528495 w 12192001"/>
              <a:gd name="connsiteY46" fmla="*/ 1596907 h 2344739"/>
              <a:gd name="connsiteX47" fmla="*/ 10525298 w 12192001"/>
              <a:gd name="connsiteY47" fmla="*/ 1596411 h 2344739"/>
              <a:gd name="connsiteX48" fmla="*/ 10513981 w 12192001"/>
              <a:gd name="connsiteY48" fmla="*/ 1599537 h 2344739"/>
              <a:gd name="connsiteX49" fmla="*/ 10490587 w 12192001"/>
              <a:gd name="connsiteY49" fmla="*/ 1594156 h 2344739"/>
              <a:gd name="connsiteX50" fmla="*/ 10470270 w 12192001"/>
              <a:gd name="connsiteY50" fmla="*/ 1601693 h 2344739"/>
              <a:gd name="connsiteX51" fmla="*/ 10375894 w 12192001"/>
              <a:gd name="connsiteY51" fmla="*/ 1644598 h 2344739"/>
              <a:gd name="connsiteX52" fmla="*/ 10318190 w 12192001"/>
              <a:gd name="connsiteY52" fmla="*/ 1666221 h 2344739"/>
              <a:gd name="connsiteX53" fmla="*/ 10294319 w 12192001"/>
              <a:gd name="connsiteY53" fmla="*/ 1668079 h 2344739"/>
              <a:gd name="connsiteX54" fmla="*/ 10262295 w 12192001"/>
              <a:gd name="connsiteY54" fmla="*/ 1674948 h 2344739"/>
              <a:gd name="connsiteX55" fmla="*/ 10204270 w 12192001"/>
              <a:gd name="connsiteY55" fmla="*/ 1682149 h 2344739"/>
              <a:gd name="connsiteX56" fmla="*/ 10176611 w 12192001"/>
              <a:gd name="connsiteY56" fmla="*/ 1692943 h 2344739"/>
              <a:gd name="connsiteX57" fmla="*/ 10163922 w 12192001"/>
              <a:gd name="connsiteY57" fmla="*/ 1693739 h 2344739"/>
              <a:gd name="connsiteX58" fmla="*/ 10155160 w 12192001"/>
              <a:gd name="connsiteY58" fmla="*/ 1707487 h 2344739"/>
              <a:gd name="connsiteX59" fmla="*/ 10117119 w 12192001"/>
              <a:gd name="connsiteY59" fmla="*/ 1731142 h 2344739"/>
              <a:gd name="connsiteX60" fmla="*/ 10100445 w 12192001"/>
              <a:gd name="connsiteY60" fmla="*/ 1742432 h 2344739"/>
              <a:gd name="connsiteX61" fmla="*/ 10082169 w 12192001"/>
              <a:gd name="connsiteY61" fmla="*/ 1743296 h 2344739"/>
              <a:gd name="connsiteX62" fmla="*/ 10039240 w 12192001"/>
              <a:gd name="connsiteY62" fmla="*/ 1741632 h 2344739"/>
              <a:gd name="connsiteX63" fmla="*/ 9960019 w 12192001"/>
              <a:gd name="connsiteY63" fmla="*/ 1757147 h 2344739"/>
              <a:gd name="connsiteX64" fmla="*/ 9847792 w 12192001"/>
              <a:gd name="connsiteY64" fmla="*/ 1763915 h 2344739"/>
              <a:gd name="connsiteX65" fmla="*/ 9728309 w 12192001"/>
              <a:gd name="connsiteY65" fmla="*/ 1784122 h 2344739"/>
              <a:gd name="connsiteX66" fmla="*/ 9584507 w 12192001"/>
              <a:gd name="connsiteY66" fmla="*/ 1795542 h 2344739"/>
              <a:gd name="connsiteX67" fmla="*/ 9343052 w 12192001"/>
              <a:gd name="connsiteY67" fmla="*/ 1841244 h 2344739"/>
              <a:gd name="connsiteX68" fmla="*/ 9231370 w 12192001"/>
              <a:gd name="connsiteY68" fmla="*/ 1893149 h 2344739"/>
              <a:gd name="connsiteX69" fmla="*/ 9194810 w 12192001"/>
              <a:gd name="connsiteY69" fmla="*/ 1903228 h 2344739"/>
              <a:gd name="connsiteX70" fmla="*/ 9189246 w 12192001"/>
              <a:gd name="connsiteY70" fmla="*/ 1912467 h 2344739"/>
              <a:gd name="connsiteX71" fmla="*/ 9151232 w 12192001"/>
              <a:gd name="connsiteY71" fmla="*/ 1923669 h 2344739"/>
              <a:gd name="connsiteX72" fmla="*/ 9150210 w 12192001"/>
              <a:gd name="connsiteY72" fmla="*/ 1922604 h 2344739"/>
              <a:gd name="connsiteX73" fmla="*/ 9137318 w 12192001"/>
              <a:gd name="connsiteY73" fmla="*/ 1920435 h 2344739"/>
              <a:gd name="connsiteX74" fmla="*/ 9113812 w 12192001"/>
              <a:gd name="connsiteY74" fmla="*/ 1919069 h 2344739"/>
              <a:gd name="connsiteX75" fmla="*/ 9053453 w 12192001"/>
              <a:gd name="connsiteY75" fmla="*/ 1910755 h 2344739"/>
              <a:gd name="connsiteX76" fmla="*/ 9005486 w 12192001"/>
              <a:gd name="connsiteY76" fmla="*/ 1914040 h 2344739"/>
              <a:gd name="connsiteX77" fmla="*/ 9005201 w 12192001"/>
              <a:gd name="connsiteY77" fmla="*/ 1913800 h 2344739"/>
              <a:gd name="connsiteX78" fmla="*/ 8996232 w 12192001"/>
              <a:gd name="connsiteY78" fmla="*/ 1915011 h 2344739"/>
              <a:gd name="connsiteX79" fmla="*/ 8990394 w 12192001"/>
              <a:gd name="connsiteY79" fmla="*/ 1917072 h 2344739"/>
              <a:gd name="connsiteX80" fmla="*/ 8974337 w 12192001"/>
              <a:gd name="connsiteY80" fmla="*/ 1920298 h 2344739"/>
              <a:gd name="connsiteX81" fmla="*/ 8968011 w 12192001"/>
              <a:gd name="connsiteY81" fmla="*/ 1919598 h 2344739"/>
              <a:gd name="connsiteX82" fmla="*/ 8963048 w 12192001"/>
              <a:gd name="connsiteY82" fmla="*/ 1917373 h 2344739"/>
              <a:gd name="connsiteX83" fmla="*/ 8928988 w 12192001"/>
              <a:gd name="connsiteY83" fmla="*/ 1914185 h 2344739"/>
              <a:gd name="connsiteX84" fmla="*/ 8752444 w 12192001"/>
              <a:gd name="connsiteY84" fmla="*/ 1933417 h 2344739"/>
              <a:gd name="connsiteX85" fmla="*/ 8707847 w 12192001"/>
              <a:gd name="connsiteY85" fmla="*/ 1935518 h 2344739"/>
              <a:gd name="connsiteX86" fmla="*/ 8596071 w 12192001"/>
              <a:gd name="connsiteY86" fmla="*/ 1944090 h 2344739"/>
              <a:gd name="connsiteX87" fmla="*/ 8525230 w 12192001"/>
              <a:gd name="connsiteY87" fmla="*/ 1929248 h 2344739"/>
              <a:gd name="connsiteX88" fmla="*/ 8510983 w 12192001"/>
              <a:gd name="connsiteY88" fmla="*/ 1935163 h 2344739"/>
              <a:gd name="connsiteX89" fmla="*/ 8506167 w 12192001"/>
              <a:gd name="connsiteY89" fmla="*/ 1938164 h 2344739"/>
              <a:gd name="connsiteX90" fmla="*/ 8497968 w 12192001"/>
              <a:gd name="connsiteY90" fmla="*/ 1940902 h 2344739"/>
              <a:gd name="connsiteX91" fmla="*/ 8497594 w 12192001"/>
              <a:gd name="connsiteY91" fmla="*/ 1940723 h 2344739"/>
              <a:gd name="connsiteX92" fmla="*/ 8490249 w 12192001"/>
              <a:gd name="connsiteY92" fmla="*/ 1943773 h 2344739"/>
              <a:gd name="connsiteX93" fmla="*/ 8367182 w 12192001"/>
              <a:gd name="connsiteY93" fmla="*/ 1957815 h 2344739"/>
              <a:gd name="connsiteX94" fmla="*/ 8353799 w 12192001"/>
              <a:gd name="connsiteY94" fmla="*/ 1958009 h 2344739"/>
              <a:gd name="connsiteX95" fmla="*/ 8352373 w 12192001"/>
              <a:gd name="connsiteY95" fmla="*/ 1957169 h 2344739"/>
              <a:gd name="connsiteX96" fmla="*/ 8320104 w 12192001"/>
              <a:gd name="connsiteY96" fmla="*/ 1974587 h 2344739"/>
              <a:gd name="connsiteX97" fmla="*/ 8314433 w 12192001"/>
              <a:gd name="connsiteY97" fmla="*/ 1974913 h 2344739"/>
              <a:gd name="connsiteX98" fmla="*/ 8295174 w 12192001"/>
              <a:gd name="connsiteY98" fmla="*/ 1988808 h 2344739"/>
              <a:gd name="connsiteX99" fmla="*/ 8284276 w 12192001"/>
              <a:gd name="connsiteY99" fmla="*/ 1994631 h 2344739"/>
              <a:gd name="connsiteX100" fmla="*/ 8283150 w 12192001"/>
              <a:gd name="connsiteY100" fmla="*/ 1999074 h 2344739"/>
              <a:gd name="connsiteX101" fmla="*/ 8266076 w 12192001"/>
              <a:gd name="connsiteY101" fmla="*/ 2006249 h 2344739"/>
              <a:gd name="connsiteX102" fmla="*/ 8263377 w 12192001"/>
              <a:gd name="connsiteY102" fmla="*/ 2006019 h 2344739"/>
              <a:gd name="connsiteX103" fmla="*/ 8252033 w 12192001"/>
              <a:gd name="connsiteY103" fmla="*/ 2015862 h 2344739"/>
              <a:gd name="connsiteX104" fmla="*/ 8245834 w 12192001"/>
              <a:gd name="connsiteY104" fmla="*/ 2028854 h 2344739"/>
              <a:gd name="connsiteX105" fmla="*/ 8090272 w 12192001"/>
              <a:gd name="connsiteY105" fmla="*/ 2075015 h 2344739"/>
              <a:gd name="connsiteX106" fmla="*/ 7905407 w 12192001"/>
              <a:gd name="connsiteY106" fmla="*/ 2116988 h 2344739"/>
              <a:gd name="connsiteX107" fmla="*/ 7718745 w 12192001"/>
              <a:gd name="connsiteY107" fmla="*/ 2142703 h 2344739"/>
              <a:gd name="connsiteX108" fmla="*/ 7614347 w 12192001"/>
              <a:gd name="connsiteY108" fmla="*/ 2139232 h 2344739"/>
              <a:gd name="connsiteX109" fmla="*/ 7527543 w 12192001"/>
              <a:gd name="connsiteY109" fmla="*/ 2145060 h 2344739"/>
              <a:gd name="connsiteX110" fmla="*/ 7519571 w 12192001"/>
              <a:gd name="connsiteY110" fmla="*/ 2147613 h 2344739"/>
              <a:gd name="connsiteX111" fmla="*/ 7507411 w 12192001"/>
              <a:gd name="connsiteY111" fmla="*/ 2148948 h 2344739"/>
              <a:gd name="connsiteX112" fmla="*/ 7507040 w 12192001"/>
              <a:gd name="connsiteY112" fmla="*/ 2148621 h 2344739"/>
              <a:gd name="connsiteX113" fmla="*/ 7495795 w 12192001"/>
              <a:gd name="connsiteY113" fmla="*/ 2150573 h 2344739"/>
              <a:gd name="connsiteX114" fmla="*/ 7405391 w 12192001"/>
              <a:gd name="connsiteY114" fmla="*/ 2142468 h 2344739"/>
              <a:gd name="connsiteX115" fmla="*/ 7312180 w 12192001"/>
              <a:gd name="connsiteY115" fmla="*/ 2132873 h 2344739"/>
              <a:gd name="connsiteX116" fmla="*/ 7310853 w 12192001"/>
              <a:gd name="connsiteY116" fmla="*/ 2131431 h 2344739"/>
              <a:gd name="connsiteX117" fmla="*/ 7218559 w 12192001"/>
              <a:gd name="connsiteY117" fmla="*/ 2156680 h 2344739"/>
              <a:gd name="connsiteX118" fmla="*/ 7201101 w 12192001"/>
              <a:gd name="connsiteY118" fmla="*/ 2161230 h 2344739"/>
              <a:gd name="connsiteX119" fmla="*/ 7197004 w 12192001"/>
              <a:gd name="connsiteY119" fmla="*/ 2166588 h 2344739"/>
              <a:gd name="connsiteX120" fmla="*/ 7170808 w 12192001"/>
              <a:gd name="connsiteY120" fmla="*/ 2171236 h 2344739"/>
              <a:gd name="connsiteX121" fmla="*/ 7096988 w 12192001"/>
              <a:gd name="connsiteY121" fmla="*/ 2183464 h 2344739"/>
              <a:gd name="connsiteX122" fmla="*/ 7018496 w 12192001"/>
              <a:gd name="connsiteY122" fmla="*/ 2183090 h 2344739"/>
              <a:gd name="connsiteX123" fmla="*/ 6904146 w 12192001"/>
              <a:gd name="connsiteY123" fmla="*/ 2212596 h 2344739"/>
              <a:gd name="connsiteX124" fmla="*/ 6708222 w 12192001"/>
              <a:gd name="connsiteY124" fmla="*/ 2240551 h 2344739"/>
              <a:gd name="connsiteX125" fmla="*/ 6549454 w 12192001"/>
              <a:gd name="connsiteY125" fmla="*/ 2269327 h 2344739"/>
              <a:gd name="connsiteX126" fmla="*/ 6317560 w 12192001"/>
              <a:gd name="connsiteY126" fmla="*/ 2316127 h 2344739"/>
              <a:gd name="connsiteX127" fmla="*/ 6168674 w 12192001"/>
              <a:gd name="connsiteY127" fmla="*/ 2318214 h 2344739"/>
              <a:gd name="connsiteX128" fmla="*/ 6073848 w 12192001"/>
              <a:gd name="connsiteY128" fmla="*/ 2338676 h 2344739"/>
              <a:gd name="connsiteX129" fmla="*/ 6068529 w 12192001"/>
              <a:gd name="connsiteY129" fmla="*/ 2337139 h 2344739"/>
              <a:gd name="connsiteX130" fmla="*/ 6048638 w 12192001"/>
              <a:gd name="connsiteY130" fmla="*/ 2337822 h 2344739"/>
              <a:gd name="connsiteX131" fmla="*/ 6041285 w 12192001"/>
              <a:gd name="connsiteY131" fmla="*/ 2329473 h 2344739"/>
              <a:gd name="connsiteX132" fmla="*/ 6010090 w 12192001"/>
              <a:gd name="connsiteY132" fmla="*/ 2324380 h 2344739"/>
              <a:gd name="connsiteX133" fmla="*/ 5957375 w 12192001"/>
              <a:gd name="connsiteY133" fmla="*/ 2328024 h 2344739"/>
              <a:gd name="connsiteX134" fmla="*/ 5758919 w 12192001"/>
              <a:gd name="connsiteY134" fmla="*/ 2343716 h 2344739"/>
              <a:gd name="connsiteX135" fmla="*/ 5626960 w 12192001"/>
              <a:gd name="connsiteY135" fmla="*/ 2344739 h 2344739"/>
              <a:gd name="connsiteX136" fmla="*/ 5470906 w 12192001"/>
              <a:gd name="connsiteY136" fmla="*/ 2330719 h 2344739"/>
              <a:gd name="connsiteX137" fmla="*/ 5432761 w 12192001"/>
              <a:gd name="connsiteY137" fmla="*/ 2319466 h 2344739"/>
              <a:gd name="connsiteX138" fmla="*/ 5381669 w 12192001"/>
              <a:gd name="connsiteY138" fmla="*/ 2301764 h 2344739"/>
              <a:gd name="connsiteX139" fmla="*/ 5261764 w 12192001"/>
              <a:gd name="connsiteY139" fmla="*/ 2281347 h 2344739"/>
              <a:gd name="connsiteX140" fmla="*/ 5222961 w 12192001"/>
              <a:gd name="connsiteY140" fmla="*/ 2270223 h 2344739"/>
              <a:gd name="connsiteX141" fmla="*/ 5174660 w 12192001"/>
              <a:gd name="connsiteY141" fmla="*/ 2267233 h 2344739"/>
              <a:gd name="connsiteX142" fmla="*/ 5156554 w 12192001"/>
              <a:gd name="connsiteY142" fmla="*/ 2260010 h 2344739"/>
              <a:gd name="connsiteX143" fmla="*/ 5142599 w 12192001"/>
              <a:gd name="connsiteY143" fmla="*/ 2256610 h 2344739"/>
              <a:gd name="connsiteX144" fmla="*/ 5139596 w 12192001"/>
              <a:gd name="connsiteY144" fmla="*/ 2254509 h 2344739"/>
              <a:gd name="connsiteX145" fmla="*/ 5121659 w 12192001"/>
              <a:gd name="connsiteY145" fmla="*/ 2243656 h 2344739"/>
              <a:gd name="connsiteX146" fmla="*/ 5065790 w 12192001"/>
              <a:gd name="connsiteY146" fmla="*/ 2250227 h 2344739"/>
              <a:gd name="connsiteX147" fmla="*/ 5011514 w 12192001"/>
              <a:gd name="connsiteY147" fmla="*/ 2233846 h 2344739"/>
              <a:gd name="connsiteX148" fmla="*/ 4840441 w 12192001"/>
              <a:gd name="connsiteY148" fmla="*/ 2209829 h 2344739"/>
              <a:gd name="connsiteX149" fmla="*/ 4762447 w 12192001"/>
              <a:gd name="connsiteY149" fmla="*/ 2182061 h 2344739"/>
              <a:gd name="connsiteX150" fmla="*/ 4723186 w 12192001"/>
              <a:gd name="connsiteY150" fmla="*/ 2173047 h 2344739"/>
              <a:gd name="connsiteX151" fmla="*/ 4721176 w 12192001"/>
              <a:gd name="connsiteY151" fmla="*/ 2172298 h 2344739"/>
              <a:gd name="connsiteX152" fmla="*/ 4722111 w 12192001"/>
              <a:gd name="connsiteY152" fmla="*/ 2172087 h 2344739"/>
              <a:gd name="connsiteX153" fmla="*/ 4717202 w 12192001"/>
              <a:gd name="connsiteY153" fmla="*/ 2170817 h 2344739"/>
              <a:gd name="connsiteX154" fmla="*/ 4721176 w 12192001"/>
              <a:gd name="connsiteY154" fmla="*/ 2172298 h 2344739"/>
              <a:gd name="connsiteX155" fmla="*/ 4715526 w 12192001"/>
              <a:gd name="connsiteY155" fmla="*/ 2173573 h 2344739"/>
              <a:gd name="connsiteX156" fmla="*/ 4515814 w 12192001"/>
              <a:gd name="connsiteY156" fmla="*/ 2163671 h 2344739"/>
              <a:gd name="connsiteX157" fmla="*/ 4428543 w 12192001"/>
              <a:gd name="connsiteY157" fmla="*/ 2153020 h 2344739"/>
              <a:gd name="connsiteX158" fmla="*/ 4362875 w 12192001"/>
              <a:gd name="connsiteY158" fmla="*/ 2151674 h 2344739"/>
              <a:gd name="connsiteX159" fmla="*/ 4316966 w 12192001"/>
              <a:gd name="connsiteY159" fmla="*/ 2158289 h 2344739"/>
              <a:gd name="connsiteX160" fmla="*/ 4315110 w 12192001"/>
              <a:gd name="connsiteY160" fmla="*/ 2156948 h 2344739"/>
              <a:gd name="connsiteX161" fmla="*/ 4295144 w 12192001"/>
              <a:gd name="connsiteY161" fmla="*/ 2155069 h 2344739"/>
              <a:gd name="connsiteX162" fmla="*/ 4290064 w 12192001"/>
              <a:gd name="connsiteY162" fmla="*/ 2157986 h 2344739"/>
              <a:gd name="connsiteX163" fmla="*/ 4276142 w 12192001"/>
              <a:gd name="connsiteY163" fmla="*/ 2157740 h 2344739"/>
              <a:gd name="connsiteX164" fmla="*/ 4248117 w 12192001"/>
              <a:gd name="connsiteY164" fmla="*/ 2160064 h 2344739"/>
              <a:gd name="connsiteX165" fmla="*/ 4202051 w 12192001"/>
              <a:gd name="connsiteY165" fmla="*/ 2157269 h 2344739"/>
              <a:gd name="connsiteX166" fmla="*/ 4201745 w 12192001"/>
              <a:gd name="connsiteY166" fmla="*/ 2156010 h 2344739"/>
              <a:gd name="connsiteX167" fmla="*/ 4191248 w 12192001"/>
              <a:gd name="connsiteY167" fmla="*/ 2150376 h 2344739"/>
              <a:gd name="connsiteX168" fmla="*/ 4142745 w 12192001"/>
              <a:gd name="connsiteY168" fmla="*/ 2134511 h 2344739"/>
              <a:gd name="connsiteX169" fmla="*/ 4083097 w 12192001"/>
              <a:gd name="connsiteY169" fmla="*/ 2107978 h 2344739"/>
              <a:gd name="connsiteX170" fmla="*/ 4074546 w 12192001"/>
              <a:gd name="connsiteY170" fmla="*/ 2107143 h 2344739"/>
              <a:gd name="connsiteX171" fmla="*/ 4074427 w 12192001"/>
              <a:gd name="connsiteY171" fmla="*/ 2106844 h 2344739"/>
              <a:gd name="connsiteX172" fmla="*/ 4065510 w 12192001"/>
              <a:gd name="connsiteY172" fmla="*/ 2105400 h 2344739"/>
              <a:gd name="connsiteX173" fmla="*/ 4058954 w 12192001"/>
              <a:gd name="connsiteY173" fmla="*/ 2105618 h 2344739"/>
              <a:gd name="connsiteX174" fmla="*/ 4042364 w 12192001"/>
              <a:gd name="connsiteY174" fmla="*/ 2103997 h 2344739"/>
              <a:gd name="connsiteX175" fmla="*/ 4036997 w 12192001"/>
              <a:gd name="connsiteY175" fmla="*/ 2101563 h 2344739"/>
              <a:gd name="connsiteX176" fmla="*/ 4035363 w 12192001"/>
              <a:gd name="connsiteY176" fmla="*/ 2097896 h 2344739"/>
              <a:gd name="connsiteX177" fmla="*/ 4033778 w 12192001"/>
              <a:gd name="connsiteY177" fmla="*/ 2098131 h 2344739"/>
              <a:gd name="connsiteX178" fmla="*/ 4004538 w 12192001"/>
              <a:gd name="connsiteY178" fmla="*/ 2085563 h 2344739"/>
              <a:gd name="connsiteX179" fmla="*/ 3936846 w 12192001"/>
              <a:gd name="connsiteY179" fmla="*/ 2068106 h 2344739"/>
              <a:gd name="connsiteX180" fmla="*/ 3897275 w 12192001"/>
              <a:gd name="connsiteY180" fmla="*/ 2062451 h 2344739"/>
              <a:gd name="connsiteX181" fmla="*/ 3789760 w 12192001"/>
              <a:gd name="connsiteY181" fmla="*/ 2042213 h 2344739"/>
              <a:gd name="connsiteX182" fmla="*/ 3682513 w 12192001"/>
              <a:gd name="connsiteY182" fmla="*/ 2018290 h 2344739"/>
              <a:gd name="connsiteX183" fmla="*/ 3610035 w 12192001"/>
              <a:gd name="connsiteY183" fmla="*/ 1986019 h 2344739"/>
              <a:gd name="connsiteX184" fmla="*/ 3603855 w 12192001"/>
              <a:gd name="connsiteY184" fmla="*/ 1987381 h 2344739"/>
              <a:gd name="connsiteX185" fmla="*/ 3594736 w 12192001"/>
              <a:gd name="connsiteY185" fmla="*/ 1987545 h 2344739"/>
              <a:gd name="connsiteX186" fmla="*/ 3594501 w 12192001"/>
              <a:gd name="connsiteY186" fmla="*/ 1987276 h 2344739"/>
              <a:gd name="connsiteX187" fmla="*/ 3585978 w 12192001"/>
              <a:gd name="connsiteY187" fmla="*/ 1987966 h 2344739"/>
              <a:gd name="connsiteX188" fmla="*/ 3536135 w 12192001"/>
              <a:gd name="connsiteY188" fmla="*/ 1978267 h 2344739"/>
              <a:gd name="connsiteX189" fmla="*/ 3473223 w 12192001"/>
              <a:gd name="connsiteY189" fmla="*/ 1974606 h 2344739"/>
              <a:gd name="connsiteX190" fmla="*/ 3400728 w 12192001"/>
              <a:gd name="connsiteY190" fmla="*/ 1962558 h 2344739"/>
              <a:gd name="connsiteX191" fmla="*/ 3363888 w 12192001"/>
              <a:gd name="connsiteY191" fmla="*/ 1979510 h 2344739"/>
              <a:gd name="connsiteX192" fmla="*/ 3344026 w 12192001"/>
              <a:gd name="connsiteY192" fmla="*/ 1981192 h 2344739"/>
              <a:gd name="connsiteX193" fmla="*/ 3341698 w 12192001"/>
              <a:gd name="connsiteY193" fmla="*/ 1980217 h 2344739"/>
              <a:gd name="connsiteX194" fmla="*/ 3262356 w 12192001"/>
              <a:gd name="connsiteY194" fmla="*/ 1986094 h 2344739"/>
              <a:gd name="connsiteX195" fmla="*/ 3142556 w 12192001"/>
              <a:gd name="connsiteY195" fmla="*/ 1993869 h 2344739"/>
              <a:gd name="connsiteX196" fmla="*/ 3030291 w 12192001"/>
              <a:gd name="connsiteY196" fmla="*/ 1996512 h 2344739"/>
              <a:gd name="connsiteX197" fmla="*/ 2781569 w 12192001"/>
              <a:gd name="connsiteY197" fmla="*/ 2018333 h 2344739"/>
              <a:gd name="connsiteX198" fmla="*/ 2646527 w 12192001"/>
              <a:gd name="connsiteY198" fmla="*/ 2028869 h 2344739"/>
              <a:gd name="connsiteX199" fmla="*/ 2568028 w 12192001"/>
              <a:gd name="connsiteY199" fmla="*/ 2002628 h 2344739"/>
              <a:gd name="connsiteX200" fmla="*/ 2443255 w 12192001"/>
              <a:gd name="connsiteY200" fmla="*/ 2016529 h 2344739"/>
              <a:gd name="connsiteX201" fmla="*/ 2315112 w 12192001"/>
              <a:gd name="connsiteY201" fmla="*/ 2024996 h 2344739"/>
              <a:gd name="connsiteX202" fmla="*/ 2208578 w 12192001"/>
              <a:gd name="connsiteY202" fmla="*/ 2019763 h 2344739"/>
              <a:gd name="connsiteX203" fmla="*/ 2094665 w 12192001"/>
              <a:gd name="connsiteY203" fmla="*/ 2003052 h 2344739"/>
              <a:gd name="connsiteX204" fmla="*/ 1997356 w 12192001"/>
              <a:gd name="connsiteY204" fmla="*/ 1995032 h 2344739"/>
              <a:gd name="connsiteX205" fmla="*/ 1928172 w 12192001"/>
              <a:gd name="connsiteY205" fmla="*/ 2016977 h 2344739"/>
              <a:gd name="connsiteX206" fmla="*/ 1921650 w 12192001"/>
              <a:gd name="connsiteY206" fmla="*/ 2012146 h 2344739"/>
              <a:gd name="connsiteX207" fmla="*/ 1873080 w 12192001"/>
              <a:gd name="connsiteY207" fmla="*/ 2013741 h 2344739"/>
              <a:gd name="connsiteX208" fmla="*/ 1786655 w 12192001"/>
              <a:gd name="connsiteY208" fmla="*/ 2041363 h 2344739"/>
              <a:gd name="connsiteX209" fmla="*/ 1738204 w 12192001"/>
              <a:gd name="connsiteY209" fmla="*/ 2036312 h 2344739"/>
              <a:gd name="connsiteX210" fmla="*/ 1675071 w 12192001"/>
              <a:gd name="connsiteY210" fmla="*/ 2019963 h 2344739"/>
              <a:gd name="connsiteX211" fmla="*/ 1608669 w 12192001"/>
              <a:gd name="connsiteY211" fmla="*/ 2013066 h 2344739"/>
              <a:gd name="connsiteX212" fmla="*/ 1496110 w 12192001"/>
              <a:gd name="connsiteY212" fmla="*/ 1987476 h 2344739"/>
              <a:gd name="connsiteX213" fmla="*/ 1149979 w 12192001"/>
              <a:gd name="connsiteY213" fmla="*/ 1938041 h 2344739"/>
              <a:gd name="connsiteX214" fmla="*/ 858269 w 12192001"/>
              <a:gd name="connsiteY214" fmla="*/ 1928608 h 2344739"/>
              <a:gd name="connsiteX215" fmla="*/ 837540 w 12192001"/>
              <a:gd name="connsiteY215" fmla="*/ 1929821 h 2344739"/>
              <a:gd name="connsiteX216" fmla="*/ 816809 w 12192001"/>
              <a:gd name="connsiteY216" fmla="*/ 1927857 h 2344739"/>
              <a:gd name="connsiteX217" fmla="*/ 811506 w 12192001"/>
              <a:gd name="connsiteY217" fmla="*/ 1930751 h 2344739"/>
              <a:gd name="connsiteX218" fmla="*/ 797041 w 12192001"/>
              <a:gd name="connsiteY218" fmla="*/ 1930446 h 2344739"/>
              <a:gd name="connsiteX219" fmla="*/ 767901 w 12192001"/>
              <a:gd name="connsiteY219" fmla="*/ 1932653 h 2344739"/>
              <a:gd name="connsiteX220" fmla="*/ 763053 w 12192001"/>
              <a:gd name="connsiteY220" fmla="*/ 1930432 h 2344739"/>
              <a:gd name="connsiteX221" fmla="*/ 720047 w 12192001"/>
              <a:gd name="connsiteY221" fmla="*/ 1929661 h 2344739"/>
              <a:gd name="connsiteX222" fmla="*/ 719742 w 12192001"/>
              <a:gd name="connsiteY222" fmla="*/ 1928399 h 2344739"/>
              <a:gd name="connsiteX223" fmla="*/ 708875 w 12192001"/>
              <a:gd name="connsiteY223" fmla="*/ 1922722 h 2344739"/>
              <a:gd name="connsiteX224" fmla="*/ 596792 w 12192001"/>
              <a:gd name="connsiteY224" fmla="*/ 1879864 h 2344739"/>
              <a:gd name="connsiteX225" fmla="*/ 578535 w 12192001"/>
              <a:gd name="connsiteY225" fmla="*/ 1877212 h 2344739"/>
              <a:gd name="connsiteX226" fmla="*/ 571717 w 12192001"/>
              <a:gd name="connsiteY226" fmla="*/ 1877401 h 2344739"/>
              <a:gd name="connsiteX227" fmla="*/ 445099 w 12192001"/>
              <a:gd name="connsiteY227" fmla="*/ 1839371 h 2344739"/>
              <a:gd name="connsiteX228" fmla="*/ 404015 w 12192001"/>
              <a:gd name="connsiteY228" fmla="*/ 1833548 h 2344739"/>
              <a:gd name="connsiteX229" fmla="*/ 292435 w 12192001"/>
              <a:gd name="connsiteY229" fmla="*/ 1812852 h 2344739"/>
              <a:gd name="connsiteX230" fmla="*/ 118381 w 12192001"/>
              <a:gd name="connsiteY230" fmla="*/ 1761047 h 2344739"/>
              <a:gd name="connsiteX231" fmla="*/ 15526 w 12192001"/>
              <a:gd name="connsiteY231" fmla="*/ 1758191 h 2344739"/>
              <a:gd name="connsiteX232" fmla="*/ 2 w 12192001"/>
              <a:gd name="connsiteY232" fmla="*/ 1752722 h 2344739"/>
              <a:gd name="connsiteX233" fmla="*/ 1 w 12192001"/>
              <a:gd name="connsiteY233" fmla="*/ 762497 h 2344739"/>
              <a:gd name="connsiteX234" fmla="*/ 0 w 12192001"/>
              <a:gd name="connsiteY234" fmla="*/ 762497 h 2344739"/>
              <a:gd name="connsiteX235" fmla="*/ 0 w 12192001"/>
              <a:gd name="connsiteY235" fmla="*/ 222213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57107 w 12192001"/>
              <a:gd name="connsiteY22" fmla="*/ 792050 h 2344739"/>
              <a:gd name="connsiteX23" fmla="*/ 11810326 w 12192001"/>
              <a:gd name="connsiteY23" fmla="*/ 799074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309326 w 12192001"/>
              <a:gd name="connsiteY26" fmla="*/ 1274846 h 2344739"/>
              <a:gd name="connsiteX27" fmla="*/ 11294224 w 12192001"/>
              <a:gd name="connsiteY27" fmla="*/ 1283683 h 2344739"/>
              <a:gd name="connsiteX28" fmla="*/ 11245526 w 12192001"/>
              <a:gd name="connsiteY28" fmla="*/ 1274060 h 2344739"/>
              <a:gd name="connsiteX29" fmla="*/ 11227161 w 12192001"/>
              <a:gd name="connsiteY29" fmla="*/ 1276236 h 2344739"/>
              <a:gd name="connsiteX30" fmla="*/ 11216939 w 12192001"/>
              <a:gd name="connsiteY30" fmla="*/ 1275961 h 2344739"/>
              <a:gd name="connsiteX31" fmla="*/ 11216036 w 12192001"/>
              <a:gd name="connsiteY31" fmla="*/ 1275018 h 2344739"/>
              <a:gd name="connsiteX32" fmla="*/ 11187737 w 12192001"/>
              <a:gd name="connsiteY32" fmla="*/ 1292383 h 2344739"/>
              <a:gd name="connsiteX33" fmla="*/ 11183353 w 12192001"/>
              <a:gd name="connsiteY33" fmla="*/ 1292525 h 2344739"/>
              <a:gd name="connsiteX34" fmla="*/ 11165706 w 12192001"/>
              <a:gd name="connsiteY34" fmla="*/ 1306612 h 2344739"/>
              <a:gd name="connsiteX35" fmla="*/ 11156163 w 12192001"/>
              <a:gd name="connsiteY35" fmla="*/ 1312414 h 2344739"/>
              <a:gd name="connsiteX36" fmla="*/ 11154348 w 12192001"/>
              <a:gd name="connsiteY36" fmla="*/ 1317097 h 2344739"/>
              <a:gd name="connsiteX37" fmla="*/ 11139813 w 12192001"/>
              <a:gd name="connsiteY37" fmla="*/ 1324115 h 2344739"/>
              <a:gd name="connsiteX38" fmla="*/ 11137813 w 12192001"/>
              <a:gd name="connsiteY38" fmla="*/ 1323772 h 2344739"/>
              <a:gd name="connsiteX39" fmla="*/ 11127060 w 12192001"/>
              <a:gd name="connsiteY39" fmla="*/ 1333832 h 2344739"/>
              <a:gd name="connsiteX40" fmla="*/ 11119543 w 12192001"/>
              <a:gd name="connsiteY40" fmla="*/ 1347424 h 2344739"/>
              <a:gd name="connsiteX41" fmla="*/ 10893535 w 12192001"/>
              <a:gd name="connsiteY41" fmla="*/ 1473399 h 2344739"/>
              <a:gd name="connsiteX42" fmla="*/ 10772152 w 12192001"/>
              <a:gd name="connsiteY42" fmla="*/ 1523191 h 2344739"/>
              <a:gd name="connsiteX43" fmla="*/ 10626520 w 12192001"/>
              <a:gd name="connsiteY43" fmla="*/ 1559229 h 2344739"/>
              <a:gd name="connsiteX44" fmla="*/ 10580747 w 12192001"/>
              <a:gd name="connsiteY44" fmla="*/ 1568689 h 2344739"/>
              <a:gd name="connsiteX45" fmla="*/ 10546642 w 12192001"/>
              <a:gd name="connsiteY45" fmla="*/ 1598423 h 2344739"/>
              <a:gd name="connsiteX46" fmla="*/ 10528495 w 12192001"/>
              <a:gd name="connsiteY46" fmla="*/ 1596907 h 2344739"/>
              <a:gd name="connsiteX47" fmla="*/ 10525298 w 12192001"/>
              <a:gd name="connsiteY47" fmla="*/ 1596411 h 2344739"/>
              <a:gd name="connsiteX48" fmla="*/ 10513981 w 12192001"/>
              <a:gd name="connsiteY48" fmla="*/ 1599537 h 2344739"/>
              <a:gd name="connsiteX49" fmla="*/ 10490587 w 12192001"/>
              <a:gd name="connsiteY49" fmla="*/ 1594156 h 2344739"/>
              <a:gd name="connsiteX50" fmla="*/ 10470270 w 12192001"/>
              <a:gd name="connsiteY50" fmla="*/ 1601693 h 2344739"/>
              <a:gd name="connsiteX51" fmla="*/ 10375894 w 12192001"/>
              <a:gd name="connsiteY51" fmla="*/ 1644598 h 2344739"/>
              <a:gd name="connsiteX52" fmla="*/ 10318190 w 12192001"/>
              <a:gd name="connsiteY52" fmla="*/ 1666221 h 2344739"/>
              <a:gd name="connsiteX53" fmla="*/ 10294319 w 12192001"/>
              <a:gd name="connsiteY53" fmla="*/ 1668079 h 2344739"/>
              <a:gd name="connsiteX54" fmla="*/ 10262295 w 12192001"/>
              <a:gd name="connsiteY54" fmla="*/ 1674948 h 2344739"/>
              <a:gd name="connsiteX55" fmla="*/ 10204270 w 12192001"/>
              <a:gd name="connsiteY55" fmla="*/ 1682149 h 2344739"/>
              <a:gd name="connsiteX56" fmla="*/ 10176611 w 12192001"/>
              <a:gd name="connsiteY56" fmla="*/ 1692943 h 2344739"/>
              <a:gd name="connsiteX57" fmla="*/ 10163922 w 12192001"/>
              <a:gd name="connsiteY57" fmla="*/ 1693739 h 2344739"/>
              <a:gd name="connsiteX58" fmla="*/ 10155160 w 12192001"/>
              <a:gd name="connsiteY58" fmla="*/ 1707487 h 2344739"/>
              <a:gd name="connsiteX59" fmla="*/ 10117119 w 12192001"/>
              <a:gd name="connsiteY59" fmla="*/ 1731142 h 2344739"/>
              <a:gd name="connsiteX60" fmla="*/ 10100445 w 12192001"/>
              <a:gd name="connsiteY60" fmla="*/ 1742432 h 2344739"/>
              <a:gd name="connsiteX61" fmla="*/ 10082169 w 12192001"/>
              <a:gd name="connsiteY61" fmla="*/ 1743296 h 2344739"/>
              <a:gd name="connsiteX62" fmla="*/ 10039240 w 12192001"/>
              <a:gd name="connsiteY62" fmla="*/ 1741632 h 2344739"/>
              <a:gd name="connsiteX63" fmla="*/ 9960019 w 12192001"/>
              <a:gd name="connsiteY63" fmla="*/ 1757147 h 2344739"/>
              <a:gd name="connsiteX64" fmla="*/ 9847792 w 12192001"/>
              <a:gd name="connsiteY64" fmla="*/ 1763915 h 2344739"/>
              <a:gd name="connsiteX65" fmla="*/ 9728309 w 12192001"/>
              <a:gd name="connsiteY65" fmla="*/ 1784122 h 2344739"/>
              <a:gd name="connsiteX66" fmla="*/ 9584507 w 12192001"/>
              <a:gd name="connsiteY66" fmla="*/ 1795542 h 2344739"/>
              <a:gd name="connsiteX67" fmla="*/ 9343052 w 12192001"/>
              <a:gd name="connsiteY67" fmla="*/ 1841244 h 2344739"/>
              <a:gd name="connsiteX68" fmla="*/ 9231370 w 12192001"/>
              <a:gd name="connsiteY68" fmla="*/ 1893149 h 2344739"/>
              <a:gd name="connsiteX69" fmla="*/ 9194810 w 12192001"/>
              <a:gd name="connsiteY69" fmla="*/ 1903228 h 2344739"/>
              <a:gd name="connsiteX70" fmla="*/ 9189246 w 12192001"/>
              <a:gd name="connsiteY70" fmla="*/ 1912467 h 2344739"/>
              <a:gd name="connsiteX71" fmla="*/ 9151232 w 12192001"/>
              <a:gd name="connsiteY71" fmla="*/ 1923669 h 2344739"/>
              <a:gd name="connsiteX72" fmla="*/ 9150210 w 12192001"/>
              <a:gd name="connsiteY72" fmla="*/ 1922604 h 2344739"/>
              <a:gd name="connsiteX73" fmla="*/ 9137318 w 12192001"/>
              <a:gd name="connsiteY73" fmla="*/ 1920435 h 2344739"/>
              <a:gd name="connsiteX74" fmla="*/ 9113812 w 12192001"/>
              <a:gd name="connsiteY74" fmla="*/ 1919069 h 2344739"/>
              <a:gd name="connsiteX75" fmla="*/ 9053453 w 12192001"/>
              <a:gd name="connsiteY75" fmla="*/ 1910755 h 2344739"/>
              <a:gd name="connsiteX76" fmla="*/ 9005486 w 12192001"/>
              <a:gd name="connsiteY76" fmla="*/ 1914040 h 2344739"/>
              <a:gd name="connsiteX77" fmla="*/ 9005201 w 12192001"/>
              <a:gd name="connsiteY77" fmla="*/ 1913800 h 2344739"/>
              <a:gd name="connsiteX78" fmla="*/ 8996232 w 12192001"/>
              <a:gd name="connsiteY78" fmla="*/ 1915011 h 2344739"/>
              <a:gd name="connsiteX79" fmla="*/ 8990394 w 12192001"/>
              <a:gd name="connsiteY79" fmla="*/ 1917072 h 2344739"/>
              <a:gd name="connsiteX80" fmla="*/ 8974337 w 12192001"/>
              <a:gd name="connsiteY80" fmla="*/ 1920298 h 2344739"/>
              <a:gd name="connsiteX81" fmla="*/ 8968011 w 12192001"/>
              <a:gd name="connsiteY81" fmla="*/ 1919598 h 2344739"/>
              <a:gd name="connsiteX82" fmla="*/ 8963048 w 12192001"/>
              <a:gd name="connsiteY82" fmla="*/ 1917373 h 2344739"/>
              <a:gd name="connsiteX83" fmla="*/ 8928988 w 12192001"/>
              <a:gd name="connsiteY83" fmla="*/ 1914185 h 2344739"/>
              <a:gd name="connsiteX84" fmla="*/ 8752444 w 12192001"/>
              <a:gd name="connsiteY84" fmla="*/ 1933417 h 2344739"/>
              <a:gd name="connsiteX85" fmla="*/ 8707847 w 12192001"/>
              <a:gd name="connsiteY85" fmla="*/ 1935518 h 2344739"/>
              <a:gd name="connsiteX86" fmla="*/ 8596071 w 12192001"/>
              <a:gd name="connsiteY86" fmla="*/ 1944090 h 2344739"/>
              <a:gd name="connsiteX87" fmla="*/ 8525230 w 12192001"/>
              <a:gd name="connsiteY87" fmla="*/ 1929248 h 2344739"/>
              <a:gd name="connsiteX88" fmla="*/ 8510983 w 12192001"/>
              <a:gd name="connsiteY88" fmla="*/ 1935163 h 2344739"/>
              <a:gd name="connsiteX89" fmla="*/ 8506167 w 12192001"/>
              <a:gd name="connsiteY89" fmla="*/ 1938164 h 2344739"/>
              <a:gd name="connsiteX90" fmla="*/ 8497968 w 12192001"/>
              <a:gd name="connsiteY90" fmla="*/ 1940902 h 2344739"/>
              <a:gd name="connsiteX91" fmla="*/ 8497594 w 12192001"/>
              <a:gd name="connsiteY91" fmla="*/ 1940723 h 2344739"/>
              <a:gd name="connsiteX92" fmla="*/ 8490249 w 12192001"/>
              <a:gd name="connsiteY92" fmla="*/ 1943773 h 2344739"/>
              <a:gd name="connsiteX93" fmla="*/ 8367182 w 12192001"/>
              <a:gd name="connsiteY93" fmla="*/ 1957815 h 2344739"/>
              <a:gd name="connsiteX94" fmla="*/ 8353799 w 12192001"/>
              <a:gd name="connsiteY94" fmla="*/ 1958009 h 2344739"/>
              <a:gd name="connsiteX95" fmla="*/ 8352373 w 12192001"/>
              <a:gd name="connsiteY95" fmla="*/ 1957169 h 2344739"/>
              <a:gd name="connsiteX96" fmla="*/ 8320104 w 12192001"/>
              <a:gd name="connsiteY96" fmla="*/ 1974587 h 2344739"/>
              <a:gd name="connsiteX97" fmla="*/ 8314433 w 12192001"/>
              <a:gd name="connsiteY97" fmla="*/ 1974913 h 2344739"/>
              <a:gd name="connsiteX98" fmla="*/ 8295174 w 12192001"/>
              <a:gd name="connsiteY98" fmla="*/ 1988808 h 2344739"/>
              <a:gd name="connsiteX99" fmla="*/ 8284276 w 12192001"/>
              <a:gd name="connsiteY99" fmla="*/ 1994631 h 2344739"/>
              <a:gd name="connsiteX100" fmla="*/ 8283150 w 12192001"/>
              <a:gd name="connsiteY100" fmla="*/ 1999074 h 2344739"/>
              <a:gd name="connsiteX101" fmla="*/ 8266076 w 12192001"/>
              <a:gd name="connsiteY101" fmla="*/ 2006249 h 2344739"/>
              <a:gd name="connsiteX102" fmla="*/ 8263377 w 12192001"/>
              <a:gd name="connsiteY102" fmla="*/ 2006019 h 2344739"/>
              <a:gd name="connsiteX103" fmla="*/ 8252033 w 12192001"/>
              <a:gd name="connsiteY103" fmla="*/ 2015862 h 2344739"/>
              <a:gd name="connsiteX104" fmla="*/ 8245834 w 12192001"/>
              <a:gd name="connsiteY104" fmla="*/ 2028854 h 2344739"/>
              <a:gd name="connsiteX105" fmla="*/ 8090272 w 12192001"/>
              <a:gd name="connsiteY105" fmla="*/ 2075015 h 2344739"/>
              <a:gd name="connsiteX106" fmla="*/ 7905407 w 12192001"/>
              <a:gd name="connsiteY106" fmla="*/ 2116988 h 2344739"/>
              <a:gd name="connsiteX107" fmla="*/ 7718745 w 12192001"/>
              <a:gd name="connsiteY107" fmla="*/ 2142703 h 2344739"/>
              <a:gd name="connsiteX108" fmla="*/ 7614347 w 12192001"/>
              <a:gd name="connsiteY108" fmla="*/ 2139232 h 2344739"/>
              <a:gd name="connsiteX109" fmla="*/ 7527543 w 12192001"/>
              <a:gd name="connsiteY109" fmla="*/ 2145060 h 2344739"/>
              <a:gd name="connsiteX110" fmla="*/ 7519571 w 12192001"/>
              <a:gd name="connsiteY110" fmla="*/ 2147613 h 2344739"/>
              <a:gd name="connsiteX111" fmla="*/ 7507411 w 12192001"/>
              <a:gd name="connsiteY111" fmla="*/ 2148948 h 2344739"/>
              <a:gd name="connsiteX112" fmla="*/ 7507040 w 12192001"/>
              <a:gd name="connsiteY112" fmla="*/ 2148621 h 2344739"/>
              <a:gd name="connsiteX113" fmla="*/ 7495795 w 12192001"/>
              <a:gd name="connsiteY113" fmla="*/ 2150573 h 2344739"/>
              <a:gd name="connsiteX114" fmla="*/ 7405391 w 12192001"/>
              <a:gd name="connsiteY114" fmla="*/ 2142468 h 2344739"/>
              <a:gd name="connsiteX115" fmla="*/ 7312180 w 12192001"/>
              <a:gd name="connsiteY115" fmla="*/ 2132873 h 2344739"/>
              <a:gd name="connsiteX116" fmla="*/ 7310853 w 12192001"/>
              <a:gd name="connsiteY116" fmla="*/ 2131431 h 2344739"/>
              <a:gd name="connsiteX117" fmla="*/ 7218559 w 12192001"/>
              <a:gd name="connsiteY117" fmla="*/ 2156680 h 2344739"/>
              <a:gd name="connsiteX118" fmla="*/ 7201101 w 12192001"/>
              <a:gd name="connsiteY118" fmla="*/ 2161230 h 2344739"/>
              <a:gd name="connsiteX119" fmla="*/ 7197004 w 12192001"/>
              <a:gd name="connsiteY119" fmla="*/ 2166588 h 2344739"/>
              <a:gd name="connsiteX120" fmla="*/ 7170808 w 12192001"/>
              <a:gd name="connsiteY120" fmla="*/ 2171236 h 2344739"/>
              <a:gd name="connsiteX121" fmla="*/ 7096988 w 12192001"/>
              <a:gd name="connsiteY121" fmla="*/ 2183464 h 2344739"/>
              <a:gd name="connsiteX122" fmla="*/ 7018496 w 12192001"/>
              <a:gd name="connsiteY122" fmla="*/ 2183090 h 2344739"/>
              <a:gd name="connsiteX123" fmla="*/ 6904146 w 12192001"/>
              <a:gd name="connsiteY123" fmla="*/ 2212596 h 2344739"/>
              <a:gd name="connsiteX124" fmla="*/ 6708222 w 12192001"/>
              <a:gd name="connsiteY124" fmla="*/ 2240551 h 2344739"/>
              <a:gd name="connsiteX125" fmla="*/ 6549454 w 12192001"/>
              <a:gd name="connsiteY125" fmla="*/ 2269327 h 2344739"/>
              <a:gd name="connsiteX126" fmla="*/ 6317560 w 12192001"/>
              <a:gd name="connsiteY126" fmla="*/ 2316127 h 2344739"/>
              <a:gd name="connsiteX127" fmla="*/ 6168674 w 12192001"/>
              <a:gd name="connsiteY127" fmla="*/ 2318214 h 2344739"/>
              <a:gd name="connsiteX128" fmla="*/ 6073848 w 12192001"/>
              <a:gd name="connsiteY128" fmla="*/ 2338676 h 2344739"/>
              <a:gd name="connsiteX129" fmla="*/ 6068529 w 12192001"/>
              <a:gd name="connsiteY129" fmla="*/ 2337139 h 2344739"/>
              <a:gd name="connsiteX130" fmla="*/ 6048638 w 12192001"/>
              <a:gd name="connsiteY130" fmla="*/ 2337822 h 2344739"/>
              <a:gd name="connsiteX131" fmla="*/ 6041285 w 12192001"/>
              <a:gd name="connsiteY131" fmla="*/ 2329473 h 2344739"/>
              <a:gd name="connsiteX132" fmla="*/ 6010090 w 12192001"/>
              <a:gd name="connsiteY132" fmla="*/ 2324380 h 2344739"/>
              <a:gd name="connsiteX133" fmla="*/ 5957375 w 12192001"/>
              <a:gd name="connsiteY133" fmla="*/ 2328024 h 2344739"/>
              <a:gd name="connsiteX134" fmla="*/ 5758919 w 12192001"/>
              <a:gd name="connsiteY134" fmla="*/ 2343716 h 2344739"/>
              <a:gd name="connsiteX135" fmla="*/ 5626960 w 12192001"/>
              <a:gd name="connsiteY135" fmla="*/ 2344739 h 2344739"/>
              <a:gd name="connsiteX136" fmla="*/ 5470906 w 12192001"/>
              <a:gd name="connsiteY136" fmla="*/ 2330719 h 2344739"/>
              <a:gd name="connsiteX137" fmla="*/ 5432761 w 12192001"/>
              <a:gd name="connsiteY137" fmla="*/ 2319466 h 2344739"/>
              <a:gd name="connsiteX138" fmla="*/ 5381669 w 12192001"/>
              <a:gd name="connsiteY138" fmla="*/ 2301764 h 2344739"/>
              <a:gd name="connsiteX139" fmla="*/ 5261764 w 12192001"/>
              <a:gd name="connsiteY139" fmla="*/ 2281347 h 2344739"/>
              <a:gd name="connsiteX140" fmla="*/ 5222961 w 12192001"/>
              <a:gd name="connsiteY140" fmla="*/ 2270223 h 2344739"/>
              <a:gd name="connsiteX141" fmla="*/ 5174660 w 12192001"/>
              <a:gd name="connsiteY141" fmla="*/ 2267233 h 2344739"/>
              <a:gd name="connsiteX142" fmla="*/ 5156554 w 12192001"/>
              <a:gd name="connsiteY142" fmla="*/ 2260010 h 2344739"/>
              <a:gd name="connsiteX143" fmla="*/ 5142599 w 12192001"/>
              <a:gd name="connsiteY143" fmla="*/ 2256610 h 2344739"/>
              <a:gd name="connsiteX144" fmla="*/ 5139596 w 12192001"/>
              <a:gd name="connsiteY144" fmla="*/ 2254509 h 2344739"/>
              <a:gd name="connsiteX145" fmla="*/ 5121659 w 12192001"/>
              <a:gd name="connsiteY145" fmla="*/ 2243656 h 2344739"/>
              <a:gd name="connsiteX146" fmla="*/ 5065790 w 12192001"/>
              <a:gd name="connsiteY146" fmla="*/ 2250227 h 2344739"/>
              <a:gd name="connsiteX147" fmla="*/ 5011514 w 12192001"/>
              <a:gd name="connsiteY147" fmla="*/ 2233846 h 2344739"/>
              <a:gd name="connsiteX148" fmla="*/ 4840441 w 12192001"/>
              <a:gd name="connsiteY148" fmla="*/ 2209829 h 2344739"/>
              <a:gd name="connsiteX149" fmla="*/ 4762447 w 12192001"/>
              <a:gd name="connsiteY149" fmla="*/ 2182061 h 2344739"/>
              <a:gd name="connsiteX150" fmla="*/ 4723186 w 12192001"/>
              <a:gd name="connsiteY150" fmla="*/ 2173047 h 2344739"/>
              <a:gd name="connsiteX151" fmla="*/ 4721176 w 12192001"/>
              <a:gd name="connsiteY151" fmla="*/ 2172298 h 2344739"/>
              <a:gd name="connsiteX152" fmla="*/ 4722111 w 12192001"/>
              <a:gd name="connsiteY152" fmla="*/ 2172087 h 2344739"/>
              <a:gd name="connsiteX153" fmla="*/ 4717202 w 12192001"/>
              <a:gd name="connsiteY153" fmla="*/ 2170817 h 2344739"/>
              <a:gd name="connsiteX154" fmla="*/ 4721176 w 12192001"/>
              <a:gd name="connsiteY154" fmla="*/ 2172298 h 2344739"/>
              <a:gd name="connsiteX155" fmla="*/ 4715526 w 12192001"/>
              <a:gd name="connsiteY155" fmla="*/ 2173573 h 2344739"/>
              <a:gd name="connsiteX156" fmla="*/ 4515814 w 12192001"/>
              <a:gd name="connsiteY156" fmla="*/ 2163671 h 2344739"/>
              <a:gd name="connsiteX157" fmla="*/ 4428543 w 12192001"/>
              <a:gd name="connsiteY157" fmla="*/ 2153020 h 2344739"/>
              <a:gd name="connsiteX158" fmla="*/ 4362875 w 12192001"/>
              <a:gd name="connsiteY158" fmla="*/ 2151674 h 2344739"/>
              <a:gd name="connsiteX159" fmla="*/ 4316966 w 12192001"/>
              <a:gd name="connsiteY159" fmla="*/ 2158289 h 2344739"/>
              <a:gd name="connsiteX160" fmla="*/ 4315110 w 12192001"/>
              <a:gd name="connsiteY160" fmla="*/ 2156948 h 2344739"/>
              <a:gd name="connsiteX161" fmla="*/ 4295144 w 12192001"/>
              <a:gd name="connsiteY161" fmla="*/ 2155069 h 2344739"/>
              <a:gd name="connsiteX162" fmla="*/ 4290064 w 12192001"/>
              <a:gd name="connsiteY162" fmla="*/ 2157986 h 2344739"/>
              <a:gd name="connsiteX163" fmla="*/ 4276142 w 12192001"/>
              <a:gd name="connsiteY163" fmla="*/ 2157740 h 2344739"/>
              <a:gd name="connsiteX164" fmla="*/ 4248117 w 12192001"/>
              <a:gd name="connsiteY164" fmla="*/ 2160064 h 2344739"/>
              <a:gd name="connsiteX165" fmla="*/ 4202051 w 12192001"/>
              <a:gd name="connsiteY165" fmla="*/ 2157269 h 2344739"/>
              <a:gd name="connsiteX166" fmla="*/ 4201745 w 12192001"/>
              <a:gd name="connsiteY166" fmla="*/ 2156010 h 2344739"/>
              <a:gd name="connsiteX167" fmla="*/ 4191248 w 12192001"/>
              <a:gd name="connsiteY167" fmla="*/ 2150376 h 2344739"/>
              <a:gd name="connsiteX168" fmla="*/ 4142745 w 12192001"/>
              <a:gd name="connsiteY168" fmla="*/ 2134511 h 2344739"/>
              <a:gd name="connsiteX169" fmla="*/ 4083097 w 12192001"/>
              <a:gd name="connsiteY169" fmla="*/ 2107978 h 2344739"/>
              <a:gd name="connsiteX170" fmla="*/ 4074546 w 12192001"/>
              <a:gd name="connsiteY170" fmla="*/ 2107143 h 2344739"/>
              <a:gd name="connsiteX171" fmla="*/ 4074427 w 12192001"/>
              <a:gd name="connsiteY171" fmla="*/ 2106844 h 2344739"/>
              <a:gd name="connsiteX172" fmla="*/ 4065510 w 12192001"/>
              <a:gd name="connsiteY172" fmla="*/ 2105400 h 2344739"/>
              <a:gd name="connsiteX173" fmla="*/ 4058954 w 12192001"/>
              <a:gd name="connsiteY173" fmla="*/ 2105618 h 2344739"/>
              <a:gd name="connsiteX174" fmla="*/ 4042364 w 12192001"/>
              <a:gd name="connsiteY174" fmla="*/ 2103997 h 2344739"/>
              <a:gd name="connsiteX175" fmla="*/ 4036997 w 12192001"/>
              <a:gd name="connsiteY175" fmla="*/ 2101563 h 2344739"/>
              <a:gd name="connsiteX176" fmla="*/ 4035363 w 12192001"/>
              <a:gd name="connsiteY176" fmla="*/ 2097896 h 2344739"/>
              <a:gd name="connsiteX177" fmla="*/ 4033778 w 12192001"/>
              <a:gd name="connsiteY177" fmla="*/ 2098131 h 2344739"/>
              <a:gd name="connsiteX178" fmla="*/ 4004538 w 12192001"/>
              <a:gd name="connsiteY178" fmla="*/ 2085563 h 2344739"/>
              <a:gd name="connsiteX179" fmla="*/ 3936846 w 12192001"/>
              <a:gd name="connsiteY179" fmla="*/ 2068106 h 2344739"/>
              <a:gd name="connsiteX180" fmla="*/ 3897275 w 12192001"/>
              <a:gd name="connsiteY180" fmla="*/ 2062451 h 2344739"/>
              <a:gd name="connsiteX181" fmla="*/ 3789760 w 12192001"/>
              <a:gd name="connsiteY181" fmla="*/ 2042213 h 2344739"/>
              <a:gd name="connsiteX182" fmla="*/ 3682513 w 12192001"/>
              <a:gd name="connsiteY182" fmla="*/ 2018290 h 2344739"/>
              <a:gd name="connsiteX183" fmla="*/ 3610035 w 12192001"/>
              <a:gd name="connsiteY183" fmla="*/ 1986019 h 2344739"/>
              <a:gd name="connsiteX184" fmla="*/ 3603855 w 12192001"/>
              <a:gd name="connsiteY184" fmla="*/ 1987381 h 2344739"/>
              <a:gd name="connsiteX185" fmla="*/ 3594736 w 12192001"/>
              <a:gd name="connsiteY185" fmla="*/ 1987545 h 2344739"/>
              <a:gd name="connsiteX186" fmla="*/ 3594501 w 12192001"/>
              <a:gd name="connsiteY186" fmla="*/ 1987276 h 2344739"/>
              <a:gd name="connsiteX187" fmla="*/ 3585978 w 12192001"/>
              <a:gd name="connsiteY187" fmla="*/ 1987966 h 2344739"/>
              <a:gd name="connsiteX188" fmla="*/ 3536135 w 12192001"/>
              <a:gd name="connsiteY188" fmla="*/ 1978267 h 2344739"/>
              <a:gd name="connsiteX189" fmla="*/ 3473223 w 12192001"/>
              <a:gd name="connsiteY189" fmla="*/ 1974606 h 2344739"/>
              <a:gd name="connsiteX190" fmla="*/ 3400728 w 12192001"/>
              <a:gd name="connsiteY190" fmla="*/ 1962558 h 2344739"/>
              <a:gd name="connsiteX191" fmla="*/ 3363888 w 12192001"/>
              <a:gd name="connsiteY191" fmla="*/ 1979510 h 2344739"/>
              <a:gd name="connsiteX192" fmla="*/ 3344026 w 12192001"/>
              <a:gd name="connsiteY192" fmla="*/ 1981192 h 2344739"/>
              <a:gd name="connsiteX193" fmla="*/ 3341698 w 12192001"/>
              <a:gd name="connsiteY193" fmla="*/ 1980217 h 2344739"/>
              <a:gd name="connsiteX194" fmla="*/ 3262356 w 12192001"/>
              <a:gd name="connsiteY194" fmla="*/ 1986094 h 2344739"/>
              <a:gd name="connsiteX195" fmla="*/ 3142556 w 12192001"/>
              <a:gd name="connsiteY195" fmla="*/ 1993869 h 2344739"/>
              <a:gd name="connsiteX196" fmla="*/ 3030291 w 12192001"/>
              <a:gd name="connsiteY196" fmla="*/ 1996512 h 2344739"/>
              <a:gd name="connsiteX197" fmla="*/ 2781569 w 12192001"/>
              <a:gd name="connsiteY197" fmla="*/ 2018333 h 2344739"/>
              <a:gd name="connsiteX198" fmla="*/ 2646527 w 12192001"/>
              <a:gd name="connsiteY198" fmla="*/ 2028869 h 2344739"/>
              <a:gd name="connsiteX199" fmla="*/ 2568028 w 12192001"/>
              <a:gd name="connsiteY199" fmla="*/ 2002628 h 2344739"/>
              <a:gd name="connsiteX200" fmla="*/ 2443255 w 12192001"/>
              <a:gd name="connsiteY200" fmla="*/ 2016529 h 2344739"/>
              <a:gd name="connsiteX201" fmla="*/ 2315112 w 12192001"/>
              <a:gd name="connsiteY201" fmla="*/ 2024996 h 2344739"/>
              <a:gd name="connsiteX202" fmla="*/ 2208578 w 12192001"/>
              <a:gd name="connsiteY202" fmla="*/ 2019763 h 2344739"/>
              <a:gd name="connsiteX203" fmla="*/ 2094665 w 12192001"/>
              <a:gd name="connsiteY203" fmla="*/ 2003052 h 2344739"/>
              <a:gd name="connsiteX204" fmla="*/ 1997356 w 12192001"/>
              <a:gd name="connsiteY204" fmla="*/ 1995032 h 2344739"/>
              <a:gd name="connsiteX205" fmla="*/ 1928172 w 12192001"/>
              <a:gd name="connsiteY205" fmla="*/ 2016977 h 2344739"/>
              <a:gd name="connsiteX206" fmla="*/ 1921650 w 12192001"/>
              <a:gd name="connsiteY206" fmla="*/ 2012146 h 2344739"/>
              <a:gd name="connsiteX207" fmla="*/ 1873080 w 12192001"/>
              <a:gd name="connsiteY207" fmla="*/ 2013741 h 2344739"/>
              <a:gd name="connsiteX208" fmla="*/ 1786655 w 12192001"/>
              <a:gd name="connsiteY208" fmla="*/ 2041363 h 2344739"/>
              <a:gd name="connsiteX209" fmla="*/ 1738204 w 12192001"/>
              <a:gd name="connsiteY209" fmla="*/ 2036312 h 2344739"/>
              <a:gd name="connsiteX210" fmla="*/ 1675071 w 12192001"/>
              <a:gd name="connsiteY210" fmla="*/ 2019963 h 2344739"/>
              <a:gd name="connsiteX211" fmla="*/ 1608669 w 12192001"/>
              <a:gd name="connsiteY211" fmla="*/ 2013066 h 2344739"/>
              <a:gd name="connsiteX212" fmla="*/ 1496110 w 12192001"/>
              <a:gd name="connsiteY212" fmla="*/ 1987476 h 2344739"/>
              <a:gd name="connsiteX213" fmla="*/ 1149979 w 12192001"/>
              <a:gd name="connsiteY213" fmla="*/ 1938041 h 2344739"/>
              <a:gd name="connsiteX214" fmla="*/ 858269 w 12192001"/>
              <a:gd name="connsiteY214" fmla="*/ 1928608 h 2344739"/>
              <a:gd name="connsiteX215" fmla="*/ 837540 w 12192001"/>
              <a:gd name="connsiteY215" fmla="*/ 1929821 h 2344739"/>
              <a:gd name="connsiteX216" fmla="*/ 816809 w 12192001"/>
              <a:gd name="connsiteY216" fmla="*/ 1927857 h 2344739"/>
              <a:gd name="connsiteX217" fmla="*/ 811506 w 12192001"/>
              <a:gd name="connsiteY217" fmla="*/ 1930751 h 2344739"/>
              <a:gd name="connsiteX218" fmla="*/ 797041 w 12192001"/>
              <a:gd name="connsiteY218" fmla="*/ 1930446 h 2344739"/>
              <a:gd name="connsiteX219" fmla="*/ 767901 w 12192001"/>
              <a:gd name="connsiteY219" fmla="*/ 1932653 h 2344739"/>
              <a:gd name="connsiteX220" fmla="*/ 763053 w 12192001"/>
              <a:gd name="connsiteY220" fmla="*/ 1930432 h 2344739"/>
              <a:gd name="connsiteX221" fmla="*/ 720047 w 12192001"/>
              <a:gd name="connsiteY221" fmla="*/ 1929661 h 2344739"/>
              <a:gd name="connsiteX222" fmla="*/ 719742 w 12192001"/>
              <a:gd name="connsiteY222" fmla="*/ 1928399 h 2344739"/>
              <a:gd name="connsiteX223" fmla="*/ 708875 w 12192001"/>
              <a:gd name="connsiteY223" fmla="*/ 1922722 h 2344739"/>
              <a:gd name="connsiteX224" fmla="*/ 596792 w 12192001"/>
              <a:gd name="connsiteY224" fmla="*/ 1879864 h 2344739"/>
              <a:gd name="connsiteX225" fmla="*/ 578535 w 12192001"/>
              <a:gd name="connsiteY225" fmla="*/ 1877212 h 2344739"/>
              <a:gd name="connsiteX226" fmla="*/ 571717 w 12192001"/>
              <a:gd name="connsiteY226" fmla="*/ 1877401 h 2344739"/>
              <a:gd name="connsiteX227" fmla="*/ 445099 w 12192001"/>
              <a:gd name="connsiteY227" fmla="*/ 1839371 h 2344739"/>
              <a:gd name="connsiteX228" fmla="*/ 404015 w 12192001"/>
              <a:gd name="connsiteY228" fmla="*/ 1833548 h 2344739"/>
              <a:gd name="connsiteX229" fmla="*/ 292435 w 12192001"/>
              <a:gd name="connsiteY229" fmla="*/ 1812852 h 2344739"/>
              <a:gd name="connsiteX230" fmla="*/ 118381 w 12192001"/>
              <a:gd name="connsiteY230" fmla="*/ 1761047 h 2344739"/>
              <a:gd name="connsiteX231" fmla="*/ 15526 w 12192001"/>
              <a:gd name="connsiteY231" fmla="*/ 1758191 h 2344739"/>
              <a:gd name="connsiteX232" fmla="*/ 2 w 12192001"/>
              <a:gd name="connsiteY232" fmla="*/ 1752722 h 2344739"/>
              <a:gd name="connsiteX233" fmla="*/ 1 w 12192001"/>
              <a:gd name="connsiteY233" fmla="*/ 762497 h 2344739"/>
              <a:gd name="connsiteX234" fmla="*/ 0 w 12192001"/>
              <a:gd name="connsiteY234" fmla="*/ 762497 h 2344739"/>
              <a:gd name="connsiteX235" fmla="*/ 0 w 12192001"/>
              <a:gd name="connsiteY235" fmla="*/ 222213 h 2344739"/>
              <a:gd name="connsiteX236" fmla="*/ 0 w 12192001"/>
              <a:gd name="connsiteY236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57107 w 12192001"/>
              <a:gd name="connsiteY22" fmla="*/ 792050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309326 w 12192001"/>
              <a:gd name="connsiteY26" fmla="*/ 1274846 h 2344739"/>
              <a:gd name="connsiteX27" fmla="*/ 11294224 w 12192001"/>
              <a:gd name="connsiteY27" fmla="*/ 1283683 h 2344739"/>
              <a:gd name="connsiteX28" fmla="*/ 11245526 w 12192001"/>
              <a:gd name="connsiteY28" fmla="*/ 1274060 h 2344739"/>
              <a:gd name="connsiteX29" fmla="*/ 11227161 w 12192001"/>
              <a:gd name="connsiteY29" fmla="*/ 1276236 h 2344739"/>
              <a:gd name="connsiteX30" fmla="*/ 11216939 w 12192001"/>
              <a:gd name="connsiteY30" fmla="*/ 1275961 h 2344739"/>
              <a:gd name="connsiteX31" fmla="*/ 11216036 w 12192001"/>
              <a:gd name="connsiteY31" fmla="*/ 1275018 h 2344739"/>
              <a:gd name="connsiteX32" fmla="*/ 11187737 w 12192001"/>
              <a:gd name="connsiteY32" fmla="*/ 1292383 h 2344739"/>
              <a:gd name="connsiteX33" fmla="*/ 11183353 w 12192001"/>
              <a:gd name="connsiteY33" fmla="*/ 1292525 h 2344739"/>
              <a:gd name="connsiteX34" fmla="*/ 11165706 w 12192001"/>
              <a:gd name="connsiteY34" fmla="*/ 1306612 h 2344739"/>
              <a:gd name="connsiteX35" fmla="*/ 11156163 w 12192001"/>
              <a:gd name="connsiteY35" fmla="*/ 1312414 h 2344739"/>
              <a:gd name="connsiteX36" fmla="*/ 11154348 w 12192001"/>
              <a:gd name="connsiteY36" fmla="*/ 1317097 h 2344739"/>
              <a:gd name="connsiteX37" fmla="*/ 11139813 w 12192001"/>
              <a:gd name="connsiteY37" fmla="*/ 1324115 h 2344739"/>
              <a:gd name="connsiteX38" fmla="*/ 11137813 w 12192001"/>
              <a:gd name="connsiteY38" fmla="*/ 1323772 h 2344739"/>
              <a:gd name="connsiteX39" fmla="*/ 11127060 w 12192001"/>
              <a:gd name="connsiteY39" fmla="*/ 1333832 h 2344739"/>
              <a:gd name="connsiteX40" fmla="*/ 11119543 w 12192001"/>
              <a:gd name="connsiteY40" fmla="*/ 1347424 h 2344739"/>
              <a:gd name="connsiteX41" fmla="*/ 10893535 w 12192001"/>
              <a:gd name="connsiteY41" fmla="*/ 1473399 h 2344739"/>
              <a:gd name="connsiteX42" fmla="*/ 10772152 w 12192001"/>
              <a:gd name="connsiteY42" fmla="*/ 1523191 h 2344739"/>
              <a:gd name="connsiteX43" fmla="*/ 10626520 w 12192001"/>
              <a:gd name="connsiteY43" fmla="*/ 1559229 h 2344739"/>
              <a:gd name="connsiteX44" fmla="*/ 10580747 w 12192001"/>
              <a:gd name="connsiteY44" fmla="*/ 1568689 h 2344739"/>
              <a:gd name="connsiteX45" fmla="*/ 10546642 w 12192001"/>
              <a:gd name="connsiteY45" fmla="*/ 1598423 h 2344739"/>
              <a:gd name="connsiteX46" fmla="*/ 10528495 w 12192001"/>
              <a:gd name="connsiteY46" fmla="*/ 1596907 h 2344739"/>
              <a:gd name="connsiteX47" fmla="*/ 10525298 w 12192001"/>
              <a:gd name="connsiteY47" fmla="*/ 1596411 h 2344739"/>
              <a:gd name="connsiteX48" fmla="*/ 10513981 w 12192001"/>
              <a:gd name="connsiteY48" fmla="*/ 1599537 h 2344739"/>
              <a:gd name="connsiteX49" fmla="*/ 10490587 w 12192001"/>
              <a:gd name="connsiteY49" fmla="*/ 1594156 h 2344739"/>
              <a:gd name="connsiteX50" fmla="*/ 10470270 w 12192001"/>
              <a:gd name="connsiteY50" fmla="*/ 1601693 h 2344739"/>
              <a:gd name="connsiteX51" fmla="*/ 10375894 w 12192001"/>
              <a:gd name="connsiteY51" fmla="*/ 1644598 h 2344739"/>
              <a:gd name="connsiteX52" fmla="*/ 10318190 w 12192001"/>
              <a:gd name="connsiteY52" fmla="*/ 1666221 h 2344739"/>
              <a:gd name="connsiteX53" fmla="*/ 10294319 w 12192001"/>
              <a:gd name="connsiteY53" fmla="*/ 1668079 h 2344739"/>
              <a:gd name="connsiteX54" fmla="*/ 10262295 w 12192001"/>
              <a:gd name="connsiteY54" fmla="*/ 1674948 h 2344739"/>
              <a:gd name="connsiteX55" fmla="*/ 10204270 w 12192001"/>
              <a:gd name="connsiteY55" fmla="*/ 1682149 h 2344739"/>
              <a:gd name="connsiteX56" fmla="*/ 10176611 w 12192001"/>
              <a:gd name="connsiteY56" fmla="*/ 1692943 h 2344739"/>
              <a:gd name="connsiteX57" fmla="*/ 10163922 w 12192001"/>
              <a:gd name="connsiteY57" fmla="*/ 1693739 h 2344739"/>
              <a:gd name="connsiteX58" fmla="*/ 10155160 w 12192001"/>
              <a:gd name="connsiteY58" fmla="*/ 1707487 h 2344739"/>
              <a:gd name="connsiteX59" fmla="*/ 10117119 w 12192001"/>
              <a:gd name="connsiteY59" fmla="*/ 1731142 h 2344739"/>
              <a:gd name="connsiteX60" fmla="*/ 10100445 w 12192001"/>
              <a:gd name="connsiteY60" fmla="*/ 1742432 h 2344739"/>
              <a:gd name="connsiteX61" fmla="*/ 10082169 w 12192001"/>
              <a:gd name="connsiteY61" fmla="*/ 1743296 h 2344739"/>
              <a:gd name="connsiteX62" fmla="*/ 10039240 w 12192001"/>
              <a:gd name="connsiteY62" fmla="*/ 1741632 h 2344739"/>
              <a:gd name="connsiteX63" fmla="*/ 9960019 w 12192001"/>
              <a:gd name="connsiteY63" fmla="*/ 1757147 h 2344739"/>
              <a:gd name="connsiteX64" fmla="*/ 9847792 w 12192001"/>
              <a:gd name="connsiteY64" fmla="*/ 1763915 h 2344739"/>
              <a:gd name="connsiteX65" fmla="*/ 9728309 w 12192001"/>
              <a:gd name="connsiteY65" fmla="*/ 1784122 h 2344739"/>
              <a:gd name="connsiteX66" fmla="*/ 9584507 w 12192001"/>
              <a:gd name="connsiteY66" fmla="*/ 1795542 h 2344739"/>
              <a:gd name="connsiteX67" fmla="*/ 9343052 w 12192001"/>
              <a:gd name="connsiteY67" fmla="*/ 1841244 h 2344739"/>
              <a:gd name="connsiteX68" fmla="*/ 9231370 w 12192001"/>
              <a:gd name="connsiteY68" fmla="*/ 1893149 h 2344739"/>
              <a:gd name="connsiteX69" fmla="*/ 9194810 w 12192001"/>
              <a:gd name="connsiteY69" fmla="*/ 1903228 h 2344739"/>
              <a:gd name="connsiteX70" fmla="*/ 9189246 w 12192001"/>
              <a:gd name="connsiteY70" fmla="*/ 1912467 h 2344739"/>
              <a:gd name="connsiteX71" fmla="*/ 9151232 w 12192001"/>
              <a:gd name="connsiteY71" fmla="*/ 1923669 h 2344739"/>
              <a:gd name="connsiteX72" fmla="*/ 9150210 w 12192001"/>
              <a:gd name="connsiteY72" fmla="*/ 1922604 h 2344739"/>
              <a:gd name="connsiteX73" fmla="*/ 9137318 w 12192001"/>
              <a:gd name="connsiteY73" fmla="*/ 1920435 h 2344739"/>
              <a:gd name="connsiteX74" fmla="*/ 9113812 w 12192001"/>
              <a:gd name="connsiteY74" fmla="*/ 1919069 h 2344739"/>
              <a:gd name="connsiteX75" fmla="*/ 9053453 w 12192001"/>
              <a:gd name="connsiteY75" fmla="*/ 1910755 h 2344739"/>
              <a:gd name="connsiteX76" fmla="*/ 9005486 w 12192001"/>
              <a:gd name="connsiteY76" fmla="*/ 1914040 h 2344739"/>
              <a:gd name="connsiteX77" fmla="*/ 9005201 w 12192001"/>
              <a:gd name="connsiteY77" fmla="*/ 1913800 h 2344739"/>
              <a:gd name="connsiteX78" fmla="*/ 8996232 w 12192001"/>
              <a:gd name="connsiteY78" fmla="*/ 1915011 h 2344739"/>
              <a:gd name="connsiteX79" fmla="*/ 8990394 w 12192001"/>
              <a:gd name="connsiteY79" fmla="*/ 1917072 h 2344739"/>
              <a:gd name="connsiteX80" fmla="*/ 8974337 w 12192001"/>
              <a:gd name="connsiteY80" fmla="*/ 1920298 h 2344739"/>
              <a:gd name="connsiteX81" fmla="*/ 8968011 w 12192001"/>
              <a:gd name="connsiteY81" fmla="*/ 1919598 h 2344739"/>
              <a:gd name="connsiteX82" fmla="*/ 8963048 w 12192001"/>
              <a:gd name="connsiteY82" fmla="*/ 1917373 h 2344739"/>
              <a:gd name="connsiteX83" fmla="*/ 8928988 w 12192001"/>
              <a:gd name="connsiteY83" fmla="*/ 1914185 h 2344739"/>
              <a:gd name="connsiteX84" fmla="*/ 8752444 w 12192001"/>
              <a:gd name="connsiteY84" fmla="*/ 1933417 h 2344739"/>
              <a:gd name="connsiteX85" fmla="*/ 8707847 w 12192001"/>
              <a:gd name="connsiteY85" fmla="*/ 1935518 h 2344739"/>
              <a:gd name="connsiteX86" fmla="*/ 8596071 w 12192001"/>
              <a:gd name="connsiteY86" fmla="*/ 1944090 h 2344739"/>
              <a:gd name="connsiteX87" fmla="*/ 8525230 w 12192001"/>
              <a:gd name="connsiteY87" fmla="*/ 1929248 h 2344739"/>
              <a:gd name="connsiteX88" fmla="*/ 8510983 w 12192001"/>
              <a:gd name="connsiteY88" fmla="*/ 1935163 h 2344739"/>
              <a:gd name="connsiteX89" fmla="*/ 8506167 w 12192001"/>
              <a:gd name="connsiteY89" fmla="*/ 1938164 h 2344739"/>
              <a:gd name="connsiteX90" fmla="*/ 8497968 w 12192001"/>
              <a:gd name="connsiteY90" fmla="*/ 1940902 h 2344739"/>
              <a:gd name="connsiteX91" fmla="*/ 8497594 w 12192001"/>
              <a:gd name="connsiteY91" fmla="*/ 1940723 h 2344739"/>
              <a:gd name="connsiteX92" fmla="*/ 8490249 w 12192001"/>
              <a:gd name="connsiteY92" fmla="*/ 1943773 h 2344739"/>
              <a:gd name="connsiteX93" fmla="*/ 8367182 w 12192001"/>
              <a:gd name="connsiteY93" fmla="*/ 1957815 h 2344739"/>
              <a:gd name="connsiteX94" fmla="*/ 8353799 w 12192001"/>
              <a:gd name="connsiteY94" fmla="*/ 1958009 h 2344739"/>
              <a:gd name="connsiteX95" fmla="*/ 8352373 w 12192001"/>
              <a:gd name="connsiteY95" fmla="*/ 1957169 h 2344739"/>
              <a:gd name="connsiteX96" fmla="*/ 8320104 w 12192001"/>
              <a:gd name="connsiteY96" fmla="*/ 1974587 h 2344739"/>
              <a:gd name="connsiteX97" fmla="*/ 8314433 w 12192001"/>
              <a:gd name="connsiteY97" fmla="*/ 1974913 h 2344739"/>
              <a:gd name="connsiteX98" fmla="*/ 8295174 w 12192001"/>
              <a:gd name="connsiteY98" fmla="*/ 1988808 h 2344739"/>
              <a:gd name="connsiteX99" fmla="*/ 8284276 w 12192001"/>
              <a:gd name="connsiteY99" fmla="*/ 1994631 h 2344739"/>
              <a:gd name="connsiteX100" fmla="*/ 8283150 w 12192001"/>
              <a:gd name="connsiteY100" fmla="*/ 1999074 h 2344739"/>
              <a:gd name="connsiteX101" fmla="*/ 8266076 w 12192001"/>
              <a:gd name="connsiteY101" fmla="*/ 2006249 h 2344739"/>
              <a:gd name="connsiteX102" fmla="*/ 8263377 w 12192001"/>
              <a:gd name="connsiteY102" fmla="*/ 2006019 h 2344739"/>
              <a:gd name="connsiteX103" fmla="*/ 8252033 w 12192001"/>
              <a:gd name="connsiteY103" fmla="*/ 2015862 h 2344739"/>
              <a:gd name="connsiteX104" fmla="*/ 8245834 w 12192001"/>
              <a:gd name="connsiteY104" fmla="*/ 2028854 h 2344739"/>
              <a:gd name="connsiteX105" fmla="*/ 8090272 w 12192001"/>
              <a:gd name="connsiteY105" fmla="*/ 2075015 h 2344739"/>
              <a:gd name="connsiteX106" fmla="*/ 7905407 w 12192001"/>
              <a:gd name="connsiteY106" fmla="*/ 2116988 h 2344739"/>
              <a:gd name="connsiteX107" fmla="*/ 7718745 w 12192001"/>
              <a:gd name="connsiteY107" fmla="*/ 2142703 h 2344739"/>
              <a:gd name="connsiteX108" fmla="*/ 7614347 w 12192001"/>
              <a:gd name="connsiteY108" fmla="*/ 2139232 h 2344739"/>
              <a:gd name="connsiteX109" fmla="*/ 7527543 w 12192001"/>
              <a:gd name="connsiteY109" fmla="*/ 2145060 h 2344739"/>
              <a:gd name="connsiteX110" fmla="*/ 7519571 w 12192001"/>
              <a:gd name="connsiteY110" fmla="*/ 2147613 h 2344739"/>
              <a:gd name="connsiteX111" fmla="*/ 7507411 w 12192001"/>
              <a:gd name="connsiteY111" fmla="*/ 2148948 h 2344739"/>
              <a:gd name="connsiteX112" fmla="*/ 7507040 w 12192001"/>
              <a:gd name="connsiteY112" fmla="*/ 2148621 h 2344739"/>
              <a:gd name="connsiteX113" fmla="*/ 7495795 w 12192001"/>
              <a:gd name="connsiteY113" fmla="*/ 2150573 h 2344739"/>
              <a:gd name="connsiteX114" fmla="*/ 7405391 w 12192001"/>
              <a:gd name="connsiteY114" fmla="*/ 2142468 h 2344739"/>
              <a:gd name="connsiteX115" fmla="*/ 7312180 w 12192001"/>
              <a:gd name="connsiteY115" fmla="*/ 2132873 h 2344739"/>
              <a:gd name="connsiteX116" fmla="*/ 7310853 w 12192001"/>
              <a:gd name="connsiteY116" fmla="*/ 2131431 h 2344739"/>
              <a:gd name="connsiteX117" fmla="*/ 7218559 w 12192001"/>
              <a:gd name="connsiteY117" fmla="*/ 2156680 h 2344739"/>
              <a:gd name="connsiteX118" fmla="*/ 7201101 w 12192001"/>
              <a:gd name="connsiteY118" fmla="*/ 2161230 h 2344739"/>
              <a:gd name="connsiteX119" fmla="*/ 7197004 w 12192001"/>
              <a:gd name="connsiteY119" fmla="*/ 2166588 h 2344739"/>
              <a:gd name="connsiteX120" fmla="*/ 7170808 w 12192001"/>
              <a:gd name="connsiteY120" fmla="*/ 2171236 h 2344739"/>
              <a:gd name="connsiteX121" fmla="*/ 7096988 w 12192001"/>
              <a:gd name="connsiteY121" fmla="*/ 2183464 h 2344739"/>
              <a:gd name="connsiteX122" fmla="*/ 7018496 w 12192001"/>
              <a:gd name="connsiteY122" fmla="*/ 2183090 h 2344739"/>
              <a:gd name="connsiteX123" fmla="*/ 6904146 w 12192001"/>
              <a:gd name="connsiteY123" fmla="*/ 2212596 h 2344739"/>
              <a:gd name="connsiteX124" fmla="*/ 6708222 w 12192001"/>
              <a:gd name="connsiteY124" fmla="*/ 2240551 h 2344739"/>
              <a:gd name="connsiteX125" fmla="*/ 6549454 w 12192001"/>
              <a:gd name="connsiteY125" fmla="*/ 2269327 h 2344739"/>
              <a:gd name="connsiteX126" fmla="*/ 6317560 w 12192001"/>
              <a:gd name="connsiteY126" fmla="*/ 2316127 h 2344739"/>
              <a:gd name="connsiteX127" fmla="*/ 6168674 w 12192001"/>
              <a:gd name="connsiteY127" fmla="*/ 2318214 h 2344739"/>
              <a:gd name="connsiteX128" fmla="*/ 6073848 w 12192001"/>
              <a:gd name="connsiteY128" fmla="*/ 2338676 h 2344739"/>
              <a:gd name="connsiteX129" fmla="*/ 6068529 w 12192001"/>
              <a:gd name="connsiteY129" fmla="*/ 2337139 h 2344739"/>
              <a:gd name="connsiteX130" fmla="*/ 6048638 w 12192001"/>
              <a:gd name="connsiteY130" fmla="*/ 2337822 h 2344739"/>
              <a:gd name="connsiteX131" fmla="*/ 6041285 w 12192001"/>
              <a:gd name="connsiteY131" fmla="*/ 2329473 h 2344739"/>
              <a:gd name="connsiteX132" fmla="*/ 6010090 w 12192001"/>
              <a:gd name="connsiteY132" fmla="*/ 2324380 h 2344739"/>
              <a:gd name="connsiteX133" fmla="*/ 5957375 w 12192001"/>
              <a:gd name="connsiteY133" fmla="*/ 2328024 h 2344739"/>
              <a:gd name="connsiteX134" fmla="*/ 5758919 w 12192001"/>
              <a:gd name="connsiteY134" fmla="*/ 2343716 h 2344739"/>
              <a:gd name="connsiteX135" fmla="*/ 5626960 w 12192001"/>
              <a:gd name="connsiteY135" fmla="*/ 2344739 h 2344739"/>
              <a:gd name="connsiteX136" fmla="*/ 5470906 w 12192001"/>
              <a:gd name="connsiteY136" fmla="*/ 2330719 h 2344739"/>
              <a:gd name="connsiteX137" fmla="*/ 5432761 w 12192001"/>
              <a:gd name="connsiteY137" fmla="*/ 2319466 h 2344739"/>
              <a:gd name="connsiteX138" fmla="*/ 5381669 w 12192001"/>
              <a:gd name="connsiteY138" fmla="*/ 2301764 h 2344739"/>
              <a:gd name="connsiteX139" fmla="*/ 5261764 w 12192001"/>
              <a:gd name="connsiteY139" fmla="*/ 2281347 h 2344739"/>
              <a:gd name="connsiteX140" fmla="*/ 5222961 w 12192001"/>
              <a:gd name="connsiteY140" fmla="*/ 2270223 h 2344739"/>
              <a:gd name="connsiteX141" fmla="*/ 5174660 w 12192001"/>
              <a:gd name="connsiteY141" fmla="*/ 2267233 h 2344739"/>
              <a:gd name="connsiteX142" fmla="*/ 5156554 w 12192001"/>
              <a:gd name="connsiteY142" fmla="*/ 2260010 h 2344739"/>
              <a:gd name="connsiteX143" fmla="*/ 5142599 w 12192001"/>
              <a:gd name="connsiteY143" fmla="*/ 2256610 h 2344739"/>
              <a:gd name="connsiteX144" fmla="*/ 5139596 w 12192001"/>
              <a:gd name="connsiteY144" fmla="*/ 2254509 h 2344739"/>
              <a:gd name="connsiteX145" fmla="*/ 5121659 w 12192001"/>
              <a:gd name="connsiteY145" fmla="*/ 2243656 h 2344739"/>
              <a:gd name="connsiteX146" fmla="*/ 5065790 w 12192001"/>
              <a:gd name="connsiteY146" fmla="*/ 2250227 h 2344739"/>
              <a:gd name="connsiteX147" fmla="*/ 5011514 w 12192001"/>
              <a:gd name="connsiteY147" fmla="*/ 2233846 h 2344739"/>
              <a:gd name="connsiteX148" fmla="*/ 4840441 w 12192001"/>
              <a:gd name="connsiteY148" fmla="*/ 2209829 h 2344739"/>
              <a:gd name="connsiteX149" fmla="*/ 4762447 w 12192001"/>
              <a:gd name="connsiteY149" fmla="*/ 2182061 h 2344739"/>
              <a:gd name="connsiteX150" fmla="*/ 4723186 w 12192001"/>
              <a:gd name="connsiteY150" fmla="*/ 2173047 h 2344739"/>
              <a:gd name="connsiteX151" fmla="*/ 4721176 w 12192001"/>
              <a:gd name="connsiteY151" fmla="*/ 2172298 h 2344739"/>
              <a:gd name="connsiteX152" fmla="*/ 4722111 w 12192001"/>
              <a:gd name="connsiteY152" fmla="*/ 2172087 h 2344739"/>
              <a:gd name="connsiteX153" fmla="*/ 4717202 w 12192001"/>
              <a:gd name="connsiteY153" fmla="*/ 2170817 h 2344739"/>
              <a:gd name="connsiteX154" fmla="*/ 4721176 w 12192001"/>
              <a:gd name="connsiteY154" fmla="*/ 2172298 h 2344739"/>
              <a:gd name="connsiteX155" fmla="*/ 4715526 w 12192001"/>
              <a:gd name="connsiteY155" fmla="*/ 2173573 h 2344739"/>
              <a:gd name="connsiteX156" fmla="*/ 4515814 w 12192001"/>
              <a:gd name="connsiteY156" fmla="*/ 2163671 h 2344739"/>
              <a:gd name="connsiteX157" fmla="*/ 4428543 w 12192001"/>
              <a:gd name="connsiteY157" fmla="*/ 2153020 h 2344739"/>
              <a:gd name="connsiteX158" fmla="*/ 4362875 w 12192001"/>
              <a:gd name="connsiteY158" fmla="*/ 2151674 h 2344739"/>
              <a:gd name="connsiteX159" fmla="*/ 4316966 w 12192001"/>
              <a:gd name="connsiteY159" fmla="*/ 2158289 h 2344739"/>
              <a:gd name="connsiteX160" fmla="*/ 4315110 w 12192001"/>
              <a:gd name="connsiteY160" fmla="*/ 2156948 h 2344739"/>
              <a:gd name="connsiteX161" fmla="*/ 4295144 w 12192001"/>
              <a:gd name="connsiteY161" fmla="*/ 2155069 h 2344739"/>
              <a:gd name="connsiteX162" fmla="*/ 4290064 w 12192001"/>
              <a:gd name="connsiteY162" fmla="*/ 2157986 h 2344739"/>
              <a:gd name="connsiteX163" fmla="*/ 4276142 w 12192001"/>
              <a:gd name="connsiteY163" fmla="*/ 2157740 h 2344739"/>
              <a:gd name="connsiteX164" fmla="*/ 4248117 w 12192001"/>
              <a:gd name="connsiteY164" fmla="*/ 2160064 h 2344739"/>
              <a:gd name="connsiteX165" fmla="*/ 4202051 w 12192001"/>
              <a:gd name="connsiteY165" fmla="*/ 2157269 h 2344739"/>
              <a:gd name="connsiteX166" fmla="*/ 4201745 w 12192001"/>
              <a:gd name="connsiteY166" fmla="*/ 2156010 h 2344739"/>
              <a:gd name="connsiteX167" fmla="*/ 4191248 w 12192001"/>
              <a:gd name="connsiteY167" fmla="*/ 2150376 h 2344739"/>
              <a:gd name="connsiteX168" fmla="*/ 4142745 w 12192001"/>
              <a:gd name="connsiteY168" fmla="*/ 2134511 h 2344739"/>
              <a:gd name="connsiteX169" fmla="*/ 4083097 w 12192001"/>
              <a:gd name="connsiteY169" fmla="*/ 2107978 h 2344739"/>
              <a:gd name="connsiteX170" fmla="*/ 4074546 w 12192001"/>
              <a:gd name="connsiteY170" fmla="*/ 2107143 h 2344739"/>
              <a:gd name="connsiteX171" fmla="*/ 4074427 w 12192001"/>
              <a:gd name="connsiteY171" fmla="*/ 2106844 h 2344739"/>
              <a:gd name="connsiteX172" fmla="*/ 4065510 w 12192001"/>
              <a:gd name="connsiteY172" fmla="*/ 2105400 h 2344739"/>
              <a:gd name="connsiteX173" fmla="*/ 4058954 w 12192001"/>
              <a:gd name="connsiteY173" fmla="*/ 2105618 h 2344739"/>
              <a:gd name="connsiteX174" fmla="*/ 4042364 w 12192001"/>
              <a:gd name="connsiteY174" fmla="*/ 2103997 h 2344739"/>
              <a:gd name="connsiteX175" fmla="*/ 4036997 w 12192001"/>
              <a:gd name="connsiteY175" fmla="*/ 2101563 h 2344739"/>
              <a:gd name="connsiteX176" fmla="*/ 4035363 w 12192001"/>
              <a:gd name="connsiteY176" fmla="*/ 2097896 h 2344739"/>
              <a:gd name="connsiteX177" fmla="*/ 4033778 w 12192001"/>
              <a:gd name="connsiteY177" fmla="*/ 2098131 h 2344739"/>
              <a:gd name="connsiteX178" fmla="*/ 4004538 w 12192001"/>
              <a:gd name="connsiteY178" fmla="*/ 2085563 h 2344739"/>
              <a:gd name="connsiteX179" fmla="*/ 3936846 w 12192001"/>
              <a:gd name="connsiteY179" fmla="*/ 2068106 h 2344739"/>
              <a:gd name="connsiteX180" fmla="*/ 3897275 w 12192001"/>
              <a:gd name="connsiteY180" fmla="*/ 2062451 h 2344739"/>
              <a:gd name="connsiteX181" fmla="*/ 3789760 w 12192001"/>
              <a:gd name="connsiteY181" fmla="*/ 2042213 h 2344739"/>
              <a:gd name="connsiteX182" fmla="*/ 3682513 w 12192001"/>
              <a:gd name="connsiteY182" fmla="*/ 2018290 h 2344739"/>
              <a:gd name="connsiteX183" fmla="*/ 3610035 w 12192001"/>
              <a:gd name="connsiteY183" fmla="*/ 1986019 h 2344739"/>
              <a:gd name="connsiteX184" fmla="*/ 3603855 w 12192001"/>
              <a:gd name="connsiteY184" fmla="*/ 1987381 h 2344739"/>
              <a:gd name="connsiteX185" fmla="*/ 3594736 w 12192001"/>
              <a:gd name="connsiteY185" fmla="*/ 1987545 h 2344739"/>
              <a:gd name="connsiteX186" fmla="*/ 3594501 w 12192001"/>
              <a:gd name="connsiteY186" fmla="*/ 1987276 h 2344739"/>
              <a:gd name="connsiteX187" fmla="*/ 3585978 w 12192001"/>
              <a:gd name="connsiteY187" fmla="*/ 1987966 h 2344739"/>
              <a:gd name="connsiteX188" fmla="*/ 3536135 w 12192001"/>
              <a:gd name="connsiteY188" fmla="*/ 1978267 h 2344739"/>
              <a:gd name="connsiteX189" fmla="*/ 3473223 w 12192001"/>
              <a:gd name="connsiteY189" fmla="*/ 1974606 h 2344739"/>
              <a:gd name="connsiteX190" fmla="*/ 3400728 w 12192001"/>
              <a:gd name="connsiteY190" fmla="*/ 1962558 h 2344739"/>
              <a:gd name="connsiteX191" fmla="*/ 3363888 w 12192001"/>
              <a:gd name="connsiteY191" fmla="*/ 1979510 h 2344739"/>
              <a:gd name="connsiteX192" fmla="*/ 3344026 w 12192001"/>
              <a:gd name="connsiteY192" fmla="*/ 1981192 h 2344739"/>
              <a:gd name="connsiteX193" fmla="*/ 3341698 w 12192001"/>
              <a:gd name="connsiteY193" fmla="*/ 1980217 h 2344739"/>
              <a:gd name="connsiteX194" fmla="*/ 3262356 w 12192001"/>
              <a:gd name="connsiteY194" fmla="*/ 1986094 h 2344739"/>
              <a:gd name="connsiteX195" fmla="*/ 3142556 w 12192001"/>
              <a:gd name="connsiteY195" fmla="*/ 1993869 h 2344739"/>
              <a:gd name="connsiteX196" fmla="*/ 3030291 w 12192001"/>
              <a:gd name="connsiteY196" fmla="*/ 1996512 h 2344739"/>
              <a:gd name="connsiteX197" fmla="*/ 2781569 w 12192001"/>
              <a:gd name="connsiteY197" fmla="*/ 2018333 h 2344739"/>
              <a:gd name="connsiteX198" fmla="*/ 2646527 w 12192001"/>
              <a:gd name="connsiteY198" fmla="*/ 2028869 h 2344739"/>
              <a:gd name="connsiteX199" fmla="*/ 2568028 w 12192001"/>
              <a:gd name="connsiteY199" fmla="*/ 2002628 h 2344739"/>
              <a:gd name="connsiteX200" fmla="*/ 2443255 w 12192001"/>
              <a:gd name="connsiteY200" fmla="*/ 2016529 h 2344739"/>
              <a:gd name="connsiteX201" fmla="*/ 2315112 w 12192001"/>
              <a:gd name="connsiteY201" fmla="*/ 2024996 h 2344739"/>
              <a:gd name="connsiteX202" fmla="*/ 2208578 w 12192001"/>
              <a:gd name="connsiteY202" fmla="*/ 2019763 h 2344739"/>
              <a:gd name="connsiteX203" fmla="*/ 2094665 w 12192001"/>
              <a:gd name="connsiteY203" fmla="*/ 2003052 h 2344739"/>
              <a:gd name="connsiteX204" fmla="*/ 1997356 w 12192001"/>
              <a:gd name="connsiteY204" fmla="*/ 1995032 h 2344739"/>
              <a:gd name="connsiteX205" fmla="*/ 1928172 w 12192001"/>
              <a:gd name="connsiteY205" fmla="*/ 2016977 h 2344739"/>
              <a:gd name="connsiteX206" fmla="*/ 1921650 w 12192001"/>
              <a:gd name="connsiteY206" fmla="*/ 2012146 h 2344739"/>
              <a:gd name="connsiteX207" fmla="*/ 1873080 w 12192001"/>
              <a:gd name="connsiteY207" fmla="*/ 2013741 h 2344739"/>
              <a:gd name="connsiteX208" fmla="*/ 1786655 w 12192001"/>
              <a:gd name="connsiteY208" fmla="*/ 2041363 h 2344739"/>
              <a:gd name="connsiteX209" fmla="*/ 1738204 w 12192001"/>
              <a:gd name="connsiteY209" fmla="*/ 2036312 h 2344739"/>
              <a:gd name="connsiteX210" fmla="*/ 1675071 w 12192001"/>
              <a:gd name="connsiteY210" fmla="*/ 2019963 h 2344739"/>
              <a:gd name="connsiteX211" fmla="*/ 1608669 w 12192001"/>
              <a:gd name="connsiteY211" fmla="*/ 2013066 h 2344739"/>
              <a:gd name="connsiteX212" fmla="*/ 1496110 w 12192001"/>
              <a:gd name="connsiteY212" fmla="*/ 1987476 h 2344739"/>
              <a:gd name="connsiteX213" fmla="*/ 1149979 w 12192001"/>
              <a:gd name="connsiteY213" fmla="*/ 1938041 h 2344739"/>
              <a:gd name="connsiteX214" fmla="*/ 858269 w 12192001"/>
              <a:gd name="connsiteY214" fmla="*/ 1928608 h 2344739"/>
              <a:gd name="connsiteX215" fmla="*/ 837540 w 12192001"/>
              <a:gd name="connsiteY215" fmla="*/ 1929821 h 2344739"/>
              <a:gd name="connsiteX216" fmla="*/ 816809 w 12192001"/>
              <a:gd name="connsiteY216" fmla="*/ 1927857 h 2344739"/>
              <a:gd name="connsiteX217" fmla="*/ 811506 w 12192001"/>
              <a:gd name="connsiteY217" fmla="*/ 1930751 h 2344739"/>
              <a:gd name="connsiteX218" fmla="*/ 797041 w 12192001"/>
              <a:gd name="connsiteY218" fmla="*/ 1930446 h 2344739"/>
              <a:gd name="connsiteX219" fmla="*/ 767901 w 12192001"/>
              <a:gd name="connsiteY219" fmla="*/ 1932653 h 2344739"/>
              <a:gd name="connsiteX220" fmla="*/ 763053 w 12192001"/>
              <a:gd name="connsiteY220" fmla="*/ 1930432 h 2344739"/>
              <a:gd name="connsiteX221" fmla="*/ 720047 w 12192001"/>
              <a:gd name="connsiteY221" fmla="*/ 1929661 h 2344739"/>
              <a:gd name="connsiteX222" fmla="*/ 719742 w 12192001"/>
              <a:gd name="connsiteY222" fmla="*/ 1928399 h 2344739"/>
              <a:gd name="connsiteX223" fmla="*/ 708875 w 12192001"/>
              <a:gd name="connsiteY223" fmla="*/ 1922722 h 2344739"/>
              <a:gd name="connsiteX224" fmla="*/ 596792 w 12192001"/>
              <a:gd name="connsiteY224" fmla="*/ 1879864 h 2344739"/>
              <a:gd name="connsiteX225" fmla="*/ 578535 w 12192001"/>
              <a:gd name="connsiteY225" fmla="*/ 1877212 h 2344739"/>
              <a:gd name="connsiteX226" fmla="*/ 571717 w 12192001"/>
              <a:gd name="connsiteY226" fmla="*/ 1877401 h 2344739"/>
              <a:gd name="connsiteX227" fmla="*/ 445099 w 12192001"/>
              <a:gd name="connsiteY227" fmla="*/ 1839371 h 2344739"/>
              <a:gd name="connsiteX228" fmla="*/ 404015 w 12192001"/>
              <a:gd name="connsiteY228" fmla="*/ 1833548 h 2344739"/>
              <a:gd name="connsiteX229" fmla="*/ 292435 w 12192001"/>
              <a:gd name="connsiteY229" fmla="*/ 1812852 h 2344739"/>
              <a:gd name="connsiteX230" fmla="*/ 118381 w 12192001"/>
              <a:gd name="connsiteY230" fmla="*/ 1761047 h 2344739"/>
              <a:gd name="connsiteX231" fmla="*/ 15526 w 12192001"/>
              <a:gd name="connsiteY231" fmla="*/ 1758191 h 2344739"/>
              <a:gd name="connsiteX232" fmla="*/ 2 w 12192001"/>
              <a:gd name="connsiteY232" fmla="*/ 1752722 h 2344739"/>
              <a:gd name="connsiteX233" fmla="*/ 1 w 12192001"/>
              <a:gd name="connsiteY233" fmla="*/ 762497 h 2344739"/>
              <a:gd name="connsiteX234" fmla="*/ 0 w 12192001"/>
              <a:gd name="connsiteY234" fmla="*/ 762497 h 2344739"/>
              <a:gd name="connsiteX235" fmla="*/ 0 w 12192001"/>
              <a:gd name="connsiteY235" fmla="*/ 222213 h 2344739"/>
              <a:gd name="connsiteX236" fmla="*/ 0 w 12192001"/>
              <a:gd name="connsiteY236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309326 w 12192001"/>
              <a:gd name="connsiteY26" fmla="*/ 1274846 h 2344739"/>
              <a:gd name="connsiteX27" fmla="*/ 11294224 w 12192001"/>
              <a:gd name="connsiteY27" fmla="*/ 1283683 h 2344739"/>
              <a:gd name="connsiteX28" fmla="*/ 11245526 w 12192001"/>
              <a:gd name="connsiteY28" fmla="*/ 1274060 h 2344739"/>
              <a:gd name="connsiteX29" fmla="*/ 11227161 w 12192001"/>
              <a:gd name="connsiteY29" fmla="*/ 1276236 h 2344739"/>
              <a:gd name="connsiteX30" fmla="*/ 11216939 w 12192001"/>
              <a:gd name="connsiteY30" fmla="*/ 1275961 h 2344739"/>
              <a:gd name="connsiteX31" fmla="*/ 11216036 w 12192001"/>
              <a:gd name="connsiteY31" fmla="*/ 1275018 h 2344739"/>
              <a:gd name="connsiteX32" fmla="*/ 11187737 w 12192001"/>
              <a:gd name="connsiteY32" fmla="*/ 1292383 h 2344739"/>
              <a:gd name="connsiteX33" fmla="*/ 11183353 w 12192001"/>
              <a:gd name="connsiteY33" fmla="*/ 1292525 h 2344739"/>
              <a:gd name="connsiteX34" fmla="*/ 11165706 w 12192001"/>
              <a:gd name="connsiteY34" fmla="*/ 1306612 h 2344739"/>
              <a:gd name="connsiteX35" fmla="*/ 11156163 w 12192001"/>
              <a:gd name="connsiteY35" fmla="*/ 1312414 h 2344739"/>
              <a:gd name="connsiteX36" fmla="*/ 11154348 w 12192001"/>
              <a:gd name="connsiteY36" fmla="*/ 1317097 h 2344739"/>
              <a:gd name="connsiteX37" fmla="*/ 11139813 w 12192001"/>
              <a:gd name="connsiteY37" fmla="*/ 1324115 h 2344739"/>
              <a:gd name="connsiteX38" fmla="*/ 11137813 w 12192001"/>
              <a:gd name="connsiteY38" fmla="*/ 1323772 h 2344739"/>
              <a:gd name="connsiteX39" fmla="*/ 11127060 w 12192001"/>
              <a:gd name="connsiteY39" fmla="*/ 1333832 h 2344739"/>
              <a:gd name="connsiteX40" fmla="*/ 11119543 w 12192001"/>
              <a:gd name="connsiteY40" fmla="*/ 1347424 h 2344739"/>
              <a:gd name="connsiteX41" fmla="*/ 10893535 w 12192001"/>
              <a:gd name="connsiteY41" fmla="*/ 1473399 h 2344739"/>
              <a:gd name="connsiteX42" fmla="*/ 10772152 w 12192001"/>
              <a:gd name="connsiteY42" fmla="*/ 1523191 h 2344739"/>
              <a:gd name="connsiteX43" fmla="*/ 10626520 w 12192001"/>
              <a:gd name="connsiteY43" fmla="*/ 1559229 h 2344739"/>
              <a:gd name="connsiteX44" fmla="*/ 10580747 w 12192001"/>
              <a:gd name="connsiteY44" fmla="*/ 1568689 h 2344739"/>
              <a:gd name="connsiteX45" fmla="*/ 10546642 w 12192001"/>
              <a:gd name="connsiteY45" fmla="*/ 1598423 h 2344739"/>
              <a:gd name="connsiteX46" fmla="*/ 10528495 w 12192001"/>
              <a:gd name="connsiteY46" fmla="*/ 1596907 h 2344739"/>
              <a:gd name="connsiteX47" fmla="*/ 10525298 w 12192001"/>
              <a:gd name="connsiteY47" fmla="*/ 1596411 h 2344739"/>
              <a:gd name="connsiteX48" fmla="*/ 10513981 w 12192001"/>
              <a:gd name="connsiteY48" fmla="*/ 1599537 h 2344739"/>
              <a:gd name="connsiteX49" fmla="*/ 10490587 w 12192001"/>
              <a:gd name="connsiteY49" fmla="*/ 1594156 h 2344739"/>
              <a:gd name="connsiteX50" fmla="*/ 10470270 w 12192001"/>
              <a:gd name="connsiteY50" fmla="*/ 1601693 h 2344739"/>
              <a:gd name="connsiteX51" fmla="*/ 10375894 w 12192001"/>
              <a:gd name="connsiteY51" fmla="*/ 1644598 h 2344739"/>
              <a:gd name="connsiteX52" fmla="*/ 10318190 w 12192001"/>
              <a:gd name="connsiteY52" fmla="*/ 1666221 h 2344739"/>
              <a:gd name="connsiteX53" fmla="*/ 10294319 w 12192001"/>
              <a:gd name="connsiteY53" fmla="*/ 1668079 h 2344739"/>
              <a:gd name="connsiteX54" fmla="*/ 10262295 w 12192001"/>
              <a:gd name="connsiteY54" fmla="*/ 1674948 h 2344739"/>
              <a:gd name="connsiteX55" fmla="*/ 10204270 w 12192001"/>
              <a:gd name="connsiteY55" fmla="*/ 1682149 h 2344739"/>
              <a:gd name="connsiteX56" fmla="*/ 10176611 w 12192001"/>
              <a:gd name="connsiteY56" fmla="*/ 1692943 h 2344739"/>
              <a:gd name="connsiteX57" fmla="*/ 10163922 w 12192001"/>
              <a:gd name="connsiteY57" fmla="*/ 1693739 h 2344739"/>
              <a:gd name="connsiteX58" fmla="*/ 10155160 w 12192001"/>
              <a:gd name="connsiteY58" fmla="*/ 1707487 h 2344739"/>
              <a:gd name="connsiteX59" fmla="*/ 10117119 w 12192001"/>
              <a:gd name="connsiteY59" fmla="*/ 1731142 h 2344739"/>
              <a:gd name="connsiteX60" fmla="*/ 10100445 w 12192001"/>
              <a:gd name="connsiteY60" fmla="*/ 1742432 h 2344739"/>
              <a:gd name="connsiteX61" fmla="*/ 10082169 w 12192001"/>
              <a:gd name="connsiteY61" fmla="*/ 1743296 h 2344739"/>
              <a:gd name="connsiteX62" fmla="*/ 10039240 w 12192001"/>
              <a:gd name="connsiteY62" fmla="*/ 1741632 h 2344739"/>
              <a:gd name="connsiteX63" fmla="*/ 9960019 w 12192001"/>
              <a:gd name="connsiteY63" fmla="*/ 1757147 h 2344739"/>
              <a:gd name="connsiteX64" fmla="*/ 9847792 w 12192001"/>
              <a:gd name="connsiteY64" fmla="*/ 1763915 h 2344739"/>
              <a:gd name="connsiteX65" fmla="*/ 9728309 w 12192001"/>
              <a:gd name="connsiteY65" fmla="*/ 1784122 h 2344739"/>
              <a:gd name="connsiteX66" fmla="*/ 9584507 w 12192001"/>
              <a:gd name="connsiteY66" fmla="*/ 1795542 h 2344739"/>
              <a:gd name="connsiteX67" fmla="*/ 9343052 w 12192001"/>
              <a:gd name="connsiteY67" fmla="*/ 1841244 h 2344739"/>
              <a:gd name="connsiteX68" fmla="*/ 9231370 w 12192001"/>
              <a:gd name="connsiteY68" fmla="*/ 1893149 h 2344739"/>
              <a:gd name="connsiteX69" fmla="*/ 9194810 w 12192001"/>
              <a:gd name="connsiteY69" fmla="*/ 1903228 h 2344739"/>
              <a:gd name="connsiteX70" fmla="*/ 9189246 w 12192001"/>
              <a:gd name="connsiteY70" fmla="*/ 1912467 h 2344739"/>
              <a:gd name="connsiteX71" fmla="*/ 9151232 w 12192001"/>
              <a:gd name="connsiteY71" fmla="*/ 1923669 h 2344739"/>
              <a:gd name="connsiteX72" fmla="*/ 9150210 w 12192001"/>
              <a:gd name="connsiteY72" fmla="*/ 1922604 h 2344739"/>
              <a:gd name="connsiteX73" fmla="*/ 9137318 w 12192001"/>
              <a:gd name="connsiteY73" fmla="*/ 1920435 h 2344739"/>
              <a:gd name="connsiteX74" fmla="*/ 9113812 w 12192001"/>
              <a:gd name="connsiteY74" fmla="*/ 1919069 h 2344739"/>
              <a:gd name="connsiteX75" fmla="*/ 9053453 w 12192001"/>
              <a:gd name="connsiteY75" fmla="*/ 1910755 h 2344739"/>
              <a:gd name="connsiteX76" fmla="*/ 9005486 w 12192001"/>
              <a:gd name="connsiteY76" fmla="*/ 1914040 h 2344739"/>
              <a:gd name="connsiteX77" fmla="*/ 9005201 w 12192001"/>
              <a:gd name="connsiteY77" fmla="*/ 1913800 h 2344739"/>
              <a:gd name="connsiteX78" fmla="*/ 8996232 w 12192001"/>
              <a:gd name="connsiteY78" fmla="*/ 1915011 h 2344739"/>
              <a:gd name="connsiteX79" fmla="*/ 8990394 w 12192001"/>
              <a:gd name="connsiteY79" fmla="*/ 1917072 h 2344739"/>
              <a:gd name="connsiteX80" fmla="*/ 8974337 w 12192001"/>
              <a:gd name="connsiteY80" fmla="*/ 1920298 h 2344739"/>
              <a:gd name="connsiteX81" fmla="*/ 8968011 w 12192001"/>
              <a:gd name="connsiteY81" fmla="*/ 1919598 h 2344739"/>
              <a:gd name="connsiteX82" fmla="*/ 8963048 w 12192001"/>
              <a:gd name="connsiteY82" fmla="*/ 1917373 h 2344739"/>
              <a:gd name="connsiteX83" fmla="*/ 8928988 w 12192001"/>
              <a:gd name="connsiteY83" fmla="*/ 1914185 h 2344739"/>
              <a:gd name="connsiteX84" fmla="*/ 8752444 w 12192001"/>
              <a:gd name="connsiteY84" fmla="*/ 1933417 h 2344739"/>
              <a:gd name="connsiteX85" fmla="*/ 8707847 w 12192001"/>
              <a:gd name="connsiteY85" fmla="*/ 1935518 h 2344739"/>
              <a:gd name="connsiteX86" fmla="*/ 8596071 w 12192001"/>
              <a:gd name="connsiteY86" fmla="*/ 1944090 h 2344739"/>
              <a:gd name="connsiteX87" fmla="*/ 8525230 w 12192001"/>
              <a:gd name="connsiteY87" fmla="*/ 1929248 h 2344739"/>
              <a:gd name="connsiteX88" fmla="*/ 8510983 w 12192001"/>
              <a:gd name="connsiteY88" fmla="*/ 1935163 h 2344739"/>
              <a:gd name="connsiteX89" fmla="*/ 8506167 w 12192001"/>
              <a:gd name="connsiteY89" fmla="*/ 1938164 h 2344739"/>
              <a:gd name="connsiteX90" fmla="*/ 8497968 w 12192001"/>
              <a:gd name="connsiteY90" fmla="*/ 1940902 h 2344739"/>
              <a:gd name="connsiteX91" fmla="*/ 8497594 w 12192001"/>
              <a:gd name="connsiteY91" fmla="*/ 1940723 h 2344739"/>
              <a:gd name="connsiteX92" fmla="*/ 8490249 w 12192001"/>
              <a:gd name="connsiteY92" fmla="*/ 1943773 h 2344739"/>
              <a:gd name="connsiteX93" fmla="*/ 8367182 w 12192001"/>
              <a:gd name="connsiteY93" fmla="*/ 1957815 h 2344739"/>
              <a:gd name="connsiteX94" fmla="*/ 8353799 w 12192001"/>
              <a:gd name="connsiteY94" fmla="*/ 1958009 h 2344739"/>
              <a:gd name="connsiteX95" fmla="*/ 8352373 w 12192001"/>
              <a:gd name="connsiteY95" fmla="*/ 1957169 h 2344739"/>
              <a:gd name="connsiteX96" fmla="*/ 8320104 w 12192001"/>
              <a:gd name="connsiteY96" fmla="*/ 1974587 h 2344739"/>
              <a:gd name="connsiteX97" fmla="*/ 8314433 w 12192001"/>
              <a:gd name="connsiteY97" fmla="*/ 1974913 h 2344739"/>
              <a:gd name="connsiteX98" fmla="*/ 8295174 w 12192001"/>
              <a:gd name="connsiteY98" fmla="*/ 1988808 h 2344739"/>
              <a:gd name="connsiteX99" fmla="*/ 8284276 w 12192001"/>
              <a:gd name="connsiteY99" fmla="*/ 1994631 h 2344739"/>
              <a:gd name="connsiteX100" fmla="*/ 8283150 w 12192001"/>
              <a:gd name="connsiteY100" fmla="*/ 1999074 h 2344739"/>
              <a:gd name="connsiteX101" fmla="*/ 8266076 w 12192001"/>
              <a:gd name="connsiteY101" fmla="*/ 2006249 h 2344739"/>
              <a:gd name="connsiteX102" fmla="*/ 8263377 w 12192001"/>
              <a:gd name="connsiteY102" fmla="*/ 2006019 h 2344739"/>
              <a:gd name="connsiteX103" fmla="*/ 8252033 w 12192001"/>
              <a:gd name="connsiteY103" fmla="*/ 2015862 h 2344739"/>
              <a:gd name="connsiteX104" fmla="*/ 8245834 w 12192001"/>
              <a:gd name="connsiteY104" fmla="*/ 2028854 h 2344739"/>
              <a:gd name="connsiteX105" fmla="*/ 8090272 w 12192001"/>
              <a:gd name="connsiteY105" fmla="*/ 2075015 h 2344739"/>
              <a:gd name="connsiteX106" fmla="*/ 7905407 w 12192001"/>
              <a:gd name="connsiteY106" fmla="*/ 2116988 h 2344739"/>
              <a:gd name="connsiteX107" fmla="*/ 7718745 w 12192001"/>
              <a:gd name="connsiteY107" fmla="*/ 2142703 h 2344739"/>
              <a:gd name="connsiteX108" fmla="*/ 7614347 w 12192001"/>
              <a:gd name="connsiteY108" fmla="*/ 2139232 h 2344739"/>
              <a:gd name="connsiteX109" fmla="*/ 7527543 w 12192001"/>
              <a:gd name="connsiteY109" fmla="*/ 2145060 h 2344739"/>
              <a:gd name="connsiteX110" fmla="*/ 7519571 w 12192001"/>
              <a:gd name="connsiteY110" fmla="*/ 2147613 h 2344739"/>
              <a:gd name="connsiteX111" fmla="*/ 7507411 w 12192001"/>
              <a:gd name="connsiteY111" fmla="*/ 2148948 h 2344739"/>
              <a:gd name="connsiteX112" fmla="*/ 7507040 w 12192001"/>
              <a:gd name="connsiteY112" fmla="*/ 2148621 h 2344739"/>
              <a:gd name="connsiteX113" fmla="*/ 7495795 w 12192001"/>
              <a:gd name="connsiteY113" fmla="*/ 2150573 h 2344739"/>
              <a:gd name="connsiteX114" fmla="*/ 7405391 w 12192001"/>
              <a:gd name="connsiteY114" fmla="*/ 2142468 h 2344739"/>
              <a:gd name="connsiteX115" fmla="*/ 7312180 w 12192001"/>
              <a:gd name="connsiteY115" fmla="*/ 2132873 h 2344739"/>
              <a:gd name="connsiteX116" fmla="*/ 7310853 w 12192001"/>
              <a:gd name="connsiteY116" fmla="*/ 2131431 h 2344739"/>
              <a:gd name="connsiteX117" fmla="*/ 7218559 w 12192001"/>
              <a:gd name="connsiteY117" fmla="*/ 2156680 h 2344739"/>
              <a:gd name="connsiteX118" fmla="*/ 7201101 w 12192001"/>
              <a:gd name="connsiteY118" fmla="*/ 2161230 h 2344739"/>
              <a:gd name="connsiteX119" fmla="*/ 7197004 w 12192001"/>
              <a:gd name="connsiteY119" fmla="*/ 2166588 h 2344739"/>
              <a:gd name="connsiteX120" fmla="*/ 7170808 w 12192001"/>
              <a:gd name="connsiteY120" fmla="*/ 2171236 h 2344739"/>
              <a:gd name="connsiteX121" fmla="*/ 7096988 w 12192001"/>
              <a:gd name="connsiteY121" fmla="*/ 2183464 h 2344739"/>
              <a:gd name="connsiteX122" fmla="*/ 7018496 w 12192001"/>
              <a:gd name="connsiteY122" fmla="*/ 2183090 h 2344739"/>
              <a:gd name="connsiteX123" fmla="*/ 6904146 w 12192001"/>
              <a:gd name="connsiteY123" fmla="*/ 2212596 h 2344739"/>
              <a:gd name="connsiteX124" fmla="*/ 6708222 w 12192001"/>
              <a:gd name="connsiteY124" fmla="*/ 2240551 h 2344739"/>
              <a:gd name="connsiteX125" fmla="*/ 6549454 w 12192001"/>
              <a:gd name="connsiteY125" fmla="*/ 2269327 h 2344739"/>
              <a:gd name="connsiteX126" fmla="*/ 6317560 w 12192001"/>
              <a:gd name="connsiteY126" fmla="*/ 2316127 h 2344739"/>
              <a:gd name="connsiteX127" fmla="*/ 6168674 w 12192001"/>
              <a:gd name="connsiteY127" fmla="*/ 2318214 h 2344739"/>
              <a:gd name="connsiteX128" fmla="*/ 6073848 w 12192001"/>
              <a:gd name="connsiteY128" fmla="*/ 2338676 h 2344739"/>
              <a:gd name="connsiteX129" fmla="*/ 6068529 w 12192001"/>
              <a:gd name="connsiteY129" fmla="*/ 2337139 h 2344739"/>
              <a:gd name="connsiteX130" fmla="*/ 6048638 w 12192001"/>
              <a:gd name="connsiteY130" fmla="*/ 2337822 h 2344739"/>
              <a:gd name="connsiteX131" fmla="*/ 6041285 w 12192001"/>
              <a:gd name="connsiteY131" fmla="*/ 2329473 h 2344739"/>
              <a:gd name="connsiteX132" fmla="*/ 6010090 w 12192001"/>
              <a:gd name="connsiteY132" fmla="*/ 2324380 h 2344739"/>
              <a:gd name="connsiteX133" fmla="*/ 5957375 w 12192001"/>
              <a:gd name="connsiteY133" fmla="*/ 2328024 h 2344739"/>
              <a:gd name="connsiteX134" fmla="*/ 5758919 w 12192001"/>
              <a:gd name="connsiteY134" fmla="*/ 2343716 h 2344739"/>
              <a:gd name="connsiteX135" fmla="*/ 5626960 w 12192001"/>
              <a:gd name="connsiteY135" fmla="*/ 2344739 h 2344739"/>
              <a:gd name="connsiteX136" fmla="*/ 5470906 w 12192001"/>
              <a:gd name="connsiteY136" fmla="*/ 2330719 h 2344739"/>
              <a:gd name="connsiteX137" fmla="*/ 5432761 w 12192001"/>
              <a:gd name="connsiteY137" fmla="*/ 2319466 h 2344739"/>
              <a:gd name="connsiteX138" fmla="*/ 5381669 w 12192001"/>
              <a:gd name="connsiteY138" fmla="*/ 2301764 h 2344739"/>
              <a:gd name="connsiteX139" fmla="*/ 5261764 w 12192001"/>
              <a:gd name="connsiteY139" fmla="*/ 2281347 h 2344739"/>
              <a:gd name="connsiteX140" fmla="*/ 5222961 w 12192001"/>
              <a:gd name="connsiteY140" fmla="*/ 2270223 h 2344739"/>
              <a:gd name="connsiteX141" fmla="*/ 5174660 w 12192001"/>
              <a:gd name="connsiteY141" fmla="*/ 2267233 h 2344739"/>
              <a:gd name="connsiteX142" fmla="*/ 5156554 w 12192001"/>
              <a:gd name="connsiteY142" fmla="*/ 2260010 h 2344739"/>
              <a:gd name="connsiteX143" fmla="*/ 5142599 w 12192001"/>
              <a:gd name="connsiteY143" fmla="*/ 2256610 h 2344739"/>
              <a:gd name="connsiteX144" fmla="*/ 5139596 w 12192001"/>
              <a:gd name="connsiteY144" fmla="*/ 2254509 h 2344739"/>
              <a:gd name="connsiteX145" fmla="*/ 5121659 w 12192001"/>
              <a:gd name="connsiteY145" fmla="*/ 2243656 h 2344739"/>
              <a:gd name="connsiteX146" fmla="*/ 5065790 w 12192001"/>
              <a:gd name="connsiteY146" fmla="*/ 2250227 h 2344739"/>
              <a:gd name="connsiteX147" fmla="*/ 5011514 w 12192001"/>
              <a:gd name="connsiteY147" fmla="*/ 2233846 h 2344739"/>
              <a:gd name="connsiteX148" fmla="*/ 4840441 w 12192001"/>
              <a:gd name="connsiteY148" fmla="*/ 2209829 h 2344739"/>
              <a:gd name="connsiteX149" fmla="*/ 4762447 w 12192001"/>
              <a:gd name="connsiteY149" fmla="*/ 2182061 h 2344739"/>
              <a:gd name="connsiteX150" fmla="*/ 4723186 w 12192001"/>
              <a:gd name="connsiteY150" fmla="*/ 2173047 h 2344739"/>
              <a:gd name="connsiteX151" fmla="*/ 4721176 w 12192001"/>
              <a:gd name="connsiteY151" fmla="*/ 2172298 h 2344739"/>
              <a:gd name="connsiteX152" fmla="*/ 4722111 w 12192001"/>
              <a:gd name="connsiteY152" fmla="*/ 2172087 h 2344739"/>
              <a:gd name="connsiteX153" fmla="*/ 4717202 w 12192001"/>
              <a:gd name="connsiteY153" fmla="*/ 2170817 h 2344739"/>
              <a:gd name="connsiteX154" fmla="*/ 4721176 w 12192001"/>
              <a:gd name="connsiteY154" fmla="*/ 2172298 h 2344739"/>
              <a:gd name="connsiteX155" fmla="*/ 4715526 w 12192001"/>
              <a:gd name="connsiteY155" fmla="*/ 2173573 h 2344739"/>
              <a:gd name="connsiteX156" fmla="*/ 4515814 w 12192001"/>
              <a:gd name="connsiteY156" fmla="*/ 2163671 h 2344739"/>
              <a:gd name="connsiteX157" fmla="*/ 4428543 w 12192001"/>
              <a:gd name="connsiteY157" fmla="*/ 2153020 h 2344739"/>
              <a:gd name="connsiteX158" fmla="*/ 4362875 w 12192001"/>
              <a:gd name="connsiteY158" fmla="*/ 2151674 h 2344739"/>
              <a:gd name="connsiteX159" fmla="*/ 4316966 w 12192001"/>
              <a:gd name="connsiteY159" fmla="*/ 2158289 h 2344739"/>
              <a:gd name="connsiteX160" fmla="*/ 4315110 w 12192001"/>
              <a:gd name="connsiteY160" fmla="*/ 2156948 h 2344739"/>
              <a:gd name="connsiteX161" fmla="*/ 4295144 w 12192001"/>
              <a:gd name="connsiteY161" fmla="*/ 2155069 h 2344739"/>
              <a:gd name="connsiteX162" fmla="*/ 4290064 w 12192001"/>
              <a:gd name="connsiteY162" fmla="*/ 2157986 h 2344739"/>
              <a:gd name="connsiteX163" fmla="*/ 4276142 w 12192001"/>
              <a:gd name="connsiteY163" fmla="*/ 2157740 h 2344739"/>
              <a:gd name="connsiteX164" fmla="*/ 4248117 w 12192001"/>
              <a:gd name="connsiteY164" fmla="*/ 2160064 h 2344739"/>
              <a:gd name="connsiteX165" fmla="*/ 4202051 w 12192001"/>
              <a:gd name="connsiteY165" fmla="*/ 2157269 h 2344739"/>
              <a:gd name="connsiteX166" fmla="*/ 4201745 w 12192001"/>
              <a:gd name="connsiteY166" fmla="*/ 2156010 h 2344739"/>
              <a:gd name="connsiteX167" fmla="*/ 4191248 w 12192001"/>
              <a:gd name="connsiteY167" fmla="*/ 2150376 h 2344739"/>
              <a:gd name="connsiteX168" fmla="*/ 4142745 w 12192001"/>
              <a:gd name="connsiteY168" fmla="*/ 2134511 h 2344739"/>
              <a:gd name="connsiteX169" fmla="*/ 4083097 w 12192001"/>
              <a:gd name="connsiteY169" fmla="*/ 2107978 h 2344739"/>
              <a:gd name="connsiteX170" fmla="*/ 4074546 w 12192001"/>
              <a:gd name="connsiteY170" fmla="*/ 2107143 h 2344739"/>
              <a:gd name="connsiteX171" fmla="*/ 4074427 w 12192001"/>
              <a:gd name="connsiteY171" fmla="*/ 2106844 h 2344739"/>
              <a:gd name="connsiteX172" fmla="*/ 4065510 w 12192001"/>
              <a:gd name="connsiteY172" fmla="*/ 2105400 h 2344739"/>
              <a:gd name="connsiteX173" fmla="*/ 4058954 w 12192001"/>
              <a:gd name="connsiteY173" fmla="*/ 2105618 h 2344739"/>
              <a:gd name="connsiteX174" fmla="*/ 4042364 w 12192001"/>
              <a:gd name="connsiteY174" fmla="*/ 2103997 h 2344739"/>
              <a:gd name="connsiteX175" fmla="*/ 4036997 w 12192001"/>
              <a:gd name="connsiteY175" fmla="*/ 2101563 h 2344739"/>
              <a:gd name="connsiteX176" fmla="*/ 4035363 w 12192001"/>
              <a:gd name="connsiteY176" fmla="*/ 2097896 h 2344739"/>
              <a:gd name="connsiteX177" fmla="*/ 4033778 w 12192001"/>
              <a:gd name="connsiteY177" fmla="*/ 2098131 h 2344739"/>
              <a:gd name="connsiteX178" fmla="*/ 4004538 w 12192001"/>
              <a:gd name="connsiteY178" fmla="*/ 2085563 h 2344739"/>
              <a:gd name="connsiteX179" fmla="*/ 3936846 w 12192001"/>
              <a:gd name="connsiteY179" fmla="*/ 2068106 h 2344739"/>
              <a:gd name="connsiteX180" fmla="*/ 3897275 w 12192001"/>
              <a:gd name="connsiteY180" fmla="*/ 2062451 h 2344739"/>
              <a:gd name="connsiteX181" fmla="*/ 3789760 w 12192001"/>
              <a:gd name="connsiteY181" fmla="*/ 2042213 h 2344739"/>
              <a:gd name="connsiteX182" fmla="*/ 3682513 w 12192001"/>
              <a:gd name="connsiteY182" fmla="*/ 2018290 h 2344739"/>
              <a:gd name="connsiteX183" fmla="*/ 3610035 w 12192001"/>
              <a:gd name="connsiteY183" fmla="*/ 1986019 h 2344739"/>
              <a:gd name="connsiteX184" fmla="*/ 3603855 w 12192001"/>
              <a:gd name="connsiteY184" fmla="*/ 1987381 h 2344739"/>
              <a:gd name="connsiteX185" fmla="*/ 3594736 w 12192001"/>
              <a:gd name="connsiteY185" fmla="*/ 1987545 h 2344739"/>
              <a:gd name="connsiteX186" fmla="*/ 3594501 w 12192001"/>
              <a:gd name="connsiteY186" fmla="*/ 1987276 h 2344739"/>
              <a:gd name="connsiteX187" fmla="*/ 3585978 w 12192001"/>
              <a:gd name="connsiteY187" fmla="*/ 1987966 h 2344739"/>
              <a:gd name="connsiteX188" fmla="*/ 3536135 w 12192001"/>
              <a:gd name="connsiteY188" fmla="*/ 1978267 h 2344739"/>
              <a:gd name="connsiteX189" fmla="*/ 3473223 w 12192001"/>
              <a:gd name="connsiteY189" fmla="*/ 1974606 h 2344739"/>
              <a:gd name="connsiteX190" fmla="*/ 3400728 w 12192001"/>
              <a:gd name="connsiteY190" fmla="*/ 1962558 h 2344739"/>
              <a:gd name="connsiteX191" fmla="*/ 3363888 w 12192001"/>
              <a:gd name="connsiteY191" fmla="*/ 1979510 h 2344739"/>
              <a:gd name="connsiteX192" fmla="*/ 3344026 w 12192001"/>
              <a:gd name="connsiteY192" fmla="*/ 1981192 h 2344739"/>
              <a:gd name="connsiteX193" fmla="*/ 3341698 w 12192001"/>
              <a:gd name="connsiteY193" fmla="*/ 1980217 h 2344739"/>
              <a:gd name="connsiteX194" fmla="*/ 3262356 w 12192001"/>
              <a:gd name="connsiteY194" fmla="*/ 1986094 h 2344739"/>
              <a:gd name="connsiteX195" fmla="*/ 3142556 w 12192001"/>
              <a:gd name="connsiteY195" fmla="*/ 1993869 h 2344739"/>
              <a:gd name="connsiteX196" fmla="*/ 3030291 w 12192001"/>
              <a:gd name="connsiteY196" fmla="*/ 1996512 h 2344739"/>
              <a:gd name="connsiteX197" fmla="*/ 2781569 w 12192001"/>
              <a:gd name="connsiteY197" fmla="*/ 2018333 h 2344739"/>
              <a:gd name="connsiteX198" fmla="*/ 2646527 w 12192001"/>
              <a:gd name="connsiteY198" fmla="*/ 2028869 h 2344739"/>
              <a:gd name="connsiteX199" fmla="*/ 2568028 w 12192001"/>
              <a:gd name="connsiteY199" fmla="*/ 2002628 h 2344739"/>
              <a:gd name="connsiteX200" fmla="*/ 2443255 w 12192001"/>
              <a:gd name="connsiteY200" fmla="*/ 2016529 h 2344739"/>
              <a:gd name="connsiteX201" fmla="*/ 2315112 w 12192001"/>
              <a:gd name="connsiteY201" fmla="*/ 2024996 h 2344739"/>
              <a:gd name="connsiteX202" fmla="*/ 2208578 w 12192001"/>
              <a:gd name="connsiteY202" fmla="*/ 2019763 h 2344739"/>
              <a:gd name="connsiteX203" fmla="*/ 2094665 w 12192001"/>
              <a:gd name="connsiteY203" fmla="*/ 2003052 h 2344739"/>
              <a:gd name="connsiteX204" fmla="*/ 1997356 w 12192001"/>
              <a:gd name="connsiteY204" fmla="*/ 1995032 h 2344739"/>
              <a:gd name="connsiteX205" fmla="*/ 1928172 w 12192001"/>
              <a:gd name="connsiteY205" fmla="*/ 2016977 h 2344739"/>
              <a:gd name="connsiteX206" fmla="*/ 1921650 w 12192001"/>
              <a:gd name="connsiteY206" fmla="*/ 2012146 h 2344739"/>
              <a:gd name="connsiteX207" fmla="*/ 1873080 w 12192001"/>
              <a:gd name="connsiteY207" fmla="*/ 2013741 h 2344739"/>
              <a:gd name="connsiteX208" fmla="*/ 1786655 w 12192001"/>
              <a:gd name="connsiteY208" fmla="*/ 2041363 h 2344739"/>
              <a:gd name="connsiteX209" fmla="*/ 1738204 w 12192001"/>
              <a:gd name="connsiteY209" fmla="*/ 2036312 h 2344739"/>
              <a:gd name="connsiteX210" fmla="*/ 1675071 w 12192001"/>
              <a:gd name="connsiteY210" fmla="*/ 2019963 h 2344739"/>
              <a:gd name="connsiteX211" fmla="*/ 1608669 w 12192001"/>
              <a:gd name="connsiteY211" fmla="*/ 2013066 h 2344739"/>
              <a:gd name="connsiteX212" fmla="*/ 1496110 w 12192001"/>
              <a:gd name="connsiteY212" fmla="*/ 1987476 h 2344739"/>
              <a:gd name="connsiteX213" fmla="*/ 1149979 w 12192001"/>
              <a:gd name="connsiteY213" fmla="*/ 1938041 h 2344739"/>
              <a:gd name="connsiteX214" fmla="*/ 858269 w 12192001"/>
              <a:gd name="connsiteY214" fmla="*/ 1928608 h 2344739"/>
              <a:gd name="connsiteX215" fmla="*/ 837540 w 12192001"/>
              <a:gd name="connsiteY215" fmla="*/ 1929821 h 2344739"/>
              <a:gd name="connsiteX216" fmla="*/ 816809 w 12192001"/>
              <a:gd name="connsiteY216" fmla="*/ 1927857 h 2344739"/>
              <a:gd name="connsiteX217" fmla="*/ 811506 w 12192001"/>
              <a:gd name="connsiteY217" fmla="*/ 1930751 h 2344739"/>
              <a:gd name="connsiteX218" fmla="*/ 797041 w 12192001"/>
              <a:gd name="connsiteY218" fmla="*/ 1930446 h 2344739"/>
              <a:gd name="connsiteX219" fmla="*/ 767901 w 12192001"/>
              <a:gd name="connsiteY219" fmla="*/ 1932653 h 2344739"/>
              <a:gd name="connsiteX220" fmla="*/ 763053 w 12192001"/>
              <a:gd name="connsiteY220" fmla="*/ 1930432 h 2344739"/>
              <a:gd name="connsiteX221" fmla="*/ 720047 w 12192001"/>
              <a:gd name="connsiteY221" fmla="*/ 1929661 h 2344739"/>
              <a:gd name="connsiteX222" fmla="*/ 719742 w 12192001"/>
              <a:gd name="connsiteY222" fmla="*/ 1928399 h 2344739"/>
              <a:gd name="connsiteX223" fmla="*/ 708875 w 12192001"/>
              <a:gd name="connsiteY223" fmla="*/ 1922722 h 2344739"/>
              <a:gd name="connsiteX224" fmla="*/ 596792 w 12192001"/>
              <a:gd name="connsiteY224" fmla="*/ 1879864 h 2344739"/>
              <a:gd name="connsiteX225" fmla="*/ 578535 w 12192001"/>
              <a:gd name="connsiteY225" fmla="*/ 1877212 h 2344739"/>
              <a:gd name="connsiteX226" fmla="*/ 571717 w 12192001"/>
              <a:gd name="connsiteY226" fmla="*/ 1877401 h 2344739"/>
              <a:gd name="connsiteX227" fmla="*/ 445099 w 12192001"/>
              <a:gd name="connsiteY227" fmla="*/ 1839371 h 2344739"/>
              <a:gd name="connsiteX228" fmla="*/ 404015 w 12192001"/>
              <a:gd name="connsiteY228" fmla="*/ 1833548 h 2344739"/>
              <a:gd name="connsiteX229" fmla="*/ 292435 w 12192001"/>
              <a:gd name="connsiteY229" fmla="*/ 1812852 h 2344739"/>
              <a:gd name="connsiteX230" fmla="*/ 118381 w 12192001"/>
              <a:gd name="connsiteY230" fmla="*/ 1761047 h 2344739"/>
              <a:gd name="connsiteX231" fmla="*/ 15526 w 12192001"/>
              <a:gd name="connsiteY231" fmla="*/ 1758191 h 2344739"/>
              <a:gd name="connsiteX232" fmla="*/ 2 w 12192001"/>
              <a:gd name="connsiteY232" fmla="*/ 1752722 h 2344739"/>
              <a:gd name="connsiteX233" fmla="*/ 1 w 12192001"/>
              <a:gd name="connsiteY233" fmla="*/ 762497 h 2344739"/>
              <a:gd name="connsiteX234" fmla="*/ 0 w 12192001"/>
              <a:gd name="connsiteY234" fmla="*/ 762497 h 2344739"/>
              <a:gd name="connsiteX235" fmla="*/ 0 w 12192001"/>
              <a:gd name="connsiteY235" fmla="*/ 222213 h 2344739"/>
              <a:gd name="connsiteX236" fmla="*/ 0 w 12192001"/>
              <a:gd name="connsiteY236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309326 w 12192001"/>
              <a:gd name="connsiteY26" fmla="*/ 1274846 h 2344739"/>
              <a:gd name="connsiteX27" fmla="*/ 11245526 w 12192001"/>
              <a:gd name="connsiteY27" fmla="*/ 1274060 h 2344739"/>
              <a:gd name="connsiteX28" fmla="*/ 11227161 w 12192001"/>
              <a:gd name="connsiteY28" fmla="*/ 1276236 h 2344739"/>
              <a:gd name="connsiteX29" fmla="*/ 11216939 w 12192001"/>
              <a:gd name="connsiteY29" fmla="*/ 1275961 h 2344739"/>
              <a:gd name="connsiteX30" fmla="*/ 11216036 w 12192001"/>
              <a:gd name="connsiteY30" fmla="*/ 1275018 h 2344739"/>
              <a:gd name="connsiteX31" fmla="*/ 11187737 w 12192001"/>
              <a:gd name="connsiteY31" fmla="*/ 1292383 h 2344739"/>
              <a:gd name="connsiteX32" fmla="*/ 11183353 w 12192001"/>
              <a:gd name="connsiteY32" fmla="*/ 1292525 h 2344739"/>
              <a:gd name="connsiteX33" fmla="*/ 11165706 w 12192001"/>
              <a:gd name="connsiteY33" fmla="*/ 1306612 h 2344739"/>
              <a:gd name="connsiteX34" fmla="*/ 11156163 w 12192001"/>
              <a:gd name="connsiteY34" fmla="*/ 1312414 h 2344739"/>
              <a:gd name="connsiteX35" fmla="*/ 11154348 w 12192001"/>
              <a:gd name="connsiteY35" fmla="*/ 1317097 h 2344739"/>
              <a:gd name="connsiteX36" fmla="*/ 11139813 w 12192001"/>
              <a:gd name="connsiteY36" fmla="*/ 1324115 h 2344739"/>
              <a:gd name="connsiteX37" fmla="*/ 11137813 w 12192001"/>
              <a:gd name="connsiteY37" fmla="*/ 1323772 h 2344739"/>
              <a:gd name="connsiteX38" fmla="*/ 11127060 w 12192001"/>
              <a:gd name="connsiteY38" fmla="*/ 1333832 h 2344739"/>
              <a:gd name="connsiteX39" fmla="*/ 11119543 w 12192001"/>
              <a:gd name="connsiteY39" fmla="*/ 1347424 h 2344739"/>
              <a:gd name="connsiteX40" fmla="*/ 10893535 w 12192001"/>
              <a:gd name="connsiteY40" fmla="*/ 1473399 h 2344739"/>
              <a:gd name="connsiteX41" fmla="*/ 10772152 w 12192001"/>
              <a:gd name="connsiteY41" fmla="*/ 1523191 h 2344739"/>
              <a:gd name="connsiteX42" fmla="*/ 10626520 w 12192001"/>
              <a:gd name="connsiteY42" fmla="*/ 1559229 h 2344739"/>
              <a:gd name="connsiteX43" fmla="*/ 10580747 w 12192001"/>
              <a:gd name="connsiteY43" fmla="*/ 1568689 h 2344739"/>
              <a:gd name="connsiteX44" fmla="*/ 10546642 w 12192001"/>
              <a:gd name="connsiteY44" fmla="*/ 1598423 h 2344739"/>
              <a:gd name="connsiteX45" fmla="*/ 10528495 w 12192001"/>
              <a:gd name="connsiteY45" fmla="*/ 1596907 h 2344739"/>
              <a:gd name="connsiteX46" fmla="*/ 10525298 w 12192001"/>
              <a:gd name="connsiteY46" fmla="*/ 1596411 h 2344739"/>
              <a:gd name="connsiteX47" fmla="*/ 10513981 w 12192001"/>
              <a:gd name="connsiteY47" fmla="*/ 1599537 h 2344739"/>
              <a:gd name="connsiteX48" fmla="*/ 10490587 w 12192001"/>
              <a:gd name="connsiteY48" fmla="*/ 1594156 h 2344739"/>
              <a:gd name="connsiteX49" fmla="*/ 10470270 w 12192001"/>
              <a:gd name="connsiteY49" fmla="*/ 1601693 h 2344739"/>
              <a:gd name="connsiteX50" fmla="*/ 10375894 w 12192001"/>
              <a:gd name="connsiteY50" fmla="*/ 1644598 h 2344739"/>
              <a:gd name="connsiteX51" fmla="*/ 10318190 w 12192001"/>
              <a:gd name="connsiteY51" fmla="*/ 1666221 h 2344739"/>
              <a:gd name="connsiteX52" fmla="*/ 10294319 w 12192001"/>
              <a:gd name="connsiteY52" fmla="*/ 1668079 h 2344739"/>
              <a:gd name="connsiteX53" fmla="*/ 10262295 w 12192001"/>
              <a:gd name="connsiteY53" fmla="*/ 1674948 h 2344739"/>
              <a:gd name="connsiteX54" fmla="*/ 10204270 w 12192001"/>
              <a:gd name="connsiteY54" fmla="*/ 1682149 h 2344739"/>
              <a:gd name="connsiteX55" fmla="*/ 10176611 w 12192001"/>
              <a:gd name="connsiteY55" fmla="*/ 1692943 h 2344739"/>
              <a:gd name="connsiteX56" fmla="*/ 10163922 w 12192001"/>
              <a:gd name="connsiteY56" fmla="*/ 1693739 h 2344739"/>
              <a:gd name="connsiteX57" fmla="*/ 10155160 w 12192001"/>
              <a:gd name="connsiteY57" fmla="*/ 1707487 h 2344739"/>
              <a:gd name="connsiteX58" fmla="*/ 10117119 w 12192001"/>
              <a:gd name="connsiteY58" fmla="*/ 1731142 h 2344739"/>
              <a:gd name="connsiteX59" fmla="*/ 10100445 w 12192001"/>
              <a:gd name="connsiteY59" fmla="*/ 1742432 h 2344739"/>
              <a:gd name="connsiteX60" fmla="*/ 10082169 w 12192001"/>
              <a:gd name="connsiteY60" fmla="*/ 1743296 h 2344739"/>
              <a:gd name="connsiteX61" fmla="*/ 10039240 w 12192001"/>
              <a:gd name="connsiteY61" fmla="*/ 1741632 h 2344739"/>
              <a:gd name="connsiteX62" fmla="*/ 9960019 w 12192001"/>
              <a:gd name="connsiteY62" fmla="*/ 1757147 h 2344739"/>
              <a:gd name="connsiteX63" fmla="*/ 9847792 w 12192001"/>
              <a:gd name="connsiteY63" fmla="*/ 1763915 h 2344739"/>
              <a:gd name="connsiteX64" fmla="*/ 9728309 w 12192001"/>
              <a:gd name="connsiteY64" fmla="*/ 1784122 h 2344739"/>
              <a:gd name="connsiteX65" fmla="*/ 9584507 w 12192001"/>
              <a:gd name="connsiteY65" fmla="*/ 1795542 h 2344739"/>
              <a:gd name="connsiteX66" fmla="*/ 9343052 w 12192001"/>
              <a:gd name="connsiteY66" fmla="*/ 1841244 h 2344739"/>
              <a:gd name="connsiteX67" fmla="*/ 9231370 w 12192001"/>
              <a:gd name="connsiteY67" fmla="*/ 1893149 h 2344739"/>
              <a:gd name="connsiteX68" fmla="*/ 9194810 w 12192001"/>
              <a:gd name="connsiteY68" fmla="*/ 1903228 h 2344739"/>
              <a:gd name="connsiteX69" fmla="*/ 9189246 w 12192001"/>
              <a:gd name="connsiteY69" fmla="*/ 1912467 h 2344739"/>
              <a:gd name="connsiteX70" fmla="*/ 9151232 w 12192001"/>
              <a:gd name="connsiteY70" fmla="*/ 1923669 h 2344739"/>
              <a:gd name="connsiteX71" fmla="*/ 9150210 w 12192001"/>
              <a:gd name="connsiteY71" fmla="*/ 1922604 h 2344739"/>
              <a:gd name="connsiteX72" fmla="*/ 9137318 w 12192001"/>
              <a:gd name="connsiteY72" fmla="*/ 1920435 h 2344739"/>
              <a:gd name="connsiteX73" fmla="*/ 9113812 w 12192001"/>
              <a:gd name="connsiteY73" fmla="*/ 1919069 h 2344739"/>
              <a:gd name="connsiteX74" fmla="*/ 9053453 w 12192001"/>
              <a:gd name="connsiteY74" fmla="*/ 1910755 h 2344739"/>
              <a:gd name="connsiteX75" fmla="*/ 9005486 w 12192001"/>
              <a:gd name="connsiteY75" fmla="*/ 1914040 h 2344739"/>
              <a:gd name="connsiteX76" fmla="*/ 9005201 w 12192001"/>
              <a:gd name="connsiteY76" fmla="*/ 1913800 h 2344739"/>
              <a:gd name="connsiteX77" fmla="*/ 8996232 w 12192001"/>
              <a:gd name="connsiteY77" fmla="*/ 1915011 h 2344739"/>
              <a:gd name="connsiteX78" fmla="*/ 8990394 w 12192001"/>
              <a:gd name="connsiteY78" fmla="*/ 1917072 h 2344739"/>
              <a:gd name="connsiteX79" fmla="*/ 8974337 w 12192001"/>
              <a:gd name="connsiteY79" fmla="*/ 1920298 h 2344739"/>
              <a:gd name="connsiteX80" fmla="*/ 8968011 w 12192001"/>
              <a:gd name="connsiteY80" fmla="*/ 1919598 h 2344739"/>
              <a:gd name="connsiteX81" fmla="*/ 8963048 w 12192001"/>
              <a:gd name="connsiteY81" fmla="*/ 1917373 h 2344739"/>
              <a:gd name="connsiteX82" fmla="*/ 8928988 w 12192001"/>
              <a:gd name="connsiteY82" fmla="*/ 1914185 h 2344739"/>
              <a:gd name="connsiteX83" fmla="*/ 8752444 w 12192001"/>
              <a:gd name="connsiteY83" fmla="*/ 1933417 h 2344739"/>
              <a:gd name="connsiteX84" fmla="*/ 8707847 w 12192001"/>
              <a:gd name="connsiteY84" fmla="*/ 1935518 h 2344739"/>
              <a:gd name="connsiteX85" fmla="*/ 8596071 w 12192001"/>
              <a:gd name="connsiteY85" fmla="*/ 1944090 h 2344739"/>
              <a:gd name="connsiteX86" fmla="*/ 8525230 w 12192001"/>
              <a:gd name="connsiteY86" fmla="*/ 1929248 h 2344739"/>
              <a:gd name="connsiteX87" fmla="*/ 8510983 w 12192001"/>
              <a:gd name="connsiteY87" fmla="*/ 1935163 h 2344739"/>
              <a:gd name="connsiteX88" fmla="*/ 8506167 w 12192001"/>
              <a:gd name="connsiteY88" fmla="*/ 1938164 h 2344739"/>
              <a:gd name="connsiteX89" fmla="*/ 8497968 w 12192001"/>
              <a:gd name="connsiteY89" fmla="*/ 1940902 h 2344739"/>
              <a:gd name="connsiteX90" fmla="*/ 8497594 w 12192001"/>
              <a:gd name="connsiteY90" fmla="*/ 1940723 h 2344739"/>
              <a:gd name="connsiteX91" fmla="*/ 8490249 w 12192001"/>
              <a:gd name="connsiteY91" fmla="*/ 1943773 h 2344739"/>
              <a:gd name="connsiteX92" fmla="*/ 8367182 w 12192001"/>
              <a:gd name="connsiteY92" fmla="*/ 1957815 h 2344739"/>
              <a:gd name="connsiteX93" fmla="*/ 8353799 w 12192001"/>
              <a:gd name="connsiteY93" fmla="*/ 1958009 h 2344739"/>
              <a:gd name="connsiteX94" fmla="*/ 8352373 w 12192001"/>
              <a:gd name="connsiteY94" fmla="*/ 1957169 h 2344739"/>
              <a:gd name="connsiteX95" fmla="*/ 8320104 w 12192001"/>
              <a:gd name="connsiteY95" fmla="*/ 1974587 h 2344739"/>
              <a:gd name="connsiteX96" fmla="*/ 8314433 w 12192001"/>
              <a:gd name="connsiteY96" fmla="*/ 1974913 h 2344739"/>
              <a:gd name="connsiteX97" fmla="*/ 8295174 w 12192001"/>
              <a:gd name="connsiteY97" fmla="*/ 1988808 h 2344739"/>
              <a:gd name="connsiteX98" fmla="*/ 8284276 w 12192001"/>
              <a:gd name="connsiteY98" fmla="*/ 1994631 h 2344739"/>
              <a:gd name="connsiteX99" fmla="*/ 8283150 w 12192001"/>
              <a:gd name="connsiteY99" fmla="*/ 1999074 h 2344739"/>
              <a:gd name="connsiteX100" fmla="*/ 8266076 w 12192001"/>
              <a:gd name="connsiteY100" fmla="*/ 2006249 h 2344739"/>
              <a:gd name="connsiteX101" fmla="*/ 8263377 w 12192001"/>
              <a:gd name="connsiteY101" fmla="*/ 2006019 h 2344739"/>
              <a:gd name="connsiteX102" fmla="*/ 8252033 w 12192001"/>
              <a:gd name="connsiteY102" fmla="*/ 2015862 h 2344739"/>
              <a:gd name="connsiteX103" fmla="*/ 8245834 w 12192001"/>
              <a:gd name="connsiteY103" fmla="*/ 2028854 h 2344739"/>
              <a:gd name="connsiteX104" fmla="*/ 8090272 w 12192001"/>
              <a:gd name="connsiteY104" fmla="*/ 2075015 h 2344739"/>
              <a:gd name="connsiteX105" fmla="*/ 7905407 w 12192001"/>
              <a:gd name="connsiteY105" fmla="*/ 2116988 h 2344739"/>
              <a:gd name="connsiteX106" fmla="*/ 7718745 w 12192001"/>
              <a:gd name="connsiteY106" fmla="*/ 2142703 h 2344739"/>
              <a:gd name="connsiteX107" fmla="*/ 7614347 w 12192001"/>
              <a:gd name="connsiteY107" fmla="*/ 2139232 h 2344739"/>
              <a:gd name="connsiteX108" fmla="*/ 7527543 w 12192001"/>
              <a:gd name="connsiteY108" fmla="*/ 2145060 h 2344739"/>
              <a:gd name="connsiteX109" fmla="*/ 7519571 w 12192001"/>
              <a:gd name="connsiteY109" fmla="*/ 2147613 h 2344739"/>
              <a:gd name="connsiteX110" fmla="*/ 7507411 w 12192001"/>
              <a:gd name="connsiteY110" fmla="*/ 2148948 h 2344739"/>
              <a:gd name="connsiteX111" fmla="*/ 7507040 w 12192001"/>
              <a:gd name="connsiteY111" fmla="*/ 2148621 h 2344739"/>
              <a:gd name="connsiteX112" fmla="*/ 7495795 w 12192001"/>
              <a:gd name="connsiteY112" fmla="*/ 2150573 h 2344739"/>
              <a:gd name="connsiteX113" fmla="*/ 7405391 w 12192001"/>
              <a:gd name="connsiteY113" fmla="*/ 2142468 h 2344739"/>
              <a:gd name="connsiteX114" fmla="*/ 7312180 w 12192001"/>
              <a:gd name="connsiteY114" fmla="*/ 2132873 h 2344739"/>
              <a:gd name="connsiteX115" fmla="*/ 7310853 w 12192001"/>
              <a:gd name="connsiteY115" fmla="*/ 2131431 h 2344739"/>
              <a:gd name="connsiteX116" fmla="*/ 7218559 w 12192001"/>
              <a:gd name="connsiteY116" fmla="*/ 2156680 h 2344739"/>
              <a:gd name="connsiteX117" fmla="*/ 7201101 w 12192001"/>
              <a:gd name="connsiteY117" fmla="*/ 2161230 h 2344739"/>
              <a:gd name="connsiteX118" fmla="*/ 7197004 w 12192001"/>
              <a:gd name="connsiteY118" fmla="*/ 2166588 h 2344739"/>
              <a:gd name="connsiteX119" fmla="*/ 7170808 w 12192001"/>
              <a:gd name="connsiteY119" fmla="*/ 2171236 h 2344739"/>
              <a:gd name="connsiteX120" fmla="*/ 7096988 w 12192001"/>
              <a:gd name="connsiteY120" fmla="*/ 2183464 h 2344739"/>
              <a:gd name="connsiteX121" fmla="*/ 7018496 w 12192001"/>
              <a:gd name="connsiteY121" fmla="*/ 2183090 h 2344739"/>
              <a:gd name="connsiteX122" fmla="*/ 6904146 w 12192001"/>
              <a:gd name="connsiteY122" fmla="*/ 2212596 h 2344739"/>
              <a:gd name="connsiteX123" fmla="*/ 6708222 w 12192001"/>
              <a:gd name="connsiteY123" fmla="*/ 2240551 h 2344739"/>
              <a:gd name="connsiteX124" fmla="*/ 6549454 w 12192001"/>
              <a:gd name="connsiteY124" fmla="*/ 2269327 h 2344739"/>
              <a:gd name="connsiteX125" fmla="*/ 6317560 w 12192001"/>
              <a:gd name="connsiteY125" fmla="*/ 2316127 h 2344739"/>
              <a:gd name="connsiteX126" fmla="*/ 6168674 w 12192001"/>
              <a:gd name="connsiteY126" fmla="*/ 2318214 h 2344739"/>
              <a:gd name="connsiteX127" fmla="*/ 6073848 w 12192001"/>
              <a:gd name="connsiteY127" fmla="*/ 2338676 h 2344739"/>
              <a:gd name="connsiteX128" fmla="*/ 6068529 w 12192001"/>
              <a:gd name="connsiteY128" fmla="*/ 2337139 h 2344739"/>
              <a:gd name="connsiteX129" fmla="*/ 6048638 w 12192001"/>
              <a:gd name="connsiteY129" fmla="*/ 2337822 h 2344739"/>
              <a:gd name="connsiteX130" fmla="*/ 6041285 w 12192001"/>
              <a:gd name="connsiteY130" fmla="*/ 2329473 h 2344739"/>
              <a:gd name="connsiteX131" fmla="*/ 6010090 w 12192001"/>
              <a:gd name="connsiteY131" fmla="*/ 2324380 h 2344739"/>
              <a:gd name="connsiteX132" fmla="*/ 5957375 w 12192001"/>
              <a:gd name="connsiteY132" fmla="*/ 2328024 h 2344739"/>
              <a:gd name="connsiteX133" fmla="*/ 5758919 w 12192001"/>
              <a:gd name="connsiteY133" fmla="*/ 2343716 h 2344739"/>
              <a:gd name="connsiteX134" fmla="*/ 5626960 w 12192001"/>
              <a:gd name="connsiteY134" fmla="*/ 2344739 h 2344739"/>
              <a:gd name="connsiteX135" fmla="*/ 5470906 w 12192001"/>
              <a:gd name="connsiteY135" fmla="*/ 2330719 h 2344739"/>
              <a:gd name="connsiteX136" fmla="*/ 5432761 w 12192001"/>
              <a:gd name="connsiteY136" fmla="*/ 2319466 h 2344739"/>
              <a:gd name="connsiteX137" fmla="*/ 5381669 w 12192001"/>
              <a:gd name="connsiteY137" fmla="*/ 2301764 h 2344739"/>
              <a:gd name="connsiteX138" fmla="*/ 5261764 w 12192001"/>
              <a:gd name="connsiteY138" fmla="*/ 2281347 h 2344739"/>
              <a:gd name="connsiteX139" fmla="*/ 5222961 w 12192001"/>
              <a:gd name="connsiteY139" fmla="*/ 2270223 h 2344739"/>
              <a:gd name="connsiteX140" fmla="*/ 5174660 w 12192001"/>
              <a:gd name="connsiteY140" fmla="*/ 2267233 h 2344739"/>
              <a:gd name="connsiteX141" fmla="*/ 5156554 w 12192001"/>
              <a:gd name="connsiteY141" fmla="*/ 2260010 h 2344739"/>
              <a:gd name="connsiteX142" fmla="*/ 5142599 w 12192001"/>
              <a:gd name="connsiteY142" fmla="*/ 2256610 h 2344739"/>
              <a:gd name="connsiteX143" fmla="*/ 5139596 w 12192001"/>
              <a:gd name="connsiteY143" fmla="*/ 2254509 h 2344739"/>
              <a:gd name="connsiteX144" fmla="*/ 5121659 w 12192001"/>
              <a:gd name="connsiteY144" fmla="*/ 2243656 h 2344739"/>
              <a:gd name="connsiteX145" fmla="*/ 5065790 w 12192001"/>
              <a:gd name="connsiteY145" fmla="*/ 2250227 h 2344739"/>
              <a:gd name="connsiteX146" fmla="*/ 5011514 w 12192001"/>
              <a:gd name="connsiteY146" fmla="*/ 2233846 h 2344739"/>
              <a:gd name="connsiteX147" fmla="*/ 4840441 w 12192001"/>
              <a:gd name="connsiteY147" fmla="*/ 2209829 h 2344739"/>
              <a:gd name="connsiteX148" fmla="*/ 4762447 w 12192001"/>
              <a:gd name="connsiteY148" fmla="*/ 2182061 h 2344739"/>
              <a:gd name="connsiteX149" fmla="*/ 4723186 w 12192001"/>
              <a:gd name="connsiteY149" fmla="*/ 2173047 h 2344739"/>
              <a:gd name="connsiteX150" fmla="*/ 4721176 w 12192001"/>
              <a:gd name="connsiteY150" fmla="*/ 2172298 h 2344739"/>
              <a:gd name="connsiteX151" fmla="*/ 4722111 w 12192001"/>
              <a:gd name="connsiteY151" fmla="*/ 2172087 h 2344739"/>
              <a:gd name="connsiteX152" fmla="*/ 4717202 w 12192001"/>
              <a:gd name="connsiteY152" fmla="*/ 2170817 h 2344739"/>
              <a:gd name="connsiteX153" fmla="*/ 4721176 w 12192001"/>
              <a:gd name="connsiteY153" fmla="*/ 2172298 h 2344739"/>
              <a:gd name="connsiteX154" fmla="*/ 4715526 w 12192001"/>
              <a:gd name="connsiteY154" fmla="*/ 2173573 h 2344739"/>
              <a:gd name="connsiteX155" fmla="*/ 4515814 w 12192001"/>
              <a:gd name="connsiteY155" fmla="*/ 2163671 h 2344739"/>
              <a:gd name="connsiteX156" fmla="*/ 4428543 w 12192001"/>
              <a:gd name="connsiteY156" fmla="*/ 2153020 h 2344739"/>
              <a:gd name="connsiteX157" fmla="*/ 4362875 w 12192001"/>
              <a:gd name="connsiteY157" fmla="*/ 2151674 h 2344739"/>
              <a:gd name="connsiteX158" fmla="*/ 4316966 w 12192001"/>
              <a:gd name="connsiteY158" fmla="*/ 2158289 h 2344739"/>
              <a:gd name="connsiteX159" fmla="*/ 4315110 w 12192001"/>
              <a:gd name="connsiteY159" fmla="*/ 2156948 h 2344739"/>
              <a:gd name="connsiteX160" fmla="*/ 4295144 w 12192001"/>
              <a:gd name="connsiteY160" fmla="*/ 2155069 h 2344739"/>
              <a:gd name="connsiteX161" fmla="*/ 4290064 w 12192001"/>
              <a:gd name="connsiteY161" fmla="*/ 2157986 h 2344739"/>
              <a:gd name="connsiteX162" fmla="*/ 4276142 w 12192001"/>
              <a:gd name="connsiteY162" fmla="*/ 2157740 h 2344739"/>
              <a:gd name="connsiteX163" fmla="*/ 4248117 w 12192001"/>
              <a:gd name="connsiteY163" fmla="*/ 2160064 h 2344739"/>
              <a:gd name="connsiteX164" fmla="*/ 4202051 w 12192001"/>
              <a:gd name="connsiteY164" fmla="*/ 2157269 h 2344739"/>
              <a:gd name="connsiteX165" fmla="*/ 4201745 w 12192001"/>
              <a:gd name="connsiteY165" fmla="*/ 2156010 h 2344739"/>
              <a:gd name="connsiteX166" fmla="*/ 4191248 w 12192001"/>
              <a:gd name="connsiteY166" fmla="*/ 2150376 h 2344739"/>
              <a:gd name="connsiteX167" fmla="*/ 4142745 w 12192001"/>
              <a:gd name="connsiteY167" fmla="*/ 2134511 h 2344739"/>
              <a:gd name="connsiteX168" fmla="*/ 4083097 w 12192001"/>
              <a:gd name="connsiteY168" fmla="*/ 2107978 h 2344739"/>
              <a:gd name="connsiteX169" fmla="*/ 4074546 w 12192001"/>
              <a:gd name="connsiteY169" fmla="*/ 2107143 h 2344739"/>
              <a:gd name="connsiteX170" fmla="*/ 4074427 w 12192001"/>
              <a:gd name="connsiteY170" fmla="*/ 2106844 h 2344739"/>
              <a:gd name="connsiteX171" fmla="*/ 4065510 w 12192001"/>
              <a:gd name="connsiteY171" fmla="*/ 2105400 h 2344739"/>
              <a:gd name="connsiteX172" fmla="*/ 4058954 w 12192001"/>
              <a:gd name="connsiteY172" fmla="*/ 2105618 h 2344739"/>
              <a:gd name="connsiteX173" fmla="*/ 4042364 w 12192001"/>
              <a:gd name="connsiteY173" fmla="*/ 2103997 h 2344739"/>
              <a:gd name="connsiteX174" fmla="*/ 4036997 w 12192001"/>
              <a:gd name="connsiteY174" fmla="*/ 2101563 h 2344739"/>
              <a:gd name="connsiteX175" fmla="*/ 4035363 w 12192001"/>
              <a:gd name="connsiteY175" fmla="*/ 2097896 h 2344739"/>
              <a:gd name="connsiteX176" fmla="*/ 4033778 w 12192001"/>
              <a:gd name="connsiteY176" fmla="*/ 2098131 h 2344739"/>
              <a:gd name="connsiteX177" fmla="*/ 4004538 w 12192001"/>
              <a:gd name="connsiteY177" fmla="*/ 2085563 h 2344739"/>
              <a:gd name="connsiteX178" fmla="*/ 3936846 w 12192001"/>
              <a:gd name="connsiteY178" fmla="*/ 2068106 h 2344739"/>
              <a:gd name="connsiteX179" fmla="*/ 3897275 w 12192001"/>
              <a:gd name="connsiteY179" fmla="*/ 2062451 h 2344739"/>
              <a:gd name="connsiteX180" fmla="*/ 3789760 w 12192001"/>
              <a:gd name="connsiteY180" fmla="*/ 2042213 h 2344739"/>
              <a:gd name="connsiteX181" fmla="*/ 3682513 w 12192001"/>
              <a:gd name="connsiteY181" fmla="*/ 2018290 h 2344739"/>
              <a:gd name="connsiteX182" fmla="*/ 3610035 w 12192001"/>
              <a:gd name="connsiteY182" fmla="*/ 1986019 h 2344739"/>
              <a:gd name="connsiteX183" fmla="*/ 3603855 w 12192001"/>
              <a:gd name="connsiteY183" fmla="*/ 1987381 h 2344739"/>
              <a:gd name="connsiteX184" fmla="*/ 3594736 w 12192001"/>
              <a:gd name="connsiteY184" fmla="*/ 1987545 h 2344739"/>
              <a:gd name="connsiteX185" fmla="*/ 3594501 w 12192001"/>
              <a:gd name="connsiteY185" fmla="*/ 1987276 h 2344739"/>
              <a:gd name="connsiteX186" fmla="*/ 3585978 w 12192001"/>
              <a:gd name="connsiteY186" fmla="*/ 1987966 h 2344739"/>
              <a:gd name="connsiteX187" fmla="*/ 3536135 w 12192001"/>
              <a:gd name="connsiteY187" fmla="*/ 1978267 h 2344739"/>
              <a:gd name="connsiteX188" fmla="*/ 3473223 w 12192001"/>
              <a:gd name="connsiteY188" fmla="*/ 1974606 h 2344739"/>
              <a:gd name="connsiteX189" fmla="*/ 3400728 w 12192001"/>
              <a:gd name="connsiteY189" fmla="*/ 1962558 h 2344739"/>
              <a:gd name="connsiteX190" fmla="*/ 3363888 w 12192001"/>
              <a:gd name="connsiteY190" fmla="*/ 1979510 h 2344739"/>
              <a:gd name="connsiteX191" fmla="*/ 3344026 w 12192001"/>
              <a:gd name="connsiteY191" fmla="*/ 1981192 h 2344739"/>
              <a:gd name="connsiteX192" fmla="*/ 3341698 w 12192001"/>
              <a:gd name="connsiteY192" fmla="*/ 1980217 h 2344739"/>
              <a:gd name="connsiteX193" fmla="*/ 3262356 w 12192001"/>
              <a:gd name="connsiteY193" fmla="*/ 1986094 h 2344739"/>
              <a:gd name="connsiteX194" fmla="*/ 3142556 w 12192001"/>
              <a:gd name="connsiteY194" fmla="*/ 1993869 h 2344739"/>
              <a:gd name="connsiteX195" fmla="*/ 3030291 w 12192001"/>
              <a:gd name="connsiteY195" fmla="*/ 1996512 h 2344739"/>
              <a:gd name="connsiteX196" fmla="*/ 2781569 w 12192001"/>
              <a:gd name="connsiteY196" fmla="*/ 2018333 h 2344739"/>
              <a:gd name="connsiteX197" fmla="*/ 2646527 w 12192001"/>
              <a:gd name="connsiteY197" fmla="*/ 2028869 h 2344739"/>
              <a:gd name="connsiteX198" fmla="*/ 2568028 w 12192001"/>
              <a:gd name="connsiteY198" fmla="*/ 2002628 h 2344739"/>
              <a:gd name="connsiteX199" fmla="*/ 2443255 w 12192001"/>
              <a:gd name="connsiteY199" fmla="*/ 2016529 h 2344739"/>
              <a:gd name="connsiteX200" fmla="*/ 2315112 w 12192001"/>
              <a:gd name="connsiteY200" fmla="*/ 2024996 h 2344739"/>
              <a:gd name="connsiteX201" fmla="*/ 2208578 w 12192001"/>
              <a:gd name="connsiteY201" fmla="*/ 2019763 h 2344739"/>
              <a:gd name="connsiteX202" fmla="*/ 2094665 w 12192001"/>
              <a:gd name="connsiteY202" fmla="*/ 2003052 h 2344739"/>
              <a:gd name="connsiteX203" fmla="*/ 1997356 w 12192001"/>
              <a:gd name="connsiteY203" fmla="*/ 1995032 h 2344739"/>
              <a:gd name="connsiteX204" fmla="*/ 1928172 w 12192001"/>
              <a:gd name="connsiteY204" fmla="*/ 2016977 h 2344739"/>
              <a:gd name="connsiteX205" fmla="*/ 1921650 w 12192001"/>
              <a:gd name="connsiteY205" fmla="*/ 2012146 h 2344739"/>
              <a:gd name="connsiteX206" fmla="*/ 1873080 w 12192001"/>
              <a:gd name="connsiteY206" fmla="*/ 2013741 h 2344739"/>
              <a:gd name="connsiteX207" fmla="*/ 1786655 w 12192001"/>
              <a:gd name="connsiteY207" fmla="*/ 2041363 h 2344739"/>
              <a:gd name="connsiteX208" fmla="*/ 1738204 w 12192001"/>
              <a:gd name="connsiteY208" fmla="*/ 2036312 h 2344739"/>
              <a:gd name="connsiteX209" fmla="*/ 1675071 w 12192001"/>
              <a:gd name="connsiteY209" fmla="*/ 2019963 h 2344739"/>
              <a:gd name="connsiteX210" fmla="*/ 1608669 w 12192001"/>
              <a:gd name="connsiteY210" fmla="*/ 2013066 h 2344739"/>
              <a:gd name="connsiteX211" fmla="*/ 1496110 w 12192001"/>
              <a:gd name="connsiteY211" fmla="*/ 1987476 h 2344739"/>
              <a:gd name="connsiteX212" fmla="*/ 1149979 w 12192001"/>
              <a:gd name="connsiteY212" fmla="*/ 1938041 h 2344739"/>
              <a:gd name="connsiteX213" fmla="*/ 858269 w 12192001"/>
              <a:gd name="connsiteY213" fmla="*/ 1928608 h 2344739"/>
              <a:gd name="connsiteX214" fmla="*/ 837540 w 12192001"/>
              <a:gd name="connsiteY214" fmla="*/ 1929821 h 2344739"/>
              <a:gd name="connsiteX215" fmla="*/ 816809 w 12192001"/>
              <a:gd name="connsiteY215" fmla="*/ 1927857 h 2344739"/>
              <a:gd name="connsiteX216" fmla="*/ 811506 w 12192001"/>
              <a:gd name="connsiteY216" fmla="*/ 1930751 h 2344739"/>
              <a:gd name="connsiteX217" fmla="*/ 797041 w 12192001"/>
              <a:gd name="connsiteY217" fmla="*/ 1930446 h 2344739"/>
              <a:gd name="connsiteX218" fmla="*/ 767901 w 12192001"/>
              <a:gd name="connsiteY218" fmla="*/ 1932653 h 2344739"/>
              <a:gd name="connsiteX219" fmla="*/ 763053 w 12192001"/>
              <a:gd name="connsiteY219" fmla="*/ 1930432 h 2344739"/>
              <a:gd name="connsiteX220" fmla="*/ 720047 w 12192001"/>
              <a:gd name="connsiteY220" fmla="*/ 1929661 h 2344739"/>
              <a:gd name="connsiteX221" fmla="*/ 719742 w 12192001"/>
              <a:gd name="connsiteY221" fmla="*/ 1928399 h 2344739"/>
              <a:gd name="connsiteX222" fmla="*/ 708875 w 12192001"/>
              <a:gd name="connsiteY222" fmla="*/ 1922722 h 2344739"/>
              <a:gd name="connsiteX223" fmla="*/ 596792 w 12192001"/>
              <a:gd name="connsiteY223" fmla="*/ 1879864 h 2344739"/>
              <a:gd name="connsiteX224" fmla="*/ 578535 w 12192001"/>
              <a:gd name="connsiteY224" fmla="*/ 1877212 h 2344739"/>
              <a:gd name="connsiteX225" fmla="*/ 571717 w 12192001"/>
              <a:gd name="connsiteY225" fmla="*/ 1877401 h 2344739"/>
              <a:gd name="connsiteX226" fmla="*/ 445099 w 12192001"/>
              <a:gd name="connsiteY226" fmla="*/ 1839371 h 2344739"/>
              <a:gd name="connsiteX227" fmla="*/ 404015 w 12192001"/>
              <a:gd name="connsiteY227" fmla="*/ 1833548 h 2344739"/>
              <a:gd name="connsiteX228" fmla="*/ 292435 w 12192001"/>
              <a:gd name="connsiteY228" fmla="*/ 1812852 h 2344739"/>
              <a:gd name="connsiteX229" fmla="*/ 118381 w 12192001"/>
              <a:gd name="connsiteY229" fmla="*/ 1761047 h 2344739"/>
              <a:gd name="connsiteX230" fmla="*/ 15526 w 12192001"/>
              <a:gd name="connsiteY230" fmla="*/ 1758191 h 2344739"/>
              <a:gd name="connsiteX231" fmla="*/ 2 w 12192001"/>
              <a:gd name="connsiteY231" fmla="*/ 1752722 h 2344739"/>
              <a:gd name="connsiteX232" fmla="*/ 1 w 12192001"/>
              <a:gd name="connsiteY232" fmla="*/ 762497 h 2344739"/>
              <a:gd name="connsiteX233" fmla="*/ 0 w 12192001"/>
              <a:gd name="connsiteY233" fmla="*/ 762497 h 2344739"/>
              <a:gd name="connsiteX234" fmla="*/ 0 w 12192001"/>
              <a:gd name="connsiteY234" fmla="*/ 222213 h 2344739"/>
              <a:gd name="connsiteX235" fmla="*/ 0 w 12192001"/>
              <a:gd name="connsiteY235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415912 w 12192001"/>
              <a:gd name="connsiteY26" fmla="*/ 1173869 h 2344739"/>
              <a:gd name="connsiteX27" fmla="*/ 11245526 w 12192001"/>
              <a:gd name="connsiteY27" fmla="*/ 1274060 h 2344739"/>
              <a:gd name="connsiteX28" fmla="*/ 11227161 w 12192001"/>
              <a:gd name="connsiteY28" fmla="*/ 1276236 h 2344739"/>
              <a:gd name="connsiteX29" fmla="*/ 11216939 w 12192001"/>
              <a:gd name="connsiteY29" fmla="*/ 1275961 h 2344739"/>
              <a:gd name="connsiteX30" fmla="*/ 11216036 w 12192001"/>
              <a:gd name="connsiteY30" fmla="*/ 1275018 h 2344739"/>
              <a:gd name="connsiteX31" fmla="*/ 11187737 w 12192001"/>
              <a:gd name="connsiteY31" fmla="*/ 1292383 h 2344739"/>
              <a:gd name="connsiteX32" fmla="*/ 11183353 w 12192001"/>
              <a:gd name="connsiteY32" fmla="*/ 1292525 h 2344739"/>
              <a:gd name="connsiteX33" fmla="*/ 11165706 w 12192001"/>
              <a:gd name="connsiteY33" fmla="*/ 1306612 h 2344739"/>
              <a:gd name="connsiteX34" fmla="*/ 11156163 w 12192001"/>
              <a:gd name="connsiteY34" fmla="*/ 1312414 h 2344739"/>
              <a:gd name="connsiteX35" fmla="*/ 11154348 w 12192001"/>
              <a:gd name="connsiteY35" fmla="*/ 1317097 h 2344739"/>
              <a:gd name="connsiteX36" fmla="*/ 11139813 w 12192001"/>
              <a:gd name="connsiteY36" fmla="*/ 1324115 h 2344739"/>
              <a:gd name="connsiteX37" fmla="*/ 11137813 w 12192001"/>
              <a:gd name="connsiteY37" fmla="*/ 1323772 h 2344739"/>
              <a:gd name="connsiteX38" fmla="*/ 11127060 w 12192001"/>
              <a:gd name="connsiteY38" fmla="*/ 1333832 h 2344739"/>
              <a:gd name="connsiteX39" fmla="*/ 11119543 w 12192001"/>
              <a:gd name="connsiteY39" fmla="*/ 1347424 h 2344739"/>
              <a:gd name="connsiteX40" fmla="*/ 10893535 w 12192001"/>
              <a:gd name="connsiteY40" fmla="*/ 1473399 h 2344739"/>
              <a:gd name="connsiteX41" fmla="*/ 10772152 w 12192001"/>
              <a:gd name="connsiteY41" fmla="*/ 1523191 h 2344739"/>
              <a:gd name="connsiteX42" fmla="*/ 10626520 w 12192001"/>
              <a:gd name="connsiteY42" fmla="*/ 1559229 h 2344739"/>
              <a:gd name="connsiteX43" fmla="*/ 10580747 w 12192001"/>
              <a:gd name="connsiteY43" fmla="*/ 1568689 h 2344739"/>
              <a:gd name="connsiteX44" fmla="*/ 10546642 w 12192001"/>
              <a:gd name="connsiteY44" fmla="*/ 1598423 h 2344739"/>
              <a:gd name="connsiteX45" fmla="*/ 10528495 w 12192001"/>
              <a:gd name="connsiteY45" fmla="*/ 1596907 h 2344739"/>
              <a:gd name="connsiteX46" fmla="*/ 10525298 w 12192001"/>
              <a:gd name="connsiteY46" fmla="*/ 1596411 h 2344739"/>
              <a:gd name="connsiteX47" fmla="*/ 10513981 w 12192001"/>
              <a:gd name="connsiteY47" fmla="*/ 1599537 h 2344739"/>
              <a:gd name="connsiteX48" fmla="*/ 10490587 w 12192001"/>
              <a:gd name="connsiteY48" fmla="*/ 1594156 h 2344739"/>
              <a:gd name="connsiteX49" fmla="*/ 10470270 w 12192001"/>
              <a:gd name="connsiteY49" fmla="*/ 1601693 h 2344739"/>
              <a:gd name="connsiteX50" fmla="*/ 10375894 w 12192001"/>
              <a:gd name="connsiteY50" fmla="*/ 1644598 h 2344739"/>
              <a:gd name="connsiteX51" fmla="*/ 10318190 w 12192001"/>
              <a:gd name="connsiteY51" fmla="*/ 1666221 h 2344739"/>
              <a:gd name="connsiteX52" fmla="*/ 10294319 w 12192001"/>
              <a:gd name="connsiteY52" fmla="*/ 1668079 h 2344739"/>
              <a:gd name="connsiteX53" fmla="*/ 10262295 w 12192001"/>
              <a:gd name="connsiteY53" fmla="*/ 1674948 h 2344739"/>
              <a:gd name="connsiteX54" fmla="*/ 10204270 w 12192001"/>
              <a:gd name="connsiteY54" fmla="*/ 1682149 h 2344739"/>
              <a:gd name="connsiteX55" fmla="*/ 10176611 w 12192001"/>
              <a:gd name="connsiteY55" fmla="*/ 1692943 h 2344739"/>
              <a:gd name="connsiteX56" fmla="*/ 10163922 w 12192001"/>
              <a:gd name="connsiteY56" fmla="*/ 1693739 h 2344739"/>
              <a:gd name="connsiteX57" fmla="*/ 10155160 w 12192001"/>
              <a:gd name="connsiteY57" fmla="*/ 1707487 h 2344739"/>
              <a:gd name="connsiteX58" fmla="*/ 10117119 w 12192001"/>
              <a:gd name="connsiteY58" fmla="*/ 1731142 h 2344739"/>
              <a:gd name="connsiteX59" fmla="*/ 10100445 w 12192001"/>
              <a:gd name="connsiteY59" fmla="*/ 1742432 h 2344739"/>
              <a:gd name="connsiteX60" fmla="*/ 10082169 w 12192001"/>
              <a:gd name="connsiteY60" fmla="*/ 1743296 h 2344739"/>
              <a:gd name="connsiteX61" fmla="*/ 10039240 w 12192001"/>
              <a:gd name="connsiteY61" fmla="*/ 1741632 h 2344739"/>
              <a:gd name="connsiteX62" fmla="*/ 9960019 w 12192001"/>
              <a:gd name="connsiteY62" fmla="*/ 1757147 h 2344739"/>
              <a:gd name="connsiteX63" fmla="*/ 9847792 w 12192001"/>
              <a:gd name="connsiteY63" fmla="*/ 1763915 h 2344739"/>
              <a:gd name="connsiteX64" fmla="*/ 9728309 w 12192001"/>
              <a:gd name="connsiteY64" fmla="*/ 1784122 h 2344739"/>
              <a:gd name="connsiteX65" fmla="*/ 9584507 w 12192001"/>
              <a:gd name="connsiteY65" fmla="*/ 1795542 h 2344739"/>
              <a:gd name="connsiteX66" fmla="*/ 9343052 w 12192001"/>
              <a:gd name="connsiteY66" fmla="*/ 1841244 h 2344739"/>
              <a:gd name="connsiteX67" fmla="*/ 9231370 w 12192001"/>
              <a:gd name="connsiteY67" fmla="*/ 1893149 h 2344739"/>
              <a:gd name="connsiteX68" fmla="*/ 9194810 w 12192001"/>
              <a:gd name="connsiteY68" fmla="*/ 1903228 h 2344739"/>
              <a:gd name="connsiteX69" fmla="*/ 9189246 w 12192001"/>
              <a:gd name="connsiteY69" fmla="*/ 1912467 h 2344739"/>
              <a:gd name="connsiteX70" fmla="*/ 9151232 w 12192001"/>
              <a:gd name="connsiteY70" fmla="*/ 1923669 h 2344739"/>
              <a:gd name="connsiteX71" fmla="*/ 9150210 w 12192001"/>
              <a:gd name="connsiteY71" fmla="*/ 1922604 h 2344739"/>
              <a:gd name="connsiteX72" fmla="*/ 9137318 w 12192001"/>
              <a:gd name="connsiteY72" fmla="*/ 1920435 h 2344739"/>
              <a:gd name="connsiteX73" fmla="*/ 9113812 w 12192001"/>
              <a:gd name="connsiteY73" fmla="*/ 1919069 h 2344739"/>
              <a:gd name="connsiteX74" fmla="*/ 9053453 w 12192001"/>
              <a:gd name="connsiteY74" fmla="*/ 1910755 h 2344739"/>
              <a:gd name="connsiteX75" fmla="*/ 9005486 w 12192001"/>
              <a:gd name="connsiteY75" fmla="*/ 1914040 h 2344739"/>
              <a:gd name="connsiteX76" fmla="*/ 9005201 w 12192001"/>
              <a:gd name="connsiteY76" fmla="*/ 1913800 h 2344739"/>
              <a:gd name="connsiteX77" fmla="*/ 8996232 w 12192001"/>
              <a:gd name="connsiteY77" fmla="*/ 1915011 h 2344739"/>
              <a:gd name="connsiteX78" fmla="*/ 8990394 w 12192001"/>
              <a:gd name="connsiteY78" fmla="*/ 1917072 h 2344739"/>
              <a:gd name="connsiteX79" fmla="*/ 8974337 w 12192001"/>
              <a:gd name="connsiteY79" fmla="*/ 1920298 h 2344739"/>
              <a:gd name="connsiteX80" fmla="*/ 8968011 w 12192001"/>
              <a:gd name="connsiteY80" fmla="*/ 1919598 h 2344739"/>
              <a:gd name="connsiteX81" fmla="*/ 8963048 w 12192001"/>
              <a:gd name="connsiteY81" fmla="*/ 1917373 h 2344739"/>
              <a:gd name="connsiteX82" fmla="*/ 8928988 w 12192001"/>
              <a:gd name="connsiteY82" fmla="*/ 1914185 h 2344739"/>
              <a:gd name="connsiteX83" fmla="*/ 8752444 w 12192001"/>
              <a:gd name="connsiteY83" fmla="*/ 1933417 h 2344739"/>
              <a:gd name="connsiteX84" fmla="*/ 8707847 w 12192001"/>
              <a:gd name="connsiteY84" fmla="*/ 1935518 h 2344739"/>
              <a:gd name="connsiteX85" fmla="*/ 8596071 w 12192001"/>
              <a:gd name="connsiteY85" fmla="*/ 1944090 h 2344739"/>
              <a:gd name="connsiteX86" fmla="*/ 8525230 w 12192001"/>
              <a:gd name="connsiteY86" fmla="*/ 1929248 h 2344739"/>
              <a:gd name="connsiteX87" fmla="*/ 8510983 w 12192001"/>
              <a:gd name="connsiteY87" fmla="*/ 1935163 h 2344739"/>
              <a:gd name="connsiteX88" fmla="*/ 8506167 w 12192001"/>
              <a:gd name="connsiteY88" fmla="*/ 1938164 h 2344739"/>
              <a:gd name="connsiteX89" fmla="*/ 8497968 w 12192001"/>
              <a:gd name="connsiteY89" fmla="*/ 1940902 h 2344739"/>
              <a:gd name="connsiteX90" fmla="*/ 8497594 w 12192001"/>
              <a:gd name="connsiteY90" fmla="*/ 1940723 h 2344739"/>
              <a:gd name="connsiteX91" fmla="*/ 8490249 w 12192001"/>
              <a:gd name="connsiteY91" fmla="*/ 1943773 h 2344739"/>
              <a:gd name="connsiteX92" fmla="*/ 8367182 w 12192001"/>
              <a:gd name="connsiteY92" fmla="*/ 1957815 h 2344739"/>
              <a:gd name="connsiteX93" fmla="*/ 8353799 w 12192001"/>
              <a:gd name="connsiteY93" fmla="*/ 1958009 h 2344739"/>
              <a:gd name="connsiteX94" fmla="*/ 8352373 w 12192001"/>
              <a:gd name="connsiteY94" fmla="*/ 1957169 h 2344739"/>
              <a:gd name="connsiteX95" fmla="*/ 8320104 w 12192001"/>
              <a:gd name="connsiteY95" fmla="*/ 1974587 h 2344739"/>
              <a:gd name="connsiteX96" fmla="*/ 8314433 w 12192001"/>
              <a:gd name="connsiteY96" fmla="*/ 1974913 h 2344739"/>
              <a:gd name="connsiteX97" fmla="*/ 8295174 w 12192001"/>
              <a:gd name="connsiteY97" fmla="*/ 1988808 h 2344739"/>
              <a:gd name="connsiteX98" fmla="*/ 8284276 w 12192001"/>
              <a:gd name="connsiteY98" fmla="*/ 1994631 h 2344739"/>
              <a:gd name="connsiteX99" fmla="*/ 8283150 w 12192001"/>
              <a:gd name="connsiteY99" fmla="*/ 1999074 h 2344739"/>
              <a:gd name="connsiteX100" fmla="*/ 8266076 w 12192001"/>
              <a:gd name="connsiteY100" fmla="*/ 2006249 h 2344739"/>
              <a:gd name="connsiteX101" fmla="*/ 8263377 w 12192001"/>
              <a:gd name="connsiteY101" fmla="*/ 2006019 h 2344739"/>
              <a:gd name="connsiteX102" fmla="*/ 8252033 w 12192001"/>
              <a:gd name="connsiteY102" fmla="*/ 2015862 h 2344739"/>
              <a:gd name="connsiteX103" fmla="*/ 8245834 w 12192001"/>
              <a:gd name="connsiteY103" fmla="*/ 2028854 h 2344739"/>
              <a:gd name="connsiteX104" fmla="*/ 8090272 w 12192001"/>
              <a:gd name="connsiteY104" fmla="*/ 2075015 h 2344739"/>
              <a:gd name="connsiteX105" fmla="*/ 7905407 w 12192001"/>
              <a:gd name="connsiteY105" fmla="*/ 2116988 h 2344739"/>
              <a:gd name="connsiteX106" fmla="*/ 7718745 w 12192001"/>
              <a:gd name="connsiteY106" fmla="*/ 2142703 h 2344739"/>
              <a:gd name="connsiteX107" fmla="*/ 7614347 w 12192001"/>
              <a:gd name="connsiteY107" fmla="*/ 2139232 h 2344739"/>
              <a:gd name="connsiteX108" fmla="*/ 7527543 w 12192001"/>
              <a:gd name="connsiteY108" fmla="*/ 2145060 h 2344739"/>
              <a:gd name="connsiteX109" fmla="*/ 7519571 w 12192001"/>
              <a:gd name="connsiteY109" fmla="*/ 2147613 h 2344739"/>
              <a:gd name="connsiteX110" fmla="*/ 7507411 w 12192001"/>
              <a:gd name="connsiteY110" fmla="*/ 2148948 h 2344739"/>
              <a:gd name="connsiteX111" fmla="*/ 7507040 w 12192001"/>
              <a:gd name="connsiteY111" fmla="*/ 2148621 h 2344739"/>
              <a:gd name="connsiteX112" fmla="*/ 7495795 w 12192001"/>
              <a:gd name="connsiteY112" fmla="*/ 2150573 h 2344739"/>
              <a:gd name="connsiteX113" fmla="*/ 7405391 w 12192001"/>
              <a:gd name="connsiteY113" fmla="*/ 2142468 h 2344739"/>
              <a:gd name="connsiteX114" fmla="*/ 7312180 w 12192001"/>
              <a:gd name="connsiteY114" fmla="*/ 2132873 h 2344739"/>
              <a:gd name="connsiteX115" fmla="*/ 7310853 w 12192001"/>
              <a:gd name="connsiteY115" fmla="*/ 2131431 h 2344739"/>
              <a:gd name="connsiteX116" fmla="*/ 7218559 w 12192001"/>
              <a:gd name="connsiteY116" fmla="*/ 2156680 h 2344739"/>
              <a:gd name="connsiteX117" fmla="*/ 7201101 w 12192001"/>
              <a:gd name="connsiteY117" fmla="*/ 2161230 h 2344739"/>
              <a:gd name="connsiteX118" fmla="*/ 7197004 w 12192001"/>
              <a:gd name="connsiteY118" fmla="*/ 2166588 h 2344739"/>
              <a:gd name="connsiteX119" fmla="*/ 7170808 w 12192001"/>
              <a:gd name="connsiteY119" fmla="*/ 2171236 h 2344739"/>
              <a:gd name="connsiteX120" fmla="*/ 7096988 w 12192001"/>
              <a:gd name="connsiteY120" fmla="*/ 2183464 h 2344739"/>
              <a:gd name="connsiteX121" fmla="*/ 7018496 w 12192001"/>
              <a:gd name="connsiteY121" fmla="*/ 2183090 h 2344739"/>
              <a:gd name="connsiteX122" fmla="*/ 6904146 w 12192001"/>
              <a:gd name="connsiteY122" fmla="*/ 2212596 h 2344739"/>
              <a:gd name="connsiteX123" fmla="*/ 6708222 w 12192001"/>
              <a:gd name="connsiteY123" fmla="*/ 2240551 h 2344739"/>
              <a:gd name="connsiteX124" fmla="*/ 6549454 w 12192001"/>
              <a:gd name="connsiteY124" fmla="*/ 2269327 h 2344739"/>
              <a:gd name="connsiteX125" fmla="*/ 6317560 w 12192001"/>
              <a:gd name="connsiteY125" fmla="*/ 2316127 h 2344739"/>
              <a:gd name="connsiteX126" fmla="*/ 6168674 w 12192001"/>
              <a:gd name="connsiteY126" fmla="*/ 2318214 h 2344739"/>
              <a:gd name="connsiteX127" fmla="*/ 6073848 w 12192001"/>
              <a:gd name="connsiteY127" fmla="*/ 2338676 h 2344739"/>
              <a:gd name="connsiteX128" fmla="*/ 6068529 w 12192001"/>
              <a:gd name="connsiteY128" fmla="*/ 2337139 h 2344739"/>
              <a:gd name="connsiteX129" fmla="*/ 6048638 w 12192001"/>
              <a:gd name="connsiteY129" fmla="*/ 2337822 h 2344739"/>
              <a:gd name="connsiteX130" fmla="*/ 6041285 w 12192001"/>
              <a:gd name="connsiteY130" fmla="*/ 2329473 h 2344739"/>
              <a:gd name="connsiteX131" fmla="*/ 6010090 w 12192001"/>
              <a:gd name="connsiteY131" fmla="*/ 2324380 h 2344739"/>
              <a:gd name="connsiteX132" fmla="*/ 5957375 w 12192001"/>
              <a:gd name="connsiteY132" fmla="*/ 2328024 h 2344739"/>
              <a:gd name="connsiteX133" fmla="*/ 5758919 w 12192001"/>
              <a:gd name="connsiteY133" fmla="*/ 2343716 h 2344739"/>
              <a:gd name="connsiteX134" fmla="*/ 5626960 w 12192001"/>
              <a:gd name="connsiteY134" fmla="*/ 2344739 h 2344739"/>
              <a:gd name="connsiteX135" fmla="*/ 5470906 w 12192001"/>
              <a:gd name="connsiteY135" fmla="*/ 2330719 h 2344739"/>
              <a:gd name="connsiteX136" fmla="*/ 5432761 w 12192001"/>
              <a:gd name="connsiteY136" fmla="*/ 2319466 h 2344739"/>
              <a:gd name="connsiteX137" fmla="*/ 5381669 w 12192001"/>
              <a:gd name="connsiteY137" fmla="*/ 2301764 h 2344739"/>
              <a:gd name="connsiteX138" fmla="*/ 5261764 w 12192001"/>
              <a:gd name="connsiteY138" fmla="*/ 2281347 h 2344739"/>
              <a:gd name="connsiteX139" fmla="*/ 5222961 w 12192001"/>
              <a:gd name="connsiteY139" fmla="*/ 2270223 h 2344739"/>
              <a:gd name="connsiteX140" fmla="*/ 5174660 w 12192001"/>
              <a:gd name="connsiteY140" fmla="*/ 2267233 h 2344739"/>
              <a:gd name="connsiteX141" fmla="*/ 5156554 w 12192001"/>
              <a:gd name="connsiteY141" fmla="*/ 2260010 h 2344739"/>
              <a:gd name="connsiteX142" fmla="*/ 5142599 w 12192001"/>
              <a:gd name="connsiteY142" fmla="*/ 2256610 h 2344739"/>
              <a:gd name="connsiteX143" fmla="*/ 5139596 w 12192001"/>
              <a:gd name="connsiteY143" fmla="*/ 2254509 h 2344739"/>
              <a:gd name="connsiteX144" fmla="*/ 5121659 w 12192001"/>
              <a:gd name="connsiteY144" fmla="*/ 2243656 h 2344739"/>
              <a:gd name="connsiteX145" fmla="*/ 5065790 w 12192001"/>
              <a:gd name="connsiteY145" fmla="*/ 2250227 h 2344739"/>
              <a:gd name="connsiteX146" fmla="*/ 5011514 w 12192001"/>
              <a:gd name="connsiteY146" fmla="*/ 2233846 h 2344739"/>
              <a:gd name="connsiteX147" fmla="*/ 4840441 w 12192001"/>
              <a:gd name="connsiteY147" fmla="*/ 2209829 h 2344739"/>
              <a:gd name="connsiteX148" fmla="*/ 4762447 w 12192001"/>
              <a:gd name="connsiteY148" fmla="*/ 2182061 h 2344739"/>
              <a:gd name="connsiteX149" fmla="*/ 4723186 w 12192001"/>
              <a:gd name="connsiteY149" fmla="*/ 2173047 h 2344739"/>
              <a:gd name="connsiteX150" fmla="*/ 4721176 w 12192001"/>
              <a:gd name="connsiteY150" fmla="*/ 2172298 h 2344739"/>
              <a:gd name="connsiteX151" fmla="*/ 4722111 w 12192001"/>
              <a:gd name="connsiteY151" fmla="*/ 2172087 h 2344739"/>
              <a:gd name="connsiteX152" fmla="*/ 4717202 w 12192001"/>
              <a:gd name="connsiteY152" fmla="*/ 2170817 h 2344739"/>
              <a:gd name="connsiteX153" fmla="*/ 4721176 w 12192001"/>
              <a:gd name="connsiteY153" fmla="*/ 2172298 h 2344739"/>
              <a:gd name="connsiteX154" fmla="*/ 4715526 w 12192001"/>
              <a:gd name="connsiteY154" fmla="*/ 2173573 h 2344739"/>
              <a:gd name="connsiteX155" fmla="*/ 4515814 w 12192001"/>
              <a:gd name="connsiteY155" fmla="*/ 2163671 h 2344739"/>
              <a:gd name="connsiteX156" fmla="*/ 4428543 w 12192001"/>
              <a:gd name="connsiteY156" fmla="*/ 2153020 h 2344739"/>
              <a:gd name="connsiteX157" fmla="*/ 4362875 w 12192001"/>
              <a:gd name="connsiteY157" fmla="*/ 2151674 h 2344739"/>
              <a:gd name="connsiteX158" fmla="*/ 4316966 w 12192001"/>
              <a:gd name="connsiteY158" fmla="*/ 2158289 h 2344739"/>
              <a:gd name="connsiteX159" fmla="*/ 4315110 w 12192001"/>
              <a:gd name="connsiteY159" fmla="*/ 2156948 h 2344739"/>
              <a:gd name="connsiteX160" fmla="*/ 4295144 w 12192001"/>
              <a:gd name="connsiteY160" fmla="*/ 2155069 h 2344739"/>
              <a:gd name="connsiteX161" fmla="*/ 4290064 w 12192001"/>
              <a:gd name="connsiteY161" fmla="*/ 2157986 h 2344739"/>
              <a:gd name="connsiteX162" fmla="*/ 4276142 w 12192001"/>
              <a:gd name="connsiteY162" fmla="*/ 2157740 h 2344739"/>
              <a:gd name="connsiteX163" fmla="*/ 4248117 w 12192001"/>
              <a:gd name="connsiteY163" fmla="*/ 2160064 h 2344739"/>
              <a:gd name="connsiteX164" fmla="*/ 4202051 w 12192001"/>
              <a:gd name="connsiteY164" fmla="*/ 2157269 h 2344739"/>
              <a:gd name="connsiteX165" fmla="*/ 4201745 w 12192001"/>
              <a:gd name="connsiteY165" fmla="*/ 2156010 h 2344739"/>
              <a:gd name="connsiteX166" fmla="*/ 4191248 w 12192001"/>
              <a:gd name="connsiteY166" fmla="*/ 2150376 h 2344739"/>
              <a:gd name="connsiteX167" fmla="*/ 4142745 w 12192001"/>
              <a:gd name="connsiteY167" fmla="*/ 2134511 h 2344739"/>
              <a:gd name="connsiteX168" fmla="*/ 4083097 w 12192001"/>
              <a:gd name="connsiteY168" fmla="*/ 2107978 h 2344739"/>
              <a:gd name="connsiteX169" fmla="*/ 4074546 w 12192001"/>
              <a:gd name="connsiteY169" fmla="*/ 2107143 h 2344739"/>
              <a:gd name="connsiteX170" fmla="*/ 4074427 w 12192001"/>
              <a:gd name="connsiteY170" fmla="*/ 2106844 h 2344739"/>
              <a:gd name="connsiteX171" fmla="*/ 4065510 w 12192001"/>
              <a:gd name="connsiteY171" fmla="*/ 2105400 h 2344739"/>
              <a:gd name="connsiteX172" fmla="*/ 4058954 w 12192001"/>
              <a:gd name="connsiteY172" fmla="*/ 2105618 h 2344739"/>
              <a:gd name="connsiteX173" fmla="*/ 4042364 w 12192001"/>
              <a:gd name="connsiteY173" fmla="*/ 2103997 h 2344739"/>
              <a:gd name="connsiteX174" fmla="*/ 4036997 w 12192001"/>
              <a:gd name="connsiteY174" fmla="*/ 2101563 h 2344739"/>
              <a:gd name="connsiteX175" fmla="*/ 4035363 w 12192001"/>
              <a:gd name="connsiteY175" fmla="*/ 2097896 h 2344739"/>
              <a:gd name="connsiteX176" fmla="*/ 4033778 w 12192001"/>
              <a:gd name="connsiteY176" fmla="*/ 2098131 h 2344739"/>
              <a:gd name="connsiteX177" fmla="*/ 4004538 w 12192001"/>
              <a:gd name="connsiteY177" fmla="*/ 2085563 h 2344739"/>
              <a:gd name="connsiteX178" fmla="*/ 3936846 w 12192001"/>
              <a:gd name="connsiteY178" fmla="*/ 2068106 h 2344739"/>
              <a:gd name="connsiteX179" fmla="*/ 3897275 w 12192001"/>
              <a:gd name="connsiteY179" fmla="*/ 2062451 h 2344739"/>
              <a:gd name="connsiteX180" fmla="*/ 3789760 w 12192001"/>
              <a:gd name="connsiteY180" fmla="*/ 2042213 h 2344739"/>
              <a:gd name="connsiteX181" fmla="*/ 3682513 w 12192001"/>
              <a:gd name="connsiteY181" fmla="*/ 2018290 h 2344739"/>
              <a:gd name="connsiteX182" fmla="*/ 3610035 w 12192001"/>
              <a:gd name="connsiteY182" fmla="*/ 1986019 h 2344739"/>
              <a:gd name="connsiteX183" fmla="*/ 3603855 w 12192001"/>
              <a:gd name="connsiteY183" fmla="*/ 1987381 h 2344739"/>
              <a:gd name="connsiteX184" fmla="*/ 3594736 w 12192001"/>
              <a:gd name="connsiteY184" fmla="*/ 1987545 h 2344739"/>
              <a:gd name="connsiteX185" fmla="*/ 3594501 w 12192001"/>
              <a:gd name="connsiteY185" fmla="*/ 1987276 h 2344739"/>
              <a:gd name="connsiteX186" fmla="*/ 3585978 w 12192001"/>
              <a:gd name="connsiteY186" fmla="*/ 1987966 h 2344739"/>
              <a:gd name="connsiteX187" fmla="*/ 3536135 w 12192001"/>
              <a:gd name="connsiteY187" fmla="*/ 1978267 h 2344739"/>
              <a:gd name="connsiteX188" fmla="*/ 3473223 w 12192001"/>
              <a:gd name="connsiteY188" fmla="*/ 1974606 h 2344739"/>
              <a:gd name="connsiteX189" fmla="*/ 3400728 w 12192001"/>
              <a:gd name="connsiteY189" fmla="*/ 1962558 h 2344739"/>
              <a:gd name="connsiteX190" fmla="*/ 3363888 w 12192001"/>
              <a:gd name="connsiteY190" fmla="*/ 1979510 h 2344739"/>
              <a:gd name="connsiteX191" fmla="*/ 3344026 w 12192001"/>
              <a:gd name="connsiteY191" fmla="*/ 1981192 h 2344739"/>
              <a:gd name="connsiteX192" fmla="*/ 3341698 w 12192001"/>
              <a:gd name="connsiteY192" fmla="*/ 1980217 h 2344739"/>
              <a:gd name="connsiteX193" fmla="*/ 3262356 w 12192001"/>
              <a:gd name="connsiteY193" fmla="*/ 1986094 h 2344739"/>
              <a:gd name="connsiteX194" fmla="*/ 3142556 w 12192001"/>
              <a:gd name="connsiteY194" fmla="*/ 1993869 h 2344739"/>
              <a:gd name="connsiteX195" fmla="*/ 3030291 w 12192001"/>
              <a:gd name="connsiteY195" fmla="*/ 1996512 h 2344739"/>
              <a:gd name="connsiteX196" fmla="*/ 2781569 w 12192001"/>
              <a:gd name="connsiteY196" fmla="*/ 2018333 h 2344739"/>
              <a:gd name="connsiteX197" fmla="*/ 2646527 w 12192001"/>
              <a:gd name="connsiteY197" fmla="*/ 2028869 h 2344739"/>
              <a:gd name="connsiteX198" fmla="*/ 2568028 w 12192001"/>
              <a:gd name="connsiteY198" fmla="*/ 2002628 h 2344739"/>
              <a:gd name="connsiteX199" fmla="*/ 2443255 w 12192001"/>
              <a:gd name="connsiteY199" fmla="*/ 2016529 h 2344739"/>
              <a:gd name="connsiteX200" fmla="*/ 2315112 w 12192001"/>
              <a:gd name="connsiteY200" fmla="*/ 2024996 h 2344739"/>
              <a:gd name="connsiteX201" fmla="*/ 2208578 w 12192001"/>
              <a:gd name="connsiteY201" fmla="*/ 2019763 h 2344739"/>
              <a:gd name="connsiteX202" fmla="*/ 2094665 w 12192001"/>
              <a:gd name="connsiteY202" fmla="*/ 2003052 h 2344739"/>
              <a:gd name="connsiteX203" fmla="*/ 1997356 w 12192001"/>
              <a:gd name="connsiteY203" fmla="*/ 1995032 h 2344739"/>
              <a:gd name="connsiteX204" fmla="*/ 1928172 w 12192001"/>
              <a:gd name="connsiteY204" fmla="*/ 2016977 h 2344739"/>
              <a:gd name="connsiteX205" fmla="*/ 1921650 w 12192001"/>
              <a:gd name="connsiteY205" fmla="*/ 2012146 h 2344739"/>
              <a:gd name="connsiteX206" fmla="*/ 1873080 w 12192001"/>
              <a:gd name="connsiteY206" fmla="*/ 2013741 h 2344739"/>
              <a:gd name="connsiteX207" fmla="*/ 1786655 w 12192001"/>
              <a:gd name="connsiteY207" fmla="*/ 2041363 h 2344739"/>
              <a:gd name="connsiteX208" fmla="*/ 1738204 w 12192001"/>
              <a:gd name="connsiteY208" fmla="*/ 2036312 h 2344739"/>
              <a:gd name="connsiteX209" fmla="*/ 1675071 w 12192001"/>
              <a:gd name="connsiteY209" fmla="*/ 2019963 h 2344739"/>
              <a:gd name="connsiteX210" fmla="*/ 1608669 w 12192001"/>
              <a:gd name="connsiteY210" fmla="*/ 2013066 h 2344739"/>
              <a:gd name="connsiteX211" fmla="*/ 1496110 w 12192001"/>
              <a:gd name="connsiteY211" fmla="*/ 1987476 h 2344739"/>
              <a:gd name="connsiteX212" fmla="*/ 1149979 w 12192001"/>
              <a:gd name="connsiteY212" fmla="*/ 1938041 h 2344739"/>
              <a:gd name="connsiteX213" fmla="*/ 858269 w 12192001"/>
              <a:gd name="connsiteY213" fmla="*/ 1928608 h 2344739"/>
              <a:gd name="connsiteX214" fmla="*/ 837540 w 12192001"/>
              <a:gd name="connsiteY214" fmla="*/ 1929821 h 2344739"/>
              <a:gd name="connsiteX215" fmla="*/ 816809 w 12192001"/>
              <a:gd name="connsiteY215" fmla="*/ 1927857 h 2344739"/>
              <a:gd name="connsiteX216" fmla="*/ 811506 w 12192001"/>
              <a:gd name="connsiteY216" fmla="*/ 1930751 h 2344739"/>
              <a:gd name="connsiteX217" fmla="*/ 797041 w 12192001"/>
              <a:gd name="connsiteY217" fmla="*/ 1930446 h 2344739"/>
              <a:gd name="connsiteX218" fmla="*/ 767901 w 12192001"/>
              <a:gd name="connsiteY218" fmla="*/ 1932653 h 2344739"/>
              <a:gd name="connsiteX219" fmla="*/ 763053 w 12192001"/>
              <a:gd name="connsiteY219" fmla="*/ 1930432 h 2344739"/>
              <a:gd name="connsiteX220" fmla="*/ 720047 w 12192001"/>
              <a:gd name="connsiteY220" fmla="*/ 1929661 h 2344739"/>
              <a:gd name="connsiteX221" fmla="*/ 719742 w 12192001"/>
              <a:gd name="connsiteY221" fmla="*/ 1928399 h 2344739"/>
              <a:gd name="connsiteX222" fmla="*/ 708875 w 12192001"/>
              <a:gd name="connsiteY222" fmla="*/ 1922722 h 2344739"/>
              <a:gd name="connsiteX223" fmla="*/ 596792 w 12192001"/>
              <a:gd name="connsiteY223" fmla="*/ 1879864 h 2344739"/>
              <a:gd name="connsiteX224" fmla="*/ 578535 w 12192001"/>
              <a:gd name="connsiteY224" fmla="*/ 1877212 h 2344739"/>
              <a:gd name="connsiteX225" fmla="*/ 571717 w 12192001"/>
              <a:gd name="connsiteY225" fmla="*/ 1877401 h 2344739"/>
              <a:gd name="connsiteX226" fmla="*/ 445099 w 12192001"/>
              <a:gd name="connsiteY226" fmla="*/ 1839371 h 2344739"/>
              <a:gd name="connsiteX227" fmla="*/ 404015 w 12192001"/>
              <a:gd name="connsiteY227" fmla="*/ 1833548 h 2344739"/>
              <a:gd name="connsiteX228" fmla="*/ 292435 w 12192001"/>
              <a:gd name="connsiteY228" fmla="*/ 1812852 h 2344739"/>
              <a:gd name="connsiteX229" fmla="*/ 118381 w 12192001"/>
              <a:gd name="connsiteY229" fmla="*/ 1761047 h 2344739"/>
              <a:gd name="connsiteX230" fmla="*/ 15526 w 12192001"/>
              <a:gd name="connsiteY230" fmla="*/ 1758191 h 2344739"/>
              <a:gd name="connsiteX231" fmla="*/ 2 w 12192001"/>
              <a:gd name="connsiteY231" fmla="*/ 1752722 h 2344739"/>
              <a:gd name="connsiteX232" fmla="*/ 1 w 12192001"/>
              <a:gd name="connsiteY232" fmla="*/ 762497 h 2344739"/>
              <a:gd name="connsiteX233" fmla="*/ 0 w 12192001"/>
              <a:gd name="connsiteY233" fmla="*/ 762497 h 2344739"/>
              <a:gd name="connsiteX234" fmla="*/ 0 w 12192001"/>
              <a:gd name="connsiteY234" fmla="*/ 222213 h 2344739"/>
              <a:gd name="connsiteX235" fmla="*/ 0 w 12192001"/>
              <a:gd name="connsiteY235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415912 w 12192001"/>
              <a:gd name="connsiteY26" fmla="*/ 1173869 h 2344739"/>
              <a:gd name="connsiteX27" fmla="*/ 11245526 w 12192001"/>
              <a:gd name="connsiteY27" fmla="*/ 1274060 h 2344739"/>
              <a:gd name="connsiteX28" fmla="*/ 11227161 w 12192001"/>
              <a:gd name="connsiteY28" fmla="*/ 1276236 h 2344739"/>
              <a:gd name="connsiteX29" fmla="*/ 11216939 w 12192001"/>
              <a:gd name="connsiteY29" fmla="*/ 1275961 h 2344739"/>
              <a:gd name="connsiteX30" fmla="*/ 11216036 w 12192001"/>
              <a:gd name="connsiteY30" fmla="*/ 1275018 h 2344739"/>
              <a:gd name="connsiteX31" fmla="*/ 11187737 w 12192001"/>
              <a:gd name="connsiteY31" fmla="*/ 1292383 h 2344739"/>
              <a:gd name="connsiteX32" fmla="*/ 11183353 w 12192001"/>
              <a:gd name="connsiteY32" fmla="*/ 1292525 h 2344739"/>
              <a:gd name="connsiteX33" fmla="*/ 11165706 w 12192001"/>
              <a:gd name="connsiteY33" fmla="*/ 1306612 h 2344739"/>
              <a:gd name="connsiteX34" fmla="*/ 11156163 w 12192001"/>
              <a:gd name="connsiteY34" fmla="*/ 1312414 h 2344739"/>
              <a:gd name="connsiteX35" fmla="*/ 11154348 w 12192001"/>
              <a:gd name="connsiteY35" fmla="*/ 1317097 h 2344739"/>
              <a:gd name="connsiteX36" fmla="*/ 11139813 w 12192001"/>
              <a:gd name="connsiteY36" fmla="*/ 1324115 h 2344739"/>
              <a:gd name="connsiteX37" fmla="*/ 11137813 w 12192001"/>
              <a:gd name="connsiteY37" fmla="*/ 1323772 h 2344739"/>
              <a:gd name="connsiteX38" fmla="*/ 11127060 w 12192001"/>
              <a:gd name="connsiteY38" fmla="*/ 1333832 h 2344739"/>
              <a:gd name="connsiteX39" fmla="*/ 11119543 w 12192001"/>
              <a:gd name="connsiteY39" fmla="*/ 1347424 h 2344739"/>
              <a:gd name="connsiteX40" fmla="*/ 10893535 w 12192001"/>
              <a:gd name="connsiteY40" fmla="*/ 1473399 h 2344739"/>
              <a:gd name="connsiteX41" fmla="*/ 10772152 w 12192001"/>
              <a:gd name="connsiteY41" fmla="*/ 1523191 h 2344739"/>
              <a:gd name="connsiteX42" fmla="*/ 10626520 w 12192001"/>
              <a:gd name="connsiteY42" fmla="*/ 1559229 h 2344739"/>
              <a:gd name="connsiteX43" fmla="*/ 10580747 w 12192001"/>
              <a:gd name="connsiteY43" fmla="*/ 1568689 h 2344739"/>
              <a:gd name="connsiteX44" fmla="*/ 10546642 w 12192001"/>
              <a:gd name="connsiteY44" fmla="*/ 1598423 h 2344739"/>
              <a:gd name="connsiteX45" fmla="*/ 10528495 w 12192001"/>
              <a:gd name="connsiteY45" fmla="*/ 1596907 h 2344739"/>
              <a:gd name="connsiteX46" fmla="*/ 10525298 w 12192001"/>
              <a:gd name="connsiteY46" fmla="*/ 1596411 h 2344739"/>
              <a:gd name="connsiteX47" fmla="*/ 10513981 w 12192001"/>
              <a:gd name="connsiteY47" fmla="*/ 1599537 h 2344739"/>
              <a:gd name="connsiteX48" fmla="*/ 10490587 w 12192001"/>
              <a:gd name="connsiteY48" fmla="*/ 1594156 h 2344739"/>
              <a:gd name="connsiteX49" fmla="*/ 10470270 w 12192001"/>
              <a:gd name="connsiteY49" fmla="*/ 1601693 h 2344739"/>
              <a:gd name="connsiteX50" fmla="*/ 10375894 w 12192001"/>
              <a:gd name="connsiteY50" fmla="*/ 1644598 h 2344739"/>
              <a:gd name="connsiteX51" fmla="*/ 10318190 w 12192001"/>
              <a:gd name="connsiteY51" fmla="*/ 1666221 h 2344739"/>
              <a:gd name="connsiteX52" fmla="*/ 10294319 w 12192001"/>
              <a:gd name="connsiteY52" fmla="*/ 1668079 h 2344739"/>
              <a:gd name="connsiteX53" fmla="*/ 10262295 w 12192001"/>
              <a:gd name="connsiteY53" fmla="*/ 1674948 h 2344739"/>
              <a:gd name="connsiteX54" fmla="*/ 10204270 w 12192001"/>
              <a:gd name="connsiteY54" fmla="*/ 1682149 h 2344739"/>
              <a:gd name="connsiteX55" fmla="*/ 10176611 w 12192001"/>
              <a:gd name="connsiteY55" fmla="*/ 1692943 h 2344739"/>
              <a:gd name="connsiteX56" fmla="*/ 10163922 w 12192001"/>
              <a:gd name="connsiteY56" fmla="*/ 1693739 h 2344739"/>
              <a:gd name="connsiteX57" fmla="*/ 10155160 w 12192001"/>
              <a:gd name="connsiteY57" fmla="*/ 1707487 h 2344739"/>
              <a:gd name="connsiteX58" fmla="*/ 10117119 w 12192001"/>
              <a:gd name="connsiteY58" fmla="*/ 1731142 h 2344739"/>
              <a:gd name="connsiteX59" fmla="*/ 10100445 w 12192001"/>
              <a:gd name="connsiteY59" fmla="*/ 1742432 h 2344739"/>
              <a:gd name="connsiteX60" fmla="*/ 10082169 w 12192001"/>
              <a:gd name="connsiteY60" fmla="*/ 1743296 h 2344739"/>
              <a:gd name="connsiteX61" fmla="*/ 10039240 w 12192001"/>
              <a:gd name="connsiteY61" fmla="*/ 1741632 h 2344739"/>
              <a:gd name="connsiteX62" fmla="*/ 9960019 w 12192001"/>
              <a:gd name="connsiteY62" fmla="*/ 1757147 h 2344739"/>
              <a:gd name="connsiteX63" fmla="*/ 9847792 w 12192001"/>
              <a:gd name="connsiteY63" fmla="*/ 1763915 h 2344739"/>
              <a:gd name="connsiteX64" fmla="*/ 9728309 w 12192001"/>
              <a:gd name="connsiteY64" fmla="*/ 1784122 h 2344739"/>
              <a:gd name="connsiteX65" fmla="*/ 9584507 w 12192001"/>
              <a:gd name="connsiteY65" fmla="*/ 1795542 h 2344739"/>
              <a:gd name="connsiteX66" fmla="*/ 9343052 w 12192001"/>
              <a:gd name="connsiteY66" fmla="*/ 1841244 h 2344739"/>
              <a:gd name="connsiteX67" fmla="*/ 9231370 w 12192001"/>
              <a:gd name="connsiteY67" fmla="*/ 1893149 h 2344739"/>
              <a:gd name="connsiteX68" fmla="*/ 9194810 w 12192001"/>
              <a:gd name="connsiteY68" fmla="*/ 1903228 h 2344739"/>
              <a:gd name="connsiteX69" fmla="*/ 9189246 w 12192001"/>
              <a:gd name="connsiteY69" fmla="*/ 1912467 h 2344739"/>
              <a:gd name="connsiteX70" fmla="*/ 9151232 w 12192001"/>
              <a:gd name="connsiteY70" fmla="*/ 1923669 h 2344739"/>
              <a:gd name="connsiteX71" fmla="*/ 9150210 w 12192001"/>
              <a:gd name="connsiteY71" fmla="*/ 1922604 h 2344739"/>
              <a:gd name="connsiteX72" fmla="*/ 9137318 w 12192001"/>
              <a:gd name="connsiteY72" fmla="*/ 1920435 h 2344739"/>
              <a:gd name="connsiteX73" fmla="*/ 9113812 w 12192001"/>
              <a:gd name="connsiteY73" fmla="*/ 1919069 h 2344739"/>
              <a:gd name="connsiteX74" fmla="*/ 9053453 w 12192001"/>
              <a:gd name="connsiteY74" fmla="*/ 1910755 h 2344739"/>
              <a:gd name="connsiteX75" fmla="*/ 9005486 w 12192001"/>
              <a:gd name="connsiteY75" fmla="*/ 1914040 h 2344739"/>
              <a:gd name="connsiteX76" fmla="*/ 9005201 w 12192001"/>
              <a:gd name="connsiteY76" fmla="*/ 1913800 h 2344739"/>
              <a:gd name="connsiteX77" fmla="*/ 8996232 w 12192001"/>
              <a:gd name="connsiteY77" fmla="*/ 1915011 h 2344739"/>
              <a:gd name="connsiteX78" fmla="*/ 8990394 w 12192001"/>
              <a:gd name="connsiteY78" fmla="*/ 1917072 h 2344739"/>
              <a:gd name="connsiteX79" fmla="*/ 8974337 w 12192001"/>
              <a:gd name="connsiteY79" fmla="*/ 1920298 h 2344739"/>
              <a:gd name="connsiteX80" fmla="*/ 8968011 w 12192001"/>
              <a:gd name="connsiteY80" fmla="*/ 1919598 h 2344739"/>
              <a:gd name="connsiteX81" fmla="*/ 8963048 w 12192001"/>
              <a:gd name="connsiteY81" fmla="*/ 1917373 h 2344739"/>
              <a:gd name="connsiteX82" fmla="*/ 8928988 w 12192001"/>
              <a:gd name="connsiteY82" fmla="*/ 1914185 h 2344739"/>
              <a:gd name="connsiteX83" fmla="*/ 8752444 w 12192001"/>
              <a:gd name="connsiteY83" fmla="*/ 1933417 h 2344739"/>
              <a:gd name="connsiteX84" fmla="*/ 8707847 w 12192001"/>
              <a:gd name="connsiteY84" fmla="*/ 1935518 h 2344739"/>
              <a:gd name="connsiteX85" fmla="*/ 8596071 w 12192001"/>
              <a:gd name="connsiteY85" fmla="*/ 1944090 h 2344739"/>
              <a:gd name="connsiteX86" fmla="*/ 8525230 w 12192001"/>
              <a:gd name="connsiteY86" fmla="*/ 1929248 h 2344739"/>
              <a:gd name="connsiteX87" fmla="*/ 8510983 w 12192001"/>
              <a:gd name="connsiteY87" fmla="*/ 1935163 h 2344739"/>
              <a:gd name="connsiteX88" fmla="*/ 8506167 w 12192001"/>
              <a:gd name="connsiteY88" fmla="*/ 1938164 h 2344739"/>
              <a:gd name="connsiteX89" fmla="*/ 8497968 w 12192001"/>
              <a:gd name="connsiteY89" fmla="*/ 1940902 h 2344739"/>
              <a:gd name="connsiteX90" fmla="*/ 8497594 w 12192001"/>
              <a:gd name="connsiteY90" fmla="*/ 1940723 h 2344739"/>
              <a:gd name="connsiteX91" fmla="*/ 8490249 w 12192001"/>
              <a:gd name="connsiteY91" fmla="*/ 1943773 h 2344739"/>
              <a:gd name="connsiteX92" fmla="*/ 8367182 w 12192001"/>
              <a:gd name="connsiteY92" fmla="*/ 1957815 h 2344739"/>
              <a:gd name="connsiteX93" fmla="*/ 8353799 w 12192001"/>
              <a:gd name="connsiteY93" fmla="*/ 1958009 h 2344739"/>
              <a:gd name="connsiteX94" fmla="*/ 8352373 w 12192001"/>
              <a:gd name="connsiteY94" fmla="*/ 1957169 h 2344739"/>
              <a:gd name="connsiteX95" fmla="*/ 8320104 w 12192001"/>
              <a:gd name="connsiteY95" fmla="*/ 1974587 h 2344739"/>
              <a:gd name="connsiteX96" fmla="*/ 8314433 w 12192001"/>
              <a:gd name="connsiteY96" fmla="*/ 1974913 h 2344739"/>
              <a:gd name="connsiteX97" fmla="*/ 8295174 w 12192001"/>
              <a:gd name="connsiteY97" fmla="*/ 1988808 h 2344739"/>
              <a:gd name="connsiteX98" fmla="*/ 8284276 w 12192001"/>
              <a:gd name="connsiteY98" fmla="*/ 1994631 h 2344739"/>
              <a:gd name="connsiteX99" fmla="*/ 8283150 w 12192001"/>
              <a:gd name="connsiteY99" fmla="*/ 1999074 h 2344739"/>
              <a:gd name="connsiteX100" fmla="*/ 8266076 w 12192001"/>
              <a:gd name="connsiteY100" fmla="*/ 2006249 h 2344739"/>
              <a:gd name="connsiteX101" fmla="*/ 8263377 w 12192001"/>
              <a:gd name="connsiteY101" fmla="*/ 2006019 h 2344739"/>
              <a:gd name="connsiteX102" fmla="*/ 8252033 w 12192001"/>
              <a:gd name="connsiteY102" fmla="*/ 2015862 h 2344739"/>
              <a:gd name="connsiteX103" fmla="*/ 8245834 w 12192001"/>
              <a:gd name="connsiteY103" fmla="*/ 2028854 h 2344739"/>
              <a:gd name="connsiteX104" fmla="*/ 8090272 w 12192001"/>
              <a:gd name="connsiteY104" fmla="*/ 2075015 h 2344739"/>
              <a:gd name="connsiteX105" fmla="*/ 7905407 w 12192001"/>
              <a:gd name="connsiteY105" fmla="*/ 2116988 h 2344739"/>
              <a:gd name="connsiteX106" fmla="*/ 7718745 w 12192001"/>
              <a:gd name="connsiteY106" fmla="*/ 2142703 h 2344739"/>
              <a:gd name="connsiteX107" fmla="*/ 7614347 w 12192001"/>
              <a:gd name="connsiteY107" fmla="*/ 2139232 h 2344739"/>
              <a:gd name="connsiteX108" fmla="*/ 7527543 w 12192001"/>
              <a:gd name="connsiteY108" fmla="*/ 2145060 h 2344739"/>
              <a:gd name="connsiteX109" fmla="*/ 7519571 w 12192001"/>
              <a:gd name="connsiteY109" fmla="*/ 2147613 h 2344739"/>
              <a:gd name="connsiteX110" fmla="*/ 7507411 w 12192001"/>
              <a:gd name="connsiteY110" fmla="*/ 2148948 h 2344739"/>
              <a:gd name="connsiteX111" fmla="*/ 7507040 w 12192001"/>
              <a:gd name="connsiteY111" fmla="*/ 2148621 h 2344739"/>
              <a:gd name="connsiteX112" fmla="*/ 7495795 w 12192001"/>
              <a:gd name="connsiteY112" fmla="*/ 2150573 h 2344739"/>
              <a:gd name="connsiteX113" fmla="*/ 7405391 w 12192001"/>
              <a:gd name="connsiteY113" fmla="*/ 2142468 h 2344739"/>
              <a:gd name="connsiteX114" fmla="*/ 7312180 w 12192001"/>
              <a:gd name="connsiteY114" fmla="*/ 2132873 h 2344739"/>
              <a:gd name="connsiteX115" fmla="*/ 7310853 w 12192001"/>
              <a:gd name="connsiteY115" fmla="*/ 2131431 h 2344739"/>
              <a:gd name="connsiteX116" fmla="*/ 7218559 w 12192001"/>
              <a:gd name="connsiteY116" fmla="*/ 2156680 h 2344739"/>
              <a:gd name="connsiteX117" fmla="*/ 7201101 w 12192001"/>
              <a:gd name="connsiteY117" fmla="*/ 2161230 h 2344739"/>
              <a:gd name="connsiteX118" fmla="*/ 7197004 w 12192001"/>
              <a:gd name="connsiteY118" fmla="*/ 2166588 h 2344739"/>
              <a:gd name="connsiteX119" fmla="*/ 7170808 w 12192001"/>
              <a:gd name="connsiteY119" fmla="*/ 2171236 h 2344739"/>
              <a:gd name="connsiteX120" fmla="*/ 7096988 w 12192001"/>
              <a:gd name="connsiteY120" fmla="*/ 2183464 h 2344739"/>
              <a:gd name="connsiteX121" fmla="*/ 7018496 w 12192001"/>
              <a:gd name="connsiteY121" fmla="*/ 2183090 h 2344739"/>
              <a:gd name="connsiteX122" fmla="*/ 6904146 w 12192001"/>
              <a:gd name="connsiteY122" fmla="*/ 2212596 h 2344739"/>
              <a:gd name="connsiteX123" fmla="*/ 6708222 w 12192001"/>
              <a:gd name="connsiteY123" fmla="*/ 2240551 h 2344739"/>
              <a:gd name="connsiteX124" fmla="*/ 6549454 w 12192001"/>
              <a:gd name="connsiteY124" fmla="*/ 2269327 h 2344739"/>
              <a:gd name="connsiteX125" fmla="*/ 6317560 w 12192001"/>
              <a:gd name="connsiteY125" fmla="*/ 2316127 h 2344739"/>
              <a:gd name="connsiteX126" fmla="*/ 6168674 w 12192001"/>
              <a:gd name="connsiteY126" fmla="*/ 2318214 h 2344739"/>
              <a:gd name="connsiteX127" fmla="*/ 6073848 w 12192001"/>
              <a:gd name="connsiteY127" fmla="*/ 2338676 h 2344739"/>
              <a:gd name="connsiteX128" fmla="*/ 6068529 w 12192001"/>
              <a:gd name="connsiteY128" fmla="*/ 2337139 h 2344739"/>
              <a:gd name="connsiteX129" fmla="*/ 6048638 w 12192001"/>
              <a:gd name="connsiteY129" fmla="*/ 2337822 h 2344739"/>
              <a:gd name="connsiteX130" fmla="*/ 6041285 w 12192001"/>
              <a:gd name="connsiteY130" fmla="*/ 2329473 h 2344739"/>
              <a:gd name="connsiteX131" fmla="*/ 6010090 w 12192001"/>
              <a:gd name="connsiteY131" fmla="*/ 2324380 h 2344739"/>
              <a:gd name="connsiteX132" fmla="*/ 5957375 w 12192001"/>
              <a:gd name="connsiteY132" fmla="*/ 2328024 h 2344739"/>
              <a:gd name="connsiteX133" fmla="*/ 5758919 w 12192001"/>
              <a:gd name="connsiteY133" fmla="*/ 2343716 h 2344739"/>
              <a:gd name="connsiteX134" fmla="*/ 5626960 w 12192001"/>
              <a:gd name="connsiteY134" fmla="*/ 2344739 h 2344739"/>
              <a:gd name="connsiteX135" fmla="*/ 5470906 w 12192001"/>
              <a:gd name="connsiteY135" fmla="*/ 2330719 h 2344739"/>
              <a:gd name="connsiteX136" fmla="*/ 5432761 w 12192001"/>
              <a:gd name="connsiteY136" fmla="*/ 2319466 h 2344739"/>
              <a:gd name="connsiteX137" fmla="*/ 5381669 w 12192001"/>
              <a:gd name="connsiteY137" fmla="*/ 2301764 h 2344739"/>
              <a:gd name="connsiteX138" fmla="*/ 5261764 w 12192001"/>
              <a:gd name="connsiteY138" fmla="*/ 2281347 h 2344739"/>
              <a:gd name="connsiteX139" fmla="*/ 5222961 w 12192001"/>
              <a:gd name="connsiteY139" fmla="*/ 2270223 h 2344739"/>
              <a:gd name="connsiteX140" fmla="*/ 5174660 w 12192001"/>
              <a:gd name="connsiteY140" fmla="*/ 2267233 h 2344739"/>
              <a:gd name="connsiteX141" fmla="*/ 5156554 w 12192001"/>
              <a:gd name="connsiteY141" fmla="*/ 2260010 h 2344739"/>
              <a:gd name="connsiteX142" fmla="*/ 5142599 w 12192001"/>
              <a:gd name="connsiteY142" fmla="*/ 2256610 h 2344739"/>
              <a:gd name="connsiteX143" fmla="*/ 5139596 w 12192001"/>
              <a:gd name="connsiteY143" fmla="*/ 2254509 h 2344739"/>
              <a:gd name="connsiteX144" fmla="*/ 5121659 w 12192001"/>
              <a:gd name="connsiteY144" fmla="*/ 2243656 h 2344739"/>
              <a:gd name="connsiteX145" fmla="*/ 5065790 w 12192001"/>
              <a:gd name="connsiteY145" fmla="*/ 2250227 h 2344739"/>
              <a:gd name="connsiteX146" fmla="*/ 5011514 w 12192001"/>
              <a:gd name="connsiteY146" fmla="*/ 2233846 h 2344739"/>
              <a:gd name="connsiteX147" fmla="*/ 4840441 w 12192001"/>
              <a:gd name="connsiteY147" fmla="*/ 2209829 h 2344739"/>
              <a:gd name="connsiteX148" fmla="*/ 4762447 w 12192001"/>
              <a:gd name="connsiteY148" fmla="*/ 2182061 h 2344739"/>
              <a:gd name="connsiteX149" fmla="*/ 4723186 w 12192001"/>
              <a:gd name="connsiteY149" fmla="*/ 2173047 h 2344739"/>
              <a:gd name="connsiteX150" fmla="*/ 4721176 w 12192001"/>
              <a:gd name="connsiteY150" fmla="*/ 2172298 h 2344739"/>
              <a:gd name="connsiteX151" fmla="*/ 4722111 w 12192001"/>
              <a:gd name="connsiteY151" fmla="*/ 2172087 h 2344739"/>
              <a:gd name="connsiteX152" fmla="*/ 4717202 w 12192001"/>
              <a:gd name="connsiteY152" fmla="*/ 2170817 h 2344739"/>
              <a:gd name="connsiteX153" fmla="*/ 4721176 w 12192001"/>
              <a:gd name="connsiteY153" fmla="*/ 2172298 h 2344739"/>
              <a:gd name="connsiteX154" fmla="*/ 4715526 w 12192001"/>
              <a:gd name="connsiteY154" fmla="*/ 2173573 h 2344739"/>
              <a:gd name="connsiteX155" fmla="*/ 4515814 w 12192001"/>
              <a:gd name="connsiteY155" fmla="*/ 2163671 h 2344739"/>
              <a:gd name="connsiteX156" fmla="*/ 4428543 w 12192001"/>
              <a:gd name="connsiteY156" fmla="*/ 2153020 h 2344739"/>
              <a:gd name="connsiteX157" fmla="*/ 4362875 w 12192001"/>
              <a:gd name="connsiteY157" fmla="*/ 2151674 h 2344739"/>
              <a:gd name="connsiteX158" fmla="*/ 4316966 w 12192001"/>
              <a:gd name="connsiteY158" fmla="*/ 2158289 h 2344739"/>
              <a:gd name="connsiteX159" fmla="*/ 4315110 w 12192001"/>
              <a:gd name="connsiteY159" fmla="*/ 2156948 h 2344739"/>
              <a:gd name="connsiteX160" fmla="*/ 4295144 w 12192001"/>
              <a:gd name="connsiteY160" fmla="*/ 2155069 h 2344739"/>
              <a:gd name="connsiteX161" fmla="*/ 4290064 w 12192001"/>
              <a:gd name="connsiteY161" fmla="*/ 2157986 h 2344739"/>
              <a:gd name="connsiteX162" fmla="*/ 4276142 w 12192001"/>
              <a:gd name="connsiteY162" fmla="*/ 2157740 h 2344739"/>
              <a:gd name="connsiteX163" fmla="*/ 4248117 w 12192001"/>
              <a:gd name="connsiteY163" fmla="*/ 2160064 h 2344739"/>
              <a:gd name="connsiteX164" fmla="*/ 4202051 w 12192001"/>
              <a:gd name="connsiteY164" fmla="*/ 2157269 h 2344739"/>
              <a:gd name="connsiteX165" fmla="*/ 4201745 w 12192001"/>
              <a:gd name="connsiteY165" fmla="*/ 2156010 h 2344739"/>
              <a:gd name="connsiteX166" fmla="*/ 4191248 w 12192001"/>
              <a:gd name="connsiteY166" fmla="*/ 2150376 h 2344739"/>
              <a:gd name="connsiteX167" fmla="*/ 4142745 w 12192001"/>
              <a:gd name="connsiteY167" fmla="*/ 2134511 h 2344739"/>
              <a:gd name="connsiteX168" fmla="*/ 4083097 w 12192001"/>
              <a:gd name="connsiteY168" fmla="*/ 2107978 h 2344739"/>
              <a:gd name="connsiteX169" fmla="*/ 4074546 w 12192001"/>
              <a:gd name="connsiteY169" fmla="*/ 2107143 h 2344739"/>
              <a:gd name="connsiteX170" fmla="*/ 4074427 w 12192001"/>
              <a:gd name="connsiteY170" fmla="*/ 2106844 h 2344739"/>
              <a:gd name="connsiteX171" fmla="*/ 4065510 w 12192001"/>
              <a:gd name="connsiteY171" fmla="*/ 2105400 h 2344739"/>
              <a:gd name="connsiteX172" fmla="*/ 4058954 w 12192001"/>
              <a:gd name="connsiteY172" fmla="*/ 2105618 h 2344739"/>
              <a:gd name="connsiteX173" fmla="*/ 4042364 w 12192001"/>
              <a:gd name="connsiteY173" fmla="*/ 2103997 h 2344739"/>
              <a:gd name="connsiteX174" fmla="*/ 4036997 w 12192001"/>
              <a:gd name="connsiteY174" fmla="*/ 2101563 h 2344739"/>
              <a:gd name="connsiteX175" fmla="*/ 4035363 w 12192001"/>
              <a:gd name="connsiteY175" fmla="*/ 2097896 h 2344739"/>
              <a:gd name="connsiteX176" fmla="*/ 4033778 w 12192001"/>
              <a:gd name="connsiteY176" fmla="*/ 2098131 h 2344739"/>
              <a:gd name="connsiteX177" fmla="*/ 4004538 w 12192001"/>
              <a:gd name="connsiteY177" fmla="*/ 2085563 h 2344739"/>
              <a:gd name="connsiteX178" fmla="*/ 3936846 w 12192001"/>
              <a:gd name="connsiteY178" fmla="*/ 2068106 h 2344739"/>
              <a:gd name="connsiteX179" fmla="*/ 3897275 w 12192001"/>
              <a:gd name="connsiteY179" fmla="*/ 2062451 h 2344739"/>
              <a:gd name="connsiteX180" fmla="*/ 3789760 w 12192001"/>
              <a:gd name="connsiteY180" fmla="*/ 2042213 h 2344739"/>
              <a:gd name="connsiteX181" fmla="*/ 3682513 w 12192001"/>
              <a:gd name="connsiteY181" fmla="*/ 2018290 h 2344739"/>
              <a:gd name="connsiteX182" fmla="*/ 3610035 w 12192001"/>
              <a:gd name="connsiteY182" fmla="*/ 1986019 h 2344739"/>
              <a:gd name="connsiteX183" fmla="*/ 3603855 w 12192001"/>
              <a:gd name="connsiteY183" fmla="*/ 1987381 h 2344739"/>
              <a:gd name="connsiteX184" fmla="*/ 3594736 w 12192001"/>
              <a:gd name="connsiteY184" fmla="*/ 1987545 h 2344739"/>
              <a:gd name="connsiteX185" fmla="*/ 3594501 w 12192001"/>
              <a:gd name="connsiteY185" fmla="*/ 1987276 h 2344739"/>
              <a:gd name="connsiteX186" fmla="*/ 3585978 w 12192001"/>
              <a:gd name="connsiteY186" fmla="*/ 1987966 h 2344739"/>
              <a:gd name="connsiteX187" fmla="*/ 3536135 w 12192001"/>
              <a:gd name="connsiteY187" fmla="*/ 1978267 h 2344739"/>
              <a:gd name="connsiteX188" fmla="*/ 3473223 w 12192001"/>
              <a:gd name="connsiteY188" fmla="*/ 1974606 h 2344739"/>
              <a:gd name="connsiteX189" fmla="*/ 3400728 w 12192001"/>
              <a:gd name="connsiteY189" fmla="*/ 1962558 h 2344739"/>
              <a:gd name="connsiteX190" fmla="*/ 3363888 w 12192001"/>
              <a:gd name="connsiteY190" fmla="*/ 1979510 h 2344739"/>
              <a:gd name="connsiteX191" fmla="*/ 3344026 w 12192001"/>
              <a:gd name="connsiteY191" fmla="*/ 1981192 h 2344739"/>
              <a:gd name="connsiteX192" fmla="*/ 3341698 w 12192001"/>
              <a:gd name="connsiteY192" fmla="*/ 1980217 h 2344739"/>
              <a:gd name="connsiteX193" fmla="*/ 3262356 w 12192001"/>
              <a:gd name="connsiteY193" fmla="*/ 1986094 h 2344739"/>
              <a:gd name="connsiteX194" fmla="*/ 3142556 w 12192001"/>
              <a:gd name="connsiteY194" fmla="*/ 1993869 h 2344739"/>
              <a:gd name="connsiteX195" fmla="*/ 3030291 w 12192001"/>
              <a:gd name="connsiteY195" fmla="*/ 1996512 h 2344739"/>
              <a:gd name="connsiteX196" fmla="*/ 2781569 w 12192001"/>
              <a:gd name="connsiteY196" fmla="*/ 2018333 h 2344739"/>
              <a:gd name="connsiteX197" fmla="*/ 2646527 w 12192001"/>
              <a:gd name="connsiteY197" fmla="*/ 2028869 h 2344739"/>
              <a:gd name="connsiteX198" fmla="*/ 2568028 w 12192001"/>
              <a:gd name="connsiteY198" fmla="*/ 2002628 h 2344739"/>
              <a:gd name="connsiteX199" fmla="*/ 2443255 w 12192001"/>
              <a:gd name="connsiteY199" fmla="*/ 2016529 h 2344739"/>
              <a:gd name="connsiteX200" fmla="*/ 2315112 w 12192001"/>
              <a:gd name="connsiteY200" fmla="*/ 2024996 h 2344739"/>
              <a:gd name="connsiteX201" fmla="*/ 2208578 w 12192001"/>
              <a:gd name="connsiteY201" fmla="*/ 2019763 h 2344739"/>
              <a:gd name="connsiteX202" fmla="*/ 2094665 w 12192001"/>
              <a:gd name="connsiteY202" fmla="*/ 2003052 h 2344739"/>
              <a:gd name="connsiteX203" fmla="*/ 1997356 w 12192001"/>
              <a:gd name="connsiteY203" fmla="*/ 1995032 h 2344739"/>
              <a:gd name="connsiteX204" fmla="*/ 1928172 w 12192001"/>
              <a:gd name="connsiteY204" fmla="*/ 2016977 h 2344739"/>
              <a:gd name="connsiteX205" fmla="*/ 1921650 w 12192001"/>
              <a:gd name="connsiteY205" fmla="*/ 2012146 h 2344739"/>
              <a:gd name="connsiteX206" fmla="*/ 1873080 w 12192001"/>
              <a:gd name="connsiteY206" fmla="*/ 2013741 h 2344739"/>
              <a:gd name="connsiteX207" fmla="*/ 1786655 w 12192001"/>
              <a:gd name="connsiteY207" fmla="*/ 2041363 h 2344739"/>
              <a:gd name="connsiteX208" fmla="*/ 1738204 w 12192001"/>
              <a:gd name="connsiteY208" fmla="*/ 2036312 h 2344739"/>
              <a:gd name="connsiteX209" fmla="*/ 1675071 w 12192001"/>
              <a:gd name="connsiteY209" fmla="*/ 2019963 h 2344739"/>
              <a:gd name="connsiteX210" fmla="*/ 1608669 w 12192001"/>
              <a:gd name="connsiteY210" fmla="*/ 2013066 h 2344739"/>
              <a:gd name="connsiteX211" fmla="*/ 1496110 w 12192001"/>
              <a:gd name="connsiteY211" fmla="*/ 1987476 h 2344739"/>
              <a:gd name="connsiteX212" fmla="*/ 1149979 w 12192001"/>
              <a:gd name="connsiteY212" fmla="*/ 1938041 h 2344739"/>
              <a:gd name="connsiteX213" fmla="*/ 858269 w 12192001"/>
              <a:gd name="connsiteY213" fmla="*/ 1928608 h 2344739"/>
              <a:gd name="connsiteX214" fmla="*/ 837540 w 12192001"/>
              <a:gd name="connsiteY214" fmla="*/ 1929821 h 2344739"/>
              <a:gd name="connsiteX215" fmla="*/ 816809 w 12192001"/>
              <a:gd name="connsiteY215" fmla="*/ 1927857 h 2344739"/>
              <a:gd name="connsiteX216" fmla="*/ 811506 w 12192001"/>
              <a:gd name="connsiteY216" fmla="*/ 1930751 h 2344739"/>
              <a:gd name="connsiteX217" fmla="*/ 797041 w 12192001"/>
              <a:gd name="connsiteY217" fmla="*/ 1930446 h 2344739"/>
              <a:gd name="connsiteX218" fmla="*/ 767901 w 12192001"/>
              <a:gd name="connsiteY218" fmla="*/ 1932653 h 2344739"/>
              <a:gd name="connsiteX219" fmla="*/ 763053 w 12192001"/>
              <a:gd name="connsiteY219" fmla="*/ 1930432 h 2344739"/>
              <a:gd name="connsiteX220" fmla="*/ 720047 w 12192001"/>
              <a:gd name="connsiteY220" fmla="*/ 1929661 h 2344739"/>
              <a:gd name="connsiteX221" fmla="*/ 719742 w 12192001"/>
              <a:gd name="connsiteY221" fmla="*/ 1928399 h 2344739"/>
              <a:gd name="connsiteX222" fmla="*/ 708875 w 12192001"/>
              <a:gd name="connsiteY222" fmla="*/ 1922722 h 2344739"/>
              <a:gd name="connsiteX223" fmla="*/ 596792 w 12192001"/>
              <a:gd name="connsiteY223" fmla="*/ 1879864 h 2344739"/>
              <a:gd name="connsiteX224" fmla="*/ 578535 w 12192001"/>
              <a:gd name="connsiteY224" fmla="*/ 1877212 h 2344739"/>
              <a:gd name="connsiteX225" fmla="*/ 571717 w 12192001"/>
              <a:gd name="connsiteY225" fmla="*/ 1877401 h 2344739"/>
              <a:gd name="connsiteX226" fmla="*/ 445099 w 12192001"/>
              <a:gd name="connsiteY226" fmla="*/ 1839371 h 2344739"/>
              <a:gd name="connsiteX227" fmla="*/ 404015 w 12192001"/>
              <a:gd name="connsiteY227" fmla="*/ 1833548 h 2344739"/>
              <a:gd name="connsiteX228" fmla="*/ 292435 w 12192001"/>
              <a:gd name="connsiteY228" fmla="*/ 1812852 h 2344739"/>
              <a:gd name="connsiteX229" fmla="*/ 118381 w 12192001"/>
              <a:gd name="connsiteY229" fmla="*/ 1761047 h 2344739"/>
              <a:gd name="connsiteX230" fmla="*/ 15526 w 12192001"/>
              <a:gd name="connsiteY230" fmla="*/ 1758191 h 2344739"/>
              <a:gd name="connsiteX231" fmla="*/ 2 w 12192001"/>
              <a:gd name="connsiteY231" fmla="*/ 1752722 h 2344739"/>
              <a:gd name="connsiteX232" fmla="*/ 1 w 12192001"/>
              <a:gd name="connsiteY232" fmla="*/ 762497 h 2344739"/>
              <a:gd name="connsiteX233" fmla="*/ 0 w 12192001"/>
              <a:gd name="connsiteY233" fmla="*/ 762497 h 2344739"/>
              <a:gd name="connsiteX234" fmla="*/ 0 w 12192001"/>
              <a:gd name="connsiteY234" fmla="*/ 222213 h 2344739"/>
              <a:gd name="connsiteX235" fmla="*/ 0 w 12192001"/>
              <a:gd name="connsiteY235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415912 w 12192001"/>
              <a:gd name="connsiteY26" fmla="*/ 1173869 h 2344739"/>
              <a:gd name="connsiteX27" fmla="*/ 11245526 w 12192001"/>
              <a:gd name="connsiteY27" fmla="*/ 1274060 h 2344739"/>
              <a:gd name="connsiteX28" fmla="*/ 11227161 w 12192001"/>
              <a:gd name="connsiteY28" fmla="*/ 1276236 h 2344739"/>
              <a:gd name="connsiteX29" fmla="*/ 11216939 w 12192001"/>
              <a:gd name="connsiteY29" fmla="*/ 1275961 h 2344739"/>
              <a:gd name="connsiteX30" fmla="*/ 11216036 w 12192001"/>
              <a:gd name="connsiteY30" fmla="*/ 1275018 h 2344739"/>
              <a:gd name="connsiteX31" fmla="*/ 11187737 w 12192001"/>
              <a:gd name="connsiteY31" fmla="*/ 1292383 h 2344739"/>
              <a:gd name="connsiteX32" fmla="*/ 11183353 w 12192001"/>
              <a:gd name="connsiteY32" fmla="*/ 1292525 h 2344739"/>
              <a:gd name="connsiteX33" fmla="*/ 11165706 w 12192001"/>
              <a:gd name="connsiteY33" fmla="*/ 1306612 h 2344739"/>
              <a:gd name="connsiteX34" fmla="*/ 11156163 w 12192001"/>
              <a:gd name="connsiteY34" fmla="*/ 1312414 h 2344739"/>
              <a:gd name="connsiteX35" fmla="*/ 11154348 w 12192001"/>
              <a:gd name="connsiteY35" fmla="*/ 1317097 h 2344739"/>
              <a:gd name="connsiteX36" fmla="*/ 11139813 w 12192001"/>
              <a:gd name="connsiteY36" fmla="*/ 1324115 h 2344739"/>
              <a:gd name="connsiteX37" fmla="*/ 11137813 w 12192001"/>
              <a:gd name="connsiteY37" fmla="*/ 1323772 h 2344739"/>
              <a:gd name="connsiteX38" fmla="*/ 11127060 w 12192001"/>
              <a:gd name="connsiteY38" fmla="*/ 1333832 h 2344739"/>
              <a:gd name="connsiteX39" fmla="*/ 11119543 w 12192001"/>
              <a:gd name="connsiteY39" fmla="*/ 1347424 h 2344739"/>
              <a:gd name="connsiteX40" fmla="*/ 10893535 w 12192001"/>
              <a:gd name="connsiteY40" fmla="*/ 1473399 h 2344739"/>
              <a:gd name="connsiteX41" fmla="*/ 10772152 w 12192001"/>
              <a:gd name="connsiteY41" fmla="*/ 1523191 h 2344739"/>
              <a:gd name="connsiteX42" fmla="*/ 10626520 w 12192001"/>
              <a:gd name="connsiteY42" fmla="*/ 1559229 h 2344739"/>
              <a:gd name="connsiteX43" fmla="*/ 10580747 w 12192001"/>
              <a:gd name="connsiteY43" fmla="*/ 1568689 h 2344739"/>
              <a:gd name="connsiteX44" fmla="*/ 10546642 w 12192001"/>
              <a:gd name="connsiteY44" fmla="*/ 1598423 h 2344739"/>
              <a:gd name="connsiteX45" fmla="*/ 10528495 w 12192001"/>
              <a:gd name="connsiteY45" fmla="*/ 1596907 h 2344739"/>
              <a:gd name="connsiteX46" fmla="*/ 10525298 w 12192001"/>
              <a:gd name="connsiteY46" fmla="*/ 1596411 h 2344739"/>
              <a:gd name="connsiteX47" fmla="*/ 10513981 w 12192001"/>
              <a:gd name="connsiteY47" fmla="*/ 1599537 h 2344739"/>
              <a:gd name="connsiteX48" fmla="*/ 10490587 w 12192001"/>
              <a:gd name="connsiteY48" fmla="*/ 1594156 h 2344739"/>
              <a:gd name="connsiteX49" fmla="*/ 10470270 w 12192001"/>
              <a:gd name="connsiteY49" fmla="*/ 1601693 h 2344739"/>
              <a:gd name="connsiteX50" fmla="*/ 10375894 w 12192001"/>
              <a:gd name="connsiteY50" fmla="*/ 1644598 h 2344739"/>
              <a:gd name="connsiteX51" fmla="*/ 10318190 w 12192001"/>
              <a:gd name="connsiteY51" fmla="*/ 1666221 h 2344739"/>
              <a:gd name="connsiteX52" fmla="*/ 10294319 w 12192001"/>
              <a:gd name="connsiteY52" fmla="*/ 1668079 h 2344739"/>
              <a:gd name="connsiteX53" fmla="*/ 10262295 w 12192001"/>
              <a:gd name="connsiteY53" fmla="*/ 1674948 h 2344739"/>
              <a:gd name="connsiteX54" fmla="*/ 10204270 w 12192001"/>
              <a:gd name="connsiteY54" fmla="*/ 1682149 h 2344739"/>
              <a:gd name="connsiteX55" fmla="*/ 10176611 w 12192001"/>
              <a:gd name="connsiteY55" fmla="*/ 1692943 h 2344739"/>
              <a:gd name="connsiteX56" fmla="*/ 10163922 w 12192001"/>
              <a:gd name="connsiteY56" fmla="*/ 1693739 h 2344739"/>
              <a:gd name="connsiteX57" fmla="*/ 10155160 w 12192001"/>
              <a:gd name="connsiteY57" fmla="*/ 1707487 h 2344739"/>
              <a:gd name="connsiteX58" fmla="*/ 10117119 w 12192001"/>
              <a:gd name="connsiteY58" fmla="*/ 1731142 h 2344739"/>
              <a:gd name="connsiteX59" fmla="*/ 10100445 w 12192001"/>
              <a:gd name="connsiteY59" fmla="*/ 1742432 h 2344739"/>
              <a:gd name="connsiteX60" fmla="*/ 10082169 w 12192001"/>
              <a:gd name="connsiteY60" fmla="*/ 1743296 h 2344739"/>
              <a:gd name="connsiteX61" fmla="*/ 10039240 w 12192001"/>
              <a:gd name="connsiteY61" fmla="*/ 1741632 h 2344739"/>
              <a:gd name="connsiteX62" fmla="*/ 9960019 w 12192001"/>
              <a:gd name="connsiteY62" fmla="*/ 1757147 h 2344739"/>
              <a:gd name="connsiteX63" fmla="*/ 9847792 w 12192001"/>
              <a:gd name="connsiteY63" fmla="*/ 1763915 h 2344739"/>
              <a:gd name="connsiteX64" fmla="*/ 9728309 w 12192001"/>
              <a:gd name="connsiteY64" fmla="*/ 1784122 h 2344739"/>
              <a:gd name="connsiteX65" fmla="*/ 9584507 w 12192001"/>
              <a:gd name="connsiteY65" fmla="*/ 1795542 h 2344739"/>
              <a:gd name="connsiteX66" fmla="*/ 9343052 w 12192001"/>
              <a:gd name="connsiteY66" fmla="*/ 1841244 h 2344739"/>
              <a:gd name="connsiteX67" fmla="*/ 9231370 w 12192001"/>
              <a:gd name="connsiteY67" fmla="*/ 1893149 h 2344739"/>
              <a:gd name="connsiteX68" fmla="*/ 9194810 w 12192001"/>
              <a:gd name="connsiteY68" fmla="*/ 1903228 h 2344739"/>
              <a:gd name="connsiteX69" fmla="*/ 9189246 w 12192001"/>
              <a:gd name="connsiteY69" fmla="*/ 1912467 h 2344739"/>
              <a:gd name="connsiteX70" fmla="*/ 9151232 w 12192001"/>
              <a:gd name="connsiteY70" fmla="*/ 1923669 h 2344739"/>
              <a:gd name="connsiteX71" fmla="*/ 9150210 w 12192001"/>
              <a:gd name="connsiteY71" fmla="*/ 1922604 h 2344739"/>
              <a:gd name="connsiteX72" fmla="*/ 9137318 w 12192001"/>
              <a:gd name="connsiteY72" fmla="*/ 1920435 h 2344739"/>
              <a:gd name="connsiteX73" fmla="*/ 9113812 w 12192001"/>
              <a:gd name="connsiteY73" fmla="*/ 1919069 h 2344739"/>
              <a:gd name="connsiteX74" fmla="*/ 9053453 w 12192001"/>
              <a:gd name="connsiteY74" fmla="*/ 1910755 h 2344739"/>
              <a:gd name="connsiteX75" fmla="*/ 9005486 w 12192001"/>
              <a:gd name="connsiteY75" fmla="*/ 1914040 h 2344739"/>
              <a:gd name="connsiteX76" fmla="*/ 9005201 w 12192001"/>
              <a:gd name="connsiteY76" fmla="*/ 1913800 h 2344739"/>
              <a:gd name="connsiteX77" fmla="*/ 8996232 w 12192001"/>
              <a:gd name="connsiteY77" fmla="*/ 1915011 h 2344739"/>
              <a:gd name="connsiteX78" fmla="*/ 8990394 w 12192001"/>
              <a:gd name="connsiteY78" fmla="*/ 1917072 h 2344739"/>
              <a:gd name="connsiteX79" fmla="*/ 8974337 w 12192001"/>
              <a:gd name="connsiteY79" fmla="*/ 1920298 h 2344739"/>
              <a:gd name="connsiteX80" fmla="*/ 8968011 w 12192001"/>
              <a:gd name="connsiteY80" fmla="*/ 1919598 h 2344739"/>
              <a:gd name="connsiteX81" fmla="*/ 8963048 w 12192001"/>
              <a:gd name="connsiteY81" fmla="*/ 1917373 h 2344739"/>
              <a:gd name="connsiteX82" fmla="*/ 8928988 w 12192001"/>
              <a:gd name="connsiteY82" fmla="*/ 1914185 h 2344739"/>
              <a:gd name="connsiteX83" fmla="*/ 8752444 w 12192001"/>
              <a:gd name="connsiteY83" fmla="*/ 1933417 h 2344739"/>
              <a:gd name="connsiteX84" fmla="*/ 8707847 w 12192001"/>
              <a:gd name="connsiteY84" fmla="*/ 1935518 h 2344739"/>
              <a:gd name="connsiteX85" fmla="*/ 8596071 w 12192001"/>
              <a:gd name="connsiteY85" fmla="*/ 1944090 h 2344739"/>
              <a:gd name="connsiteX86" fmla="*/ 8525230 w 12192001"/>
              <a:gd name="connsiteY86" fmla="*/ 1929248 h 2344739"/>
              <a:gd name="connsiteX87" fmla="*/ 8510983 w 12192001"/>
              <a:gd name="connsiteY87" fmla="*/ 1935163 h 2344739"/>
              <a:gd name="connsiteX88" fmla="*/ 8506167 w 12192001"/>
              <a:gd name="connsiteY88" fmla="*/ 1938164 h 2344739"/>
              <a:gd name="connsiteX89" fmla="*/ 8497968 w 12192001"/>
              <a:gd name="connsiteY89" fmla="*/ 1940902 h 2344739"/>
              <a:gd name="connsiteX90" fmla="*/ 8497594 w 12192001"/>
              <a:gd name="connsiteY90" fmla="*/ 1940723 h 2344739"/>
              <a:gd name="connsiteX91" fmla="*/ 8490249 w 12192001"/>
              <a:gd name="connsiteY91" fmla="*/ 1943773 h 2344739"/>
              <a:gd name="connsiteX92" fmla="*/ 8367182 w 12192001"/>
              <a:gd name="connsiteY92" fmla="*/ 1957815 h 2344739"/>
              <a:gd name="connsiteX93" fmla="*/ 8353799 w 12192001"/>
              <a:gd name="connsiteY93" fmla="*/ 1958009 h 2344739"/>
              <a:gd name="connsiteX94" fmla="*/ 8352373 w 12192001"/>
              <a:gd name="connsiteY94" fmla="*/ 1957169 h 2344739"/>
              <a:gd name="connsiteX95" fmla="*/ 8320104 w 12192001"/>
              <a:gd name="connsiteY95" fmla="*/ 1974587 h 2344739"/>
              <a:gd name="connsiteX96" fmla="*/ 8314433 w 12192001"/>
              <a:gd name="connsiteY96" fmla="*/ 1974913 h 2344739"/>
              <a:gd name="connsiteX97" fmla="*/ 8295174 w 12192001"/>
              <a:gd name="connsiteY97" fmla="*/ 1988808 h 2344739"/>
              <a:gd name="connsiteX98" fmla="*/ 8284276 w 12192001"/>
              <a:gd name="connsiteY98" fmla="*/ 1994631 h 2344739"/>
              <a:gd name="connsiteX99" fmla="*/ 8283150 w 12192001"/>
              <a:gd name="connsiteY99" fmla="*/ 1999074 h 2344739"/>
              <a:gd name="connsiteX100" fmla="*/ 8266076 w 12192001"/>
              <a:gd name="connsiteY100" fmla="*/ 2006249 h 2344739"/>
              <a:gd name="connsiteX101" fmla="*/ 8263377 w 12192001"/>
              <a:gd name="connsiteY101" fmla="*/ 2006019 h 2344739"/>
              <a:gd name="connsiteX102" fmla="*/ 8252033 w 12192001"/>
              <a:gd name="connsiteY102" fmla="*/ 2015862 h 2344739"/>
              <a:gd name="connsiteX103" fmla="*/ 8245834 w 12192001"/>
              <a:gd name="connsiteY103" fmla="*/ 2028854 h 2344739"/>
              <a:gd name="connsiteX104" fmla="*/ 8090272 w 12192001"/>
              <a:gd name="connsiteY104" fmla="*/ 2075015 h 2344739"/>
              <a:gd name="connsiteX105" fmla="*/ 7905407 w 12192001"/>
              <a:gd name="connsiteY105" fmla="*/ 2116988 h 2344739"/>
              <a:gd name="connsiteX106" fmla="*/ 7718745 w 12192001"/>
              <a:gd name="connsiteY106" fmla="*/ 2142703 h 2344739"/>
              <a:gd name="connsiteX107" fmla="*/ 7614347 w 12192001"/>
              <a:gd name="connsiteY107" fmla="*/ 2139232 h 2344739"/>
              <a:gd name="connsiteX108" fmla="*/ 7527543 w 12192001"/>
              <a:gd name="connsiteY108" fmla="*/ 2145060 h 2344739"/>
              <a:gd name="connsiteX109" fmla="*/ 7519571 w 12192001"/>
              <a:gd name="connsiteY109" fmla="*/ 2147613 h 2344739"/>
              <a:gd name="connsiteX110" fmla="*/ 7507411 w 12192001"/>
              <a:gd name="connsiteY110" fmla="*/ 2148948 h 2344739"/>
              <a:gd name="connsiteX111" fmla="*/ 7507040 w 12192001"/>
              <a:gd name="connsiteY111" fmla="*/ 2148621 h 2344739"/>
              <a:gd name="connsiteX112" fmla="*/ 7495795 w 12192001"/>
              <a:gd name="connsiteY112" fmla="*/ 2150573 h 2344739"/>
              <a:gd name="connsiteX113" fmla="*/ 7405391 w 12192001"/>
              <a:gd name="connsiteY113" fmla="*/ 2142468 h 2344739"/>
              <a:gd name="connsiteX114" fmla="*/ 7312180 w 12192001"/>
              <a:gd name="connsiteY114" fmla="*/ 2132873 h 2344739"/>
              <a:gd name="connsiteX115" fmla="*/ 7310853 w 12192001"/>
              <a:gd name="connsiteY115" fmla="*/ 2131431 h 2344739"/>
              <a:gd name="connsiteX116" fmla="*/ 7218559 w 12192001"/>
              <a:gd name="connsiteY116" fmla="*/ 2156680 h 2344739"/>
              <a:gd name="connsiteX117" fmla="*/ 7201101 w 12192001"/>
              <a:gd name="connsiteY117" fmla="*/ 2161230 h 2344739"/>
              <a:gd name="connsiteX118" fmla="*/ 7197004 w 12192001"/>
              <a:gd name="connsiteY118" fmla="*/ 2166588 h 2344739"/>
              <a:gd name="connsiteX119" fmla="*/ 7170808 w 12192001"/>
              <a:gd name="connsiteY119" fmla="*/ 2171236 h 2344739"/>
              <a:gd name="connsiteX120" fmla="*/ 7096988 w 12192001"/>
              <a:gd name="connsiteY120" fmla="*/ 2183464 h 2344739"/>
              <a:gd name="connsiteX121" fmla="*/ 7018496 w 12192001"/>
              <a:gd name="connsiteY121" fmla="*/ 2183090 h 2344739"/>
              <a:gd name="connsiteX122" fmla="*/ 6904146 w 12192001"/>
              <a:gd name="connsiteY122" fmla="*/ 2212596 h 2344739"/>
              <a:gd name="connsiteX123" fmla="*/ 6708222 w 12192001"/>
              <a:gd name="connsiteY123" fmla="*/ 2240551 h 2344739"/>
              <a:gd name="connsiteX124" fmla="*/ 6549454 w 12192001"/>
              <a:gd name="connsiteY124" fmla="*/ 2269327 h 2344739"/>
              <a:gd name="connsiteX125" fmla="*/ 6317560 w 12192001"/>
              <a:gd name="connsiteY125" fmla="*/ 2316127 h 2344739"/>
              <a:gd name="connsiteX126" fmla="*/ 6168674 w 12192001"/>
              <a:gd name="connsiteY126" fmla="*/ 2318214 h 2344739"/>
              <a:gd name="connsiteX127" fmla="*/ 6073848 w 12192001"/>
              <a:gd name="connsiteY127" fmla="*/ 2338676 h 2344739"/>
              <a:gd name="connsiteX128" fmla="*/ 6068529 w 12192001"/>
              <a:gd name="connsiteY128" fmla="*/ 2337139 h 2344739"/>
              <a:gd name="connsiteX129" fmla="*/ 6048638 w 12192001"/>
              <a:gd name="connsiteY129" fmla="*/ 2337822 h 2344739"/>
              <a:gd name="connsiteX130" fmla="*/ 6041285 w 12192001"/>
              <a:gd name="connsiteY130" fmla="*/ 2329473 h 2344739"/>
              <a:gd name="connsiteX131" fmla="*/ 6010090 w 12192001"/>
              <a:gd name="connsiteY131" fmla="*/ 2324380 h 2344739"/>
              <a:gd name="connsiteX132" fmla="*/ 5957375 w 12192001"/>
              <a:gd name="connsiteY132" fmla="*/ 2328024 h 2344739"/>
              <a:gd name="connsiteX133" fmla="*/ 5758919 w 12192001"/>
              <a:gd name="connsiteY133" fmla="*/ 2343716 h 2344739"/>
              <a:gd name="connsiteX134" fmla="*/ 5626960 w 12192001"/>
              <a:gd name="connsiteY134" fmla="*/ 2344739 h 2344739"/>
              <a:gd name="connsiteX135" fmla="*/ 5470906 w 12192001"/>
              <a:gd name="connsiteY135" fmla="*/ 2330719 h 2344739"/>
              <a:gd name="connsiteX136" fmla="*/ 5432761 w 12192001"/>
              <a:gd name="connsiteY136" fmla="*/ 2319466 h 2344739"/>
              <a:gd name="connsiteX137" fmla="*/ 5381669 w 12192001"/>
              <a:gd name="connsiteY137" fmla="*/ 2301764 h 2344739"/>
              <a:gd name="connsiteX138" fmla="*/ 5261764 w 12192001"/>
              <a:gd name="connsiteY138" fmla="*/ 2281347 h 2344739"/>
              <a:gd name="connsiteX139" fmla="*/ 5222961 w 12192001"/>
              <a:gd name="connsiteY139" fmla="*/ 2270223 h 2344739"/>
              <a:gd name="connsiteX140" fmla="*/ 5174660 w 12192001"/>
              <a:gd name="connsiteY140" fmla="*/ 2267233 h 2344739"/>
              <a:gd name="connsiteX141" fmla="*/ 5156554 w 12192001"/>
              <a:gd name="connsiteY141" fmla="*/ 2260010 h 2344739"/>
              <a:gd name="connsiteX142" fmla="*/ 5142599 w 12192001"/>
              <a:gd name="connsiteY142" fmla="*/ 2256610 h 2344739"/>
              <a:gd name="connsiteX143" fmla="*/ 5139596 w 12192001"/>
              <a:gd name="connsiteY143" fmla="*/ 2254509 h 2344739"/>
              <a:gd name="connsiteX144" fmla="*/ 5121659 w 12192001"/>
              <a:gd name="connsiteY144" fmla="*/ 2243656 h 2344739"/>
              <a:gd name="connsiteX145" fmla="*/ 5065790 w 12192001"/>
              <a:gd name="connsiteY145" fmla="*/ 2250227 h 2344739"/>
              <a:gd name="connsiteX146" fmla="*/ 5011514 w 12192001"/>
              <a:gd name="connsiteY146" fmla="*/ 2233846 h 2344739"/>
              <a:gd name="connsiteX147" fmla="*/ 4840441 w 12192001"/>
              <a:gd name="connsiteY147" fmla="*/ 2209829 h 2344739"/>
              <a:gd name="connsiteX148" fmla="*/ 4762447 w 12192001"/>
              <a:gd name="connsiteY148" fmla="*/ 2182061 h 2344739"/>
              <a:gd name="connsiteX149" fmla="*/ 4723186 w 12192001"/>
              <a:gd name="connsiteY149" fmla="*/ 2173047 h 2344739"/>
              <a:gd name="connsiteX150" fmla="*/ 4721176 w 12192001"/>
              <a:gd name="connsiteY150" fmla="*/ 2172298 h 2344739"/>
              <a:gd name="connsiteX151" fmla="*/ 4722111 w 12192001"/>
              <a:gd name="connsiteY151" fmla="*/ 2172087 h 2344739"/>
              <a:gd name="connsiteX152" fmla="*/ 4717202 w 12192001"/>
              <a:gd name="connsiteY152" fmla="*/ 2170817 h 2344739"/>
              <a:gd name="connsiteX153" fmla="*/ 4721176 w 12192001"/>
              <a:gd name="connsiteY153" fmla="*/ 2172298 h 2344739"/>
              <a:gd name="connsiteX154" fmla="*/ 4715526 w 12192001"/>
              <a:gd name="connsiteY154" fmla="*/ 2173573 h 2344739"/>
              <a:gd name="connsiteX155" fmla="*/ 4515814 w 12192001"/>
              <a:gd name="connsiteY155" fmla="*/ 2163671 h 2344739"/>
              <a:gd name="connsiteX156" fmla="*/ 4428543 w 12192001"/>
              <a:gd name="connsiteY156" fmla="*/ 2153020 h 2344739"/>
              <a:gd name="connsiteX157" fmla="*/ 4362875 w 12192001"/>
              <a:gd name="connsiteY157" fmla="*/ 2151674 h 2344739"/>
              <a:gd name="connsiteX158" fmla="*/ 4316966 w 12192001"/>
              <a:gd name="connsiteY158" fmla="*/ 2158289 h 2344739"/>
              <a:gd name="connsiteX159" fmla="*/ 4315110 w 12192001"/>
              <a:gd name="connsiteY159" fmla="*/ 2156948 h 2344739"/>
              <a:gd name="connsiteX160" fmla="*/ 4295144 w 12192001"/>
              <a:gd name="connsiteY160" fmla="*/ 2155069 h 2344739"/>
              <a:gd name="connsiteX161" fmla="*/ 4290064 w 12192001"/>
              <a:gd name="connsiteY161" fmla="*/ 2157986 h 2344739"/>
              <a:gd name="connsiteX162" fmla="*/ 4276142 w 12192001"/>
              <a:gd name="connsiteY162" fmla="*/ 2157740 h 2344739"/>
              <a:gd name="connsiteX163" fmla="*/ 4248117 w 12192001"/>
              <a:gd name="connsiteY163" fmla="*/ 2160064 h 2344739"/>
              <a:gd name="connsiteX164" fmla="*/ 4202051 w 12192001"/>
              <a:gd name="connsiteY164" fmla="*/ 2157269 h 2344739"/>
              <a:gd name="connsiteX165" fmla="*/ 4201745 w 12192001"/>
              <a:gd name="connsiteY165" fmla="*/ 2156010 h 2344739"/>
              <a:gd name="connsiteX166" fmla="*/ 4191248 w 12192001"/>
              <a:gd name="connsiteY166" fmla="*/ 2150376 h 2344739"/>
              <a:gd name="connsiteX167" fmla="*/ 4142745 w 12192001"/>
              <a:gd name="connsiteY167" fmla="*/ 2134511 h 2344739"/>
              <a:gd name="connsiteX168" fmla="*/ 4083097 w 12192001"/>
              <a:gd name="connsiteY168" fmla="*/ 2107978 h 2344739"/>
              <a:gd name="connsiteX169" fmla="*/ 4074546 w 12192001"/>
              <a:gd name="connsiteY169" fmla="*/ 2107143 h 2344739"/>
              <a:gd name="connsiteX170" fmla="*/ 4074427 w 12192001"/>
              <a:gd name="connsiteY170" fmla="*/ 2106844 h 2344739"/>
              <a:gd name="connsiteX171" fmla="*/ 4065510 w 12192001"/>
              <a:gd name="connsiteY171" fmla="*/ 2105400 h 2344739"/>
              <a:gd name="connsiteX172" fmla="*/ 4058954 w 12192001"/>
              <a:gd name="connsiteY172" fmla="*/ 2105618 h 2344739"/>
              <a:gd name="connsiteX173" fmla="*/ 4042364 w 12192001"/>
              <a:gd name="connsiteY173" fmla="*/ 2103997 h 2344739"/>
              <a:gd name="connsiteX174" fmla="*/ 4036997 w 12192001"/>
              <a:gd name="connsiteY174" fmla="*/ 2101563 h 2344739"/>
              <a:gd name="connsiteX175" fmla="*/ 4035363 w 12192001"/>
              <a:gd name="connsiteY175" fmla="*/ 2097896 h 2344739"/>
              <a:gd name="connsiteX176" fmla="*/ 4033778 w 12192001"/>
              <a:gd name="connsiteY176" fmla="*/ 2098131 h 2344739"/>
              <a:gd name="connsiteX177" fmla="*/ 4004538 w 12192001"/>
              <a:gd name="connsiteY177" fmla="*/ 2085563 h 2344739"/>
              <a:gd name="connsiteX178" fmla="*/ 3936846 w 12192001"/>
              <a:gd name="connsiteY178" fmla="*/ 2068106 h 2344739"/>
              <a:gd name="connsiteX179" fmla="*/ 3897275 w 12192001"/>
              <a:gd name="connsiteY179" fmla="*/ 2062451 h 2344739"/>
              <a:gd name="connsiteX180" fmla="*/ 3789760 w 12192001"/>
              <a:gd name="connsiteY180" fmla="*/ 2042213 h 2344739"/>
              <a:gd name="connsiteX181" fmla="*/ 3682513 w 12192001"/>
              <a:gd name="connsiteY181" fmla="*/ 2018290 h 2344739"/>
              <a:gd name="connsiteX182" fmla="*/ 3610035 w 12192001"/>
              <a:gd name="connsiteY182" fmla="*/ 1986019 h 2344739"/>
              <a:gd name="connsiteX183" fmla="*/ 3603855 w 12192001"/>
              <a:gd name="connsiteY183" fmla="*/ 1987381 h 2344739"/>
              <a:gd name="connsiteX184" fmla="*/ 3594736 w 12192001"/>
              <a:gd name="connsiteY184" fmla="*/ 1987545 h 2344739"/>
              <a:gd name="connsiteX185" fmla="*/ 3594501 w 12192001"/>
              <a:gd name="connsiteY185" fmla="*/ 1987276 h 2344739"/>
              <a:gd name="connsiteX186" fmla="*/ 3585978 w 12192001"/>
              <a:gd name="connsiteY186" fmla="*/ 1987966 h 2344739"/>
              <a:gd name="connsiteX187" fmla="*/ 3536135 w 12192001"/>
              <a:gd name="connsiteY187" fmla="*/ 1978267 h 2344739"/>
              <a:gd name="connsiteX188" fmla="*/ 3473223 w 12192001"/>
              <a:gd name="connsiteY188" fmla="*/ 1974606 h 2344739"/>
              <a:gd name="connsiteX189" fmla="*/ 3400728 w 12192001"/>
              <a:gd name="connsiteY189" fmla="*/ 1962558 h 2344739"/>
              <a:gd name="connsiteX190" fmla="*/ 3363888 w 12192001"/>
              <a:gd name="connsiteY190" fmla="*/ 1979510 h 2344739"/>
              <a:gd name="connsiteX191" fmla="*/ 3344026 w 12192001"/>
              <a:gd name="connsiteY191" fmla="*/ 1981192 h 2344739"/>
              <a:gd name="connsiteX192" fmla="*/ 3341698 w 12192001"/>
              <a:gd name="connsiteY192" fmla="*/ 1980217 h 2344739"/>
              <a:gd name="connsiteX193" fmla="*/ 3262356 w 12192001"/>
              <a:gd name="connsiteY193" fmla="*/ 1986094 h 2344739"/>
              <a:gd name="connsiteX194" fmla="*/ 3142556 w 12192001"/>
              <a:gd name="connsiteY194" fmla="*/ 1993869 h 2344739"/>
              <a:gd name="connsiteX195" fmla="*/ 3030291 w 12192001"/>
              <a:gd name="connsiteY195" fmla="*/ 1996512 h 2344739"/>
              <a:gd name="connsiteX196" fmla="*/ 2781569 w 12192001"/>
              <a:gd name="connsiteY196" fmla="*/ 2018333 h 2344739"/>
              <a:gd name="connsiteX197" fmla="*/ 2646527 w 12192001"/>
              <a:gd name="connsiteY197" fmla="*/ 2028869 h 2344739"/>
              <a:gd name="connsiteX198" fmla="*/ 2568028 w 12192001"/>
              <a:gd name="connsiteY198" fmla="*/ 2002628 h 2344739"/>
              <a:gd name="connsiteX199" fmla="*/ 2443255 w 12192001"/>
              <a:gd name="connsiteY199" fmla="*/ 2016529 h 2344739"/>
              <a:gd name="connsiteX200" fmla="*/ 2315112 w 12192001"/>
              <a:gd name="connsiteY200" fmla="*/ 2024996 h 2344739"/>
              <a:gd name="connsiteX201" fmla="*/ 2208578 w 12192001"/>
              <a:gd name="connsiteY201" fmla="*/ 2019763 h 2344739"/>
              <a:gd name="connsiteX202" fmla="*/ 2094665 w 12192001"/>
              <a:gd name="connsiteY202" fmla="*/ 2003052 h 2344739"/>
              <a:gd name="connsiteX203" fmla="*/ 1997356 w 12192001"/>
              <a:gd name="connsiteY203" fmla="*/ 1995032 h 2344739"/>
              <a:gd name="connsiteX204" fmla="*/ 1928172 w 12192001"/>
              <a:gd name="connsiteY204" fmla="*/ 2016977 h 2344739"/>
              <a:gd name="connsiteX205" fmla="*/ 1921650 w 12192001"/>
              <a:gd name="connsiteY205" fmla="*/ 2012146 h 2344739"/>
              <a:gd name="connsiteX206" fmla="*/ 1873080 w 12192001"/>
              <a:gd name="connsiteY206" fmla="*/ 2013741 h 2344739"/>
              <a:gd name="connsiteX207" fmla="*/ 1786655 w 12192001"/>
              <a:gd name="connsiteY207" fmla="*/ 2041363 h 2344739"/>
              <a:gd name="connsiteX208" fmla="*/ 1738204 w 12192001"/>
              <a:gd name="connsiteY208" fmla="*/ 2036312 h 2344739"/>
              <a:gd name="connsiteX209" fmla="*/ 1675071 w 12192001"/>
              <a:gd name="connsiteY209" fmla="*/ 2019963 h 2344739"/>
              <a:gd name="connsiteX210" fmla="*/ 1608669 w 12192001"/>
              <a:gd name="connsiteY210" fmla="*/ 2013066 h 2344739"/>
              <a:gd name="connsiteX211" fmla="*/ 1496110 w 12192001"/>
              <a:gd name="connsiteY211" fmla="*/ 1987476 h 2344739"/>
              <a:gd name="connsiteX212" fmla="*/ 1149979 w 12192001"/>
              <a:gd name="connsiteY212" fmla="*/ 1938041 h 2344739"/>
              <a:gd name="connsiteX213" fmla="*/ 858269 w 12192001"/>
              <a:gd name="connsiteY213" fmla="*/ 1928608 h 2344739"/>
              <a:gd name="connsiteX214" fmla="*/ 837540 w 12192001"/>
              <a:gd name="connsiteY214" fmla="*/ 1929821 h 2344739"/>
              <a:gd name="connsiteX215" fmla="*/ 816809 w 12192001"/>
              <a:gd name="connsiteY215" fmla="*/ 1927857 h 2344739"/>
              <a:gd name="connsiteX216" fmla="*/ 811506 w 12192001"/>
              <a:gd name="connsiteY216" fmla="*/ 1930751 h 2344739"/>
              <a:gd name="connsiteX217" fmla="*/ 797041 w 12192001"/>
              <a:gd name="connsiteY217" fmla="*/ 1930446 h 2344739"/>
              <a:gd name="connsiteX218" fmla="*/ 767901 w 12192001"/>
              <a:gd name="connsiteY218" fmla="*/ 1932653 h 2344739"/>
              <a:gd name="connsiteX219" fmla="*/ 763053 w 12192001"/>
              <a:gd name="connsiteY219" fmla="*/ 1930432 h 2344739"/>
              <a:gd name="connsiteX220" fmla="*/ 720047 w 12192001"/>
              <a:gd name="connsiteY220" fmla="*/ 1929661 h 2344739"/>
              <a:gd name="connsiteX221" fmla="*/ 719742 w 12192001"/>
              <a:gd name="connsiteY221" fmla="*/ 1928399 h 2344739"/>
              <a:gd name="connsiteX222" fmla="*/ 708875 w 12192001"/>
              <a:gd name="connsiteY222" fmla="*/ 1922722 h 2344739"/>
              <a:gd name="connsiteX223" fmla="*/ 596792 w 12192001"/>
              <a:gd name="connsiteY223" fmla="*/ 1879864 h 2344739"/>
              <a:gd name="connsiteX224" fmla="*/ 578535 w 12192001"/>
              <a:gd name="connsiteY224" fmla="*/ 1877212 h 2344739"/>
              <a:gd name="connsiteX225" fmla="*/ 571717 w 12192001"/>
              <a:gd name="connsiteY225" fmla="*/ 1877401 h 2344739"/>
              <a:gd name="connsiteX226" fmla="*/ 445099 w 12192001"/>
              <a:gd name="connsiteY226" fmla="*/ 1839371 h 2344739"/>
              <a:gd name="connsiteX227" fmla="*/ 404015 w 12192001"/>
              <a:gd name="connsiteY227" fmla="*/ 1833548 h 2344739"/>
              <a:gd name="connsiteX228" fmla="*/ 292435 w 12192001"/>
              <a:gd name="connsiteY228" fmla="*/ 1812852 h 2344739"/>
              <a:gd name="connsiteX229" fmla="*/ 118381 w 12192001"/>
              <a:gd name="connsiteY229" fmla="*/ 1761047 h 2344739"/>
              <a:gd name="connsiteX230" fmla="*/ 15526 w 12192001"/>
              <a:gd name="connsiteY230" fmla="*/ 1758191 h 2344739"/>
              <a:gd name="connsiteX231" fmla="*/ 2 w 12192001"/>
              <a:gd name="connsiteY231" fmla="*/ 1752722 h 2344739"/>
              <a:gd name="connsiteX232" fmla="*/ 1 w 12192001"/>
              <a:gd name="connsiteY232" fmla="*/ 762497 h 2344739"/>
              <a:gd name="connsiteX233" fmla="*/ 0 w 12192001"/>
              <a:gd name="connsiteY233" fmla="*/ 762497 h 2344739"/>
              <a:gd name="connsiteX234" fmla="*/ 0 w 12192001"/>
              <a:gd name="connsiteY234" fmla="*/ 222213 h 2344739"/>
              <a:gd name="connsiteX235" fmla="*/ 0 w 12192001"/>
              <a:gd name="connsiteY235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522499 w 12192001"/>
              <a:gd name="connsiteY26" fmla="*/ 1207528 h 2344739"/>
              <a:gd name="connsiteX27" fmla="*/ 11245526 w 12192001"/>
              <a:gd name="connsiteY27" fmla="*/ 1274060 h 2344739"/>
              <a:gd name="connsiteX28" fmla="*/ 11227161 w 12192001"/>
              <a:gd name="connsiteY28" fmla="*/ 1276236 h 2344739"/>
              <a:gd name="connsiteX29" fmla="*/ 11216939 w 12192001"/>
              <a:gd name="connsiteY29" fmla="*/ 1275961 h 2344739"/>
              <a:gd name="connsiteX30" fmla="*/ 11216036 w 12192001"/>
              <a:gd name="connsiteY30" fmla="*/ 1275018 h 2344739"/>
              <a:gd name="connsiteX31" fmla="*/ 11187737 w 12192001"/>
              <a:gd name="connsiteY31" fmla="*/ 1292383 h 2344739"/>
              <a:gd name="connsiteX32" fmla="*/ 11183353 w 12192001"/>
              <a:gd name="connsiteY32" fmla="*/ 1292525 h 2344739"/>
              <a:gd name="connsiteX33" fmla="*/ 11165706 w 12192001"/>
              <a:gd name="connsiteY33" fmla="*/ 1306612 h 2344739"/>
              <a:gd name="connsiteX34" fmla="*/ 11156163 w 12192001"/>
              <a:gd name="connsiteY34" fmla="*/ 1312414 h 2344739"/>
              <a:gd name="connsiteX35" fmla="*/ 11154348 w 12192001"/>
              <a:gd name="connsiteY35" fmla="*/ 1317097 h 2344739"/>
              <a:gd name="connsiteX36" fmla="*/ 11139813 w 12192001"/>
              <a:gd name="connsiteY36" fmla="*/ 1324115 h 2344739"/>
              <a:gd name="connsiteX37" fmla="*/ 11137813 w 12192001"/>
              <a:gd name="connsiteY37" fmla="*/ 1323772 h 2344739"/>
              <a:gd name="connsiteX38" fmla="*/ 11127060 w 12192001"/>
              <a:gd name="connsiteY38" fmla="*/ 1333832 h 2344739"/>
              <a:gd name="connsiteX39" fmla="*/ 11119543 w 12192001"/>
              <a:gd name="connsiteY39" fmla="*/ 1347424 h 2344739"/>
              <a:gd name="connsiteX40" fmla="*/ 10893535 w 12192001"/>
              <a:gd name="connsiteY40" fmla="*/ 1473399 h 2344739"/>
              <a:gd name="connsiteX41" fmla="*/ 10772152 w 12192001"/>
              <a:gd name="connsiteY41" fmla="*/ 1523191 h 2344739"/>
              <a:gd name="connsiteX42" fmla="*/ 10626520 w 12192001"/>
              <a:gd name="connsiteY42" fmla="*/ 1559229 h 2344739"/>
              <a:gd name="connsiteX43" fmla="*/ 10580747 w 12192001"/>
              <a:gd name="connsiteY43" fmla="*/ 1568689 h 2344739"/>
              <a:gd name="connsiteX44" fmla="*/ 10546642 w 12192001"/>
              <a:gd name="connsiteY44" fmla="*/ 1598423 h 2344739"/>
              <a:gd name="connsiteX45" fmla="*/ 10528495 w 12192001"/>
              <a:gd name="connsiteY45" fmla="*/ 1596907 h 2344739"/>
              <a:gd name="connsiteX46" fmla="*/ 10525298 w 12192001"/>
              <a:gd name="connsiteY46" fmla="*/ 1596411 h 2344739"/>
              <a:gd name="connsiteX47" fmla="*/ 10513981 w 12192001"/>
              <a:gd name="connsiteY47" fmla="*/ 1599537 h 2344739"/>
              <a:gd name="connsiteX48" fmla="*/ 10490587 w 12192001"/>
              <a:gd name="connsiteY48" fmla="*/ 1594156 h 2344739"/>
              <a:gd name="connsiteX49" fmla="*/ 10470270 w 12192001"/>
              <a:gd name="connsiteY49" fmla="*/ 1601693 h 2344739"/>
              <a:gd name="connsiteX50" fmla="*/ 10375894 w 12192001"/>
              <a:gd name="connsiteY50" fmla="*/ 1644598 h 2344739"/>
              <a:gd name="connsiteX51" fmla="*/ 10318190 w 12192001"/>
              <a:gd name="connsiteY51" fmla="*/ 1666221 h 2344739"/>
              <a:gd name="connsiteX52" fmla="*/ 10294319 w 12192001"/>
              <a:gd name="connsiteY52" fmla="*/ 1668079 h 2344739"/>
              <a:gd name="connsiteX53" fmla="*/ 10262295 w 12192001"/>
              <a:gd name="connsiteY53" fmla="*/ 1674948 h 2344739"/>
              <a:gd name="connsiteX54" fmla="*/ 10204270 w 12192001"/>
              <a:gd name="connsiteY54" fmla="*/ 1682149 h 2344739"/>
              <a:gd name="connsiteX55" fmla="*/ 10176611 w 12192001"/>
              <a:gd name="connsiteY55" fmla="*/ 1692943 h 2344739"/>
              <a:gd name="connsiteX56" fmla="*/ 10163922 w 12192001"/>
              <a:gd name="connsiteY56" fmla="*/ 1693739 h 2344739"/>
              <a:gd name="connsiteX57" fmla="*/ 10155160 w 12192001"/>
              <a:gd name="connsiteY57" fmla="*/ 1707487 h 2344739"/>
              <a:gd name="connsiteX58" fmla="*/ 10117119 w 12192001"/>
              <a:gd name="connsiteY58" fmla="*/ 1731142 h 2344739"/>
              <a:gd name="connsiteX59" fmla="*/ 10100445 w 12192001"/>
              <a:gd name="connsiteY59" fmla="*/ 1742432 h 2344739"/>
              <a:gd name="connsiteX60" fmla="*/ 10082169 w 12192001"/>
              <a:gd name="connsiteY60" fmla="*/ 1743296 h 2344739"/>
              <a:gd name="connsiteX61" fmla="*/ 10039240 w 12192001"/>
              <a:gd name="connsiteY61" fmla="*/ 1741632 h 2344739"/>
              <a:gd name="connsiteX62" fmla="*/ 9960019 w 12192001"/>
              <a:gd name="connsiteY62" fmla="*/ 1757147 h 2344739"/>
              <a:gd name="connsiteX63" fmla="*/ 9847792 w 12192001"/>
              <a:gd name="connsiteY63" fmla="*/ 1763915 h 2344739"/>
              <a:gd name="connsiteX64" fmla="*/ 9728309 w 12192001"/>
              <a:gd name="connsiteY64" fmla="*/ 1784122 h 2344739"/>
              <a:gd name="connsiteX65" fmla="*/ 9584507 w 12192001"/>
              <a:gd name="connsiteY65" fmla="*/ 1795542 h 2344739"/>
              <a:gd name="connsiteX66" fmla="*/ 9343052 w 12192001"/>
              <a:gd name="connsiteY66" fmla="*/ 1841244 h 2344739"/>
              <a:gd name="connsiteX67" fmla="*/ 9231370 w 12192001"/>
              <a:gd name="connsiteY67" fmla="*/ 1893149 h 2344739"/>
              <a:gd name="connsiteX68" fmla="*/ 9194810 w 12192001"/>
              <a:gd name="connsiteY68" fmla="*/ 1903228 h 2344739"/>
              <a:gd name="connsiteX69" fmla="*/ 9189246 w 12192001"/>
              <a:gd name="connsiteY69" fmla="*/ 1912467 h 2344739"/>
              <a:gd name="connsiteX70" fmla="*/ 9151232 w 12192001"/>
              <a:gd name="connsiteY70" fmla="*/ 1923669 h 2344739"/>
              <a:gd name="connsiteX71" fmla="*/ 9150210 w 12192001"/>
              <a:gd name="connsiteY71" fmla="*/ 1922604 h 2344739"/>
              <a:gd name="connsiteX72" fmla="*/ 9137318 w 12192001"/>
              <a:gd name="connsiteY72" fmla="*/ 1920435 h 2344739"/>
              <a:gd name="connsiteX73" fmla="*/ 9113812 w 12192001"/>
              <a:gd name="connsiteY73" fmla="*/ 1919069 h 2344739"/>
              <a:gd name="connsiteX74" fmla="*/ 9053453 w 12192001"/>
              <a:gd name="connsiteY74" fmla="*/ 1910755 h 2344739"/>
              <a:gd name="connsiteX75" fmla="*/ 9005486 w 12192001"/>
              <a:gd name="connsiteY75" fmla="*/ 1914040 h 2344739"/>
              <a:gd name="connsiteX76" fmla="*/ 9005201 w 12192001"/>
              <a:gd name="connsiteY76" fmla="*/ 1913800 h 2344739"/>
              <a:gd name="connsiteX77" fmla="*/ 8996232 w 12192001"/>
              <a:gd name="connsiteY77" fmla="*/ 1915011 h 2344739"/>
              <a:gd name="connsiteX78" fmla="*/ 8990394 w 12192001"/>
              <a:gd name="connsiteY78" fmla="*/ 1917072 h 2344739"/>
              <a:gd name="connsiteX79" fmla="*/ 8974337 w 12192001"/>
              <a:gd name="connsiteY79" fmla="*/ 1920298 h 2344739"/>
              <a:gd name="connsiteX80" fmla="*/ 8968011 w 12192001"/>
              <a:gd name="connsiteY80" fmla="*/ 1919598 h 2344739"/>
              <a:gd name="connsiteX81" fmla="*/ 8963048 w 12192001"/>
              <a:gd name="connsiteY81" fmla="*/ 1917373 h 2344739"/>
              <a:gd name="connsiteX82" fmla="*/ 8928988 w 12192001"/>
              <a:gd name="connsiteY82" fmla="*/ 1914185 h 2344739"/>
              <a:gd name="connsiteX83" fmla="*/ 8752444 w 12192001"/>
              <a:gd name="connsiteY83" fmla="*/ 1933417 h 2344739"/>
              <a:gd name="connsiteX84" fmla="*/ 8707847 w 12192001"/>
              <a:gd name="connsiteY84" fmla="*/ 1935518 h 2344739"/>
              <a:gd name="connsiteX85" fmla="*/ 8596071 w 12192001"/>
              <a:gd name="connsiteY85" fmla="*/ 1944090 h 2344739"/>
              <a:gd name="connsiteX86" fmla="*/ 8525230 w 12192001"/>
              <a:gd name="connsiteY86" fmla="*/ 1929248 h 2344739"/>
              <a:gd name="connsiteX87" fmla="*/ 8510983 w 12192001"/>
              <a:gd name="connsiteY87" fmla="*/ 1935163 h 2344739"/>
              <a:gd name="connsiteX88" fmla="*/ 8506167 w 12192001"/>
              <a:gd name="connsiteY88" fmla="*/ 1938164 h 2344739"/>
              <a:gd name="connsiteX89" fmla="*/ 8497968 w 12192001"/>
              <a:gd name="connsiteY89" fmla="*/ 1940902 h 2344739"/>
              <a:gd name="connsiteX90" fmla="*/ 8497594 w 12192001"/>
              <a:gd name="connsiteY90" fmla="*/ 1940723 h 2344739"/>
              <a:gd name="connsiteX91" fmla="*/ 8490249 w 12192001"/>
              <a:gd name="connsiteY91" fmla="*/ 1943773 h 2344739"/>
              <a:gd name="connsiteX92" fmla="*/ 8367182 w 12192001"/>
              <a:gd name="connsiteY92" fmla="*/ 1957815 h 2344739"/>
              <a:gd name="connsiteX93" fmla="*/ 8353799 w 12192001"/>
              <a:gd name="connsiteY93" fmla="*/ 1958009 h 2344739"/>
              <a:gd name="connsiteX94" fmla="*/ 8352373 w 12192001"/>
              <a:gd name="connsiteY94" fmla="*/ 1957169 h 2344739"/>
              <a:gd name="connsiteX95" fmla="*/ 8320104 w 12192001"/>
              <a:gd name="connsiteY95" fmla="*/ 1974587 h 2344739"/>
              <a:gd name="connsiteX96" fmla="*/ 8314433 w 12192001"/>
              <a:gd name="connsiteY96" fmla="*/ 1974913 h 2344739"/>
              <a:gd name="connsiteX97" fmla="*/ 8295174 w 12192001"/>
              <a:gd name="connsiteY97" fmla="*/ 1988808 h 2344739"/>
              <a:gd name="connsiteX98" fmla="*/ 8284276 w 12192001"/>
              <a:gd name="connsiteY98" fmla="*/ 1994631 h 2344739"/>
              <a:gd name="connsiteX99" fmla="*/ 8283150 w 12192001"/>
              <a:gd name="connsiteY99" fmla="*/ 1999074 h 2344739"/>
              <a:gd name="connsiteX100" fmla="*/ 8266076 w 12192001"/>
              <a:gd name="connsiteY100" fmla="*/ 2006249 h 2344739"/>
              <a:gd name="connsiteX101" fmla="*/ 8263377 w 12192001"/>
              <a:gd name="connsiteY101" fmla="*/ 2006019 h 2344739"/>
              <a:gd name="connsiteX102" fmla="*/ 8252033 w 12192001"/>
              <a:gd name="connsiteY102" fmla="*/ 2015862 h 2344739"/>
              <a:gd name="connsiteX103" fmla="*/ 8245834 w 12192001"/>
              <a:gd name="connsiteY103" fmla="*/ 2028854 h 2344739"/>
              <a:gd name="connsiteX104" fmla="*/ 8090272 w 12192001"/>
              <a:gd name="connsiteY104" fmla="*/ 2075015 h 2344739"/>
              <a:gd name="connsiteX105" fmla="*/ 7905407 w 12192001"/>
              <a:gd name="connsiteY105" fmla="*/ 2116988 h 2344739"/>
              <a:gd name="connsiteX106" fmla="*/ 7718745 w 12192001"/>
              <a:gd name="connsiteY106" fmla="*/ 2142703 h 2344739"/>
              <a:gd name="connsiteX107" fmla="*/ 7614347 w 12192001"/>
              <a:gd name="connsiteY107" fmla="*/ 2139232 h 2344739"/>
              <a:gd name="connsiteX108" fmla="*/ 7527543 w 12192001"/>
              <a:gd name="connsiteY108" fmla="*/ 2145060 h 2344739"/>
              <a:gd name="connsiteX109" fmla="*/ 7519571 w 12192001"/>
              <a:gd name="connsiteY109" fmla="*/ 2147613 h 2344739"/>
              <a:gd name="connsiteX110" fmla="*/ 7507411 w 12192001"/>
              <a:gd name="connsiteY110" fmla="*/ 2148948 h 2344739"/>
              <a:gd name="connsiteX111" fmla="*/ 7507040 w 12192001"/>
              <a:gd name="connsiteY111" fmla="*/ 2148621 h 2344739"/>
              <a:gd name="connsiteX112" fmla="*/ 7495795 w 12192001"/>
              <a:gd name="connsiteY112" fmla="*/ 2150573 h 2344739"/>
              <a:gd name="connsiteX113" fmla="*/ 7405391 w 12192001"/>
              <a:gd name="connsiteY113" fmla="*/ 2142468 h 2344739"/>
              <a:gd name="connsiteX114" fmla="*/ 7312180 w 12192001"/>
              <a:gd name="connsiteY114" fmla="*/ 2132873 h 2344739"/>
              <a:gd name="connsiteX115" fmla="*/ 7310853 w 12192001"/>
              <a:gd name="connsiteY115" fmla="*/ 2131431 h 2344739"/>
              <a:gd name="connsiteX116" fmla="*/ 7218559 w 12192001"/>
              <a:gd name="connsiteY116" fmla="*/ 2156680 h 2344739"/>
              <a:gd name="connsiteX117" fmla="*/ 7201101 w 12192001"/>
              <a:gd name="connsiteY117" fmla="*/ 2161230 h 2344739"/>
              <a:gd name="connsiteX118" fmla="*/ 7197004 w 12192001"/>
              <a:gd name="connsiteY118" fmla="*/ 2166588 h 2344739"/>
              <a:gd name="connsiteX119" fmla="*/ 7170808 w 12192001"/>
              <a:gd name="connsiteY119" fmla="*/ 2171236 h 2344739"/>
              <a:gd name="connsiteX120" fmla="*/ 7096988 w 12192001"/>
              <a:gd name="connsiteY120" fmla="*/ 2183464 h 2344739"/>
              <a:gd name="connsiteX121" fmla="*/ 7018496 w 12192001"/>
              <a:gd name="connsiteY121" fmla="*/ 2183090 h 2344739"/>
              <a:gd name="connsiteX122" fmla="*/ 6904146 w 12192001"/>
              <a:gd name="connsiteY122" fmla="*/ 2212596 h 2344739"/>
              <a:gd name="connsiteX123" fmla="*/ 6708222 w 12192001"/>
              <a:gd name="connsiteY123" fmla="*/ 2240551 h 2344739"/>
              <a:gd name="connsiteX124" fmla="*/ 6549454 w 12192001"/>
              <a:gd name="connsiteY124" fmla="*/ 2269327 h 2344739"/>
              <a:gd name="connsiteX125" fmla="*/ 6317560 w 12192001"/>
              <a:gd name="connsiteY125" fmla="*/ 2316127 h 2344739"/>
              <a:gd name="connsiteX126" fmla="*/ 6168674 w 12192001"/>
              <a:gd name="connsiteY126" fmla="*/ 2318214 h 2344739"/>
              <a:gd name="connsiteX127" fmla="*/ 6073848 w 12192001"/>
              <a:gd name="connsiteY127" fmla="*/ 2338676 h 2344739"/>
              <a:gd name="connsiteX128" fmla="*/ 6068529 w 12192001"/>
              <a:gd name="connsiteY128" fmla="*/ 2337139 h 2344739"/>
              <a:gd name="connsiteX129" fmla="*/ 6048638 w 12192001"/>
              <a:gd name="connsiteY129" fmla="*/ 2337822 h 2344739"/>
              <a:gd name="connsiteX130" fmla="*/ 6041285 w 12192001"/>
              <a:gd name="connsiteY130" fmla="*/ 2329473 h 2344739"/>
              <a:gd name="connsiteX131" fmla="*/ 6010090 w 12192001"/>
              <a:gd name="connsiteY131" fmla="*/ 2324380 h 2344739"/>
              <a:gd name="connsiteX132" fmla="*/ 5957375 w 12192001"/>
              <a:gd name="connsiteY132" fmla="*/ 2328024 h 2344739"/>
              <a:gd name="connsiteX133" fmla="*/ 5758919 w 12192001"/>
              <a:gd name="connsiteY133" fmla="*/ 2343716 h 2344739"/>
              <a:gd name="connsiteX134" fmla="*/ 5626960 w 12192001"/>
              <a:gd name="connsiteY134" fmla="*/ 2344739 h 2344739"/>
              <a:gd name="connsiteX135" fmla="*/ 5470906 w 12192001"/>
              <a:gd name="connsiteY135" fmla="*/ 2330719 h 2344739"/>
              <a:gd name="connsiteX136" fmla="*/ 5432761 w 12192001"/>
              <a:gd name="connsiteY136" fmla="*/ 2319466 h 2344739"/>
              <a:gd name="connsiteX137" fmla="*/ 5381669 w 12192001"/>
              <a:gd name="connsiteY137" fmla="*/ 2301764 h 2344739"/>
              <a:gd name="connsiteX138" fmla="*/ 5261764 w 12192001"/>
              <a:gd name="connsiteY138" fmla="*/ 2281347 h 2344739"/>
              <a:gd name="connsiteX139" fmla="*/ 5222961 w 12192001"/>
              <a:gd name="connsiteY139" fmla="*/ 2270223 h 2344739"/>
              <a:gd name="connsiteX140" fmla="*/ 5174660 w 12192001"/>
              <a:gd name="connsiteY140" fmla="*/ 2267233 h 2344739"/>
              <a:gd name="connsiteX141" fmla="*/ 5156554 w 12192001"/>
              <a:gd name="connsiteY141" fmla="*/ 2260010 h 2344739"/>
              <a:gd name="connsiteX142" fmla="*/ 5142599 w 12192001"/>
              <a:gd name="connsiteY142" fmla="*/ 2256610 h 2344739"/>
              <a:gd name="connsiteX143" fmla="*/ 5139596 w 12192001"/>
              <a:gd name="connsiteY143" fmla="*/ 2254509 h 2344739"/>
              <a:gd name="connsiteX144" fmla="*/ 5121659 w 12192001"/>
              <a:gd name="connsiteY144" fmla="*/ 2243656 h 2344739"/>
              <a:gd name="connsiteX145" fmla="*/ 5065790 w 12192001"/>
              <a:gd name="connsiteY145" fmla="*/ 2250227 h 2344739"/>
              <a:gd name="connsiteX146" fmla="*/ 5011514 w 12192001"/>
              <a:gd name="connsiteY146" fmla="*/ 2233846 h 2344739"/>
              <a:gd name="connsiteX147" fmla="*/ 4840441 w 12192001"/>
              <a:gd name="connsiteY147" fmla="*/ 2209829 h 2344739"/>
              <a:gd name="connsiteX148" fmla="*/ 4762447 w 12192001"/>
              <a:gd name="connsiteY148" fmla="*/ 2182061 h 2344739"/>
              <a:gd name="connsiteX149" fmla="*/ 4723186 w 12192001"/>
              <a:gd name="connsiteY149" fmla="*/ 2173047 h 2344739"/>
              <a:gd name="connsiteX150" fmla="*/ 4721176 w 12192001"/>
              <a:gd name="connsiteY150" fmla="*/ 2172298 h 2344739"/>
              <a:gd name="connsiteX151" fmla="*/ 4722111 w 12192001"/>
              <a:gd name="connsiteY151" fmla="*/ 2172087 h 2344739"/>
              <a:gd name="connsiteX152" fmla="*/ 4717202 w 12192001"/>
              <a:gd name="connsiteY152" fmla="*/ 2170817 h 2344739"/>
              <a:gd name="connsiteX153" fmla="*/ 4721176 w 12192001"/>
              <a:gd name="connsiteY153" fmla="*/ 2172298 h 2344739"/>
              <a:gd name="connsiteX154" fmla="*/ 4715526 w 12192001"/>
              <a:gd name="connsiteY154" fmla="*/ 2173573 h 2344739"/>
              <a:gd name="connsiteX155" fmla="*/ 4515814 w 12192001"/>
              <a:gd name="connsiteY155" fmla="*/ 2163671 h 2344739"/>
              <a:gd name="connsiteX156" fmla="*/ 4428543 w 12192001"/>
              <a:gd name="connsiteY156" fmla="*/ 2153020 h 2344739"/>
              <a:gd name="connsiteX157" fmla="*/ 4362875 w 12192001"/>
              <a:gd name="connsiteY157" fmla="*/ 2151674 h 2344739"/>
              <a:gd name="connsiteX158" fmla="*/ 4316966 w 12192001"/>
              <a:gd name="connsiteY158" fmla="*/ 2158289 h 2344739"/>
              <a:gd name="connsiteX159" fmla="*/ 4315110 w 12192001"/>
              <a:gd name="connsiteY159" fmla="*/ 2156948 h 2344739"/>
              <a:gd name="connsiteX160" fmla="*/ 4295144 w 12192001"/>
              <a:gd name="connsiteY160" fmla="*/ 2155069 h 2344739"/>
              <a:gd name="connsiteX161" fmla="*/ 4290064 w 12192001"/>
              <a:gd name="connsiteY161" fmla="*/ 2157986 h 2344739"/>
              <a:gd name="connsiteX162" fmla="*/ 4276142 w 12192001"/>
              <a:gd name="connsiteY162" fmla="*/ 2157740 h 2344739"/>
              <a:gd name="connsiteX163" fmla="*/ 4248117 w 12192001"/>
              <a:gd name="connsiteY163" fmla="*/ 2160064 h 2344739"/>
              <a:gd name="connsiteX164" fmla="*/ 4202051 w 12192001"/>
              <a:gd name="connsiteY164" fmla="*/ 2157269 h 2344739"/>
              <a:gd name="connsiteX165" fmla="*/ 4201745 w 12192001"/>
              <a:gd name="connsiteY165" fmla="*/ 2156010 h 2344739"/>
              <a:gd name="connsiteX166" fmla="*/ 4191248 w 12192001"/>
              <a:gd name="connsiteY166" fmla="*/ 2150376 h 2344739"/>
              <a:gd name="connsiteX167" fmla="*/ 4142745 w 12192001"/>
              <a:gd name="connsiteY167" fmla="*/ 2134511 h 2344739"/>
              <a:gd name="connsiteX168" fmla="*/ 4083097 w 12192001"/>
              <a:gd name="connsiteY168" fmla="*/ 2107978 h 2344739"/>
              <a:gd name="connsiteX169" fmla="*/ 4074546 w 12192001"/>
              <a:gd name="connsiteY169" fmla="*/ 2107143 h 2344739"/>
              <a:gd name="connsiteX170" fmla="*/ 4074427 w 12192001"/>
              <a:gd name="connsiteY170" fmla="*/ 2106844 h 2344739"/>
              <a:gd name="connsiteX171" fmla="*/ 4065510 w 12192001"/>
              <a:gd name="connsiteY171" fmla="*/ 2105400 h 2344739"/>
              <a:gd name="connsiteX172" fmla="*/ 4058954 w 12192001"/>
              <a:gd name="connsiteY172" fmla="*/ 2105618 h 2344739"/>
              <a:gd name="connsiteX173" fmla="*/ 4042364 w 12192001"/>
              <a:gd name="connsiteY173" fmla="*/ 2103997 h 2344739"/>
              <a:gd name="connsiteX174" fmla="*/ 4036997 w 12192001"/>
              <a:gd name="connsiteY174" fmla="*/ 2101563 h 2344739"/>
              <a:gd name="connsiteX175" fmla="*/ 4035363 w 12192001"/>
              <a:gd name="connsiteY175" fmla="*/ 2097896 h 2344739"/>
              <a:gd name="connsiteX176" fmla="*/ 4033778 w 12192001"/>
              <a:gd name="connsiteY176" fmla="*/ 2098131 h 2344739"/>
              <a:gd name="connsiteX177" fmla="*/ 4004538 w 12192001"/>
              <a:gd name="connsiteY177" fmla="*/ 2085563 h 2344739"/>
              <a:gd name="connsiteX178" fmla="*/ 3936846 w 12192001"/>
              <a:gd name="connsiteY178" fmla="*/ 2068106 h 2344739"/>
              <a:gd name="connsiteX179" fmla="*/ 3897275 w 12192001"/>
              <a:gd name="connsiteY179" fmla="*/ 2062451 h 2344739"/>
              <a:gd name="connsiteX180" fmla="*/ 3789760 w 12192001"/>
              <a:gd name="connsiteY180" fmla="*/ 2042213 h 2344739"/>
              <a:gd name="connsiteX181" fmla="*/ 3682513 w 12192001"/>
              <a:gd name="connsiteY181" fmla="*/ 2018290 h 2344739"/>
              <a:gd name="connsiteX182" fmla="*/ 3610035 w 12192001"/>
              <a:gd name="connsiteY182" fmla="*/ 1986019 h 2344739"/>
              <a:gd name="connsiteX183" fmla="*/ 3603855 w 12192001"/>
              <a:gd name="connsiteY183" fmla="*/ 1987381 h 2344739"/>
              <a:gd name="connsiteX184" fmla="*/ 3594736 w 12192001"/>
              <a:gd name="connsiteY184" fmla="*/ 1987545 h 2344739"/>
              <a:gd name="connsiteX185" fmla="*/ 3594501 w 12192001"/>
              <a:gd name="connsiteY185" fmla="*/ 1987276 h 2344739"/>
              <a:gd name="connsiteX186" fmla="*/ 3585978 w 12192001"/>
              <a:gd name="connsiteY186" fmla="*/ 1987966 h 2344739"/>
              <a:gd name="connsiteX187" fmla="*/ 3536135 w 12192001"/>
              <a:gd name="connsiteY187" fmla="*/ 1978267 h 2344739"/>
              <a:gd name="connsiteX188" fmla="*/ 3473223 w 12192001"/>
              <a:gd name="connsiteY188" fmla="*/ 1974606 h 2344739"/>
              <a:gd name="connsiteX189" fmla="*/ 3400728 w 12192001"/>
              <a:gd name="connsiteY189" fmla="*/ 1962558 h 2344739"/>
              <a:gd name="connsiteX190" fmla="*/ 3363888 w 12192001"/>
              <a:gd name="connsiteY190" fmla="*/ 1979510 h 2344739"/>
              <a:gd name="connsiteX191" fmla="*/ 3344026 w 12192001"/>
              <a:gd name="connsiteY191" fmla="*/ 1981192 h 2344739"/>
              <a:gd name="connsiteX192" fmla="*/ 3341698 w 12192001"/>
              <a:gd name="connsiteY192" fmla="*/ 1980217 h 2344739"/>
              <a:gd name="connsiteX193" fmla="*/ 3262356 w 12192001"/>
              <a:gd name="connsiteY193" fmla="*/ 1986094 h 2344739"/>
              <a:gd name="connsiteX194" fmla="*/ 3142556 w 12192001"/>
              <a:gd name="connsiteY194" fmla="*/ 1993869 h 2344739"/>
              <a:gd name="connsiteX195" fmla="*/ 3030291 w 12192001"/>
              <a:gd name="connsiteY195" fmla="*/ 1996512 h 2344739"/>
              <a:gd name="connsiteX196" fmla="*/ 2781569 w 12192001"/>
              <a:gd name="connsiteY196" fmla="*/ 2018333 h 2344739"/>
              <a:gd name="connsiteX197" fmla="*/ 2646527 w 12192001"/>
              <a:gd name="connsiteY197" fmla="*/ 2028869 h 2344739"/>
              <a:gd name="connsiteX198" fmla="*/ 2568028 w 12192001"/>
              <a:gd name="connsiteY198" fmla="*/ 2002628 h 2344739"/>
              <a:gd name="connsiteX199" fmla="*/ 2443255 w 12192001"/>
              <a:gd name="connsiteY199" fmla="*/ 2016529 h 2344739"/>
              <a:gd name="connsiteX200" fmla="*/ 2315112 w 12192001"/>
              <a:gd name="connsiteY200" fmla="*/ 2024996 h 2344739"/>
              <a:gd name="connsiteX201" fmla="*/ 2208578 w 12192001"/>
              <a:gd name="connsiteY201" fmla="*/ 2019763 h 2344739"/>
              <a:gd name="connsiteX202" fmla="*/ 2094665 w 12192001"/>
              <a:gd name="connsiteY202" fmla="*/ 2003052 h 2344739"/>
              <a:gd name="connsiteX203" fmla="*/ 1997356 w 12192001"/>
              <a:gd name="connsiteY203" fmla="*/ 1995032 h 2344739"/>
              <a:gd name="connsiteX204" fmla="*/ 1928172 w 12192001"/>
              <a:gd name="connsiteY204" fmla="*/ 2016977 h 2344739"/>
              <a:gd name="connsiteX205" fmla="*/ 1921650 w 12192001"/>
              <a:gd name="connsiteY205" fmla="*/ 2012146 h 2344739"/>
              <a:gd name="connsiteX206" fmla="*/ 1873080 w 12192001"/>
              <a:gd name="connsiteY206" fmla="*/ 2013741 h 2344739"/>
              <a:gd name="connsiteX207" fmla="*/ 1786655 w 12192001"/>
              <a:gd name="connsiteY207" fmla="*/ 2041363 h 2344739"/>
              <a:gd name="connsiteX208" fmla="*/ 1738204 w 12192001"/>
              <a:gd name="connsiteY208" fmla="*/ 2036312 h 2344739"/>
              <a:gd name="connsiteX209" fmla="*/ 1675071 w 12192001"/>
              <a:gd name="connsiteY209" fmla="*/ 2019963 h 2344739"/>
              <a:gd name="connsiteX210" fmla="*/ 1608669 w 12192001"/>
              <a:gd name="connsiteY210" fmla="*/ 2013066 h 2344739"/>
              <a:gd name="connsiteX211" fmla="*/ 1496110 w 12192001"/>
              <a:gd name="connsiteY211" fmla="*/ 1987476 h 2344739"/>
              <a:gd name="connsiteX212" fmla="*/ 1149979 w 12192001"/>
              <a:gd name="connsiteY212" fmla="*/ 1938041 h 2344739"/>
              <a:gd name="connsiteX213" fmla="*/ 858269 w 12192001"/>
              <a:gd name="connsiteY213" fmla="*/ 1928608 h 2344739"/>
              <a:gd name="connsiteX214" fmla="*/ 837540 w 12192001"/>
              <a:gd name="connsiteY214" fmla="*/ 1929821 h 2344739"/>
              <a:gd name="connsiteX215" fmla="*/ 816809 w 12192001"/>
              <a:gd name="connsiteY215" fmla="*/ 1927857 h 2344739"/>
              <a:gd name="connsiteX216" fmla="*/ 811506 w 12192001"/>
              <a:gd name="connsiteY216" fmla="*/ 1930751 h 2344739"/>
              <a:gd name="connsiteX217" fmla="*/ 797041 w 12192001"/>
              <a:gd name="connsiteY217" fmla="*/ 1930446 h 2344739"/>
              <a:gd name="connsiteX218" fmla="*/ 767901 w 12192001"/>
              <a:gd name="connsiteY218" fmla="*/ 1932653 h 2344739"/>
              <a:gd name="connsiteX219" fmla="*/ 763053 w 12192001"/>
              <a:gd name="connsiteY219" fmla="*/ 1930432 h 2344739"/>
              <a:gd name="connsiteX220" fmla="*/ 720047 w 12192001"/>
              <a:gd name="connsiteY220" fmla="*/ 1929661 h 2344739"/>
              <a:gd name="connsiteX221" fmla="*/ 719742 w 12192001"/>
              <a:gd name="connsiteY221" fmla="*/ 1928399 h 2344739"/>
              <a:gd name="connsiteX222" fmla="*/ 708875 w 12192001"/>
              <a:gd name="connsiteY222" fmla="*/ 1922722 h 2344739"/>
              <a:gd name="connsiteX223" fmla="*/ 596792 w 12192001"/>
              <a:gd name="connsiteY223" fmla="*/ 1879864 h 2344739"/>
              <a:gd name="connsiteX224" fmla="*/ 578535 w 12192001"/>
              <a:gd name="connsiteY224" fmla="*/ 1877212 h 2344739"/>
              <a:gd name="connsiteX225" fmla="*/ 571717 w 12192001"/>
              <a:gd name="connsiteY225" fmla="*/ 1877401 h 2344739"/>
              <a:gd name="connsiteX226" fmla="*/ 445099 w 12192001"/>
              <a:gd name="connsiteY226" fmla="*/ 1839371 h 2344739"/>
              <a:gd name="connsiteX227" fmla="*/ 404015 w 12192001"/>
              <a:gd name="connsiteY227" fmla="*/ 1833548 h 2344739"/>
              <a:gd name="connsiteX228" fmla="*/ 292435 w 12192001"/>
              <a:gd name="connsiteY228" fmla="*/ 1812852 h 2344739"/>
              <a:gd name="connsiteX229" fmla="*/ 118381 w 12192001"/>
              <a:gd name="connsiteY229" fmla="*/ 1761047 h 2344739"/>
              <a:gd name="connsiteX230" fmla="*/ 15526 w 12192001"/>
              <a:gd name="connsiteY230" fmla="*/ 1758191 h 2344739"/>
              <a:gd name="connsiteX231" fmla="*/ 2 w 12192001"/>
              <a:gd name="connsiteY231" fmla="*/ 1752722 h 2344739"/>
              <a:gd name="connsiteX232" fmla="*/ 1 w 12192001"/>
              <a:gd name="connsiteY232" fmla="*/ 762497 h 2344739"/>
              <a:gd name="connsiteX233" fmla="*/ 0 w 12192001"/>
              <a:gd name="connsiteY233" fmla="*/ 762497 h 2344739"/>
              <a:gd name="connsiteX234" fmla="*/ 0 w 12192001"/>
              <a:gd name="connsiteY234" fmla="*/ 222213 h 2344739"/>
              <a:gd name="connsiteX235" fmla="*/ 0 w 12192001"/>
              <a:gd name="connsiteY235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522499 w 12192001"/>
              <a:gd name="connsiteY25" fmla="*/ 1207528 h 2344739"/>
              <a:gd name="connsiteX26" fmla="*/ 11245526 w 12192001"/>
              <a:gd name="connsiteY26" fmla="*/ 1274060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50210 w 12192001"/>
              <a:gd name="connsiteY70" fmla="*/ 1922604 h 2344739"/>
              <a:gd name="connsiteX71" fmla="*/ 9137318 w 12192001"/>
              <a:gd name="connsiteY71" fmla="*/ 1920435 h 2344739"/>
              <a:gd name="connsiteX72" fmla="*/ 9113812 w 12192001"/>
              <a:gd name="connsiteY72" fmla="*/ 1919069 h 2344739"/>
              <a:gd name="connsiteX73" fmla="*/ 9053453 w 12192001"/>
              <a:gd name="connsiteY73" fmla="*/ 1910755 h 2344739"/>
              <a:gd name="connsiteX74" fmla="*/ 9005486 w 12192001"/>
              <a:gd name="connsiteY74" fmla="*/ 1914040 h 2344739"/>
              <a:gd name="connsiteX75" fmla="*/ 9005201 w 12192001"/>
              <a:gd name="connsiteY75" fmla="*/ 1913800 h 2344739"/>
              <a:gd name="connsiteX76" fmla="*/ 8996232 w 12192001"/>
              <a:gd name="connsiteY76" fmla="*/ 1915011 h 2344739"/>
              <a:gd name="connsiteX77" fmla="*/ 8990394 w 12192001"/>
              <a:gd name="connsiteY77" fmla="*/ 1917072 h 2344739"/>
              <a:gd name="connsiteX78" fmla="*/ 8974337 w 12192001"/>
              <a:gd name="connsiteY78" fmla="*/ 1920298 h 2344739"/>
              <a:gd name="connsiteX79" fmla="*/ 8968011 w 12192001"/>
              <a:gd name="connsiteY79" fmla="*/ 1919598 h 2344739"/>
              <a:gd name="connsiteX80" fmla="*/ 8963048 w 12192001"/>
              <a:gd name="connsiteY80" fmla="*/ 1917373 h 2344739"/>
              <a:gd name="connsiteX81" fmla="*/ 8928988 w 12192001"/>
              <a:gd name="connsiteY81" fmla="*/ 1914185 h 2344739"/>
              <a:gd name="connsiteX82" fmla="*/ 8752444 w 12192001"/>
              <a:gd name="connsiteY82" fmla="*/ 1933417 h 2344739"/>
              <a:gd name="connsiteX83" fmla="*/ 8707847 w 12192001"/>
              <a:gd name="connsiteY83" fmla="*/ 1935518 h 2344739"/>
              <a:gd name="connsiteX84" fmla="*/ 8596071 w 12192001"/>
              <a:gd name="connsiteY84" fmla="*/ 1944090 h 2344739"/>
              <a:gd name="connsiteX85" fmla="*/ 8525230 w 12192001"/>
              <a:gd name="connsiteY85" fmla="*/ 1929248 h 2344739"/>
              <a:gd name="connsiteX86" fmla="*/ 8510983 w 12192001"/>
              <a:gd name="connsiteY86" fmla="*/ 1935163 h 2344739"/>
              <a:gd name="connsiteX87" fmla="*/ 8506167 w 12192001"/>
              <a:gd name="connsiteY87" fmla="*/ 1938164 h 2344739"/>
              <a:gd name="connsiteX88" fmla="*/ 8497968 w 12192001"/>
              <a:gd name="connsiteY88" fmla="*/ 1940902 h 2344739"/>
              <a:gd name="connsiteX89" fmla="*/ 8497594 w 12192001"/>
              <a:gd name="connsiteY89" fmla="*/ 1940723 h 2344739"/>
              <a:gd name="connsiteX90" fmla="*/ 8490249 w 12192001"/>
              <a:gd name="connsiteY90" fmla="*/ 1943773 h 2344739"/>
              <a:gd name="connsiteX91" fmla="*/ 8367182 w 12192001"/>
              <a:gd name="connsiteY91" fmla="*/ 1957815 h 2344739"/>
              <a:gd name="connsiteX92" fmla="*/ 8353799 w 12192001"/>
              <a:gd name="connsiteY92" fmla="*/ 1958009 h 2344739"/>
              <a:gd name="connsiteX93" fmla="*/ 8352373 w 12192001"/>
              <a:gd name="connsiteY93" fmla="*/ 1957169 h 2344739"/>
              <a:gd name="connsiteX94" fmla="*/ 8320104 w 12192001"/>
              <a:gd name="connsiteY94" fmla="*/ 1974587 h 2344739"/>
              <a:gd name="connsiteX95" fmla="*/ 8314433 w 12192001"/>
              <a:gd name="connsiteY95" fmla="*/ 1974913 h 2344739"/>
              <a:gd name="connsiteX96" fmla="*/ 8295174 w 12192001"/>
              <a:gd name="connsiteY96" fmla="*/ 1988808 h 2344739"/>
              <a:gd name="connsiteX97" fmla="*/ 8284276 w 12192001"/>
              <a:gd name="connsiteY97" fmla="*/ 1994631 h 2344739"/>
              <a:gd name="connsiteX98" fmla="*/ 8283150 w 12192001"/>
              <a:gd name="connsiteY98" fmla="*/ 1999074 h 2344739"/>
              <a:gd name="connsiteX99" fmla="*/ 8266076 w 12192001"/>
              <a:gd name="connsiteY99" fmla="*/ 2006249 h 2344739"/>
              <a:gd name="connsiteX100" fmla="*/ 8263377 w 12192001"/>
              <a:gd name="connsiteY100" fmla="*/ 2006019 h 2344739"/>
              <a:gd name="connsiteX101" fmla="*/ 8252033 w 12192001"/>
              <a:gd name="connsiteY101" fmla="*/ 2015862 h 2344739"/>
              <a:gd name="connsiteX102" fmla="*/ 8245834 w 12192001"/>
              <a:gd name="connsiteY102" fmla="*/ 2028854 h 2344739"/>
              <a:gd name="connsiteX103" fmla="*/ 8090272 w 12192001"/>
              <a:gd name="connsiteY103" fmla="*/ 2075015 h 2344739"/>
              <a:gd name="connsiteX104" fmla="*/ 7905407 w 12192001"/>
              <a:gd name="connsiteY104" fmla="*/ 2116988 h 2344739"/>
              <a:gd name="connsiteX105" fmla="*/ 7718745 w 12192001"/>
              <a:gd name="connsiteY105" fmla="*/ 2142703 h 2344739"/>
              <a:gd name="connsiteX106" fmla="*/ 7614347 w 12192001"/>
              <a:gd name="connsiteY106" fmla="*/ 2139232 h 2344739"/>
              <a:gd name="connsiteX107" fmla="*/ 7527543 w 12192001"/>
              <a:gd name="connsiteY107" fmla="*/ 2145060 h 2344739"/>
              <a:gd name="connsiteX108" fmla="*/ 7519571 w 12192001"/>
              <a:gd name="connsiteY108" fmla="*/ 2147613 h 2344739"/>
              <a:gd name="connsiteX109" fmla="*/ 7507411 w 12192001"/>
              <a:gd name="connsiteY109" fmla="*/ 2148948 h 2344739"/>
              <a:gd name="connsiteX110" fmla="*/ 7507040 w 12192001"/>
              <a:gd name="connsiteY110" fmla="*/ 2148621 h 2344739"/>
              <a:gd name="connsiteX111" fmla="*/ 7495795 w 12192001"/>
              <a:gd name="connsiteY111" fmla="*/ 2150573 h 2344739"/>
              <a:gd name="connsiteX112" fmla="*/ 7405391 w 12192001"/>
              <a:gd name="connsiteY112" fmla="*/ 2142468 h 2344739"/>
              <a:gd name="connsiteX113" fmla="*/ 7312180 w 12192001"/>
              <a:gd name="connsiteY113" fmla="*/ 2132873 h 2344739"/>
              <a:gd name="connsiteX114" fmla="*/ 7310853 w 12192001"/>
              <a:gd name="connsiteY114" fmla="*/ 2131431 h 2344739"/>
              <a:gd name="connsiteX115" fmla="*/ 7218559 w 12192001"/>
              <a:gd name="connsiteY115" fmla="*/ 2156680 h 2344739"/>
              <a:gd name="connsiteX116" fmla="*/ 7201101 w 12192001"/>
              <a:gd name="connsiteY116" fmla="*/ 2161230 h 2344739"/>
              <a:gd name="connsiteX117" fmla="*/ 7197004 w 12192001"/>
              <a:gd name="connsiteY117" fmla="*/ 2166588 h 2344739"/>
              <a:gd name="connsiteX118" fmla="*/ 7170808 w 12192001"/>
              <a:gd name="connsiteY118" fmla="*/ 2171236 h 2344739"/>
              <a:gd name="connsiteX119" fmla="*/ 7096988 w 12192001"/>
              <a:gd name="connsiteY119" fmla="*/ 2183464 h 2344739"/>
              <a:gd name="connsiteX120" fmla="*/ 7018496 w 12192001"/>
              <a:gd name="connsiteY120" fmla="*/ 2183090 h 2344739"/>
              <a:gd name="connsiteX121" fmla="*/ 6904146 w 12192001"/>
              <a:gd name="connsiteY121" fmla="*/ 2212596 h 2344739"/>
              <a:gd name="connsiteX122" fmla="*/ 6708222 w 12192001"/>
              <a:gd name="connsiteY122" fmla="*/ 2240551 h 2344739"/>
              <a:gd name="connsiteX123" fmla="*/ 6549454 w 12192001"/>
              <a:gd name="connsiteY123" fmla="*/ 2269327 h 2344739"/>
              <a:gd name="connsiteX124" fmla="*/ 6317560 w 12192001"/>
              <a:gd name="connsiteY124" fmla="*/ 2316127 h 2344739"/>
              <a:gd name="connsiteX125" fmla="*/ 6168674 w 12192001"/>
              <a:gd name="connsiteY125" fmla="*/ 2318214 h 2344739"/>
              <a:gd name="connsiteX126" fmla="*/ 6073848 w 12192001"/>
              <a:gd name="connsiteY126" fmla="*/ 2338676 h 2344739"/>
              <a:gd name="connsiteX127" fmla="*/ 6068529 w 12192001"/>
              <a:gd name="connsiteY127" fmla="*/ 2337139 h 2344739"/>
              <a:gd name="connsiteX128" fmla="*/ 6048638 w 12192001"/>
              <a:gd name="connsiteY128" fmla="*/ 2337822 h 2344739"/>
              <a:gd name="connsiteX129" fmla="*/ 6041285 w 12192001"/>
              <a:gd name="connsiteY129" fmla="*/ 2329473 h 2344739"/>
              <a:gd name="connsiteX130" fmla="*/ 6010090 w 12192001"/>
              <a:gd name="connsiteY130" fmla="*/ 2324380 h 2344739"/>
              <a:gd name="connsiteX131" fmla="*/ 5957375 w 12192001"/>
              <a:gd name="connsiteY131" fmla="*/ 2328024 h 2344739"/>
              <a:gd name="connsiteX132" fmla="*/ 5758919 w 12192001"/>
              <a:gd name="connsiteY132" fmla="*/ 2343716 h 2344739"/>
              <a:gd name="connsiteX133" fmla="*/ 5626960 w 12192001"/>
              <a:gd name="connsiteY133" fmla="*/ 2344739 h 2344739"/>
              <a:gd name="connsiteX134" fmla="*/ 5470906 w 12192001"/>
              <a:gd name="connsiteY134" fmla="*/ 2330719 h 2344739"/>
              <a:gd name="connsiteX135" fmla="*/ 5432761 w 12192001"/>
              <a:gd name="connsiteY135" fmla="*/ 2319466 h 2344739"/>
              <a:gd name="connsiteX136" fmla="*/ 5381669 w 12192001"/>
              <a:gd name="connsiteY136" fmla="*/ 2301764 h 2344739"/>
              <a:gd name="connsiteX137" fmla="*/ 5261764 w 12192001"/>
              <a:gd name="connsiteY137" fmla="*/ 2281347 h 2344739"/>
              <a:gd name="connsiteX138" fmla="*/ 5222961 w 12192001"/>
              <a:gd name="connsiteY138" fmla="*/ 2270223 h 2344739"/>
              <a:gd name="connsiteX139" fmla="*/ 5174660 w 12192001"/>
              <a:gd name="connsiteY139" fmla="*/ 2267233 h 2344739"/>
              <a:gd name="connsiteX140" fmla="*/ 5156554 w 12192001"/>
              <a:gd name="connsiteY140" fmla="*/ 2260010 h 2344739"/>
              <a:gd name="connsiteX141" fmla="*/ 5142599 w 12192001"/>
              <a:gd name="connsiteY141" fmla="*/ 2256610 h 2344739"/>
              <a:gd name="connsiteX142" fmla="*/ 5139596 w 12192001"/>
              <a:gd name="connsiteY142" fmla="*/ 2254509 h 2344739"/>
              <a:gd name="connsiteX143" fmla="*/ 5121659 w 12192001"/>
              <a:gd name="connsiteY143" fmla="*/ 2243656 h 2344739"/>
              <a:gd name="connsiteX144" fmla="*/ 5065790 w 12192001"/>
              <a:gd name="connsiteY144" fmla="*/ 2250227 h 2344739"/>
              <a:gd name="connsiteX145" fmla="*/ 5011514 w 12192001"/>
              <a:gd name="connsiteY145" fmla="*/ 2233846 h 2344739"/>
              <a:gd name="connsiteX146" fmla="*/ 4840441 w 12192001"/>
              <a:gd name="connsiteY146" fmla="*/ 2209829 h 2344739"/>
              <a:gd name="connsiteX147" fmla="*/ 4762447 w 12192001"/>
              <a:gd name="connsiteY147" fmla="*/ 2182061 h 2344739"/>
              <a:gd name="connsiteX148" fmla="*/ 4723186 w 12192001"/>
              <a:gd name="connsiteY148" fmla="*/ 2173047 h 2344739"/>
              <a:gd name="connsiteX149" fmla="*/ 4721176 w 12192001"/>
              <a:gd name="connsiteY149" fmla="*/ 2172298 h 2344739"/>
              <a:gd name="connsiteX150" fmla="*/ 4722111 w 12192001"/>
              <a:gd name="connsiteY150" fmla="*/ 2172087 h 2344739"/>
              <a:gd name="connsiteX151" fmla="*/ 4717202 w 12192001"/>
              <a:gd name="connsiteY151" fmla="*/ 2170817 h 2344739"/>
              <a:gd name="connsiteX152" fmla="*/ 4721176 w 12192001"/>
              <a:gd name="connsiteY152" fmla="*/ 2172298 h 2344739"/>
              <a:gd name="connsiteX153" fmla="*/ 4715526 w 12192001"/>
              <a:gd name="connsiteY153" fmla="*/ 2173573 h 2344739"/>
              <a:gd name="connsiteX154" fmla="*/ 4515814 w 12192001"/>
              <a:gd name="connsiteY154" fmla="*/ 2163671 h 2344739"/>
              <a:gd name="connsiteX155" fmla="*/ 4428543 w 12192001"/>
              <a:gd name="connsiteY155" fmla="*/ 2153020 h 2344739"/>
              <a:gd name="connsiteX156" fmla="*/ 4362875 w 12192001"/>
              <a:gd name="connsiteY156" fmla="*/ 2151674 h 2344739"/>
              <a:gd name="connsiteX157" fmla="*/ 4316966 w 12192001"/>
              <a:gd name="connsiteY157" fmla="*/ 2158289 h 2344739"/>
              <a:gd name="connsiteX158" fmla="*/ 4315110 w 12192001"/>
              <a:gd name="connsiteY158" fmla="*/ 2156948 h 2344739"/>
              <a:gd name="connsiteX159" fmla="*/ 4295144 w 12192001"/>
              <a:gd name="connsiteY159" fmla="*/ 2155069 h 2344739"/>
              <a:gd name="connsiteX160" fmla="*/ 4290064 w 12192001"/>
              <a:gd name="connsiteY160" fmla="*/ 2157986 h 2344739"/>
              <a:gd name="connsiteX161" fmla="*/ 4276142 w 12192001"/>
              <a:gd name="connsiteY161" fmla="*/ 2157740 h 2344739"/>
              <a:gd name="connsiteX162" fmla="*/ 4248117 w 12192001"/>
              <a:gd name="connsiteY162" fmla="*/ 2160064 h 2344739"/>
              <a:gd name="connsiteX163" fmla="*/ 4202051 w 12192001"/>
              <a:gd name="connsiteY163" fmla="*/ 2157269 h 2344739"/>
              <a:gd name="connsiteX164" fmla="*/ 4201745 w 12192001"/>
              <a:gd name="connsiteY164" fmla="*/ 2156010 h 2344739"/>
              <a:gd name="connsiteX165" fmla="*/ 4191248 w 12192001"/>
              <a:gd name="connsiteY165" fmla="*/ 2150376 h 2344739"/>
              <a:gd name="connsiteX166" fmla="*/ 4142745 w 12192001"/>
              <a:gd name="connsiteY166" fmla="*/ 2134511 h 2344739"/>
              <a:gd name="connsiteX167" fmla="*/ 4083097 w 12192001"/>
              <a:gd name="connsiteY167" fmla="*/ 2107978 h 2344739"/>
              <a:gd name="connsiteX168" fmla="*/ 4074546 w 12192001"/>
              <a:gd name="connsiteY168" fmla="*/ 2107143 h 2344739"/>
              <a:gd name="connsiteX169" fmla="*/ 4074427 w 12192001"/>
              <a:gd name="connsiteY169" fmla="*/ 2106844 h 2344739"/>
              <a:gd name="connsiteX170" fmla="*/ 4065510 w 12192001"/>
              <a:gd name="connsiteY170" fmla="*/ 2105400 h 2344739"/>
              <a:gd name="connsiteX171" fmla="*/ 4058954 w 12192001"/>
              <a:gd name="connsiteY171" fmla="*/ 2105618 h 2344739"/>
              <a:gd name="connsiteX172" fmla="*/ 4042364 w 12192001"/>
              <a:gd name="connsiteY172" fmla="*/ 2103997 h 2344739"/>
              <a:gd name="connsiteX173" fmla="*/ 4036997 w 12192001"/>
              <a:gd name="connsiteY173" fmla="*/ 2101563 h 2344739"/>
              <a:gd name="connsiteX174" fmla="*/ 4035363 w 12192001"/>
              <a:gd name="connsiteY174" fmla="*/ 2097896 h 2344739"/>
              <a:gd name="connsiteX175" fmla="*/ 4033778 w 12192001"/>
              <a:gd name="connsiteY175" fmla="*/ 2098131 h 2344739"/>
              <a:gd name="connsiteX176" fmla="*/ 4004538 w 12192001"/>
              <a:gd name="connsiteY176" fmla="*/ 2085563 h 2344739"/>
              <a:gd name="connsiteX177" fmla="*/ 3936846 w 12192001"/>
              <a:gd name="connsiteY177" fmla="*/ 2068106 h 2344739"/>
              <a:gd name="connsiteX178" fmla="*/ 3897275 w 12192001"/>
              <a:gd name="connsiteY178" fmla="*/ 2062451 h 2344739"/>
              <a:gd name="connsiteX179" fmla="*/ 3789760 w 12192001"/>
              <a:gd name="connsiteY179" fmla="*/ 2042213 h 2344739"/>
              <a:gd name="connsiteX180" fmla="*/ 3682513 w 12192001"/>
              <a:gd name="connsiteY180" fmla="*/ 2018290 h 2344739"/>
              <a:gd name="connsiteX181" fmla="*/ 3610035 w 12192001"/>
              <a:gd name="connsiteY181" fmla="*/ 1986019 h 2344739"/>
              <a:gd name="connsiteX182" fmla="*/ 3603855 w 12192001"/>
              <a:gd name="connsiteY182" fmla="*/ 1987381 h 2344739"/>
              <a:gd name="connsiteX183" fmla="*/ 3594736 w 12192001"/>
              <a:gd name="connsiteY183" fmla="*/ 1987545 h 2344739"/>
              <a:gd name="connsiteX184" fmla="*/ 3594501 w 12192001"/>
              <a:gd name="connsiteY184" fmla="*/ 1987276 h 2344739"/>
              <a:gd name="connsiteX185" fmla="*/ 3585978 w 12192001"/>
              <a:gd name="connsiteY185" fmla="*/ 1987966 h 2344739"/>
              <a:gd name="connsiteX186" fmla="*/ 3536135 w 12192001"/>
              <a:gd name="connsiteY186" fmla="*/ 1978267 h 2344739"/>
              <a:gd name="connsiteX187" fmla="*/ 3473223 w 12192001"/>
              <a:gd name="connsiteY187" fmla="*/ 1974606 h 2344739"/>
              <a:gd name="connsiteX188" fmla="*/ 3400728 w 12192001"/>
              <a:gd name="connsiteY188" fmla="*/ 1962558 h 2344739"/>
              <a:gd name="connsiteX189" fmla="*/ 3363888 w 12192001"/>
              <a:gd name="connsiteY189" fmla="*/ 1979510 h 2344739"/>
              <a:gd name="connsiteX190" fmla="*/ 3344026 w 12192001"/>
              <a:gd name="connsiteY190" fmla="*/ 1981192 h 2344739"/>
              <a:gd name="connsiteX191" fmla="*/ 3341698 w 12192001"/>
              <a:gd name="connsiteY191" fmla="*/ 1980217 h 2344739"/>
              <a:gd name="connsiteX192" fmla="*/ 3262356 w 12192001"/>
              <a:gd name="connsiteY192" fmla="*/ 1986094 h 2344739"/>
              <a:gd name="connsiteX193" fmla="*/ 3142556 w 12192001"/>
              <a:gd name="connsiteY193" fmla="*/ 1993869 h 2344739"/>
              <a:gd name="connsiteX194" fmla="*/ 3030291 w 12192001"/>
              <a:gd name="connsiteY194" fmla="*/ 1996512 h 2344739"/>
              <a:gd name="connsiteX195" fmla="*/ 2781569 w 12192001"/>
              <a:gd name="connsiteY195" fmla="*/ 2018333 h 2344739"/>
              <a:gd name="connsiteX196" fmla="*/ 2646527 w 12192001"/>
              <a:gd name="connsiteY196" fmla="*/ 2028869 h 2344739"/>
              <a:gd name="connsiteX197" fmla="*/ 2568028 w 12192001"/>
              <a:gd name="connsiteY197" fmla="*/ 2002628 h 2344739"/>
              <a:gd name="connsiteX198" fmla="*/ 2443255 w 12192001"/>
              <a:gd name="connsiteY198" fmla="*/ 2016529 h 2344739"/>
              <a:gd name="connsiteX199" fmla="*/ 2315112 w 12192001"/>
              <a:gd name="connsiteY199" fmla="*/ 2024996 h 2344739"/>
              <a:gd name="connsiteX200" fmla="*/ 2208578 w 12192001"/>
              <a:gd name="connsiteY200" fmla="*/ 2019763 h 2344739"/>
              <a:gd name="connsiteX201" fmla="*/ 2094665 w 12192001"/>
              <a:gd name="connsiteY201" fmla="*/ 2003052 h 2344739"/>
              <a:gd name="connsiteX202" fmla="*/ 1997356 w 12192001"/>
              <a:gd name="connsiteY202" fmla="*/ 1995032 h 2344739"/>
              <a:gd name="connsiteX203" fmla="*/ 1928172 w 12192001"/>
              <a:gd name="connsiteY203" fmla="*/ 2016977 h 2344739"/>
              <a:gd name="connsiteX204" fmla="*/ 1921650 w 12192001"/>
              <a:gd name="connsiteY204" fmla="*/ 2012146 h 2344739"/>
              <a:gd name="connsiteX205" fmla="*/ 1873080 w 12192001"/>
              <a:gd name="connsiteY205" fmla="*/ 2013741 h 2344739"/>
              <a:gd name="connsiteX206" fmla="*/ 1786655 w 12192001"/>
              <a:gd name="connsiteY206" fmla="*/ 2041363 h 2344739"/>
              <a:gd name="connsiteX207" fmla="*/ 1738204 w 12192001"/>
              <a:gd name="connsiteY207" fmla="*/ 2036312 h 2344739"/>
              <a:gd name="connsiteX208" fmla="*/ 1675071 w 12192001"/>
              <a:gd name="connsiteY208" fmla="*/ 2019963 h 2344739"/>
              <a:gd name="connsiteX209" fmla="*/ 1608669 w 12192001"/>
              <a:gd name="connsiteY209" fmla="*/ 2013066 h 2344739"/>
              <a:gd name="connsiteX210" fmla="*/ 1496110 w 12192001"/>
              <a:gd name="connsiteY210" fmla="*/ 1987476 h 2344739"/>
              <a:gd name="connsiteX211" fmla="*/ 1149979 w 12192001"/>
              <a:gd name="connsiteY211" fmla="*/ 1938041 h 2344739"/>
              <a:gd name="connsiteX212" fmla="*/ 858269 w 12192001"/>
              <a:gd name="connsiteY212" fmla="*/ 1928608 h 2344739"/>
              <a:gd name="connsiteX213" fmla="*/ 837540 w 12192001"/>
              <a:gd name="connsiteY213" fmla="*/ 1929821 h 2344739"/>
              <a:gd name="connsiteX214" fmla="*/ 816809 w 12192001"/>
              <a:gd name="connsiteY214" fmla="*/ 1927857 h 2344739"/>
              <a:gd name="connsiteX215" fmla="*/ 811506 w 12192001"/>
              <a:gd name="connsiteY215" fmla="*/ 1930751 h 2344739"/>
              <a:gd name="connsiteX216" fmla="*/ 797041 w 12192001"/>
              <a:gd name="connsiteY216" fmla="*/ 1930446 h 2344739"/>
              <a:gd name="connsiteX217" fmla="*/ 767901 w 12192001"/>
              <a:gd name="connsiteY217" fmla="*/ 1932653 h 2344739"/>
              <a:gd name="connsiteX218" fmla="*/ 763053 w 12192001"/>
              <a:gd name="connsiteY218" fmla="*/ 1930432 h 2344739"/>
              <a:gd name="connsiteX219" fmla="*/ 720047 w 12192001"/>
              <a:gd name="connsiteY219" fmla="*/ 1929661 h 2344739"/>
              <a:gd name="connsiteX220" fmla="*/ 719742 w 12192001"/>
              <a:gd name="connsiteY220" fmla="*/ 1928399 h 2344739"/>
              <a:gd name="connsiteX221" fmla="*/ 708875 w 12192001"/>
              <a:gd name="connsiteY221" fmla="*/ 1922722 h 2344739"/>
              <a:gd name="connsiteX222" fmla="*/ 596792 w 12192001"/>
              <a:gd name="connsiteY222" fmla="*/ 1879864 h 2344739"/>
              <a:gd name="connsiteX223" fmla="*/ 578535 w 12192001"/>
              <a:gd name="connsiteY223" fmla="*/ 1877212 h 2344739"/>
              <a:gd name="connsiteX224" fmla="*/ 571717 w 12192001"/>
              <a:gd name="connsiteY224" fmla="*/ 1877401 h 2344739"/>
              <a:gd name="connsiteX225" fmla="*/ 445099 w 12192001"/>
              <a:gd name="connsiteY225" fmla="*/ 1839371 h 2344739"/>
              <a:gd name="connsiteX226" fmla="*/ 404015 w 12192001"/>
              <a:gd name="connsiteY226" fmla="*/ 1833548 h 2344739"/>
              <a:gd name="connsiteX227" fmla="*/ 292435 w 12192001"/>
              <a:gd name="connsiteY227" fmla="*/ 1812852 h 2344739"/>
              <a:gd name="connsiteX228" fmla="*/ 118381 w 12192001"/>
              <a:gd name="connsiteY228" fmla="*/ 1761047 h 2344739"/>
              <a:gd name="connsiteX229" fmla="*/ 15526 w 12192001"/>
              <a:gd name="connsiteY229" fmla="*/ 1758191 h 2344739"/>
              <a:gd name="connsiteX230" fmla="*/ 2 w 12192001"/>
              <a:gd name="connsiteY230" fmla="*/ 1752722 h 2344739"/>
              <a:gd name="connsiteX231" fmla="*/ 1 w 12192001"/>
              <a:gd name="connsiteY231" fmla="*/ 762497 h 2344739"/>
              <a:gd name="connsiteX232" fmla="*/ 0 w 12192001"/>
              <a:gd name="connsiteY232" fmla="*/ 762497 h 2344739"/>
              <a:gd name="connsiteX233" fmla="*/ 0 w 12192001"/>
              <a:gd name="connsiteY233" fmla="*/ 222213 h 2344739"/>
              <a:gd name="connsiteX234" fmla="*/ 0 w 12192001"/>
              <a:gd name="connsiteY234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522499 w 12192001"/>
              <a:gd name="connsiteY25" fmla="*/ 1207528 h 2344739"/>
              <a:gd name="connsiteX26" fmla="*/ 11245526 w 12192001"/>
              <a:gd name="connsiteY26" fmla="*/ 1274060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50210 w 12192001"/>
              <a:gd name="connsiteY70" fmla="*/ 1922604 h 2344739"/>
              <a:gd name="connsiteX71" fmla="*/ 9137318 w 12192001"/>
              <a:gd name="connsiteY71" fmla="*/ 1920435 h 2344739"/>
              <a:gd name="connsiteX72" fmla="*/ 9113812 w 12192001"/>
              <a:gd name="connsiteY72" fmla="*/ 1919069 h 2344739"/>
              <a:gd name="connsiteX73" fmla="*/ 9053453 w 12192001"/>
              <a:gd name="connsiteY73" fmla="*/ 1910755 h 2344739"/>
              <a:gd name="connsiteX74" fmla="*/ 9005486 w 12192001"/>
              <a:gd name="connsiteY74" fmla="*/ 1914040 h 2344739"/>
              <a:gd name="connsiteX75" fmla="*/ 9005201 w 12192001"/>
              <a:gd name="connsiteY75" fmla="*/ 1913800 h 2344739"/>
              <a:gd name="connsiteX76" fmla="*/ 8996232 w 12192001"/>
              <a:gd name="connsiteY76" fmla="*/ 1915011 h 2344739"/>
              <a:gd name="connsiteX77" fmla="*/ 8990394 w 12192001"/>
              <a:gd name="connsiteY77" fmla="*/ 1917072 h 2344739"/>
              <a:gd name="connsiteX78" fmla="*/ 8974337 w 12192001"/>
              <a:gd name="connsiteY78" fmla="*/ 1920298 h 2344739"/>
              <a:gd name="connsiteX79" fmla="*/ 8968011 w 12192001"/>
              <a:gd name="connsiteY79" fmla="*/ 1919598 h 2344739"/>
              <a:gd name="connsiteX80" fmla="*/ 8963048 w 12192001"/>
              <a:gd name="connsiteY80" fmla="*/ 1917373 h 2344739"/>
              <a:gd name="connsiteX81" fmla="*/ 8928988 w 12192001"/>
              <a:gd name="connsiteY81" fmla="*/ 1914185 h 2344739"/>
              <a:gd name="connsiteX82" fmla="*/ 8752444 w 12192001"/>
              <a:gd name="connsiteY82" fmla="*/ 1933417 h 2344739"/>
              <a:gd name="connsiteX83" fmla="*/ 8707847 w 12192001"/>
              <a:gd name="connsiteY83" fmla="*/ 1935518 h 2344739"/>
              <a:gd name="connsiteX84" fmla="*/ 8596071 w 12192001"/>
              <a:gd name="connsiteY84" fmla="*/ 1944090 h 2344739"/>
              <a:gd name="connsiteX85" fmla="*/ 8525230 w 12192001"/>
              <a:gd name="connsiteY85" fmla="*/ 1929248 h 2344739"/>
              <a:gd name="connsiteX86" fmla="*/ 8510983 w 12192001"/>
              <a:gd name="connsiteY86" fmla="*/ 1935163 h 2344739"/>
              <a:gd name="connsiteX87" fmla="*/ 8506167 w 12192001"/>
              <a:gd name="connsiteY87" fmla="*/ 1938164 h 2344739"/>
              <a:gd name="connsiteX88" fmla="*/ 8497968 w 12192001"/>
              <a:gd name="connsiteY88" fmla="*/ 1940902 h 2344739"/>
              <a:gd name="connsiteX89" fmla="*/ 8497594 w 12192001"/>
              <a:gd name="connsiteY89" fmla="*/ 1940723 h 2344739"/>
              <a:gd name="connsiteX90" fmla="*/ 8490249 w 12192001"/>
              <a:gd name="connsiteY90" fmla="*/ 1943773 h 2344739"/>
              <a:gd name="connsiteX91" fmla="*/ 8367182 w 12192001"/>
              <a:gd name="connsiteY91" fmla="*/ 1957815 h 2344739"/>
              <a:gd name="connsiteX92" fmla="*/ 8353799 w 12192001"/>
              <a:gd name="connsiteY92" fmla="*/ 1958009 h 2344739"/>
              <a:gd name="connsiteX93" fmla="*/ 8352373 w 12192001"/>
              <a:gd name="connsiteY93" fmla="*/ 1957169 h 2344739"/>
              <a:gd name="connsiteX94" fmla="*/ 8320104 w 12192001"/>
              <a:gd name="connsiteY94" fmla="*/ 1974587 h 2344739"/>
              <a:gd name="connsiteX95" fmla="*/ 8314433 w 12192001"/>
              <a:gd name="connsiteY95" fmla="*/ 1974913 h 2344739"/>
              <a:gd name="connsiteX96" fmla="*/ 8295174 w 12192001"/>
              <a:gd name="connsiteY96" fmla="*/ 1988808 h 2344739"/>
              <a:gd name="connsiteX97" fmla="*/ 8284276 w 12192001"/>
              <a:gd name="connsiteY97" fmla="*/ 1994631 h 2344739"/>
              <a:gd name="connsiteX98" fmla="*/ 8283150 w 12192001"/>
              <a:gd name="connsiteY98" fmla="*/ 1999074 h 2344739"/>
              <a:gd name="connsiteX99" fmla="*/ 8266076 w 12192001"/>
              <a:gd name="connsiteY99" fmla="*/ 2006249 h 2344739"/>
              <a:gd name="connsiteX100" fmla="*/ 8263377 w 12192001"/>
              <a:gd name="connsiteY100" fmla="*/ 2006019 h 2344739"/>
              <a:gd name="connsiteX101" fmla="*/ 8252033 w 12192001"/>
              <a:gd name="connsiteY101" fmla="*/ 2015862 h 2344739"/>
              <a:gd name="connsiteX102" fmla="*/ 8245834 w 12192001"/>
              <a:gd name="connsiteY102" fmla="*/ 2028854 h 2344739"/>
              <a:gd name="connsiteX103" fmla="*/ 8090272 w 12192001"/>
              <a:gd name="connsiteY103" fmla="*/ 2075015 h 2344739"/>
              <a:gd name="connsiteX104" fmla="*/ 7905407 w 12192001"/>
              <a:gd name="connsiteY104" fmla="*/ 2116988 h 2344739"/>
              <a:gd name="connsiteX105" fmla="*/ 7718745 w 12192001"/>
              <a:gd name="connsiteY105" fmla="*/ 2142703 h 2344739"/>
              <a:gd name="connsiteX106" fmla="*/ 7614347 w 12192001"/>
              <a:gd name="connsiteY106" fmla="*/ 2139232 h 2344739"/>
              <a:gd name="connsiteX107" fmla="*/ 7527543 w 12192001"/>
              <a:gd name="connsiteY107" fmla="*/ 2145060 h 2344739"/>
              <a:gd name="connsiteX108" fmla="*/ 7519571 w 12192001"/>
              <a:gd name="connsiteY108" fmla="*/ 2147613 h 2344739"/>
              <a:gd name="connsiteX109" fmla="*/ 7507411 w 12192001"/>
              <a:gd name="connsiteY109" fmla="*/ 2148948 h 2344739"/>
              <a:gd name="connsiteX110" fmla="*/ 7507040 w 12192001"/>
              <a:gd name="connsiteY110" fmla="*/ 2148621 h 2344739"/>
              <a:gd name="connsiteX111" fmla="*/ 7495795 w 12192001"/>
              <a:gd name="connsiteY111" fmla="*/ 2150573 h 2344739"/>
              <a:gd name="connsiteX112" fmla="*/ 7405391 w 12192001"/>
              <a:gd name="connsiteY112" fmla="*/ 2142468 h 2344739"/>
              <a:gd name="connsiteX113" fmla="*/ 7312180 w 12192001"/>
              <a:gd name="connsiteY113" fmla="*/ 2132873 h 2344739"/>
              <a:gd name="connsiteX114" fmla="*/ 7310853 w 12192001"/>
              <a:gd name="connsiteY114" fmla="*/ 2131431 h 2344739"/>
              <a:gd name="connsiteX115" fmla="*/ 7218559 w 12192001"/>
              <a:gd name="connsiteY115" fmla="*/ 2156680 h 2344739"/>
              <a:gd name="connsiteX116" fmla="*/ 7201101 w 12192001"/>
              <a:gd name="connsiteY116" fmla="*/ 2161230 h 2344739"/>
              <a:gd name="connsiteX117" fmla="*/ 7197004 w 12192001"/>
              <a:gd name="connsiteY117" fmla="*/ 2166588 h 2344739"/>
              <a:gd name="connsiteX118" fmla="*/ 7170808 w 12192001"/>
              <a:gd name="connsiteY118" fmla="*/ 2171236 h 2344739"/>
              <a:gd name="connsiteX119" fmla="*/ 7096988 w 12192001"/>
              <a:gd name="connsiteY119" fmla="*/ 2183464 h 2344739"/>
              <a:gd name="connsiteX120" fmla="*/ 7018496 w 12192001"/>
              <a:gd name="connsiteY120" fmla="*/ 2183090 h 2344739"/>
              <a:gd name="connsiteX121" fmla="*/ 6904146 w 12192001"/>
              <a:gd name="connsiteY121" fmla="*/ 2212596 h 2344739"/>
              <a:gd name="connsiteX122" fmla="*/ 6708222 w 12192001"/>
              <a:gd name="connsiteY122" fmla="*/ 2240551 h 2344739"/>
              <a:gd name="connsiteX123" fmla="*/ 6549454 w 12192001"/>
              <a:gd name="connsiteY123" fmla="*/ 2269327 h 2344739"/>
              <a:gd name="connsiteX124" fmla="*/ 6317560 w 12192001"/>
              <a:gd name="connsiteY124" fmla="*/ 2316127 h 2344739"/>
              <a:gd name="connsiteX125" fmla="*/ 6168674 w 12192001"/>
              <a:gd name="connsiteY125" fmla="*/ 2318214 h 2344739"/>
              <a:gd name="connsiteX126" fmla="*/ 6073848 w 12192001"/>
              <a:gd name="connsiteY126" fmla="*/ 2338676 h 2344739"/>
              <a:gd name="connsiteX127" fmla="*/ 6068529 w 12192001"/>
              <a:gd name="connsiteY127" fmla="*/ 2337139 h 2344739"/>
              <a:gd name="connsiteX128" fmla="*/ 6048638 w 12192001"/>
              <a:gd name="connsiteY128" fmla="*/ 2337822 h 2344739"/>
              <a:gd name="connsiteX129" fmla="*/ 6041285 w 12192001"/>
              <a:gd name="connsiteY129" fmla="*/ 2329473 h 2344739"/>
              <a:gd name="connsiteX130" fmla="*/ 6010090 w 12192001"/>
              <a:gd name="connsiteY130" fmla="*/ 2324380 h 2344739"/>
              <a:gd name="connsiteX131" fmla="*/ 5957375 w 12192001"/>
              <a:gd name="connsiteY131" fmla="*/ 2328024 h 2344739"/>
              <a:gd name="connsiteX132" fmla="*/ 5758919 w 12192001"/>
              <a:gd name="connsiteY132" fmla="*/ 2343716 h 2344739"/>
              <a:gd name="connsiteX133" fmla="*/ 5626960 w 12192001"/>
              <a:gd name="connsiteY133" fmla="*/ 2344739 h 2344739"/>
              <a:gd name="connsiteX134" fmla="*/ 5470906 w 12192001"/>
              <a:gd name="connsiteY134" fmla="*/ 2330719 h 2344739"/>
              <a:gd name="connsiteX135" fmla="*/ 5432761 w 12192001"/>
              <a:gd name="connsiteY135" fmla="*/ 2319466 h 2344739"/>
              <a:gd name="connsiteX136" fmla="*/ 5381669 w 12192001"/>
              <a:gd name="connsiteY136" fmla="*/ 2301764 h 2344739"/>
              <a:gd name="connsiteX137" fmla="*/ 5261764 w 12192001"/>
              <a:gd name="connsiteY137" fmla="*/ 2281347 h 2344739"/>
              <a:gd name="connsiteX138" fmla="*/ 5222961 w 12192001"/>
              <a:gd name="connsiteY138" fmla="*/ 2270223 h 2344739"/>
              <a:gd name="connsiteX139" fmla="*/ 5174660 w 12192001"/>
              <a:gd name="connsiteY139" fmla="*/ 2267233 h 2344739"/>
              <a:gd name="connsiteX140" fmla="*/ 5156554 w 12192001"/>
              <a:gd name="connsiteY140" fmla="*/ 2260010 h 2344739"/>
              <a:gd name="connsiteX141" fmla="*/ 5142599 w 12192001"/>
              <a:gd name="connsiteY141" fmla="*/ 2256610 h 2344739"/>
              <a:gd name="connsiteX142" fmla="*/ 5139596 w 12192001"/>
              <a:gd name="connsiteY142" fmla="*/ 2254509 h 2344739"/>
              <a:gd name="connsiteX143" fmla="*/ 5121659 w 12192001"/>
              <a:gd name="connsiteY143" fmla="*/ 2243656 h 2344739"/>
              <a:gd name="connsiteX144" fmla="*/ 5065790 w 12192001"/>
              <a:gd name="connsiteY144" fmla="*/ 2250227 h 2344739"/>
              <a:gd name="connsiteX145" fmla="*/ 5011514 w 12192001"/>
              <a:gd name="connsiteY145" fmla="*/ 2233846 h 2344739"/>
              <a:gd name="connsiteX146" fmla="*/ 4840441 w 12192001"/>
              <a:gd name="connsiteY146" fmla="*/ 2209829 h 2344739"/>
              <a:gd name="connsiteX147" fmla="*/ 4762447 w 12192001"/>
              <a:gd name="connsiteY147" fmla="*/ 2182061 h 2344739"/>
              <a:gd name="connsiteX148" fmla="*/ 4723186 w 12192001"/>
              <a:gd name="connsiteY148" fmla="*/ 2173047 h 2344739"/>
              <a:gd name="connsiteX149" fmla="*/ 4721176 w 12192001"/>
              <a:gd name="connsiteY149" fmla="*/ 2172298 h 2344739"/>
              <a:gd name="connsiteX150" fmla="*/ 4722111 w 12192001"/>
              <a:gd name="connsiteY150" fmla="*/ 2172087 h 2344739"/>
              <a:gd name="connsiteX151" fmla="*/ 4717202 w 12192001"/>
              <a:gd name="connsiteY151" fmla="*/ 2170817 h 2344739"/>
              <a:gd name="connsiteX152" fmla="*/ 4721176 w 12192001"/>
              <a:gd name="connsiteY152" fmla="*/ 2172298 h 2344739"/>
              <a:gd name="connsiteX153" fmla="*/ 4715526 w 12192001"/>
              <a:gd name="connsiteY153" fmla="*/ 2173573 h 2344739"/>
              <a:gd name="connsiteX154" fmla="*/ 4515814 w 12192001"/>
              <a:gd name="connsiteY154" fmla="*/ 2163671 h 2344739"/>
              <a:gd name="connsiteX155" fmla="*/ 4428543 w 12192001"/>
              <a:gd name="connsiteY155" fmla="*/ 2153020 h 2344739"/>
              <a:gd name="connsiteX156" fmla="*/ 4362875 w 12192001"/>
              <a:gd name="connsiteY156" fmla="*/ 2151674 h 2344739"/>
              <a:gd name="connsiteX157" fmla="*/ 4316966 w 12192001"/>
              <a:gd name="connsiteY157" fmla="*/ 2158289 h 2344739"/>
              <a:gd name="connsiteX158" fmla="*/ 4315110 w 12192001"/>
              <a:gd name="connsiteY158" fmla="*/ 2156948 h 2344739"/>
              <a:gd name="connsiteX159" fmla="*/ 4295144 w 12192001"/>
              <a:gd name="connsiteY159" fmla="*/ 2155069 h 2344739"/>
              <a:gd name="connsiteX160" fmla="*/ 4290064 w 12192001"/>
              <a:gd name="connsiteY160" fmla="*/ 2157986 h 2344739"/>
              <a:gd name="connsiteX161" fmla="*/ 4276142 w 12192001"/>
              <a:gd name="connsiteY161" fmla="*/ 2157740 h 2344739"/>
              <a:gd name="connsiteX162" fmla="*/ 4248117 w 12192001"/>
              <a:gd name="connsiteY162" fmla="*/ 2160064 h 2344739"/>
              <a:gd name="connsiteX163" fmla="*/ 4202051 w 12192001"/>
              <a:gd name="connsiteY163" fmla="*/ 2157269 h 2344739"/>
              <a:gd name="connsiteX164" fmla="*/ 4201745 w 12192001"/>
              <a:gd name="connsiteY164" fmla="*/ 2156010 h 2344739"/>
              <a:gd name="connsiteX165" fmla="*/ 4191248 w 12192001"/>
              <a:gd name="connsiteY165" fmla="*/ 2150376 h 2344739"/>
              <a:gd name="connsiteX166" fmla="*/ 4142745 w 12192001"/>
              <a:gd name="connsiteY166" fmla="*/ 2134511 h 2344739"/>
              <a:gd name="connsiteX167" fmla="*/ 4083097 w 12192001"/>
              <a:gd name="connsiteY167" fmla="*/ 2107978 h 2344739"/>
              <a:gd name="connsiteX168" fmla="*/ 4074546 w 12192001"/>
              <a:gd name="connsiteY168" fmla="*/ 2107143 h 2344739"/>
              <a:gd name="connsiteX169" fmla="*/ 4074427 w 12192001"/>
              <a:gd name="connsiteY169" fmla="*/ 2106844 h 2344739"/>
              <a:gd name="connsiteX170" fmla="*/ 4065510 w 12192001"/>
              <a:gd name="connsiteY170" fmla="*/ 2105400 h 2344739"/>
              <a:gd name="connsiteX171" fmla="*/ 4058954 w 12192001"/>
              <a:gd name="connsiteY171" fmla="*/ 2105618 h 2344739"/>
              <a:gd name="connsiteX172" fmla="*/ 4042364 w 12192001"/>
              <a:gd name="connsiteY172" fmla="*/ 2103997 h 2344739"/>
              <a:gd name="connsiteX173" fmla="*/ 4036997 w 12192001"/>
              <a:gd name="connsiteY173" fmla="*/ 2101563 h 2344739"/>
              <a:gd name="connsiteX174" fmla="*/ 4035363 w 12192001"/>
              <a:gd name="connsiteY174" fmla="*/ 2097896 h 2344739"/>
              <a:gd name="connsiteX175" fmla="*/ 4033778 w 12192001"/>
              <a:gd name="connsiteY175" fmla="*/ 2098131 h 2344739"/>
              <a:gd name="connsiteX176" fmla="*/ 4004538 w 12192001"/>
              <a:gd name="connsiteY176" fmla="*/ 2085563 h 2344739"/>
              <a:gd name="connsiteX177" fmla="*/ 3936846 w 12192001"/>
              <a:gd name="connsiteY177" fmla="*/ 2068106 h 2344739"/>
              <a:gd name="connsiteX178" fmla="*/ 3897275 w 12192001"/>
              <a:gd name="connsiteY178" fmla="*/ 2062451 h 2344739"/>
              <a:gd name="connsiteX179" fmla="*/ 3789760 w 12192001"/>
              <a:gd name="connsiteY179" fmla="*/ 2042213 h 2344739"/>
              <a:gd name="connsiteX180" fmla="*/ 3682513 w 12192001"/>
              <a:gd name="connsiteY180" fmla="*/ 2018290 h 2344739"/>
              <a:gd name="connsiteX181" fmla="*/ 3610035 w 12192001"/>
              <a:gd name="connsiteY181" fmla="*/ 1986019 h 2344739"/>
              <a:gd name="connsiteX182" fmla="*/ 3603855 w 12192001"/>
              <a:gd name="connsiteY182" fmla="*/ 1987381 h 2344739"/>
              <a:gd name="connsiteX183" fmla="*/ 3594736 w 12192001"/>
              <a:gd name="connsiteY183" fmla="*/ 1987545 h 2344739"/>
              <a:gd name="connsiteX184" fmla="*/ 3594501 w 12192001"/>
              <a:gd name="connsiteY184" fmla="*/ 1987276 h 2344739"/>
              <a:gd name="connsiteX185" fmla="*/ 3585978 w 12192001"/>
              <a:gd name="connsiteY185" fmla="*/ 1987966 h 2344739"/>
              <a:gd name="connsiteX186" fmla="*/ 3536135 w 12192001"/>
              <a:gd name="connsiteY186" fmla="*/ 1978267 h 2344739"/>
              <a:gd name="connsiteX187" fmla="*/ 3473223 w 12192001"/>
              <a:gd name="connsiteY187" fmla="*/ 1974606 h 2344739"/>
              <a:gd name="connsiteX188" fmla="*/ 3400728 w 12192001"/>
              <a:gd name="connsiteY188" fmla="*/ 1962558 h 2344739"/>
              <a:gd name="connsiteX189" fmla="*/ 3363888 w 12192001"/>
              <a:gd name="connsiteY189" fmla="*/ 1979510 h 2344739"/>
              <a:gd name="connsiteX190" fmla="*/ 3344026 w 12192001"/>
              <a:gd name="connsiteY190" fmla="*/ 1981192 h 2344739"/>
              <a:gd name="connsiteX191" fmla="*/ 3341698 w 12192001"/>
              <a:gd name="connsiteY191" fmla="*/ 1980217 h 2344739"/>
              <a:gd name="connsiteX192" fmla="*/ 3262356 w 12192001"/>
              <a:gd name="connsiteY192" fmla="*/ 1986094 h 2344739"/>
              <a:gd name="connsiteX193" fmla="*/ 3142556 w 12192001"/>
              <a:gd name="connsiteY193" fmla="*/ 1993869 h 2344739"/>
              <a:gd name="connsiteX194" fmla="*/ 3030291 w 12192001"/>
              <a:gd name="connsiteY194" fmla="*/ 1996512 h 2344739"/>
              <a:gd name="connsiteX195" fmla="*/ 2781569 w 12192001"/>
              <a:gd name="connsiteY195" fmla="*/ 2018333 h 2344739"/>
              <a:gd name="connsiteX196" fmla="*/ 2646527 w 12192001"/>
              <a:gd name="connsiteY196" fmla="*/ 2028869 h 2344739"/>
              <a:gd name="connsiteX197" fmla="*/ 2568028 w 12192001"/>
              <a:gd name="connsiteY197" fmla="*/ 2002628 h 2344739"/>
              <a:gd name="connsiteX198" fmla="*/ 2443255 w 12192001"/>
              <a:gd name="connsiteY198" fmla="*/ 2016529 h 2344739"/>
              <a:gd name="connsiteX199" fmla="*/ 2315112 w 12192001"/>
              <a:gd name="connsiteY199" fmla="*/ 2024996 h 2344739"/>
              <a:gd name="connsiteX200" fmla="*/ 2208578 w 12192001"/>
              <a:gd name="connsiteY200" fmla="*/ 2019763 h 2344739"/>
              <a:gd name="connsiteX201" fmla="*/ 2094665 w 12192001"/>
              <a:gd name="connsiteY201" fmla="*/ 2003052 h 2344739"/>
              <a:gd name="connsiteX202" fmla="*/ 1997356 w 12192001"/>
              <a:gd name="connsiteY202" fmla="*/ 1995032 h 2344739"/>
              <a:gd name="connsiteX203" fmla="*/ 1928172 w 12192001"/>
              <a:gd name="connsiteY203" fmla="*/ 2016977 h 2344739"/>
              <a:gd name="connsiteX204" fmla="*/ 1921650 w 12192001"/>
              <a:gd name="connsiteY204" fmla="*/ 2012146 h 2344739"/>
              <a:gd name="connsiteX205" fmla="*/ 1873080 w 12192001"/>
              <a:gd name="connsiteY205" fmla="*/ 2013741 h 2344739"/>
              <a:gd name="connsiteX206" fmla="*/ 1786655 w 12192001"/>
              <a:gd name="connsiteY206" fmla="*/ 2041363 h 2344739"/>
              <a:gd name="connsiteX207" fmla="*/ 1738204 w 12192001"/>
              <a:gd name="connsiteY207" fmla="*/ 2036312 h 2344739"/>
              <a:gd name="connsiteX208" fmla="*/ 1675071 w 12192001"/>
              <a:gd name="connsiteY208" fmla="*/ 2019963 h 2344739"/>
              <a:gd name="connsiteX209" fmla="*/ 1608669 w 12192001"/>
              <a:gd name="connsiteY209" fmla="*/ 2013066 h 2344739"/>
              <a:gd name="connsiteX210" fmla="*/ 1496110 w 12192001"/>
              <a:gd name="connsiteY210" fmla="*/ 1987476 h 2344739"/>
              <a:gd name="connsiteX211" fmla="*/ 1149979 w 12192001"/>
              <a:gd name="connsiteY211" fmla="*/ 1938041 h 2344739"/>
              <a:gd name="connsiteX212" fmla="*/ 858269 w 12192001"/>
              <a:gd name="connsiteY212" fmla="*/ 1928608 h 2344739"/>
              <a:gd name="connsiteX213" fmla="*/ 837540 w 12192001"/>
              <a:gd name="connsiteY213" fmla="*/ 1929821 h 2344739"/>
              <a:gd name="connsiteX214" fmla="*/ 816809 w 12192001"/>
              <a:gd name="connsiteY214" fmla="*/ 1927857 h 2344739"/>
              <a:gd name="connsiteX215" fmla="*/ 811506 w 12192001"/>
              <a:gd name="connsiteY215" fmla="*/ 1930751 h 2344739"/>
              <a:gd name="connsiteX216" fmla="*/ 797041 w 12192001"/>
              <a:gd name="connsiteY216" fmla="*/ 1930446 h 2344739"/>
              <a:gd name="connsiteX217" fmla="*/ 767901 w 12192001"/>
              <a:gd name="connsiteY217" fmla="*/ 1932653 h 2344739"/>
              <a:gd name="connsiteX218" fmla="*/ 763053 w 12192001"/>
              <a:gd name="connsiteY218" fmla="*/ 1930432 h 2344739"/>
              <a:gd name="connsiteX219" fmla="*/ 720047 w 12192001"/>
              <a:gd name="connsiteY219" fmla="*/ 1929661 h 2344739"/>
              <a:gd name="connsiteX220" fmla="*/ 719742 w 12192001"/>
              <a:gd name="connsiteY220" fmla="*/ 1928399 h 2344739"/>
              <a:gd name="connsiteX221" fmla="*/ 708875 w 12192001"/>
              <a:gd name="connsiteY221" fmla="*/ 1922722 h 2344739"/>
              <a:gd name="connsiteX222" fmla="*/ 596792 w 12192001"/>
              <a:gd name="connsiteY222" fmla="*/ 1879864 h 2344739"/>
              <a:gd name="connsiteX223" fmla="*/ 578535 w 12192001"/>
              <a:gd name="connsiteY223" fmla="*/ 1877212 h 2344739"/>
              <a:gd name="connsiteX224" fmla="*/ 571717 w 12192001"/>
              <a:gd name="connsiteY224" fmla="*/ 1877401 h 2344739"/>
              <a:gd name="connsiteX225" fmla="*/ 445099 w 12192001"/>
              <a:gd name="connsiteY225" fmla="*/ 1839371 h 2344739"/>
              <a:gd name="connsiteX226" fmla="*/ 404015 w 12192001"/>
              <a:gd name="connsiteY226" fmla="*/ 1833548 h 2344739"/>
              <a:gd name="connsiteX227" fmla="*/ 292435 w 12192001"/>
              <a:gd name="connsiteY227" fmla="*/ 1812852 h 2344739"/>
              <a:gd name="connsiteX228" fmla="*/ 118381 w 12192001"/>
              <a:gd name="connsiteY228" fmla="*/ 1761047 h 2344739"/>
              <a:gd name="connsiteX229" fmla="*/ 15526 w 12192001"/>
              <a:gd name="connsiteY229" fmla="*/ 1758191 h 2344739"/>
              <a:gd name="connsiteX230" fmla="*/ 2 w 12192001"/>
              <a:gd name="connsiteY230" fmla="*/ 1752722 h 2344739"/>
              <a:gd name="connsiteX231" fmla="*/ 1 w 12192001"/>
              <a:gd name="connsiteY231" fmla="*/ 762497 h 2344739"/>
              <a:gd name="connsiteX232" fmla="*/ 0 w 12192001"/>
              <a:gd name="connsiteY232" fmla="*/ 762497 h 2344739"/>
              <a:gd name="connsiteX233" fmla="*/ 0 w 12192001"/>
              <a:gd name="connsiteY233" fmla="*/ 222213 h 2344739"/>
              <a:gd name="connsiteX234" fmla="*/ 0 w 12192001"/>
              <a:gd name="connsiteY234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522499 w 12192001"/>
              <a:gd name="connsiteY25" fmla="*/ 1207528 h 2344739"/>
              <a:gd name="connsiteX26" fmla="*/ 11245526 w 12192001"/>
              <a:gd name="connsiteY26" fmla="*/ 1274060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50210 w 12192001"/>
              <a:gd name="connsiteY70" fmla="*/ 1922604 h 2344739"/>
              <a:gd name="connsiteX71" fmla="*/ 9137318 w 12192001"/>
              <a:gd name="connsiteY71" fmla="*/ 1920435 h 2344739"/>
              <a:gd name="connsiteX72" fmla="*/ 9113812 w 12192001"/>
              <a:gd name="connsiteY72" fmla="*/ 1919069 h 2344739"/>
              <a:gd name="connsiteX73" fmla="*/ 9053453 w 12192001"/>
              <a:gd name="connsiteY73" fmla="*/ 1910755 h 2344739"/>
              <a:gd name="connsiteX74" fmla="*/ 9005486 w 12192001"/>
              <a:gd name="connsiteY74" fmla="*/ 1914040 h 2344739"/>
              <a:gd name="connsiteX75" fmla="*/ 9005201 w 12192001"/>
              <a:gd name="connsiteY75" fmla="*/ 1913800 h 2344739"/>
              <a:gd name="connsiteX76" fmla="*/ 8996232 w 12192001"/>
              <a:gd name="connsiteY76" fmla="*/ 1915011 h 2344739"/>
              <a:gd name="connsiteX77" fmla="*/ 8990394 w 12192001"/>
              <a:gd name="connsiteY77" fmla="*/ 1917072 h 2344739"/>
              <a:gd name="connsiteX78" fmla="*/ 8974337 w 12192001"/>
              <a:gd name="connsiteY78" fmla="*/ 1920298 h 2344739"/>
              <a:gd name="connsiteX79" fmla="*/ 8968011 w 12192001"/>
              <a:gd name="connsiteY79" fmla="*/ 1919598 h 2344739"/>
              <a:gd name="connsiteX80" fmla="*/ 8963048 w 12192001"/>
              <a:gd name="connsiteY80" fmla="*/ 1917373 h 2344739"/>
              <a:gd name="connsiteX81" fmla="*/ 8928988 w 12192001"/>
              <a:gd name="connsiteY81" fmla="*/ 1914185 h 2344739"/>
              <a:gd name="connsiteX82" fmla="*/ 8752444 w 12192001"/>
              <a:gd name="connsiteY82" fmla="*/ 1933417 h 2344739"/>
              <a:gd name="connsiteX83" fmla="*/ 8707847 w 12192001"/>
              <a:gd name="connsiteY83" fmla="*/ 1935518 h 2344739"/>
              <a:gd name="connsiteX84" fmla="*/ 8596071 w 12192001"/>
              <a:gd name="connsiteY84" fmla="*/ 1944090 h 2344739"/>
              <a:gd name="connsiteX85" fmla="*/ 8525230 w 12192001"/>
              <a:gd name="connsiteY85" fmla="*/ 1929248 h 2344739"/>
              <a:gd name="connsiteX86" fmla="*/ 8510983 w 12192001"/>
              <a:gd name="connsiteY86" fmla="*/ 1935163 h 2344739"/>
              <a:gd name="connsiteX87" fmla="*/ 8506167 w 12192001"/>
              <a:gd name="connsiteY87" fmla="*/ 1938164 h 2344739"/>
              <a:gd name="connsiteX88" fmla="*/ 8497968 w 12192001"/>
              <a:gd name="connsiteY88" fmla="*/ 1940902 h 2344739"/>
              <a:gd name="connsiteX89" fmla="*/ 8497594 w 12192001"/>
              <a:gd name="connsiteY89" fmla="*/ 1940723 h 2344739"/>
              <a:gd name="connsiteX90" fmla="*/ 8490249 w 12192001"/>
              <a:gd name="connsiteY90" fmla="*/ 1943773 h 2344739"/>
              <a:gd name="connsiteX91" fmla="*/ 8367182 w 12192001"/>
              <a:gd name="connsiteY91" fmla="*/ 1957815 h 2344739"/>
              <a:gd name="connsiteX92" fmla="*/ 8353799 w 12192001"/>
              <a:gd name="connsiteY92" fmla="*/ 1958009 h 2344739"/>
              <a:gd name="connsiteX93" fmla="*/ 8352373 w 12192001"/>
              <a:gd name="connsiteY93" fmla="*/ 1957169 h 2344739"/>
              <a:gd name="connsiteX94" fmla="*/ 8320104 w 12192001"/>
              <a:gd name="connsiteY94" fmla="*/ 1974587 h 2344739"/>
              <a:gd name="connsiteX95" fmla="*/ 8314433 w 12192001"/>
              <a:gd name="connsiteY95" fmla="*/ 1974913 h 2344739"/>
              <a:gd name="connsiteX96" fmla="*/ 8295174 w 12192001"/>
              <a:gd name="connsiteY96" fmla="*/ 1988808 h 2344739"/>
              <a:gd name="connsiteX97" fmla="*/ 8284276 w 12192001"/>
              <a:gd name="connsiteY97" fmla="*/ 1994631 h 2344739"/>
              <a:gd name="connsiteX98" fmla="*/ 8283150 w 12192001"/>
              <a:gd name="connsiteY98" fmla="*/ 1999074 h 2344739"/>
              <a:gd name="connsiteX99" fmla="*/ 8266076 w 12192001"/>
              <a:gd name="connsiteY99" fmla="*/ 2006249 h 2344739"/>
              <a:gd name="connsiteX100" fmla="*/ 8263377 w 12192001"/>
              <a:gd name="connsiteY100" fmla="*/ 2006019 h 2344739"/>
              <a:gd name="connsiteX101" fmla="*/ 8252033 w 12192001"/>
              <a:gd name="connsiteY101" fmla="*/ 2015862 h 2344739"/>
              <a:gd name="connsiteX102" fmla="*/ 8245834 w 12192001"/>
              <a:gd name="connsiteY102" fmla="*/ 2028854 h 2344739"/>
              <a:gd name="connsiteX103" fmla="*/ 8090272 w 12192001"/>
              <a:gd name="connsiteY103" fmla="*/ 2075015 h 2344739"/>
              <a:gd name="connsiteX104" fmla="*/ 7905407 w 12192001"/>
              <a:gd name="connsiteY104" fmla="*/ 2116988 h 2344739"/>
              <a:gd name="connsiteX105" fmla="*/ 7718745 w 12192001"/>
              <a:gd name="connsiteY105" fmla="*/ 2142703 h 2344739"/>
              <a:gd name="connsiteX106" fmla="*/ 7614347 w 12192001"/>
              <a:gd name="connsiteY106" fmla="*/ 2139232 h 2344739"/>
              <a:gd name="connsiteX107" fmla="*/ 7527543 w 12192001"/>
              <a:gd name="connsiteY107" fmla="*/ 2145060 h 2344739"/>
              <a:gd name="connsiteX108" fmla="*/ 7519571 w 12192001"/>
              <a:gd name="connsiteY108" fmla="*/ 2147613 h 2344739"/>
              <a:gd name="connsiteX109" fmla="*/ 7507411 w 12192001"/>
              <a:gd name="connsiteY109" fmla="*/ 2148948 h 2344739"/>
              <a:gd name="connsiteX110" fmla="*/ 7507040 w 12192001"/>
              <a:gd name="connsiteY110" fmla="*/ 2148621 h 2344739"/>
              <a:gd name="connsiteX111" fmla="*/ 7495795 w 12192001"/>
              <a:gd name="connsiteY111" fmla="*/ 2150573 h 2344739"/>
              <a:gd name="connsiteX112" fmla="*/ 7405391 w 12192001"/>
              <a:gd name="connsiteY112" fmla="*/ 2142468 h 2344739"/>
              <a:gd name="connsiteX113" fmla="*/ 7312180 w 12192001"/>
              <a:gd name="connsiteY113" fmla="*/ 2132873 h 2344739"/>
              <a:gd name="connsiteX114" fmla="*/ 7310853 w 12192001"/>
              <a:gd name="connsiteY114" fmla="*/ 2131431 h 2344739"/>
              <a:gd name="connsiteX115" fmla="*/ 7218559 w 12192001"/>
              <a:gd name="connsiteY115" fmla="*/ 2156680 h 2344739"/>
              <a:gd name="connsiteX116" fmla="*/ 7201101 w 12192001"/>
              <a:gd name="connsiteY116" fmla="*/ 2161230 h 2344739"/>
              <a:gd name="connsiteX117" fmla="*/ 7197004 w 12192001"/>
              <a:gd name="connsiteY117" fmla="*/ 2166588 h 2344739"/>
              <a:gd name="connsiteX118" fmla="*/ 7170808 w 12192001"/>
              <a:gd name="connsiteY118" fmla="*/ 2171236 h 2344739"/>
              <a:gd name="connsiteX119" fmla="*/ 7096988 w 12192001"/>
              <a:gd name="connsiteY119" fmla="*/ 2183464 h 2344739"/>
              <a:gd name="connsiteX120" fmla="*/ 7018496 w 12192001"/>
              <a:gd name="connsiteY120" fmla="*/ 2183090 h 2344739"/>
              <a:gd name="connsiteX121" fmla="*/ 6904146 w 12192001"/>
              <a:gd name="connsiteY121" fmla="*/ 2212596 h 2344739"/>
              <a:gd name="connsiteX122" fmla="*/ 6708222 w 12192001"/>
              <a:gd name="connsiteY122" fmla="*/ 2240551 h 2344739"/>
              <a:gd name="connsiteX123" fmla="*/ 6549454 w 12192001"/>
              <a:gd name="connsiteY123" fmla="*/ 2269327 h 2344739"/>
              <a:gd name="connsiteX124" fmla="*/ 6317560 w 12192001"/>
              <a:gd name="connsiteY124" fmla="*/ 2316127 h 2344739"/>
              <a:gd name="connsiteX125" fmla="*/ 6168674 w 12192001"/>
              <a:gd name="connsiteY125" fmla="*/ 2318214 h 2344739"/>
              <a:gd name="connsiteX126" fmla="*/ 6073848 w 12192001"/>
              <a:gd name="connsiteY126" fmla="*/ 2338676 h 2344739"/>
              <a:gd name="connsiteX127" fmla="*/ 6068529 w 12192001"/>
              <a:gd name="connsiteY127" fmla="*/ 2337139 h 2344739"/>
              <a:gd name="connsiteX128" fmla="*/ 6048638 w 12192001"/>
              <a:gd name="connsiteY128" fmla="*/ 2337822 h 2344739"/>
              <a:gd name="connsiteX129" fmla="*/ 6041285 w 12192001"/>
              <a:gd name="connsiteY129" fmla="*/ 2329473 h 2344739"/>
              <a:gd name="connsiteX130" fmla="*/ 6010090 w 12192001"/>
              <a:gd name="connsiteY130" fmla="*/ 2324380 h 2344739"/>
              <a:gd name="connsiteX131" fmla="*/ 5957375 w 12192001"/>
              <a:gd name="connsiteY131" fmla="*/ 2328024 h 2344739"/>
              <a:gd name="connsiteX132" fmla="*/ 5758919 w 12192001"/>
              <a:gd name="connsiteY132" fmla="*/ 2343716 h 2344739"/>
              <a:gd name="connsiteX133" fmla="*/ 5626960 w 12192001"/>
              <a:gd name="connsiteY133" fmla="*/ 2344739 h 2344739"/>
              <a:gd name="connsiteX134" fmla="*/ 5470906 w 12192001"/>
              <a:gd name="connsiteY134" fmla="*/ 2330719 h 2344739"/>
              <a:gd name="connsiteX135" fmla="*/ 5432761 w 12192001"/>
              <a:gd name="connsiteY135" fmla="*/ 2319466 h 2344739"/>
              <a:gd name="connsiteX136" fmla="*/ 5381669 w 12192001"/>
              <a:gd name="connsiteY136" fmla="*/ 2301764 h 2344739"/>
              <a:gd name="connsiteX137" fmla="*/ 5261764 w 12192001"/>
              <a:gd name="connsiteY137" fmla="*/ 2281347 h 2344739"/>
              <a:gd name="connsiteX138" fmla="*/ 5222961 w 12192001"/>
              <a:gd name="connsiteY138" fmla="*/ 2270223 h 2344739"/>
              <a:gd name="connsiteX139" fmla="*/ 5174660 w 12192001"/>
              <a:gd name="connsiteY139" fmla="*/ 2267233 h 2344739"/>
              <a:gd name="connsiteX140" fmla="*/ 5156554 w 12192001"/>
              <a:gd name="connsiteY140" fmla="*/ 2260010 h 2344739"/>
              <a:gd name="connsiteX141" fmla="*/ 5142599 w 12192001"/>
              <a:gd name="connsiteY141" fmla="*/ 2256610 h 2344739"/>
              <a:gd name="connsiteX142" fmla="*/ 5139596 w 12192001"/>
              <a:gd name="connsiteY142" fmla="*/ 2254509 h 2344739"/>
              <a:gd name="connsiteX143" fmla="*/ 5121659 w 12192001"/>
              <a:gd name="connsiteY143" fmla="*/ 2243656 h 2344739"/>
              <a:gd name="connsiteX144" fmla="*/ 5065790 w 12192001"/>
              <a:gd name="connsiteY144" fmla="*/ 2250227 h 2344739"/>
              <a:gd name="connsiteX145" fmla="*/ 5011514 w 12192001"/>
              <a:gd name="connsiteY145" fmla="*/ 2233846 h 2344739"/>
              <a:gd name="connsiteX146" fmla="*/ 4840441 w 12192001"/>
              <a:gd name="connsiteY146" fmla="*/ 2209829 h 2344739"/>
              <a:gd name="connsiteX147" fmla="*/ 4762447 w 12192001"/>
              <a:gd name="connsiteY147" fmla="*/ 2182061 h 2344739"/>
              <a:gd name="connsiteX148" fmla="*/ 4723186 w 12192001"/>
              <a:gd name="connsiteY148" fmla="*/ 2173047 h 2344739"/>
              <a:gd name="connsiteX149" fmla="*/ 4721176 w 12192001"/>
              <a:gd name="connsiteY149" fmla="*/ 2172298 h 2344739"/>
              <a:gd name="connsiteX150" fmla="*/ 4722111 w 12192001"/>
              <a:gd name="connsiteY150" fmla="*/ 2172087 h 2344739"/>
              <a:gd name="connsiteX151" fmla="*/ 4717202 w 12192001"/>
              <a:gd name="connsiteY151" fmla="*/ 2170817 h 2344739"/>
              <a:gd name="connsiteX152" fmla="*/ 4721176 w 12192001"/>
              <a:gd name="connsiteY152" fmla="*/ 2172298 h 2344739"/>
              <a:gd name="connsiteX153" fmla="*/ 4715526 w 12192001"/>
              <a:gd name="connsiteY153" fmla="*/ 2173573 h 2344739"/>
              <a:gd name="connsiteX154" fmla="*/ 4515814 w 12192001"/>
              <a:gd name="connsiteY154" fmla="*/ 2163671 h 2344739"/>
              <a:gd name="connsiteX155" fmla="*/ 4428543 w 12192001"/>
              <a:gd name="connsiteY155" fmla="*/ 2153020 h 2344739"/>
              <a:gd name="connsiteX156" fmla="*/ 4362875 w 12192001"/>
              <a:gd name="connsiteY156" fmla="*/ 2151674 h 2344739"/>
              <a:gd name="connsiteX157" fmla="*/ 4316966 w 12192001"/>
              <a:gd name="connsiteY157" fmla="*/ 2158289 h 2344739"/>
              <a:gd name="connsiteX158" fmla="*/ 4315110 w 12192001"/>
              <a:gd name="connsiteY158" fmla="*/ 2156948 h 2344739"/>
              <a:gd name="connsiteX159" fmla="*/ 4295144 w 12192001"/>
              <a:gd name="connsiteY159" fmla="*/ 2155069 h 2344739"/>
              <a:gd name="connsiteX160" fmla="*/ 4290064 w 12192001"/>
              <a:gd name="connsiteY160" fmla="*/ 2157986 h 2344739"/>
              <a:gd name="connsiteX161" fmla="*/ 4276142 w 12192001"/>
              <a:gd name="connsiteY161" fmla="*/ 2157740 h 2344739"/>
              <a:gd name="connsiteX162" fmla="*/ 4248117 w 12192001"/>
              <a:gd name="connsiteY162" fmla="*/ 2160064 h 2344739"/>
              <a:gd name="connsiteX163" fmla="*/ 4202051 w 12192001"/>
              <a:gd name="connsiteY163" fmla="*/ 2157269 h 2344739"/>
              <a:gd name="connsiteX164" fmla="*/ 4201745 w 12192001"/>
              <a:gd name="connsiteY164" fmla="*/ 2156010 h 2344739"/>
              <a:gd name="connsiteX165" fmla="*/ 4191248 w 12192001"/>
              <a:gd name="connsiteY165" fmla="*/ 2150376 h 2344739"/>
              <a:gd name="connsiteX166" fmla="*/ 4142745 w 12192001"/>
              <a:gd name="connsiteY166" fmla="*/ 2134511 h 2344739"/>
              <a:gd name="connsiteX167" fmla="*/ 4083097 w 12192001"/>
              <a:gd name="connsiteY167" fmla="*/ 2107978 h 2344739"/>
              <a:gd name="connsiteX168" fmla="*/ 4074546 w 12192001"/>
              <a:gd name="connsiteY168" fmla="*/ 2107143 h 2344739"/>
              <a:gd name="connsiteX169" fmla="*/ 4074427 w 12192001"/>
              <a:gd name="connsiteY169" fmla="*/ 2106844 h 2344739"/>
              <a:gd name="connsiteX170" fmla="*/ 4065510 w 12192001"/>
              <a:gd name="connsiteY170" fmla="*/ 2105400 h 2344739"/>
              <a:gd name="connsiteX171" fmla="*/ 4058954 w 12192001"/>
              <a:gd name="connsiteY171" fmla="*/ 2105618 h 2344739"/>
              <a:gd name="connsiteX172" fmla="*/ 4042364 w 12192001"/>
              <a:gd name="connsiteY172" fmla="*/ 2103997 h 2344739"/>
              <a:gd name="connsiteX173" fmla="*/ 4036997 w 12192001"/>
              <a:gd name="connsiteY173" fmla="*/ 2101563 h 2344739"/>
              <a:gd name="connsiteX174" fmla="*/ 4035363 w 12192001"/>
              <a:gd name="connsiteY174" fmla="*/ 2097896 h 2344739"/>
              <a:gd name="connsiteX175" fmla="*/ 4033778 w 12192001"/>
              <a:gd name="connsiteY175" fmla="*/ 2098131 h 2344739"/>
              <a:gd name="connsiteX176" fmla="*/ 4004538 w 12192001"/>
              <a:gd name="connsiteY176" fmla="*/ 2085563 h 2344739"/>
              <a:gd name="connsiteX177" fmla="*/ 3936846 w 12192001"/>
              <a:gd name="connsiteY177" fmla="*/ 2068106 h 2344739"/>
              <a:gd name="connsiteX178" fmla="*/ 3897275 w 12192001"/>
              <a:gd name="connsiteY178" fmla="*/ 2062451 h 2344739"/>
              <a:gd name="connsiteX179" fmla="*/ 3789760 w 12192001"/>
              <a:gd name="connsiteY179" fmla="*/ 2042213 h 2344739"/>
              <a:gd name="connsiteX180" fmla="*/ 3682513 w 12192001"/>
              <a:gd name="connsiteY180" fmla="*/ 2018290 h 2344739"/>
              <a:gd name="connsiteX181" fmla="*/ 3610035 w 12192001"/>
              <a:gd name="connsiteY181" fmla="*/ 1986019 h 2344739"/>
              <a:gd name="connsiteX182" fmla="*/ 3603855 w 12192001"/>
              <a:gd name="connsiteY182" fmla="*/ 1987381 h 2344739"/>
              <a:gd name="connsiteX183" fmla="*/ 3594736 w 12192001"/>
              <a:gd name="connsiteY183" fmla="*/ 1987545 h 2344739"/>
              <a:gd name="connsiteX184" fmla="*/ 3594501 w 12192001"/>
              <a:gd name="connsiteY184" fmla="*/ 1987276 h 2344739"/>
              <a:gd name="connsiteX185" fmla="*/ 3585978 w 12192001"/>
              <a:gd name="connsiteY185" fmla="*/ 1987966 h 2344739"/>
              <a:gd name="connsiteX186" fmla="*/ 3536135 w 12192001"/>
              <a:gd name="connsiteY186" fmla="*/ 1978267 h 2344739"/>
              <a:gd name="connsiteX187" fmla="*/ 3473223 w 12192001"/>
              <a:gd name="connsiteY187" fmla="*/ 1974606 h 2344739"/>
              <a:gd name="connsiteX188" fmla="*/ 3400728 w 12192001"/>
              <a:gd name="connsiteY188" fmla="*/ 1962558 h 2344739"/>
              <a:gd name="connsiteX189" fmla="*/ 3363888 w 12192001"/>
              <a:gd name="connsiteY189" fmla="*/ 1979510 h 2344739"/>
              <a:gd name="connsiteX190" fmla="*/ 3344026 w 12192001"/>
              <a:gd name="connsiteY190" fmla="*/ 1981192 h 2344739"/>
              <a:gd name="connsiteX191" fmla="*/ 3341698 w 12192001"/>
              <a:gd name="connsiteY191" fmla="*/ 1980217 h 2344739"/>
              <a:gd name="connsiteX192" fmla="*/ 3262356 w 12192001"/>
              <a:gd name="connsiteY192" fmla="*/ 1986094 h 2344739"/>
              <a:gd name="connsiteX193" fmla="*/ 3142556 w 12192001"/>
              <a:gd name="connsiteY193" fmla="*/ 1993869 h 2344739"/>
              <a:gd name="connsiteX194" fmla="*/ 3030291 w 12192001"/>
              <a:gd name="connsiteY194" fmla="*/ 1996512 h 2344739"/>
              <a:gd name="connsiteX195" fmla="*/ 2781569 w 12192001"/>
              <a:gd name="connsiteY195" fmla="*/ 2018333 h 2344739"/>
              <a:gd name="connsiteX196" fmla="*/ 2646527 w 12192001"/>
              <a:gd name="connsiteY196" fmla="*/ 2028869 h 2344739"/>
              <a:gd name="connsiteX197" fmla="*/ 2568028 w 12192001"/>
              <a:gd name="connsiteY197" fmla="*/ 2002628 h 2344739"/>
              <a:gd name="connsiteX198" fmla="*/ 2443255 w 12192001"/>
              <a:gd name="connsiteY198" fmla="*/ 2016529 h 2344739"/>
              <a:gd name="connsiteX199" fmla="*/ 2315112 w 12192001"/>
              <a:gd name="connsiteY199" fmla="*/ 2024996 h 2344739"/>
              <a:gd name="connsiteX200" fmla="*/ 2208578 w 12192001"/>
              <a:gd name="connsiteY200" fmla="*/ 2019763 h 2344739"/>
              <a:gd name="connsiteX201" fmla="*/ 2094665 w 12192001"/>
              <a:gd name="connsiteY201" fmla="*/ 2003052 h 2344739"/>
              <a:gd name="connsiteX202" fmla="*/ 1997356 w 12192001"/>
              <a:gd name="connsiteY202" fmla="*/ 1995032 h 2344739"/>
              <a:gd name="connsiteX203" fmla="*/ 1928172 w 12192001"/>
              <a:gd name="connsiteY203" fmla="*/ 2016977 h 2344739"/>
              <a:gd name="connsiteX204" fmla="*/ 1921650 w 12192001"/>
              <a:gd name="connsiteY204" fmla="*/ 2012146 h 2344739"/>
              <a:gd name="connsiteX205" fmla="*/ 1873080 w 12192001"/>
              <a:gd name="connsiteY205" fmla="*/ 2013741 h 2344739"/>
              <a:gd name="connsiteX206" fmla="*/ 1786655 w 12192001"/>
              <a:gd name="connsiteY206" fmla="*/ 2041363 h 2344739"/>
              <a:gd name="connsiteX207" fmla="*/ 1738204 w 12192001"/>
              <a:gd name="connsiteY207" fmla="*/ 2036312 h 2344739"/>
              <a:gd name="connsiteX208" fmla="*/ 1675071 w 12192001"/>
              <a:gd name="connsiteY208" fmla="*/ 2019963 h 2344739"/>
              <a:gd name="connsiteX209" fmla="*/ 1608669 w 12192001"/>
              <a:gd name="connsiteY209" fmla="*/ 2013066 h 2344739"/>
              <a:gd name="connsiteX210" fmla="*/ 1496110 w 12192001"/>
              <a:gd name="connsiteY210" fmla="*/ 1987476 h 2344739"/>
              <a:gd name="connsiteX211" fmla="*/ 1149979 w 12192001"/>
              <a:gd name="connsiteY211" fmla="*/ 1938041 h 2344739"/>
              <a:gd name="connsiteX212" fmla="*/ 858269 w 12192001"/>
              <a:gd name="connsiteY212" fmla="*/ 1928608 h 2344739"/>
              <a:gd name="connsiteX213" fmla="*/ 837540 w 12192001"/>
              <a:gd name="connsiteY213" fmla="*/ 1929821 h 2344739"/>
              <a:gd name="connsiteX214" fmla="*/ 816809 w 12192001"/>
              <a:gd name="connsiteY214" fmla="*/ 1927857 h 2344739"/>
              <a:gd name="connsiteX215" fmla="*/ 811506 w 12192001"/>
              <a:gd name="connsiteY215" fmla="*/ 1930751 h 2344739"/>
              <a:gd name="connsiteX216" fmla="*/ 797041 w 12192001"/>
              <a:gd name="connsiteY216" fmla="*/ 1930446 h 2344739"/>
              <a:gd name="connsiteX217" fmla="*/ 767901 w 12192001"/>
              <a:gd name="connsiteY217" fmla="*/ 1932653 h 2344739"/>
              <a:gd name="connsiteX218" fmla="*/ 763053 w 12192001"/>
              <a:gd name="connsiteY218" fmla="*/ 1930432 h 2344739"/>
              <a:gd name="connsiteX219" fmla="*/ 720047 w 12192001"/>
              <a:gd name="connsiteY219" fmla="*/ 1929661 h 2344739"/>
              <a:gd name="connsiteX220" fmla="*/ 719742 w 12192001"/>
              <a:gd name="connsiteY220" fmla="*/ 1928399 h 2344739"/>
              <a:gd name="connsiteX221" fmla="*/ 708875 w 12192001"/>
              <a:gd name="connsiteY221" fmla="*/ 1922722 h 2344739"/>
              <a:gd name="connsiteX222" fmla="*/ 596792 w 12192001"/>
              <a:gd name="connsiteY222" fmla="*/ 1879864 h 2344739"/>
              <a:gd name="connsiteX223" fmla="*/ 578535 w 12192001"/>
              <a:gd name="connsiteY223" fmla="*/ 1877212 h 2344739"/>
              <a:gd name="connsiteX224" fmla="*/ 571717 w 12192001"/>
              <a:gd name="connsiteY224" fmla="*/ 1877401 h 2344739"/>
              <a:gd name="connsiteX225" fmla="*/ 445099 w 12192001"/>
              <a:gd name="connsiteY225" fmla="*/ 1839371 h 2344739"/>
              <a:gd name="connsiteX226" fmla="*/ 404015 w 12192001"/>
              <a:gd name="connsiteY226" fmla="*/ 1833548 h 2344739"/>
              <a:gd name="connsiteX227" fmla="*/ 292435 w 12192001"/>
              <a:gd name="connsiteY227" fmla="*/ 1812852 h 2344739"/>
              <a:gd name="connsiteX228" fmla="*/ 118381 w 12192001"/>
              <a:gd name="connsiteY228" fmla="*/ 1761047 h 2344739"/>
              <a:gd name="connsiteX229" fmla="*/ 15526 w 12192001"/>
              <a:gd name="connsiteY229" fmla="*/ 1758191 h 2344739"/>
              <a:gd name="connsiteX230" fmla="*/ 2 w 12192001"/>
              <a:gd name="connsiteY230" fmla="*/ 1752722 h 2344739"/>
              <a:gd name="connsiteX231" fmla="*/ 1 w 12192001"/>
              <a:gd name="connsiteY231" fmla="*/ 762497 h 2344739"/>
              <a:gd name="connsiteX232" fmla="*/ 0 w 12192001"/>
              <a:gd name="connsiteY232" fmla="*/ 762497 h 2344739"/>
              <a:gd name="connsiteX233" fmla="*/ 0 w 12192001"/>
              <a:gd name="connsiteY233" fmla="*/ 222213 h 2344739"/>
              <a:gd name="connsiteX234" fmla="*/ 0 w 12192001"/>
              <a:gd name="connsiteY234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522499 w 12192001"/>
              <a:gd name="connsiteY25" fmla="*/ 999965 h 2344739"/>
              <a:gd name="connsiteX26" fmla="*/ 11245526 w 12192001"/>
              <a:gd name="connsiteY26" fmla="*/ 1274060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50210 w 12192001"/>
              <a:gd name="connsiteY70" fmla="*/ 1922604 h 2344739"/>
              <a:gd name="connsiteX71" fmla="*/ 9137318 w 12192001"/>
              <a:gd name="connsiteY71" fmla="*/ 1920435 h 2344739"/>
              <a:gd name="connsiteX72" fmla="*/ 9113812 w 12192001"/>
              <a:gd name="connsiteY72" fmla="*/ 1919069 h 2344739"/>
              <a:gd name="connsiteX73" fmla="*/ 9053453 w 12192001"/>
              <a:gd name="connsiteY73" fmla="*/ 1910755 h 2344739"/>
              <a:gd name="connsiteX74" fmla="*/ 9005486 w 12192001"/>
              <a:gd name="connsiteY74" fmla="*/ 1914040 h 2344739"/>
              <a:gd name="connsiteX75" fmla="*/ 9005201 w 12192001"/>
              <a:gd name="connsiteY75" fmla="*/ 1913800 h 2344739"/>
              <a:gd name="connsiteX76" fmla="*/ 8996232 w 12192001"/>
              <a:gd name="connsiteY76" fmla="*/ 1915011 h 2344739"/>
              <a:gd name="connsiteX77" fmla="*/ 8990394 w 12192001"/>
              <a:gd name="connsiteY77" fmla="*/ 1917072 h 2344739"/>
              <a:gd name="connsiteX78" fmla="*/ 8974337 w 12192001"/>
              <a:gd name="connsiteY78" fmla="*/ 1920298 h 2344739"/>
              <a:gd name="connsiteX79" fmla="*/ 8968011 w 12192001"/>
              <a:gd name="connsiteY79" fmla="*/ 1919598 h 2344739"/>
              <a:gd name="connsiteX80" fmla="*/ 8963048 w 12192001"/>
              <a:gd name="connsiteY80" fmla="*/ 1917373 h 2344739"/>
              <a:gd name="connsiteX81" fmla="*/ 8928988 w 12192001"/>
              <a:gd name="connsiteY81" fmla="*/ 1914185 h 2344739"/>
              <a:gd name="connsiteX82" fmla="*/ 8752444 w 12192001"/>
              <a:gd name="connsiteY82" fmla="*/ 1933417 h 2344739"/>
              <a:gd name="connsiteX83" fmla="*/ 8707847 w 12192001"/>
              <a:gd name="connsiteY83" fmla="*/ 1935518 h 2344739"/>
              <a:gd name="connsiteX84" fmla="*/ 8596071 w 12192001"/>
              <a:gd name="connsiteY84" fmla="*/ 1944090 h 2344739"/>
              <a:gd name="connsiteX85" fmla="*/ 8525230 w 12192001"/>
              <a:gd name="connsiteY85" fmla="*/ 1929248 h 2344739"/>
              <a:gd name="connsiteX86" fmla="*/ 8510983 w 12192001"/>
              <a:gd name="connsiteY86" fmla="*/ 1935163 h 2344739"/>
              <a:gd name="connsiteX87" fmla="*/ 8506167 w 12192001"/>
              <a:gd name="connsiteY87" fmla="*/ 1938164 h 2344739"/>
              <a:gd name="connsiteX88" fmla="*/ 8497968 w 12192001"/>
              <a:gd name="connsiteY88" fmla="*/ 1940902 h 2344739"/>
              <a:gd name="connsiteX89" fmla="*/ 8497594 w 12192001"/>
              <a:gd name="connsiteY89" fmla="*/ 1940723 h 2344739"/>
              <a:gd name="connsiteX90" fmla="*/ 8490249 w 12192001"/>
              <a:gd name="connsiteY90" fmla="*/ 1943773 h 2344739"/>
              <a:gd name="connsiteX91" fmla="*/ 8367182 w 12192001"/>
              <a:gd name="connsiteY91" fmla="*/ 1957815 h 2344739"/>
              <a:gd name="connsiteX92" fmla="*/ 8353799 w 12192001"/>
              <a:gd name="connsiteY92" fmla="*/ 1958009 h 2344739"/>
              <a:gd name="connsiteX93" fmla="*/ 8352373 w 12192001"/>
              <a:gd name="connsiteY93" fmla="*/ 1957169 h 2344739"/>
              <a:gd name="connsiteX94" fmla="*/ 8320104 w 12192001"/>
              <a:gd name="connsiteY94" fmla="*/ 1974587 h 2344739"/>
              <a:gd name="connsiteX95" fmla="*/ 8314433 w 12192001"/>
              <a:gd name="connsiteY95" fmla="*/ 1974913 h 2344739"/>
              <a:gd name="connsiteX96" fmla="*/ 8295174 w 12192001"/>
              <a:gd name="connsiteY96" fmla="*/ 1988808 h 2344739"/>
              <a:gd name="connsiteX97" fmla="*/ 8284276 w 12192001"/>
              <a:gd name="connsiteY97" fmla="*/ 1994631 h 2344739"/>
              <a:gd name="connsiteX98" fmla="*/ 8283150 w 12192001"/>
              <a:gd name="connsiteY98" fmla="*/ 1999074 h 2344739"/>
              <a:gd name="connsiteX99" fmla="*/ 8266076 w 12192001"/>
              <a:gd name="connsiteY99" fmla="*/ 2006249 h 2344739"/>
              <a:gd name="connsiteX100" fmla="*/ 8263377 w 12192001"/>
              <a:gd name="connsiteY100" fmla="*/ 2006019 h 2344739"/>
              <a:gd name="connsiteX101" fmla="*/ 8252033 w 12192001"/>
              <a:gd name="connsiteY101" fmla="*/ 2015862 h 2344739"/>
              <a:gd name="connsiteX102" fmla="*/ 8245834 w 12192001"/>
              <a:gd name="connsiteY102" fmla="*/ 2028854 h 2344739"/>
              <a:gd name="connsiteX103" fmla="*/ 8090272 w 12192001"/>
              <a:gd name="connsiteY103" fmla="*/ 2075015 h 2344739"/>
              <a:gd name="connsiteX104" fmla="*/ 7905407 w 12192001"/>
              <a:gd name="connsiteY104" fmla="*/ 2116988 h 2344739"/>
              <a:gd name="connsiteX105" fmla="*/ 7718745 w 12192001"/>
              <a:gd name="connsiteY105" fmla="*/ 2142703 h 2344739"/>
              <a:gd name="connsiteX106" fmla="*/ 7614347 w 12192001"/>
              <a:gd name="connsiteY106" fmla="*/ 2139232 h 2344739"/>
              <a:gd name="connsiteX107" fmla="*/ 7527543 w 12192001"/>
              <a:gd name="connsiteY107" fmla="*/ 2145060 h 2344739"/>
              <a:gd name="connsiteX108" fmla="*/ 7519571 w 12192001"/>
              <a:gd name="connsiteY108" fmla="*/ 2147613 h 2344739"/>
              <a:gd name="connsiteX109" fmla="*/ 7507411 w 12192001"/>
              <a:gd name="connsiteY109" fmla="*/ 2148948 h 2344739"/>
              <a:gd name="connsiteX110" fmla="*/ 7507040 w 12192001"/>
              <a:gd name="connsiteY110" fmla="*/ 2148621 h 2344739"/>
              <a:gd name="connsiteX111" fmla="*/ 7495795 w 12192001"/>
              <a:gd name="connsiteY111" fmla="*/ 2150573 h 2344739"/>
              <a:gd name="connsiteX112" fmla="*/ 7405391 w 12192001"/>
              <a:gd name="connsiteY112" fmla="*/ 2142468 h 2344739"/>
              <a:gd name="connsiteX113" fmla="*/ 7312180 w 12192001"/>
              <a:gd name="connsiteY113" fmla="*/ 2132873 h 2344739"/>
              <a:gd name="connsiteX114" fmla="*/ 7310853 w 12192001"/>
              <a:gd name="connsiteY114" fmla="*/ 2131431 h 2344739"/>
              <a:gd name="connsiteX115" fmla="*/ 7218559 w 12192001"/>
              <a:gd name="connsiteY115" fmla="*/ 2156680 h 2344739"/>
              <a:gd name="connsiteX116" fmla="*/ 7201101 w 12192001"/>
              <a:gd name="connsiteY116" fmla="*/ 2161230 h 2344739"/>
              <a:gd name="connsiteX117" fmla="*/ 7197004 w 12192001"/>
              <a:gd name="connsiteY117" fmla="*/ 2166588 h 2344739"/>
              <a:gd name="connsiteX118" fmla="*/ 7170808 w 12192001"/>
              <a:gd name="connsiteY118" fmla="*/ 2171236 h 2344739"/>
              <a:gd name="connsiteX119" fmla="*/ 7096988 w 12192001"/>
              <a:gd name="connsiteY119" fmla="*/ 2183464 h 2344739"/>
              <a:gd name="connsiteX120" fmla="*/ 7018496 w 12192001"/>
              <a:gd name="connsiteY120" fmla="*/ 2183090 h 2344739"/>
              <a:gd name="connsiteX121" fmla="*/ 6904146 w 12192001"/>
              <a:gd name="connsiteY121" fmla="*/ 2212596 h 2344739"/>
              <a:gd name="connsiteX122" fmla="*/ 6708222 w 12192001"/>
              <a:gd name="connsiteY122" fmla="*/ 2240551 h 2344739"/>
              <a:gd name="connsiteX123" fmla="*/ 6549454 w 12192001"/>
              <a:gd name="connsiteY123" fmla="*/ 2269327 h 2344739"/>
              <a:gd name="connsiteX124" fmla="*/ 6317560 w 12192001"/>
              <a:gd name="connsiteY124" fmla="*/ 2316127 h 2344739"/>
              <a:gd name="connsiteX125" fmla="*/ 6168674 w 12192001"/>
              <a:gd name="connsiteY125" fmla="*/ 2318214 h 2344739"/>
              <a:gd name="connsiteX126" fmla="*/ 6073848 w 12192001"/>
              <a:gd name="connsiteY126" fmla="*/ 2338676 h 2344739"/>
              <a:gd name="connsiteX127" fmla="*/ 6068529 w 12192001"/>
              <a:gd name="connsiteY127" fmla="*/ 2337139 h 2344739"/>
              <a:gd name="connsiteX128" fmla="*/ 6048638 w 12192001"/>
              <a:gd name="connsiteY128" fmla="*/ 2337822 h 2344739"/>
              <a:gd name="connsiteX129" fmla="*/ 6041285 w 12192001"/>
              <a:gd name="connsiteY129" fmla="*/ 2329473 h 2344739"/>
              <a:gd name="connsiteX130" fmla="*/ 6010090 w 12192001"/>
              <a:gd name="connsiteY130" fmla="*/ 2324380 h 2344739"/>
              <a:gd name="connsiteX131" fmla="*/ 5957375 w 12192001"/>
              <a:gd name="connsiteY131" fmla="*/ 2328024 h 2344739"/>
              <a:gd name="connsiteX132" fmla="*/ 5758919 w 12192001"/>
              <a:gd name="connsiteY132" fmla="*/ 2343716 h 2344739"/>
              <a:gd name="connsiteX133" fmla="*/ 5626960 w 12192001"/>
              <a:gd name="connsiteY133" fmla="*/ 2344739 h 2344739"/>
              <a:gd name="connsiteX134" fmla="*/ 5470906 w 12192001"/>
              <a:gd name="connsiteY134" fmla="*/ 2330719 h 2344739"/>
              <a:gd name="connsiteX135" fmla="*/ 5432761 w 12192001"/>
              <a:gd name="connsiteY135" fmla="*/ 2319466 h 2344739"/>
              <a:gd name="connsiteX136" fmla="*/ 5381669 w 12192001"/>
              <a:gd name="connsiteY136" fmla="*/ 2301764 h 2344739"/>
              <a:gd name="connsiteX137" fmla="*/ 5261764 w 12192001"/>
              <a:gd name="connsiteY137" fmla="*/ 2281347 h 2344739"/>
              <a:gd name="connsiteX138" fmla="*/ 5222961 w 12192001"/>
              <a:gd name="connsiteY138" fmla="*/ 2270223 h 2344739"/>
              <a:gd name="connsiteX139" fmla="*/ 5174660 w 12192001"/>
              <a:gd name="connsiteY139" fmla="*/ 2267233 h 2344739"/>
              <a:gd name="connsiteX140" fmla="*/ 5156554 w 12192001"/>
              <a:gd name="connsiteY140" fmla="*/ 2260010 h 2344739"/>
              <a:gd name="connsiteX141" fmla="*/ 5142599 w 12192001"/>
              <a:gd name="connsiteY141" fmla="*/ 2256610 h 2344739"/>
              <a:gd name="connsiteX142" fmla="*/ 5139596 w 12192001"/>
              <a:gd name="connsiteY142" fmla="*/ 2254509 h 2344739"/>
              <a:gd name="connsiteX143" fmla="*/ 5121659 w 12192001"/>
              <a:gd name="connsiteY143" fmla="*/ 2243656 h 2344739"/>
              <a:gd name="connsiteX144" fmla="*/ 5065790 w 12192001"/>
              <a:gd name="connsiteY144" fmla="*/ 2250227 h 2344739"/>
              <a:gd name="connsiteX145" fmla="*/ 5011514 w 12192001"/>
              <a:gd name="connsiteY145" fmla="*/ 2233846 h 2344739"/>
              <a:gd name="connsiteX146" fmla="*/ 4840441 w 12192001"/>
              <a:gd name="connsiteY146" fmla="*/ 2209829 h 2344739"/>
              <a:gd name="connsiteX147" fmla="*/ 4762447 w 12192001"/>
              <a:gd name="connsiteY147" fmla="*/ 2182061 h 2344739"/>
              <a:gd name="connsiteX148" fmla="*/ 4723186 w 12192001"/>
              <a:gd name="connsiteY148" fmla="*/ 2173047 h 2344739"/>
              <a:gd name="connsiteX149" fmla="*/ 4721176 w 12192001"/>
              <a:gd name="connsiteY149" fmla="*/ 2172298 h 2344739"/>
              <a:gd name="connsiteX150" fmla="*/ 4722111 w 12192001"/>
              <a:gd name="connsiteY150" fmla="*/ 2172087 h 2344739"/>
              <a:gd name="connsiteX151" fmla="*/ 4717202 w 12192001"/>
              <a:gd name="connsiteY151" fmla="*/ 2170817 h 2344739"/>
              <a:gd name="connsiteX152" fmla="*/ 4721176 w 12192001"/>
              <a:gd name="connsiteY152" fmla="*/ 2172298 h 2344739"/>
              <a:gd name="connsiteX153" fmla="*/ 4715526 w 12192001"/>
              <a:gd name="connsiteY153" fmla="*/ 2173573 h 2344739"/>
              <a:gd name="connsiteX154" fmla="*/ 4515814 w 12192001"/>
              <a:gd name="connsiteY154" fmla="*/ 2163671 h 2344739"/>
              <a:gd name="connsiteX155" fmla="*/ 4428543 w 12192001"/>
              <a:gd name="connsiteY155" fmla="*/ 2153020 h 2344739"/>
              <a:gd name="connsiteX156" fmla="*/ 4362875 w 12192001"/>
              <a:gd name="connsiteY156" fmla="*/ 2151674 h 2344739"/>
              <a:gd name="connsiteX157" fmla="*/ 4316966 w 12192001"/>
              <a:gd name="connsiteY157" fmla="*/ 2158289 h 2344739"/>
              <a:gd name="connsiteX158" fmla="*/ 4315110 w 12192001"/>
              <a:gd name="connsiteY158" fmla="*/ 2156948 h 2344739"/>
              <a:gd name="connsiteX159" fmla="*/ 4295144 w 12192001"/>
              <a:gd name="connsiteY159" fmla="*/ 2155069 h 2344739"/>
              <a:gd name="connsiteX160" fmla="*/ 4290064 w 12192001"/>
              <a:gd name="connsiteY160" fmla="*/ 2157986 h 2344739"/>
              <a:gd name="connsiteX161" fmla="*/ 4276142 w 12192001"/>
              <a:gd name="connsiteY161" fmla="*/ 2157740 h 2344739"/>
              <a:gd name="connsiteX162" fmla="*/ 4248117 w 12192001"/>
              <a:gd name="connsiteY162" fmla="*/ 2160064 h 2344739"/>
              <a:gd name="connsiteX163" fmla="*/ 4202051 w 12192001"/>
              <a:gd name="connsiteY163" fmla="*/ 2157269 h 2344739"/>
              <a:gd name="connsiteX164" fmla="*/ 4201745 w 12192001"/>
              <a:gd name="connsiteY164" fmla="*/ 2156010 h 2344739"/>
              <a:gd name="connsiteX165" fmla="*/ 4191248 w 12192001"/>
              <a:gd name="connsiteY165" fmla="*/ 2150376 h 2344739"/>
              <a:gd name="connsiteX166" fmla="*/ 4142745 w 12192001"/>
              <a:gd name="connsiteY166" fmla="*/ 2134511 h 2344739"/>
              <a:gd name="connsiteX167" fmla="*/ 4083097 w 12192001"/>
              <a:gd name="connsiteY167" fmla="*/ 2107978 h 2344739"/>
              <a:gd name="connsiteX168" fmla="*/ 4074546 w 12192001"/>
              <a:gd name="connsiteY168" fmla="*/ 2107143 h 2344739"/>
              <a:gd name="connsiteX169" fmla="*/ 4074427 w 12192001"/>
              <a:gd name="connsiteY169" fmla="*/ 2106844 h 2344739"/>
              <a:gd name="connsiteX170" fmla="*/ 4065510 w 12192001"/>
              <a:gd name="connsiteY170" fmla="*/ 2105400 h 2344739"/>
              <a:gd name="connsiteX171" fmla="*/ 4058954 w 12192001"/>
              <a:gd name="connsiteY171" fmla="*/ 2105618 h 2344739"/>
              <a:gd name="connsiteX172" fmla="*/ 4042364 w 12192001"/>
              <a:gd name="connsiteY172" fmla="*/ 2103997 h 2344739"/>
              <a:gd name="connsiteX173" fmla="*/ 4036997 w 12192001"/>
              <a:gd name="connsiteY173" fmla="*/ 2101563 h 2344739"/>
              <a:gd name="connsiteX174" fmla="*/ 4035363 w 12192001"/>
              <a:gd name="connsiteY174" fmla="*/ 2097896 h 2344739"/>
              <a:gd name="connsiteX175" fmla="*/ 4033778 w 12192001"/>
              <a:gd name="connsiteY175" fmla="*/ 2098131 h 2344739"/>
              <a:gd name="connsiteX176" fmla="*/ 4004538 w 12192001"/>
              <a:gd name="connsiteY176" fmla="*/ 2085563 h 2344739"/>
              <a:gd name="connsiteX177" fmla="*/ 3936846 w 12192001"/>
              <a:gd name="connsiteY177" fmla="*/ 2068106 h 2344739"/>
              <a:gd name="connsiteX178" fmla="*/ 3897275 w 12192001"/>
              <a:gd name="connsiteY178" fmla="*/ 2062451 h 2344739"/>
              <a:gd name="connsiteX179" fmla="*/ 3789760 w 12192001"/>
              <a:gd name="connsiteY179" fmla="*/ 2042213 h 2344739"/>
              <a:gd name="connsiteX180" fmla="*/ 3682513 w 12192001"/>
              <a:gd name="connsiteY180" fmla="*/ 2018290 h 2344739"/>
              <a:gd name="connsiteX181" fmla="*/ 3610035 w 12192001"/>
              <a:gd name="connsiteY181" fmla="*/ 1986019 h 2344739"/>
              <a:gd name="connsiteX182" fmla="*/ 3603855 w 12192001"/>
              <a:gd name="connsiteY182" fmla="*/ 1987381 h 2344739"/>
              <a:gd name="connsiteX183" fmla="*/ 3594736 w 12192001"/>
              <a:gd name="connsiteY183" fmla="*/ 1987545 h 2344739"/>
              <a:gd name="connsiteX184" fmla="*/ 3594501 w 12192001"/>
              <a:gd name="connsiteY184" fmla="*/ 1987276 h 2344739"/>
              <a:gd name="connsiteX185" fmla="*/ 3585978 w 12192001"/>
              <a:gd name="connsiteY185" fmla="*/ 1987966 h 2344739"/>
              <a:gd name="connsiteX186" fmla="*/ 3536135 w 12192001"/>
              <a:gd name="connsiteY186" fmla="*/ 1978267 h 2344739"/>
              <a:gd name="connsiteX187" fmla="*/ 3473223 w 12192001"/>
              <a:gd name="connsiteY187" fmla="*/ 1974606 h 2344739"/>
              <a:gd name="connsiteX188" fmla="*/ 3400728 w 12192001"/>
              <a:gd name="connsiteY188" fmla="*/ 1962558 h 2344739"/>
              <a:gd name="connsiteX189" fmla="*/ 3363888 w 12192001"/>
              <a:gd name="connsiteY189" fmla="*/ 1979510 h 2344739"/>
              <a:gd name="connsiteX190" fmla="*/ 3344026 w 12192001"/>
              <a:gd name="connsiteY190" fmla="*/ 1981192 h 2344739"/>
              <a:gd name="connsiteX191" fmla="*/ 3341698 w 12192001"/>
              <a:gd name="connsiteY191" fmla="*/ 1980217 h 2344739"/>
              <a:gd name="connsiteX192" fmla="*/ 3262356 w 12192001"/>
              <a:gd name="connsiteY192" fmla="*/ 1986094 h 2344739"/>
              <a:gd name="connsiteX193" fmla="*/ 3142556 w 12192001"/>
              <a:gd name="connsiteY193" fmla="*/ 1993869 h 2344739"/>
              <a:gd name="connsiteX194" fmla="*/ 3030291 w 12192001"/>
              <a:gd name="connsiteY194" fmla="*/ 1996512 h 2344739"/>
              <a:gd name="connsiteX195" fmla="*/ 2781569 w 12192001"/>
              <a:gd name="connsiteY195" fmla="*/ 2018333 h 2344739"/>
              <a:gd name="connsiteX196" fmla="*/ 2646527 w 12192001"/>
              <a:gd name="connsiteY196" fmla="*/ 2028869 h 2344739"/>
              <a:gd name="connsiteX197" fmla="*/ 2568028 w 12192001"/>
              <a:gd name="connsiteY197" fmla="*/ 2002628 h 2344739"/>
              <a:gd name="connsiteX198" fmla="*/ 2443255 w 12192001"/>
              <a:gd name="connsiteY198" fmla="*/ 2016529 h 2344739"/>
              <a:gd name="connsiteX199" fmla="*/ 2315112 w 12192001"/>
              <a:gd name="connsiteY199" fmla="*/ 2024996 h 2344739"/>
              <a:gd name="connsiteX200" fmla="*/ 2208578 w 12192001"/>
              <a:gd name="connsiteY200" fmla="*/ 2019763 h 2344739"/>
              <a:gd name="connsiteX201" fmla="*/ 2094665 w 12192001"/>
              <a:gd name="connsiteY201" fmla="*/ 2003052 h 2344739"/>
              <a:gd name="connsiteX202" fmla="*/ 1997356 w 12192001"/>
              <a:gd name="connsiteY202" fmla="*/ 1995032 h 2344739"/>
              <a:gd name="connsiteX203" fmla="*/ 1928172 w 12192001"/>
              <a:gd name="connsiteY203" fmla="*/ 2016977 h 2344739"/>
              <a:gd name="connsiteX204" fmla="*/ 1921650 w 12192001"/>
              <a:gd name="connsiteY204" fmla="*/ 2012146 h 2344739"/>
              <a:gd name="connsiteX205" fmla="*/ 1873080 w 12192001"/>
              <a:gd name="connsiteY205" fmla="*/ 2013741 h 2344739"/>
              <a:gd name="connsiteX206" fmla="*/ 1786655 w 12192001"/>
              <a:gd name="connsiteY206" fmla="*/ 2041363 h 2344739"/>
              <a:gd name="connsiteX207" fmla="*/ 1738204 w 12192001"/>
              <a:gd name="connsiteY207" fmla="*/ 2036312 h 2344739"/>
              <a:gd name="connsiteX208" fmla="*/ 1675071 w 12192001"/>
              <a:gd name="connsiteY208" fmla="*/ 2019963 h 2344739"/>
              <a:gd name="connsiteX209" fmla="*/ 1608669 w 12192001"/>
              <a:gd name="connsiteY209" fmla="*/ 2013066 h 2344739"/>
              <a:gd name="connsiteX210" fmla="*/ 1496110 w 12192001"/>
              <a:gd name="connsiteY210" fmla="*/ 1987476 h 2344739"/>
              <a:gd name="connsiteX211" fmla="*/ 1149979 w 12192001"/>
              <a:gd name="connsiteY211" fmla="*/ 1938041 h 2344739"/>
              <a:gd name="connsiteX212" fmla="*/ 858269 w 12192001"/>
              <a:gd name="connsiteY212" fmla="*/ 1928608 h 2344739"/>
              <a:gd name="connsiteX213" fmla="*/ 837540 w 12192001"/>
              <a:gd name="connsiteY213" fmla="*/ 1929821 h 2344739"/>
              <a:gd name="connsiteX214" fmla="*/ 816809 w 12192001"/>
              <a:gd name="connsiteY214" fmla="*/ 1927857 h 2344739"/>
              <a:gd name="connsiteX215" fmla="*/ 811506 w 12192001"/>
              <a:gd name="connsiteY215" fmla="*/ 1930751 h 2344739"/>
              <a:gd name="connsiteX216" fmla="*/ 797041 w 12192001"/>
              <a:gd name="connsiteY216" fmla="*/ 1930446 h 2344739"/>
              <a:gd name="connsiteX217" fmla="*/ 767901 w 12192001"/>
              <a:gd name="connsiteY217" fmla="*/ 1932653 h 2344739"/>
              <a:gd name="connsiteX218" fmla="*/ 763053 w 12192001"/>
              <a:gd name="connsiteY218" fmla="*/ 1930432 h 2344739"/>
              <a:gd name="connsiteX219" fmla="*/ 720047 w 12192001"/>
              <a:gd name="connsiteY219" fmla="*/ 1929661 h 2344739"/>
              <a:gd name="connsiteX220" fmla="*/ 719742 w 12192001"/>
              <a:gd name="connsiteY220" fmla="*/ 1928399 h 2344739"/>
              <a:gd name="connsiteX221" fmla="*/ 708875 w 12192001"/>
              <a:gd name="connsiteY221" fmla="*/ 1922722 h 2344739"/>
              <a:gd name="connsiteX222" fmla="*/ 596792 w 12192001"/>
              <a:gd name="connsiteY222" fmla="*/ 1879864 h 2344739"/>
              <a:gd name="connsiteX223" fmla="*/ 578535 w 12192001"/>
              <a:gd name="connsiteY223" fmla="*/ 1877212 h 2344739"/>
              <a:gd name="connsiteX224" fmla="*/ 571717 w 12192001"/>
              <a:gd name="connsiteY224" fmla="*/ 1877401 h 2344739"/>
              <a:gd name="connsiteX225" fmla="*/ 445099 w 12192001"/>
              <a:gd name="connsiteY225" fmla="*/ 1839371 h 2344739"/>
              <a:gd name="connsiteX226" fmla="*/ 404015 w 12192001"/>
              <a:gd name="connsiteY226" fmla="*/ 1833548 h 2344739"/>
              <a:gd name="connsiteX227" fmla="*/ 292435 w 12192001"/>
              <a:gd name="connsiteY227" fmla="*/ 1812852 h 2344739"/>
              <a:gd name="connsiteX228" fmla="*/ 118381 w 12192001"/>
              <a:gd name="connsiteY228" fmla="*/ 1761047 h 2344739"/>
              <a:gd name="connsiteX229" fmla="*/ 15526 w 12192001"/>
              <a:gd name="connsiteY229" fmla="*/ 1758191 h 2344739"/>
              <a:gd name="connsiteX230" fmla="*/ 2 w 12192001"/>
              <a:gd name="connsiteY230" fmla="*/ 1752722 h 2344739"/>
              <a:gd name="connsiteX231" fmla="*/ 1 w 12192001"/>
              <a:gd name="connsiteY231" fmla="*/ 762497 h 2344739"/>
              <a:gd name="connsiteX232" fmla="*/ 0 w 12192001"/>
              <a:gd name="connsiteY232" fmla="*/ 762497 h 2344739"/>
              <a:gd name="connsiteX233" fmla="*/ 0 w 12192001"/>
              <a:gd name="connsiteY233" fmla="*/ 222213 h 2344739"/>
              <a:gd name="connsiteX234" fmla="*/ 0 w 12192001"/>
              <a:gd name="connsiteY234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45526 w 12192001"/>
              <a:gd name="connsiteY26" fmla="*/ 1274060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50210 w 12192001"/>
              <a:gd name="connsiteY70" fmla="*/ 1922604 h 2344739"/>
              <a:gd name="connsiteX71" fmla="*/ 9137318 w 12192001"/>
              <a:gd name="connsiteY71" fmla="*/ 1920435 h 2344739"/>
              <a:gd name="connsiteX72" fmla="*/ 9113812 w 12192001"/>
              <a:gd name="connsiteY72" fmla="*/ 1919069 h 2344739"/>
              <a:gd name="connsiteX73" fmla="*/ 9053453 w 12192001"/>
              <a:gd name="connsiteY73" fmla="*/ 1910755 h 2344739"/>
              <a:gd name="connsiteX74" fmla="*/ 9005486 w 12192001"/>
              <a:gd name="connsiteY74" fmla="*/ 1914040 h 2344739"/>
              <a:gd name="connsiteX75" fmla="*/ 9005201 w 12192001"/>
              <a:gd name="connsiteY75" fmla="*/ 1913800 h 2344739"/>
              <a:gd name="connsiteX76" fmla="*/ 8996232 w 12192001"/>
              <a:gd name="connsiteY76" fmla="*/ 1915011 h 2344739"/>
              <a:gd name="connsiteX77" fmla="*/ 8990394 w 12192001"/>
              <a:gd name="connsiteY77" fmla="*/ 1917072 h 2344739"/>
              <a:gd name="connsiteX78" fmla="*/ 8974337 w 12192001"/>
              <a:gd name="connsiteY78" fmla="*/ 1920298 h 2344739"/>
              <a:gd name="connsiteX79" fmla="*/ 8968011 w 12192001"/>
              <a:gd name="connsiteY79" fmla="*/ 1919598 h 2344739"/>
              <a:gd name="connsiteX80" fmla="*/ 8963048 w 12192001"/>
              <a:gd name="connsiteY80" fmla="*/ 1917373 h 2344739"/>
              <a:gd name="connsiteX81" fmla="*/ 8928988 w 12192001"/>
              <a:gd name="connsiteY81" fmla="*/ 1914185 h 2344739"/>
              <a:gd name="connsiteX82" fmla="*/ 8752444 w 12192001"/>
              <a:gd name="connsiteY82" fmla="*/ 1933417 h 2344739"/>
              <a:gd name="connsiteX83" fmla="*/ 8707847 w 12192001"/>
              <a:gd name="connsiteY83" fmla="*/ 1935518 h 2344739"/>
              <a:gd name="connsiteX84" fmla="*/ 8596071 w 12192001"/>
              <a:gd name="connsiteY84" fmla="*/ 1944090 h 2344739"/>
              <a:gd name="connsiteX85" fmla="*/ 8525230 w 12192001"/>
              <a:gd name="connsiteY85" fmla="*/ 1929248 h 2344739"/>
              <a:gd name="connsiteX86" fmla="*/ 8510983 w 12192001"/>
              <a:gd name="connsiteY86" fmla="*/ 1935163 h 2344739"/>
              <a:gd name="connsiteX87" fmla="*/ 8506167 w 12192001"/>
              <a:gd name="connsiteY87" fmla="*/ 1938164 h 2344739"/>
              <a:gd name="connsiteX88" fmla="*/ 8497968 w 12192001"/>
              <a:gd name="connsiteY88" fmla="*/ 1940902 h 2344739"/>
              <a:gd name="connsiteX89" fmla="*/ 8497594 w 12192001"/>
              <a:gd name="connsiteY89" fmla="*/ 1940723 h 2344739"/>
              <a:gd name="connsiteX90" fmla="*/ 8490249 w 12192001"/>
              <a:gd name="connsiteY90" fmla="*/ 1943773 h 2344739"/>
              <a:gd name="connsiteX91" fmla="*/ 8367182 w 12192001"/>
              <a:gd name="connsiteY91" fmla="*/ 1957815 h 2344739"/>
              <a:gd name="connsiteX92" fmla="*/ 8353799 w 12192001"/>
              <a:gd name="connsiteY92" fmla="*/ 1958009 h 2344739"/>
              <a:gd name="connsiteX93" fmla="*/ 8352373 w 12192001"/>
              <a:gd name="connsiteY93" fmla="*/ 1957169 h 2344739"/>
              <a:gd name="connsiteX94" fmla="*/ 8320104 w 12192001"/>
              <a:gd name="connsiteY94" fmla="*/ 1974587 h 2344739"/>
              <a:gd name="connsiteX95" fmla="*/ 8314433 w 12192001"/>
              <a:gd name="connsiteY95" fmla="*/ 1974913 h 2344739"/>
              <a:gd name="connsiteX96" fmla="*/ 8295174 w 12192001"/>
              <a:gd name="connsiteY96" fmla="*/ 1988808 h 2344739"/>
              <a:gd name="connsiteX97" fmla="*/ 8284276 w 12192001"/>
              <a:gd name="connsiteY97" fmla="*/ 1994631 h 2344739"/>
              <a:gd name="connsiteX98" fmla="*/ 8283150 w 12192001"/>
              <a:gd name="connsiteY98" fmla="*/ 1999074 h 2344739"/>
              <a:gd name="connsiteX99" fmla="*/ 8266076 w 12192001"/>
              <a:gd name="connsiteY99" fmla="*/ 2006249 h 2344739"/>
              <a:gd name="connsiteX100" fmla="*/ 8263377 w 12192001"/>
              <a:gd name="connsiteY100" fmla="*/ 2006019 h 2344739"/>
              <a:gd name="connsiteX101" fmla="*/ 8252033 w 12192001"/>
              <a:gd name="connsiteY101" fmla="*/ 2015862 h 2344739"/>
              <a:gd name="connsiteX102" fmla="*/ 8245834 w 12192001"/>
              <a:gd name="connsiteY102" fmla="*/ 2028854 h 2344739"/>
              <a:gd name="connsiteX103" fmla="*/ 8090272 w 12192001"/>
              <a:gd name="connsiteY103" fmla="*/ 2075015 h 2344739"/>
              <a:gd name="connsiteX104" fmla="*/ 7905407 w 12192001"/>
              <a:gd name="connsiteY104" fmla="*/ 2116988 h 2344739"/>
              <a:gd name="connsiteX105" fmla="*/ 7718745 w 12192001"/>
              <a:gd name="connsiteY105" fmla="*/ 2142703 h 2344739"/>
              <a:gd name="connsiteX106" fmla="*/ 7614347 w 12192001"/>
              <a:gd name="connsiteY106" fmla="*/ 2139232 h 2344739"/>
              <a:gd name="connsiteX107" fmla="*/ 7527543 w 12192001"/>
              <a:gd name="connsiteY107" fmla="*/ 2145060 h 2344739"/>
              <a:gd name="connsiteX108" fmla="*/ 7519571 w 12192001"/>
              <a:gd name="connsiteY108" fmla="*/ 2147613 h 2344739"/>
              <a:gd name="connsiteX109" fmla="*/ 7507411 w 12192001"/>
              <a:gd name="connsiteY109" fmla="*/ 2148948 h 2344739"/>
              <a:gd name="connsiteX110" fmla="*/ 7507040 w 12192001"/>
              <a:gd name="connsiteY110" fmla="*/ 2148621 h 2344739"/>
              <a:gd name="connsiteX111" fmla="*/ 7495795 w 12192001"/>
              <a:gd name="connsiteY111" fmla="*/ 2150573 h 2344739"/>
              <a:gd name="connsiteX112" fmla="*/ 7405391 w 12192001"/>
              <a:gd name="connsiteY112" fmla="*/ 2142468 h 2344739"/>
              <a:gd name="connsiteX113" fmla="*/ 7312180 w 12192001"/>
              <a:gd name="connsiteY113" fmla="*/ 2132873 h 2344739"/>
              <a:gd name="connsiteX114" fmla="*/ 7310853 w 12192001"/>
              <a:gd name="connsiteY114" fmla="*/ 2131431 h 2344739"/>
              <a:gd name="connsiteX115" fmla="*/ 7218559 w 12192001"/>
              <a:gd name="connsiteY115" fmla="*/ 2156680 h 2344739"/>
              <a:gd name="connsiteX116" fmla="*/ 7201101 w 12192001"/>
              <a:gd name="connsiteY116" fmla="*/ 2161230 h 2344739"/>
              <a:gd name="connsiteX117" fmla="*/ 7197004 w 12192001"/>
              <a:gd name="connsiteY117" fmla="*/ 2166588 h 2344739"/>
              <a:gd name="connsiteX118" fmla="*/ 7170808 w 12192001"/>
              <a:gd name="connsiteY118" fmla="*/ 2171236 h 2344739"/>
              <a:gd name="connsiteX119" fmla="*/ 7096988 w 12192001"/>
              <a:gd name="connsiteY119" fmla="*/ 2183464 h 2344739"/>
              <a:gd name="connsiteX120" fmla="*/ 7018496 w 12192001"/>
              <a:gd name="connsiteY120" fmla="*/ 2183090 h 2344739"/>
              <a:gd name="connsiteX121" fmla="*/ 6904146 w 12192001"/>
              <a:gd name="connsiteY121" fmla="*/ 2212596 h 2344739"/>
              <a:gd name="connsiteX122" fmla="*/ 6708222 w 12192001"/>
              <a:gd name="connsiteY122" fmla="*/ 2240551 h 2344739"/>
              <a:gd name="connsiteX123" fmla="*/ 6549454 w 12192001"/>
              <a:gd name="connsiteY123" fmla="*/ 2269327 h 2344739"/>
              <a:gd name="connsiteX124" fmla="*/ 6317560 w 12192001"/>
              <a:gd name="connsiteY124" fmla="*/ 2316127 h 2344739"/>
              <a:gd name="connsiteX125" fmla="*/ 6168674 w 12192001"/>
              <a:gd name="connsiteY125" fmla="*/ 2318214 h 2344739"/>
              <a:gd name="connsiteX126" fmla="*/ 6073848 w 12192001"/>
              <a:gd name="connsiteY126" fmla="*/ 2338676 h 2344739"/>
              <a:gd name="connsiteX127" fmla="*/ 6068529 w 12192001"/>
              <a:gd name="connsiteY127" fmla="*/ 2337139 h 2344739"/>
              <a:gd name="connsiteX128" fmla="*/ 6048638 w 12192001"/>
              <a:gd name="connsiteY128" fmla="*/ 2337822 h 2344739"/>
              <a:gd name="connsiteX129" fmla="*/ 6041285 w 12192001"/>
              <a:gd name="connsiteY129" fmla="*/ 2329473 h 2344739"/>
              <a:gd name="connsiteX130" fmla="*/ 6010090 w 12192001"/>
              <a:gd name="connsiteY130" fmla="*/ 2324380 h 2344739"/>
              <a:gd name="connsiteX131" fmla="*/ 5957375 w 12192001"/>
              <a:gd name="connsiteY131" fmla="*/ 2328024 h 2344739"/>
              <a:gd name="connsiteX132" fmla="*/ 5758919 w 12192001"/>
              <a:gd name="connsiteY132" fmla="*/ 2343716 h 2344739"/>
              <a:gd name="connsiteX133" fmla="*/ 5626960 w 12192001"/>
              <a:gd name="connsiteY133" fmla="*/ 2344739 h 2344739"/>
              <a:gd name="connsiteX134" fmla="*/ 5470906 w 12192001"/>
              <a:gd name="connsiteY134" fmla="*/ 2330719 h 2344739"/>
              <a:gd name="connsiteX135" fmla="*/ 5432761 w 12192001"/>
              <a:gd name="connsiteY135" fmla="*/ 2319466 h 2344739"/>
              <a:gd name="connsiteX136" fmla="*/ 5381669 w 12192001"/>
              <a:gd name="connsiteY136" fmla="*/ 2301764 h 2344739"/>
              <a:gd name="connsiteX137" fmla="*/ 5261764 w 12192001"/>
              <a:gd name="connsiteY137" fmla="*/ 2281347 h 2344739"/>
              <a:gd name="connsiteX138" fmla="*/ 5222961 w 12192001"/>
              <a:gd name="connsiteY138" fmla="*/ 2270223 h 2344739"/>
              <a:gd name="connsiteX139" fmla="*/ 5174660 w 12192001"/>
              <a:gd name="connsiteY139" fmla="*/ 2267233 h 2344739"/>
              <a:gd name="connsiteX140" fmla="*/ 5156554 w 12192001"/>
              <a:gd name="connsiteY140" fmla="*/ 2260010 h 2344739"/>
              <a:gd name="connsiteX141" fmla="*/ 5142599 w 12192001"/>
              <a:gd name="connsiteY141" fmla="*/ 2256610 h 2344739"/>
              <a:gd name="connsiteX142" fmla="*/ 5139596 w 12192001"/>
              <a:gd name="connsiteY142" fmla="*/ 2254509 h 2344739"/>
              <a:gd name="connsiteX143" fmla="*/ 5121659 w 12192001"/>
              <a:gd name="connsiteY143" fmla="*/ 2243656 h 2344739"/>
              <a:gd name="connsiteX144" fmla="*/ 5065790 w 12192001"/>
              <a:gd name="connsiteY144" fmla="*/ 2250227 h 2344739"/>
              <a:gd name="connsiteX145" fmla="*/ 5011514 w 12192001"/>
              <a:gd name="connsiteY145" fmla="*/ 2233846 h 2344739"/>
              <a:gd name="connsiteX146" fmla="*/ 4840441 w 12192001"/>
              <a:gd name="connsiteY146" fmla="*/ 2209829 h 2344739"/>
              <a:gd name="connsiteX147" fmla="*/ 4762447 w 12192001"/>
              <a:gd name="connsiteY147" fmla="*/ 2182061 h 2344739"/>
              <a:gd name="connsiteX148" fmla="*/ 4723186 w 12192001"/>
              <a:gd name="connsiteY148" fmla="*/ 2173047 h 2344739"/>
              <a:gd name="connsiteX149" fmla="*/ 4721176 w 12192001"/>
              <a:gd name="connsiteY149" fmla="*/ 2172298 h 2344739"/>
              <a:gd name="connsiteX150" fmla="*/ 4722111 w 12192001"/>
              <a:gd name="connsiteY150" fmla="*/ 2172087 h 2344739"/>
              <a:gd name="connsiteX151" fmla="*/ 4717202 w 12192001"/>
              <a:gd name="connsiteY151" fmla="*/ 2170817 h 2344739"/>
              <a:gd name="connsiteX152" fmla="*/ 4721176 w 12192001"/>
              <a:gd name="connsiteY152" fmla="*/ 2172298 h 2344739"/>
              <a:gd name="connsiteX153" fmla="*/ 4715526 w 12192001"/>
              <a:gd name="connsiteY153" fmla="*/ 2173573 h 2344739"/>
              <a:gd name="connsiteX154" fmla="*/ 4515814 w 12192001"/>
              <a:gd name="connsiteY154" fmla="*/ 2163671 h 2344739"/>
              <a:gd name="connsiteX155" fmla="*/ 4428543 w 12192001"/>
              <a:gd name="connsiteY155" fmla="*/ 2153020 h 2344739"/>
              <a:gd name="connsiteX156" fmla="*/ 4362875 w 12192001"/>
              <a:gd name="connsiteY156" fmla="*/ 2151674 h 2344739"/>
              <a:gd name="connsiteX157" fmla="*/ 4316966 w 12192001"/>
              <a:gd name="connsiteY157" fmla="*/ 2158289 h 2344739"/>
              <a:gd name="connsiteX158" fmla="*/ 4315110 w 12192001"/>
              <a:gd name="connsiteY158" fmla="*/ 2156948 h 2344739"/>
              <a:gd name="connsiteX159" fmla="*/ 4295144 w 12192001"/>
              <a:gd name="connsiteY159" fmla="*/ 2155069 h 2344739"/>
              <a:gd name="connsiteX160" fmla="*/ 4290064 w 12192001"/>
              <a:gd name="connsiteY160" fmla="*/ 2157986 h 2344739"/>
              <a:gd name="connsiteX161" fmla="*/ 4276142 w 12192001"/>
              <a:gd name="connsiteY161" fmla="*/ 2157740 h 2344739"/>
              <a:gd name="connsiteX162" fmla="*/ 4248117 w 12192001"/>
              <a:gd name="connsiteY162" fmla="*/ 2160064 h 2344739"/>
              <a:gd name="connsiteX163" fmla="*/ 4202051 w 12192001"/>
              <a:gd name="connsiteY163" fmla="*/ 2157269 h 2344739"/>
              <a:gd name="connsiteX164" fmla="*/ 4201745 w 12192001"/>
              <a:gd name="connsiteY164" fmla="*/ 2156010 h 2344739"/>
              <a:gd name="connsiteX165" fmla="*/ 4191248 w 12192001"/>
              <a:gd name="connsiteY165" fmla="*/ 2150376 h 2344739"/>
              <a:gd name="connsiteX166" fmla="*/ 4142745 w 12192001"/>
              <a:gd name="connsiteY166" fmla="*/ 2134511 h 2344739"/>
              <a:gd name="connsiteX167" fmla="*/ 4083097 w 12192001"/>
              <a:gd name="connsiteY167" fmla="*/ 2107978 h 2344739"/>
              <a:gd name="connsiteX168" fmla="*/ 4074546 w 12192001"/>
              <a:gd name="connsiteY168" fmla="*/ 2107143 h 2344739"/>
              <a:gd name="connsiteX169" fmla="*/ 4074427 w 12192001"/>
              <a:gd name="connsiteY169" fmla="*/ 2106844 h 2344739"/>
              <a:gd name="connsiteX170" fmla="*/ 4065510 w 12192001"/>
              <a:gd name="connsiteY170" fmla="*/ 2105400 h 2344739"/>
              <a:gd name="connsiteX171" fmla="*/ 4058954 w 12192001"/>
              <a:gd name="connsiteY171" fmla="*/ 2105618 h 2344739"/>
              <a:gd name="connsiteX172" fmla="*/ 4042364 w 12192001"/>
              <a:gd name="connsiteY172" fmla="*/ 2103997 h 2344739"/>
              <a:gd name="connsiteX173" fmla="*/ 4036997 w 12192001"/>
              <a:gd name="connsiteY173" fmla="*/ 2101563 h 2344739"/>
              <a:gd name="connsiteX174" fmla="*/ 4035363 w 12192001"/>
              <a:gd name="connsiteY174" fmla="*/ 2097896 h 2344739"/>
              <a:gd name="connsiteX175" fmla="*/ 4033778 w 12192001"/>
              <a:gd name="connsiteY175" fmla="*/ 2098131 h 2344739"/>
              <a:gd name="connsiteX176" fmla="*/ 4004538 w 12192001"/>
              <a:gd name="connsiteY176" fmla="*/ 2085563 h 2344739"/>
              <a:gd name="connsiteX177" fmla="*/ 3936846 w 12192001"/>
              <a:gd name="connsiteY177" fmla="*/ 2068106 h 2344739"/>
              <a:gd name="connsiteX178" fmla="*/ 3897275 w 12192001"/>
              <a:gd name="connsiteY178" fmla="*/ 2062451 h 2344739"/>
              <a:gd name="connsiteX179" fmla="*/ 3789760 w 12192001"/>
              <a:gd name="connsiteY179" fmla="*/ 2042213 h 2344739"/>
              <a:gd name="connsiteX180" fmla="*/ 3682513 w 12192001"/>
              <a:gd name="connsiteY180" fmla="*/ 2018290 h 2344739"/>
              <a:gd name="connsiteX181" fmla="*/ 3610035 w 12192001"/>
              <a:gd name="connsiteY181" fmla="*/ 1986019 h 2344739"/>
              <a:gd name="connsiteX182" fmla="*/ 3603855 w 12192001"/>
              <a:gd name="connsiteY182" fmla="*/ 1987381 h 2344739"/>
              <a:gd name="connsiteX183" fmla="*/ 3594736 w 12192001"/>
              <a:gd name="connsiteY183" fmla="*/ 1987545 h 2344739"/>
              <a:gd name="connsiteX184" fmla="*/ 3594501 w 12192001"/>
              <a:gd name="connsiteY184" fmla="*/ 1987276 h 2344739"/>
              <a:gd name="connsiteX185" fmla="*/ 3585978 w 12192001"/>
              <a:gd name="connsiteY185" fmla="*/ 1987966 h 2344739"/>
              <a:gd name="connsiteX186" fmla="*/ 3536135 w 12192001"/>
              <a:gd name="connsiteY186" fmla="*/ 1978267 h 2344739"/>
              <a:gd name="connsiteX187" fmla="*/ 3473223 w 12192001"/>
              <a:gd name="connsiteY187" fmla="*/ 1974606 h 2344739"/>
              <a:gd name="connsiteX188" fmla="*/ 3400728 w 12192001"/>
              <a:gd name="connsiteY188" fmla="*/ 1962558 h 2344739"/>
              <a:gd name="connsiteX189" fmla="*/ 3363888 w 12192001"/>
              <a:gd name="connsiteY189" fmla="*/ 1979510 h 2344739"/>
              <a:gd name="connsiteX190" fmla="*/ 3344026 w 12192001"/>
              <a:gd name="connsiteY190" fmla="*/ 1981192 h 2344739"/>
              <a:gd name="connsiteX191" fmla="*/ 3341698 w 12192001"/>
              <a:gd name="connsiteY191" fmla="*/ 1980217 h 2344739"/>
              <a:gd name="connsiteX192" fmla="*/ 3262356 w 12192001"/>
              <a:gd name="connsiteY192" fmla="*/ 1986094 h 2344739"/>
              <a:gd name="connsiteX193" fmla="*/ 3142556 w 12192001"/>
              <a:gd name="connsiteY193" fmla="*/ 1993869 h 2344739"/>
              <a:gd name="connsiteX194" fmla="*/ 3030291 w 12192001"/>
              <a:gd name="connsiteY194" fmla="*/ 1996512 h 2344739"/>
              <a:gd name="connsiteX195" fmla="*/ 2781569 w 12192001"/>
              <a:gd name="connsiteY195" fmla="*/ 2018333 h 2344739"/>
              <a:gd name="connsiteX196" fmla="*/ 2646527 w 12192001"/>
              <a:gd name="connsiteY196" fmla="*/ 2028869 h 2344739"/>
              <a:gd name="connsiteX197" fmla="*/ 2568028 w 12192001"/>
              <a:gd name="connsiteY197" fmla="*/ 2002628 h 2344739"/>
              <a:gd name="connsiteX198" fmla="*/ 2443255 w 12192001"/>
              <a:gd name="connsiteY198" fmla="*/ 2016529 h 2344739"/>
              <a:gd name="connsiteX199" fmla="*/ 2315112 w 12192001"/>
              <a:gd name="connsiteY199" fmla="*/ 2024996 h 2344739"/>
              <a:gd name="connsiteX200" fmla="*/ 2208578 w 12192001"/>
              <a:gd name="connsiteY200" fmla="*/ 2019763 h 2344739"/>
              <a:gd name="connsiteX201" fmla="*/ 2094665 w 12192001"/>
              <a:gd name="connsiteY201" fmla="*/ 2003052 h 2344739"/>
              <a:gd name="connsiteX202" fmla="*/ 1997356 w 12192001"/>
              <a:gd name="connsiteY202" fmla="*/ 1995032 h 2344739"/>
              <a:gd name="connsiteX203" fmla="*/ 1928172 w 12192001"/>
              <a:gd name="connsiteY203" fmla="*/ 2016977 h 2344739"/>
              <a:gd name="connsiteX204" fmla="*/ 1921650 w 12192001"/>
              <a:gd name="connsiteY204" fmla="*/ 2012146 h 2344739"/>
              <a:gd name="connsiteX205" fmla="*/ 1873080 w 12192001"/>
              <a:gd name="connsiteY205" fmla="*/ 2013741 h 2344739"/>
              <a:gd name="connsiteX206" fmla="*/ 1786655 w 12192001"/>
              <a:gd name="connsiteY206" fmla="*/ 2041363 h 2344739"/>
              <a:gd name="connsiteX207" fmla="*/ 1738204 w 12192001"/>
              <a:gd name="connsiteY207" fmla="*/ 2036312 h 2344739"/>
              <a:gd name="connsiteX208" fmla="*/ 1675071 w 12192001"/>
              <a:gd name="connsiteY208" fmla="*/ 2019963 h 2344739"/>
              <a:gd name="connsiteX209" fmla="*/ 1608669 w 12192001"/>
              <a:gd name="connsiteY209" fmla="*/ 2013066 h 2344739"/>
              <a:gd name="connsiteX210" fmla="*/ 1496110 w 12192001"/>
              <a:gd name="connsiteY210" fmla="*/ 1987476 h 2344739"/>
              <a:gd name="connsiteX211" fmla="*/ 1149979 w 12192001"/>
              <a:gd name="connsiteY211" fmla="*/ 1938041 h 2344739"/>
              <a:gd name="connsiteX212" fmla="*/ 858269 w 12192001"/>
              <a:gd name="connsiteY212" fmla="*/ 1928608 h 2344739"/>
              <a:gd name="connsiteX213" fmla="*/ 837540 w 12192001"/>
              <a:gd name="connsiteY213" fmla="*/ 1929821 h 2344739"/>
              <a:gd name="connsiteX214" fmla="*/ 816809 w 12192001"/>
              <a:gd name="connsiteY214" fmla="*/ 1927857 h 2344739"/>
              <a:gd name="connsiteX215" fmla="*/ 811506 w 12192001"/>
              <a:gd name="connsiteY215" fmla="*/ 1930751 h 2344739"/>
              <a:gd name="connsiteX216" fmla="*/ 797041 w 12192001"/>
              <a:gd name="connsiteY216" fmla="*/ 1930446 h 2344739"/>
              <a:gd name="connsiteX217" fmla="*/ 767901 w 12192001"/>
              <a:gd name="connsiteY217" fmla="*/ 1932653 h 2344739"/>
              <a:gd name="connsiteX218" fmla="*/ 763053 w 12192001"/>
              <a:gd name="connsiteY218" fmla="*/ 1930432 h 2344739"/>
              <a:gd name="connsiteX219" fmla="*/ 720047 w 12192001"/>
              <a:gd name="connsiteY219" fmla="*/ 1929661 h 2344739"/>
              <a:gd name="connsiteX220" fmla="*/ 719742 w 12192001"/>
              <a:gd name="connsiteY220" fmla="*/ 1928399 h 2344739"/>
              <a:gd name="connsiteX221" fmla="*/ 708875 w 12192001"/>
              <a:gd name="connsiteY221" fmla="*/ 1922722 h 2344739"/>
              <a:gd name="connsiteX222" fmla="*/ 596792 w 12192001"/>
              <a:gd name="connsiteY222" fmla="*/ 1879864 h 2344739"/>
              <a:gd name="connsiteX223" fmla="*/ 578535 w 12192001"/>
              <a:gd name="connsiteY223" fmla="*/ 1877212 h 2344739"/>
              <a:gd name="connsiteX224" fmla="*/ 571717 w 12192001"/>
              <a:gd name="connsiteY224" fmla="*/ 1877401 h 2344739"/>
              <a:gd name="connsiteX225" fmla="*/ 445099 w 12192001"/>
              <a:gd name="connsiteY225" fmla="*/ 1839371 h 2344739"/>
              <a:gd name="connsiteX226" fmla="*/ 404015 w 12192001"/>
              <a:gd name="connsiteY226" fmla="*/ 1833548 h 2344739"/>
              <a:gd name="connsiteX227" fmla="*/ 292435 w 12192001"/>
              <a:gd name="connsiteY227" fmla="*/ 1812852 h 2344739"/>
              <a:gd name="connsiteX228" fmla="*/ 118381 w 12192001"/>
              <a:gd name="connsiteY228" fmla="*/ 1761047 h 2344739"/>
              <a:gd name="connsiteX229" fmla="*/ 15526 w 12192001"/>
              <a:gd name="connsiteY229" fmla="*/ 1758191 h 2344739"/>
              <a:gd name="connsiteX230" fmla="*/ 2 w 12192001"/>
              <a:gd name="connsiteY230" fmla="*/ 1752722 h 2344739"/>
              <a:gd name="connsiteX231" fmla="*/ 1 w 12192001"/>
              <a:gd name="connsiteY231" fmla="*/ 762497 h 2344739"/>
              <a:gd name="connsiteX232" fmla="*/ 0 w 12192001"/>
              <a:gd name="connsiteY232" fmla="*/ 762497 h 2344739"/>
              <a:gd name="connsiteX233" fmla="*/ 0 w 12192001"/>
              <a:gd name="connsiteY233" fmla="*/ 222213 h 2344739"/>
              <a:gd name="connsiteX234" fmla="*/ 0 w 12192001"/>
              <a:gd name="connsiteY234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50210 w 12192001"/>
              <a:gd name="connsiteY70" fmla="*/ 1922604 h 2344739"/>
              <a:gd name="connsiteX71" fmla="*/ 9137318 w 12192001"/>
              <a:gd name="connsiteY71" fmla="*/ 1920435 h 2344739"/>
              <a:gd name="connsiteX72" fmla="*/ 9113812 w 12192001"/>
              <a:gd name="connsiteY72" fmla="*/ 1919069 h 2344739"/>
              <a:gd name="connsiteX73" fmla="*/ 9053453 w 12192001"/>
              <a:gd name="connsiteY73" fmla="*/ 1910755 h 2344739"/>
              <a:gd name="connsiteX74" fmla="*/ 9005486 w 12192001"/>
              <a:gd name="connsiteY74" fmla="*/ 1914040 h 2344739"/>
              <a:gd name="connsiteX75" fmla="*/ 9005201 w 12192001"/>
              <a:gd name="connsiteY75" fmla="*/ 1913800 h 2344739"/>
              <a:gd name="connsiteX76" fmla="*/ 8996232 w 12192001"/>
              <a:gd name="connsiteY76" fmla="*/ 1915011 h 2344739"/>
              <a:gd name="connsiteX77" fmla="*/ 8990394 w 12192001"/>
              <a:gd name="connsiteY77" fmla="*/ 1917072 h 2344739"/>
              <a:gd name="connsiteX78" fmla="*/ 8974337 w 12192001"/>
              <a:gd name="connsiteY78" fmla="*/ 1920298 h 2344739"/>
              <a:gd name="connsiteX79" fmla="*/ 8968011 w 12192001"/>
              <a:gd name="connsiteY79" fmla="*/ 1919598 h 2344739"/>
              <a:gd name="connsiteX80" fmla="*/ 8963048 w 12192001"/>
              <a:gd name="connsiteY80" fmla="*/ 1917373 h 2344739"/>
              <a:gd name="connsiteX81" fmla="*/ 8928988 w 12192001"/>
              <a:gd name="connsiteY81" fmla="*/ 1914185 h 2344739"/>
              <a:gd name="connsiteX82" fmla="*/ 8752444 w 12192001"/>
              <a:gd name="connsiteY82" fmla="*/ 1933417 h 2344739"/>
              <a:gd name="connsiteX83" fmla="*/ 8707847 w 12192001"/>
              <a:gd name="connsiteY83" fmla="*/ 1935518 h 2344739"/>
              <a:gd name="connsiteX84" fmla="*/ 8596071 w 12192001"/>
              <a:gd name="connsiteY84" fmla="*/ 1944090 h 2344739"/>
              <a:gd name="connsiteX85" fmla="*/ 8525230 w 12192001"/>
              <a:gd name="connsiteY85" fmla="*/ 1929248 h 2344739"/>
              <a:gd name="connsiteX86" fmla="*/ 8510983 w 12192001"/>
              <a:gd name="connsiteY86" fmla="*/ 1935163 h 2344739"/>
              <a:gd name="connsiteX87" fmla="*/ 8506167 w 12192001"/>
              <a:gd name="connsiteY87" fmla="*/ 1938164 h 2344739"/>
              <a:gd name="connsiteX88" fmla="*/ 8497968 w 12192001"/>
              <a:gd name="connsiteY88" fmla="*/ 1940902 h 2344739"/>
              <a:gd name="connsiteX89" fmla="*/ 8497594 w 12192001"/>
              <a:gd name="connsiteY89" fmla="*/ 1940723 h 2344739"/>
              <a:gd name="connsiteX90" fmla="*/ 8490249 w 12192001"/>
              <a:gd name="connsiteY90" fmla="*/ 1943773 h 2344739"/>
              <a:gd name="connsiteX91" fmla="*/ 8367182 w 12192001"/>
              <a:gd name="connsiteY91" fmla="*/ 1957815 h 2344739"/>
              <a:gd name="connsiteX92" fmla="*/ 8353799 w 12192001"/>
              <a:gd name="connsiteY92" fmla="*/ 1958009 h 2344739"/>
              <a:gd name="connsiteX93" fmla="*/ 8352373 w 12192001"/>
              <a:gd name="connsiteY93" fmla="*/ 1957169 h 2344739"/>
              <a:gd name="connsiteX94" fmla="*/ 8320104 w 12192001"/>
              <a:gd name="connsiteY94" fmla="*/ 1974587 h 2344739"/>
              <a:gd name="connsiteX95" fmla="*/ 8314433 w 12192001"/>
              <a:gd name="connsiteY95" fmla="*/ 1974913 h 2344739"/>
              <a:gd name="connsiteX96" fmla="*/ 8295174 w 12192001"/>
              <a:gd name="connsiteY96" fmla="*/ 1988808 h 2344739"/>
              <a:gd name="connsiteX97" fmla="*/ 8284276 w 12192001"/>
              <a:gd name="connsiteY97" fmla="*/ 1994631 h 2344739"/>
              <a:gd name="connsiteX98" fmla="*/ 8283150 w 12192001"/>
              <a:gd name="connsiteY98" fmla="*/ 1999074 h 2344739"/>
              <a:gd name="connsiteX99" fmla="*/ 8266076 w 12192001"/>
              <a:gd name="connsiteY99" fmla="*/ 2006249 h 2344739"/>
              <a:gd name="connsiteX100" fmla="*/ 8263377 w 12192001"/>
              <a:gd name="connsiteY100" fmla="*/ 2006019 h 2344739"/>
              <a:gd name="connsiteX101" fmla="*/ 8252033 w 12192001"/>
              <a:gd name="connsiteY101" fmla="*/ 2015862 h 2344739"/>
              <a:gd name="connsiteX102" fmla="*/ 8245834 w 12192001"/>
              <a:gd name="connsiteY102" fmla="*/ 2028854 h 2344739"/>
              <a:gd name="connsiteX103" fmla="*/ 8090272 w 12192001"/>
              <a:gd name="connsiteY103" fmla="*/ 2075015 h 2344739"/>
              <a:gd name="connsiteX104" fmla="*/ 7905407 w 12192001"/>
              <a:gd name="connsiteY104" fmla="*/ 2116988 h 2344739"/>
              <a:gd name="connsiteX105" fmla="*/ 7718745 w 12192001"/>
              <a:gd name="connsiteY105" fmla="*/ 2142703 h 2344739"/>
              <a:gd name="connsiteX106" fmla="*/ 7614347 w 12192001"/>
              <a:gd name="connsiteY106" fmla="*/ 2139232 h 2344739"/>
              <a:gd name="connsiteX107" fmla="*/ 7527543 w 12192001"/>
              <a:gd name="connsiteY107" fmla="*/ 2145060 h 2344739"/>
              <a:gd name="connsiteX108" fmla="*/ 7519571 w 12192001"/>
              <a:gd name="connsiteY108" fmla="*/ 2147613 h 2344739"/>
              <a:gd name="connsiteX109" fmla="*/ 7507411 w 12192001"/>
              <a:gd name="connsiteY109" fmla="*/ 2148948 h 2344739"/>
              <a:gd name="connsiteX110" fmla="*/ 7507040 w 12192001"/>
              <a:gd name="connsiteY110" fmla="*/ 2148621 h 2344739"/>
              <a:gd name="connsiteX111" fmla="*/ 7495795 w 12192001"/>
              <a:gd name="connsiteY111" fmla="*/ 2150573 h 2344739"/>
              <a:gd name="connsiteX112" fmla="*/ 7405391 w 12192001"/>
              <a:gd name="connsiteY112" fmla="*/ 2142468 h 2344739"/>
              <a:gd name="connsiteX113" fmla="*/ 7312180 w 12192001"/>
              <a:gd name="connsiteY113" fmla="*/ 2132873 h 2344739"/>
              <a:gd name="connsiteX114" fmla="*/ 7310853 w 12192001"/>
              <a:gd name="connsiteY114" fmla="*/ 2131431 h 2344739"/>
              <a:gd name="connsiteX115" fmla="*/ 7218559 w 12192001"/>
              <a:gd name="connsiteY115" fmla="*/ 2156680 h 2344739"/>
              <a:gd name="connsiteX116" fmla="*/ 7201101 w 12192001"/>
              <a:gd name="connsiteY116" fmla="*/ 2161230 h 2344739"/>
              <a:gd name="connsiteX117" fmla="*/ 7197004 w 12192001"/>
              <a:gd name="connsiteY117" fmla="*/ 2166588 h 2344739"/>
              <a:gd name="connsiteX118" fmla="*/ 7170808 w 12192001"/>
              <a:gd name="connsiteY118" fmla="*/ 2171236 h 2344739"/>
              <a:gd name="connsiteX119" fmla="*/ 7096988 w 12192001"/>
              <a:gd name="connsiteY119" fmla="*/ 2183464 h 2344739"/>
              <a:gd name="connsiteX120" fmla="*/ 7018496 w 12192001"/>
              <a:gd name="connsiteY120" fmla="*/ 2183090 h 2344739"/>
              <a:gd name="connsiteX121" fmla="*/ 6904146 w 12192001"/>
              <a:gd name="connsiteY121" fmla="*/ 2212596 h 2344739"/>
              <a:gd name="connsiteX122" fmla="*/ 6708222 w 12192001"/>
              <a:gd name="connsiteY122" fmla="*/ 2240551 h 2344739"/>
              <a:gd name="connsiteX123" fmla="*/ 6549454 w 12192001"/>
              <a:gd name="connsiteY123" fmla="*/ 2269327 h 2344739"/>
              <a:gd name="connsiteX124" fmla="*/ 6317560 w 12192001"/>
              <a:gd name="connsiteY124" fmla="*/ 2316127 h 2344739"/>
              <a:gd name="connsiteX125" fmla="*/ 6168674 w 12192001"/>
              <a:gd name="connsiteY125" fmla="*/ 2318214 h 2344739"/>
              <a:gd name="connsiteX126" fmla="*/ 6073848 w 12192001"/>
              <a:gd name="connsiteY126" fmla="*/ 2338676 h 2344739"/>
              <a:gd name="connsiteX127" fmla="*/ 6068529 w 12192001"/>
              <a:gd name="connsiteY127" fmla="*/ 2337139 h 2344739"/>
              <a:gd name="connsiteX128" fmla="*/ 6048638 w 12192001"/>
              <a:gd name="connsiteY128" fmla="*/ 2337822 h 2344739"/>
              <a:gd name="connsiteX129" fmla="*/ 6041285 w 12192001"/>
              <a:gd name="connsiteY129" fmla="*/ 2329473 h 2344739"/>
              <a:gd name="connsiteX130" fmla="*/ 6010090 w 12192001"/>
              <a:gd name="connsiteY130" fmla="*/ 2324380 h 2344739"/>
              <a:gd name="connsiteX131" fmla="*/ 5957375 w 12192001"/>
              <a:gd name="connsiteY131" fmla="*/ 2328024 h 2344739"/>
              <a:gd name="connsiteX132" fmla="*/ 5758919 w 12192001"/>
              <a:gd name="connsiteY132" fmla="*/ 2343716 h 2344739"/>
              <a:gd name="connsiteX133" fmla="*/ 5626960 w 12192001"/>
              <a:gd name="connsiteY133" fmla="*/ 2344739 h 2344739"/>
              <a:gd name="connsiteX134" fmla="*/ 5470906 w 12192001"/>
              <a:gd name="connsiteY134" fmla="*/ 2330719 h 2344739"/>
              <a:gd name="connsiteX135" fmla="*/ 5432761 w 12192001"/>
              <a:gd name="connsiteY135" fmla="*/ 2319466 h 2344739"/>
              <a:gd name="connsiteX136" fmla="*/ 5381669 w 12192001"/>
              <a:gd name="connsiteY136" fmla="*/ 2301764 h 2344739"/>
              <a:gd name="connsiteX137" fmla="*/ 5261764 w 12192001"/>
              <a:gd name="connsiteY137" fmla="*/ 2281347 h 2344739"/>
              <a:gd name="connsiteX138" fmla="*/ 5222961 w 12192001"/>
              <a:gd name="connsiteY138" fmla="*/ 2270223 h 2344739"/>
              <a:gd name="connsiteX139" fmla="*/ 5174660 w 12192001"/>
              <a:gd name="connsiteY139" fmla="*/ 2267233 h 2344739"/>
              <a:gd name="connsiteX140" fmla="*/ 5156554 w 12192001"/>
              <a:gd name="connsiteY140" fmla="*/ 2260010 h 2344739"/>
              <a:gd name="connsiteX141" fmla="*/ 5142599 w 12192001"/>
              <a:gd name="connsiteY141" fmla="*/ 2256610 h 2344739"/>
              <a:gd name="connsiteX142" fmla="*/ 5139596 w 12192001"/>
              <a:gd name="connsiteY142" fmla="*/ 2254509 h 2344739"/>
              <a:gd name="connsiteX143" fmla="*/ 5121659 w 12192001"/>
              <a:gd name="connsiteY143" fmla="*/ 2243656 h 2344739"/>
              <a:gd name="connsiteX144" fmla="*/ 5065790 w 12192001"/>
              <a:gd name="connsiteY144" fmla="*/ 2250227 h 2344739"/>
              <a:gd name="connsiteX145" fmla="*/ 5011514 w 12192001"/>
              <a:gd name="connsiteY145" fmla="*/ 2233846 h 2344739"/>
              <a:gd name="connsiteX146" fmla="*/ 4840441 w 12192001"/>
              <a:gd name="connsiteY146" fmla="*/ 2209829 h 2344739"/>
              <a:gd name="connsiteX147" fmla="*/ 4762447 w 12192001"/>
              <a:gd name="connsiteY147" fmla="*/ 2182061 h 2344739"/>
              <a:gd name="connsiteX148" fmla="*/ 4723186 w 12192001"/>
              <a:gd name="connsiteY148" fmla="*/ 2173047 h 2344739"/>
              <a:gd name="connsiteX149" fmla="*/ 4721176 w 12192001"/>
              <a:gd name="connsiteY149" fmla="*/ 2172298 h 2344739"/>
              <a:gd name="connsiteX150" fmla="*/ 4722111 w 12192001"/>
              <a:gd name="connsiteY150" fmla="*/ 2172087 h 2344739"/>
              <a:gd name="connsiteX151" fmla="*/ 4717202 w 12192001"/>
              <a:gd name="connsiteY151" fmla="*/ 2170817 h 2344739"/>
              <a:gd name="connsiteX152" fmla="*/ 4721176 w 12192001"/>
              <a:gd name="connsiteY152" fmla="*/ 2172298 h 2344739"/>
              <a:gd name="connsiteX153" fmla="*/ 4715526 w 12192001"/>
              <a:gd name="connsiteY153" fmla="*/ 2173573 h 2344739"/>
              <a:gd name="connsiteX154" fmla="*/ 4515814 w 12192001"/>
              <a:gd name="connsiteY154" fmla="*/ 2163671 h 2344739"/>
              <a:gd name="connsiteX155" fmla="*/ 4428543 w 12192001"/>
              <a:gd name="connsiteY155" fmla="*/ 2153020 h 2344739"/>
              <a:gd name="connsiteX156" fmla="*/ 4362875 w 12192001"/>
              <a:gd name="connsiteY156" fmla="*/ 2151674 h 2344739"/>
              <a:gd name="connsiteX157" fmla="*/ 4316966 w 12192001"/>
              <a:gd name="connsiteY157" fmla="*/ 2158289 h 2344739"/>
              <a:gd name="connsiteX158" fmla="*/ 4315110 w 12192001"/>
              <a:gd name="connsiteY158" fmla="*/ 2156948 h 2344739"/>
              <a:gd name="connsiteX159" fmla="*/ 4295144 w 12192001"/>
              <a:gd name="connsiteY159" fmla="*/ 2155069 h 2344739"/>
              <a:gd name="connsiteX160" fmla="*/ 4290064 w 12192001"/>
              <a:gd name="connsiteY160" fmla="*/ 2157986 h 2344739"/>
              <a:gd name="connsiteX161" fmla="*/ 4276142 w 12192001"/>
              <a:gd name="connsiteY161" fmla="*/ 2157740 h 2344739"/>
              <a:gd name="connsiteX162" fmla="*/ 4248117 w 12192001"/>
              <a:gd name="connsiteY162" fmla="*/ 2160064 h 2344739"/>
              <a:gd name="connsiteX163" fmla="*/ 4202051 w 12192001"/>
              <a:gd name="connsiteY163" fmla="*/ 2157269 h 2344739"/>
              <a:gd name="connsiteX164" fmla="*/ 4201745 w 12192001"/>
              <a:gd name="connsiteY164" fmla="*/ 2156010 h 2344739"/>
              <a:gd name="connsiteX165" fmla="*/ 4191248 w 12192001"/>
              <a:gd name="connsiteY165" fmla="*/ 2150376 h 2344739"/>
              <a:gd name="connsiteX166" fmla="*/ 4142745 w 12192001"/>
              <a:gd name="connsiteY166" fmla="*/ 2134511 h 2344739"/>
              <a:gd name="connsiteX167" fmla="*/ 4083097 w 12192001"/>
              <a:gd name="connsiteY167" fmla="*/ 2107978 h 2344739"/>
              <a:gd name="connsiteX168" fmla="*/ 4074546 w 12192001"/>
              <a:gd name="connsiteY168" fmla="*/ 2107143 h 2344739"/>
              <a:gd name="connsiteX169" fmla="*/ 4074427 w 12192001"/>
              <a:gd name="connsiteY169" fmla="*/ 2106844 h 2344739"/>
              <a:gd name="connsiteX170" fmla="*/ 4065510 w 12192001"/>
              <a:gd name="connsiteY170" fmla="*/ 2105400 h 2344739"/>
              <a:gd name="connsiteX171" fmla="*/ 4058954 w 12192001"/>
              <a:gd name="connsiteY171" fmla="*/ 2105618 h 2344739"/>
              <a:gd name="connsiteX172" fmla="*/ 4042364 w 12192001"/>
              <a:gd name="connsiteY172" fmla="*/ 2103997 h 2344739"/>
              <a:gd name="connsiteX173" fmla="*/ 4036997 w 12192001"/>
              <a:gd name="connsiteY173" fmla="*/ 2101563 h 2344739"/>
              <a:gd name="connsiteX174" fmla="*/ 4035363 w 12192001"/>
              <a:gd name="connsiteY174" fmla="*/ 2097896 h 2344739"/>
              <a:gd name="connsiteX175" fmla="*/ 4033778 w 12192001"/>
              <a:gd name="connsiteY175" fmla="*/ 2098131 h 2344739"/>
              <a:gd name="connsiteX176" fmla="*/ 4004538 w 12192001"/>
              <a:gd name="connsiteY176" fmla="*/ 2085563 h 2344739"/>
              <a:gd name="connsiteX177" fmla="*/ 3936846 w 12192001"/>
              <a:gd name="connsiteY177" fmla="*/ 2068106 h 2344739"/>
              <a:gd name="connsiteX178" fmla="*/ 3897275 w 12192001"/>
              <a:gd name="connsiteY178" fmla="*/ 2062451 h 2344739"/>
              <a:gd name="connsiteX179" fmla="*/ 3789760 w 12192001"/>
              <a:gd name="connsiteY179" fmla="*/ 2042213 h 2344739"/>
              <a:gd name="connsiteX180" fmla="*/ 3682513 w 12192001"/>
              <a:gd name="connsiteY180" fmla="*/ 2018290 h 2344739"/>
              <a:gd name="connsiteX181" fmla="*/ 3610035 w 12192001"/>
              <a:gd name="connsiteY181" fmla="*/ 1986019 h 2344739"/>
              <a:gd name="connsiteX182" fmla="*/ 3603855 w 12192001"/>
              <a:gd name="connsiteY182" fmla="*/ 1987381 h 2344739"/>
              <a:gd name="connsiteX183" fmla="*/ 3594736 w 12192001"/>
              <a:gd name="connsiteY183" fmla="*/ 1987545 h 2344739"/>
              <a:gd name="connsiteX184" fmla="*/ 3594501 w 12192001"/>
              <a:gd name="connsiteY184" fmla="*/ 1987276 h 2344739"/>
              <a:gd name="connsiteX185" fmla="*/ 3585978 w 12192001"/>
              <a:gd name="connsiteY185" fmla="*/ 1987966 h 2344739"/>
              <a:gd name="connsiteX186" fmla="*/ 3536135 w 12192001"/>
              <a:gd name="connsiteY186" fmla="*/ 1978267 h 2344739"/>
              <a:gd name="connsiteX187" fmla="*/ 3473223 w 12192001"/>
              <a:gd name="connsiteY187" fmla="*/ 1974606 h 2344739"/>
              <a:gd name="connsiteX188" fmla="*/ 3400728 w 12192001"/>
              <a:gd name="connsiteY188" fmla="*/ 1962558 h 2344739"/>
              <a:gd name="connsiteX189" fmla="*/ 3363888 w 12192001"/>
              <a:gd name="connsiteY189" fmla="*/ 1979510 h 2344739"/>
              <a:gd name="connsiteX190" fmla="*/ 3344026 w 12192001"/>
              <a:gd name="connsiteY190" fmla="*/ 1981192 h 2344739"/>
              <a:gd name="connsiteX191" fmla="*/ 3341698 w 12192001"/>
              <a:gd name="connsiteY191" fmla="*/ 1980217 h 2344739"/>
              <a:gd name="connsiteX192" fmla="*/ 3262356 w 12192001"/>
              <a:gd name="connsiteY192" fmla="*/ 1986094 h 2344739"/>
              <a:gd name="connsiteX193" fmla="*/ 3142556 w 12192001"/>
              <a:gd name="connsiteY193" fmla="*/ 1993869 h 2344739"/>
              <a:gd name="connsiteX194" fmla="*/ 3030291 w 12192001"/>
              <a:gd name="connsiteY194" fmla="*/ 1996512 h 2344739"/>
              <a:gd name="connsiteX195" fmla="*/ 2781569 w 12192001"/>
              <a:gd name="connsiteY195" fmla="*/ 2018333 h 2344739"/>
              <a:gd name="connsiteX196" fmla="*/ 2646527 w 12192001"/>
              <a:gd name="connsiteY196" fmla="*/ 2028869 h 2344739"/>
              <a:gd name="connsiteX197" fmla="*/ 2568028 w 12192001"/>
              <a:gd name="connsiteY197" fmla="*/ 2002628 h 2344739"/>
              <a:gd name="connsiteX198" fmla="*/ 2443255 w 12192001"/>
              <a:gd name="connsiteY198" fmla="*/ 2016529 h 2344739"/>
              <a:gd name="connsiteX199" fmla="*/ 2315112 w 12192001"/>
              <a:gd name="connsiteY199" fmla="*/ 2024996 h 2344739"/>
              <a:gd name="connsiteX200" fmla="*/ 2208578 w 12192001"/>
              <a:gd name="connsiteY200" fmla="*/ 2019763 h 2344739"/>
              <a:gd name="connsiteX201" fmla="*/ 2094665 w 12192001"/>
              <a:gd name="connsiteY201" fmla="*/ 2003052 h 2344739"/>
              <a:gd name="connsiteX202" fmla="*/ 1997356 w 12192001"/>
              <a:gd name="connsiteY202" fmla="*/ 1995032 h 2344739"/>
              <a:gd name="connsiteX203" fmla="*/ 1928172 w 12192001"/>
              <a:gd name="connsiteY203" fmla="*/ 2016977 h 2344739"/>
              <a:gd name="connsiteX204" fmla="*/ 1921650 w 12192001"/>
              <a:gd name="connsiteY204" fmla="*/ 2012146 h 2344739"/>
              <a:gd name="connsiteX205" fmla="*/ 1873080 w 12192001"/>
              <a:gd name="connsiteY205" fmla="*/ 2013741 h 2344739"/>
              <a:gd name="connsiteX206" fmla="*/ 1786655 w 12192001"/>
              <a:gd name="connsiteY206" fmla="*/ 2041363 h 2344739"/>
              <a:gd name="connsiteX207" fmla="*/ 1738204 w 12192001"/>
              <a:gd name="connsiteY207" fmla="*/ 2036312 h 2344739"/>
              <a:gd name="connsiteX208" fmla="*/ 1675071 w 12192001"/>
              <a:gd name="connsiteY208" fmla="*/ 2019963 h 2344739"/>
              <a:gd name="connsiteX209" fmla="*/ 1608669 w 12192001"/>
              <a:gd name="connsiteY209" fmla="*/ 2013066 h 2344739"/>
              <a:gd name="connsiteX210" fmla="*/ 1496110 w 12192001"/>
              <a:gd name="connsiteY210" fmla="*/ 1987476 h 2344739"/>
              <a:gd name="connsiteX211" fmla="*/ 1149979 w 12192001"/>
              <a:gd name="connsiteY211" fmla="*/ 1938041 h 2344739"/>
              <a:gd name="connsiteX212" fmla="*/ 858269 w 12192001"/>
              <a:gd name="connsiteY212" fmla="*/ 1928608 h 2344739"/>
              <a:gd name="connsiteX213" fmla="*/ 837540 w 12192001"/>
              <a:gd name="connsiteY213" fmla="*/ 1929821 h 2344739"/>
              <a:gd name="connsiteX214" fmla="*/ 816809 w 12192001"/>
              <a:gd name="connsiteY214" fmla="*/ 1927857 h 2344739"/>
              <a:gd name="connsiteX215" fmla="*/ 811506 w 12192001"/>
              <a:gd name="connsiteY215" fmla="*/ 1930751 h 2344739"/>
              <a:gd name="connsiteX216" fmla="*/ 797041 w 12192001"/>
              <a:gd name="connsiteY216" fmla="*/ 1930446 h 2344739"/>
              <a:gd name="connsiteX217" fmla="*/ 767901 w 12192001"/>
              <a:gd name="connsiteY217" fmla="*/ 1932653 h 2344739"/>
              <a:gd name="connsiteX218" fmla="*/ 763053 w 12192001"/>
              <a:gd name="connsiteY218" fmla="*/ 1930432 h 2344739"/>
              <a:gd name="connsiteX219" fmla="*/ 720047 w 12192001"/>
              <a:gd name="connsiteY219" fmla="*/ 1929661 h 2344739"/>
              <a:gd name="connsiteX220" fmla="*/ 719742 w 12192001"/>
              <a:gd name="connsiteY220" fmla="*/ 1928399 h 2344739"/>
              <a:gd name="connsiteX221" fmla="*/ 708875 w 12192001"/>
              <a:gd name="connsiteY221" fmla="*/ 1922722 h 2344739"/>
              <a:gd name="connsiteX222" fmla="*/ 596792 w 12192001"/>
              <a:gd name="connsiteY222" fmla="*/ 1879864 h 2344739"/>
              <a:gd name="connsiteX223" fmla="*/ 578535 w 12192001"/>
              <a:gd name="connsiteY223" fmla="*/ 1877212 h 2344739"/>
              <a:gd name="connsiteX224" fmla="*/ 571717 w 12192001"/>
              <a:gd name="connsiteY224" fmla="*/ 1877401 h 2344739"/>
              <a:gd name="connsiteX225" fmla="*/ 445099 w 12192001"/>
              <a:gd name="connsiteY225" fmla="*/ 1839371 h 2344739"/>
              <a:gd name="connsiteX226" fmla="*/ 404015 w 12192001"/>
              <a:gd name="connsiteY226" fmla="*/ 1833548 h 2344739"/>
              <a:gd name="connsiteX227" fmla="*/ 292435 w 12192001"/>
              <a:gd name="connsiteY227" fmla="*/ 1812852 h 2344739"/>
              <a:gd name="connsiteX228" fmla="*/ 118381 w 12192001"/>
              <a:gd name="connsiteY228" fmla="*/ 1761047 h 2344739"/>
              <a:gd name="connsiteX229" fmla="*/ 15526 w 12192001"/>
              <a:gd name="connsiteY229" fmla="*/ 1758191 h 2344739"/>
              <a:gd name="connsiteX230" fmla="*/ 2 w 12192001"/>
              <a:gd name="connsiteY230" fmla="*/ 1752722 h 2344739"/>
              <a:gd name="connsiteX231" fmla="*/ 1 w 12192001"/>
              <a:gd name="connsiteY231" fmla="*/ 762497 h 2344739"/>
              <a:gd name="connsiteX232" fmla="*/ 0 w 12192001"/>
              <a:gd name="connsiteY232" fmla="*/ 762497 h 2344739"/>
              <a:gd name="connsiteX233" fmla="*/ 0 w 12192001"/>
              <a:gd name="connsiteY233" fmla="*/ 222213 h 2344739"/>
              <a:gd name="connsiteX234" fmla="*/ 0 w 12192001"/>
              <a:gd name="connsiteY234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37318 w 12192001"/>
              <a:gd name="connsiteY70" fmla="*/ 1920435 h 2344739"/>
              <a:gd name="connsiteX71" fmla="*/ 9113812 w 12192001"/>
              <a:gd name="connsiteY71" fmla="*/ 1919069 h 2344739"/>
              <a:gd name="connsiteX72" fmla="*/ 9053453 w 12192001"/>
              <a:gd name="connsiteY72" fmla="*/ 1910755 h 2344739"/>
              <a:gd name="connsiteX73" fmla="*/ 9005486 w 12192001"/>
              <a:gd name="connsiteY73" fmla="*/ 1914040 h 2344739"/>
              <a:gd name="connsiteX74" fmla="*/ 9005201 w 12192001"/>
              <a:gd name="connsiteY74" fmla="*/ 1913800 h 2344739"/>
              <a:gd name="connsiteX75" fmla="*/ 8996232 w 12192001"/>
              <a:gd name="connsiteY75" fmla="*/ 1915011 h 2344739"/>
              <a:gd name="connsiteX76" fmla="*/ 8990394 w 12192001"/>
              <a:gd name="connsiteY76" fmla="*/ 1917072 h 2344739"/>
              <a:gd name="connsiteX77" fmla="*/ 8974337 w 12192001"/>
              <a:gd name="connsiteY77" fmla="*/ 1920298 h 2344739"/>
              <a:gd name="connsiteX78" fmla="*/ 8968011 w 12192001"/>
              <a:gd name="connsiteY78" fmla="*/ 1919598 h 2344739"/>
              <a:gd name="connsiteX79" fmla="*/ 8963048 w 12192001"/>
              <a:gd name="connsiteY79" fmla="*/ 1917373 h 2344739"/>
              <a:gd name="connsiteX80" fmla="*/ 8928988 w 12192001"/>
              <a:gd name="connsiteY80" fmla="*/ 1914185 h 2344739"/>
              <a:gd name="connsiteX81" fmla="*/ 8752444 w 12192001"/>
              <a:gd name="connsiteY81" fmla="*/ 1933417 h 2344739"/>
              <a:gd name="connsiteX82" fmla="*/ 8707847 w 12192001"/>
              <a:gd name="connsiteY82" fmla="*/ 1935518 h 2344739"/>
              <a:gd name="connsiteX83" fmla="*/ 8596071 w 12192001"/>
              <a:gd name="connsiteY83" fmla="*/ 1944090 h 2344739"/>
              <a:gd name="connsiteX84" fmla="*/ 8525230 w 12192001"/>
              <a:gd name="connsiteY84" fmla="*/ 1929248 h 2344739"/>
              <a:gd name="connsiteX85" fmla="*/ 8510983 w 12192001"/>
              <a:gd name="connsiteY85" fmla="*/ 1935163 h 2344739"/>
              <a:gd name="connsiteX86" fmla="*/ 8506167 w 12192001"/>
              <a:gd name="connsiteY86" fmla="*/ 1938164 h 2344739"/>
              <a:gd name="connsiteX87" fmla="*/ 8497968 w 12192001"/>
              <a:gd name="connsiteY87" fmla="*/ 1940902 h 2344739"/>
              <a:gd name="connsiteX88" fmla="*/ 8497594 w 12192001"/>
              <a:gd name="connsiteY88" fmla="*/ 1940723 h 2344739"/>
              <a:gd name="connsiteX89" fmla="*/ 8490249 w 12192001"/>
              <a:gd name="connsiteY89" fmla="*/ 1943773 h 2344739"/>
              <a:gd name="connsiteX90" fmla="*/ 8367182 w 12192001"/>
              <a:gd name="connsiteY90" fmla="*/ 1957815 h 2344739"/>
              <a:gd name="connsiteX91" fmla="*/ 8353799 w 12192001"/>
              <a:gd name="connsiteY91" fmla="*/ 1958009 h 2344739"/>
              <a:gd name="connsiteX92" fmla="*/ 8352373 w 12192001"/>
              <a:gd name="connsiteY92" fmla="*/ 1957169 h 2344739"/>
              <a:gd name="connsiteX93" fmla="*/ 8320104 w 12192001"/>
              <a:gd name="connsiteY93" fmla="*/ 1974587 h 2344739"/>
              <a:gd name="connsiteX94" fmla="*/ 8314433 w 12192001"/>
              <a:gd name="connsiteY94" fmla="*/ 1974913 h 2344739"/>
              <a:gd name="connsiteX95" fmla="*/ 8295174 w 12192001"/>
              <a:gd name="connsiteY95" fmla="*/ 1988808 h 2344739"/>
              <a:gd name="connsiteX96" fmla="*/ 8284276 w 12192001"/>
              <a:gd name="connsiteY96" fmla="*/ 1994631 h 2344739"/>
              <a:gd name="connsiteX97" fmla="*/ 8283150 w 12192001"/>
              <a:gd name="connsiteY97" fmla="*/ 1999074 h 2344739"/>
              <a:gd name="connsiteX98" fmla="*/ 8266076 w 12192001"/>
              <a:gd name="connsiteY98" fmla="*/ 2006249 h 2344739"/>
              <a:gd name="connsiteX99" fmla="*/ 8263377 w 12192001"/>
              <a:gd name="connsiteY99" fmla="*/ 2006019 h 2344739"/>
              <a:gd name="connsiteX100" fmla="*/ 8252033 w 12192001"/>
              <a:gd name="connsiteY100" fmla="*/ 2015862 h 2344739"/>
              <a:gd name="connsiteX101" fmla="*/ 8245834 w 12192001"/>
              <a:gd name="connsiteY101" fmla="*/ 2028854 h 2344739"/>
              <a:gd name="connsiteX102" fmla="*/ 8090272 w 12192001"/>
              <a:gd name="connsiteY102" fmla="*/ 2075015 h 2344739"/>
              <a:gd name="connsiteX103" fmla="*/ 7905407 w 12192001"/>
              <a:gd name="connsiteY103" fmla="*/ 2116988 h 2344739"/>
              <a:gd name="connsiteX104" fmla="*/ 7718745 w 12192001"/>
              <a:gd name="connsiteY104" fmla="*/ 2142703 h 2344739"/>
              <a:gd name="connsiteX105" fmla="*/ 7614347 w 12192001"/>
              <a:gd name="connsiteY105" fmla="*/ 2139232 h 2344739"/>
              <a:gd name="connsiteX106" fmla="*/ 7527543 w 12192001"/>
              <a:gd name="connsiteY106" fmla="*/ 2145060 h 2344739"/>
              <a:gd name="connsiteX107" fmla="*/ 7519571 w 12192001"/>
              <a:gd name="connsiteY107" fmla="*/ 2147613 h 2344739"/>
              <a:gd name="connsiteX108" fmla="*/ 7507411 w 12192001"/>
              <a:gd name="connsiteY108" fmla="*/ 2148948 h 2344739"/>
              <a:gd name="connsiteX109" fmla="*/ 7507040 w 12192001"/>
              <a:gd name="connsiteY109" fmla="*/ 2148621 h 2344739"/>
              <a:gd name="connsiteX110" fmla="*/ 7495795 w 12192001"/>
              <a:gd name="connsiteY110" fmla="*/ 2150573 h 2344739"/>
              <a:gd name="connsiteX111" fmla="*/ 7405391 w 12192001"/>
              <a:gd name="connsiteY111" fmla="*/ 2142468 h 2344739"/>
              <a:gd name="connsiteX112" fmla="*/ 7312180 w 12192001"/>
              <a:gd name="connsiteY112" fmla="*/ 2132873 h 2344739"/>
              <a:gd name="connsiteX113" fmla="*/ 7310853 w 12192001"/>
              <a:gd name="connsiteY113" fmla="*/ 2131431 h 2344739"/>
              <a:gd name="connsiteX114" fmla="*/ 7218559 w 12192001"/>
              <a:gd name="connsiteY114" fmla="*/ 2156680 h 2344739"/>
              <a:gd name="connsiteX115" fmla="*/ 7201101 w 12192001"/>
              <a:gd name="connsiteY115" fmla="*/ 2161230 h 2344739"/>
              <a:gd name="connsiteX116" fmla="*/ 7197004 w 12192001"/>
              <a:gd name="connsiteY116" fmla="*/ 2166588 h 2344739"/>
              <a:gd name="connsiteX117" fmla="*/ 7170808 w 12192001"/>
              <a:gd name="connsiteY117" fmla="*/ 2171236 h 2344739"/>
              <a:gd name="connsiteX118" fmla="*/ 7096988 w 12192001"/>
              <a:gd name="connsiteY118" fmla="*/ 2183464 h 2344739"/>
              <a:gd name="connsiteX119" fmla="*/ 7018496 w 12192001"/>
              <a:gd name="connsiteY119" fmla="*/ 2183090 h 2344739"/>
              <a:gd name="connsiteX120" fmla="*/ 6904146 w 12192001"/>
              <a:gd name="connsiteY120" fmla="*/ 2212596 h 2344739"/>
              <a:gd name="connsiteX121" fmla="*/ 6708222 w 12192001"/>
              <a:gd name="connsiteY121" fmla="*/ 2240551 h 2344739"/>
              <a:gd name="connsiteX122" fmla="*/ 6549454 w 12192001"/>
              <a:gd name="connsiteY122" fmla="*/ 2269327 h 2344739"/>
              <a:gd name="connsiteX123" fmla="*/ 6317560 w 12192001"/>
              <a:gd name="connsiteY123" fmla="*/ 2316127 h 2344739"/>
              <a:gd name="connsiteX124" fmla="*/ 6168674 w 12192001"/>
              <a:gd name="connsiteY124" fmla="*/ 2318214 h 2344739"/>
              <a:gd name="connsiteX125" fmla="*/ 6073848 w 12192001"/>
              <a:gd name="connsiteY125" fmla="*/ 2338676 h 2344739"/>
              <a:gd name="connsiteX126" fmla="*/ 6068529 w 12192001"/>
              <a:gd name="connsiteY126" fmla="*/ 2337139 h 2344739"/>
              <a:gd name="connsiteX127" fmla="*/ 6048638 w 12192001"/>
              <a:gd name="connsiteY127" fmla="*/ 2337822 h 2344739"/>
              <a:gd name="connsiteX128" fmla="*/ 6041285 w 12192001"/>
              <a:gd name="connsiteY128" fmla="*/ 2329473 h 2344739"/>
              <a:gd name="connsiteX129" fmla="*/ 6010090 w 12192001"/>
              <a:gd name="connsiteY129" fmla="*/ 2324380 h 2344739"/>
              <a:gd name="connsiteX130" fmla="*/ 5957375 w 12192001"/>
              <a:gd name="connsiteY130" fmla="*/ 2328024 h 2344739"/>
              <a:gd name="connsiteX131" fmla="*/ 5758919 w 12192001"/>
              <a:gd name="connsiteY131" fmla="*/ 2343716 h 2344739"/>
              <a:gd name="connsiteX132" fmla="*/ 5626960 w 12192001"/>
              <a:gd name="connsiteY132" fmla="*/ 2344739 h 2344739"/>
              <a:gd name="connsiteX133" fmla="*/ 5470906 w 12192001"/>
              <a:gd name="connsiteY133" fmla="*/ 2330719 h 2344739"/>
              <a:gd name="connsiteX134" fmla="*/ 5432761 w 12192001"/>
              <a:gd name="connsiteY134" fmla="*/ 2319466 h 2344739"/>
              <a:gd name="connsiteX135" fmla="*/ 5381669 w 12192001"/>
              <a:gd name="connsiteY135" fmla="*/ 2301764 h 2344739"/>
              <a:gd name="connsiteX136" fmla="*/ 5261764 w 12192001"/>
              <a:gd name="connsiteY136" fmla="*/ 2281347 h 2344739"/>
              <a:gd name="connsiteX137" fmla="*/ 5222961 w 12192001"/>
              <a:gd name="connsiteY137" fmla="*/ 2270223 h 2344739"/>
              <a:gd name="connsiteX138" fmla="*/ 5174660 w 12192001"/>
              <a:gd name="connsiteY138" fmla="*/ 2267233 h 2344739"/>
              <a:gd name="connsiteX139" fmla="*/ 5156554 w 12192001"/>
              <a:gd name="connsiteY139" fmla="*/ 2260010 h 2344739"/>
              <a:gd name="connsiteX140" fmla="*/ 5142599 w 12192001"/>
              <a:gd name="connsiteY140" fmla="*/ 2256610 h 2344739"/>
              <a:gd name="connsiteX141" fmla="*/ 5139596 w 12192001"/>
              <a:gd name="connsiteY141" fmla="*/ 2254509 h 2344739"/>
              <a:gd name="connsiteX142" fmla="*/ 5121659 w 12192001"/>
              <a:gd name="connsiteY142" fmla="*/ 2243656 h 2344739"/>
              <a:gd name="connsiteX143" fmla="*/ 5065790 w 12192001"/>
              <a:gd name="connsiteY143" fmla="*/ 2250227 h 2344739"/>
              <a:gd name="connsiteX144" fmla="*/ 5011514 w 12192001"/>
              <a:gd name="connsiteY144" fmla="*/ 2233846 h 2344739"/>
              <a:gd name="connsiteX145" fmla="*/ 4840441 w 12192001"/>
              <a:gd name="connsiteY145" fmla="*/ 2209829 h 2344739"/>
              <a:gd name="connsiteX146" fmla="*/ 4762447 w 12192001"/>
              <a:gd name="connsiteY146" fmla="*/ 2182061 h 2344739"/>
              <a:gd name="connsiteX147" fmla="*/ 4723186 w 12192001"/>
              <a:gd name="connsiteY147" fmla="*/ 2173047 h 2344739"/>
              <a:gd name="connsiteX148" fmla="*/ 4721176 w 12192001"/>
              <a:gd name="connsiteY148" fmla="*/ 2172298 h 2344739"/>
              <a:gd name="connsiteX149" fmla="*/ 4722111 w 12192001"/>
              <a:gd name="connsiteY149" fmla="*/ 2172087 h 2344739"/>
              <a:gd name="connsiteX150" fmla="*/ 4717202 w 12192001"/>
              <a:gd name="connsiteY150" fmla="*/ 2170817 h 2344739"/>
              <a:gd name="connsiteX151" fmla="*/ 4721176 w 12192001"/>
              <a:gd name="connsiteY151" fmla="*/ 2172298 h 2344739"/>
              <a:gd name="connsiteX152" fmla="*/ 4715526 w 12192001"/>
              <a:gd name="connsiteY152" fmla="*/ 2173573 h 2344739"/>
              <a:gd name="connsiteX153" fmla="*/ 4515814 w 12192001"/>
              <a:gd name="connsiteY153" fmla="*/ 2163671 h 2344739"/>
              <a:gd name="connsiteX154" fmla="*/ 4428543 w 12192001"/>
              <a:gd name="connsiteY154" fmla="*/ 2153020 h 2344739"/>
              <a:gd name="connsiteX155" fmla="*/ 4362875 w 12192001"/>
              <a:gd name="connsiteY155" fmla="*/ 2151674 h 2344739"/>
              <a:gd name="connsiteX156" fmla="*/ 4316966 w 12192001"/>
              <a:gd name="connsiteY156" fmla="*/ 2158289 h 2344739"/>
              <a:gd name="connsiteX157" fmla="*/ 4315110 w 12192001"/>
              <a:gd name="connsiteY157" fmla="*/ 2156948 h 2344739"/>
              <a:gd name="connsiteX158" fmla="*/ 4295144 w 12192001"/>
              <a:gd name="connsiteY158" fmla="*/ 2155069 h 2344739"/>
              <a:gd name="connsiteX159" fmla="*/ 4290064 w 12192001"/>
              <a:gd name="connsiteY159" fmla="*/ 2157986 h 2344739"/>
              <a:gd name="connsiteX160" fmla="*/ 4276142 w 12192001"/>
              <a:gd name="connsiteY160" fmla="*/ 2157740 h 2344739"/>
              <a:gd name="connsiteX161" fmla="*/ 4248117 w 12192001"/>
              <a:gd name="connsiteY161" fmla="*/ 2160064 h 2344739"/>
              <a:gd name="connsiteX162" fmla="*/ 4202051 w 12192001"/>
              <a:gd name="connsiteY162" fmla="*/ 2157269 h 2344739"/>
              <a:gd name="connsiteX163" fmla="*/ 4201745 w 12192001"/>
              <a:gd name="connsiteY163" fmla="*/ 2156010 h 2344739"/>
              <a:gd name="connsiteX164" fmla="*/ 4191248 w 12192001"/>
              <a:gd name="connsiteY164" fmla="*/ 2150376 h 2344739"/>
              <a:gd name="connsiteX165" fmla="*/ 4142745 w 12192001"/>
              <a:gd name="connsiteY165" fmla="*/ 2134511 h 2344739"/>
              <a:gd name="connsiteX166" fmla="*/ 4083097 w 12192001"/>
              <a:gd name="connsiteY166" fmla="*/ 2107978 h 2344739"/>
              <a:gd name="connsiteX167" fmla="*/ 4074546 w 12192001"/>
              <a:gd name="connsiteY167" fmla="*/ 2107143 h 2344739"/>
              <a:gd name="connsiteX168" fmla="*/ 4074427 w 12192001"/>
              <a:gd name="connsiteY168" fmla="*/ 2106844 h 2344739"/>
              <a:gd name="connsiteX169" fmla="*/ 4065510 w 12192001"/>
              <a:gd name="connsiteY169" fmla="*/ 2105400 h 2344739"/>
              <a:gd name="connsiteX170" fmla="*/ 4058954 w 12192001"/>
              <a:gd name="connsiteY170" fmla="*/ 2105618 h 2344739"/>
              <a:gd name="connsiteX171" fmla="*/ 4042364 w 12192001"/>
              <a:gd name="connsiteY171" fmla="*/ 2103997 h 2344739"/>
              <a:gd name="connsiteX172" fmla="*/ 4036997 w 12192001"/>
              <a:gd name="connsiteY172" fmla="*/ 2101563 h 2344739"/>
              <a:gd name="connsiteX173" fmla="*/ 4035363 w 12192001"/>
              <a:gd name="connsiteY173" fmla="*/ 2097896 h 2344739"/>
              <a:gd name="connsiteX174" fmla="*/ 4033778 w 12192001"/>
              <a:gd name="connsiteY174" fmla="*/ 2098131 h 2344739"/>
              <a:gd name="connsiteX175" fmla="*/ 4004538 w 12192001"/>
              <a:gd name="connsiteY175" fmla="*/ 2085563 h 2344739"/>
              <a:gd name="connsiteX176" fmla="*/ 3936846 w 12192001"/>
              <a:gd name="connsiteY176" fmla="*/ 2068106 h 2344739"/>
              <a:gd name="connsiteX177" fmla="*/ 3897275 w 12192001"/>
              <a:gd name="connsiteY177" fmla="*/ 2062451 h 2344739"/>
              <a:gd name="connsiteX178" fmla="*/ 3789760 w 12192001"/>
              <a:gd name="connsiteY178" fmla="*/ 2042213 h 2344739"/>
              <a:gd name="connsiteX179" fmla="*/ 3682513 w 12192001"/>
              <a:gd name="connsiteY179" fmla="*/ 2018290 h 2344739"/>
              <a:gd name="connsiteX180" fmla="*/ 3610035 w 12192001"/>
              <a:gd name="connsiteY180" fmla="*/ 1986019 h 2344739"/>
              <a:gd name="connsiteX181" fmla="*/ 3603855 w 12192001"/>
              <a:gd name="connsiteY181" fmla="*/ 1987381 h 2344739"/>
              <a:gd name="connsiteX182" fmla="*/ 3594736 w 12192001"/>
              <a:gd name="connsiteY182" fmla="*/ 1987545 h 2344739"/>
              <a:gd name="connsiteX183" fmla="*/ 3594501 w 12192001"/>
              <a:gd name="connsiteY183" fmla="*/ 1987276 h 2344739"/>
              <a:gd name="connsiteX184" fmla="*/ 3585978 w 12192001"/>
              <a:gd name="connsiteY184" fmla="*/ 1987966 h 2344739"/>
              <a:gd name="connsiteX185" fmla="*/ 3536135 w 12192001"/>
              <a:gd name="connsiteY185" fmla="*/ 1978267 h 2344739"/>
              <a:gd name="connsiteX186" fmla="*/ 3473223 w 12192001"/>
              <a:gd name="connsiteY186" fmla="*/ 1974606 h 2344739"/>
              <a:gd name="connsiteX187" fmla="*/ 3400728 w 12192001"/>
              <a:gd name="connsiteY187" fmla="*/ 1962558 h 2344739"/>
              <a:gd name="connsiteX188" fmla="*/ 3363888 w 12192001"/>
              <a:gd name="connsiteY188" fmla="*/ 1979510 h 2344739"/>
              <a:gd name="connsiteX189" fmla="*/ 3344026 w 12192001"/>
              <a:gd name="connsiteY189" fmla="*/ 1981192 h 2344739"/>
              <a:gd name="connsiteX190" fmla="*/ 3341698 w 12192001"/>
              <a:gd name="connsiteY190" fmla="*/ 1980217 h 2344739"/>
              <a:gd name="connsiteX191" fmla="*/ 3262356 w 12192001"/>
              <a:gd name="connsiteY191" fmla="*/ 1986094 h 2344739"/>
              <a:gd name="connsiteX192" fmla="*/ 3142556 w 12192001"/>
              <a:gd name="connsiteY192" fmla="*/ 1993869 h 2344739"/>
              <a:gd name="connsiteX193" fmla="*/ 3030291 w 12192001"/>
              <a:gd name="connsiteY193" fmla="*/ 1996512 h 2344739"/>
              <a:gd name="connsiteX194" fmla="*/ 2781569 w 12192001"/>
              <a:gd name="connsiteY194" fmla="*/ 2018333 h 2344739"/>
              <a:gd name="connsiteX195" fmla="*/ 2646527 w 12192001"/>
              <a:gd name="connsiteY195" fmla="*/ 2028869 h 2344739"/>
              <a:gd name="connsiteX196" fmla="*/ 2568028 w 12192001"/>
              <a:gd name="connsiteY196" fmla="*/ 2002628 h 2344739"/>
              <a:gd name="connsiteX197" fmla="*/ 2443255 w 12192001"/>
              <a:gd name="connsiteY197" fmla="*/ 2016529 h 2344739"/>
              <a:gd name="connsiteX198" fmla="*/ 2315112 w 12192001"/>
              <a:gd name="connsiteY198" fmla="*/ 2024996 h 2344739"/>
              <a:gd name="connsiteX199" fmla="*/ 2208578 w 12192001"/>
              <a:gd name="connsiteY199" fmla="*/ 2019763 h 2344739"/>
              <a:gd name="connsiteX200" fmla="*/ 2094665 w 12192001"/>
              <a:gd name="connsiteY200" fmla="*/ 2003052 h 2344739"/>
              <a:gd name="connsiteX201" fmla="*/ 1997356 w 12192001"/>
              <a:gd name="connsiteY201" fmla="*/ 1995032 h 2344739"/>
              <a:gd name="connsiteX202" fmla="*/ 1928172 w 12192001"/>
              <a:gd name="connsiteY202" fmla="*/ 2016977 h 2344739"/>
              <a:gd name="connsiteX203" fmla="*/ 1921650 w 12192001"/>
              <a:gd name="connsiteY203" fmla="*/ 2012146 h 2344739"/>
              <a:gd name="connsiteX204" fmla="*/ 1873080 w 12192001"/>
              <a:gd name="connsiteY204" fmla="*/ 2013741 h 2344739"/>
              <a:gd name="connsiteX205" fmla="*/ 1786655 w 12192001"/>
              <a:gd name="connsiteY205" fmla="*/ 2041363 h 2344739"/>
              <a:gd name="connsiteX206" fmla="*/ 1738204 w 12192001"/>
              <a:gd name="connsiteY206" fmla="*/ 2036312 h 2344739"/>
              <a:gd name="connsiteX207" fmla="*/ 1675071 w 12192001"/>
              <a:gd name="connsiteY207" fmla="*/ 2019963 h 2344739"/>
              <a:gd name="connsiteX208" fmla="*/ 1608669 w 12192001"/>
              <a:gd name="connsiteY208" fmla="*/ 2013066 h 2344739"/>
              <a:gd name="connsiteX209" fmla="*/ 1496110 w 12192001"/>
              <a:gd name="connsiteY209" fmla="*/ 1987476 h 2344739"/>
              <a:gd name="connsiteX210" fmla="*/ 1149979 w 12192001"/>
              <a:gd name="connsiteY210" fmla="*/ 1938041 h 2344739"/>
              <a:gd name="connsiteX211" fmla="*/ 858269 w 12192001"/>
              <a:gd name="connsiteY211" fmla="*/ 1928608 h 2344739"/>
              <a:gd name="connsiteX212" fmla="*/ 837540 w 12192001"/>
              <a:gd name="connsiteY212" fmla="*/ 1929821 h 2344739"/>
              <a:gd name="connsiteX213" fmla="*/ 816809 w 12192001"/>
              <a:gd name="connsiteY213" fmla="*/ 1927857 h 2344739"/>
              <a:gd name="connsiteX214" fmla="*/ 811506 w 12192001"/>
              <a:gd name="connsiteY214" fmla="*/ 1930751 h 2344739"/>
              <a:gd name="connsiteX215" fmla="*/ 797041 w 12192001"/>
              <a:gd name="connsiteY215" fmla="*/ 1930446 h 2344739"/>
              <a:gd name="connsiteX216" fmla="*/ 767901 w 12192001"/>
              <a:gd name="connsiteY216" fmla="*/ 1932653 h 2344739"/>
              <a:gd name="connsiteX217" fmla="*/ 763053 w 12192001"/>
              <a:gd name="connsiteY217" fmla="*/ 1930432 h 2344739"/>
              <a:gd name="connsiteX218" fmla="*/ 720047 w 12192001"/>
              <a:gd name="connsiteY218" fmla="*/ 1929661 h 2344739"/>
              <a:gd name="connsiteX219" fmla="*/ 719742 w 12192001"/>
              <a:gd name="connsiteY219" fmla="*/ 1928399 h 2344739"/>
              <a:gd name="connsiteX220" fmla="*/ 708875 w 12192001"/>
              <a:gd name="connsiteY220" fmla="*/ 1922722 h 2344739"/>
              <a:gd name="connsiteX221" fmla="*/ 596792 w 12192001"/>
              <a:gd name="connsiteY221" fmla="*/ 1879864 h 2344739"/>
              <a:gd name="connsiteX222" fmla="*/ 578535 w 12192001"/>
              <a:gd name="connsiteY222" fmla="*/ 1877212 h 2344739"/>
              <a:gd name="connsiteX223" fmla="*/ 571717 w 12192001"/>
              <a:gd name="connsiteY223" fmla="*/ 1877401 h 2344739"/>
              <a:gd name="connsiteX224" fmla="*/ 445099 w 12192001"/>
              <a:gd name="connsiteY224" fmla="*/ 1839371 h 2344739"/>
              <a:gd name="connsiteX225" fmla="*/ 404015 w 12192001"/>
              <a:gd name="connsiteY225" fmla="*/ 1833548 h 2344739"/>
              <a:gd name="connsiteX226" fmla="*/ 292435 w 12192001"/>
              <a:gd name="connsiteY226" fmla="*/ 1812852 h 2344739"/>
              <a:gd name="connsiteX227" fmla="*/ 118381 w 12192001"/>
              <a:gd name="connsiteY227" fmla="*/ 1761047 h 2344739"/>
              <a:gd name="connsiteX228" fmla="*/ 15526 w 12192001"/>
              <a:gd name="connsiteY228" fmla="*/ 1758191 h 2344739"/>
              <a:gd name="connsiteX229" fmla="*/ 2 w 12192001"/>
              <a:gd name="connsiteY229" fmla="*/ 1752722 h 2344739"/>
              <a:gd name="connsiteX230" fmla="*/ 1 w 12192001"/>
              <a:gd name="connsiteY230" fmla="*/ 762497 h 2344739"/>
              <a:gd name="connsiteX231" fmla="*/ 0 w 12192001"/>
              <a:gd name="connsiteY231" fmla="*/ 762497 h 2344739"/>
              <a:gd name="connsiteX232" fmla="*/ 0 w 12192001"/>
              <a:gd name="connsiteY232" fmla="*/ 222213 h 2344739"/>
              <a:gd name="connsiteX233" fmla="*/ 0 w 12192001"/>
              <a:gd name="connsiteY233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13812 w 12192001"/>
              <a:gd name="connsiteY70" fmla="*/ 1919069 h 2344739"/>
              <a:gd name="connsiteX71" fmla="*/ 9053453 w 12192001"/>
              <a:gd name="connsiteY71" fmla="*/ 1910755 h 2344739"/>
              <a:gd name="connsiteX72" fmla="*/ 9005486 w 12192001"/>
              <a:gd name="connsiteY72" fmla="*/ 1914040 h 2344739"/>
              <a:gd name="connsiteX73" fmla="*/ 9005201 w 12192001"/>
              <a:gd name="connsiteY73" fmla="*/ 1913800 h 2344739"/>
              <a:gd name="connsiteX74" fmla="*/ 8996232 w 12192001"/>
              <a:gd name="connsiteY74" fmla="*/ 1915011 h 2344739"/>
              <a:gd name="connsiteX75" fmla="*/ 8990394 w 12192001"/>
              <a:gd name="connsiteY75" fmla="*/ 1917072 h 2344739"/>
              <a:gd name="connsiteX76" fmla="*/ 8974337 w 12192001"/>
              <a:gd name="connsiteY76" fmla="*/ 1920298 h 2344739"/>
              <a:gd name="connsiteX77" fmla="*/ 8968011 w 12192001"/>
              <a:gd name="connsiteY77" fmla="*/ 1919598 h 2344739"/>
              <a:gd name="connsiteX78" fmla="*/ 8963048 w 12192001"/>
              <a:gd name="connsiteY78" fmla="*/ 1917373 h 2344739"/>
              <a:gd name="connsiteX79" fmla="*/ 8928988 w 12192001"/>
              <a:gd name="connsiteY79" fmla="*/ 1914185 h 2344739"/>
              <a:gd name="connsiteX80" fmla="*/ 8752444 w 12192001"/>
              <a:gd name="connsiteY80" fmla="*/ 1933417 h 2344739"/>
              <a:gd name="connsiteX81" fmla="*/ 8707847 w 12192001"/>
              <a:gd name="connsiteY81" fmla="*/ 1935518 h 2344739"/>
              <a:gd name="connsiteX82" fmla="*/ 8596071 w 12192001"/>
              <a:gd name="connsiteY82" fmla="*/ 1944090 h 2344739"/>
              <a:gd name="connsiteX83" fmla="*/ 8525230 w 12192001"/>
              <a:gd name="connsiteY83" fmla="*/ 1929248 h 2344739"/>
              <a:gd name="connsiteX84" fmla="*/ 8510983 w 12192001"/>
              <a:gd name="connsiteY84" fmla="*/ 1935163 h 2344739"/>
              <a:gd name="connsiteX85" fmla="*/ 8506167 w 12192001"/>
              <a:gd name="connsiteY85" fmla="*/ 1938164 h 2344739"/>
              <a:gd name="connsiteX86" fmla="*/ 8497968 w 12192001"/>
              <a:gd name="connsiteY86" fmla="*/ 1940902 h 2344739"/>
              <a:gd name="connsiteX87" fmla="*/ 8497594 w 12192001"/>
              <a:gd name="connsiteY87" fmla="*/ 1940723 h 2344739"/>
              <a:gd name="connsiteX88" fmla="*/ 8490249 w 12192001"/>
              <a:gd name="connsiteY88" fmla="*/ 1943773 h 2344739"/>
              <a:gd name="connsiteX89" fmla="*/ 8367182 w 12192001"/>
              <a:gd name="connsiteY89" fmla="*/ 1957815 h 2344739"/>
              <a:gd name="connsiteX90" fmla="*/ 8353799 w 12192001"/>
              <a:gd name="connsiteY90" fmla="*/ 1958009 h 2344739"/>
              <a:gd name="connsiteX91" fmla="*/ 8352373 w 12192001"/>
              <a:gd name="connsiteY91" fmla="*/ 1957169 h 2344739"/>
              <a:gd name="connsiteX92" fmla="*/ 8320104 w 12192001"/>
              <a:gd name="connsiteY92" fmla="*/ 1974587 h 2344739"/>
              <a:gd name="connsiteX93" fmla="*/ 8314433 w 12192001"/>
              <a:gd name="connsiteY93" fmla="*/ 1974913 h 2344739"/>
              <a:gd name="connsiteX94" fmla="*/ 8295174 w 12192001"/>
              <a:gd name="connsiteY94" fmla="*/ 1988808 h 2344739"/>
              <a:gd name="connsiteX95" fmla="*/ 8284276 w 12192001"/>
              <a:gd name="connsiteY95" fmla="*/ 1994631 h 2344739"/>
              <a:gd name="connsiteX96" fmla="*/ 8283150 w 12192001"/>
              <a:gd name="connsiteY96" fmla="*/ 1999074 h 2344739"/>
              <a:gd name="connsiteX97" fmla="*/ 8266076 w 12192001"/>
              <a:gd name="connsiteY97" fmla="*/ 2006249 h 2344739"/>
              <a:gd name="connsiteX98" fmla="*/ 8263377 w 12192001"/>
              <a:gd name="connsiteY98" fmla="*/ 2006019 h 2344739"/>
              <a:gd name="connsiteX99" fmla="*/ 8252033 w 12192001"/>
              <a:gd name="connsiteY99" fmla="*/ 2015862 h 2344739"/>
              <a:gd name="connsiteX100" fmla="*/ 8245834 w 12192001"/>
              <a:gd name="connsiteY100" fmla="*/ 2028854 h 2344739"/>
              <a:gd name="connsiteX101" fmla="*/ 8090272 w 12192001"/>
              <a:gd name="connsiteY101" fmla="*/ 2075015 h 2344739"/>
              <a:gd name="connsiteX102" fmla="*/ 7905407 w 12192001"/>
              <a:gd name="connsiteY102" fmla="*/ 2116988 h 2344739"/>
              <a:gd name="connsiteX103" fmla="*/ 7718745 w 12192001"/>
              <a:gd name="connsiteY103" fmla="*/ 2142703 h 2344739"/>
              <a:gd name="connsiteX104" fmla="*/ 7614347 w 12192001"/>
              <a:gd name="connsiteY104" fmla="*/ 2139232 h 2344739"/>
              <a:gd name="connsiteX105" fmla="*/ 7527543 w 12192001"/>
              <a:gd name="connsiteY105" fmla="*/ 2145060 h 2344739"/>
              <a:gd name="connsiteX106" fmla="*/ 7519571 w 12192001"/>
              <a:gd name="connsiteY106" fmla="*/ 2147613 h 2344739"/>
              <a:gd name="connsiteX107" fmla="*/ 7507411 w 12192001"/>
              <a:gd name="connsiteY107" fmla="*/ 2148948 h 2344739"/>
              <a:gd name="connsiteX108" fmla="*/ 7507040 w 12192001"/>
              <a:gd name="connsiteY108" fmla="*/ 2148621 h 2344739"/>
              <a:gd name="connsiteX109" fmla="*/ 7495795 w 12192001"/>
              <a:gd name="connsiteY109" fmla="*/ 2150573 h 2344739"/>
              <a:gd name="connsiteX110" fmla="*/ 7405391 w 12192001"/>
              <a:gd name="connsiteY110" fmla="*/ 2142468 h 2344739"/>
              <a:gd name="connsiteX111" fmla="*/ 7312180 w 12192001"/>
              <a:gd name="connsiteY111" fmla="*/ 2132873 h 2344739"/>
              <a:gd name="connsiteX112" fmla="*/ 7310853 w 12192001"/>
              <a:gd name="connsiteY112" fmla="*/ 2131431 h 2344739"/>
              <a:gd name="connsiteX113" fmla="*/ 7218559 w 12192001"/>
              <a:gd name="connsiteY113" fmla="*/ 2156680 h 2344739"/>
              <a:gd name="connsiteX114" fmla="*/ 7201101 w 12192001"/>
              <a:gd name="connsiteY114" fmla="*/ 2161230 h 2344739"/>
              <a:gd name="connsiteX115" fmla="*/ 7197004 w 12192001"/>
              <a:gd name="connsiteY115" fmla="*/ 2166588 h 2344739"/>
              <a:gd name="connsiteX116" fmla="*/ 7170808 w 12192001"/>
              <a:gd name="connsiteY116" fmla="*/ 2171236 h 2344739"/>
              <a:gd name="connsiteX117" fmla="*/ 7096988 w 12192001"/>
              <a:gd name="connsiteY117" fmla="*/ 2183464 h 2344739"/>
              <a:gd name="connsiteX118" fmla="*/ 7018496 w 12192001"/>
              <a:gd name="connsiteY118" fmla="*/ 2183090 h 2344739"/>
              <a:gd name="connsiteX119" fmla="*/ 6904146 w 12192001"/>
              <a:gd name="connsiteY119" fmla="*/ 2212596 h 2344739"/>
              <a:gd name="connsiteX120" fmla="*/ 6708222 w 12192001"/>
              <a:gd name="connsiteY120" fmla="*/ 2240551 h 2344739"/>
              <a:gd name="connsiteX121" fmla="*/ 6549454 w 12192001"/>
              <a:gd name="connsiteY121" fmla="*/ 2269327 h 2344739"/>
              <a:gd name="connsiteX122" fmla="*/ 6317560 w 12192001"/>
              <a:gd name="connsiteY122" fmla="*/ 2316127 h 2344739"/>
              <a:gd name="connsiteX123" fmla="*/ 6168674 w 12192001"/>
              <a:gd name="connsiteY123" fmla="*/ 2318214 h 2344739"/>
              <a:gd name="connsiteX124" fmla="*/ 6073848 w 12192001"/>
              <a:gd name="connsiteY124" fmla="*/ 2338676 h 2344739"/>
              <a:gd name="connsiteX125" fmla="*/ 6068529 w 12192001"/>
              <a:gd name="connsiteY125" fmla="*/ 2337139 h 2344739"/>
              <a:gd name="connsiteX126" fmla="*/ 6048638 w 12192001"/>
              <a:gd name="connsiteY126" fmla="*/ 2337822 h 2344739"/>
              <a:gd name="connsiteX127" fmla="*/ 6041285 w 12192001"/>
              <a:gd name="connsiteY127" fmla="*/ 2329473 h 2344739"/>
              <a:gd name="connsiteX128" fmla="*/ 6010090 w 12192001"/>
              <a:gd name="connsiteY128" fmla="*/ 2324380 h 2344739"/>
              <a:gd name="connsiteX129" fmla="*/ 5957375 w 12192001"/>
              <a:gd name="connsiteY129" fmla="*/ 2328024 h 2344739"/>
              <a:gd name="connsiteX130" fmla="*/ 5758919 w 12192001"/>
              <a:gd name="connsiteY130" fmla="*/ 2343716 h 2344739"/>
              <a:gd name="connsiteX131" fmla="*/ 5626960 w 12192001"/>
              <a:gd name="connsiteY131" fmla="*/ 2344739 h 2344739"/>
              <a:gd name="connsiteX132" fmla="*/ 5470906 w 12192001"/>
              <a:gd name="connsiteY132" fmla="*/ 2330719 h 2344739"/>
              <a:gd name="connsiteX133" fmla="*/ 5432761 w 12192001"/>
              <a:gd name="connsiteY133" fmla="*/ 2319466 h 2344739"/>
              <a:gd name="connsiteX134" fmla="*/ 5381669 w 12192001"/>
              <a:gd name="connsiteY134" fmla="*/ 2301764 h 2344739"/>
              <a:gd name="connsiteX135" fmla="*/ 5261764 w 12192001"/>
              <a:gd name="connsiteY135" fmla="*/ 2281347 h 2344739"/>
              <a:gd name="connsiteX136" fmla="*/ 5222961 w 12192001"/>
              <a:gd name="connsiteY136" fmla="*/ 2270223 h 2344739"/>
              <a:gd name="connsiteX137" fmla="*/ 5174660 w 12192001"/>
              <a:gd name="connsiteY137" fmla="*/ 2267233 h 2344739"/>
              <a:gd name="connsiteX138" fmla="*/ 5156554 w 12192001"/>
              <a:gd name="connsiteY138" fmla="*/ 2260010 h 2344739"/>
              <a:gd name="connsiteX139" fmla="*/ 5142599 w 12192001"/>
              <a:gd name="connsiteY139" fmla="*/ 2256610 h 2344739"/>
              <a:gd name="connsiteX140" fmla="*/ 5139596 w 12192001"/>
              <a:gd name="connsiteY140" fmla="*/ 2254509 h 2344739"/>
              <a:gd name="connsiteX141" fmla="*/ 5121659 w 12192001"/>
              <a:gd name="connsiteY141" fmla="*/ 2243656 h 2344739"/>
              <a:gd name="connsiteX142" fmla="*/ 5065790 w 12192001"/>
              <a:gd name="connsiteY142" fmla="*/ 2250227 h 2344739"/>
              <a:gd name="connsiteX143" fmla="*/ 5011514 w 12192001"/>
              <a:gd name="connsiteY143" fmla="*/ 2233846 h 2344739"/>
              <a:gd name="connsiteX144" fmla="*/ 4840441 w 12192001"/>
              <a:gd name="connsiteY144" fmla="*/ 2209829 h 2344739"/>
              <a:gd name="connsiteX145" fmla="*/ 4762447 w 12192001"/>
              <a:gd name="connsiteY145" fmla="*/ 2182061 h 2344739"/>
              <a:gd name="connsiteX146" fmla="*/ 4723186 w 12192001"/>
              <a:gd name="connsiteY146" fmla="*/ 2173047 h 2344739"/>
              <a:gd name="connsiteX147" fmla="*/ 4721176 w 12192001"/>
              <a:gd name="connsiteY147" fmla="*/ 2172298 h 2344739"/>
              <a:gd name="connsiteX148" fmla="*/ 4722111 w 12192001"/>
              <a:gd name="connsiteY148" fmla="*/ 2172087 h 2344739"/>
              <a:gd name="connsiteX149" fmla="*/ 4717202 w 12192001"/>
              <a:gd name="connsiteY149" fmla="*/ 2170817 h 2344739"/>
              <a:gd name="connsiteX150" fmla="*/ 4721176 w 12192001"/>
              <a:gd name="connsiteY150" fmla="*/ 2172298 h 2344739"/>
              <a:gd name="connsiteX151" fmla="*/ 4715526 w 12192001"/>
              <a:gd name="connsiteY151" fmla="*/ 2173573 h 2344739"/>
              <a:gd name="connsiteX152" fmla="*/ 4515814 w 12192001"/>
              <a:gd name="connsiteY152" fmla="*/ 2163671 h 2344739"/>
              <a:gd name="connsiteX153" fmla="*/ 4428543 w 12192001"/>
              <a:gd name="connsiteY153" fmla="*/ 2153020 h 2344739"/>
              <a:gd name="connsiteX154" fmla="*/ 4362875 w 12192001"/>
              <a:gd name="connsiteY154" fmla="*/ 2151674 h 2344739"/>
              <a:gd name="connsiteX155" fmla="*/ 4316966 w 12192001"/>
              <a:gd name="connsiteY155" fmla="*/ 2158289 h 2344739"/>
              <a:gd name="connsiteX156" fmla="*/ 4315110 w 12192001"/>
              <a:gd name="connsiteY156" fmla="*/ 2156948 h 2344739"/>
              <a:gd name="connsiteX157" fmla="*/ 4295144 w 12192001"/>
              <a:gd name="connsiteY157" fmla="*/ 2155069 h 2344739"/>
              <a:gd name="connsiteX158" fmla="*/ 4290064 w 12192001"/>
              <a:gd name="connsiteY158" fmla="*/ 2157986 h 2344739"/>
              <a:gd name="connsiteX159" fmla="*/ 4276142 w 12192001"/>
              <a:gd name="connsiteY159" fmla="*/ 2157740 h 2344739"/>
              <a:gd name="connsiteX160" fmla="*/ 4248117 w 12192001"/>
              <a:gd name="connsiteY160" fmla="*/ 2160064 h 2344739"/>
              <a:gd name="connsiteX161" fmla="*/ 4202051 w 12192001"/>
              <a:gd name="connsiteY161" fmla="*/ 2157269 h 2344739"/>
              <a:gd name="connsiteX162" fmla="*/ 4201745 w 12192001"/>
              <a:gd name="connsiteY162" fmla="*/ 2156010 h 2344739"/>
              <a:gd name="connsiteX163" fmla="*/ 4191248 w 12192001"/>
              <a:gd name="connsiteY163" fmla="*/ 2150376 h 2344739"/>
              <a:gd name="connsiteX164" fmla="*/ 4142745 w 12192001"/>
              <a:gd name="connsiteY164" fmla="*/ 2134511 h 2344739"/>
              <a:gd name="connsiteX165" fmla="*/ 4083097 w 12192001"/>
              <a:gd name="connsiteY165" fmla="*/ 2107978 h 2344739"/>
              <a:gd name="connsiteX166" fmla="*/ 4074546 w 12192001"/>
              <a:gd name="connsiteY166" fmla="*/ 2107143 h 2344739"/>
              <a:gd name="connsiteX167" fmla="*/ 4074427 w 12192001"/>
              <a:gd name="connsiteY167" fmla="*/ 2106844 h 2344739"/>
              <a:gd name="connsiteX168" fmla="*/ 4065510 w 12192001"/>
              <a:gd name="connsiteY168" fmla="*/ 2105400 h 2344739"/>
              <a:gd name="connsiteX169" fmla="*/ 4058954 w 12192001"/>
              <a:gd name="connsiteY169" fmla="*/ 2105618 h 2344739"/>
              <a:gd name="connsiteX170" fmla="*/ 4042364 w 12192001"/>
              <a:gd name="connsiteY170" fmla="*/ 2103997 h 2344739"/>
              <a:gd name="connsiteX171" fmla="*/ 4036997 w 12192001"/>
              <a:gd name="connsiteY171" fmla="*/ 2101563 h 2344739"/>
              <a:gd name="connsiteX172" fmla="*/ 4035363 w 12192001"/>
              <a:gd name="connsiteY172" fmla="*/ 2097896 h 2344739"/>
              <a:gd name="connsiteX173" fmla="*/ 4033778 w 12192001"/>
              <a:gd name="connsiteY173" fmla="*/ 2098131 h 2344739"/>
              <a:gd name="connsiteX174" fmla="*/ 4004538 w 12192001"/>
              <a:gd name="connsiteY174" fmla="*/ 2085563 h 2344739"/>
              <a:gd name="connsiteX175" fmla="*/ 3936846 w 12192001"/>
              <a:gd name="connsiteY175" fmla="*/ 2068106 h 2344739"/>
              <a:gd name="connsiteX176" fmla="*/ 3897275 w 12192001"/>
              <a:gd name="connsiteY176" fmla="*/ 2062451 h 2344739"/>
              <a:gd name="connsiteX177" fmla="*/ 3789760 w 12192001"/>
              <a:gd name="connsiteY177" fmla="*/ 2042213 h 2344739"/>
              <a:gd name="connsiteX178" fmla="*/ 3682513 w 12192001"/>
              <a:gd name="connsiteY178" fmla="*/ 2018290 h 2344739"/>
              <a:gd name="connsiteX179" fmla="*/ 3610035 w 12192001"/>
              <a:gd name="connsiteY179" fmla="*/ 1986019 h 2344739"/>
              <a:gd name="connsiteX180" fmla="*/ 3603855 w 12192001"/>
              <a:gd name="connsiteY180" fmla="*/ 1987381 h 2344739"/>
              <a:gd name="connsiteX181" fmla="*/ 3594736 w 12192001"/>
              <a:gd name="connsiteY181" fmla="*/ 1987545 h 2344739"/>
              <a:gd name="connsiteX182" fmla="*/ 3594501 w 12192001"/>
              <a:gd name="connsiteY182" fmla="*/ 1987276 h 2344739"/>
              <a:gd name="connsiteX183" fmla="*/ 3585978 w 12192001"/>
              <a:gd name="connsiteY183" fmla="*/ 1987966 h 2344739"/>
              <a:gd name="connsiteX184" fmla="*/ 3536135 w 12192001"/>
              <a:gd name="connsiteY184" fmla="*/ 1978267 h 2344739"/>
              <a:gd name="connsiteX185" fmla="*/ 3473223 w 12192001"/>
              <a:gd name="connsiteY185" fmla="*/ 1974606 h 2344739"/>
              <a:gd name="connsiteX186" fmla="*/ 3400728 w 12192001"/>
              <a:gd name="connsiteY186" fmla="*/ 1962558 h 2344739"/>
              <a:gd name="connsiteX187" fmla="*/ 3363888 w 12192001"/>
              <a:gd name="connsiteY187" fmla="*/ 1979510 h 2344739"/>
              <a:gd name="connsiteX188" fmla="*/ 3344026 w 12192001"/>
              <a:gd name="connsiteY188" fmla="*/ 1981192 h 2344739"/>
              <a:gd name="connsiteX189" fmla="*/ 3341698 w 12192001"/>
              <a:gd name="connsiteY189" fmla="*/ 1980217 h 2344739"/>
              <a:gd name="connsiteX190" fmla="*/ 3262356 w 12192001"/>
              <a:gd name="connsiteY190" fmla="*/ 1986094 h 2344739"/>
              <a:gd name="connsiteX191" fmla="*/ 3142556 w 12192001"/>
              <a:gd name="connsiteY191" fmla="*/ 1993869 h 2344739"/>
              <a:gd name="connsiteX192" fmla="*/ 3030291 w 12192001"/>
              <a:gd name="connsiteY192" fmla="*/ 1996512 h 2344739"/>
              <a:gd name="connsiteX193" fmla="*/ 2781569 w 12192001"/>
              <a:gd name="connsiteY193" fmla="*/ 2018333 h 2344739"/>
              <a:gd name="connsiteX194" fmla="*/ 2646527 w 12192001"/>
              <a:gd name="connsiteY194" fmla="*/ 2028869 h 2344739"/>
              <a:gd name="connsiteX195" fmla="*/ 2568028 w 12192001"/>
              <a:gd name="connsiteY195" fmla="*/ 2002628 h 2344739"/>
              <a:gd name="connsiteX196" fmla="*/ 2443255 w 12192001"/>
              <a:gd name="connsiteY196" fmla="*/ 2016529 h 2344739"/>
              <a:gd name="connsiteX197" fmla="*/ 2315112 w 12192001"/>
              <a:gd name="connsiteY197" fmla="*/ 2024996 h 2344739"/>
              <a:gd name="connsiteX198" fmla="*/ 2208578 w 12192001"/>
              <a:gd name="connsiteY198" fmla="*/ 2019763 h 2344739"/>
              <a:gd name="connsiteX199" fmla="*/ 2094665 w 12192001"/>
              <a:gd name="connsiteY199" fmla="*/ 2003052 h 2344739"/>
              <a:gd name="connsiteX200" fmla="*/ 1997356 w 12192001"/>
              <a:gd name="connsiteY200" fmla="*/ 1995032 h 2344739"/>
              <a:gd name="connsiteX201" fmla="*/ 1928172 w 12192001"/>
              <a:gd name="connsiteY201" fmla="*/ 2016977 h 2344739"/>
              <a:gd name="connsiteX202" fmla="*/ 1921650 w 12192001"/>
              <a:gd name="connsiteY202" fmla="*/ 2012146 h 2344739"/>
              <a:gd name="connsiteX203" fmla="*/ 1873080 w 12192001"/>
              <a:gd name="connsiteY203" fmla="*/ 2013741 h 2344739"/>
              <a:gd name="connsiteX204" fmla="*/ 1786655 w 12192001"/>
              <a:gd name="connsiteY204" fmla="*/ 2041363 h 2344739"/>
              <a:gd name="connsiteX205" fmla="*/ 1738204 w 12192001"/>
              <a:gd name="connsiteY205" fmla="*/ 2036312 h 2344739"/>
              <a:gd name="connsiteX206" fmla="*/ 1675071 w 12192001"/>
              <a:gd name="connsiteY206" fmla="*/ 2019963 h 2344739"/>
              <a:gd name="connsiteX207" fmla="*/ 1608669 w 12192001"/>
              <a:gd name="connsiteY207" fmla="*/ 2013066 h 2344739"/>
              <a:gd name="connsiteX208" fmla="*/ 1496110 w 12192001"/>
              <a:gd name="connsiteY208" fmla="*/ 1987476 h 2344739"/>
              <a:gd name="connsiteX209" fmla="*/ 1149979 w 12192001"/>
              <a:gd name="connsiteY209" fmla="*/ 1938041 h 2344739"/>
              <a:gd name="connsiteX210" fmla="*/ 858269 w 12192001"/>
              <a:gd name="connsiteY210" fmla="*/ 1928608 h 2344739"/>
              <a:gd name="connsiteX211" fmla="*/ 837540 w 12192001"/>
              <a:gd name="connsiteY211" fmla="*/ 1929821 h 2344739"/>
              <a:gd name="connsiteX212" fmla="*/ 816809 w 12192001"/>
              <a:gd name="connsiteY212" fmla="*/ 1927857 h 2344739"/>
              <a:gd name="connsiteX213" fmla="*/ 811506 w 12192001"/>
              <a:gd name="connsiteY213" fmla="*/ 1930751 h 2344739"/>
              <a:gd name="connsiteX214" fmla="*/ 797041 w 12192001"/>
              <a:gd name="connsiteY214" fmla="*/ 1930446 h 2344739"/>
              <a:gd name="connsiteX215" fmla="*/ 767901 w 12192001"/>
              <a:gd name="connsiteY215" fmla="*/ 1932653 h 2344739"/>
              <a:gd name="connsiteX216" fmla="*/ 763053 w 12192001"/>
              <a:gd name="connsiteY216" fmla="*/ 1930432 h 2344739"/>
              <a:gd name="connsiteX217" fmla="*/ 720047 w 12192001"/>
              <a:gd name="connsiteY217" fmla="*/ 1929661 h 2344739"/>
              <a:gd name="connsiteX218" fmla="*/ 719742 w 12192001"/>
              <a:gd name="connsiteY218" fmla="*/ 1928399 h 2344739"/>
              <a:gd name="connsiteX219" fmla="*/ 708875 w 12192001"/>
              <a:gd name="connsiteY219" fmla="*/ 1922722 h 2344739"/>
              <a:gd name="connsiteX220" fmla="*/ 596792 w 12192001"/>
              <a:gd name="connsiteY220" fmla="*/ 1879864 h 2344739"/>
              <a:gd name="connsiteX221" fmla="*/ 578535 w 12192001"/>
              <a:gd name="connsiteY221" fmla="*/ 1877212 h 2344739"/>
              <a:gd name="connsiteX222" fmla="*/ 571717 w 12192001"/>
              <a:gd name="connsiteY222" fmla="*/ 1877401 h 2344739"/>
              <a:gd name="connsiteX223" fmla="*/ 445099 w 12192001"/>
              <a:gd name="connsiteY223" fmla="*/ 1839371 h 2344739"/>
              <a:gd name="connsiteX224" fmla="*/ 404015 w 12192001"/>
              <a:gd name="connsiteY224" fmla="*/ 1833548 h 2344739"/>
              <a:gd name="connsiteX225" fmla="*/ 292435 w 12192001"/>
              <a:gd name="connsiteY225" fmla="*/ 1812852 h 2344739"/>
              <a:gd name="connsiteX226" fmla="*/ 118381 w 12192001"/>
              <a:gd name="connsiteY226" fmla="*/ 1761047 h 2344739"/>
              <a:gd name="connsiteX227" fmla="*/ 15526 w 12192001"/>
              <a:gd name="connsiteY227" fmla="*/ 1758191 h 2344739"/>
              <a:gd name="connsiteX228" fmla="*/ 2 w 12192001"/>
              <a:gd name="connsiteY228" fmla="*/ 1752722 h 2344739"/>
              <a:gd name="connsiteX229" fmla="*/ 1 w 12192001"/>
              <a:gd name="connsiteY229" fmla="*/ 762497 h 2344739"/>
              <a:gd name="connsiteX230" fmla="*/ 0 w 12192001"/>
              <a:gd name="connsiteY230" fmla="*/ 762497 h 2344739"/>
              <a:gd name="connsiteX231" fmla="*/ 0 w 12192001"/>
              <a:gd name="connsiteY231" fmla="*/ 222213 h 2344739"/>
              <a:gd name="connsiteX232" fmla="*/ 0 w 12192001"/>
              <a:gd name="connsiteY232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312180 w 12192001"/>
              <a:gd name="connsiteY110" fmla="*/ 2132873 h 2344739"/>
              <a:gd name="connsiteX111" fmla="*/ 7310853 w 12192001"/>
              <a:gd name="connsiteY111" fmla="*/ 2131431 h 2344739"/>
              <a:gd name="connsiteX112" fmla="*/ 7218559 w 12192001"/>
              <a:gd name="connsiteY112" fmla="*/ 2156680 h 2344739"/>
              <a:gd name="connsiteX113" fmla="*/ 7201101 w 12192001"/>
              <a:gd name="connsiteY113" fmla="*/ 2161230 h 2344739"/>
              <a:gd name="connsiteX114" fmla="*/ 7197004 w 12192001"/>
              <a:gd name="connsiteY114" fmla="*/ 2166588 h 2344739"/>
              <a:gd name="connsiteX115" fmla="*/ 7170808 w 12192001"/>
              <a:gd name="connsiteY115" fmla="*/ 2171236 h 2344739"/>
              <a:gd name="connsiteX116" fmla="*/ 7096988 w 12192001"/>
              <a:gd name="connsiteY116" fmla="*/ 2183464 h 2344739"/>
              <a:gd name="connsiteX117" fmla="*/ 7018496 w 12192001"/>
              <a:gd name="connsiteY117" fmla="*/ 2183090 h 2344739"/>
              <a:gd name="connsiteX118" fmla="*/ 6904146 w 12192001"/>
              <a:gd name="connsiteY118" fmla="*/ 2212596 h 2344739"/>
              <a:gd name="connsiteX119" fmla="*/ 6708222 w 12192001"/>
              <a:gd name="connsiteY119" fmla="*/ 2240551 h 2344739"/>
              <a:gd name="connsiteX120" fmla="*/ 6549454 w 12192001"/>
              <a:gd name="connsiteY120" fmla="*/ 2269327 h 2344739"/>
              <a:gd name="connsiteX121" fmla="*/ 6317560 w 12192001"/>
              <a:gd name="connsiteY121" fmla="*/ 2316127 h 2344739"/>
              <a:gd name="connsiteX122" fmla="*/ 6168674 w 12192001"/>
              <a:gd name="connsiteY122" fmla="*/ 2318214 h 2344739"/>
              <a:gd name="connsiteX123" fmla="*/ 6073848 w 12192001"/>
              <a:gd name="connsiteY123" fmla="*/ 2338676 h 2344739"/>
              <a:gd name="connsiteX124" fmla="*/ 6068529 w 12192001"/>
              <a:gd name="connsiteY124" fmla="*/ 2337139 h 2344739"/>
              <a:gd name="connsiteX125" fmla="*/ 6048638 w 12192001"/>
              <a:gd name="connsiteY125" fmla="*/ 2337822 h 2344739"/>
              <a:gd name="connsiteX126" fmla="*/ 6041285 w 12192001"/>
              <a:gd name="connsiteY126" fmla="*/ 2329473 h 2344739"/>
              <a:gd name="connsiteX127" fmla="*/ 6010090 w 12192001"/>
              <a:gd name="connsiteY127" fmla="*/ 2324380 h 2344739"/>
              <a:gd name="connsiteX128" fmla="*/ 5957375 w 12192001"/>
              <a:gd name="connsiteY128" fmla="*/ 2328024 h 2344739"/>
              <a:gd name="connsiteX129" fmla="*/ 5758919 w 12192001"/>
              <a:gd name="connsiteY129" fmla="*/ 2343716 h 2344739"/>
              <a:gd name="connsiteX130" fmla="*/ 5626960 w 12192001"/>
              <a:gd name="connsiteY130" fmla="*/ 2344739 h 2344739"/>
              <a:gd name="connsiteX131" fmla="*/ 5470906 w 12192001"/>
              <a:gd name="connsiteY131" fmla="*/ 2330719 h 2344739"/>
              <a:gd name="connsiteX132" fmla="*/ 5432761 w 12192001"/>
              <a:gd name="connsiteY132" fmla="*/ 2319466 h 2344739"/>
              <a:gd name="connsiteX133" fmla="*/ 5381669 w 12192001"/>
              <a:gd name="connsiteY133" fmla="*/ 2301764 h 2344739"/>
              <a:gd name="connsiteX134" fmla="*/ 5261764 w 12192001"/>
              <a:gd name="connsiteY134" fmla="*/ 2281347 h 2344739"/>
              <a:gd name="connsiteX135" fmla="*/ 5222961 w 12192001"/>
              <a:gd name="connsiteY135" fmla="*/ 2270223 h 2344739"/>
              <a:gd name="connsiteX136" fmla="*/ 5174660 w 12192001"/>
              <a:gd name="connsiteY136" fmla="*/ 2267233 h 2344739"/>
              <a:gd name="connsiteX137" fmla="*/ 5156554 w 12192001"/>
              <a:gd name="connsiteY137" fmla="*/ 2260010 h 2344739"/>
              <a:gd name="connsiteX138" fmla="*/ 5142599 w 12192001"/>
              <a:gd name="connsiteY138" fmla="*/ 2256610 h 2344739"/>
              <a:gd name="connsiteX139" fmla="*/ 5139596 w 12192001"/>
              <a:gd name="connsiteY139" fmla="*/ 2254509 h 2344739"/>
              <a:gd name="connsiteX140" fmla="*/ 5121659 w 12192001"/>
              <a:gd name="connsiteY140" fmla="*/ 2243656 h 2344739"/>
              <a:gd name="connsiteX141" fmla="*/ 5065790 w 12192001"/>
              <a:gd name="connsiteY141" fmla="*/ 2250227 h 2344739"/>
              <a:gd name="connsiteX142" fmla="*/ 5011514 w 12192001"/>
              <a:gd name="connsiteY142" fmla="*/ 2233846 h 2344739"/>
              <a:gd name="connsiteX143" fmla="*/ 4840441 w 12192001"/>
              <a:gd name="connsiteY143" fmla="*/ 2209829 h 2344739"/>
              <a:gd name="connsiteX144" fmla="*/ 4762447 w 12192001"/>
              <a:gd name="connsiteY144" fmla="*/ 2182061 h 2344739"/>
              <a:gd name="connsiteX145" fmla="*/ 4723186 w 12192001"/>
              <a:gd name="connsiteY145" fmla="*/ 2173047 h 2344739"/>
              <a:gd name="connsiteX146" fmla="*/ 4721176 w 12192001"/>
              <a:gd name="connsiteY146" fmla="*/ 2172298 h 2344739"/>
              <a:gd name="connsiteX147" fmla="*/ 4722111 w 12192001"/>
              <a:gd name="connsiteY147" fmla="*/ 2172087 h 2344739"/>
              <a:gd name="connsiteX148" fmla="*/ 4717202 w 12192001"/>
              <a:gd name="connsiteY148" fmla="*/ 2170817 h 2344739"/>
              <a:gd name="connsiteX149" fmla="*/ 4721176 w 12192001"/>
              <a:gd name="connsiteY149" fmla="*/ 2172298 h 2344739"/>
              <a:gd name="connsiteX150" fmla="*/ 4715526 w 12192001"/>
              <a:gd name="connsiteY150" fmla="*/ 2173573 h 2344739"/>
              <a:gd name="connsiteX151" fmla="*/ 4515814 w 12192001"/>
              <a:gd name="connsiteY151" fmla="*/ 2163671 h 2344739"/>
              <a:gd name="connsiteX152" fmla="*/ 4428543 w 12192001"/>
              <a:gd name="connsiteY152" fmla="*/ 2153020 h 2344739"/>
              <a:gd name="connsiteX153" fmla="*/ 4362875 w 12192001"/>
              <a:gd name="connsiteY153" fmla="*/ 2151674 h 2344739"/>
              <a:gd name="connsiteX154" fmla="*/ 4316966 w 12192001"/>
              <a:gd name="connsiteY154" fmla="*/ 2158289 h 2344739"/>
              <a:gd name="connsiteX155" fmla="*/ 4315110 w 12192001"/>
              <a:gd name="connsiteY155" fmla="*/ 2156948 h 2344739"/>
              <a:gd name="connsiteX156" fmla="*/ 4295144 w 12192001"/>
              <a:gd name="connsiteY156" fmla="*/ 2155069 h 2344739"/>
              <a:gd name="connsiteX157" fmla="*/ 4290064 w 12192001"/>
              <a:gd name="connsiteY157" fmla="*/ 2157986 h 2344739"/>
              <a:gd name="connsiteX158" fmla="*/ 4276142 w 12192001"/>
              <a:gd name="connsiteY158" fmla="*/ 2157740 h 2344739"/>
              <a:gd name="connsiteX159" fmla="*/ 4248117 w 12192001"/>
              <a:gd name="connsiteY159" fmla="*/ 2160064 h 2344739"/>
              <a:gd name="connsiteX160" fmla="*/ 4202051 w 12192001"/>
              <a:gd name="connsiteY160" fmla="*/ 2157269 h 2344739"/>
              <a:gd name="connsiteX161" fmla="*/ 4201745 w 12192001"/>
              <a:gd name="connsiteY161" fmla="*/ 2156010 h 2344739"/>
              <a:gd name="connsiteX162" fmla="*/ 4191248 w 12192001"/>
              <a:gd name="connsiteY162" fmla="*/ 2150376 h 2344739"/>
              <a:gd name="connsiteX163" fmla="*/ 4142745 w 12192001"/>
              <a:gd name="connsiteY163" fmla="*/ 2134511 h 2344739"/>
              <a:gd name="connsiteX164" fmla="*/ 4083097 w 12192001"/>
              <a:gd name="connsiteY164" fmla="*/ 2107978 h 2344739"/>
              <a:gd name="connsiteX165" fmla="*/ 4074546 w 12192001"/>
              <a:gd name="connsiteY165" fmla="*/ 2107143 h 2344739"/>
              <a:gd name="connsiteX166" fmla="*/ 4074427 w 12192001"/>
              <a:gd name="connsiteY166" fmla="*/ 2106844 h 2344739"/>
              <a:gd name="connsiteX167" fmla="*/ 4065510 w 12192001"/>
              <a:gd name="connsiteY167" fmla="*/ 2105400 h 2344739"/>
              <a:gd name="connsiteX168" fmla="*/ 4058954 w 12192001"/>
              <a:gd name="connsiteY168" fmla="*/ 2105618 h 2344739"/>
              <a:gd name="connsiteX169" fmla="*/ 4042364 w 12192001"/>
              <a:gd name="connsiteY169" fmla="*/ 2103997 h 2344739"/>
              <a:gd name="connsiteX170" fmla="*/ 4036997 w 12192001"/>
              <a:gd name="connsiteY170" fmla="*/ 2101563 h 2344739"/>
              <a:gd name="connsiteX171" fmla="*/ 4035363 w 12192001"/>
              <a:gd name="connsiteY171" fmla="*/ 2097896 h 2344739"/>
              <a:gd name="connsiteX172" fmla="*/ 4033778 w 12192001"/>
              <a:gd name="connsiteY172" fmla="*/ 2098131 h 2344739"/>
              <a:gd name="connsiteX173" fmla="*/ 4004538 w 12192001"/>
              <a:gd name="connsiteY173" fmla="*/ 2085563 h 2344739"/>
              <a:gd name="connsiteX174" fmla="*/ 3936846 w 12192001"/>
              <a:gd name="connsiteY174" fmla="*/ 2068106 h 2344739"/>
              <a:gd name="connsiteX175" fmla="*/ 3897275 w 12192001"/>
              <a:gd name="connsiteY175" fmla="*/ 2062451 h 2344739"/>
              <a:gd name="connsiteX176" fmla="*/ 3789760 w 12192001"/>
              <a:gd name="connsiteY176" fmla="*/ 2042213 h 2344739"/>
              <a:gd name="connsiteX177" fmla="*/ 3682513 w 12192001"/>
              <a:gd name="connsiteY177" fmla="*/ 2018290 h 2344739"/>
              <a:gd name="connsiteX178" fmla="*/ 3610035 w 12192001"/>
              <a:gd name="connsiteY178" fmla="*/ 1986019 h 2344739"/>
              <a:gd name="connsiteX179" fmla="*/ 3603855 w 12192001"/>
              <a:gd name="connsiteY179" fmla="*/ 1987381 h 2344739"/>
              <a:gd name="connsiteX180" fmla="*/ 3594736 w 12192001"/>
              <a:gd name="connsiteY180" fmla="*/ 1987545 h 2344739"/>
              <a:gd name="connsiteX181" fmla="*/ 3594501 w 12192001"/>
              <a:gd name="connsiteY181" fmla="*/ 1987276 h 2344739"/>
              <a:gd name="connsiteX182" fmla="*/ 3585978 w 12192001"/>
              <a:gd name="connsiteY182" fmla="*/ 1987966 h 2344739"/>
              <a:gd name="connsiteX183" fmla="*/ 3536135 w 12192001"/>
              <a:gd name="connsiteY183" fmla="*/ 1978267 h 2344739"/>
              <a:gd name="connsiteX184" fmla="*/ 3473223 w 12192001"/>
              <a:gd name="connsiteY184" fmla="*/ 1974606 h 2344739"/>
              <a:gd name="connsiteX185" fmla="*/ 3400728 w 12192001"/>
              <a:gd name="connsiteY185" fmla="*/ 1962558 h 2344739"/>
              <a:gd name="connsiteX186" fmla="*/ 3363888 w 12192001"/>
              <a:gd name="connsiteY186" fmla="*/ 1979510 h 2344739"/>
              <a:gd name="connsiteX187" fmla="*/ 3344026 w 12192001"/>
              <a:gd name="connsiteY187" fmla="*/ 1981192 h 2344739"/>
              <a:gd name="connsiteX188" fmla="*/ 3341698 w 12192001"/>
              <a:gd name="connsiteY188" fmla="*/ 1980217 h 2344739"/>
              <a:gd name="connsiteX189" fmla="*/ 3262356 w 12192001"/>
              <a:gd name="connsiteY189" fmla="*/ 1986094 h 2344739"/>
              <a:gd name="connsiteX190" fmla="*/ 3142556 w 12192001"/>
              <a:gd name="connsiteY190" fmla="*/ 1993869 h 2344739"/>
              <a:gd name="connsiteX191" fmla="*/ 3030291 w 12192001"/>
              <a:gd name="connsiteY191" fmla="*/ 1996512 h 2344739"/>
              <a:gd name="connsiteX192" fmla="*/ 2781569 w 12192001"/>
              <a:gd name="connsiteY192" fmla="*/ 2018333 h 2344739"/>
              <a:gd name="connsiteX193" fmla="*/ 2646527 w 12192001"/>
              <a:gd name="connsiteY193" fmla="*/ 2028869 h 2344739"/>
              <a:gd name="connsiteX194" fmla="*/ 2568028 w 12192001"/>
              <a:gd name="connsiteY194" fmla="*/ 2002628 h 2344739"/>
              <a:gd name="connsiteX195" fmla="*/ 2443255 w 12192001"/>
              <a:gd name="connsiteY195" fmla="*/ 2016529 h 2344739"/>
              <a:gd name="connsiteX196" fmla="*/ 2315112 w 12192001"/>
              <a:gd name="connsiteY196" fmla="*/ 2024996 h 2344739"/>
              <a:gd name="connsiteX197" fmla="*/ 2208578 w 12192001"/>
              <a:gd name="connsiteY197" fmla="*/ 2019763 h 2344739"/>
              <a:gd name="connsiteX198" fmla="*/ 2094665 w 12192001"/>
              <a:gd name="connsiteY198" fmla="*/ 2003052 h 2344739"/>
              <a:gd name="connsiteX199" fmla="*/ 1997356 w 12192001"/>
              <a:gd name="connsiteY199" fmla="*/ 1995032 h 2344739"/>
              <a:gd name="connsiteX200" fmla="*/ 1928172 w 12192001"/>
              <a:gd name="connsiteY200" fmla="*/ 2016977 h 2344739"/>
              <a:gd name="connsiteX201" fmla="*/ 1921650 w 12192001"/>
              <a:gd name="connsiteY201" fmla="*/ 2012146 h 2344739"/>
              <a:gd name="connsiteX202" fmla="*/ 1873080 w 12192001"/>
              <a:gd name="connsiteY202" fmla="*/ 2013741 h 2344739"/>
              <a:gd name="connsiteX203" fmla="*/ 1786655 w 12192001"/>
              <a:gd name="connsiteY203" fmla="*/ 2041363 h 2344739"/>
              <a:gd name="connsiteX204" fmla="*/ 1738204 w 12192001"/>
              <a:gd name="connsiteY204" fmla="*/ 2036312 h 2344739"/>
              <a:gd name="connsiteX205" fmla="*/ 1675071 w 12192001"/>
              <a:gd name="connsiteY205" fmla="*/ 2019963 h 2344739"/>
              <a:gd name="connsiteX206" fmla="*/ 1608669 w 12192001"/>
              <a:gd name="connsiteY206" fmla="*/ 2013066 h 2344739"/>
              <a:gd name="connsiteX207" fmla="*/ 1496110 w 12192001"/>
              <a:gd name="connsiteY207" fmla="*/ 1987476 h 2344739"/>
              <a:gd name="connsiteX208" fmla="*/ 1149979 w 12192001"/>
              <a:gd name="connsiteY208" fmla="*/ 1938041 h 2344739"/>
              <a:gd name="connsiteX209" fmla="*/ 858269 w 12192001"/>
              <a:gd name="connsiteY209" fmla="*/ 1928608 h 2344739"/>
              <a:gd name="connsiteX210" fmla="*/ 837540 w 12192001"/>
              <a:gd name="connsiteY210" fmla="*/ 1929821 h 2344739"/>
              <a:gd name="connsiteX211" fmla="*/ 816809 w 12192001"/>
              <a:gd name="connsiteY211" fmla="*/ 1927857 h 2344739"/>
              <a:gd name="connsiteX212" fmla="*/ 811506 w 12192001"/>
              <a:gd name="connsiteY212" fmla="*/ 1930751 h 2344739"/>
              <a:gd name="connsiteX213" fmla="*/ 797041 w 12192001"/>
              <a:gd name="connsiteY213" fmla="*/ 1930446 h 2344739"/>
              <a:gd name="connsiteX214" fmla="*/ 767901 w 12192001"/>
              <a:gd name="connsiteY214" fmla="*/ 1932653 h 2344739"/>
              <a:gd name="connsiteX215" fmla="*/ 763053 w 12192001"/>
              <a:gd name="connsiteY215" fmla="*/ 1930432 h 2344739"/>
              <a:gd name="connsiteX216" fmla="*/ 720047 w 12192001"/>
              <a:gd name="connsiteY216" fmla="*/ 1929661 h 2344739"/>
              <a:gd name="connsiteX217" fmla="*/ 719742 w 12192001"/>
              <a:gd name="connsiteY217" fmla="*/ 1928399 h 2344739"/>
              <a:gd name="connsiteX218" fmla="*/ 708875 w 12192001"/>
              <a:gd name="connsiteY218" fmla="*/ 1922722 h 2344739"/>
              <a:gd name="connsiteX219" fmla="*/ 596792 w 12192001"/>
              <a:gd name="connsiteY219" fmla="*/ 1879864 h 2344739"/>
              <a:gd name="connsiteX220" fmla="*/ 578535 w 12192001"/>
              <a:gd name="connsiteY220" fmla="*/ 1877212 h 2344739"/>
              <a:gd name="connsiteX221" fmla="*/ 571717 w 12192001"/>
              <a:gd name="connsiteY221" fmla="*/ 1877401 h 2344739"/>
              <a:gd name="connsiteX222" fmla="*/ 445099 w 12192001"/>
              <a:gd name="connsiteY222" fmla="*/ 1839371 h 2344739"/>
              <a:gd name="connsiteX223" fmla="*/ 404015 w 12192001"/>
              <a:gd name="connsiteY223" fmla="*/ 1833548 h 2344739"/>
              <a:gd name="connsiteX224" fmla="*/ 292435 w 12192001"/>
              <a:gd name="connsiteY224" fmla="*/ 1812852 h 2344739"/>
              <a:gd name="connsiteX225" fmla="*/ 118381 w 12192001"/>
              <a:gd name="connsiteY225" fmla="*/ 1761047 h 2344739"/>
              <a:gd name="connsiteX226" fmla="*/ 15526 w 12192001"/>
              <a:gd name="connsiteY226" fmla="*/ 1758191 h 2344739"/>
              <a:gd name="connsiteX227" fmla="*/ 2 w 12192001"/>
              <a:gd name="connsiteY227" fmla="*/ 1752722 h 2344739"/>
              <a:gd name="connsiteX228" fmla="*/ 1 w 12192001"/>
              <a:gd name="connsiteY228" fmla="*/ 762497 h 2344739"/>
              <a:gd name="connsiteX229" fmla="*/ 0 w 12192001"/>
              <a:gd name="connsiteY229" fmla="*/ 762497 h 2344739"/>
              <a:gd name="connsiteX230" fmla="*/ 0 w 12192001"/>
              <a:gd name="connsiteY230" fmla="*/ 222213 h 2344739"/>
              <a:gd name="connsiteX231" fmla="*/ 0 w 12192001"/>
              <a:gd name="connsiteY231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312180 w 12192001"/>
              <a:gd name="connsiteY110" fmla="*/ 2132873 h 2344739"/>
              <a:gd name="connsiteX111" fmla="*/ 7218559 w 12192001"/>
              <a:gd name="connsiteY111" fmla="*/ 2156680 h 2344739"/>
              <a:gd name="connsiteX112" fmla="*/ 7201101 w 12192001"/>
              <a:gd name="connsiteY112" fmla="*/ 2161230 h 2344739"/>
              <a:gd name="connsiteX113" fmla="*/ 7197004 w 12192001"/>
              <a:gd name="connsiteY113" fmla="*/ 2166588 h 2344739"/>
              <a:gd name="connsiteX114" fmla="*/ 7170808 w 12192001"/>
              <a:gd name="connsiteY114" fmla="*/ 2171236 h 2344739"/>
              <a:gd name="connsiteX115" fmla="*/ 7096988 w 12192001"/>
              <a:gd name="connsiteY115" fmla="*/ 2183464 h 2344739"/>
              <a:gd name="connsiteX116" fmla="*/ 7018496 w 12192001"/>
              <a:gd name="connsiteY116" fmla="*/ 2183090 h 2344739"/>
              <a:gd name="connsiteX117" fmla="*/ 6904146 w 12192001"/>
              <a:gd name="connsiteY117" fmla="*/ 2212596 h 2344739"/>
              <a:gd name="connsiteX118" fmla="*/ 6708222 w 12192001"/>
              <a:gd name="connsiteY118" fmla="*/ 2240551 h 2344739"/>
              <a:gd name="connsiteX119" fmla="*/ 6549454 w 12192001"/>
              <a:gd name="connsiteY119" fmla="*/ 2269327 h 2344739"/>
              <a:gd name="connsiteX120" fmla="*/ 6317560 w 12192001"/>
              <a:gd name="connsiteY120" fmla="*/ 2316127 h 2344739"/>
              <a:gd name="connsiteX121" fmla="*/ 6168674 w 12192001"/>
              <a:gd name="connsiteY121" fmla="*/ 2318214 h 2344739"/>
              <a:gd name="connsiteX122" fmla="*/ 6073848 w 12192001"/>
              <a:gd name="connsiteY122" fmla="*/ 2338676 h 2344739"/>
              <a:gd name="connsiteX123" fmla="*/ 6068529 w 12192001"/>
              <a:gd name="connsiteY123" fmla="*/ 2337139 h 2344739"/>
              <a:gd name="connsiteX124" fmla="*/ 6048638 w 12192001"/>
              <a:gd name="connsiteY124" fmla="*/ 2337822 h 2344739"/>
              <a:gd name="connsiteX125" fmla="*/ 6041285 w 12192001"/>
              <a:gd name="connsiteY125" fmla="*/ 2329473 h 2344739"/>
              <a:gd name="connsiteX126" fmla="*/ 6010090 w 12192001"/>
              <a:gd name="connsiteY126" fmla="*/ 2324380 h 2344739"/>
              <a:gd name="connsiteX127" fmla="*/ 5957375 w 12192001"/>
              <a:gd name="connsiteY127" fmla="*/ 2328024 h 2344739"/>
              <a:gd name="connsiteX128" fmla="*/ 5758919 w 12192001"/>
              <a:gd name="connsiteY128" fmla="*/ 2343716 h 2344739"/>
              <a:gd name="connsiteX129" fmla="*/ 5626960 w 12192001"/>
              <a:gd name="connsiteY129" fmla="*/ 2344739 h 2344739"/>
              <a:gd name="connsiteX130" fmla="*/ 5470906 w 12192001"/>
              <a:gd name="connsiteY130" fmla="*/ 2330719 h 2344739"/>
              <a:gd name="connsiteX131" fmla="*/ 5432761 w 12192001"/>
              <a:gd name="connsiteY131" fmla="*/ 2319466 h 2344739"/>
              <a:gd name="connsiteX132" fmla="*/ 5381669 w 12192001"/>
              <a:gd name="connsiteY132" fmla="*/ 2301764 h 2344739"/>
              <a:gd name="connsiteX133" fmla="*/ 5261764 w 12192001"/>
              <a:gd name="connsiteY133" fmla="*/ 2281347 h 2344739"/>
              <a:gd name="connsiteX134" fmla="*/ 5222961 w 12192001"/>
              <a:gd name="connsiteY134" fmla="*/ 2270223 h 2344739"/>
              <a:gd name="connsiteX135" fmla="*/ 5174660 w 12192001"/>
              <a:gd name="connsiteY135" fmla="*/ 2267233 h 2344739"/>
              <a:gd name="connsiteX136" fmla="*/ 5156554 w 12192001"/>
              <a:gd name="connsiteY136" fmla="*/ 2260010 h 2344739"/>
              <a:gd name="connsiteX137" fmla="*/ 5142599 w 12192001"/>
              <a:gd name="connsiteY137" fmla="*/ 2256610 h 2344739"/>
              <a:gd name="connsiteX138" fmla="*/ 5139596 w 12192001"/>
              <a:gd name="connsiteY138" fmla="*/ 2254509 h 2344739"/>
              <a:gd name="connsiteX139" fmla="*/ 5121659 w 12192001"/>
              <a:gd name="connsiteY139" fmla="*/ 2243656 h 2344739"/>
              <a:gd name="connsiteX140" fmla="*/ 5065790 w 12192001"/>
              <a:gd name="connsiteY140" fmla="*/ 2250227 h 2344739"/>
              <a:gd name="connsiteX141" fmla="*/ 5011514 w 12192001"/>
              <a:gd name="connsiteY141" fmla="*/ 2233846 h 2344739"/>
              <a:gd name="connsiteX142" fmla="*/ 4840441 w 12192001"/>
              <a:gd name="connsiteY142" fmla="*/ 2209829 h 2344739"/>
              <a:gd name="connsiteX143" fmla="*/ 4762447 w 12192001"/>
              <a:gd name="connsiteY143" fmla="*/ 2182061 h 2344739"/>
              <a:gd name="connsiteX144" fmla="*/ 4723186 w 12192001"/>
              <a:gd name="connsiteY144" fmla="*/ 2173047 h 2344739"/>
              <a:gd name="connsiteX145" fmla="*/ 4721176 w 12192001"/>
              <a:gd name="connsiteY145" fmla="*/ 2172298 h 2344739"/>
              <a:gd name="connsiteX146" fmla="*/ 4722111 w 12192001"/>
              <a:gd name="connsiteY146" fmla="*/ 2172087 h 2344739"/>
              <a:gd name="connsiteX147" fmla="*/ 4717202 w 12192001"/>
              <a:gd name="connsiteY147" fmla="*/ 2170817 h 2344739"/>
              <a:gd name="connsiteX148" fmla="*/ 4721176 w 12192001"/>
              <a:gd name="connsiteY148" fmla="*/ 2172298 h 2344739"/>
              <a:gd name="connsiteX149" fmla="*/ 4715526 w 12192001"/>
              <a:gd name="connsiteY149" fmla="*/ 2173573 h 2344739"/>
              <a:gd name="connsiteX150" fmla="*/ 4515814 w 12192001"/>
              <a:gd name="connsiteY150" fmla="*/ 2163671 h 2344739"/>
              <a:gd name="connsiteX151" fmla="*/ 4428543 w 12192001"/>
              <a:gd name="connsiteY151" fmla="*/ 2153020 h 2344739"/>
              <a:gd name="connsiteX152" fmla="*/ 4362875 w 12192001"/>
              <a:gd name="connsiteY152" fmla="*/ 2151674 h 2344739"/>
              <a:gd name="connsiteX153" fmla="*/ 4316966 w 12192001"/>
              <a:gd name="connsiteY153" fmla="*/ 2158289 h 2344739"/>
              <a:gd name="connsiteX154" fmla="*/ 4315110 w 12192001"/>
              <a:gd name="connsiteY154" fmla="*/ 2156948 h 2344739"/>
              <a:gd name="connsiteX155" fmla="*/ 4295144 w 12192001"/>
              <a:gd name="connsiteY155" fmla="*/ 2155069 h 2344739"/>
              <a:gd name="connsiteX156" fmla="*/ 4290064 w 12192001"/>
              <a:gd name="connsiteY156" fmla="*/ 2157986 h 2344739"/>
              <a:gd name="connsiteX157" fmla="*/ 4276142 w 12192001"/>
              <a:gd name="connsiteY157" fmla="*/ 2157740 h 2344739"/>
              <a:gd name="connsiteX158" fmla="*/ 4248117 w 12192001"/>
              <a:gd name="connsiteY158" fmla="*/ 2160064 h 2344739"/>
              <a:gd name="connsiteX159" fmla="*/ 4202051 w 12192001"/>
              <a:gd name="connsiteY159" fmla="*/ 2157269 h 2344739"/>
              <a:gd name="connsiteX160" fmla="*/ 4201745 w 12192001"/>
              <a:gd name="connsiteY160" fmla="*/ 2156010 h 2344739"/>
              <a:gd name="connsiteX161" fmla="*/ 4191248 w 12192001"/>
              <a:gd name="connsiteY161" fmla="*/ 2150376 h 2344739"/>
              <a:gd name="connsiteX162" fmla="*/ 4142745 w 12192001"/>
              <a:gd name="connsiteY162" fmla="*/ 2134511 h 2344739"/>
              <a:gd name="connsiteX163" fmla="*/ 4083097 w 12192001"/>
              <a:gd name="connsiteY163" fmla="*/ 2107978 h 2344739"/>
              <a:gd name="connsiteX164" fmla="*/ 4074546 w 12192001"/>
              <a:gd name="connsiteY164" fmla="*/ 2107143 h 2344739"/>
              <a:gd name="connsiteX165" fmla="*/ 4074427 w 12192001"/>
              <a:gd name="connsiteY165" fmla="*/ 2106844 h 2344739"/>
              <a:gd name="connsiteX166" fmla="*/ 4065510 w 12192001"/>
              <a:gd name="connsiteY166" fmla="*/ 2105400 h 2344739"/>
              <a:gd name="connsiteX167" fmla="*/ 4058954 w 12192001"/>
              <a:gd name="connsiteY167" fmla="*/ 2105618 h 2344739"/>
              <a:gd name="connsiteX168" fmla="*/ 4042364 w 12192001"/>
              <a:gd name="connsiteY168" fmla="*/ 2103997 h 2344739"/>
              <a:gd name="connsiteX169" fmla="*/ 4036997 w 12192001"/>
              <a:gd name="connsiteY169" fmla="*/ 2101563 h 2344739"/>
              <a:gd name="connsiteX170" fmla="*/ 4035363 w 12192001"/>
              <a:gd name="connsiteY170" fmla="*/ 2097896 h 2344739"/>
              <a:gd name="connsiteX171" fmla="*/ 4033778 w 12192001"/>
              <a:gd name="connsiteY171" fmla="*/ 2098131 h 2344739"/>
              <a:gd name="connsiteX172" fmla="*/ 4004538 w 12192001"/>
              <a:gd name="connsiteY172" fmla="*/ 2085563 h 2344739"/>
              <a:gd name="connsiteX173" fmla="*/ 3936846 w 12192001"/>
              <a:gd name="connsiteY173" fmla="*/ 2068106 h 2344739"/>
              <a:gd name="connsiteX174" fmla="*/ 3897275 w 12192001"/>
              <a:gd name="connsiteY174" fmla="*/ 2062451 h 2344739"/>
              <a:gd name="connsiteX175" fmla="*/ 3789760 w 12192001"/>
              <a:gd name="connsiteY175" fmla="*/ 2042213 h 2344739"/>
              <a:gd name="connsiteX176" fmla="*/ 3682513 w 12192001"/>
              <a:gd name="connsiteY176" fmla="*/ 2018290 h 2344739"/>
              <a:gd name="connsiteX177" fmla="*/ 3610035 w 12192001"/>
              <a:gd name="connsiteY177" fmla="*/ 1986019 h 2344739"/>
              <a:gd name="connsiteX178" fmla="*/ 3603855 w 12192001"/>
              <a:gd name="connsiteY178" fmla="*/ 1987381 h 2344739"/>
              <a:gd name="connsiteX179" fmla="*/ 3594736 w 12192001"/>
              <a:gd name="connsiteY179" fmla="*/ 1987545 h 2344739"/>
              <a:gd name="connsiteX180" fmla="*/ 3594501 w 12192001"/>
              <a:gd name="connsiteY180" fmla="*/ 1987276 h 2344739"/>
              <a:gd name="connsiteX181" fmla="*/ 3585978 w 12192001"/>
              <a:gd name="connsiteY181" fmla="*/ 1987966 h 2344739"/>
              <a:gd name="connsiteX182" fmla="*/ 3536135 w 12192001"/>
              <a:gd name="connsiteY182" fmla="*/ 1978267 h 2344739"/>
              <a:gd name="connsiteX183" fmla="*/ 3473223 w 12192001"/>
              <a:gd name="connsiteY183" fmla="*/ 1974606 h 2344739"/>
              <a:gd name="connsiteX184" fmla="*/ 3400728 w 12192001"/>
              <a:gd name="connsiteY184" fmla="*/ 1962558 h 2344739"/>
              <a:gd name="connsiteX185" fmla="*/ 3363888 w 12192001"/>
              <a:gd name="connsiteY185" fmla="*/ 1979510 h 2344739"/>
              <a:gd name="connsiteX186" fmla="*/ 3344026 w 12192001"/>
              <a:gd name="connsiteY186" fmla="*/ 1981192 h 2344739"/>
              <a:gd name="connsiteX187" fmla="*/ 3341698 w 12192001"/>
              <a:gd name="connsiteY187" fmla="*/ 1980217 h 2344739"/>
              <a:gd name="connsiteX188" fmla="*/ 3262356 w 12192001"/>
              <a:gd name="connsiteY188" fmla="*/ 1986094 h 2344739"/>
              <a:gd name="connsiteX189" fmla="*/ 3142556 w 12192001"/>
              <a:gd name="connsiteY189" fmla="*/ 1993869 h 2344739"/>
              <a:gd name="connsiteX190" fmla="*/ 3030291 w 12192001"/>
              <a:gd name="connsiteY190" fmla="*/ 1996512 h 2344739"/>
              <a:gd name="connsiteX191" fmla="*/ 2781569 w 12192001"/>
              <a:gd name="connsiteY191" fmla="*/ 2018333 h 2344739"/>
              <a:gd name="connsiteX192" fmla="*/ 2646527 w 12192001"/>
              <a:gd name="connsiteY192" fmla="*/ 2028869 h 2344739"/>
              <a:gd name="connsiteX193" fmla="*/ 2568028 w 12192001"/>
              <a:gd name="connsiteY193" fmla="*/ 2002628 h 2344739"/>
              <a:gd name="connsiteX194" fmla="*/ 2443255 w 12192001"/>
              <a:gd name="connsiteY194" fmla="*/ 2016529 h 2344739"/>
              <a:gd name="connsiteX195" fmla="*/ 2315112 w 12192001"/>
              <a:gd name="connsiteY195" fmla="*/ 2024996 h 2344739"/>
              <a:gd name="connsiteX196" fmla="*/ 2208578 w 12192001"/>
              <a:gd name="connsiteY196" fmla="*/ 2019763 h 2344739"/>
              <a:gd name="connsiteX197" fmla="*/ 2094665 w 12192001"/>
              <a:gd name="connsiteY197" fmla="*/ 2003052 h 2344739"/>
              <a:gd name="connsiteX198" fmla="*/ 1997356 w 12192001"/>
              <a:gd name="connsiteY198" fmla="*/ 1995032 h 2344739"/>
              <a:gd name="connsiteX199" fmla="*/ 1928172 w 12192001"/>
              <a:gd name="connsiteY199" fmla="*/ 2016977 h 2344739"/>
              <a:gd name="connsiteX200" fmla="*/ 1921650 w 12192001"/>
              <a:gd name="connsiteY200" fmla="*/ 2012146 h 2344739"/>
              <a:gd name="connsiteX201" fmla="*/ 1873080 w 12192001"/>
              <a:gd name="connsiteY201" fmla="*/ 2013741 h 2344739"/>
              <a:gd name="connsiteX202" fmla="*/ 1786655 w 12192001"/>
              <a:gd name="connsiteY202" fmla="*/ 2041363 h 2344739"/>
              <a:gd name="connsiteX203" fmla="*/ 1738204 w 12192001"/>
              <a:gd name="connsiteY203" fmla="*/ 2036312 h 2344739"/>
              <a:gd name="connsiteX204" fmla="*/ 1675071 w 12192001"/>
              <a:gd name="connsiteY204" fmla="*/ 2019963 h 2344739"/>
              <a:gd name="connsiteX205" fmla="*/ 1608669 w 12192001"/>
              <a:gd name="connsiteY205" fmla="*/ 2013066 h 2344739"/>
              <a:gd name="connsiteX206" fmla="*/ 1496110 w 12192001"/>
              <a:gd name="connsiteY206" fmla="*/ 1987476 h 2344739"/>
              <a:gd name="connsiteX207" fmla="*/ 1149979 w 12192001"/>
              <a:gd name="connsiteY207" fmla="*/ 1938041 h 2344739"/>
              <a:gd name="connsiteX208" fmla="*/ 858269 w 12192001"/>
              <a:gd name="connsiteY208" fmla="*/ 1928608 h 2344739"/>
              <a:gd name="connsiteX209" fmla="*/ 837540 w 12192001"/>
              <a:gd name="connsiteY209" fmla="*/ 1929821 h 2344739"/>
              <a:gd name="connsiteX210" fmla="*/ 816809 w 12192001"/>
              <a:gd name="connsiteY210" fmla="*/ 1927857 h 2344739"/>
              <a:gd name="connsiteX211" fmla="*/ 811506 w 12192001"/>
              <a:gd name="connsiteY211" fmla="*/ 1930751 h 2344739"/>
              <a:gd name="connsiteX212" fmla="*/ 797041 w 12192001"/>
              <a:gd name="connsiteY212" fmla="*/ 1930446 h 2344739"/>
              <a:gd name="connsiteX213" fmla="*/ 767901 w 12192001"/>
              <a:gd name="connsiteY213" fmla="*/ 1932653 h 2344739"/>
              <a:gd name="connsiteX214" fmla="*/ 763053 w 12192001"/>
              <a:gd name="connsiteY214" fmla="*/ 1930432 h 2344739"/>
              <a:gd name="connsiteX215" fmla="*/ 720047 w 12192001"/>
              <a:gd name="connsiteY215" fmla="*/ 1929661 h 2344739"/>
              <a:gd name="connsiteX216" fmla="*/ 719742 w 12192001"/>
              <a:gd name="connsiteY216" fmla="*/ 1928399 h 2344739"/>
              <a:gd name="connsiteX217" fmla="*/ 708875 w 12192001"/>
              <a:gd name="connsiteY217" fmla="*/ 1922722 h 2344739"/>
              <a:gd name="connsiteX218" fmla="*/ 596792 w 12192001"/>
              <a:gd name="connsiteY218" fmla="*/ 1879864 h 2344739"/>
              <a:gd name="connsiteX219" fmla="*/ 578535 w 12192001"/>
              <a:gd name="connsiteY219" fmla="*/ 1877212 h 2344739"/>
              <a:gd name="connsiteX220" fmla="*/ 571717 w 12192001"/>
              <a:gd name="connsiteY220" fmla="*/ 1877401 h 2344739"/>
              <a:gd name="connsiteX221" fmla="*/ 445099 w 12192001"/>
              <a:gd name="connsiteY221" fmla="*/ 1839371 h 2344739"/>
              <a:gd name="connsiteX222" fmla="*/ 404015 w 12192001"/>
              <a:gd name="connsiteY222" fmla="*/ 1833548 h 2344739"/>
              <a:gd name="connsiteX223" fmla="*/ 292435 w 12192001"/>
              <a:gd name="connsiteY223" fmla="*/ 1812852 h 2344739"/>
              <a:gd name="connsiteX224" fmla="*/ 118381 w 12192001"/>
              <a:gd name="connsiteY224" fmla="*/ 1761047 h 2344739"/>
              <a:gd name="connsiteX225" fmla="*/ 15526 w 12192001"/>
              <a:gd name="connsiteY225" fmla="*/ 1758191 h 2344739"/>
              <a:gd name="connsiteX226" fmla="*/ 2 w 12192001"/>
              <a:gd name="connsiteY226" fmla="*/ 1752722 h 2344739"/>
              <a:gd name="connsiteX227" fmla="*/ 1 w 12192001"/>
              <a:gd name="connsiteY227" fmla="*/ 762497 h 2344739"/>
              <a:gd name="connsiteX228" fmla="*/ 0 w 12192001"/>
              <a:gd name="connsiteY228" fmla="*/ 762497 h 2344739"/>
              <a:gd name="connsiteX229" fmla="*/ 0 w 12192001"/>
              <a:gd name="connsiteY229" fmla="*/ 222213 h 2344739"/>
              <a:gd name="connsiteX230" fmla="*/ 0 w 12192001"/>
              <a:gd name="connsiteY230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97041 w 12192001"/>
              <a:gd name="connsiteY211" fmla="*/ 1930446 h 2344739"/>
              <a:gd name="connsiteX212" fmla="*/ 767901 w 12192001"/>
              <a:gd name="connsiteY212" fmla="*/ 1932653 h 2344739"/>
              <a:gd name="connsiteX213" fmla="*/ 763053 w 12192001"/>
              <a:gd name="connsiteY213" fmla="*/ 1930432 h 2344739"/>
              <a:gd name="connsiteX214" fmla="*/ 720047 w 12192001"/>
              <a:gd name="connsiteY214" fmla="*/ 1929661 h 2344739"/>
              <a:gd name="connsiteX215" fmla="*/ 719742 w 12192001"/>
              <a:gd name="connsiteY215" fmla="*/ 1928399 h 2344739"/>
              <a:gd name="connsiteX216" fmla="*/ 708875 w 12192001"/>
              <a:gd name="connsiteY216" fmla="*/ 1922722 h 2344739"/>
              <a:gd name="connsiteX217" fmla="*/ 596792 w 12192001"/>
              <a:gd name="connsiteY217" fmla="*/ 1879864 h 2344739"/>
              <a:gd name="connsiteX218" fmla="*/ 578535 w 12192001"/>
              <a:gd name="connsiteY218" fmla="*/ 1877212 h 2344739"/>
              <a:gd name="connsiteX219" fmla="*/ 571717 w 12192001"/>
              <a:gd name="connsiteY219" fmla="*/ 1877401 h 2344739"/>
              <a:gd name="connsiteX220" fmla="*/ 445099 w 12192001"/>
              <a:gd name="connsiteY220" fmla="*/ 1839371 h 2344739"/>
              <a:gd name="connsiteX221" fmla="*/ 404015 w 12192001"/>
              <a:gd name="connsiteY221" fmla="*/ 1833548 h 2344739"/>
              <a:gd name="connsiteX222" fmla="*/ 292435 w 12192001"/>
              <a:gd name="connsiteY222" fmla="*/ 1812852 h 2344739"/>
              <a:gd name="connsiteX223" fmla="*/ 118381 w 12192001"/>
              <a:gd name="connsiteY223" fmla="*/ 1761047 h 2344739"/>
              <a:gd name="connsiteX224" fmla="*/ 15526 w 12192001"/>
              <a:gd name="connsiteY224" fmla="*/ 1758191 h 2344739"/>
              <a:gd name="connsiteX225" fmla="*/ 2 w 12192001"/>
              <a:gd name="connsiteY225" fmla="*/ 1752722 h 2344739"/>
              <a:gd name="connsiteX226" fmla="*/ 1 w 12192001"/>
              <a:gd name="connsiteY226" fmla="*/ 762497 h 2344739"/>
              <a:gd name="connsiteX227" fmla="*/ 0 w 12192001"/>
              <a:gd name="connsiteY227" fmla="*/ 762497 h 2344739"/>
              <a:gd name="connsiteX228" fmla="*/ 0 w 12192001"/>
              <a:gd name="connsiteY228" fmla="*/ 222213 h 2344739"/>
              <a:gd name="connsiteX229" fmla="*/ 0 w 12192001"/>
              <a:gd name="connsiteY229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05669 w 12192001"/>
              <a:gd name="connsiteY25" fmla="*/ 1033623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97041 w 12192001"/>
              <a:gd name="connsiteY211" fmla="*/ 1930446 h 2344739"/>
              <a:gd name="connsiteX212" fmla="*/ 767901 w 12192001"/>
              <a:gd name="connsiteY212" fmla="*/ 1932653 h 2344739"/>
              <a:gd name="connsiteX213" fmla="*/ 763053 w 12192001"/>
              <a:gd name="connsiteY213" fmla="*/ 1930432 h 2344739"/>
              <a:gd name="connsiteX214" fmla="*/ 720047 w 12192001"/>
              <a:gd name="connsiteY214" fmla="*/ 1929661 h 2344739"/>
              <a:gd name="connsiteX215" fmla="*/ 719742 w 12192001"/>
              <a:gd name="connsiteY215" fmla="*/ 1928399 h 2344739"/>
              <a:gd name="connsiteX216" fmla="*/ 708875 w 12192001"/>
              <a:gd name="connsiteY216" fmla="*/ 1922722 h 2344739"/>
              <a:gd name="connsiteX217" fmla="*/ 596792 w 12192001"/>
              <a:gd name="connsiteY217" fmla="*/ 1879864 h 2344739"/>
              <a:gd name="connsiteX218" fmla="*/ 578535 w 12192001"/>
              <a:gd name="connsiteY218" fmla="*/ 1877212 h 2344739"/>
              <a:gd name="connsiteX219" fmla="*/ 571717 w 12192001"/>
              <a:gd name="connsiteY219" fmla="*/ 1877401 h 2344739"/>
              <a:gd name="connsiteX220" fmla="*/ 445099 w 12192001"/>
              <a:gd name="connsiteY220" fmla="*/ 1839371 h 2344739"/>
              <a:gd name="connsiteX221" fmla="*/ 404015 w 12192001"/>
              <a:gd name="connsiteY221" fmla="*/ 1833548 h 2344739"/>
              <a:gd name="connsiteX222" fmla="*/ 292435 w 12192001"/>
              <a:gd name="connsiteY222" fmla="*/ 1812852 h 2344739"/>
              <a:gd name="connsiteX223" fmla="*/ 118381 w 12192001"/>
              <a:gd name="connsiteY223" fmla="*/ 1761047 h 2344739"/>
              <a:gd name="connsiteX224" fmla="*/ 15526 w 12192001"/>
              <a:gd name="connsiteY224" fmla="*/ 1758191 h 2344739"/>
              <a:gd name="connsiteX225" fmla="*/ 2 w 12192001"/>
              <a:gd name="connsiteY225" fmla="*/ 1752722 h 2344739"/>
              <a:gd name="connsiteX226" fmla="*/ 1 w 12192001"/>
              <a:gd name="connsiteY226" fmla="*/ 762497 h 2344739"/>
              <a:gd name="connsiteX227" fmla="*/ 0 w 12192001"/>
              <a:gd name="connsiteY227" fmla="*/ 762497 h 2344739"/>
              <a:gd name="connsiteX228" fmla="*/ 0 w 12192001"/>
              <a:gd name="connsiteY228" fmla="*/ 222213 h 2344739"/>
              <a:gd name="connsiteX229" fmla="*/ 0 w 12192001"/>
              <a:gd name="connsiteY229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05669 w 12192001"/>
              <a:gd name="connsiteY25" fmla="*/ 1033623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97041 w 12192001"/>
              <a:gd name="connsiteY211" fmla="*/ 1930446 h 2344739"/>
              <a:gd name="connsiteX212" fmla="*/ 767901 w 12192001"/>
              <a:gd name="connsiteY212" fmla="*/ 1932653 h 2344739"/>
              <a:gd name="connsiteX213" fmla="*/ 763053 w 12192001"/>
              <a:gd name="connsiteY213" fmla="*/ 1930432 h 2344739"/>
              <a:gd name="connsiteX214" fmla="*/ 720047 w 12192001"/>
              <a:gd name="connsiteY214" fmla="*/ 1929661 h 2344739"/>
              <a:gd name="connsiteX215" fmla="*/ 719742 w 12192001"/>
              <a:gd name="connsiteY215" fmla="*/ 1928399 h 2344739"/>
              <a:gd name="connsiteX216" fmla="*/ 708875 w 12192001"/>
              <a:gd name="connsiteY216" fmla="*/ 1922722 h 2344739"/>
              <a:gd name="connsiteX217" fmla="*/ 596792 w 12192001"/>
              <a:gd name="connsiteY217" fmla="*/ 1879864 h 2344739"/>
              <a:gd name="connsiteX218" fmla="*/ 578535 w 12192001"/>
              <a:gd name="connsiteY218" fmla="*/ 1877212 h 2344739"/>
              <a:gd name="connsiteX219" fmla="*/ 571717 w 12192001"/>
              <a:gd name="connsiteY219" fmla="*/ 1877401 h 2344739"/>
              <a:gd name="connsiteX220" fmla="*/ 445099 w 12192001"/>
              <a:gd name="connsiteY220" fmla="*/ 1839371 h 2344739"/>
              <a:gd name="connsiteX221" fmla="*/ 404015 w 12192001"/>
              <a:gd name="connsiteY221" fmla="*/ 1833548 h 2344739"/>
              <a:gd name="connsiteX222" fmla="*/ 292435 w 12192001"/>
              <a:gd name="connsiteY222" fmla="*/ 1812852 h 2344739"/>
              <a:gd name="connsiteX223" fmla="*/ 118381 w 12192001"/>
              <a:gd name="connsiteY223" fmla="*/ 1761047 h 2344739"/>
              <a:gd name="connsiteX224" fmla="*/ 15526 w 12192001"/>
              <a:gd name="connsiteY224" fmla="*/ 1758191 h 2344739"/>
              <a:gd name="connsiteX225" fmla="*/ 2 w 12192001"/>
              <a:gd name="connsiteY225" fmla="*/ 1752722 h 2344739"/>
              <a:gd name="connsiteX226" fmla="*/ 1 w 12192001"/>
              <a:gd name="connsiteY226" fmla="*/ 762497 h 2344739"/>
              <a:gd name="connsiteX227" fmla="*/ 0 w 12192001"/>
              <a:gd name="connsiteY227" fmla="*/ 762497 h 2344739"/>
              <a:gd name="connsiteX228" fmla="*/ 0 w 12192001"/>
              <a:gd name="connsiteY228" fmla="*/ 222213 h 2344739"/>
              <a:gd name="connsiteX229" fmla="*/ 0 w 12192001"/>
              <a:gd name="connsiteY229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05669 w 12192001"/>
              <a:gd name="connsiteY25" fmla="*/ 1033623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97041 w 12192001"/>
              <a:gd name="connsiteY211" fmla="*/ 1930446 h 2344739"/>
              <a:gd name="connsiteX212" fmla="*/ 767901 w 12192001"/>
              <a:gd name="connsiteY212" fmla="*/ 1932653 h 2344739"/>
              <a:gd name="connsiteX213" fmla="*/ 720047 w 12192001"/>
              <a:gd name="connsiteY213" fmla="*/ 1929661 h 2344739"/>
              <a:gd name="connsiteX214" fmla="*/ 719742 w 12192001"/>
              <a:gd name="connsiteY214" fmla="*/ 1928399 h 2344739"/>
              <a:gd name="connsiteX215" fmla="*/ 708875 w 12192001"/>
              <a:gd name="connsiteY215" fmla="*/ 1922722 h 2344739"/>
              <a:gd name="connsiteX216" fmla="*/ 596792 w 12192001"/>
              <a:gd name="connsiteY216" fmla="*/ 1879864 h 2344739"/>
              <a:gd name="connsiteX217" fmla="*/ 578535 w 12192001"/>
              <a:gd name="connsiteY217" fmla="*/ 1877212 h 2344739"/>
              <a:gd name="connsiteX218" fmla="*/ 571717 w 12192001"/>
              <a:gd name="connsiteY218" fmla="*/ 1877401 h 2344739"/>
              <a:gd name="connsiteX219" fmla="*/ 445099 w 12192001"/>
              <a:gd name="connsiteY219" fmla="*/ 1839371 h 2344739"/>
              <a:gd name="connsiteX220" fmla="*/ 404015 w 12192001"/>
              <a:gd name="connsiteY220" fmla="*/ 1833548 h 2344739"/>
              <a:gd name="connsiteX221" fmla="*/ 292435 w 12192001"/>
              <a:gd name="connsiteY221" fmla="*/ 1812852 h 2344739"/>
              <a:gd name="connsiteX222" fmla="*/ 118381 w 12192001"/>
              <a:gd name="connsiteY222" fmla="*/ 1761047 h 2344739"/>
              <a:gd name="connsiteX223" fmla="*/ 15526 w 12192001"/>
              <a:gd name="connsiteY223" fmla="*/ 1758191 h 2344739"/>
              <a:gd name="connsiteX224" fmla="*/ 2 w 12192001"/>
              <a:gd name="connsiteY224" fmla="*/ 1752722 h 2344739"/>
              <a:gd name="connsiteX225" fmla="*/ 1 w 12192001"/>
              <a:gd name="connsiteY225" fmla="*/ 762497 h 2344739"/>
              <a:gd name="connsiteX226" fmla="*/ 0 w 12192001"/>
              <a:gd name="connsiteY226" fmla="*/ 762497 h 2344739"/>
              <a:gd name="connsiteX227" fmla="*/ 0 w 12192001"/>
              <a:gd name="connsiteY227" fmla="*/ 222213 h 2344739"/>
              <a:gd name="connsiteX228" fmla="*/ 0 w 12192001"/>
              <a:gd name="connsiteY228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05669 w 12192001"/>
              <a:gd name="connsiteY25" fmla="*/ 1033623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67901 w 12192001"/>
              <a:gd name="connsiteY211" fmla="*/ 1932653 h 2344739"/>
              <a:gd name="connsiteX212" fmla="*/ 720047 w 12192001"/>
              <a:gd name="connsiteY212" fmla="*/ 1929661 h 2344739"/>
              <a:gd name="connsiteX213" fmla="*/ 719742 w 12192001"/>
              <a:gd name="connsiteY213" fmla="*/ 1928399 h 2344739"/>
              <a:gd name="connsiteX214" fmla="*/ 708875 w 12192001"/>
              <a:gd name="connsiteY214" fmla="*/ 1922722 h 2344739"/>
              <a:gd name="connsiteX215" fmla="*/ 596792 w 12192001"/>
              <a:gd name="connsiteY215" fmla="*/ 1879864 h 2344739"/>
              <a:gd name="connsiteX216" fmla="*/ 578535 w 12192001"/>
              <a:gd name="connsiteY216" fmla="*/ 1877212 h 2344739"/>
              <a:gd name="connsiteX217" fmla="*/ 571717 w 12192001"/>
              <a:gd name="connsiteY217" fmla="*/ 1877401 h 2344739"/>
              <a:gd name="connsiteX218" fmla="*/ 445099 w 12192001"/>
              <a:gd name="connsiteY218" fmla="*/ 1839371 h 2344739"/>
              <a:gd name="connsiteX219" fmla="*/ 404015 w 12192001"/>
              <a:gd name="connsiteY219" fmla="*/ 1833548 h 2344739"/>
              <a:gd name="connsiteX220" fmla="*/ 292435 w 12192001"/>
              <a:gd name="connsiteY220" fmla="*/ 1812852 h 2344739"/>
              <a:gd name="connsiteX221" fmla="*/ 118381 w 12192001"/>
              <a:gd name="connsiteY221" fmla="*/ 1761047 h 2344739"/>
              <a:gd name="connsiteX222" fmla="*/ 15526 w 12192001"/>
              <a:gd name="connsiteY222" fmla="*/ 1758191 h 2344739"/>
              <a:gd name="connsiteX223" fmla="*/ 2 w 12192001"/>
              <a:gd name="connsiteY223" fmla="*/ 1752722 h 2344739"/>
              <a:gd name="connsiteX224" fmla="*/ 1 w 12192001"/>
              <a:gd name="connsiteY224" fmla="*/ 762497 h 2344739"/>
              <a:gd name="connsiteX225" fmla="*/ 0 w 12192001"/>
              <a:gd name="connsiteY225" fmla="*/ 762497 h 2344739"/>
              <a:gd name="connsiteX226" fmla="*/ 0 w 12192001"/>
              <a:gd name="connsiteY226" fmla="*/ 222213 h 2344739"/>
              <a:gd name="connsiteX227" fmla="*/ 0 w 12192001"/>
              <a:gd name="connsiteY227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05669 w 12192001"/>
              <a:gd name="connsiteY25" fmla="*/ 1033623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20047 w 12192001"/>
              <a:gd name="connsiteY211" fmla="*/ 1929661 h 2344739"/>
              <a:gd name="connsiteX212" fmla="*/ 719742 w 12192001"/>
              <a:gd name="connsiteY212" fmla="*/ 1928399 h 2344739"/>
              <a:gd name="connsiteX213" fmla="*/ 708875 w 12192001"/>
              <a:gd name="connsiteY213" fmla="*/ 1922722 h 2344739"/>
              <a:gd name="connsiteX214" fmla="*/ 596792 w 12192001"/>
              <a:gd name="connsiteY214" fmla="*/ 1879864 h 2344739"/>
              <a:gd name="connsiteX215" fmla="*/ 578535 w 12192001"/>
              <a:gd name="connsiteY215" fmla="*/ 1877212 h 2344739"/>
              <a:gd name="connsiteX216" fmla="*/ 571717 w 12192001"/>
              <a:gd name="connsiteY216" fmla="*/ 1877401 h 2344739"/>
              <a:gd name="connsiteX217" fmla="*/ 445099 w 12192001"/>
              <a:gd name="connsiteY217" fmla="*/ 1839371 h 2344739"/>
              <a:gd name="connsiteX218" fmla="*/ 404015 w 12192001"/>
              <a:gd name="connsiteY218" fmla="*/ 1833548 h 2344739"/>
              <a:gd name="connsiteX219" fmla="*/ 292435 w 12192001"/>
              <a:gd name="connsiteY219" fmla="*/ 1812852 h 2344739"/>
              <a:gd name="connsiteX220" fmla="*/ 118381 w 12192001"/>
              <a:gd name="connsiteY220" fmla="*/ 1761047 h 2344739"/>
              <a:gd name="connsiteX221" fmla="*/ 15526 w 12192001"/>
              <a:gd name="connsiteY221" fmla="*/ 1758191 h 2344739"/>
              <a:gd name="connsiteX222" fmla="*/ 2 w 12192001"/>
              <a:gd name="connsiteY222" fmla="*/ 1752722 h 2344739"/>
              <a:gd name="connsiteX223" fmla="*/ 1 w 12192001"/>
              <a:gd name="connsiteY223" fmla="*/ 762497 h 2344739"/>
              <a:gd name="connsiteX224" fmla="*/ 0 w 12192001"/>
              <a:gd name="connsiteY224" fmla="*/ 762497 h 2344739"/>
              <a:gd name="connsiteX225" fmla="*/ 0 w 12192001"/>
              <a:gd name="connsiteY225" fmla="*/ 222213 h 2344739"/>
              <a:gd name="connsiteX226" fmla="*/ 0 w 12192001"/>
              <a:gd name="connsiteY226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05669 w 12192001"/>
              <a:gd name="connsiteY25" fmla="*/ 1033623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20047 w 12192001"/>
              <a:gd name="connsiteY211" fmla="*/ 1929661 h 2344739"/>
              <a:gd name="connsiteX212" fmla="*/ 719742 w 12192001"/>
              <a:gd name="connsiteY212" fmla="*/ 1928399 h 2344739"/>
              <a:gd name="connsiteX213" fmla="*/ 708875 w 12192001"/>
              <a:gd name="connsiteY213" fmla="*/ 1922722 h 2344739"/>
              <a:gd name="connsiteX214" fmla="*/ 596792 w 12192001"/>
              <a:gd name="connsiteY214" fmla="*/ 1879864 h 2344739"/>
              <a:gd name="connsiteX215" fmla="*/ 578535 w 12192001"/>
              <a:gd name="connsiteY215" fmla="*/ 1877212 h 2344739"/>
              <a:gd name="connsiteX216" fmla="*/ 571717 w 12192001"/>
              <a:gd name="connsiteY216" fmla="*/ 1877401 h 2344739"/>
              <a:gd name="connsiteX217" fmla="*/ 445099 w 12192001"/>
              <a:gd name="connsiteY217" fmla="*/ 1839371 h 2344739"/>
              <a:gd name="connsiteX218" fmla="*/ 404015 w 12192001"/>
              <a:gd name="connsiteY218" fmla="*/ 1833548 h 2344739"/>
              <a:gd name="connsiteX219" fmla="*/ 292435 w 12192001"/>
              <a:gd name="connsiteY219" fmla="*/ 1812852 h 2344739"/>
              <a:gd name="connsiteX220" fmla="*/ 118381 w 12192001"/>
              <a:gd name="connsiteY220" fmla="*/ 1761047 h 2344739"/>
              <a:gd name="connsiteX221" fmla="*/ 15526 w 12192001"/>
              <a:gd name="connsiteY221" fmla="*/ 1758191 h 2344739"/>
              <a:gd name="connsiteX222" fmla="*/ 2 w 12192001"/>
              <a:gd name="connsiteY222" fmla="*/ 1752722 h 2344739"/>
              <a:gd name="connsiteX223" fmla="*/ 1 w 12192001"/>
              <a:gd name="connsiteY223" fmla="*/ 762497 h 2344739"/>
              <a:gd name="connsiteX224" fmla="*/ 0 w 12192001"/>
              <a:gd name="connsiteY224" fmla="*/ 222213 h 2344739"/>
              <a:gd name="connsiteX225" fmla="*/ 0 w 12192001"/>
              <a:gd name="connsiteY225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101593 w 12193149"/>
              <a:gd name="connsiteY58" fmla="*/ 1742432 h 2344739"/>
              <a:gd name="connsiteX59" fmla="*/ 10083317 w 12193149"/>
              <a:gd name="connsiteY59" fmla="*/ 1743296 h 2344739"/>
              <a:gd name="connsiteX60" fmla="*/ 10040388 w 12193149"/>
              <a:gd name="connsiteY60" fmla="*/ 1741632 h 2344739"/>
              <a:gd name="connsiteX61" fmla="*/ 9961167 w 12193149"/>
              <a:gd name="connsiteY61" fmla="*/ 1757147 h 2344739"/>
              <a:gd name="connsiteX62" fmla="*/ 9848940 w 12193149"/>
              <a:gd name="connsiteY62" fmla="*/ 1763915 h 2344739"/>
              <a:gd name="connsiteX63" fmla="*/ 9729457 w 12193149"/>
              <a:gd name="connsiteY63" fmla="*/ 1784122 h 2344739"/>
              <a:gd name="connsiteX64" fmla="*/ 9585655 w 12193149"/>
              <a:gd name="connsiteY64" fmla="*/ 1795542 h 2344739"/>
              <a:gd name="connsiteX65" fmla="*/ 9344200 w 12193149"/>
              <a:gd name="connsiteY65" fmla="*/ 1841244 h 2344739"/>
              <a:gd name="connsiteX66" fmla="*/ 9232518 w 12193149"/>
              <a:gd name="connsiteY66" fmla="*/ 1893149 h 2344739"/>
              <a:gd name="connsiteX67" fmla="*/ 9195958 w 12193149"/>
              <a:gd name="connsiteY67" fmla="*/ 1903228 h 2344739"/>
              <a:gd name="connsiteX68" fmla="*/ 9190394 w 12193149"/>
              <a:gd name="connsiteY68" fmla="*/ 1912467 h 2344739"/>
              <a:gd name="connsiteX69" fmla="*/ 9114960 w 12193149"/>
              <a:gd name="connsiteY69" fmla="*/ 1919069 h 2344739"/>
              <a:gd name="connsiteX70" fmla="*/ 9054601 w 12193149"/>
              <a:gd name="connsiteY70" fmla="*/ 1910755 h 2344739"/>
              <a:gd name="connsiteX71" fmla="*/ 9006634 w 12193149"/>
              <a:gd name="connsiteY71" fmla="*/ 1914040 h 2344739"/>
              <a:gd name="connsiteX72" fmla="*/ 9006349 w 12193149"/>
              <a:gd name="connsiteY72" fmla="*/ 1913800 h 2344739"/>
              <a:gd name="connsiteX73" fmla="*/ 8997380 w 12193149"/>
              <a:gd name="connsiteY73" fmla="*/ 1915011 h 2344739"/>
              <a:gd name="connsiteX74" fmla="*/ 8991542 w 12193149"/>
              <a:gd name="connsiteY74" fmla="*/ 1917072 h 2344739"/>
              <a:gd name="connsiteX75" fmla="*/ 8975485 w 12193149"/>
              <a:gd name="connsiteY75" fmla="*/ 1920298 h 2344739"/>
              <a:gd name="connsiteX76" fmla="*/ 8969159 w 12193149"/>
              <a:gd name="connsiteY76" fmla="*/ 1919598 h 2344739"/>
              <a:gd name="connsiteX77" fmla="*/ 8964196 w 12193149"/>
              <a:gd name="connsiteY77" fmla="*/ 1917373 h 2344739"/>
              <a:gd name="connsiteX78" fmla="*/ 8930136 w 12193149"/>
              <a:gd name="connsiteY78" fmla="*/ 1914185 h 2344739"/>
              <a:gd name="connsiteX79" fmla="*/ 8753592 w 12193149"/>
              <a:gd name="connsiteY79" fmla="*/ 1933417 h 2344739"/>
              <a:gd name="connsiteX80" fmla="*/ 8708995 w 12193149"/>
              <a:gd name="connsiteY80" fmla="*/ 1935518 h 2344739"/>
              <a:gd name="connsiteX81" fmla="*/ 8597219 w 12193149"/>
              <a:gd name="connsiteY81" fmla="*/ 1944090 h 2344739"/>
              <a:gd name="connsiteX82" fmla="*/ 8526378 w 12193149"/>
              <a:gd name="connsiteY82" fmla="*/ 1929248 h 2344739"/>
              <a:gd name="connsiteX83" fmla="*/ 8512131 w 12193149"/>
              <a:gd name="connsiteY83" fmla="*/ 1935163 h 2344739"/>
              <a:gd name="connsiteX84" fmla="*/ 8507315 w 12193149"/>
              <a:gd name="connsiteY84" fmla="*/ 1938164 h 2344739"/>
              <a:gd name="connsiteX85" fmla="*/ 8499116 w 12193149"/>
              <a:gd name="connsiteY85" fmla="*/ 1940902 h 2344739"/>
              <a:gd name="connsiteX86" fmla="*/ 8498742 w 12193149"/>
              <a:gd name="connsiteY86" fmla="*/ 1940723 h 2344739"/>
              <a:gd name="connsiteX87" fmla="*/ 8491397 w 12193149"/>
              <a:gd name="connsiteY87" fmla="*/ 1943773 h 2344739"/>
              <a:gd name="connsiteX88" fmla="*/ 8368330 w 12193149"/>
              <a:gd name="connsiteY88" fmla="*/ 1957815 h 2344739"/>
              <a:gd name="connsiteX89" fmla="*/ 8354947 w 12193149"/>
              <a:gd name="connsiteY89" fmla="*/ 1958009 h 2344739"/>
              <a:gd name="connsiteX90" fmla="*/ 8353521 w 12193149"/>
              <a:gd name="connsiteY90" fmla="*/ 1957169 h 2344739"/>
              <a:gd name="connsiteX91" fmla="*/ 8321252 w 12193149"/>
              <a:gd name="connsiteY91" fmla="*/ 1974587 h 2344739"/>
              <a:gd name="connsiteX92" fmla="*/ 8315581 w 12193149"/>
              <a:gd name="connsiteY92" fmla="*/ 1974913 h 2344739"/>
              <a:gd name="connsiteX93" fmla="*/ 8296322 w 12193149"/>
              <a:gd name="connsiteY93" fmla="*/ 1988808 h 2344739"/>
              <a:gd name="connsiteX94" fmla="*/ 8285424 w 12193149"/>
              <a:gd name="connsiteY94" fmla="*/ 1994631 h 2344739"/>
              <a:gd name="connsiteX95" fmla="*/ 8284298 w 12193149"/>
              <a:gd name="connsiteY95" fmla="*/ 1999074 h 2344739"/>
              <a:gd name="connsiteX96" fmla="*/ 8267224 w 12193149"/>
              <a:gd name="connsiteY96" fmla="*/ 2006249 h 2344739"/>
              <a:gd name="connsiteX97" fmla="*/ 8264525 w 12193149"/>
              <a:gd name="connsiteY97" fmla="*/ 2006019 h 2344739"/>
              <a:gd name="connsiteX98" fmla="*/ 8253181 w 12193149"/>
              <a:gd name="connsiteY98" fmla="*/ 2015862 h 2344739"/>
              <a:gd name="connsiteX99" fmla="*/ 8246982 w 12193149"/>
              <a:gd name="connsiteY99" fmla="*/ 2028854 h 2344739"/>
              <a:gd name="connsiteX100" fmla="*/ 8091420 w 12193149"/>
              <a:gd name="connsiteY100" fmla="*/ 2075015 h 2344739"/>
              <a:gd name="connsiteX101" fmla="*/ 7906555 w 12193149"/>
              <a:gd name="connsiteY101" fmla="*/ 2116988 h 2344739"/>
              <a:gd name="connsiteX102" fmla="*/ 7719893 w 12193149"/>
              <a:gd name="connsiteY102" fmla="*/ 2142703 h 2344739"/>
              <a:gd name="connsiteX103" fmla="*/ 7615495 w 12193149"/>
              <a:gd name="connsiteY103" fmla="*/ 2139232 h 2344739"/>
              <a:gd name="connsiteX104" fmla="*/ 7528691 w 12193149"/>
              <a:gd name="connsiteY104" fmla="*/ 2145060 h 2344739"/>
              <a:gd name="connsiteX105" fmla="*/ 7520719 w 12193149"/>
              <a:gd name="connsiteY105" fmla="*/ 2147613 h 2344739"/>
              <a:gd name="connsiteX106" fmla="*/ 7508559 w 12193149"/>
              <a:gd name="connsiteY106" fmla="*/ 2148948 h 2344739"/>
              <a:gd name="connsiteX107" fmla="*/ 7508188 w 12193149"/>
              <a:gd name="connsiteY107" fmla="*/ 2148621 h 2344739"/>
              <a:gd name="connsiteX108" fmla="*/ 7496943 w 12193149"/>
              <a:gd name="connsiteY108" fmla="*/ 2150573 h 2344739"/>
              <a:gd name="connsiteX109" fmla="*/ 7406539 w 12193149"/>
              <a:gd name="connsiteY109" fmla="*/ 2142468 h 2344739"/>
              <a:gd name="connsiteX110" fmla="*/ 7219707 w 12193149"/>
              <a:gd name="connsiteY110" fmla="*/ 2156680 h 2344739"/>
              <a:gd name="connsiteX111" fmla="*/ 7202249 w 12193149"/>
              <a:gd name="connsiteY111" fmla="*/ 2161230 h 2344739"/>
              <a:gd name="connsiteX112" fmla="*/ 7198152 w 12193149"/>
              <a:gd name="connsiteY112" fmla="*/ 2166588 h 2344739"/>
              <a:gd name="connsiteX113" fmla="*/ 7171956 w 12193149"/>
              <a:gd name="connsiteY113" fmla="*/ 2171236 h 2344739"/>
              <a:gd name="connsiteX114" fmla="*/ 7098136 w 12193149"/>
              <a:gd name="connsiteY114" fmla="*/ 2183464 h 2344739"/>
              <a:gd name="connsiteX115" fmla="*/ 7019644 w 12193149"/>
              <a:gd name="connsiteY115" fmla="*/ 2183090 h 2344739"/>
              <a:gd name="connsiteX116" fmla="*/ 6905294 w 12193149"/>
              <a:gd name="connsiteY116" fmla="*/ 2212596 h 2344739"/>
              <a:gd name="connsiteX117" fmla="*/ 6709370 w 12193149"/>
              <a:gd name="connsiteY117" fmla="*/ 2240551 h 2344739"/>
              <a:gd name="connsiteX118" fmla="*/ 6550602 w 12193149"/>
              <a:gd name="connsiteY118" fmla="*/ 2269327 h 2344739"/>
              <a:gd name="connsiteX119" fmla="*/ 6318708 w 12193149"/>
              <a:gd name="connsiteY119" fmla="*/ 2316127 h 2344739"/>
              <a:gd name="connsiteX120" fmla="*/ 6169822 w 12193149"/>
              <a:gd name="connsiteY120" fmla="*/ 2318214 h 2344739"/>
              <a:gd name="connsiteX121" fmla="*/ 6074996 w 12193149"/>
              <a:gd name="connsiteY121" fmla="*/ 2338676 h 2344739"/>
              <a:gd name="connsiteX122" fmla="*/ 6069677 w 12193149"/>
              <a:gd name="connsiteY122" fmla="*/ 2337139 h 2344739"/>
              <a:gd name="connsiteX123" fmla="*/ 6049786 w 12193149"/>
              <a:gd name="connsiteY123" fmla="*/ 2337822 h 2344739"/>
              <a:gd name="connsiteX124" fmla="*/ 6042433 w 12193149"/>
              <a:gd name="connsiteY124" fmla="*/ 2329473 h 2344739"/>
              <a:gd name="connsiteX125" fmla="*/ 6011238 w 12193149"/>
              <a:gd name="connsiteY125" fmla="*/ 2324380 h 2344739"/>
              <a:gd name="connsiteX126" fmla="*/ 5958523 w 12193149"/>
              <a:gd name="connsiteY126" fmla="*/ 2328024 h 2344739"/>
              <a:gd name="connsiteX127" fmla="*/ 5760067 w 12193149"/>
              <a:gd name="connsiteY127" fmla="*/ 2343716 h 2344739"/>
              <a:gd name="connsiteX128" fmla="*/ 5628108 w 12193149"/>
              <a:gd name="connsiteY128" fmla="*/ 2344739 h 2344739"/>
              <a:gd name="connsiteX129" fmla="*/ 5472054 w 12193149"/>
              <a:gd name="connsiteY129" fmla="*/ 2330719 h 2344739"/>
              <a:gd name="connsiteX130" fmla="*/ 5433909 w 12193149"/>
              <a:gd name="connsiteY130" fmla="*/ 2319466 h 2344739"/>
              <a:gd name="connsiteX131" fmla="*/ 5382817 w 12193149"/>
              <a:gd name="connsiteY131" fmla="*/ 2301764 h 2344739"/>
              <a:gd name="connsiteX132" fmla="*/ 5262912 w 12193149"/>
              <a:gd name="connsiteY132" fmla="*/ 2281347 h 2344739"/>
              <a:gd name="connsiteX133" fmla="*/ 5224109 w 12193149"/>
              <a:gd name="connsiteY133" fmla="*/ 2270223 h 2344739"/>
              <a:gd name="connsiteX134" fmla="*/ 5175808 w 12193149"/>
              <a:gd name="connsiteY134" fmla="*/ 2267233 h 2344739"/>
              <a:gd name="connsiteX135" fmla="*/ 5157702 w 12193149"/>
              <a:gd name="connsiteY135" fmla="*/ 2260010 h 2344739"/>
              <a:gd name="connsiteX136" fmla="*/ 5143747 w 12193149"/>
              <a:gd name="connsiteY136" fmla="*/ 2256610 h 2344739"/>
              <a:gd name="connsiteX137" fmla="*/ 5140744 w 12193149"/>
              <a:gd name="connsiteY137" fmla="*/ 2254509 h 2344739"/>
              <a:gd name="connsiteX138" fmla="*/ 5122807 w 12193149"/>
              <a:gd name="connsiteY138" fmla="*/ 2243656 h 2344739"/>
              <a:gd name="connsiteX139" fmla="*/ 5066938 w 12193149"/>
              <a:gd name="connsiteY139" fmla="*/ 2250227 h 2344739"/>
              <a:gd name="connsiteX140" fmla="*/ 5012662 w 12193149"/>
              <a:gd name="connsiteY140" fmla="*/ 2233846 h 2344739"/>
              <a:gd name="connsiteX141" fmla="*/ 4841589 w 12193149"/>
              <a:gd name="connsiteY141" fmla="*/ 2209829 h 2344739"/>
              <a:gd name="connsiteX142" fmla="*/ 4763595 w 12193149"/>
              <a:gd name="connsiteY142" fmla="*/ 2182061 h 2344739"/>
              <a:gd name="connsiteX143" fmla="*/ 4724334 w 12193149"/>
              <a:gd name="connsiteY143" fmla="*/ 2173047 h 2344739"/>
              <a:gd name="connsiteX144" fmla="*/ 4722324 w 12193149"/>
              <a:gd name="connsiteY144" fmla="*/ 2172298 h 2344739"/>
              <a:gd name="connsiteX145" fmla="*/ 4723259 w 12193149"/>
              <a:gd name="connsiteY145" fmla="*/ 2172087 h 2344739"/>
              <a:gd name="connsiteX146" fmla="*/ 4718350 w 12193149"/>
              <a:gd name="connsiteY146" fmla="*/ 2170817 h 2344739"/>
              <a:gd name="connsiteX147" fmla="*/ 4722324 w 12193149"/>
              <a:gd name="connsiteY147" fmla="*/ 2172298 h 2344739"/>
              <a:gd name="connsiteX148" fmla="*/ 4716674 w 12193149"/>
              <a:gd name="connsiteY148" fmla="*/ 2173573 h 2344739"/>
              <a:gd name="connsiteX149" fmla="*/ 4516962 w 12193149"/>
              <a:gd name="connsiteY149" fmla="*/ 2163671 h 2344739"/>
              <a:gd name="connsiteX150" fmla="*/ 4429691 w 12193149"/>
              <a:gd name="connsiteY150" fmla="*/ 2153020 h 2344739"/>
              <a:gd name="connsiteX151" fmla="*/ 4364023 w 12193149"/>
              <a:gd name="connsiteY151" fmla="*/ 2151674 h 2344739"/>
              <a:gd name="connsiteX152" fmla="*/ 4318114 w 12193149"/>
              <a:gd name="connsiteY152" fmla="*/ 2158289 h 2344739"/>
              <a:gd name="connsiteX153" fmla="*/ 4316258 w 12193149"/>
              <a:gd name="connsiteY153" fmla="*/ 2156948 h 2344739"/>
              <a:gd name="connsiteX154" fmla="*/ 4296292 w 12193149"/>
              <a:gd name="connsiteY154" fmla="*/ 2155069 h 2344739"/>
              <a:gd name="connsiteX155" fmla="*/ 4291212 w 12193149"/>
              <a:gd name="connsiteY155" fmla="*/ 2157986 h 2344739"/>
              <a:gd name="connsiteX156" fmla="*/ 4277290 w 12193149"/>
              <a:gd name="connsiteY156" fmla="*/ 2157740 h 2344739"/>
              <a:gd name="connsiteX157" fmla="*/ 4249265 w 12193149"/>
              <a:gd name="connsiteY157" fmla="*/ 2160064 h 2344739"/>
              <a:gd name="connsiteX158" fmla="*/ 4203199 w 12193149"/>
              <a:gd name="connsiteY158" fmla="*/ 2157269 h 2344739"/>
              <a:gd name="connsiteX159" fmla="*/ 4202893 w 12193149"/>
              <a:gd name="connsiteY159" fmla="*/ 2156010 h 2344739"/>
              <a:gd name="connsiteX160" fmla="*/ 4192396 w 12193149"/>
              <a:gd name="connsiteY160" fmla="*/ 2150376 h 2344739"/>
              <a:gd name="connsiteX161" fmla="*/ 4143893 w 12193149"/>
              <a:gd name="connsiteY161" fmla="*/ 2134511 h 2344739"/>
              <a:gd name="connsiteX162" fmla="*/ 4084245 w 12193149"/>
              <a:gd name="connsiteY162" fmla="*/ 2107978 h 2344739"/>
              <a:gd name="connsiteX163" fmla="*/ 4075694 w 12193149"/>
              <a:gd name="connsiteY163" fmla="*/ 2107143 h 2344739"/>
              <a:gd name="connsiteX164" fmla="*/ 4075575 w 12193149"/>
              <a:gd name="connsiteY164" fmla="*/ 2106844 h 2344739"/>
              <a:gd name="connsiteX165" fmla="*/ 4066658 w 12193149"/>
              <a:gd name="connsiteY165" fmla="*/ 2105400 h 2344739"/>
              <a:gd name="connsiteX166" fmla="*/ 4060102 w 12193149"/>
              <a:gd name="connsiteY166" fmla="*/ 2105618 h 2344739"/>
              <a:gd name="connsiteX167" fmla="*/ 4043512 w 12193149"/>
              <a:gd name="connsiteY167" fmla="*/ 2103997 h 2344739"/>
              <a:gd name="connsiteX168" fmla="*/ 4038145 w 12193149"/>
              <a:gd name="connsiteY168" fmla="*/ 2101563 h 2344739"/>
              <a:gd name="connsiteX169" fmla="*/ 4036511 w 12193149"/>
              <a:gd name="connsiteY169" fmla="*/ 2097896 h 2344739"/>
              <a:gd name="connsiteX170" fmla="*/ 4034926 w 12193149"/>
              <a:gd name="connsiteY170" fmla="*/ 2098131 h 2344739"/>
              <a:gd name="connsiteX171" fmla="*/ 4005686 w 12193149"/>
              <a:gd name="connsiteY171" fmla="*/ 2085563 h 2344739"/>
              <a:gd name="connsiteX172" fmla="*/ 3937994 w 12193149"/>
              <a:gd name="connsiteY172" fmla="*/ 2068106 h 2344739"/>
              <a:gd name="connsiteX173" fmla="*/ 3898423 w 12193149"/>
              <a:gd name="connsiteY173" fmla="*/ 2062451 h 2344739"/>
              <a:gd name="connsiteX174" fmla="*/ 3790908 w 12193149"/>
              <a:gd name="connsiteY174" fmla="*/ 2042213 h 2344739"/>
              <a:gd name="connsiteX175" fmla="*/ 3683661 w 12193149"/>
              <a:gd name="connsiteY175" fmla="*/ 2018290 h 2344739"/>
              <a:gd name="connsiteX176" fmla="*/ 3611183 w 12193149"/>
              <a:gd name="connsiteY176" fmla="*/ 1986019 h 2344739"/>
              <a:gd name="connsiteX177" fmla="*/ 3605003 w 12193149"/>
              <a:gd name="connsiteY177" fmla="*/ 1987381 h 2344739"/>
              <a:gd name="connsiteX178" fmla="*/ 3595884 w 12193149"/>
              <a:gd name="connsiteY178" fmla="*/ 1987545 h 2344739"/>
              <a:gd name="connsiteX179" fmla="*/ 3595649 w 12193149"/>
              <a:gd name="connsiteY179" fmla="*/ 1987276 h 2344739"/>
              <a:gd name="connsiteX180" fmla="*/ 3587126 w 12193149"/>
              <a:gd name="connsiteY180" fmla="*/ 1987966 h 2344739"/>
              <a:gd name="connsiteX181" fmla="*/ 3537283 w 12193149"/>
              <a:gd name="connsiteY181" fmla="*/ 1978267 h 2344739"/>
              <a:gd name="connsiteX182" fmla="*/ 3474371 w 12193149"/>
              <a:gd name="connsiteY182" fmla="*/ 1974606 h 2344739"/>
              <a:gd name="connsiteX183" fmla="*/ 3401876 w 12193149"/>
              <a:gd name="connsiteY183" fmla="*/ 1962558 h 2344739"/>
              <a:gd name="connsiteX184" fmla="*/ 3365036 w 12193149"/>
              <a:gd name="connsiteY184" fmla="*/ 1979510 h 2344739"/>
              <a:gd name="connsiteX185" fmla="*/ 3345174 w 12193149"/>
              <a:gd name="connsiteY185" fmla="*/ 1981192 h 2344739"/>
              <a:gd name="connsiteX186" fmla="*/ 3342846 w 12193149"/>
              <a:gd name="connsiteY186" fmla="*/ 1980217 h 2344739"/>
              <a:gd name="connsiteX187" fmla="*/ 3263504 w 12193149"/>
              <a:gd name="connsiteY187" fmla="*/ 1986094 h 2344739"/>
              <a:gd name="connsiteX188" fmla="*/ 3143704 w 12193149"/>
              <a:gd name="connsiteY188" fmla="*/ 1993869 h 2344739"/>
              <a:gd name="connsiteX189" fmla="*/ 3031439 w 12193149"/>
              <a:gd name="connsiteY189" fmla="*/ 1996512 h 2344739"/>
              <a:gd name="connsiteX190" fmla="*/ 2782717 w 12193149"/>
              <a:gd name="connsiteY190" fmla="*/ 2018333 h 2344739"/>
              <a:gd name="connsiteX191" fmla="*/ 2647675 w 12193149"/>
              <a:gd name="connsiteY191" fmla="*/ 2028869 h 2344739"/>
              <a:gd name="connsiteX192" fmla="*/ 2569176 w 12193149"/>
              <a:gd name="connsiteY192" fmla="*/ 2002628 h 2344739"/>
              <a:gd name="connsiteX193" fmla="*/ 2444403 w 12193149"/>
              <a:gd name="connsiteY193" fmla="*/ 2016529 h 2344739"/>
              <a:gd name="connsiteX194" fmla="*/ 2316260 w 12193149"/>
              <a:gd name="connsiteY194" fmla="*/ 2024996 h 2344739"/>
              <a:gd name="connsiteX195" fmla="*/ 2209726 w 12193149"/>
              <a:gd name="connsiteY195" fmla="*/ 2019763 h 2344739"/>
              <a:gd name="connsiteX196" fmla="*/ 2095813 w 12193149"/>
              <a:gd name="connsiteY196" fmla="*/ 2003052 h 2344739"/>
              <a:gd name="connsiteX197" fmla="*/ 1998504 w 12193149"/>
              <a:gd name="connsiteY197" fmla="*/ 1995032 h 2344739"/>
              <a:gd name="connsiteX198" fmla="*/ 1929320 w 12193149"/>
              <a:gd name="connsiteY198" fmla="*/ 2016977 h 2344739"/>
              <a:gd name="connsiteX199" fmla="*/ 1922798 w 12193149"/>
              <a:gd name="connsiteY199" fmla="*/ 2012146 h 2344739"/>
              <a:gd name="connsiteX200" fmla="*/ 1874228 w 12193149"/>
              <a:gd name="connsiteY200" fmla="*/ 2013741 h 2344739"/>
              <a:gd name="connsiteX201" fmla="*/ 1787803 w 12193149"/>
              <a:gd name="connsiteY201" fmla="*/ 2041363 h 2344739"/>
              <a:gd name="connsiteX202" fmla="*/ 1739352 w 12193149"/>
              <a:gd name="connsiteY202" fmla="*/ 2036312 h 2344739"/>
              <a:gd name="connsiteX203" fmla="*/ 1676219 w 12193149"/>
              <a:gd name="connsiteY203" fmla="*/ 2019963 h 2344739"/>
              <a:gd name="connsiteX204" fmla="*/ 1609817 w 12193149"/>
              <a:gd name="connsiteY204" fmla="*/ 2013066 h 2344739"/>
              <a:gd name="connsiteX205" fmla="*/ 1497258 w 12193149"/>
              <a:gd name="connsiteY205" fmla="*/ 1987476 h 2344739"/>
              <a:gd name="connsiteX206" fmla="*/ 1151127 w 12193149"/>
              <a:gd name="connsiteY206" fmla="*/ 1938041 h 2344739"/>
              <a:gd name="connsiteX207" fmla="*/ 859417 w 12193149"/>
              <a:gd name="connsiteY207" fmla="*/ 1928608 h 2344739"/>
              <a:gd name="connsiteX208" fmla="*/ 838688 w 12193149"/>
              <a:gd name="connsiteY208" fmla="*/ 1929821 h 2344739"/>
              <a:gd name="connsiteX209" fmla="*/ 817957 w 12193149"/>
              <a:gd name="connsiteY209" fmla="*/ 1927857 h 2344739"/>
              <a:gd name="connsiteX210" fmla="*/ 812654 w 12193149"/>
              <a:gd name="connsiteY210" fmla="*/ 1930751 h 2344739"/>
              <a:gd name="connsiteX211" fmla="*/ 721195 w 12193149"/>
              <a:gd name="connsiteY211" fmla="*/ 1929661 h 2344739"/>
              <a:gd name="connsiteX212" fmla="*/ 720890 w 12193149"/>
              <a:gd name="connsiteY212" fmla="*/ 1928399 h 2344739"/>
              <a:gd name="connsiteX213" fmla="*/ 710023 w 12193149"/>
              <a:gd name="connsiteY213" fmla="*/ 1922722 h 2344739"/>
              <a:gd name="connsiteX214" fmla="*/ 597940 w 12193149"/>
              <a:gd name="connsiteY214" fmla="*/ 1879864 h 2344739"/>
              <a:gd name="connsiteX215" fmla="*/ 579683 w 12193149"/>
              <a:gd name="connsiteY215" fmla="*/ 1877212 h 2344739"/>
              <a:gd name="connsiteX216" fmla="*/ 572865 w 12193149"/>
              <a:gd name="connsiteY216" fmla="*/ 1877401 h 2344739"/>
              <a:gd name="connsiteX217" fmla="*/ 446247 w 12193149"/>
              <a:gd name="connsiteY217" fmla="*/ 1839371 h 2344739"/>
              <a:gd name="connsiteX218" fmla="*/ 405163 w 12193149"/>
              <a:gd name="connsiteY218" fmla="*/ 1833548 h 2344739"/>
              <a:gd name="connsiteX219" fmla="*/ 293583 w 12193149"/>
              <a:gd name="connsiteY219" fmla="*/ 1812852 h 2344739"/>
              <a:gd name="connsiteX220" fmla="*/ 119529 w 12193149"/>
              <a:gd name="connsiteY220" fmla="*/ 1761047 h 2344739"/>
              <a:gd name="connsiteX221" fmla="*/ 16674 w 12193149"/>
              <a:gd name="connsiteY221" fmla="*/ 1758191 h 2344739"/>
              <a:gd name="connsiteX222" fmla="*/ 1150 w 12193149"/>
              <a:gd name="connsiteY222" fmla="*/ 1752722 h 2344739"/>
              <a:gd name="connsiteX223" fmla="*/ 1148 w 12193149"/>
              <a:gd name="connsiteY223" fmla="*/ 222213 h 2344739"/>
              <a:gd name="connsiteX224" fmla="*/ 1148 w 12193149"/>
              <a:gd name="connsiteY224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101593 w 12193149"/>
              <a:gd name="connsiteY58" fmla="*/ 1742432 h 2344739"/>
              <a:gd name="connsiteX59" fmla="*/ 10083317 w 12193149"/>
              <a:gd name="connsiteY59" fmla="*/ 1743296 h 2344739"/>
              <a:gd name="connsiteX60" fmla="*/ 10040388 w 12193149"/>
              <a:gd name="connsiteY60" fmla="*/ 1741632 h 2344739"/>
              <a:gd name="connsiteX61" fmla="*/ 9961167 w 12193149"/>
              <a:gd name="connsiteY61" fmla="*/ 1757147 h 2344739"/>
              <a:gd name="connsiteX62" fmla="*/ 9848940 w 12193149"/>
              <a:gd name="connsiteY62" fmla="*/ 1763915 h 2344739"/>
              <a:gd name="connsiteX63" fmla="*/ 9729457 w 12193149"/>
              <a:gd name="connsiteY63" fmla="*/ 1784122 h 2344739"/>
              <a:gd name="connsiteX64" fmla="*/ 9585655 w 12193149"/>
              <a:gd name="connsiteY64" fmla="*/ 1795542 h 2344739"/>
              <a:gd name="connsiteX65" fmla="*/ 9344200 w 12193149"/>
              <a:gd name="connsiteY65" fmla="*/ 1841244 h 2344739"/>
              <a:gd name="connsiteX66" fmla="*/ 9232518 w 12193149"/>
              <a:gd name="connsiteY66" fmla="*/ 1893149 h 2344739"/>
              <a:gd name="connsiteX67" fmla="*/ 9195958 w 12193149"/>
              <a:gd name="connsiteY67" fmla="*/ 1903228 h 2344739"/>
              <a:gd name="connsiteX68" fmla="*/ 9190394 w 12193149"/>
              <a:gd name="connsiteY68" fmla="*/ 1912467 h 2344739"/>
              <a:gd name="connsiteX69" fmla="*/ 9114960 w 12193149"/>
              <a:gd name="connsiteY69" fmla="*/ 1919069 h 2344739"/>
              <a:gd name="connsiteX70" fmla="*/ 9054601 w 12193149"/>
              <a:gd name="connsiteY70" fmla="*/ 1910755 h 2344739"/>
              <a:gd name="connsiteX71" fmla="*/ 9006634 w 12193149"/>
              <a:gd name="connsiteY71" fmla="*/ 1914040 h 2344739"/>
              <a:gd name="connsiteX72" fmla="*/ 9006349 w 12193149"/>
              <a:gd name="connsiteY72" fmla="*/ 1913800 h 2344739"/>
              <a:gd name="connsiteX73" fmla="*/ 8997380 w 12193149"/>
              <a:gd name="connsiteY73" fmla="*/ 1915011 h 2344739"/>
              <a:gd name="connsiteX74" fmla="*/ 8991542 w 12193149"/>
              <a:gd name="connsiteY74" fmla="*/ 1917072 h 2344739"/>
              <a:gd name="connsiteX75" fmla="*/ 8975485 w 12193149"/>
              <a:gd name="connsiteY75" fmla="*/ 1920298 h 2344739"/>
              <a:gd name="connsiteX76" fmla="*/ 8969159 w 12193149"/>
              <a:gd name="connsiteY76" fmla="*/ 1919598 h 2344739"/>
              <a:gd name="connsiteX77" fmla="*/ 8964196 w 12193149"/>
              <a:gd name="connsiteY77" fmla="*/ 1917373 h 2344739"/>
              <a:gd name="connsiteX78" fmla="*/ 8930136 w 12193149"/>
              <a:gd name="connsiteY78" fmla="*/ 1914185 h 2344739"/>
              <a:gd name="connsiteX79" fmla="*/ 8753592 w 12193149"/>
              <a:gd name="connsiteY79" fmla="*/ 1933417 h 2344739"/>
              <a:gd name="connsiteX80" fmla="*/ 8708995 w 12193149"/>
              <a:gd name="connsiteY80" fmla="*/ 1935518 h 2344739"/>
              <a:gd name="connsiteX81" fmla="*/ 8597219 w 12193149"/>
              <a:gd name="connsiteY81" fmla="*/ 1944090 h 2344739"/>
              <a:gd name="connsiteX82" fmla="*/ 8526378 w 12193149"/>
              <a:gd name="connsiteY82" fmla="*/ 1929248 h 2344739"/>
              <a:gd name="connsiteX83" fmla="*/ 8512131 w 12193149"/>
              <a:gd name="connsiteY83" fmla="*/ 1935163 h 2344739"/>
              <a:gd name="connsiteX84" fmla="*/ 8507315 w 12193149"/>
              <a:gd name="connsiteY84" fmla="*/ 1938164 h 2344739"/>
              <a:gd name="connsiteX85" fmla="*/ 8499116 w 12193149"/>
              <a:gd name="connsiteY85" fmla="*/ 1940902 h 2344739"/>
              <a:gd name="connsiteX86" fmla="*/ 8498742 w 12193149"/>
              <a:gd name="connsiteY86" fmla="*/ 1940723 h 2344739"/>
              <a:gd name="connsiteX87" fmla="*/ 8491397 w 12193149"/>
              <a:gd name="connsiteY87" fmla="*/ 1943773 h 2344739"/>
              <a:gd name="connsiteX88" fmla="*/ 8368330 w 12193149"/>
              <a:gd name="connsiteY88" fmla="*/ 1957815 h 2344739"/>
              <a:gd name="connsiteX89" fmla="*/ 8354947 w 12193149"/>
              <a:gd name="connsiteY89" fmla="*/ 1958009 h 2344739"/>
              <a:gd name="connsiteX90" fmla="*/ 8321252 w 12193149"/>
              <a:gd name="connsiteY90" fmla="*/ 1974587 h 2344739"/>
              <a:gd name="connsiteX91" fmla="*/ 8315581 w 12193149"/>
              <a:gd name="connsiteY91" fmla="*/ 1974913 h 2344739"/>
              <a:gd name="connsiteX92" fmla="*/ 8296322 w 12193149"/>
              <a:gd name="connsiteY92" fmla="*/ 1988808 h 2344739"/>
              <a:gd name="connsiteX93" fmla="*/ 8285424 w 12193149"/>
              <a:gd name="connsiteY93" fmla="*/ 1994631 h 2344739"/>
              <a:gd name="connsiteX94" fmla="*/ 8284298 w 12193149"/>
              <a:gd name="connsiteY94" fmla="*/ 1999074 h 2344739"/>
              <a:gd name="connsiteX95" fmla="*/ 8267224 w 12193149"/>
              <a:gd name="connsiteY95" fmla="*/ 2006249 h 2344739"/>
              <a:gd name="connsiteX96" fmla="*/ 8264525 w 12193149"/>
              <a:gd name="connsiteY96" fmla="*/ 2006019 h 2344739"/>
              <a:gd name="connsiteX97" fmla="*/ 8253181 w 12193149"/>
              <a:gd name="connsiteY97" fmla="*/ 2015862 h 2344739"/>
              <a:gd name="connsiteX98" fmla="*/ 8246982 w 12193149"/>
              <a:gd name="connsiteY98" fmla="*/ 2028854 h 2344739"/>
              <a:gd name="connsiteX99" fmla="*/ 8091420 w 12193149"/>
              <a:gd name="connsiteY99" fmla="*/ 2075015 h 2344739"/>
              <a:gd name="connsiteX100" fmla="*/ 7906555 w 12193149"/>
              <a:gd name="connsiteY100" fmla="*/ 2116988 h 2344739"/>
              <a:gd name="connsiteX101" fmla="*/ 7719893 w 12193149"/>
              <a:gd name="connsiteY101" fmla="*/ 2142703 h 2344739"/>
              <a:gd name="connsiteX102" fmla="*/ 7615495 w 12193149"/>
              <a:gd name="connsiteY102" fmla="*/ 2139232 h 2344739"/>
              <a:gd name="connsiteX103" fmla="*/ 7528691 w 12193149"/>
              <a:gd name="connsiteY103" fmla="*/ 2145060 h 2344739"/>
              <a:gd name="connsiteX104" fmla="*/ 7520719 w 12193149"/>
              <a:gd name="connsiteY104" fmla="*/ 2147613 h 2344739"/>
              <a:gd name="connsiteX105" fmla="*/ 7508559 w 12193149"/>
              <a:gd name="connsiteY105" fmla="*/ 2148948 h 2344739"/>
              <a:gd name="connsiteX106" fmla="*/ 7508188 w 12193149"/>
              <a:gd name="connsiteY106" fmla="*/ 2148621 h 2344739"/>
              <a:gd name="connsiteX107" fmla="*/ 7496943 w 12193149"/>
              <a:gd name="connsiteY107" fmla="*/ 2150573 h 2344739"/>
              <a:gd name="connsiteX108" fmla="*/ 7406539 w 12193149"/>
              <a:gd name="connsiteY108" fmla="*/ 2142468 h 2344739"/>
              <a:gd name="connsiteX109" fmla="*/ 7219707 w 12193149"/>
              <a:gd name="connsiteY109" fmla="*/ 2156680 h 2344739"/>
              <a:gd name="connsiteX110" fmla="*/ 7202249 w 12193149"/>
              <a:gd name="connsiteY110" fmla="*/ 2161230 h 2344739"/>
              <a:gd name="connsiteX111" fmla="*/ 7198152 w 12193149"/>
              <a:gd name="connsiteY111" fmla="*/ 2166588 h 2344739"/>
              <a:gd name="connsiteX112" fmla="*/ 7171956 w 12193149"/>
              <a:gd name="connsiteY112" fmla="*/ 2171236 h 2344739"/>
              <a:gd name="connsiteX113" fmla="*/ 7098136 w 12193149"/>
              <a:gd name="connsiteY113" fmla="*/ 2183464 h 2344739"/>
              <a:gd name="connsiteX114" fmla="*/ 7019644 w 12193149"/>
              <a:gd name="connsiteY114" fmla="*/ 2183090 h 2344739"/>
              <a:gd name="connsiteX115" fmla="*/ 6905294 w 12193149"/>
              <a:gd name="connsiteY115" fmla="*/ 2212596 h 2344739"/>
              <a:gd name="connsiteX116" fmla="*/ 6709370 w 12193149"/>
              <a:gd name="connsiteY116" fmla="*/ 2240551 h 2344739"/>
              <a:gd name="connsiteX117" fmla="*/ 6550602 w 12193149"/>
              <a:gd name="connsiteY117" fmla="*/ 2269327 h 2344739"/>
              <a:gd name="connsiteX118" fmla="*/ 6318708 w 12193149"/>
              <a:gd name="connsiteY118" fmla="*/ 2316127 h 2344739"/>
              <a:gd name="connsiteX119" fmla="*/ 6169822 w 12193149"/>
              <a:gd name="connsiteY119" fmla="*/ 2318214 h 2344739"/>
              <a:gd name="connsiteX120" fmla="*/ 6074996 w 12193149"/>
              <a:gd name="connsiteY120" fmla="*/ 2338676 h 2344739"/>
              <a:gd name="connsiteX121" fmla="*/ 6069677 w 12193149"/>
              <a:gd name="connsiteY121" fmla="*/ 2337139 h 2344739"/>
              <a:gd name="connsiteX122" fmla="*/ 6049786 w 12193149"/>
              <a:gd name="connsiteY122" fmla="*/ 2337822 h 2344739"/>
              <a:gd name="connsiteX123" fmla="*/ 6042433 w 12193149"/>
              <a:gd name="connsiteY123" fmla="*/ 2329473 h 2344739"/>
              <a:gd name="connsiteX124" fmla="*/ 6011238 w 12193149"/>
              <a:gd name="connsiteY124" fmla="*/ 2324380 h 2344739"/>
              <a:gd name="connsiteX125" fmla="*/ 5958523 w 12193149"/>
              <a:gd name="connsiteY125" fmla="*/ 2328024 h 2344739"/>
              <a:gd name="connsiteX126" fmla="*/ 5760067 w 12193149"/>
              <a:gd name="connsiteY126" fmla="*/ 2343716 h 2344739"/>
              <a:gd name="connsiteX127" fmla="*/ 5628108 w 12193149"/>
              <a:gd name="connsiteY127" fmla="*/ 2344739 h 2344739"/>
              <a:gd name="connsiteX128" fmla="*/ 5472054 w 12193149"/>
              <a:gd name="connsiteY128" fmla="*/ 2330719 h 2344739"/>
              <a:gd name="connsiteX129" fmla="*/ 5433909 w 12193149"/>
              <a:gd name="connsiteY129" fmla="*/ 2319466 h 2344739"/>
              <a:gd name="connsiteX130" fmla="*/ 5382817 w 12193149"/>
              <a:gd name="connsiteY130" fmla="*/ 2301764 h 2344739"/>
              <a:gd name="connsiteX131" fmla="*/ 5262912 w 12193149"/>
              <a:gd name="connsiteY131" fmla="*/ 2281347 h 2344739"/>
              <a:gd name="connsiteX132" fmla="*/ 5224109 w 12193149"/>
              <a:gd name="connsiteY132" fmla="*/ 2270223 h 2344739"/>
              <a:gd name="connsiteX133" fmla="*/ 5175808 w 12193149"/>
              <a:gd name="connsiteY133" fmla="*/ 2267233 h 2344739"/>
              <a:gd name="connsiteX134" fmla="*/ 5157702 w 12193149"/>
              <a:gd name="connsiteY134" fmla="*/ 2260010 h 2344739"/>
              <a:gd name="connsiteX135" fmla="*/ 5143747 w 12193149"/>
              <a:gd name="connsiteY135" fmla="*/ 2256610 h 2344739"/>
              <a:gd name="connsiteX136" fmla="*/ 5140744 w 12193149"/>
              <a:gd name="connsiteY136" fmla="*/ 2254509 h 2344739"/>
              <a:gd name="connsiteX137" fmla="*/ 5122807 w 12193149"/>
              <a:gd name="connsiteY137" fmla="*/ 2243656 h 2344739"/>
              <a:gd name="connsiteX138" fmla="*/ 5066938 w 12193149"/>
              <a:gd name="connsiteY138" fmla="*/ 2250227 h 2344739"/>
              <a:gd name="connsiteX139" fmla="*/ 5012662 w 12193149"/>
              <a:gd name="connsiteY139" fmla="*/ 2233846 h 2344739"/>
              <a:gd name="connsiteX140" fmla="*/ 4841589 w 12193149"/>
              <a:gd name="connsiteY140" fmla="*/ 2209829 h 2344739"/>
              <a:gd name="connsiteX141" fmla="*/ 4763595 w 12193149"/>
              <a:gd name="connsiteY141" fmla="*/ 2182061 h 2344739"/>
              <a:gd name="connsiteX142" fmla="*/ 4724334 w 12193149"/>
              <a:gd name="connsiteY142" fmla="*/ 2173047 h 2344739"/>
              <a:gd name="connsiteX143" fmla="*/ 4722324 w 12193149"/>
              <a:gd name="connsiteY143" fmla="*/ 2172298 h 2344739"/>
              <a:gd name="connsiteX144" fmla="*/ 4723259 w 12193149"/>
              <a:gd name="connsiteY144" fmla="*/ 2172087 h 2344739"/>
              <a:gd name="connsiteX145" fmla="*/ 4718350 w 12193149"/>
              <a:gd name="connsiteY145" fmla="*/ 2170817 h 2344739"/>
              <a:gd name="connsiteX146" fmla="*/ 4722324 w 12193149"/>
              <a:gd name="connsiteY146" fmla="*/ 2172298 h 2344739"/>
              <a:gd name="connsiteX147" fmla="*/ 4716674 w 12193149"/>
              <a:gd name="connsiteY147" fmla="*/ 2173573 h 2344739"/>
              <a:gd name="connsiteX148" fmla="*/ 4516962 w 12193149"/>
              <a:gd name="connsiteY148" fmla="*/ 2163671 h 2344739"/>
              <a:gd name="connsiteX149" fmla="*/ 4429691 w 12193149"/>
              <a:gd name="connsiteY149" fmla="*/ 2153020 h 2344739"/>
              <a:gd name="connsiteX150" fmla="*/ 4364023 w 12193149"/>
              <a:gd name="connsiteY150" fmla="*/ 2151674 h 2344739"/>
              <a:gd name="connsiteX151" fmla="*/ 4318114 w 12193149"/>
              <a:gd name="connsiteY151" fmla="*/ 2158289 h 2344739"/>
              <a:gd name="connsiteX152" fmla="*/ 4316258 w 12193149"/>
              <a:gd name="connsiteY152" fmla="*/ 2156948 h 2344739"/>
              <a:gd name="connsiteX153" fmla="*/ 4296292 w 12193149"/>
              <a:gd name="connsiteY153" fmla="*/ 2155069 h 2344739"/>
              <a:gd name="connsiteX154" fmla="*/ 4291212 w 12193149"/>
              <a:gd name="connsiteY154" fmla="*/ 2157986 h 2344739"/>
              <a:gd name="connsiteX155" fmla="*/ 4277290 w 12193149"/>
              <a:gd name="connsiteY155" fmla="*/ 2157740 h 2344739"/>
              <a:gd name="connsiteX156" fmla="*/ 4249265 w 12193149"/>
              <a:gd name="connsiteY156" fmla="*/ 2160064 h 2344739"/>
              <a:gd name="connsiteX157" fmla="*/ 4203199 w 12193149"/>
              <a:gd name="connsiteY157" fmla="*/ 2157269 h 2344739"/>
              <a:gd name="connsiteX158" fmla="*/ 4202893 w 12193149"/>
              <a:gd name="connsiteY158" fmla="*/ 2156010 h 2344739"/>
              <a:gd name="connsiteX159" fmla="*/ 4192396 w 12193149"/>
              <a:gd name="connsiteY159" fmla="*/ 2150376 h 2344739"/>
              <a:gd name="connsiteX160" fmla="*/ 4143893 w 12193149"/>
              <a:gd name="connsiteY160" fmla="*/ 2134511 h 2344739"/>
              <a:gd name="connsiteX161" fmla="*/ 4084245 w 12193149"/>
              <a:gd name="connsiteY161" fmla="*/ 2107978 h 2344739"/>
              <a:gd name="connsiteX162" fmla="*/ 4075694 w 12193149"/>
              <a:gd name="connsiteY162" fmla="*/ 2107143 h 2344739"/>
              <a:gd name="connsiteX163" fmla="*/ 4075575 w 12193149"/>
              <a:gd name="connsiteY163" fmla="*/ 2106844 h 2344739"/>
              <a:gd name="connsiteX164" fmla="*/ 4066658 w 12193149"/>
              <a:gd name="connsiteY164" fmla="*/ 2105400 h 2344739"/>
              <a:gd name="connsiteX165" fmla="*/ 4060102 w 12193149"/>
              <a:gd name="connsiteY165" fmla="*/ 2105618 h 2344739"/>
              <a:gd name="connsiteX166" fmla="*/ 4043512 w 12193149"/>
              <a:gd name="connsiteY166" fmla="*/ 2103997 h 2344739"/>
              <a:gd name="connsiteX167" fmla="*/ 4038145 w 12193149"/>
              <a:gd name="connsiteY167" fmla="*/ 2101563 h 2344739"/>
              <a:gd name="connsiteX168" fmla="*/ 4036511 w 12193149"/>
              <a:gd name="connsiteY168" fmla="*/ 2097896 h 2344739"/>
              <a:gd name="connsiteX169" fmla="*/ 4034926 w 12193149"/>
              <a:gd name="connsiteY169" fmla="*/ 2098131 h 2344739"/>
              <a:gd name="connsiteX170" fmla="*/ 4005686 w 12193149"/>
              <a:gd name="connsiteY170" fmla="*/ 2085563 h 2344739"/>
              <a:gd name="connsiteX171" fmla="*/ 3937994 w 12193149"/>
              <a:gd name="connsiteY171" fmla="*/ 2068106 h 2344739"/>
              <a:gd name="connsiteX172" fmla="*/ 3898423 w 12193149"/>
              <a:gd name="connsiteY172" fmla="*/ 2062451 h 2344739"/>
              <a:gd name="connsiteX173" fmla="*/ 3790908 w 12193149"/>
              <a:gd name="connsiteY173" fmla="*/ 2042213 h 2344739"/>
              <a:gd name="connsiteX174" fmla="*/ 3683661 w 12193149"/>
              <a:gd name="connsiteY174" fmla="*/ 2018290 h 2344739"/>
              <a:gd name="connsiteX175" fmla="*/ 3611183 w 12193149"/>
              <a:gd name="connsiteY175" fmla="*/ 1986019 h 2344739"/>
              <a:gd name="connsiteX176" fmla="*/ 3605003 w 12193149"/>
              <a:gd name="connsiteY176" fmla="*/ 1987381 h 2344739"/>
              <a:gd name="connsiteX177" fmla="*/ 3595884 w 12193149"/>
              <a:gd name="connsiteY177" fmla="*/ 1987545 h 2344739"/>
              <a:gd name="connsiteX178" fmla="*/ 3595649 w 12193149"/>
              <a:gd name="connsiteY178" fmla="*/ 1987276 h 2344739"/>
              <a:gd name="connsiteX179" fmla="*/ 3587126 w 12193149"/>
              <a:gd name="connsiteY179" fmla="*/ 1987966 h 2344739"/>
              <a:gd name="connsiteX180" fmla="*/ 3537283 w 12193149"/>
              <a:gd name="connsiteY180" fmla="*/ 1978267 h 2344739"/>
              <a:gd name="connsiteX181" fmla="*/ 3474371 w 12193149"/>
              <a:gd name="connsiteY181" fmla="*/ 1974606 h 2344739"/>
              <a:gd name="connsiteX182" fmla="*/ 3401876 w 12193149"/>
              <a:gd name="connsiteY182" fmla="*/ 1962558 h 2344739"/>
              <a:gd name="connsiteX183" fmla="*/ 3365036 w 12193149"/>
              <a:gd name="connsiteY183" fmla="*/ 1979510 h 2344739"/>
              <a:gd name="connsiteX184" fmla="*/ 3345174 w 12193149"/>
              <a:gd name="connsiteY184" fmla="*/ 1981192 h 2344739"/>
              <a:gd name="connsiteX185" fmla="*/ 3342846 w 12193149"/>
              <a:gd name="connsiteY185" fmla="*/ 1980217 h 2344739"/>
              <a:gd name="connsiteX186" fmla="*/ 3263504 w 12193149"/>
              <a:gd name="connsiteY186" fmla="*/ 1986094 h 2344739"/>
              <a:gd name="connsiteX187" fmla="*/ 3143704 w 12193149"/>
              <a:gd name="connsiteY187" fmla="*/ 1993869 h 2344739"/>
              <a:gd name="connsiteX188" fmla="*/ 3031439 w 12193149"/>
              <a:gd name="connsiteY188" fmla="*/ 1996512 h 2344739"/>
              <a:gd name="connsiteX189" fmla="*/ 2782717 w 12193149"/>
              <a:gd name="connsiteY189" fmla="*/ 2018333 h 2344739"/>
              <a:gd name="connsiteX190" fmla="*/ 2647675 w 12193149"/>
              <a:gd name="connsiteY190" fmla="*/ 2028869 h 2344739"/>
              <a:gd name="connsiteX191" fmla="*/ 2569176 w 12193149"/>
              <a:gd name="connsiteY191" fmla="*/ 2002628 h 2344739"/>
              <a:gd name="connsiteX192" fmla="*/ 2444403 w 12193149"/>
              <a:gd name="connsiteY192" fmla="*/ 2016529 h 2344739"/>
              <a:gd name="connsiteX193" fmla="*/ 2316260 w 12193149"/>
              <a:gd name="connsiteY193" fmla="*/ 2024996 h 2344739"/>
              <a:gd name="connsiteX194" fmla="*/ 2209726 w 12193149"/>
              <a:gd name="connsiteY194" fmla="*/ 2019763 h 2344739"/>
              <a:gd name="connsiteX195" fmla="*/ 2095813 w 12193149"/>
              <a:gd name="connsiteY195" fmla="*/ 2003052 h 2344739"/>
              <a:gd name="connsiteX196" fmla="*/ 1998504 w 12193149"/>
              <a:gd name="connsiteY196" fmla="*/ 1995032 h 2344739"/>
              <a:gd name="connsiteX197" fmla="*/ 1929320 w 12193149"/>
              <a:gd name="connsiteY197" fmla="*/ 2016977 h 2344739"/>
              <a:gd name="connsiteX198" fmla="*/ 1922798 w 12193149"/>
              <a:gd name="connsiteY198" fmla="*/ 2012146 h 2344739"/>
              <a:gd name="connsiteX199" fmla="*/ 1874228 w 12193149"/>
              <a:gd name="connsiteY199" fmla="*/ 2013741 h 2344739"/>
              <a:gd name="connsiteX200" fmla="*/ 1787803 w 12193149"/>
              <a:gd name="connsiteY200" fmla="*/ 2041363 h 2344739"/>
              <a:gd name="connsiteX201" fmla="*/ 1739352 w 12193149"/>
              <a:gd name="connsiteY201" fmla="*/ 2036312 h 2344739"/>
              <a:gd name="connsiteX202" fmla="*/ 1676219 w 12193149"/>
              <a:gd name="connsiteY202" fmla="*/ 2019963 h 2344739"/>
              <a:gd name="connsiteX203" fmla="*/ 1609817 w 12193149"/>
              <a:gd name="connsiteY203" fmla="*/ 2013066 h 2344739"/>
              <a:gd name="connsiteX204" fmla="*/ 1497258 w 12193149"/>
              <a:gd name="connsiteY204" fmla="*/ 1987476 h 2344739"/>
              <a:gd name="connsiteX205" fmla="*/ 1151127 w 12193149"/>
              <a:gd name="connsiteY205" fmla="*/ 1938041 h 2344739"/>
              <a:gd name="connsiteX206" fmla="*/ 859417 w 12193149"/>
              <a:gd name="connsiteY206" fmla="*/ 1928608 h 2344739"/>
              <a:gd name="connsiteX207" fmla="*/ 838688 w 12193149"/>
              <a:gd name="connsiteY207" fmla="*/ 1929821 h 2344739"/>
              <a:gd name="connsiteX208" fmla="*/ 817957 w 12193149"/>
              <a:gd name="connsiteY208" fmla="*/ 1927857 h 2344739"/>
              <a:gd name="connsiteX209" fmla="*/ 812654 w 12193149"/>
              <a:gd name="connsiteY209" fmla="*/ 1930751 h 2344739"/>
              <a:gd name="connsiteX210" fmla="*/ 721195 w 12193149"/>
              <a:gd name="connsiteY210" fmla="*/ 1929661 h 2344739"/>
              <a:gd name="connsiteX211" fmla="*/ 720890 w 12193149"/>
              <a:gd name="connsiteY211" fmla="*/ 1928399 h 2344739"/>
              <a:gd name="connsiteX212" fmla="*/ 710023 w 12193149"/>
              <a:gd name="connsiteY212" fmla="*/ 1922722 h 2344739"/>
              <a:gd name="connsiteX213" fmla="*/ 597940 w 12193149"/>
              <a:gd name="connsiteY213" fmla="*/ 1879864 h 2344739"/>
              <a:gd name="connsiteX214" fmla="*/ 579683 w 12193149"/>
              <a:gd name="connsiteY214" fmla="*/ 1877212 h 2344739"/>
              <a:gd name="connsiteX215" fmla="*/ 572865 w 12193149"/>
              <a:gd name="connsiteY215" fmla="*/ 1877401 h 2344739"/>
              <a:gd name="connsiteX216" fmla="*/ 446247 w 12193149"/>
              <a:gd name="connsiteY216" fmla="*/ 1839371 h 2344739"/>
              <a:gd name="connsiteX217" fmla="*/ 405163 w 12193149"/>
              <a:gd name="connsiteY217" fmla="*/ 1833548 h 2344739"/>
              <a:gd name="connsiteX218" fmla="*/ 293583 w 12193149"/>
              <a:gd name="connsiteY218" fmla="*/ 1812852 h 2344739"/>
              <a:gd name="connsiteX219" fmla="*/ 119529 w 12193149"/>
              <a:gd name="connsiteY219" fmla="*/ 1761047 h 2344739"/>
              <a:gd name="connsiteX220" fmla="*/ 16674 w 12193149"/>
              <a:gd name="connsiteY220" fmla="*/ 1758191 h 2344739"/>
              <a:gd name="connsiteX221" fmla="*/ 1150 w 12193149"/>
              <a:gd name="connsiteY221" fmla="*/ 1752722 h 2344739"/>
              <a:gd name="connsiteX222" fmla="*/ 1148 w 12193149"/>
              <a:gd name="connsiteY222" fmla="*/ 222213 h 2344739"/>
              <a:gd name="connsiteX223" fmla="*/ 1148 w 12193149"/>
              <a:gd name="connsiteY223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101593 w 12193149"/>
              <a:gd name="connsiteY58" fmla="*/ 1742432 h 2344739"/>
              <a:gd name="connsiteX59" fmla="*/ 10083317 w 12193149"/>
              <a:gd name="connsiteY59" fmla="*/ 1743296 h 2344739"/>
              <a:gd name="connsiteX60" fmla="*/ 10040388 w 12193149"/>
              <a:gd name="connsiteY60" fmla="*/ 1741632 h 2344739"/>
              <a:gd name="connsiteX61" fmla="*/ 9961167 w 12193149"/>
              <a:gd name="connsiteY61" fmla="*/ 1757147 h 2344739"/>
              <a:gd name="connsiteX62" fmla="*/ 9848940 w 12193149"/>
              <a:gd name="connsiteY62" fmla="*/ 1763915 h 2344739"/>
              <a:gd name="connsiteX63" fmla="*/ 9729457 w 12193149"/>
              <a:gd name="connsiteY63" fmla="*/ 1784122 h 2344739"/>
              <a:gd name="connsiteX64" fmla="*/ 9585655 w 12193149"/>
              <a:gd name="connsiteY64" fmla="*/ 1795542 h 2344739"/>
              <a:gd name="connsiteX65" fmla="*/ 9344200 w 12193149"/>
              <a:gd name="connsiteY65" fmla="*/ 1841244 h 2344739"/>
              <a:gd name="connsiteX66" fmla="*/ 9232518 w 12193149"/>
              <a:gd name="connsiteY66" fmla="*/ 1893149 h 2344739"/>
              <a:gd name="connsiteX67" fmla="*/ 9195958 w 12193149"/>
              <a:gd name="connsiteY67" fmla="*/ 1903228 h 2344739"/>
              <a:gd name="connsiteX68" fmla="*/ 9114960 w 12193149"/>
              <a:gd name="connsiteY68" fmla="*/ 1919069 h 2344739"/>
              <a:gd name="connsiteX69" fmla="*/ 9054601 w 12193149"/>
              <a:gd name="connsiteY69" fmla="*/ 1910755 h 2344739"/>
              <a:gd name="connsiteX70" fmla="*/ 9006634 w 12193149"/>
              <a:gd name="connsiteY70" fmla="*/ 1914040 h 2344739"/>
              <a:gd name="connsiteX71" fmla="*/ 9006349 w 12193149"/>
              <a:gd name="connsiteY71" fmla="*/ 1913800 h 2344739"/>
              <a:gd name="connsiteX72" fmla="*/ 8997380 w 12193149"/>
              <a:gd name="connsiteY72" fmla="*/ 1915011 h 2344739"/>
              <a:gd name="connsiteX73" fmla="*/ 8991542 w 12193149"/>
              <a:gd name="connsiteY73" fmla="*/ 1917072 h 2344739"/>
              <a:gd name="connsiteX74" fmla="*/ 8975485 w 12193149"/>
              <a:gd name="connsiteY74" fmla="*/ 1920298 h 2344739"/>
              <a:gd name="connsiteX75" fmla="*/ 8969159 w 12193149"/>
              <a:gd name="connsiteY75" fmla="*/ 1919598 h 2344739"/>
              <a:gd name="connsiteX76" fmla="*/ 8964196 w 12193149"/>
              <a:gd name="connsiteY76" fmla="*/ 1917373 h 2344739"/>
              <a:gd name="connsiteX77" fmla="*/ 8930136 w 12193149"/>
              <a:gd name="connsiteY77" fmla="*/ 1914185 h 2344739"/>
              <a:gd name="connsiteX78" fmla="*/ 8753592 w 12193149"/>
              <a:gd name="connsiteY78" fmla="*/ 1933417 h 2344739"/>
              <a:gd name="connsiteX79" fmla="*/ 8708995 w 12193149"/>
              <a:gd name="connsiteY79" fmla="*/ 1935518 h 2344739"/>
              <a:gd name="connsiteX80" fmla="*/ 8597219 w 12193149"/>
              <a:gd name="connsiteY80" fmla="*/ 1944090 h 2344739"/>
              <a:gd name="connsiteX81" fmla="*/ 8526378 w 12193149"/>
              <a:gd name="connsiteY81" fmla="*/ 1929248 h 2344739"/>
              <a:gd name="connsiteX82" fmla="*/ 8512131 w 12193149"/>
              <a:gd name="connsiteY82" fmla="*/ 1935163 h 2344739"/>
              <a:gd name="connsiteX83" fmla="*/ 8507315 w 12193149"/>
              <a:gd name="connsiteY83" fmla="*/ 1938164 h 2344739"/>
              <a:gd name="connsiteX84" fmla="*/ 8499116 w 12193149"/>
              <a:gd name="connsiteY84" fmla="*/ 1940902 h 2344739"/>
              <a:gd name="connsiteX85" fmla="*/ 8498742 w 12193149"/>
              <a:gd name="connsiteY85" fmla="*/ 1940723 h 2344739"/>
              <a:gd name="connsiteX86" fmla="*/ 8491397 w 12193149"/>
              <a:gd name="connsiteY86" fmla="*/ 1943773 h 2344739"/>
              <a:gd name="connsiteX87" fmla="*/ 8368330 w 12193149"/>
              <a:gd name="connsiteY87" fmla="*/ 1957815 h 2344739"/>
              <a:gd name="connsiteX88" fmla="*/ 8354947 w 12193149"/>
              <a:gd name="connsiteY88" fmla="*/ 1958009 h 2344739"/>
              <a:gd name="connsiteX89" fmla="*/ 8321252 w 12193149"/>
              <a:gd name="connsiteY89" fmla="*/ 1974587 h 2344739"/>
              <a:gd name="connsiteX90" fmla="*/ 8315581 w 12193149"/>
              <a:gd name="connsiteY90" fmla="*/ 1974913 h 2344739"/>
              <a:gd name="connsiteX91" fmla="*/ 8296322 w 12193149"/>
              <a:gd name="connsiteY91" fmla="*/ 1988808 h 2344739"/>
              <a:gd name="connsiteX92" fmla="*/ 8285424 w 12193149"/>
              <a:gd name="connsiteY92" fmla="*/ 1994631 h 2344739"/>
              <a:gd name="connsiteX93" fmla="*/ 8284298 w 12193149"/>
              <a:gd name="connsiteY93" fmla="*/ 1999074 h 2344739"/>
              <a:gd name="connsiteX94" fmla="*/ 8267224 w 12193149"/>
              <a:gd name="connsiteY94" fmla="*/ 2006249 h 2344739"/>
              <a:gd name="connsiteX95" fmla="*/ 8264525 w 12193149"/>
              <a:gd name="connsiteY95" fmla="*/ 2006019 h 2344739"/>
              <a:gd name="connsiteX96" fmla="*/ 8253181 w 12193149"/>
              <a:gd name="connsiteY96" fmla="*/ 2015862 h 2344739"/>
              <a:gd name="connsiteX97" fmla="*/ 8246982 w 12193149"/>
              <a:gd name="connsiteY97" fmla="*/ 2028854 h 2344739"/>
              <a:gd name="connsiteX98" fmla="*/ 8091420 w 12193149"/>
              <a:gd name="connsiteY98" fmla="*/ 2075015 h 2344739"/>
              <a:gd name="connsiteX99" fmla="*/ 7906555 w 12193149"/>
              <a:gd name="connsiteY99" fmla="*/ 2116988 h 2344739"/>
              <a:gd name="connsiteX100" fmla="*/ 7719893 w 12193149"/>
              <a:gd name="connsiteY100" fmla="*/ 2142703 h 2344739"/>
              <a:gd name="connsiteX101" fmla="*/ 7615495 w 12193149"/>
              <a:gd name="connsiteY101" fmla="*/ 2139232 h 2344739"/>
              <a:gd name="connsiteX102" fmla="*/ 7528691 w 12193149"/>
              <a:gd name="connsiteY102" fmla="*/ 2145060 h 2344739"/>
              <a:gd name="connsiteX103" fmla="*/ 7520719 w 12193149"/>
              <a:gd name="connsiteY103" fmla="*/ 2147613 h 2344739"/>
              <a:gd name="connsiteX104" fmla="*/ 7508559 w 12193149"/>
              <a:gd name="connsiteY104" fmla="*/ 2148948 h 2344739"/>
              <a:gd name="connsiteX105" fmla="*/ 7508188 w 12193149"/>
              <a:gd name="connsiteY105" fmla="*/ 2148621 h 2344739"/>
              <a:gd name="connsiteX106" fmla="*/ 7496943 w 12193149"/>
              <a:gd name="connsiteY106" fmla="*/ 2150573 h 2344739"/>
              <a:gd name="connsiteX107" fmla="*/ 7406539 w 12193149"/>
              <a:gd name="connsiteY107" fmla="*/ 2142468 h 2344739"/>
              <a:gd name="connsiteX108" fmla="*/ 7219707 w 12193149"/>
              <a:gd name="connsiteY108" fmla="*/ 2156680 h 2344739"/>
              <a:gd name="connsiteX109" fmla="*/ 7202249 w 12193149"/>
              <a:gd name="connsiteY109" fmla="*/ 2161230 h 2344739"/>
              <a:gd name="connsiteX110" fmla="*/ 7198152 w 12193149"/>
              <a:gd name="connsiteY110" fmla="*/ 2166588 h 2344739"/>
              <a:gd name="connsiteX111" fmla="*/ 7171956 w 12193149"/>
              <a:gd name="connsiteY111" fmla="*/ 2171236 h 2344739"/>
              <a:gd name="connsiteX112" fmla="*/ 7098136 w 12193149"/>
              <a:gd name="connsiteY112" fmla="*/ 2183464 h 2344739"/>
              <a:gd name="connsiteX113" fmla="*/ 7019644 w 12193149"/>
              <a:gd name="connsiteY113" fmla="*/ 2183090 h 2344739"/>
              <a:gd name="connsiteX114" fmla="*/ 6905294 w 12193149"/>
              <a:gd name="connsiteY114" fmla="*/ 2212596 h 2344739"/>
              <a:gd name="connsiteX115" fmla="*/ 6709370 w 12193149"/>
              <a:gd name="connsiteY115" fmla="*/ 2240551 h 2344739"/>
              <a:gd name="connsiteX116" fmla="*/ 6550602 w 12193149"/>
              <a:gd name="connsiteY116" fmla="*/ 2269327 h 2344739"/>
              <a:gd name="connsiteX117" fmla="*/ 6318708 w 12193149"/>
              <a:gd name="connsiteY117" fmla="*/ 2316127 h 2344739"/>
              <a:gd name="connsiteX118" fmla="*/ 6169822 w 12193149"/>
              <a:gd name="connsiteY118" fmla="*/ 2318214 h 2344739"/>
              <a:gd name="connsiteX119" fmla="*/ 6074996 w 12193149"/>
              <a:gd name="connsiteY119" fmla="*/ 2338676 h 2344739"/>
              <a:gd name="connsiteX120" fmla="*/ 6069677 w 12193149"/>
              <a:gd name="connsiteY120" fmla="*/ 2337139 h 2344739"/>
              <a:gd name="connsiteX121" fmla="*/ 6049786 w 12193149"/>
              <a:gd name="connsiteY121" fmla="*/ 2337822 h 2344739"/>
              <a:gd name="connsiteX122" fmla="*/ 6042433 w 12193149"/>
              <a:gd name="connsiteY122" fmla="*/ 2329473 h 2344739"/>
              <a:gd name="connsiteX123" fmla="*/ 6011238 w 12193149"/>
              <a:gd name="connsiteY123" fmla="*/ 2324380 h 2344739"/>
              <a:gd name="connsiteX124" fmla="*/ 5958523 w 12193149"/>
              <a:gd name="connsiteY124" fmla="*/ 2328024 h 2344739"/>
              <a:gd name="connsiteX125" fmla="*/ 5760067 w 12193149"/>
              <a:gd name="connsiteY125" fmla="*/ 2343716 h 2344739"/>
              <a:gd name="connsiteX126" fmla="*/ 5628108 w 12193149"/>
              <a:gd name="connsiteY126" fmla="*/ 2344739 h 2344739"/>
              <a:gd name="connsiteX127" fmla="*/ 5472054 w 12193149"/>
              <a:gd name="connsiteY127" fmla="*/ 2330719 h 2344739"/>
              <a:gd name="connsiteX128" fmla="*/ 5433909 w 12193149"/>
              <a:gd name="connsiteY128" fmla="*/ 2319466 h 2344739"/>
              <a:gd name="connsiteX129" fmla="*/ 5382817 w 12193149"/>
              <a:gd name="connsiteY129" fmla="*/ 2301764 h 2344739"/>
              <a:gd name="connsiteX130" fmla="*/ 5262912 w 12193149"/>
              <a:gd name="connsiteY130" fmla="*/ 2281347 h 2344739"/>
              <a:gd name="connsiteX131" fmla="*/ 5224109 w 12193149"/>
              <a:gd name="connsiteY131" fmla="*/ 2270223 h 2344739"/>
              <a:gd name="connsiteX132" fmla="*/ 5175808 w 12193149"/>
              <a:gd name="connsiteY132" fmla="*/ 2267233 h 2344739"/>
              <a:gd name="connsiteX133" fmla="*/ 5157702 w 12193149"/>
              <a:gd name="connsiteY133" fmla="*/ 2260010 h 2344739"/>
              <a:gd name="connsiteX134" fmla="*/ 5143747 w 12193149"/>
              <a:gd name="connsiteY134" fmla="*/ 2256610 h 2344739"/>
              <a:gd name="connsiteX135" fmla="*/ 5140744 w 12193149"/>
              <a:gd name="connsiteY135" fmla="*/ 2254509 h 2344739"/>
              <a:gd name="connsiteX136" fmla="*/ 5122807 w 12193149"/>
              <a:gd name="connsiteY136" fmla="*/ 2243656 h 2344739"/>
              <a:gd name="connsiteX137" fmla="*/ 5066938 w 12193149"/>
              <a:gd name="connsiteY137" fmla="*/ 2250227 h 2344739"/>
              <a:gd name="connsiteX138" fmla="*/ 5012662 w 12193149"/>
              <a:gd name="connsiteY138" fmla="*/ 2233846 h 2344739"/>
              <a:gd name="connsiteX139" fmla="*/ 4841589 w 12193149"/>
              <a:gd name="connsiteY139" fmla="*/ 2209829 h 2344739"/>
              <a:gd name="connsiteX140" fmla="*/ 4763595 w 12193149"/>
              <a:gd name="connsiteY140" fmla="*/ 2182061 h 2344739"/>
              <a:gd name="connsiteX141" fmla="*/ 4724334 w 12193149"/>
              <a:gd name="connsiteY141" fmla="*/ 2173047 h 2344739"/>
              <a:gd name="connsiteX142" fmla="*/ 4722324 w 12193149"/>
              <a:gd name="connsiteY142" fmla="*/ 2172298 h 2344739"/>
              <a:gd name="connsiteX143" fmla="*/ 4723259 w 12193149"/>
              <a:gd name="connsiteY143" fmla="*/ 2172087 h 2344739"/>
              <a:gd name="connsiteX144" fmla="*/ 4718350 w 12193149"/>
              <a:gd name="connsiteY144" fmla="*/ 2170817 h 2344739"/>
              <a:gd name="connsiteX145" fmla="*/ 4722324 w 12193149"/>
              <a:gd name="connsiteY145" fmla="*/ 2172298 h 2344739"/>
              <a:gd name="connsiteX146" fmla="*/ 4716674 w 12193149"/>
              <a:gd name="connsiteY146" fmla="*/ 2173573 h 2344739"/>
              <a:gd name="connsiteX147" fmla="*/ 4516962 w 12193149"/>
              <a:gd name="connsiteY147" fmla="*/ 2163671 h 2344739"/>
              <a:gd name="connsiteX148" fmla="*/ 4429691 w 12193149"/>
              <a:gd name="connsiteY148" fmla="*/ 2153020 h 2344739"/>
              <a:gd name="connsiteX149" fmla="*/ 4364023 w 12193149"/>
              <a:gd name="connsiteY149" fmla="*/ 2151674 h 2344739"/>
              <a:gd name="connsiteX150" fmla="*/ 4318114 w 12193149"/>
              <a:gd name="connsiteY150" fmla="*/ 2158289 h 2344739"/>
              <a:gd name="connsiteX151" fmla="*/ 4316258 w 12193149"/>
              <a:gd name="connsiteY151" fmla="*/ 2156948 h 2344739"/>
              <a:gd name="connsiteX152" fmla="*/ 4296292 w 12193149"/>
              <a:gd name="connsiteY152" fmla="*/ 2155069 h 2344739"/>
              <a:gd name="connsiteX153" fmla="*/ 4291212 w 12193149"/>
              <a:gd name="connsiteY153" fmla="*/ 2157986 h 2344739"/>
              <a:gd name="connsiteX154" fmla="*/ 4277290 w 12193149"/>
              <a:gd name="connsiteY154" fmla="*/ 2157740 h 2344739"/>
              <a:gd name="connsiteX155" fmla="*/ 4249265 w 12193149"/>
              <a:gd name="connsiteY155" fmla="*/ 2160064 h 2344739"/>
              <a:gd name="connsiteX156" fmla="*/ 4203199 w 12193149"/>
              <a:gd name="connsiteY156" fmla="*/ 2157269 h 2344739"/>
              <a:gd name="connsiteX157" fmla="*/ 4202893 w 12193149"/>
              <a:gd name="connsiteY157" fmla="*/ 2156010 h 2344739"/>
              <a:gd name="connsiteX158" fmla="*/ 4192396 w 12193149"/>
              <a:gd name="connsiteY158" fmla="*/ 2150376 h 2344739"/>
              <a:gd name="connsiteX159" fmla="*/ 4143893 w 12193149"/>
              <a:gd name="connsiteY159" fmla="*/ 2134511 h 2344739"/>
              <a:gd name="connsiteX160" fmla="*/ 4084245 w 12193149"/>
              <a:gd name="connsiteY160" fmla="*/ 2107978 h 2344739"/>
              <a:gd name="connsiteX161" fmla="*/ 4075694 w 12193149"/>
              <a:gd name="connsiteY161" fmla="*/ 2107143 h 2344739"/>
              <a:gd name="connsiteX162" fmla="*/ 4075575 w 12193149"/>
              <a:gd name="connsiteY162" fmla="*/ 2106844 h 2344739"/>
              <a:gd name="connsiteX163" fmla="*/ 4066658 w 12193149"/>
              <a:gd name="connsiteY163" fmla="*/ 2105400 h 2344739"/>
              <a:gd name="connsiteX164" fmla="*/ 4060102 w 12193149"/>
              <a:gd name="connsiteY164" fmla="*/ 2105618 h 2344739"/>
              <a:gd name="connsiteX165" fmla="*/ 4043512 w 12193149"/>
              <a:gd name="connsiteY165" fmla="*/ 2103997 h 2344739"/>
              <a:gd name="connsiteX166" fmla="*/ 4038145 w 12193149"/>
              <a:gd name="connsiteY166" fmla="*/ 2101563 h 2344739"/>
              <a:gd name="connsiteX167" fmla="*/ 4036511 w 12193149"/>
              <a:gd name="connsiteY167" fmla="*/ 2097896 h 2344739"/>
              <a:gd name="connsiteX168" fmla="*/ 4034926 w 12193149"/>
              <a:gd name="connsiteY168" fmla="*/ 2098131 h 2344739"/>
              <a:gd name="connsiteX169" fmla="*/ 4005686 w 12193149"/>
              <a:gd name="connsiteY169" fmla="*/ 2085563 h 2344739"/>
              <a:gd name="connsiteX170" fmla="*/ 3937994 w 12193149"/>
              <a:gd name="connsiteY170" fmla="*/ 2068106 h 2344739"/>
              <a:gd name="connsiteX171" fmla="*/ 3898423 w 12193149"/>
              <a:gd name="connsiteY171" fmla="*/ 2062451 h 2344739"/>
              <a:gd name="connsiteX172" fmla="*/ 3790908 w 12193149"/>
              <a:gd name="connsiteY172" fmla="*/ 2042213 h 2344739"/>
              <a:gd name="connsiteX173" fmla="*/ 3683661 w 12193149"/>
              <a:gd name="connsiteY173" fmla="*/ 2018290 h 2344739"/>
              <a:gd name="connsiteX174" fmla="*/ 3611183 w 12193149"/>
              <a:gd name="connsiteY174" fmla="*/ 1986019 h 2344739"/>
              <a:gd name="connsiteX175" fmla="*/ 3605003 w 12193149"/>
              <a:gd name="connsiteY175" fmla="*/ 1987381 h 2344739"/>
              <a:gd name="connsiteX176" fmla="*/ 3595884 w 12193149"/>
              <a:gd name="connsiteY176" fmla="*/ 1987545 h 2344739"/>
              <a:gd name="connsiteX177" fmla="*/ 3595649 w 12193149"/>
              <a:gd name="connsiteY177" fmla="*/ 1987276 h 2344739"/>
              <a:gd name="connsiteX178" fmla="*/ 3587126 w 12193149"/>
              <a:gd name="connsiteY178" fmla="*/ 1987966 h 2344739"/>
              <a:gd name="connsiteX179" fmla="*/ 3537283 w 12193149"/>
              <a:gd name="connsiteY179" fmla="*/ 1978267 h 2344739"/>
              <a:gd name="connsiteX180" fmla="*/ 3474371 w 12193149"/>
              <a:gd name="connsiteY180" fmla="*/ 1974606 h 2344739"/>
              <a:gd name="connsiteX181" fmla="*/ 3401876 w 12193149"/>
              <a:gd name="connsiteY181" fmla="*/ 1962558 h 2344739"/>
              <a:gd name="connsiteX182" fmla="*/ 3365036 w 12193149"/>
              <a:gd name="connsiteY182" fmla="*/ 1979510 h 2344739"/>
              <a:gd name="connsiteX183" fmla="*/ 3345174 w 12193149"/>
              <a:gd name="connsiteY183" fmla="*/ 1981192 h 2344739"/>
              <a:gd name="connsiteX184" fmla="*/ 3342846 w 12193149"/>
              <a:gd name="connsiteY184" fmla="*/ 1980217 h 2344739"/>
              <a:gd name="connsiteX185" fmla="*/ 3263504 w 12193149"/>
              <a:gd name="connsiteY185" fmla="*/ 1986094 h 2344739"/>
              <a:gd name="connsiteX186" fmla="*/ 3143704 w 12193149"/>
              <a:gd name="connsiteY186" fmla="*/ 1993869 h 2344739"/>
              <a:gd name="connsiteX187" fmla="*/ 3031439 w 12193149"/>
              <a:gd name="connsiteY187" fmla="*/ 1996512 h 2344739"/>
              <a:gd name="connsiteX188" fmla="*/ 2782717 w 12193149"/>
              <a:gd name="connsiteY188" fmla="*/ 2018333 h 2344739"/>
              <a:gd name="connsiteX189" fmla="*/ 2647675 w 12193149"/>
              <a:gd name="connsiteY189" fmla="*/ 2028869 h 2344739"/>
              <a:gd name="connsiteX190" fmla="*/ 2569176 w 12193149"/>
              <a:gd name="connsiteY190" fmla="*/ 2002628 h 2344739"/>
              <a:gd name="connsiteX191" fmla="*/ 2444403 w 12193149"/>
              <a:gd name="connsiteY191" fmla="*/ 2016529 h 2344739"/>
              <a:gd name="connsiteX192" fmla="*/ 2316260 w 12193149"/>
              <a:gd name="connsiteY192" fmla="*/ 2024996 h 2344739"/>
              <a:gd name="connsiteX193" fmla="*/ 2209726 w 12193149"/>
              <a:gd name="connsiteY193" fmla="*/ 2019763 h 2344739"/>
              <a:gd name="connsiteX194" fmla="*/ 2095813 w 12193149"/>
              <a:gd name="connsiteY194" fmla="*/ 2003052 h 2344739"/>
              <a:gd name="connsiteX195" fmla="*/ 1998504 w 12193149"/>
              <a:gd name="connsiteY195" fmla="*/ 1995032 h 2344739"/>
              <a:gd name="connsiteX196" fmla="*/ 1929320 w 12193149"/>
              <a:gd name="connsiteY196" fmla="*/ 2016977 h 2344739"/>
              <a:gd name="connsiteX197" fmla="*/ 1922798 w 12193149"/>
              <a:gd name="connsiteY197" fmla="*/ 2012146 h 2344739"/>
              <a:gd name="connsiteX198" fmla="*/ 1874228 w 12193149"/>
              <a:gd name="connsiteY198" fmla="*/ 2013741 h 2344739"/>
              <a:gd name="connsiteX199" fmla="*/ 1787803 w 12193149"/>
              <a:gd name="connsiteY199" fmla="*/ 2041363 h 2344739"/>
              <a:gd name="connsiteX200" fmla="*/ 1739352 w 12193149"/>
              <a:gd name="connsiteY200" fmla="*/ 2036312 h 2344739"/>
              <a:gd name="connsiteX201" fmla="*/ 1676219 w 12193149"/>
              <a:gd name="connsiteY201" fmla="*/ 2019963 h 2344739"/>
              <a:gd name="connsiteX202" fmla="*/ 1609817 w 12193149"/>
              <a:gd name="connsiteY202" fmla="*/ 2013066 h 2344739"/>
              <a:gd name="connsiteX203" fmla="*/ 1497258 w 12193149"/>
              <a:gd name="connsiteY203" fmla="*/ 1987476 h 2344739"/>
              <a:gd name="connsiteX204" fmla="*/ 1151127 w 12193149"/>
              <a:gd name="connsiteY204" fmla="*/ 1938041 h 2344739"/>
              <a:gd name="connsiteX205" fmla="*/ 859417 w 12193149"/>
              <a:gd name="connsiteY205" fmla="*/ 1928608 h 2344739"/>
              <a:gd name="connsiteX206" fmla="*/ 838688 w 12193149"/>
              <a:gd name="connsiteY206" fmla="*/ 1929821 h 2344739"/>
              <a:gd name="connsiteX207" fmla="*/ 817957 w 12193149"/>
              <a:gd name="connsiteY207" fmla="*/ 1927857 h 2344739"/>
              <a:gd name="connsiteX208" fmla="*/ 812654 w 12193149"/>
              <a:gd name="connsiteY208" fmla="*/ 1930751 h 2344739"/>
              <a:gd name="connsiteX209" fmla="*/ 721195 w 12193149"/>
              <a:gd name="connsiteY209" fmla="*/ 1929661 h 2344739"/>
              <a:gd name="connsiteX210" fmla="*/ 720890 w 12193149"/>
              <a:gd name="connsiteY210" fmla="*/ 1928399 h 2344739"/>
              <a:gd name="connsiteX211" fmla="*/ 710023 w 12193149"/>
              <a:gd name="connsiteY211" fmla="*/ 1922722 h 2344739"/>
              <a:gd name="connsiteX212" fmla="*/ 597940 w 12193149"/>
              <a:gd name="connsiteY212" fmla="*/ 1879864 h 2344739"/>
              <a:gd name="connsiteX213" fmla="*/ 579683 w 12193149"/>
              <a:gd name="connsiteY213" fmla="*/ 1877212 h 2344739"/>
              <a:gd name="connsiteX214" fmla="*/ 572865 w 12193149"/>
              <a:gd name="connsiteY214" fmla="*/ 1877401 h 2344739"/>
              <a:gd name="connsiteX215" fmla="*/ 446247 w 12193149"/>
              <a:gd name="connsiteY215" fmla="*/ 1839371 h 2344739"/>
              <a:gd name="connsiteX216" fmla="*/ 405163 w 12193149"/>
              <a:gd name="connsiteY216" fmla="*/ 1833548 h 2344739"/>
              <a:gd name="connsiteX217" fmla="*/ 293583 w 12193149"/>
              <a:gd name="connsiteY217" fmla="*/ 1812852 h 2344739"/>
              <a:gd name="connsiteX218" fmla="*/ 119529 w 12193149"/>
              <a:gd name="connsiteY218" fmla="*/ 1761047 h 2344739"/>
              <a:gd name="connsiteX219" fmla="*/ 16674 w 12193149"/>
              <a:gd name="connsiteY219" fmla="*/ 1758191 h 2344739"/>
              <a:gd name="connsiteX220" fmla="*/ 1150 w 12193149"/>
              <a:gd name="connsiteY220" fmla="*/ 1752722 h 2344739"/>
              <a:gd name="connsiteX221" fmla="*/ 1148 w 12193149"/>
              <a:gd name="connsiteY221" fmla="*/ 222213 h 2344739"/>
              <a:gd name="connsiteX222" fmla="*/ 1148 w 12193149"/>
              <a:gd name="connsiteY222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101593 w 12193149"/>
              <a:gd name="connsiteY58" fmla="*/ 1742432 h 2344739"/>
              <a:gd name="connsiteX59" fmla="*/ 10083317 w 12193149"/>
              <a:gd name="connsiteY59" fmla="*/ 1743296 h 2344739"/>
              <a:gd name="connsiteX60" fmla="*/ 10040388 w 12193149"/>
              <a:gd name="connsiteY60" fmla="*/ 1741632 h 2344739"/>
              <a:gd name="connsiteX61" fmla="*/ 9961167 w 12193149"/>
              <a:gd name="connsiteY61" fmla="*/ 1757147 h 2344739"/>
              <a:gd name="connsiteX62" fmla="*/ 9848940 w 12193149"/>
              <a:gd name="connsiteY62" fmla="*/ 1763915 h 2344739"/>
              <a:gd name="connsiteX63" fmla="*/ 9729457 w 12193149"/>
              <a:gd name="connsiteY63" fmla="*/ 1784122 h 2344739"/>
              <a:gd name="connsiteX64" fmla="*/ 9585655 w 12193149"/>
              <a:gd name="connsiteY64" fmla="*/ 1795542 h 2344739"/>
              <a:gd name="connsiteX65" fmla="*/ 9344200 w 12193149"/>
              <a:gd name="connsiteY65" fmla="*/ 1841244 h 2344739"/>
              <a:gd name="connsiteX66" fmla="*/ 9232518 w 12193149"/>
              <a:gd name="connsiteY66" fmla="*/ 1893149 h 2344739"/>
              <a:gd name="connsiteX67" fmla="*/ 9195958 w 12193149"/>
              <a:gd name="connsiteY67" fmla="*/ 1903228 h 2344739"/>
              <a:gd name="connsiteX68" fmla="*/ 9054601 w 12193149"/>
              <a:gd name="connsiteY68" fmla="*/ 1910755 h 2344739"/>
              <a:gd name="connsiteX69" fmla="*/ 9006634 w 12193149"/>
              <a:gd name="connsiteY69" fmla="*/ 1914040 h 2344739"/>
              <a:gd name="connsiteX70" fmla="*/ 9006349 w 12193149"/>
              <a:gd name="connsiteY70" fmla="*/ 1913800 h 2344739"/>
              <a:gd name="connsiteX71" fmla="*/ 8997380 w 12193149"/>
              <a:gd name="connsiteY71" fmla="*/ 1915011 h 2344739"/>
              <a:gd name="connsiteX72" fmla="*/ 8991542 w 12193149"/>
              <a:gd name="connsiteY72" fmla="*/ 1917072 h 2344739"/>
              <a:gd name="connsiteX73" fmla="*/ 8975485 w 12193149"/>
              <a:gd name="connsiteY73" fmla="*/ 1920298 h 2344739"/>
              <a:gd name="connsiteX74" fmla="*/ 8969159 w 12193149"/>
              <a:gd name="connsiteY74" fmla="*/ 1919598 h 2344739"/>
              <a:gd name="connsiteX75" fmla="*/ 8964196 w 12193149"/>
              <a:gd name="connsiteY75" fmla="*/ 1917373 h 2344739"/>
              <a:gd name="connsiteX76" fmla="*/ 8930136 w 12193149"/>
              <a:gd name="connsiteY76" fmla="*/ 1914185 h 2344739"/>
              <a:gd name="connsiteX77" fmla="*/ 8753592 w 12193149"/>
              <a:gd name="connsiteY77" fmla="*/ 1933417 h 2344739"/>
              <a:gd name="connsiteX78" fmla="*/ 8708995 w 12193149"/>
              <a:gd name="connsiteY78" fmla="*/ 1935518 h 2344739"/>
              <a:gd name="connsiteX79" fmla="*/ 8597219 w 12193149"/>
              <a:gd name="connsiteY79" fmla="*/ 1944090 h 2344739"/>
              <a:gd name="connsiteX80" fmla="*/ 8526378 w 12193149"/>
              <a:gd name="connsiteY80" fmla="*/ 1929248 h 2344739"/>
              <a:gd name="connsiteX81" fmla="*/ 8512131 w 12193149"/>
              <a:gd name="connsiteY81" fmla="*/ 1935163 h 2344739"/>
              <a:gd name="connsiteX82" fmla="*/ 8507315 w 12193149"/>
              <a:gd name="connsiteY82" fmla="*/ 1938164 h 2344739"/>
              <a:gd name="connsiteX83" fmla="*/ 8499116 w 12193149"/>
              <a:gd name="connsiteY83" fmla="*/ 1940902 h 2344739"/>
              <a:gd name="connsiteX84" fmla="*/ 8498742 w 12193149"/>
              <a:gd name="connsiteY84" fmla="*/ 1940723 h 2344739"/>
              <a:gd name="connsiteX85" fmla="*/ 8491397 w 12193149"/>
              <a:gd name="connsiteY85" fmla="*/ 1943773 h 2344739"/>
              <a:gd name="connsiteX86" fmla="*/ 8368330 w 12193149"/>
              <a:gd name="connsiteY86" fmla="*/ 1957815 h 2344739"/>
              <a:gd name="connsiteX87" fmla="*/ 8354947 w 12193149"/>
              <a:gd name="connsiteY87" fmla="*/ 1958009 h 2344739"/>
              <a:gd name="connsiteX88" fmla="*/ 8321252 w 12193149"/>
              <a:gd name="connsiteY88" fmla="*/ 1974587 h 2344739"/>
              <a:gd name="connsiteX89" fmla="*/ 8315581 w 12193149"/>
              <a:gd name="connsiteY89" fmla="*/ 1974913 h 2344739"/>
              <a:gd name="connsiteX90" fmla="*/ 8296322 w 12193149"/>
              <a:gd name="connsiteY90" fmla="*/ 1988808 h 2344739"/>
              <a:gd name="connsiteX91" fmla="*/ 8285424 w 12193149"/>
              <a:gd name="connsiteY91" fmla="*/ 1994631 h 2344739"/>
              <a:gd name="connsiteX92" fmla="*/ 8284298 w 12193149"/>
              <a:gd name="connsiteY92" fmla="*/ 1999074 h 2344739"/>
              <a:gd name="connsiteX93" fmla="*/ 8267224 w 12193149"/>
              <a:gd name="connsiteY93" fmla="*/ 2006249 h 2344739"/>
              <a:gd name="connsiteX94" fmla="*/ 8264525 w 12193149"/>
              <a:gd name="connsiteY94" fmla="*/ 2006019 h 2344739"/>
              <a:gd name="connsiteX95" fmla="*/ 8253181 w 12193149"/>
              <a:gd name="connsiteY95" fmla="*/ 2015862 h 2344739"/>
              <a:gd name="connsiteX96" fmla="*/ 8246982 w 12193149"/>
              <a:gd name="connsiteY96" fmla="*/ 2028854 h 2344739"/>
              <a:gd name="connsiteX97" fmla="*/ 8091420 w 12193149"/>
              <a:gd name="connsiteY97" fmla="*/ 2075015 h 2344739"/>
              <a:gd name="connsiteX98" fmla="*/ 7906555 w 12193149"/>
              <a:gd name="connsiteY98" fmla="*/ 2116988 h 2344739"/>
              <a:gd name="connsiteX99" fmla="*/ 7719893 w 12193149"/>
              <a:gd name="connsiteY99" fmla="*/ 2142703 h 2344739"/>
              <a:gd name="connsiteX100" fmla="*/ 7615495 w 12193149"/>
              <a:gd name="connsiteY100" fmla="*/ 2139232 h 2344739"/>
              <a:gd name="connsiteX101" fmla="*/ 7528691 w 12193149"/>
              <a:gd name="connsiteY101" fmla="*/ 2145060 h 2344739"/>
              <a:gd name="connsiteX102" fmla="*/ 7520719 w 12193149"/>
              <a:gd name="connsiteY102" fmla="*/ 2147613 h 2344739"/>
              <a:gd name="connsiteX103" fmla="*/ 7508559 w 12193149"/>
              <a:gd name="connsiteY103" fmla="*/ 2148948 h 2344739"/>
              <a:gd name="connsiteX104" fmla="*/ 7508188 w 12193149"/>
              <a:gd name="connsiteY104" fmla="*/ 2148621 h 2344739"/>
              <a:gd name="connsiteX105" fmla="*/ 7496943 w 12193149"/>
              <a:gd name="connsiteY105" fmla="*/ 2150573 h 2344739"/>
              <a:gd name="connsiteX106" fmla="*/ 7406539 w 12193149"/>
              <a:gd name="connsiteY106" fmla="*/ 2142468 h 2344739"/>
              <a:gd name="connsiteX107" fmla="*/ 7219707 w 12193149"/>
              <a:gd name="connsiteY107" fmla="*/ 2156680 h 2344739"/>
              <a:gd name="connsiteX108" fmla="*/ 7202249 w 12193149"/>
              <a:gd name="connsiteY108" fmla="*/ 2161230 h 2344739"/>
              <a:gd name="connsiteX109" fmla="*/ 7198152 w 12193149"/>
              <a:gd name="connsiteY109" fmla="*/ 2166588 h 2344739"/>
              <a:gd name="connsiteX110" fmla="*/ 7171956 w 12193149"/>
              <a:gd name="connsiteY110" fmla="*/ 2171236 h 2344739"/>
              <a:gd name="connsiteX111" fmla="*/ 7098136 w 12193149"/>
              <a:gd name="connsiteY111" fmla="*/ 2183464 h 2344739"/>
              <a:gd name="connsiteX112" fmla="*/ 7019644 w 12193149"/>
              <a:gd name="connsiteY112" fmla="*/ 2183090 h 2344739"/>
              <a:gd name="connsiteX113" fmla="*/ 6905294 w 12193149"/>
              <a:gd name="connsiteY113" fmla="*/ 2212596 h 2344739"/>
              <a:gd name="connsiteX114" fmla="*/ 6709370 w 12193149"/>
              <a:gd name="connsiteY114" fmla="*/ 2240551 h 2344739"/>
              <a:gd name="connsiteX115" fmla="*/ 6550602 w 12193149"/>
              <a:gd name="connsiteY115" fmla="*/ 2269327 h 2344739"/>
              <a:gd name="connsiteX116" fmla="*/ 6318708 w 12193149"/>
              <a:gd name="connsiteY116" fmla="*/ 2316127 h 2344739"/>
              <a:gd name="connsiteX117" fmla="*/ 6169822 w 12193149"/>
              <a:gd name="connsiteY117" fmla="*/ 2318214 h 2344739"/>
              <a:gd name="connsiteX118" fmla="*/ 6074996 w 12193149"/>
              <a:gd name="connsiteY118" fmla="*/ 2338676 h 2344739"/>
              <a:gd name="connsiteX119" fmla="*/ 6069677 w 12193149"/>
              <a:gd name="connsiteY119" fmla="*/ 2337139 h 2344739"/>
              <a:gd name="connsiteX120" fmla="*/ 6049786 w 12193149"/>
              <a:gd name="connsiteY120" fmla="*/ 2337822 h 2344739"/>
              <a:gd name="connsiteX121" fmla="*/ 6042433 w 12193149"/>
              <a:gd name="connsiteY121" fmla="*/ 2329473 h 2344739"/>
              <a:gd name="connsiteX122" fmla="*/ 6011238 w 12193149"/>
              <a:gd name="connsiteY122" fmla="*/ 2324380 h 2344739"/>
              <a:gd name="connsiteX123" fmla="*/ 5958523 w 12193149"/>
              <a:gd name="connsiteY123" fmla="*/ 2328024 h 2344739"/>
              <a:gd name="connsiteX124" fmla="*/ 5760067 w 12193149"/>
              <a:gd name="connsiteY124" fmla="*/ 2343716 h 2344739"/>
              <a:gd name="connsiteX125" fmla="*/ 5628108 w 12193149"/>
              <a:gd name="connsiteY125" fmla="*/ 2344739 h 2344739"/>
              <a:gd name="connsiteX126" fmla="*/ 5472054 w 12193149"/>
              <a:gd name="connsiteY126" fmla="*/ 2330719 h 2344739"/>
              <a:gd name="connsiteX127" fmla="*/ 5433909 w 12193149"/>
              <a:gd name="connsiteY127" fmla="*/ 2319466 h 2344739"/>
              <a:gd name="connsiteX128" fmla="*/ 5382817 w 12193149"/>
              <a:gd name="connsiteY128" fmla="*/ 2301764 h 2344739"/>
              <a:gd name="connsiteX129" fmla="*/ 5262912 w 12193149"/>
              <a:gd name="connsiteY129" fmla="*/ 2281347 h 2344739"/>
              <a:gd name="connsiteX130" fmla="*/ 5224109 w 12193149"/>
              <a:gd name="connsiteY130" fmla="*/ 2270223 h 2344739"/>
              <a:gd name="connsiteX131" fmla="*/ 5175808 w 12193149"/>
              <a:gd name="connsiteY131" fmla="*/ 2267233 h 2344739"/>
              <a:gd name="connsiteX132" fmla="*/ 5157702 w 12193149"/>
              <a:gd name="connsiteY132" fmla="*/ 2260010 h 2344739"/>
              <a:gd name="connsiteX133" fmla="*/ 5143747 w 12193149"/>
              <a:gd name="connsiteY133" fmla="*/ 2256610 h 2344739"/>
              <a:gd name="connsiteX134" fmla="*/ 5140744 w 12193149"/>
              <a:gd name="connsiteY134" fmla="*/ 2254509 h 2344739"/>
              <a:gd name="connsiteX135" fmla="*/ 5122807 w 12193149"/>
              <a:gd name="connsiteY135" fmla="*/ 2243656 h 2344739"/>
              <a:gd name="connsiteX136" fmla="*/ 5066938 w 12193149"/>
              <a:gd name="connsiteY136" fmla="*/ 2250227 h 2344739"/>
              <a:gd name="connsiteX137" fmla="*/ 5012662 w 12193149"/>
              <a:gd name="connsiteY137" fmla="*/ 2233846 h 2344739"/>
              <a:gd name="connsiteX138" fmla="*/ 4841589 w 12193149"/>
              <a:gd name="connsiteY138" fmla="*/ 2209829 h 2344739"/>
              <a:gd name="connsiteX139" fmla="*/ 4763595 w 12193149"/>
              <a:gd name="connsiteY139" fmla="*/ 2182061 h 2344739"/>
              <a:gd name="connsiteX140" fmla="*/ 4724334 w 12193149"/>
              <a:gd name="connsiteY140" fmla="*/ 2173047 h 2344739"/>
              <a:gd name="connsiteX141" fmla="*/ 4722324 w 12193149"/>
              <a:gd name="connsiteY141" fmla="*/ 2172298 h 2344739"/>
              <a:gd name="connsiteX142" fmla="*/ 4723259 w 12193149"/>
              <a:gd name="connsiteY142" fmla="*/ 2172087 h 2344739"/>
              <a:gd name="connsiteX143" fmla="*/ 4718350 w 12193149"/>
              <a:gd name="connsiteY143" fmla="*/ 2170817 h 2344739"/>
              <a:gd name="connsiteX144" fmla="*/ 4722324 w 12193149"/>
              <a:gd name="connsiteY144" fmla="*/ 2172298 h 2344739"/>
              <a:gd name="connsiteX145" fmla="*/ 4716674 w 12193149"/>
              <a:gd name="connsiteY145" fmla="*/ 2173573 h 2344739"/>
              <a:gd name="connsiteX146" fmla="*/ 4516962 w 12193149"/>
              <a:gd name="connsiteY146" fmla="*/ 2163671 h 2344739"/>
              <a:gd name="connsiteX147" fmla="*/ 4429691 w 12193149"/>
              <a:gd name="connsiteY147" fmla="*/ 2153020 h 2344739"/>
              <a:gd name="connsiteX148" fmla="*/ 4364023 w 12193149"/>
              <a:gd name="connsiteY148" fmla="*/ 2151674 h 2344739"/>
              <a:gd name="connsiteX149" fmla="*/ 4318114 w 12193149"/>
              <a:gd name="connsiteY149" fmla="*/ 2158289 h 2344739"/>
              <a:gd name="connsiteX150" fmla="*/ 4316258 w 12193149"/>
              <a:gd name="connsiteY150" fmla="*/ 2156948 h 2344739"/>
              <a:gd name="connsiteX151" fmla="*/ 4296292 w 12193149"/>
              <a:gd name="connsiteY151" fmla="*/ 2155069 h 2344739"/>
              <a:gd name="connsiteX152" fmla="*/ 4291212 w 12193149"/>
              <a:gd name="connsiteY152" fmla="*/ 2157986 h 2344739"/>
              <a:gd name="connsiteX153" fmla="*/ 4277290 w 12193149"/>
              <a:gd name="connsiteY153" fmla="*/ 2157740 h 2344739"/>
              <a:gd name="connsiteX154" fmla="*/ 4249265 w 12193149"/>
              <a:gd name="connsiteY154" fmla="*/ 2160064 h 2344739"/>
              <a:gd name="connsiteX155" fmla="*/ 4203199 w 12193149"/>
              <a:gd name="connsiteY155" fmla="*/ 2157269 h 2344739"/>
              <a:gd name="connsiteX156" fmla="*/ 4202893 w 12193149"/>
              <a:gd name="connsiteY156" fmla="*/ 2156010 h 2344739"/>
              <a:gd name="connsiteX157" fmla="*/ 4192396 w 12193149"/>
              <a:gd name="connsiteY157" fmla="*/ 2150376 h 2344739"/>
              <a:gd name="connsiteX158" fmla="*/ 4143893 w 12193149"/>
              <a:gd name="connsiteY158" fmla="*/ 2134511 h 2344739"/>
              <a:gd name="connsiteX159" fmla="*/ 4084245 w 12193149"/>
              <a:gd name="connsiteY159" fmla="*/ 2107978 h 2344739"/>
              <a:gd name="connsiteX160" fmla="*/ 4075694 w 12193149"/>
              <a:gd name="connsiteY160" fmla="*/ 2107143 h 2344739"/>
              <a:gd name="connsiteX161" fmla="*/ 4075575 w 12193149"/>
              <a:gd name="connsiteY161" fmla="*/ 2106844 h 2344739"/>
              <a:gd name="connsiteX162" fmla="*/ 4066658 w 12193149"/>
              <a:gd name="connsiteY162" fmla="*/ 2105400 h 2344739"/>
              <a:gd name="connsiteX163" fmla="*/ 4060102 w 12193149"/>
              <a:gd name="connsiteY163" fmla="*/ 2105618 h 2344739"/>
              <a:gd name="connsiteX164" fmla="*/ 4043512 w 12193149"/>
              <a:gd name="connsiteY164" fmla="*/ 2103997 h 2344739"/>
              <a:gd name="connsiteX165" fmla="*/ 4038145 w 12193149"/>
              <a:gd name="connsiteY165" fmla="*/ 2101563 h 2344739"/>
              <a:gd name="connsiteX166" fmla="*/ 4036511 w 12193149"/>
              <a:gd name="connsiteY166" fmla="*/ 2097896 h 2344739"/>
              <a:gd name="connsiteX167" fmla="*/ 4034926 w 12193149"/>
              <a:gd name="connsiteY167" fmla="*/ 2098131 h 2344739"/>
              <a:gd name="connsiteX168" fmla="*/ 4005686 w 12193149"/>
              <a:gd name="connsiteY168" fmla="*/ 2085563 h 2344739"/>
              <a:gd name="connsiteX169" fmla="*/ 3937994 w 12193149"/>
              <a:gd name="connsiteY169" fmla="*/ 2068106 h 2344739"/>
              <a:gd name="connsiteX170" fmla="*/ 3898423 w 12193149"/>
              <a:gd name="connsiteY170" fmla="*/ 2062451 h 2344739"/>
              <a:gd name="connsiteX171" fmla="*/ 3790908 w 12193149"/>
              <a:gd name="connsiteY171" fmla="*/ 2042213 h 2344739"/>
              <a:gd name="connsiteX172" fmla="*/ 3683661 w 12193149"/>
              <a:gd name="connsiteY172" fmla="*/ 2018290 h 2344739"/>
              <a:gd name="connsiteX173" fmla="*/ 3611183 w 12193149"/>
              <a:gd name="connsiteY173" fmla="*/ 1986019 h 2344739"/>
              <a:gd name="connsiteX174" fmla="*/ 3605003 w 12193149"/>
              <a:gd name="connsiteY174" fmla="*/ 1987381 h 2344739"/>
              <a:gd name="connsiteX175" fmla="*/ 3595884 w 12193149"/>
              <a:gd name="connsiteY175" fmla="*/ 1987545 h 2344739"/>
              <a:gd name="connsiteX176" fmla="*/ 3595649 w 12193149"/>
              <a:gd name="connsiteY176" fmla="*/ 1987276 h 2344739"/>
              <a:gd name="connsiteX177" fmla="*/ 3587126 w 12193149"/>
              <a:gd name="connsiteY177" fmla="*/ 1987966 h 2344739"/>
              <a:gd name="connsiteX178" fmla="*/ 3537283 w 12193149"/>
              <a:gd name="connsiteY178" fmla="*/ 1978267 h 2344739"/>
              <a:gd name="connsiteX179" fmla="*/ 3474371 w 12193149"/>
              <a:gd name="connsiteY179" fmla="*/ 1974606 h 2344739"/>
              <a:gd name="connsiteX180" fmla="*/ 3401876 w 12193149"/>
              <a:gd name="connsiteY180" fmla="*/ 1962558 h 2344739"/>
              <a:gd name="connsiteX181" fmla="*/ 3365036 w 12193149"/>
              <a:gd name="connsiteY181" fmla="*/ 1979510 h 2344739"/>
              <a:gd name="connsiteX182" fmla="*/ 3345174 w 12193149"/>
              <a:gd name="connsiteY182" fmla="*/ 1981192 h 2344739"/>
              <a:gd name="connsiteX183" fmla="*/ 3342846 w 12193149"/>
              <a:gd name="connsiteY183" fmla="*/ 1980217 h 2344739"/>
              <a:gd name="connsiteX184" fmla="*/ 3263504 w 12193149"/>
              <a:gd name="connsiteY184" fmla="*/ 1986094 h 2344739"/>
              <a:gd name="connsiteX185" fmla="*/ 3143704 w 12193149"/>
              <a:gd name="connsiteY185" fmla="*/ 1993869 h 2344739"/>
              <a:gd name="connsiteX186" fmla="*/ 3031439 w 12193149"/>
              <a:gd name="connsiteY186" fmla="*/ 1996512 h 2344739"/>
              <a:gd name="connsiteX187" fmla="*/ 2782717 w 12193149"/>
              <a:gd name="connsiteY187" fmla="*/ 2018333 h 2344739"/>
              <a:gd name="connsiteX188" fmla="*/ 2647675 w 12193149"/>
              <a:gd name="connsiteY188" fmla="*/ 2028869 h 2344739"/>
              <a:gd name="connsiteX189" fmla="*/ 2569176 w 12193149"/>
              <a:gd name="connsiteY189" fmla="*/ 2002628 h 2344739"/>
              <a:gd name="connsiteX190" fmla="*/ 2444403 w 12193149"/>
              <a:gd name="connsiteY190" fmla="*/ 2016529 h 2344739"/>
              <a:gd name="connsiteX191" fmla="*/ 2316260 w 12193149"/>
              <a:gd name="connsiteY191" fmla="*/ 2024996 h 2344739"/>
              <a:gd name="connsiteX192" fmla="*/ 2209726 w 12193149"/>
              <a:gd name="connsiteY192" fmla="*/ 2019763 h 2344739"/>
              <a:gd name="connsiteX193" fmla="*/ 2095813 w 12193149"/>
              <a:gd name="connsiteY193" fmla="*/ 2003052 h 2344739"/>
              <a:gd name="connsiteX194" fmla="*/ 1998504 w 12193149"/>
              <a:gd name="connsiteY194" fmla="*/ 1995032 h 2344739"/>
              <a:gd name="connsiteX195" fmla="*/ 1929320 w 12193149"/>
              <a:gd name="connsiteY195" fmla="*/ 2016977 h 2344739"/>
              <a:gd name="connsiteX196" fmla="*/ 1922798 w 12193149"/>
              <a:gd name="connsiteY196" fmla="*/ 2012146 h 2344739"/>
              <a:gd name="connsiteX197" fmla="*/ 1874228 w 12193149"/>
              <a:gd name="connsiteY197" fmla="*/ 2013741 h 2344739"/>
              <a:gd name="connsiteX198" fmla="*/ 1787803 w 12193149"/>
              <a:gd name="connsiteY198" fmla="*/ 2041363 h 2344739"/>
              <a:gd name="connsiteX199" fmla="*/ 1739352 w 12193149"/>
              <a:gd name="connsiteY199" fmla="*/ 2036312 h 2344739"/>
              <a:gd name="connsiteX200" fmla="*/ 1676219 w 12193149"/>
              <a:gd name="connsiteY200" fmla="*/ 2019963 h 2344739"/>
              <a:gd name="connsiteX201" fmla="*/ 1609817 w 12193149"/>
              <a:gd name="connsiteY201" fmla="*/ 2013066 h 2344739"/>
              <a:gd name="connsiteX202" fmla="*/ 1497258 w 12193149"/>
              <a:gd name="connsiteY202" fmla="*/ 1987476 h 2344739"/>
              <a:gd name="connsiteX203" fmla="*/ 1151127 w 12193149"/>
              <a:gd name="connsiteY203" fmla="*/ 1938041 h 2344739"/>
              <a:gd name="connsiteX204" fmla="*/ 859417 w 12193149"/>
              <a:gd name="connsiteY204" fmla="*/ 1928608 h 2344739"/>
              <a:gd name="connsiteX205" fmla="*/ 838688 w 12193149"/>
              <a:gd name="connsiteY205" fmla="*/ 1929821 h 2344739"/>
              <a:gd name="connsiteX206" fmla="*/ 817957 w 12193149"/>
              <a:gd name="connsiteY206" fmla="*/ 1927857 h 2344739"/>
              <a:gd name="connsiteX207" fmla="*/ 812654 w 12193149"/>
              <a:gd name="connsiteY207" fmla="*/ 1930751 h 2344739"/>
              <a:gd name="connsiteX208" fmla="*/ 721195 w 12193149"/>
              <a:gd name="connsiteY208" fmla="*/ 1929661 h 2344739"/>
              <a:gd name="connsiteX209" fmla="*/ 720890 w 12193149"/>
              <a:gd name="connsiteY209" fmla="*/ 1928399 h 2344739"/>
              <a:gd name="connsiteX210" fmla="*/ 710023 w 12193149"/>
              <a:gd name="connsiteY210" fmla="*/ 1922722 h 2344739"/>
              <a:gd name="connsiteX211" fmla="*/ 597940 w 12193149"/>
              <a:gd name="connsiteY211" fmla="*/ 1879864 h 2344739"/>
              <a:gd name="connsiteX212" fmla="*/ 579683 w 12193149"/>
              <a:gd name="connsiteY212" fmla="*/ 1877212 h 2344739"/>
              <a:gd name="connsiteX213" fmla="*/ 572865 w 12193149"/>
              <a:gd name="connsiteY213" fmla="*/ 1877401 h 2344739"/>
              <a:gd name="connsiteX214" fmla="*/ 446247 w 12193149"/>
              <a:gd name="connsiteY214" fmla="*/ 1839371 h 2344739"/>
              <a:gd name="connsiteX215" fmla="*/ 405163 w 12193149"/>
              <a:gd name="connsiteY215" fmla="*/ 1833548 h 2344739"/>
              <a:gd name="connsiteX216" fmla="*/ 293583 w 12193149"/>
              <a:gd name="connsiteY216" fmla="*/ 1812852 h 2344739"/>
              <a:gd name="connsiteX217" fmla="*/ 119529 w 12193149"/>
              <a:gd name="connsiteY217" fmla="*/ 1761047 h 2344739"/>
              <a:gd name="connsiteX218" fmla="*/ 16674 w 12193149"/>
              <a:gd name="connsiteY218" fmla="*/ 1758191 h 2344739"/>
              <a:gd name="connsiteX219" fmla="*/ 1150 w 12193149"/>
              <a:gd name="connsiteY219" fmla="*/ 1752722 h 2344739"/>
              <a:gd name="connsiteX220" fmla="*/ 1148 w 12193149"/>
              <a:gd name="connsiteY220" fmla="*/ 222213 h 2344739"/>
              <a:gd name="connsiteX221" fmla="*/ 1148 w 12193149"/>
              <a:gd name="connsiteY221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101593 w 12193149"/>
              <a:gd name="connsiteY58" fmla="*/ 1742432 h 2344739"/>
              <a:gd name="connsiteX59" fmla="*/ 10083317 w 12193149"/>
              <a:gd name="connsiteY59" fmla="*/ 1743296 h 2344739"/>
              <a:gd name="connsiteX60" fmla="*/ 10040388 w 12193149"/>
              <a:gd name="connsiteY60" fmla="*/ 1741632 h 2344739"/>
              <a:gd name="connsiteX61" fmla="*/ 9961167 w 12193149"/>
              <a:gd name="connsiteY61" fmla="*/ 1757147 h 2344739"/>
              <a:gd name="connsiteX62" fmla="*/ 9848940 w 12193149"/>
              <a:gd name="connsiteY62" fmla="*/ 1763915 h 2344739"/>
              <a:gd name="connsiteX63" fmla="*/ 9729457 w 12193149"/>
              <a:gd name="connsiteY63" fmla="*/ 1784122 h 2344739"/>
              <a:gd name="connsiteX64" fmla="*/ 9585655 w 12193149"/>
              <a:gd name="connsiteY64" fmla="*/ 1795542 h 2344739"/>
              <a:gd name="connsiteX65" fmla="*/ 9344200 w 12193149"/>
              <a:gd name="connsiteY65" fmla="*/ 1841244 h 2344739"/>
              <a:gd name="connsiteX66" fmla="*/ 9232518 w 12193149"/>
              <a:gd name="connsiteY66" fmla="*/ 1893149 h 2344739"/>
              <a:gd name="connsiteX67" fmla="*/ 9156690 w 12193149"/>
              <a:gd name="connsiteY67" fmla="*/ 1903228 h 2344739"/>
              <a:gd name="connsiteX68" fmla="*/ 9054601 w 12193149"/>
              <a:gd name="connsiteY68" fmla="*/ 1910755 h 2344739"/>
              <a:gd name="connsiteX69" fmla="*/ 9006634 w 12193149"/>
              <a:gd name="connsiteY69" fmla="*/ 1914040 h 2344739"/>
              <a:gd name="connsiteX70" fmla="*/ 9006349 w 12193149"/>
              <a:gd name="connsiteY70" fmla="*/ 1913800 h 2344739"/>
              <a:gd name="connsiteX71" fmla="*/ 8997380 w 12193149"/>
              <a:gd name="connsiteY71" fmla="*/ 1915011 h 2344739"/>
              <a:gd name="connsiteX72" fmla="*/ 8991542 w 12193149"/>
              <a:gd name="connsiteY72" fmla="*/ 1917072 h 2344739"/>
              <a:gd name="connsiteX73" fmla="*/ 8975485 w 12193149"/>
              <a:gd name="connsiteY73" fmla="*/ 1920298 h 2344739"/>
              <a:gd name="connsiteX74" fmla="*/ 8969159 w 12193149"/>
              <a:gd name="connsiteY74" fmla="*/ 1919598 h 2344739"/>
              <a:gd name="connsiteX75" fmla="*/ 8964196 w 12193149"/>
              <a:gd name="connsiteY75" fmla="*/ 1917373 h 2344739"/>
              <a:gd name="connsiteX76" fmla="*/ 8930136 w 12193149"/>
              <a:gd name="connsiteY76" fmla="*/ 1914185 h 2344739"/>
              <a:gd name="connsiteX77" fmla="*/ 8753592 w 12193149"/>
              <a:gd name="connsiteY77" fmla="*/ 1933417 h 2344739"/>
              <a:gd name="connsiteX78" fmla="*/ 8708995 w 12193149"/>
              <a:gd name="connsiteY78" fmla="*/ 1935518 h 2344739"/>
              <a:gd name="connsiteX79" fmla="*/ 8597219 w 12193149"/>
              <a:gd name="connsiteY79" fmla="*/ 1944090 h 2344739"/>
              <a:gd name="connsiteX80" fmla="*/ 8526378 w 12193149"/>
              <a:gd name="connsiteY80" fmla="*/ 1929248 h 2344739"/>
              <a:gd name="connsiteX81" fmla="*/ 8512131 w 12193149"/>
              <a:gd name="connsiteY81" fmla="*/ 1935163 h 2344739"/>
              <a:gd name="connsiteX82" fmla="*/ 8507315 w 12193149"/>
              <a:gd name="connsiteY82" fmla="*/ 1938164 h 2344739"/>
              <a:gd name="connsiteX83" fmla="*/ 8499116 w 12193149"/>
              <a:gd name="connsiteY83" fmla="*/ 1940902 h 2344739"/>
              <a:gd name="connsiteX84" fmla="*/ 8498742 w 12193149"/>
              <a:gd name="connsiteY84" fmla="*/ 1940723 h 2344739"/>
              <a:gd name="connsiteX85" fmla="*/ 8491397 w 12193149"/>
              <a:gd name="connsiteY85" fmla="*/ 1943773 h 2344739"/>
              <a:gd name="connsiteX86" fmla="*/ 8368330 w 12193149"/>
              <a:gd name="connsiteY86" fmla="*/ 1957815 h 2344739"/>
              <a:gd name="connsiteX87" fmla="*/ 8354947 w 12193149"/>
              <a:gd name="connsiteY87" fmla="*/ 1958009 h 2344739"/>
              <a:gd name="connsiteX88" fmla="*/ 8321252 w 12193149"/>
              <a:gd name="connsiteY88" fmla="*/ 1974587 h 2344739"/>
              <a:gd name="connsiteX89" fmla="*/ 8315581 w 12193149"/>
              <a:gd name="connsiteY89" fmla="*/ 1974913 h 2344739"/>
              <a:gd name="connsiteX90" fmla="*/ 8296322 w 12193149"/>
              <a:gd name="connsiteY90" fmla="*/ 1988808 h 2344739"/>
              <a:gd name="connsiteX91" fmla="*/ 8285424 w 12193149"/>
              <a:gd name="connsiteY91" fmla="*/ 1994631 h 2344739"/>
              <a:gd name="connsiteX92" fmla="*/ 8284298 w 12193149"/>
              <a:gd name="connsiteY92" fmla="*/ 1999074 h 2344739"/>
              <a:gd name="connsiteX93" fmla="*/ 8267224 w 12193149"/>
              <a:gd name="connsiteY93" fmla="*/ 2006249 h 2344739"/>
              <a:gd name="connsiteX94" fmla="*/ 8264525 w 12193149"/>
              <a:gd name="connsiteY94" fmla="*/ 2006019 h 2344739"/>
              <a:gd name="connsiteX95" fmla="*/ 8253181 w 12193149"/>
              <a:gd name="connsiteY95" fmla="*/ 2015862 h 2344739"/>
              <a:gd name="connsiteX96" fmla="*/ 8246982 w 12193149"/>
              <a:gd name="connsiteY96" fmla="*/ 2028854 h 2344739"/>
              <a:gd name="connsiteX97" fmla="*/ 8091420 w 12193149"/>
              <a:gd name="connsiteY97" fmla="*/ 2075015 h 2344739"/>
              <a:gd name="connsiteX98" fmla="*/ 7906555 w 12193149"/>
              <a:gd name="connsiteY98" fmla="*/ 2116988 h 2344739"/>
              <a:gd name="connsiteX99" fmla="*/ 7719893 w 12193149"/>
              <a:gd name="connsiteY99" fmla="*/ 2142703 h 2344739"/>
              <a:gd name="connsiteX100" fmla="*/ 7615495 w 12193149"/>
              <a:gd name="connsiteY100" fmla="*/ 2139232 h 2344739"/>
              <a:gd name="connsiteX101" fmla="*/ 7528691 w 12193149"/>
              <a:gd name="connsiteY101" fmla="*/ 2145060 h 2344739"/>
              <a:gd name="connsiteX102" fmla="*/ 7520719 w 12193149"/>
              <a:gd name="connsiteY102" fmla="*/ 2147613 h 2344739"/>
              <a:gd name="connsiteX103" fmla="*/ 7508559 w 12193149"/>
              <a:gd name="connsiteY103" fmla="*/ 2148948 h 2344739"/>
              <a:gd name="connsiteX104" fmla="*/ 7508188 w 12193149"/>
              <a:gd name="connsiteY104" fmla="*/ 2148621 h 2344739"/>
              <a:gd name="connsiteX105" fmla="*/ 7496943 w 12193149"/>
              <a:gd name="connsiteY105" fmla="*/ 2150573 h 2344739"/>
              <a:gd name="connsiteX106" fmla="*/ 7406539 w 12193149"/>
              <a:gd name="connsiteY106" fmla="*/ 2142468 h 2344739"/>
              <a:gd name="connsiteX107" fmla="*/ 7219707 w 12193149"/>
              <a:gd name="connsiteY107" fmla="*/ 2156680 h 2344739"/>
              <a:gd name="connsiteX108" fmla="*/ 7202249 w 12193149"/>
              <a:gd name="connsiteY108" fmla="*/ 2161230 h 2344739"/>
              <a:gd name="connsiteX109" fmla="*/ 7198152 w 12193149"/>
              <a:gd name="connsiteY109" fmla="*/ 2166588 h 2344739"/>
              <a:gd name="connsiteX110" fmla="*/ 7171956 w 12193149"/>
              <a:gd name="connsiteY110" fmla="*/ 2171236 h 2344739"/>
              <a:gd name="connsiteX111" fmla="*/ 7098136 w 12193149"/>
              <a:gd name="connsiteY111" fmla="*/ 2183464 h 2344739"/>
              <a:gd name="connsiteX112" fmla="*/ 7019644 w 12193149"/>
              <a:gd name="connsiteY112" fmla="*/ 2183090 h 2344739"/>
              <a:gd name="connsiteX113" fmla="*/ 6905294 w 12193149"/>
              <a:gd name="connsiteY113" fmla="*/ 2212596 h 2344739"/>
              <a:gd name="connsiteX114" fmla="*/ 6709370 w 12193149"/>
              <a:gd name="connsiteY114" fmla="*/ 2240551 h 2344739"/>
              <a:gd name="connsiteX115" fmla="*/ 6550602 w 12193149"/>
              <a:gd name="connsiteY115" fmla="*/ 2269327 h 2344739"/>
              <a:gd name="connsiteX116" fmla="*/ 6318708 w 12193149"/>
              <a:gd name="connsiteY116" fmla="*/ 2316127 h 2344739"/>
              <a:gd name="connsiteX117" fmla="*/ 6169822 w 12193149"/>
              <a:gd name="connsiteY117" fmla="*/ 2318214 h 2344739"/>
              <a:gd name="connsiteX118" fmla="*/ 6074996 w 12193149"/>
              <a:gd name="connsiteY118" fmla="*/ 2338676 h 2344739"/>
              <a:gd name="connsiteX119" fmla="*/ 6069677 w 12193149"/>
              <a:gd name="connsiteY119" fmla="*/ 2337139 h 2344739"/>
              <a:gd name="connsiteX120" fmla="*/ 6049786 w 12193149"/>
              <a:gd name="connsiteY120" fmla="*/ 2337822 h 2344739"/>
              <a:gd name="connsiteX121" fmla="*/ 6042433 w 12193149"/>
              <a:gd name="connsiteY121" fmla="*/ 2329473 h 2344739"/>
              <a:gd name="connsiteX122" fmla="*/ 6011238 w 12193149"/>
              <a:gd name="connsiteY122" fmla="*/ 2324380 h 2344739"/>
              <a:gd name="connsiteX123" fmla="*/ 5958523 w 12193149"/>
              <a:gd name="connsiteY123" fmla="*/ 2328024 h 2344739"/>
              <a:gd name="connsiteX124" fmla="*/ 5760067 w 12193149"/>
              <a:gd name="connsiteY124" fmla="*/ 2343716 h 2344739"/>
              <a:gd name="connsiteX125" fmla="*/ 5628108 w 12193149"/>
              <a:gd name="connsiteY125" fmla="*/ 2344739 h 2344739"/>
              <a:gd name="connsiteX126" fmla="*/ 5472054 w 12193149"/>
              <a:gd name="connsiteY126" fmla="*/ 2330719 h 2344739"/>
              <a:gd name="connsiteX127" fmla="*/ 5433909 w 12193149"/>
              <a:gd name="connsiteY127" fmla="*/ 2319466 h 2344739"/>
              <a:gd name="connsiteX128" fmla="*/ 5382817 w 12193149"/>
              <a:gd name="connsiteY128" fmla="*/ 2301764 h 2344739"/>
              <a:gd name="connsiteX129" fmla="*/ 5262912 w 12193149"/>
              <a:gd name="connsiteY129" fmla="*/ 2281347 h 2344739"/>
              <a:gd name="connsiteX130" fmla="*/ 5224109 w 12193149"/>
              <a:gd name="connsiteY130" fmla="*/ 2270223 h 2344739"/>
              <a:gd name="connsiteX131" fmla="*/ 5175808 w 12193149"/>
              <a:gd name="connsiteY131" fmla="*/ 2267233 h 2344739"/>
              <a:gd name="connsiteX132" fmla="*/ 5157702 w 12193149"/>
              <a:gd name="connsiteY132" fmla="*/ 2260010 h 2344739"/>
              <a:gd name="connsiteX133" fmla="*/ 5143747 w 12193149"/>
              <a:gd name="connsiteY133" fmla="*/ 2256610 h 2344739"/>
              <a:gd name="connsiteX134" fmla="*/ 5140744 w 12193149"/>
              <a:gd name="connsiteY134" fmla="*/ 2254509 h 2344739"/>
              <a:gd name="connsiteX135" fmla="*/ 5122807 w 12193149"/>
              <a:gd name="connsiteY135" fmla="*/ 2243656 h 2344739"/>
              <a:gd name="connsiteX136" fmla="*/ 5066938 w 12193149"/>
              <a:gd name="connsiteY136" fmla="*/ 2250227 h 2344739"/>
              <a:gd name="connsiteX137" fmla="*/ 5012662 w 12193149"/>
              <a:gd name="connsiteY137" fmla="*/ 2233846 h 2344739"/>
              <a:gd name="connsiteX138" fmla="*/ 4841589 w 12193149"/>
              <a:gd name="connsiteY138" fmla="*/ 2209829 h 2344739"/>
              <a:gd name="connsiteX139" fmla="*/ 4763595 w 12193149"/>
              <a:gd name="connsiteY139" fmla="*/ 2182061 h 2344739"/>
              <a:gd name="connsiteX140" fmla="*/ 4724334 w 12193149"/>
              <a:gd name="connsiteY140" fmla="*/ 2173047 h 2344739"/>
              <a:gd name="connsiteX141" fmla="*/ 4722324 w 12193149"/>
              <a:gd name="connsiteY141" fmla="*/ 2172298 h 2344739"/>
              <a:gd name="connsiteX142" fmla="*/ 4723259 w 12193149"/>
              <a:gd name="connsiteY142" fmla="*/ 2172087 h 2344739"/>
              <a:gd name="connsiteX143" fmla="*/ 4718350 w 12193149"/>
              <a:gd name="connsiteY143" fmla="*/ 2170817 h 2344739"/>
              <a:gd name="connsiteX144" fmla="*/ 4722324 w 12193149"/>
              <a:gd name="connsiteY144" fmla="*/ 2172298 h 2344739"/>
              <a:gd name="connsiteX145" fmla="*/ 4716674 w 12193149"/>
              <a:gd name="connsiteY145" fmla="*/ 2173573 h 2344739"/>
              <a:gd name="connsiteX146" fmla="*/ 4516962 w 12193149"/>
              <a:gd name="connsiteY146" fmla="*/ 2163671 h 2344739"/>
              <a:gd name="connsiteX147" fmla="*/ 4429691 w 12193149"/>
              <a:gd name="connsiteY147" fmla="*/ 2153020 h 2344739"/>
              <a:gd name="connsiteX148" fmla="*/ 4364023 w 12193149"/>
              <a:gd name="connsiteY148" fmla="*/ 2151674 h 2344739"/>
              <a:gd name="connsiteX149" fmla="*/ 4318114 w 12193149"/>
              <a:gd name="connsiteY149" fmla="*/ 2158289 h 2344739"/>
              <a:gd name="connsiteX150" fmla="*/ 4316258 w 12193149"/>
              <a:gd name="connsiteY150" fmla="*/ 2156948 h 2344739"/>
              <a:gd name="connsiteX151" fmla="*/ 4296292 w 12193149"/>
              <a:gd name="connsiteY151" fmla="*/ 2155069 h 2344739"/>
              <a:gd name="connsiteX152" fmla="*/ 4291212 w 12193149"/>
              <a:gd name="connsiteY152" fmla="*/ 2157986 h 2344739"/>
              <a:gd name="connsiteX153" fmla="*/ 4277290 w 12193149"/>
              <a:gd name="connsiteY153" fmla="*/ 2157740 h 2344739"/>
              <a:gd name="connsiteX154" fmla="*/ 4249265 w 12193149"/>
              <a:gd name="connsiteY154" fmla="*/ 2160064 h 2344739"/>
              <a:gd name="connsiteX155" fmla="*/ 4203199 w 12193149"/>
              <a:gd name="connsiteY155" fmla="*/ 2157269 h 2344739"/>
              <a:gd name="connsiteX156" fmla="*/ 4202893 w 12193149"/>
              <a:gd name="connsiteY156" fmla="*/ 2156010 h 2344739"/>
              <a:gd name="connsiteX157" fmla="*/ 4192396 w 12193149"/>
              <a:gd name="connsiteY157" fmla="*/ 2150376 h 2344739"/>
              <a:gd name="connsiteX158" fmla="*/ 4143893 w 12193149"/>
              <a:gd name="connsiteY158" fmla="*/ 2134511 h 2344739"/>
              <a:gd name="connsiteX159" fmla="*/ 4084245 w 12193149"/>
              <a:gd name="connsiteY159" fmla="*/ 2107978 h 2344739"/>
              <a:gd name="connsiteX160" fmla="*/ 4075694 w 12193149"/>
              <a:gd name="connsiteY160" fmla="*/ 2107143 h 2344739"/>
              <a:gd name="connsiteX161" fmla="*/ 4075575 w 12193149"/>
              <a:gd name="connsiteY161" fmla="*/ 2106844 h 2344739"/>
              <a:gd name="connsiteX162" fmla="*/ 4066658 w 12193149"/>
              <a:gd name="connsiteY162" fmla="*/ 2105400 h 2344739"/>
              <a:gd name="connsiteX163" fmla="*/ 4060102 w 12193149"/>
              <a:gd name="connsiteY163" fmla="*/ 2105618 h 2344739"/>
              <a:gd name="connsiteX164" fmla="*/ 4043512 w 12193149"/>
              <a:gd name="connsiteY164" fmla="*/ 2103997 h 2344739"/>
              <a:gd name="connsiteX165" fmla="*/ 4038145 w 12193149"/>
              <a:gd name="connsiteY165" fmla="*/ 2101563 h 2344739"/>
              <a:gd name="connsiteX166" fmla="*/ 4036511 w 12193149"/>
              <a:gd name="connsiteY166" fmla="*/ 2097896 h 2344739"/>
              <a:gd name="connsiteX167" fmla="*/ 4034926 w 12193149"/>
              <a:gd name="connsiteY167" fmla="*/ 2098131 h 2344739"/>
              <a:gd name="connsiteX168" fmla="*/ 4005686 w 12193149"/>
              <a:gd name="connsiteY168" fmla="*/ 2085563 h 2344739"/>
              <a:gd name="connsiteX169" fmla="*/ 3937994 w 12193149"/>
              <a:gd name="connsiteY169" fmla="*/ 2068106 h 2344739"/>
              <a:gd name="connsiteX170" fmla="*/ 3898423 w 12193149"/>
              <a:gd name="connsiteY170" fmla="*/ 2062451 h 2344739"/>
              <a:gd name="connsiteX171" fmla="*/ 3790908 w 12193149"/>
              <a:gd name="connsiteY171" fmla="*/ 2042213 h 2344739"/>
              <a:gd name="connsiteX172" fmla="*/ 3683661 w 12193149"/>
              <a:gd name="connsiteY172" fmla="*/ 2018290 h 2344739"/>
              <a:gd name="connsiteX173" fmla="*/ 3611183 w 12193149"/>
              <a:gd name="connsiteY173" fmla="*/ 1986019 h 2344739"/>
              <a:gd name="connsiteX174" fmla="*/ 3605003 w 12193149"/>
              <a:gd name="connsiteY174" fmla="*/ 1987381 h 2344739"/>
              <a:gd name="connsiteX175" fmla="*/ 3595884 w 12193149"/>
              <a:gd name="connsiteY175" fmla="*/ 1987545 h 2344739"/>
              <a:gd name="connsiteX176" fmla="*/ 3595649 w 12193149"/>
              <a:gd name="connsiteY176" fmla="*/ 1987276 h 2344739"/>
              <a:gd name="connsiteX177" fmla="*/ 3587126 w 12193149"/>
              <a:gd name="connsiteY177" fmla="*/ 1987966 h 2344739"/>
              <a:gd name="connsiteX178" fmla="*/ 3537283 w 12193149"/>
              <a:gd name="connsiteY178" fmla="*/ 1978267 h 2344739"/>
              <a:gd name="connsiteX179" fmla="*/ 3474371 w 12193149"/>
              <a:gd name="connsiteY179" fmla="*/ 1974606 h 2344739"/>
              <a:gd name="connsiteX180" fmla="*/ 3401876 w 12193149"/>
              <a:gd name="connsiteY180" fmla="*/ 1962558 h 2344739"/>
              <a:gd name="connsiteX181" fmla="*/ 3365036 w 12193149"/>
              <a:gd name="connsiteY181" fmla="*/ 1979510 h 2344739"/>
              <a:gd name="connsiteX182" fmla="*/ 3345174 w 12193149"/>
              <a:gd name="connsiteY182" fmla="*/ 1981192 h 2344739"/>
              <a:gd name="connsiteX183" fmla="*/ 3342846 w 12193149"/>
              <a:gd name="connsiteY183" fmla="*/ 1980217 h 2344739"/>
              <a:gd name="connsiteX184" fmla="*/ 3263504 w 12193149"/>
              <a:gd name="connsiteY184" fmla="*/ 1986094 h 2344739"/>
              <a:gd name="connsiteX185" fmla="*/ 3143704 w 12193149"/>
              <a:gd name="connsiteY185" fmla="*/ 1993869 h 2344739"/>
              <a:gd name="connsiteX186" fmla="*/ 3031439 w 12193149"/>
              <a:gd name="connsiteY186" fmla="*/ 1996512 h 2344739"/>
              <a:gd name="connsiteX187" fmla="*/ 2782717 w 12193149"/>
              <a:gd name="connsiteY187" fmla="*/ 2018333 h 2344739"/>
              <a:gd name="connsiteX188" fmla="*/ 2647675 w 12193149"/>
              <a:gd name="connsiteY188" fmla="*/ 2028869 h 2344739"/>
              <a:gd name="connsiteX189" fmla="*/ 2569176 w 12193149"/>
              <a:gd name="connsiteY189" fmla="*/ 2002628 h 2344739"/>
              <a:gd name="connsiteX190" fmla="*/ 2444403 w 12193149"/>
              <a:gd name="connsiteY190" fmla="*/ 2016529 h 2344739"/>
              <a:gd name="connsiteX191" fmla="*/ 2316260 w 12193149"/>
              <a:gd name="connsiteY191" fmla="*/ 2024996 h 2344739"/>
              <a:gd name="connsiteX192" fmla="*/ 2209726 w 12193149"/>
              <a:gd name="connsiteY192" fmla="*/ 2019763 h 2344739"/>
              <a:gd name="connsiteX193" fmla="*/ 2095813 w 12193149"/>
              <a:gd name="connsiteY193" fmla="*/ 2003052 h 2344739"/>
              <a:gd name="connsiteX194" fmla="*/ 1998504 w 12193149"/>
              <a:gd name="connsiteY194" fmla="*/ 1995032 h 2344739"/>
              <a:gd name="connsiteX195" fmla="*/ 1929320 w 12193149"/>
              <a:gd name="connsiteY195" fmla="*/ 2016977 h 2344739"/>
              <a:gd name="connsiteX196" fmla="*/ 1922798 w 12193149"/>
              <a:gd name="connsiteY196" fmla="*/ 2012146 h 2344739"/>
              <a:gd name="connsiteX197" fmla="*/ 1874228 w 12193149"/>
              <a:gd name="connsiteY197" fmla="*/ 2013741 h 2344739"/>
              <a:gd name="connsiteX198" fmla="*/ 1787803 w 12193149"/>
              <a:gd name="connsiteY198" fmla="*/ 2041363 h 2344739"/>
              <a:gd name="connsiteX199" fmla="*/ 1739352 w 12193149"/>
              <a:gd name="connsiteY199" fmla="*/ 2036312 h 2344739"/>
              <a:gd name="connsiteX200" fmla="*/ 1676219 w 12193149"/>
              <a:gd name="connsiteY200" fmla="*/ 2019963 h 2344739"/>
              <a:gd name="connsiteX201" fmla="*/ 1609817 w 12193149"/>
              <a:gd name="connsiteY201" fmla="*/ 2013066 h 2344739"/>
              <a:gd name="connsiteX202" fmla="*/ 1497258 w 12193149"/>
              <a:gd name="connsiteY202" fmla="*/ 1987476 h 2344739"/>
              <a:gd name="connsiteX203" fmla="*/ 1151127 w 12193149"/>
              <a:gd name="connsiteY203" fmla="*/ 1938041 h 2344739"/>
              <a:gd name="connsiteX204" fmla="*/ 859417 w 12193149"/>
              <a:gd name="connsiteY204" fmla="*/ 1928608 h 2344739"/>
              <a:gd name="connsiteX205" fmla="*/ 838688 w 12193149"/>
              <a:gd name="connsiteY205" fmla="*/ 1929821 h 2344739"/>
              <a:gd name="connsiteX206" fmla="*/ 817957 w 12193149"/>
              <a:gd name="connsiteY206" fmla="*/ 1927857 h 2344739"/>
              <a:gd name="connsiteX207" fmla="*/ 812654 w 12193149"/>
              <a:gd name="connsiteY207" fmla="*/ 1930751 h 2344739"/>
              <a:gd name="connsiteX208" fmla="*/ 721195 w 12193149"/>
              <a:gd name="connsiteY208" fmla="*/ 1929661 h 2344739"/>
              <a:gd name="connsiteX209" fmla="*/ 720890 w 12193149"/>
              <a:gd name="connsiteY209" fmla="*/ 1928399 h 2344739"/>
              <a:gd name="connsiteX210" fmla="*/ 710023 w 12193149"/>
              <a:gd name="connsiteY210" fmla="*/ 1922722 h 2344739"/>
              <a:gd name="connsiteX211" fmla="*/ 597940 w 12193149"/>
              <a:gd name="connsiteY211" fmla="*/ 1879864 h 2344739"/>
              <a:gd name="connsiteX212" fmla="*/ 579683 w 12193149"/>
              <a:gd name="connsiteY212" fmla="*/ 1877212 h 2344739"/>
              <a:gd name="connsiteX213" fmla="*/ 572865 w 12193149"/>
              <a:gd name="connsiteY213" fmla="*/ 1877401 h 2344739"/>
              <a:gd name="connsiteX214" fmla="*/ 446247 w 12193149"/>
              <a:gd name="connsiteY214" fmla="*/ 1839371 h 2344739"/>
              <a:gd name="connsiteX215" fmla="*/ 405163 w 12193149"/>
              <a:gd name="connsiteY215" fmla="*/ 1833548 h 2344739"/>
              <a:gd name="connsiteX216" fmla="*/ 293583 w 12193149"/>
              <a:gd name="connsiteY216" fmla="*/ 1812852 h 2344739"/>
              <a:gd name="connsiteX217" fmla="*/ 119529 w 12193149"/>
              <a:gd name="connsiteY217" fmla="*/ 1761047 h 2344739"/>
              <a:gd name="connsiteX218" fmla="*/ 16674 w 12193149"/>
              <a:gd name="connsiteY218" fmla="*/ 1758191 h 2344739"/>
              <a:gd name="connsiteX219" fmla="*/ 1150 w 12193149"/>
              <a:gd name="connsiteY219" fmla="*/ 1752722 h 2344739"/>
              <a:gd name="connsiteX220" fmla="*/ 1148 w 12193149"/>
              <a:gd name="connsiteY220" fmla="*/ 222213 h 2344739"/>
              <a:gd name="connsiteX221" fmla="*/ 1148 w 12193149"/>
              <a:gd name="connsiteY221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101593 w 12193149"/>
              <a:gd name="connsiteY58" fmla="*/ 1742432 h 2344739"/>
              <a:gd name="connsiteX59" fmla="*/ 10083317 w 12193149"/>
              <a:gd name="connsiteY59" fmla="*/ 1743296 h 2344739"/>
              <a:gd name="connsiteX60" fmla="*/ 10040388 w 12193149"/>
              <a:gd name="connsiteY60" fmla="*/ 1741632 h 2344739"/>
              <a:gd name="connsiteX61" fmla="*/ 9961167 w 12193149"/>
              <a:gd name="connsiteY61" fmla="*/ 1757147 h 2344739"/>
              <a:gd name="connsiteX62" fmla="*/ 9848940 w 12193149"/>
              <a:gd name="connsiteY62" fmla="*/ 1763915 h 2344739"/>
              <a:gd name="connsiteX63" fmla="*/ 9729457 w 12193149"/>
              <a:gd name="connsiteY63" fmla="*/ 1784122 h 2344739"/>
              <a:gd name="connsiteX64" fmla="*/ 9585655 w 12193149"/>
              <a:gd name="connsiteY64" fmla="*/ 1795542 h 2344739"/>
              <a:gd name="connsiteX65" fmla="*/ 9338590 w 12193149"/>
              <a:gd name="connsiteY65" fmla="*/ 1869293 h 2344739"/>
              <a:gd name="connsiteX66" fmla="*/ 9232518 w 12193149"/>
              <a:gd name="connsiteY66" fmla="*/ 1893149 h 2344739"/>
              <a:gd name="connsiteX67" fmla="*/ 9156690 w 12193149"/>
              <a:gd name="connsiteY67" fmla="*/ 1903228 h 2344739"/>
              <a:gd name="connsiteX68" fmla="*/ 9054601 w 12193149"/>
              <a:gd name="connsiteY68" fmla="*/ 1910755 h 2344739"/>
              <a:gd name="connsiteX69" fmla="*/ 9006634 w 12193149"/>
              <a:gd name="connsiteY69" fmla="*/ 1914040 h 2344739"/>
              <a:gd name="connsiteX70" fmla="*/ 9006349 w 12193149"/>
              <a:gd name="connsiteY70" fmla="*/ 1913800 h 2344739"/>
              <a:gd name="connsiteX71" fmla="*/ 8997380 w 12193149"/>
              <a:gd name="connsiteY71" fmla="*/ 1915011 h 2344739"/>
              <a:gd name="connsiteX72" fmla="*/ 8991542 w 12193149"/>
              <a:gd name="connsiteY72" fmla="*/ 1917072 h 2344739"/>
              <a:gd name="connsiteX73" fmla="*/ 8975485 w 12193149"/>
              <a:gd name="connsiteY73" fmla="*/ 1920298 h 2344739"/>
              <a:gd name="connsiteX74" fmla="*/ 8969159 w 12193149"/>
              <a:gd name="connsiteY74" fmla="*/ 1919598 h 2344739"/>
              <a:gd name="connsiteX75" fmla="*/ 8964196 w 12193149"/>
              <a:gd name="connsiteY75" fmla="*/ 1917373 h 2344739"/>
              <a:gd name="connsiteX76" fmla="*/ 8930136 w 12193149"/>
              <a:gd name="connsiteY76" fmla="*/ 1914185 h 2344739"/>
              <a:gd name="connsiteX77" fmla="*/ 8753592 w 12193149"/>
              <a:gd name="connsiteY77" fmla="*/ 1933417 h 2344739"/>
              <a:gd name="connsiteX78" fmla="*/ 8708995 w 12193149"/>
              <a:gd name="connsiteY78" fmla="*/ 1935518 h 2344739"/>
              <a:gd name="connsiteX79" fmla="*/ 8597219 w 12193149"/>
              <a:gd name="connsiteY79" fmla="*/ 1944090 h 2344739"/>
              <a:gd name="connsiteX80" fmla="*/ 8526378 w 12193149"/>
              <a:gd name="connsiteY80" fmla="*/ 1929248 h 2344739"/>
              <a:gd name="connsiteX81" fmla="*/ 8512131 w 12193149"/>
              <a:gd name="connsiteY81" fmla="*/ 1935163 h 2344739"/>
              <a:gd name="connsiteX82" fmla="*/ 8507315 w 12193149"/>
              <a:gd name="connsiteY82" fmla="*/ 1938164 h 2344739"/>
              <a:gd name="connsiteX83" fmla="*/ 8499116 w 12193149"/>
              <a:gd name="connsiteY83" fmla="*/ 1940902 h 2344739"/>
              <a:gd name="connsiteX84" fmla="*/ 8498742 w 12193149"/>
              <a:gd name="connsiteY84" fmla="*/ 1940723 h 2344739"/>
              <a:gd name="connsiteX85" fmla="*/ 8491397 w 12193149"/>
              <a:gd name="connsiteY85" fmla="*/ 1943773 h 2344739"/>
              <a:gd name="connsiteX86" fmla="*/ 8368330 w 12193149"/>
              <a:gd name="connsiteY86" fmla="*/ 1957815 h 2344739"/>
              <a:gd name="connsiteX87" fmla="*/ 8354947 w 12193149"/>
              <a:gd name="connsiteY87" fmla="*/ 1958009 h 2344739"/>
              <a:gd name="connsiteX88" fmla="*/ 8321252 w 12193149"/>
              <a:gd name="connsiteY88" fmla="*/ 1974587 h 2344739"/>
              <a:gd name="connsiteX89" fmla="*/ 8315581 w 12193149"/>
              <a:gd name="connsiteY89" fmla="*/ 1974913 h 2344739"/>
              <a:gd name="connsiteX90" fmla="*/ 8296322 w 12193149"/>
              <a:gd name="connsiteY90" fmla="*/ 1988808 h 2344739"/>
              <a:gd name="connsiteX91" fmla="*/ 8285424 w 12193149"/>
              <a:gd name="connsiteY91" fmla="*/ 1994631 h 2344739"/>
              <a:gd name="connsiteX92" fmla="*/ 8284298 w 12193149"/>
              <a:gd name="connsiteY92" fmla="*/ 1999074 h 2344739"/>
              <a:gd name="connsiteX93" fmla="*/ 8267224 w 12193149"/>
              <a:gd name="connsiteY93" fmla="*/ 2006249 h 2344739"/>
              <a:gd name="connsiteX94" fmla="*/ 8264525 w 12193149"/>
              <a:gd name="connsiteY94" fmla="*/ 2006019 h 2344739"/>
              <a:gd name="connsiteX95" fmla="*/ 8253181 w 12193149"/>
              <a:gd name="connsiteY95" fmla="*/ 2015862 h 2344739"/>
              <a:gd name="connsiteX96" fmla="*/ 8246982 w 12193149"/>
              <a:gd name="connsiteY96" fmla="*/ 2028854 h 2344739"/>
              <a:gd name="connsiteX97" fmla="*/ 8091420 w 12193149"/>
              <a:gd name="connsiteY97" fmla="*/ 2075015 h 2344739"/>
              <a:gd name="connsiteX98" fmla="*/ 7906555 w 12193149"/>
              <a:gd name="connsiteY98" fmla="*/ 2116988 h 2344739"/>
              <a:gd name="connsiteX99" fmla="*/ 7719893 w 12193149"/>
              <a:gd name="connsiteY99" fmla="*/ 2142703 h 2344739"/>
              <a:gd name="connsiteX100" fmla="*/ 7615495 w 12193149"/>
              <a:gd name="connsiteY100" fmla="*/ 2139232 h 2344739"/>
              <a:gd name="connsiteX101" fmla="*/ 7528691 w 12193149"/>
              <a:gd name="connsiteY101" fmla="*/ 2145060 h 2344739"/>
              <a:gd name="connsiteX102" fmla="*/ 7520719 w 12193149"/>
              <a:gd name="connsiteY102" fmla="*/ 2147613 h 2344739"/>
              <a:gd name="connsiteX103" fmla="*/ 7508559 w 12193149"/>
              <a:gd name="connsiteY103" fmla="*/ 2148948 h 2344739"/>
              <a:gd name="connsiteX104" fmla="*/ 7508188 w 12193149"/>
              <a:gd name="connsiteY104" fmla="*/ 2148621 h 2344739"/>
              <a:gd name="connsiteX105" fmla="*/ 7496943 w 12193149"/>
              <a:gd name="connsiteY105" fmla="*/ 2150573 h 2344739"/>
              <a:gd name="connsiteX106" fmla="*/ 7406539 w 12193149"/>
              <a:gd name="connsiteY106" fmla="*/ 2142468 h 2344739"/>
              <a:gd name="connsiteX107" fmla="*/ 7219707 w 12193149"/>
              <a:gd name="connsiteY107" fmla="*/ 2156680 h 2344739"/>
              <a:gd name="connsiteX108" fmla="*/ 7202249 w 12193149"/>
              <a:gd name="connsiteY108" fmla="*/ 2161230 h 2344739"/>
              <a:gd name="connsiteX109" fmla="*/ 7198152 w 12193149"/>
              <a:gd name="connsiteY109" fmla="*/ 2166588 h 2344739"/>
              <a:gd name="connsiteX110" fmla="*/ 7171956 w 12193149"/>
              <a:gd name="connsiteY110" fmla="*/ 2171236 h 2344739"/>
              <a:gd name="connsiteX111" fmla="*/ 7098136 w 12193149"/>
              <a:gd name="connsiteY111" fmla="*/ 2183464 h 2344739"/>
              <a:gd name="connsiteX112" fmla="*/ 7019644 w 12193149"/>
              <a:gd name="connsiteY112" fmla="*/ 2183090 h 2344739"/>
              <a:gd name="connsiteX113" fmla="*/ 6905294 w 12193149"/>
              <a:gd name="connsiteY113" fmla="*/ 2212596 h 2344739"/>
              <a:gd name="connsiteX114" fmla="*/ 6709370 w 12193149"/>
              <a:gd name="connsiteY114" fmla="*/ 2240551 h 2344739"/>
              <a:gd name="connsiteX115" fmla="*/ 6550602 w 12193149"/>
              <a:gd name="connsiteY115" fmla="*/ 2269327 h 2344739"/>
              <a:gd name="connsiteX116" fmla="*/ 6318708 w 12193149"/>
              <a:gd name="connsiteY116" fmla="*/ 2316127 h 2344739"/>
              <a:gd name="connsiteX117" fmla="*/ 6169822 w 12193149"/>
              <a:gd name="connsiteY117" fmla="*/ 2318214 h 2344739"/>
              <a:gd name="connsiteX118" fmla="*/ 6074996 w 12193149"/>
              <a:gd name="connsiteY118" fmla="*/ 2338676 h 2344739"/>
              <a:gd name="connsiteX119" fmla="*/ 6069677 w 12193149"/>
              <a:gd name="connsiteY119" fmla="*/ 2337139 h 2344739"/>
              <a:gd name="connsiteX120" fmla="*/ 6049786 w 12193149"/>
              <a:gd name="connsiteY120" fmla="*/ 2337822 h 2344739"/>
              <a:gd name="connsiteX121" fmla="*/ 6042433 w 12193149"/>
              <a:gd name="connsiteY121" fmla="*/ 2329473 h 2344739"/>
              <a:gd name="connsiteX122" fmla="*/ 6011238 w 12193149"/>
              <a:gd name="connsiteY122" fmla="*/ 2324380 h 2344739"/>
              <a:gd name="connsiteX123" fmla="*/ 5958523 w 12193149"/>
              <a:gd name="connsiteY123" fmla="*/ 2328024 h 2344739"/>
              <a:gd name="connsiteX124" fmla="*/ 5760067 w 12193149"/>
              <a:gd name="connsiteY124" fmla="*/ 2343716 h 2344739"/>
              <a:gd name="connsiteX125" fmla="*/ 5628108 w 12193149"/>
              <a:gd name="connsiteY125" fmla="*/ 2344739 h 2344739"/>
              <a:gd name="connsiteX126" fmla="*/ 5472054 w 12193149"/>
              <a:gd name="connsiteY126" fmla="*/ 2330719 h 2344739"/>
              <a:gd name="connsiteX127" fmla="*/ 5433909 w 12193149"/>
              <a:gd name="connsiteY127" fmla="*/ 2319466 h 2344739"/>
              <a:gd name="connsiteX128" fmla="*/ 5382817 w 12193149"/>
              <a:gd name="connsiteY128" fmla="*/ 2301764 h 2344739"/>
              <a:gd name="connsiteX129" fmla="*/ 5262912 w 12193149"/>
              <a:gd name="connsiteY129" fmla="*/ 2281347 h 2344739"/>
              <a:gd name="connsiteX130" fmla="*/ 5224109 w 12193149"/>
              <a:gd name="connsiteY130" fmla="*/ 2270223 h 2344739"/>
              <a:gd name="connsiteX131" fmla="*/ 5175808 w 12193149"/>
              <a:gd name="connsiteY131" fmla="*/ 2267233 h 2344739"/>
              <a:gd name="connsiteX132" fmla="*/ 5157702 w 12193149"/>
              <a:gd name="connsiteY132" fmla="*/ 2260010 h 2344739"/>
              <a:gd name="connsiteX133" fmla="*/ 5143747 w 12193149"/>
              <a:gd name="connsiteY133" fmla="*/ 2256610 h 2344739"/>
              <a:gd name="connsiteX134" fmla="*/ 5140744 w 12193149"/>
              <a:gd name="connsiteY134" fmla="*/ 2254509 h 2344739"/>
              <a:gd name="connsiteX135" fmla="*/ 5122807 w 12193149"/>
              <a:gd name="connsiteY135" fmla="*/ 2243656 h 2344739"/>
              <a:gd name="connsiteX136" fmla="*/ 5066938 w 12193149"/>
              <a:gd name="connsiteY136" fmla="*/ 2250227 h 2344739"/>
              <a:gd name="connsiteX137" fmla="*/ 5012662 w 12193149"/>
              <a:gd name="connsiteY137" fmla="*/ 2233846 h 2344739"/>
              <a:gd name="connsiteX138" fmla="*/ 4841589 w 12193149"/>
              <a:gd name="connsiteY138" fmla="*/ 2209829 h 2344739"/>
              <a:gd name="connsiteX139" fmla="*/ 4763595 w 12193149"/>
              <a:gd name="connsiteY139" fmla="*/ 2182061 h 2344739"/>
              <a:gd name="connsiteX140" fmla="*/ 4724334 w 12193149"/>
              <a:gd name="connsiteY140" fmla="*/ 2173047 h 2344739"/>
              <a:gd name="connsiteX141" fmla="*/ 4722324 w 12193149"/>
              <a:gd name="connsiteY141" fmla="*/ 2172298 h 2344739"/>
              <a:gd name="connsiteX142" fmla="*/ 4723259 w 12193149"/>
              <a:gd name="connsiteY142" fmla="*/ 2172087 h 2344739"/>
              <a:gd name="connsiteX143" fmla="*/ 4718350 w 12193149"/>
              <a:gd name="connsiteY143" fmla="*/ 2170817 h 2344739"/>
              <a:gd name="connsiteX144" fmla="*/ 4722324 w 12193149"/>
              <a:gd name="connsiteY144" fmla="*/ 2172298 h 2344739"/>
              <a:gd name="connsiteX145" fmla="*/ 4716674 w 12193149"/>
              <a:gd name="connsiteY145" fmla="*/ 2173573 h 2344739"/>
              <a:gd name="connsiteX146" fmla="*/ 4516962 w 12193149"/>
              <a:gd name="connsiteY146" fmla="*/ 2163671 h 2344739"/>
              <a:gd name="connsiteX147" fmla="*/ 4429691 w 12193149"/>
              <a:gd name="connsiteY147" fmla="*/ 2153020 h 2344739"/>
              <a:gd name="connsiteX148" fmla="*/ 4364023 w 12193149"/>
              <a:gd name="connsiteY148" fmla="*/ 2151674 h 2344739"/>
              <a:gd name="connsiteX149" fmla="*/ 4318114 w 12193149"/>
              <a:gd name="connsiteY149" fmla="*/ 2158289 h 2344739"/>
              <a:gd name="connsiteX150" fmla="*/ 4316258 w 12193149"/>
              <a:gd name="connsiteY150" fmla="*/ 2156948 h 2344739"/>
              <a:gd name="connsiteX151" fmla="*/ 4296292 w 12193149"/>
              <a:gd name="connsiteY151" fmla="*/ 2155069 h 2344739"/>
              <a:gd name="connsiteX152" fmla="*/ 4291212 w 12193149"/>
              <a:gd name="connsiteY152" fmla="*/ 2157986 h 2344739"/>
              <a:gd name="connsiteX153" fmla="*/ 4277290 w 12193149"/>
              <a:gd name="connsiteY153" fmla="*/ 2157740 h 2344739"/>
              <a:gd name="connsiteX154" fmla="*/ 4249265 w 12193149"/>
              <a:gd name="connsiteY154" fmla="*/ 2160064 h 2344739"/>
              <a:gd name="connsiteX155" fmla="*/ 4203199 w 12193149"/>
              <a:gd name="connsiteY155" fmla="*/ 2157269 h 2344739"/>
              <a:gd name="connsiteX156" fmla="*/ 4202893 w 12193149"/>
              <a:gd name="connsiteY156" fmla="*/ 2156010 h 2344739"/>
              <a:gd name="connsiteX157" fmla="*/ 4192396 w 12193149"/>
              <a:gd name="connsiteY157" fmla="*/ 2150376 h 2344739"/>
              <a:gd name="connsiteX158" fmla="*/ 4143893 w 12193149"/>
              <a:gd name="connsiteY158" fmla="*/ 2134511 h 2344739"/>
              <a:gd name="connsiteX159" fmla="*/ 4084245 w 12193149"/>
              <a:gd name="connsiteY159" fmla="*/ 2107978 h 2344739"/>
              <a:gd name="connsiteX160" fmla="*/ 4075694 w 12193149"/>
              <a:gd name="connsiteY160" fmla="*/ 2107143 h 2344739"/>
              <a:gd name="connsiteX161" fmla="*/ 4075575 w 12193149"/>
              <a:gd name="connsiteY161" fmla="*/ 2106844 h 2344739"/>
              <a:gd name="connsiteX162" fmla="*/ 4066658 w 12193149"/>
              <a:gd name="connsiteY162" fmla="*/ 2105400 h 2344739"/>
              <a:gd name="connsiteX163" fmla="*/ 4060102 w 12193149"/>
              <a:gd name="connsiteY163" fmla="*/ 2105618 h 2344739"/>
              <a:gd name="connsiteX164" fmla="*/ 4043512 w 12193149"/>
              <a:gd name="connsiteY164" fmla="*/ 2103997 h 2344739"/>
              <a:gd name="connsiteX165" fmla="*/ 4038145 w 12193149"/>
              <a:gd name="connsiteY165" fmla="*/ 2101563 h 2344739"/>
              <a:gd name="connsiteX166" fmla="*/ 4036511 w 12193149"/>
              <a:gd name="connsiteY166" fmla="*/ 2097896 h 2344739"/>
              <a:gd name="connsiteX167" fmla="*/ 4034926 w 12193149"/>
              <a:gd name="connsiteY167" fmla="*/ 2098131 h 2344739"/>
              <a:gd name="connsiteX168" fmla="*/ 4005686 w 12193149"/>
              <a:gd name="connsiteY168" fmla="*/ 2085563 h 2344739"/>
              <a:gd name="connsiteX169" fmla="*/ 3937994 w 12193149"/>
              <a:gd name="connsiteY169" fmla="*/ 2068106 h 2344739"/>
              <a:gd name="connsiteX170" fmla="*/ 3898423 w 12193149"/>
              <a:gd name="connsiteY170" fmla="*/ 2062451 h 2344739"/>
              <a:gd name="connsiteX171" fmla="*/ 3790908 w 12193149"/>
              <a:gd name="connsiteY171" fmla="*/ 2042213 h 2344739"/>
              <a:gd name="connsiteX172" fmla="*/ 3683661 w 12193149"/>
              <a:gd name="connsiteY172" fmla="*/ 2018290 h 2344739"/>
              <a:gd name="connsiteX173" fmla="*/ 3611183 w 12193149"/>
              <a:gd name="connsiteY173" fmla="*/ 1986019 h 2344739"/>
              <a:gd name="connsiteX174" fmla="*/ 3605003 w 12193149"/>
              <a:gd name="connsiteY174" fmla="*/ 1987381 h 2344739"/>
              <a:gd name="connsiteX175" fmla="*/ 3595884 w 12193149"/>
              <a:gd name="connsiteY175" fmla="*/ 1987545 h 2344739"/>
              <a:gd name="connsiteX176" fmla="*/ 3595649 w 12193149"/>
              <a:gd name="connsiteY176" fmla="*/ 1987276 h 2344739"/>
              <a:gd name="connsiteX177" fmla="*/ 3587126 w 12193149"/>
              <a:gd name="connsiteY177" fmla="*/ 1987966 h 2344739"/>
              <a:gd name="connsiteX178" fmla="*/ 3537283 w 12193149"/>
              <a:gd name="connsiteY178" fmla="*/ 1978267 h 2344739"/>
              <a:gd name="connsiteX179" fmla="*/ 3474371 w 12193149"/>
              <a:gd name="connsiteY179" fmla="*/ 1974606 h 2344739"/>
              <a:gd name="connsiteX180" fmla="*/ 3401876 w 12193149"/>
              <a:gd name="connsiteY180" fmla="*/ 1962558 h 2344739"/>
              <a:gd name="connsiteX181" fmla="*/ 3365036 w 12193149"/>
              <a:gd name="connsiteY181" fmla="*/ 1979510 h 2344739"/>
              <a:gd name="connsiteX182" fmla="*/ 3345174 w 12193149"/>
              <a:gd name="connsiteY182" fmla="*/ 1981192 h 2344739"/>
              <a:gd name="connsiteX183" fmla="*/ 3342846 w 12193149"/>
              <a:gd name="connsiteY183" fmla="*/ 1980217 h 2344739"/>
              <a:gd name="connsiteX184" fmla="*/ 3263504 w 12193149"/>
              <a:gd name="connsiteY184" fmla="*/ 1986094 h 2344739"/>
              <a:gd name="connsiteX185" fmla="*/ 3143704 w 12193149"/>
              <a:gd name="connsiteY185" fmla="*/ 1993869 h 2344739"/>
              <a:gd name="connsiteX186" fmla="*/ 3031439 w 12193149"/>
              <a:gd name="connsiteY186" fmla="*/ 1996512 h 2344739"/>
              <a:gd name="connsiteX187" fmla="*/ 2782717 w 12193149"/>
              <a:gd name="connsiteY187" fmla="*/ 2018333 h 2344739"/>
              <a:gd name="connsiteX188" fmla="*/ 2647675 w 12193149"/>
              <a:gd name="connsiteY188" fmla="*/ 2028869 h 2344739"/>
              <a:gd name="connsiteX189" fmla="*/ 2569176 w 12193149"/>
              <a:gd name="connsiteY189" fmla="*/ 2002628 h 2344739"/>
              <a:gd name="connsiteX190" fmla="*/ 2444403 w 12193149"/>
              <a:gd name="connsiteY190" fmla="*/ 2016529 h 2344739"/>
              <a:gd name="connsiteX191" fmla="*/ 2316260 w 12193149"/>
              <a:gd name="connsiteY191" fmla="*/ 2024996 h 2344739"/>
              <a:gd name="connsiteX192" fmla="*/ 2209726 w 12193149"/>
              <a:gd name="connsiteY192" fmla="*/ 2019763 h 2344739"/>
              <a:gd name="connsiteX193" fmla="*/ 2095813 w 12193149"/>
              <a:gd name="connsiteY193" fmla="*/ 2003052 h 2344739"/>
              <a:gd name="connsiteX194" fmla="*/ 1998504 w 12193149"/>
              <a:gd name="connsiteY194" fmla="*/ 1995032 h 2344739"/>
              <a:gd name="connsiteX195" fmla="*/ 1929320 w 12193149"/>
              <a:gd name="connsiteY195" fmla="*/ 2016977 h 2344739"/>
              <a:gd name="connsiteX196" fmla="*/ 1922798 w 12193149"/>
              <a:gd name="connsiteY196" fmla="*/ 2012146 h 2344739"/>
              <a:gd name="connsiteX197" fmla="*/ 1874228 w 12193149"/>
              <a:gd name="connsiteY197" fmla="*/ 2013741 h 2344739"/>
              <a:gd name="connsiteX198" fmla="*/ 1787803 w 12193149"/>
              <a:gd name="connsiteY198" fmla="*/ 2041363 h 2344739"/>
              <a:gd name="connsiteX199" fmla="*/ 1739352 w 12193149"/>
              <a:gd name="connsiteY199" fmla="*/ 2036312 h 2344739"/>
              <a:gd name="connsiteX200" fmla="*/ 1676219 w 12193149"/>
              <a:gd name="connsiteY200" fmla="*/ 2019963 h 2344739"/>
              <a:gd name="connsiteX201" fmla="*/ 1609817 w 12193149"/>
              <a:gd name="connsiteY201" fmla="*/ 2013066 h 2344739"/>
              <a:gd name="connsiteX202" fmla="*/ 1497258 w 12193149"/>
              <a:gd name="connsiteY202" fmla="*/ 1987476 h 2344739"/>
              <a:gd name="connsiteX203" fmla="*/ 1151127 w 12193149"/>
              <a:gd name="connsiteY203" fmla="*/ 1938041 h 2344739"/>
              <a:gd name="connsiteX204" fmla="*/ 859417 w 12193149"/>
              <a:gd name="connsiteY204" fmla="*/ 1928608 h 2344739"/>
              <a:gd name="connsiteX205" fmla="*/ 838688 w 12193149"/>
              <a:gd name="connsiteY205" fmla="*/ 1929821 h 2344739"/>
              <a:gd name="connsiteX206" fmla="*/ 817957 w 12193149"/>
              <a:gd name="connsiteY206" fmla="*/ 1927857 h 2344739"/>
              <a:gd name="connsiteX207" fmla="*/ 812654 w 12193149"/>
              <a:gd name="connsiteY207" fmla="*/ 1930751 h 2344739"/>
              <a:gd name="connsiteX208" fmla="*/ 721195 w 12193149"/>
              <a:gd name="connsiteY208" fmla="*/ 1929661 h 2344739"/>
              <a:gd name="connsiteX209" fmla="*/ 720890 w 12193149"/>
              <a:gd name="connsiteY209" fmla="*/ 1928399 h 2344739"/>
              <a:gd name="connsiteX210" fmla="*/ 710023 w 12193149"/>
              <a:gd name="connsiteY210" fmla="*/ 1922722 h 2344739"/>
              <a:gd name="connsiteX211" fmla="*/ 597940 w 12193149"/>
              <a:gd name="connsiteY211" fmla="*/ 1879864 h 2344739"/>
              <a:gd name="connsiteX212" fmla="*/ 579683 w 12193149"/>
              <a:gd name="connsiteY212" fmla="*/ 1877212 h 2344739"/>
              <a:gd name="connsiteX213" fmla="*/ 572865 w 12193149"/>
              <a:gd name="connsiteY213" fmla="*/ 1877401 h 2344739"/>
              <a:gd name="connsiteX214" fmla="*/ 446247 w 12193149"/>
              <a:gd name="connsiteY214" fmla="*/ 1839371 h 2344739"/>
              <a:gd name="connsiteX215" fmla="*/ 405163 w 12193149"/>
              <a:gd name="connsiteY215" fmla="*/ 1833548 h 2344739"/>
              <a:gd name="connsiteX216" fmla="*/ 293583 w 12193149"/>
              <a:gd name="connsiteY216" fmla="*/ 1812852 h 2344739"/>
              <a:gd name="connsiteX217" fmla="*/ 119529 w 12193149"/>
              <a:gd name="connsiteY217" fmla="*/ 1761047 h 2344739"/>
              <a:gd name="connsiteX218" fmla="*/ 16674 w 12193149"/>
              <a:gd name="connsiteY218" fmla="*/ 1758191 h 2344739"/>
              <a:gd name="connsiteX219" fmla="*/ 1150 w 12193149"/>
              <a:gd name="connsiteY219" fmla="*/ 1752722 h 2344739"/>
              <a:gd name="connsiteX220" fmla="*/ 1148 w 12193149"/>
              <a:gd name="connsiteY220" fmla="*/ 222213 h 2344739"/>
              <a:gd name="connsiteX221" fmla="*/ 1148 w 12193149"/>
              <a:gd name="connsiteY221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083317 w 12193149"/>
              <a:gd name="connsiteY58" fmla="*/ 1743296 h 2344739"/>
              <a:gd name="connsiteX59" fmla="*/ 10040388 w 12193149"/>
              <a:gd name="connsiteY59" fmla="*/ 1741632 h 2344739"/>
              <a:gd name="connsiteX60" fmla="*/ 9961167 w 12193149"/>
              <a:gd name="connsiteY60" fmla="*/ 1757147 h 2344739"/>
              <a:gd name="connsiteX61" fmla="*/ 9848940 w 12193149"/>
              <a:gd name="connsiteY61" fmla="*/ 1763915 h 2344739"/>
              <a:gd name="connsiteX62" fmla="*/ 9729457 w 12193149"/>
              <a:gd name="connsiteY62" fmla="*/ 1784122 h 2344739"/>
              <a:gd name="connsiteX63" fmla="*/ 9585655 w 12193149"/>
              <a:gd name="connsiteY63" fmla="*/ 1795542 h 2344739"/>
              <a:gd name="connsiteX64" fmla="*/ 9338590 w 12193149"/>
              <a:gd name="connsiteY64" fmla="*/ 1869293 h 2344739"/>
              <a:gd name="connsiteX65" fmla="*/ 9232518 w 12193149"/>
              <a:gd name="connsiteY65" fmla="*/ 1893149 h 2344739"/>
              <a:gd name="connsiteX66" fmla="*/ 9156690 w 12193149"/>
              <a:gd name="connsiteY66" fmla="*/ 1903228 h 2344739"/>
              <a:gd name="connsiteX67" fmla="*/ 9054601 w 12193149"/>
              <a:gd name="connsiteY67" fmla="*/ 1910755 h 2344739"/>
              <a:gd name="connsiteX68" fmla="*/ 9006634 w 12193149"/>
              <a:gd name="connsiteY68" fmla="*/ 1914040 h 2344739"/>
              <a:gd name="connsiteX69" fmla="*/ 9006349 w 12193149"/>
              <a:gd name="connsiteY69" fmla="*/ 1913800 h 2344739"/>
              <a:gd name="connsiteX70" fmla="*/ 8997380 w 12193149"/>
              <a:gd name="connsiteY70" fmla="*/ 1915011 h 2344739"/>
              <a:gd name="connsiteX71" fmla="*/ 8991542 w 12193149"/>
              <a:gd name="connsiteY71" fmla="*/ 1917072 h 2344739"/>
              <a:gd name="connsiteX72" fmla="*/ 8975485 w 12193149"/>
              <a:gd name="connsiteY72" fmla="*/ 1920298 h 2344739"/>
              <a:gd name="connsiteX73" fmla="*/ 8969159 w 12193149"/>
              <a:gd name="connsiteY73" fmla="*/ 1919598 h 2344739"/>
              <a:gd name="connsiteX74" fmla="*/ 8964196 w 12193149"/>
              <a:gd name="connsiteY74" fmla="*/ 1917373 h 2344739"/>
              <a:gd name="connsiteX75" fmla="*/ 8930136 w 12193149"/>
              <a:gd name="connsiteY75" fmla="*/ 1914185 h 2344739"/>
              <a:gd name="connsiteX76" fmla="*/ 8753592 w 12193149"/>
              <a:gd name="connsiteY76" fmla="*/ 1933417 h 2344739"/>
              <a:gd name="connsiteX77" fmla="*/ 8708995 w 12193149"/>
              <a:gd name="connsiteY77" fmla="*/ 1935518 h 2344739"/>
              <a:gd name="connsiteX78" fmla="*/ 8597219 w 12193149"/>
              <a:gd name="connsiteY78" fmla="*/ 1944090 h 2344739"/>
              <a:gd name="connsiteX79" fmla="*/ 8526378 w 12193149"/>
              <a:gd name="connsiteY79" fmla="*/ 1929248 h 2344739"/>
              <a:gd name="connsiteX80" fmla="*/ 8512131 w 12193149"/>
              <a:gd name="connsiteY80" fmla="*/ 1935163 h 2344739"/>
              <a:gd name="connsiteX81" fmla="*/ 8507315 w 12193149"/>
              <a:gd name="connsiteY81" fmla="*/ 1938164 h 2344739"/>
              <a:gd name="connsiteX82" fmla="*/ 8499116 w 12193149"/>
              <a:gd name="connsiteY82" fmla="*/ 1940902 h 2344739"/>
              <a:gd name="connsiteX83" fmla="*/ 8498742 w 12193149"/>
              <a:gd name="connsiteY83" fmla="*/ 1940723 h 2344739"/>
              <a:gd name="connsiteX84" fmla="*/ 8491397 w 12193149"/>
              <a:gd name="connsiteY84" fmla="*/ 1943773 h 2344739"/>
              <a:gd name="connsiteX85" fmla="*/ 8368330 w 12193149"/>
              <a:gd name="connsiteY85" fmla="*/ 1957815 h 2344739"/>
              <a:gd name="connsiteX86" fmla="*/ 8354947 w 12193149"/>
              <a:gd name="connsiteY86" fmla="*/ 1958009 h 2344739"/>
              <a:gd name="connsiteX87" fmla="*/ 8321252 w 12193149"/>
              <a:gd name="connsiteY87" fmla="*/ 1974587 h 2344739"/>
              <a:gd name="connsiteX88" fmla="*/ 8315581 w 12193149"/>
              <a:gd name="connsiteY88" fmla="*/ 1974913 h 2344739"/>
              <a:gd name="connsiteX89" fmla="*/ 8296322 w 12193149"/>
              <a:gd name="connsiteY89" fmla="*/ 1988808 h 2344739"/>
              <a:gd name="connsiteX90" fmla="*/ 8285424 w 12193149"/>
              <a:gd name="connsiteY90" fmla="*/ 1994631 h 2344739"/>
              <a:gd name="connsiteX91" fmla="*/ 8284298 w 12193149"/>
              <a:gd name="connsiteY91" fmla="*/ 1999074 h 2344739"/>
              <a:gd name="connsiteX92" fmla="*/ 8267224 w 12193149"/>
              <a:gd name="connsiteY92" fmla="*/ 2006249 h 2344739"/>
              <a:gd name="connsiteX93" fmla="*/ 8264525 w 12193149"/>
              <a:gd name="connsiteY93" fmla="*/ 2006019 h 2344739"/>
              <a:gd name="connsiteX94" fmla="*/ 8253181 w 12193149"/>
              <a:gd name="connsiteY94" fmla="*/ 2015862 h 2344739"/>
              <a:gd name="connsiteX95" fmla="*/ 8246982 w 12193149"/>
              <a:gd name="connsiteY95" fmla="*/ 2028854 h 2344739"/>
              <a:gd name="connsiteX96" fmla="*/ 8091420 w 12193149"/>
              <a:gd name="connsiteY96" fmla="*/ 2075015 h 2344739"/>
              <a:gd name="connsiteX97" fmla="*/ 7906555 w 12193149"/>
              <a:gd name="connsiteY97" fmla="*/ 2116988 h 2344739"/>
              <a:gd name="connsiteX98" fmla="*/ 7719893 w 12193149"/>
              <a:gd name="connsiteY98" fmla="*/ 2142703 h 2344739"/>
              <a:gd name="connsiteX99" fmla="*/ 7615495 w 12193149"/>
              <a:gd name="connsiteY99" fmla="*/ 2139232 h 2344739"/>
              <a:gd name="connsiteX100" fmla="*/ 7528691 w 12193149"/>
              <a:gd name="connsiteY100" fmla="*/ 2145060 h 2344739"/>
              <a:gd name="connsiteX101" fmla="*/ 7520719 w 12193149"/>
              <a:gd name="connsiteY101" fmla="*/ 2147613 h 2344739"/>
              <a:gd name="connsiteX102" fmla="*/ 7508559 w 12193149"/>
              <a:gd name="connsiteY102" fmla="*/ 2148948 h 2344739"/>
              <a:gd name="connsiteX103" fmla="*/ 7508188 w 12193149"/>
              <a:gd name="connsiteY103" fmla="*/ 2148621 h 2344739"/>
              <a:gd name="connsiteX104" fmla="*/ 7496943 w 12193149"/>
              <a:gd name="connsiteY104" fmla="*/ 2150573 h 2344739"/>
              <a:gd name="connsiteX105" fmla="*/ 7406539 w 12193149"/>
              <a:gd name="connsiteY105" fmla="*/ 2142468 h 2344739"/>
              <a:gd name="connsiteX106" fmla="*/ 7219707 w 12193149"/>
              <a:gd name="connsiteY106" fmla="*/ 2156680 h 2344739"/>
              <a:gd name="connsiteX107" fmla="*/ 7202249 w 12193149"/>
              <a:gd name="connsiteY107" fmla="*/ 2161230 h 2344739"/>
              <a:gd name="connsiteX108" fmla="*/ 7198152 w 12193149"/>
              <a:gd name="connsiteY108" fmla="*/ 2166588 h 2344739"/>
              <a:gd name="connsiteX109" fmla="*/ 7171956 w 12193149"/>
              <a:gd name="connsiteY109" fmla="*/ 2171236 h 2344739"/>
              <a:gd name="connsiteX110" fmla="*/ 7098136 w 12193149"/>
              <a:gd name="connsiteY110" fmla="*/ 2183464 h 2344739"/>
              <a:gd name="connsiteX111" fmla="*/ 7019644 w 12193149"/>
              <a:gd name="connsiteY111" fmla="*/ 2183090 h 2344739"/>
              <a:gd name="connsiteX112" fmla="*/ 6905294 w 12193149"/>
              <a:gd name="connsiteY112" fmla="*/ 2212596 h 2344739"/>
              <a:gd name="connsiteX113" fmla="*/ 6709370 w 12193149"/>
              <a:gd name="connsiteY113" fmla="*/ 2240551 h 2344739"/>
              <a:gd name="connsiteX114" fmla="*/ 6550602 w 12193149"/>
              <a:gd name="connsiteY114" fmla="*/ 2269327 h 2344739"/>
              <a:gd name="connsiteX115" fmla="*/ 6318708 w 12193149"/>
              <a:gd name="connsiteY115" fmla="*/ 2316127 h 2344739"/>
              <a:gd name="connsiteX116" fmla="*/ 6169822 w 12193149"/>
              <a:gd name="connsiteY116" fmla="*/ 2318214 h 2344739"/>
              <a:gd name="connsiteX117" fmla="*/ 6074996 w 12193149"/>
              <a:gd name="connsiteY117" fmla="*/ 2338676 h 2344739"/>
              <a:gd name="connsiteX118" fmla="*/ 6069677 w 12193149"/>
              <a:gd name="connsiteY118" fmla="*/ 2337139 h 2344739"/>
              <a:gd name="connsiteX119" fmla="*/ 6049786 w 12193149"/>
              <a:gd name="connsiteY119" fmla="*/ 2337822 h 2344739"/>
              <a:gd name="connsiteX120" fmla="*/ 6042433 w 12193149"/>
              <a:gd name="connsiteY120" fmla="*/ 2329473 h 2344739"/>
              <a:gd name="connsiteX121" fmla="*/ 6011238 w 12193149"/>
              <a:gd name="connsiteY121" fmla="*/ 2324380 h 2344739"/>
              <a:gd name="connsiteX122" fmla="*/ 5958523 w 12193149"/>
              <a:gd name="connsiteY122" fmla="*/ 2328024 h 2344739"/>
              <a:gd name="connsiteX123" fmla="*/ 5760067 w 12193149"/>
              <a:gd name="connsiteY123" fmla="*/ 2343716 h 2344739"/>
              <a:gd name="connsiteX124" fmla="*/ 5628108 w 12193149"/>
              <a:gd name="connsiteY124" fmla="*/ 2344739 h 2344739"/>
              <a:gd name="connsiteX125" fmla="*/ 5472054 w 12193149"/>
              <a:gd name="connsiteY125" fmla="*/ 2330719 h 2344739"/>
              <a:gd name="connsiteX126" fmla="*/ 5433909 w 12193149"/>
              <a:gd name="connsiteY126" fmla="*/ 2319466 h 2344739"/>
              <a:gd name="connsiteX127" fmla="*/ 5382817 w 12193149"/>
              <a:gd name="connsiteY127" fmla="*/ 2301764 h 2344739"/>
              <a:gd name="connsiteX128" fmla="*/ 5262912 w 12193149"/>
              <a:gd name="connsiteY128" fmla="*/ 2281347 h 2344739"/>
              <a:gd name="connsiteX129" fmla="*/ 5224109 w 12193149"/>
              <a:gd name="connsiteY129" fmla="*/ 2270223 h 2344739"/>
              <a:gd name="connsiteX130" fmla="*/ 5175808 w 12193149"/>
              <a:gd name="connsiteY130" fmla="*/ 2267233 h 2344739"/>
              <a:gd name="connsiteX131" fmla="*/ 5157702 w 12193149"/>
              <a:gd name="connsiteY131" fmla="*/ 2260010 h 2344739"/>
              <a:gd name="connsiteX132" fmla="*/ 5143747 w 12193149"/>
              <a:gd name="connsiteY132" fmla="*/ 2256610 h 2344739"/>
              <a:gd name="connsiteX133" fmla="*/ 5140744 w 12193149"/>
              <a:gd name="connsiteY133" fmla="*/ 2254509 h 2344739"/>
              <a:gd name="connsiteX134" fmla="*/ 5122807 w 12193149"/>
              <a:gd name="connsiteY134" fmla="*/ 2243656 h 2344739"/>
              <a:gd name="connsiteX135" fmla="*/ 5066938 w 12193149"/>
              <a:gd name="connsiteY135" fmla="*/ 2250227 h 2344739"/>
              <a:gd name="connsiteX136" fmla="*/ 5012662 w 12193149"/>
              <a:gd name="connsiteY136" fmla="*/ 2233846 h 2344739"/>
              <a:gd name="connsiteX137" fmla="*/ 4841589 w 12193149"/>
              <a:gd name="connsiteY137" fmla="*/ 2209829 h 2344739"/>
              <a:gd name="connsiteX138" fmla="*/ 4763595 w 12193149"/>
              <a:gd name="connsiteY138" fmla="*/ 2182061 h 2344739"/>
              <a:gd name="connsiteX139" fmla="*/ 4724334 w 12193149"/>
              <a:gd name="connsiteY139" fmla="*/ 2173047 h 2344739"/>
              <a:gd name="connsiteX140" fmla="*/ 4722324 w 12193149"/>
              <a:gd name="connsiteY140" fmla="*/ 2172298 h 2344739"/>
              <a:gd name="connsiteX141" fmla="*/ 4723259 w 12193149"/>
              <a:gd name="connsiteY141" fmla="*/ 2172087 h 2344739"/>
              <a:gd name="connsiteX142" fmla="*/ 4718350 w 12193149"/>
              <a:gd name="connsiteY142" fmla="*/ 2170817 h 2344739"/>
              <a:gd name="connsiteX143" fmla="*/ 4722324 w 12193149"/>
              <a:gd name="connsiteY143" fmla="*/ 2172298 h 2344739"/>
              <a:gd name="connsiteX144" fmla="*/ 4716674 w 12193149"/>
              <a:gd name="connsiteY144" fmla="*/ 2173573 h 2344739"/>
              <a:gd name="connsiteX145" fmla="*/ 4516962 w 12193149"/>
              <a:gd name="connsiteY145" fmla="*/ 2163671 h 2344739"/>
              <a:gd name="connsiteX146" fmla="*/ 4429691 w 12193149"/>
              <a:gd name="connsiteY146" fmla="*/ 2153020 h 2344739"/>
              <a:gd name="connsiteX147" fmla="*/ 4364023 w 12193149"/>
              <a:gd name="connsiteY147" fmla="*/ 2151674 h 2344739"/>
              <a:gd name="connsiteX148" fmla="*/ 4318114 w 12193149"/>
              <a:gd name="connsiteY148" fmla="*/ 2158289 h 2344739"/>
              <a:gd name="connsiteX149" fmla="*/ 4316258 w 12193149"/>
              <a:gd name="connsiteY149" fmla="*/ 2156948 h 2344739"/>
              <a:gd name="connsiteX150" fmla="*/ 4296292 w 12193149"/>
              <a:gd name="connsiteY150" fmla="*/ 2155069 h 2344739"/>
              <a:gd name="connsiteX151" fmla="*/ 4291212 w 12193149"/>
              <a:gd name="connsiteY151" fmla="*/ 2157986 h 2344739"/>
              <a:gd name="connsiteX152" fmla="*/ 4277290 w 12193149"/>
              <a:gd name="connsiteY152" fmla="*/ 2157740 h 2344739"/>
              <a:gd name="connsiteX153" fmla="*/ 4249265 w 12193149"/>
              <a:gd name="connsiteY153" fmla="*/ 2160064 h 2344739"/>
              <a:gd name="connsiteX154" fmla="*/ 4203199 w 12193149"/>
              <a:gd name="connsiteY154" fmla="*/ 2157269 h 2344739"/>
              <a:gd name="connsiteX155" fmla="*/ 4202893 w 12193149"/>
              <a:gd name="connsiteY155" fmla="*/ 2156010 h 2344739"/>
              <a:gd name="connsiteX156" fmla="*/ 4192396 w 12193149"/>
              <a:gd name="connsiteY156" fmla="*/ 2150376 h 2344739"/>
              <a:gd name="connsiteX157" fmla="*/ 4143893 w 12193149"/>
              <a:gd name="connsiteY157" fmla="*/ 2134511 h 2344739"/>
              <a:gd name="connsiteX158" fmla="*/ 4084245 w 12193149"/>
              <a:gd name="connsiteY158" fmla="*/ 2107978 h 2344739"/>
              <a:gd name="connsiteX159" fmla="*/ 4075694 w 12193149"/>
              <a:gd name="connsiteY159" fmla="*/ 2107143 h 2344739"/>
              <a:gd name="connsiteX160" fmla="*/ 4075575 w 12193149"/>
              <a:gd name="connsiteY160" fmla="*/ 2106844 h 2344739"/>
              <a:gd name="connsiteX161" fmla="*/ 4066658 w 12193149"/>
              <a:gd name="connsiteY161" fmla="*/ 2105400 h 2344739"/>
              <a:gd name="connsiteX162" fmla="*/ 4060102 w 12193149"/>
              <a:gd name="connsiteY162" fmla="*/ 2105618 h 2344739"/>
              <a:gd name="connsiteX163" fmla="*/ 4043512 w 12193149"/>
              <a:gd name="connsiteY163" fmla="*/ 2103997 h 2344739"/>
              <a:gd name="connsiteX164" fmla="*/ 4038145 w 12193149"/>
              <a:gd name="connsiteY164" fmla="*/ 2101563 h 2344739"/>
              <a:gd name="connsiteX165" fmla="*/ 4036511 w 12193149"/>
              <a:gd name="connsiteY165" fmla="*/ 2097896 h 2344739"/>
              <a:gd name="connsiteX166" fmla="*/ 4034926 w 12193149"/>
              <a:gd name="connsiteY166" fmla="*/ 2098131 h 2344739"/>
              <a:gd name="connsiteX167" fmla="*/ 4005686 w 12193149"/>
              <a:gd name="connsiteY167" fmla="*/ 2085563 h 2344739"/>
              <a:gd name="connsiteX168" fmla="*/ 3937994 w 12193149"/>
              <a:gd name="connsiteY168" fmla="*/ 2068106 h 2344739"/>
              <a:gd name="connsiteX169" fmla="*/ 3898423 w 12193149"/>
              <a:gd name="connsiteY169" fmla="*/ 2062451 h 2344739"/>
              <a:gd name="connsiteX170" fmla="*/ 3790908 w 12193149"/>
              <a:gd name="connsiteY170" fmla="*/ 2042213 h 2344739"/>
              <a:gd name="connsiteX171" fmla="*/ 3683661 w 12193149"/>
              <a:gd name="connsiteY171" fmla="*/ 2018290 h 2344739"/>
              <a:gd name="connsiteX172" fmla="*/ 3611183 w 12193149"/>
              <a:gd name="connsiteY172" fmla="*/ 1986019 h 2344739"/>
              <a:gd name="connsiteX173" fmla="*/ 3605003 w 12193149"/>
              <a:gd name="connsiteY173" fmla="*/ 1987381 h 2344739"/>
              <a:gd name="connsiteX174" fmla="*/ 3595884 w 12193149"/>
              <a:gd name="connsiteY174" fmla="*/ 1987545 h 2344739"/>
              <a:gd name="connsiteX175" fmla="*/ 3595649 w 12193149"/>
              <a:gd name="connsiteY175" fmla="*/ 1987276 h 2344739"/>
              <a:gd name="connsiteX176" fmla="*/ 3587126 w 12193149"/>
              <a:gd name="connsiteY176" fmla="*/ 1987966 h 2344739"/>
              <a:gd name="connsiteX177" fmla="*/ 3537283 w 12193149"/>
              <a:gd name="connsiteY177" fmla="*/ 1978267 h 2344739"/>
              <a:gd name="connsiteX178" fmla="*/ 3474371 w 12193149"/>
              <a:gd name="connsiteY178" fmla="*/ 1974606 h 2344739"/>
              <a:gd name="connsiteX179" fmla="*/ 3401876 w 12193149"/>
              <a:gd name="connsiteY179" fmla="*/ 1962558 h 2344739"/>
              <a:gd name="connsiteX180" fmla="*/ 3365036 w 12193149"/>
              <a:gd name="connsiteY180" fmla="*/ 1979510 h 2344739"/>
              <a:gd name="connsiteX181" fmla="*/ 3345174 w 12193149"/>
              <a:gd name="connsiteY181" fmla="*/ 1981192 h 2344739"/>
              <a:gd name="connsiteX182" fmla="*/ 3342846 w 12193149"/>
              <a:gd name="connsiteY182" fmla="*/ 1980217 h 2344739"/>
              <a:gd name="connsiteX183" fmla="*/ 3263504 w 12193149"/>
              <a:gd name="connsiteY183" fmla="*/ 1986094 h 2344739"/>
              <a:gd name="connsiteX184" fmla="*/ 3143704 w 12193149"/>
              <a:gd name="connsiteY184" fmla="*/ 1993869 h 2344739"/>
              <a:gd name="connsiteX185" fmla="*/ 3031439 w 12193149"/>
              <a:gd name="connsiteY185" fmla="*/ 1996512 h 2344739"/>
              <a:gd name="connsiteX186" fmla="*/ 2782717 w 12193149"/>
              <a:gd name="connsiteY186" fmla="*/ 2018333 h 2344739"/>
              <a:gd name="connsiteX187" fmla="*/ 2647675 w 12193149"/>
              <a:gd name="connsiteY187" fmla="*/ 2028869 h 2344739"/>
              <a:gd name="connsiteX188" fmla="*/ 2569176 w 12193149"/>
              <a:gd name="connsiteY188" fmla="*/ 2002628 h 2344739"/>
              <a:gd name="connsiteX189" fmla="*/ 2444403 w 12193149"/>
              <a:gd name="connsiteY189" fmla="*/ 2016529 h 2344739"/>
              <a:gd name="connsiteX190" fmla="*/ 2316260 w 12193149"/>
              <a:gd name="connsiteY190" fmla="*/ 2024996 h 2344739"/>
              <a:gd name="connsiteX191" fmla="*/ 2209726 w 12193149"/>
              <a:gd name="connsiteY191" fmla="*/ 2019763 h 2344739"/>
              <a:gd name="connsiteX192" fmla="*/ 2095813 w 12193149"/>
              <a:gd name="connsiteY192" fmla="*/ 2003052 h 2344739"/>
              <a:gd name="connsiteX193" fmla="*/ 1998504 w 12193149"/>
              <a:gd name="connsiteY193" fmla="*/ 1995032 h 2344739"/>
              <a:gd name="connsiteX194" fmla="*/ 1929320 w 12193149"/>
              <a:gd name="connsiteY194" fmla="*/ 2016977 h 2344739"/>
              <a:gd name="connsiteX195" fmla="*/ 1922798 w 12193149"/>
              <a:gd name="connsiteY195" fmla="*/ 2012146 h 2344739"/>
              <a:gd name="connsiteX196" fmla="*/ 1874228 w 12193149"/>
              <a:gd name="connsiteY196" fmla="*/ 2013741 h 2344739"/>
              <a:gd name="connsiteX197" fmla="*/ 1787803 w 12193149"/>
              <a:gd name="connsiteY197" fmla="*/ 2041363 h 2344739"/>
              <a:gd name="connsiteX198" fmla="*/ 1739352 w 12193149"/>
              <a:gd name="connsiteY198" fmla="*/ 2036312 h 2344739"/>
              <a:gd name="connsiteX199" fmla="*/ 1676219 w 12193149"/>
              <a:gd name="connsiteY199" fmla="*/ 2019963 h 2344739"/>
              <a:gd name="connsiteX200" fmla="*/ 1609817 w 12193149"/>
              <a:gd name="connsiteY200" fmla="*/ 2013066 h 2344739"/>
              <a:gd name="connsiteX201" fmla="*/ 1497258 w 12193149"/>
              <a:gd name="connsiteY201" fmla="*/ 1987476 h 2344739"/>
              <a:gd name="connsiteX202" fmla="*/ 1151127 w 12193149"/>
              <a:gd name="connsiteY202" fmla="*/ 1938041 h 2344739"/>
              <a:gd name="connsiteX203" fmla="*/ 859417 w 12193149"/>
              <a:gd name="connsiteY203" fmla="*/ 1928608 h 2344739"/>
              <a:gd name="connsiteX204" fmla="*/ 838688 w 12193149"/>
              <a:gd name="connsiteY204" fmla="*/ 1929821 h 2344739"/>
              <a:gd name="connsiteX205" fmla="*/ 817957 w 12193149"/>
              <a:gd name="connsiteY205" fmla="*/ 1927857 h 2344739"/>
              <a:gd name="connsiteX206" fmla="*/ 812654 w 12193149"/>
              <a:gd name="connsiteY206" fmla="*/ 1930751 h 2344739"/>
              <a:gd name="connsiteX207" fmla="*/ 721195 w 12193149"/>
              <a:gd name="connsiteY207" fmla="*/ 1929661 h 2344739"/>
              <a:gd name="connsiteX208" fmla="*/ 720890 w 12193149"/>
              <a:gd name="connsiteY208" fmla="*/ 1928399 h 2344739"/>
              <a:gd name="connsiteX209" fmla="*/ 710023 w 12193149"/>
              <a:gd name="connsiteY209" fmla="*/ 1922722 h 2344739"/>
              <a:gd name="connsiteX210" fmla="*/ 597940 w 12193149"/>
              <a:gd name="connsiteY210" fmla="*/ 1879864 h 2344739"/>
              <a:gd name="connsiteX211" fmla="*/ 579683 w 12193149"/>
              <a:gd name="connsiteY211" fmla="*/ 1877212 h 2344739"/>
              <a:gd name="connsiteX212" fmla="*/ 572865 w 12193149"/>
              <a:gd name="connsiteY212" fmla="*/ 1877401 h 2344739"/>
              <a:gd name="connsiteX213" fmla="*/ 446247 w 12193149"/>
              <a:gd name="connsiteY213" fmla="*/ 1839371 h 2344739"/>
              <a:gd name="connsiteX214" fmla="*/ 405163 w 12193149"/>
              <a:gd name="connsiteY214" fmla="*/ 1833548 h 2344739"/>
              <a:gd name="connsiteX215" fmla="*/ 293583 w 12193149"/>
              <a:gd name="connsiteY215" fmla="*/ 1812852 h 2344739"/>
              <a:gd name="connsiteX216" fmla="*/ 119529 w 12193149"/>
              <a:gd name="connsiteY216" fmla="*/ 1761047 h 2344739"/>
              <a:gd name="connsiteX217" fmla="*/ 16674 w 12193149"/>
              <a:gd name="connsiteY217" fmla="*/ 1758191 h 2344739"/>
              <a:gd name="connsiteX218" fmla="*/ 1150 w 12193149"/>
              <a:gd name="connsiteY218" fmla="*/ 1752722 h 2344739"/>
              <a:gd name="connsiteX219" fmla="*/ 1148 w 12193149"/>
              <a:gd name="connsiteY219" fmla="*/ 222213 h 2344739"/>
              <a:gd name="connsiteX220" fmla="*/ 1148 w 12193149"/>
              <a:gd name="connsiteY220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083317 w 12193149"/>
              <a:gd name="connsiteY58" fmla="*/ 1743296 h 2344739"/>
              <a:gd name="connsiteX59" fmla="*/ 10040388 w 12193149"/>
              <a:gd name="connsiteY59" fmla="*/ 1741632 h 2344739"/>
              <a:gd name="connsiteX60" fmla="*/ 9961167 w 12193149"/>
              <a:gd name="connsiteY60" fmla="*/ 1757147 h 2344739"/>
              <a:gd name="connsiteX61" fmla="*/ 9848940 w 12193149"/>
              <a:gd name="connsiteY61" fmla="*/ 1763915 h 2344739"/>
              <a:gd name="connsiteX62" fmla="*/ 9729457 w 12193149"/>
              <a:gd name="connsiteY62" fmla="*/ 1784122 h 2344739"/>
              <a:gd name="connsiteX63" fmla="*/ 9613704 w 12193149"/>
              <a:gd name="connsiteY63" fmla="*/ 1812371 h 2344739"/>
              <a:gd name="connsiteX64" fmla="*/ 9338590 w 12193149"/>
              <a:gd name="connsiteY64" fmla="*/ 1869293 h 2344739"/>
              <a:gd name="connsiteX65" fmla="*/ 9232518 w 12193149"/>
              <a:gd name="connsiteY65" fmla="*/ 1893149 h 2344739"/>
              <a:gd name="connsiteX66" fmla="*/ 9156690 w 12193149"/>
              <a:gd name="connsiteY66" fmla="*/ 1903228 h 2344739"/>
              <a:gd name="connsiteX67" fmla="*/ 9054601 w 12193149"/>
              <a:gd name="connsiteY67" fmla="*/ 1910755 h 2344739"/>
              <a:gd name="connsiteX68" fmla="*/ 9006634 w 12193149"/>
              <a:gd name="connsiteY68" fmla="*/ 1914040 h 2344739"/>
              <a:gd name="connsiteX69" fmla="*/ 9006349 w 12193149"/>
              <a:gd name="connsiteY69" fmla="*/ 1913800 h 2344739"/>
              <a:gd name="connsiteX70" fmla="*/ 8997380 w 12193149"/>
              <a:gd name="connsiteY70" fmla="*/ 1915011 h 2344739"/>
              <a:gd name="connsiteX71" fmla="*/ 8991542 w 12193149"/>
              <a:gd name="connsiteY71" fmla="*/ 1917072 h 2344739"/>
              <a:gd name="connsiteX72" fmla="*/ 8975485 w 12193149"/>
              <a:gd name="connsiteY72" fmla="*/ 1920298 h 2344739"/>
              <a:gd name="connsiteX73" fmla="*/ 8969159 w 12193149"/>
              <a:gd name="connsiteY73" fmla="*/ 1919598 h 2344739"/>
              <a:gd name="connsiteX74" fmla="*/ 8964196 w 12193149"/>
              <a:gd name="connsiteY74" fmla="*/ 1917373 h 2344739"/>
              <a:gd name="connsiteX75" fmla="*/ 8930136 w 12193149"/>
              <a:gd name="connsiteY75" fmla="*/ 1914185 h 2344739"/>
              <a:gd name="connsiteX76" fmla="*/ 8753592 w 12193149"/>
              <a:gd name="connsiteY76" fmla="*/ 1933417 h 2344739"/>
              <a:gd name="connsiteX77" fmla="*/ 8708995 w 12193149"/>
              <a:gd name="connsiteY77" fmla="*/ 1935518 h 2344739"/>
              <a:gd name="connsiteX78" fmla="*/ 8597219 w 12193149"/>
              <a:gd name="connsiteY78" fmla="*/ 1944090 h 2344739"/>
              <a:gd name="connsiteX79" fmla="*/ 8526378 w 12193149"/>
              <a:gd name="connsiteY79" fmla="*/ 1929248 h 2344739"/>
              <a:gd name="connsiteX80" fmla="*/ 8512131 w 12193149"/>
              <a:gd name="connsiteY80" fmla="*/ 1935163 h 2344739"/>
              <a:gd name="connsiteX81" fmla="*/ 8507315 w 12193149"/>
              <a:gd name="connsiteY81" fmla="*/ 1938164 h 2344739"/>
              <a:gd name="connsiteX82" fmla="*/ 8499116 w 12193149"/>
              <a:gd name="connsiteY82" fmla="*/ 1940902 h 2344739"/>
              <a:gd name="connsiteX83" fmla="*/ 8498742 w 12193149"/>
              <a:gd name="connsiteY83" fmla="*/ 1940723 h 2344739"/>
              <a:gd name="connsiteX84" fmla="*/ 8491397 w 12193149"/>
              <a:gd name="connsiteY84" fmla="*/ 1943773 h 2344739"/>
              <a:gd name="connsiteX85" fmla="*/ 8368330 w 12193149"/>
              <a:gd name="connsiteY85" fmla="*/ 1957815 h 2344739"/>
              <a:gd name="connsiteX86" fmla="*/ 8354947 w 12193149"/>
              <a:gd name="connsiteY86" fmla="*/ 1958009 h 2344739"/>
              <a:gd name="connsiteX87" fmla="*/ 8321252 w 12193149"/>
              <a:gd name="connsiteY87" fmla="*/ 1974587 h 2344739"/>
              <a:gd name="connsiteX88" fmla="*/ 8315581 w 12193149"/>
              <a:gd name="connsiteY88" fmla="*/ 1974913 h 2344739"/>
              <a:gd name="connsiteX89" fmla="*/ 8296322 w 12193149"/>
              <a:gd name="connsiteY89" fmla="*/ 1988808 h 2344739"/>
              <a:gd name="connsiteX90" fmla="*/ 8285424 w 12193149"/>
              <a:gd name="connsiteY90" fmla="*/ 1994631 h 2344739"/>
              <a:gd name="connsiteX91" fmla="*/ 8284298 w 12193149"/>
              <a:gd name="connsiteY91" fmla="*/ 1999074 h 2344739"/>
              <a:gd name="connsiteX92" fmla="*/ 8267224 w 12193149"/>
              <a:gd name="connsiteY92" fmla="*/ 2006249 h 2344739"/>
              <a:gd name="connsiteX93" fmla="*/ 8264525 w 12193149"/>
              <a:gd name="connsiteY93" fmla="*/ 2006019 h 2344739"/>
              <a:gd name="connsiteX94" fmla="*/ 8253181 w 12193149"/>
              <a:gd name="connsiteY94" fmla="*/ 2015862 h 2344739"/>
              <a:gd name="connsiteX95" fmla="*/ 8246982 w 12193149"/>
              <a:gd name="connsiteY95" fmla="*/ 2028854 h 2344739"/>
              <a:gd name="connsiteX96" fmla="*/ 8091420 w 12193149"/>
              <a:gd name="connsiteY96" fmla="*/ 2075015 h 2344739"/>
              <a:gd name="connsiteX97" fmla="*/ 7906555 w 12193149"/>
              <a:gd name="connsiteY97" fmla="*/ 2116988 h 2344739"/>
              <a:gd name="connsiteX98" fmla="*/ 7719893 w 12193149"/>
              <a:gd name="connsiteY98" fmla="*/ 2142703 h 2344739"/>
              <a:gd name="connsiteX99" fmla="*/ 7615495 w 12193149"/>
              <a:gd name="connsiteY99" fmla="*/ 2139232 h 2344739"/>
              <a:gd name="connsiteX100" fmla="*/ 7528691 w 12193149"/>
              <a:gd name="connsiteY100" fmla="*/ 2145060 h 2344739"/>
              <a:gd name="connsiteX101" fmla="*/ 7520719 w 12193149"/>
              <a:gd name="connsiteY101" fmla="*/ 2147613 h 2344739"/>
              <a:gd name="connsiteX102" fmla="*/ 7508559 w 12193149"/>
              <a:gd name="connsiteY102" fmla="*/ 2148948 h 2344739"/>
              <a:gd name="connsiteX103" fmla="*/ 7508188 w 12193149"/>
              <a:gd name="connsiteY103" fmla="*/ 2148621 h 2344739"/>
              <a:gd name="connsiteX104" fmla="*/ 7496943 w 12193149"/>
              <a:gd name="connsiteY104" fmla="*/ 2150573 h 2344739"/>
              <a:gd name="connsiteX105" fmla="*/ 7406539 w 12193149"/>
              <a:gd name="connsiteY105" fmla="*/ 2142468 h 2344739"/>
              <a:gd name="connsiteX106" fmla="*/ 7219707 w 12193149"/>
              <a:gd name="connsiteY106" fmla="*/ 2156680 h 2344739"/>
              <a:gd name="connsiteX107" fmla="*/ 7202249 w 12193149"/>
              <a:gd name="connsiteY107" fmla="*/ 2161230 h 2344739"/>
              <a:gd name="connsiteX108" fmla="*/ 7198152 w 12193149"/>
              <a:gd name="connsiteY108" fmla="*/ 2166588 h 2344739"/>
              <a:gd name="connsiteX109" fmla="*/ 7171956 w 12193149"/>
              <a:gd name="connsiteY109" fmla="*/ 2171236 h 2344739"/>
              <a:gd name="connsiteX110" fmla="*/ 7098136 w 12193149"/>
              <a:gd name="connsiteY110" fmla="*/ 2183464 h 2344739"/>
              <a:gd name="connsiteX111" fmla="*/ 7019644 w 12193149"/>
              <a:gd name="connsiteY111" fmla="*/ 2183090 h 2344739"/>
              <a:gd name="connsiteX112" fmla="*/ 6905294 w 12193149"/>
              <a:gd name="connsiteY112" fmla="*/ 2212596 h 2344739"/>
              <a:gd name="connsiteX113" fmla="*/ 6709370 w 12193149"/>
              <a:gd name="connsiteY113" fmla="*/ 2240551 h 2344739"/>
              <a:gd name="connsiteX114" fmla="*/ 6550602 w 12193149"/>
              <a:gd name="connsiteY114" fmla="*/ 2269327 h 2344739"/>
              <a:gd name="connsiteX115" fmla="*/ 6318708 w 12193149"/>
              <a:gd name="connsiteY115" fmla="*/ 2316127 h 2344739"/>
              <a:gd name="connsiteX116" fmla="*/ 6169822 w 12193149"/>
              <a:gd name="connsiteY116" fmla="*/ 2318214 h 2344739"/>
              <a:gd name="connsiteX117" fmla="*/ 6074996 w 12193149"/>
              <a:gd name="connsiteY117" fmla="*/ 2338676 h 2344739"/>
              <a:gd name="connsiteX118" fmla="*/ 6069677 w 12193149"/>
              <a:gd name="connsiteY118" fmla="*/ 2337139 h 2344739"/>
              <a:gd name="connsiteX119" fmla="*/ 6049786 w 12193149"/>
              <a:gd name="connsiteY119" fmla="*/ 2337822 h 2344739"/>
              <a:gd name="connsiteX120" fmla="*/ 6042433 w 12193149"/>
              <a:gd name="connsiteY120" fmla="*/ 2329473 h 2344739"/>
              <a:gd name="connsiteX121" fmla="*/ 6011238 w 12193149"/>
              <a:gd name="connsiteY121" fmla="*/ 2324380 h 2344739"/>
              <a:gd name="connsiteX122" fmla="*/ 5958523 w 12193149"/>
              <a:gd name="connsiteY122" fmla="*/ 2328024 h 2344739"/>
              <a:gd name="connsiteX123" fmla="*/ 5760067 w 12193149"/>
              <a:gd name="connsiteY123" fmla="*/ 2343716 h 2344739"/>
              <a:gd name="connsiteX124" fmla="*/ 5628108 w 12193149"/>
              <a:gd name="connsiteY124" fmla="*/ 2344739 h 2344739"/>
              <a:gd name="connsiteX125" fmla="*/ 5472054 w 12193149"/>
              <a:gd name="connsiteY125" fmla="*/ 2330719 h 2344739"/>
              <a:gd name="connsiteX126" fmla="*/ 5433909 w 12193149"/>
              <a:gd name="connsiteY126" fmla="*/ 2319466 h 2344739"/>
              <a:gd name="connsiteX127" fmla="*/ 5382817 w 12193149"/>
              <a:gd name="connsiteY127" fmla="*/ 2301764 h 2344739"/>
              <a:gd name="connsiteX128" fmla="*/ 5262912 w 12193149"/>
              <a:gd name="connsiteY128" fmla="*/ 2281347 h 2344739"/>
              <a:gd name="connsiteX129" fmla="*/ 5224109 w 12193149"/>
              <a:gd name="connsiteY129" fmla="*/ 2270223 h 2344739"/>
              <a:gd name="connsiteX130" fmla="*/ 5175808 w 12193149"/>
              <a:gd name="connsiteY130" fmla="*/ 2267233 h 2344739"/>
              <a:gd name="connsiteX131" fmla="*/ 5157702 w 12193149"/>
              <a:gd name="connsiteY131" fmla="*/ 2260010 h 2344739"/>
              <a:gd name="connsiteX132" fmla="*/ 5143747 w 12193149"/>
              <a:gd name="connsiteY132" fmla="*/ 2256610 h 2344739"/>
              <a:gd name="connsiteX133" fmla="*/ 5140744 w 12193149"/>
              <a:gd name="connsiteY133" fmla="*/ 2254509 h 2344739"/>
              <a:gd name="connsiteX134" fmla="*/ 5122807 w 12193149"/>
              <a:gd name="connsiteY134" fmla="*/ 2243656 h 2344739"/>
              <a:gd name="connsiteX135" fmla="*/ 5066938 w 12193149"/>
              <a:gd name="connsiteY135" fmla="*/ 2250227 h 2344739"/>
              <a:gd name="connsiteX136" fmla="*/ 5012662 w 12193149"/>
              <a:gd name="connsiteY136" fmla="*/ 2233846 h 2344739"/>
              <a:gd name="connsiteX137" fmla="*/ 4841589 w 12193149"/>
              <a:gd name="connsiteY137" fmla="*/ 2209829 h 2344739"/>
              <a:gd name="connsiteX138" fmla="*/ 4763595 w 12193149"/>
              <a:gd name="connsiteY138" fmla="*/ 2182061 h 2344739"/>
              <a:gd name="connsiteX139" fmla="*/ 4724334 w 12193149"/>
              <a:gd name="connsiteY139" fmla="*/ 2173047 h 2344739"/>
              <a:gd name="connsiteX140" fmla="*/ 4722324 w 12193149"/>
              <a:gd name="connsiteY140" fmla="*/ 2172298 h 2344739"/>
              <a:gd name="connsiteX141" fmla="*/ 4723259 w 12193149"/>
              <a:gd name="connsiteY141" fmla="*/ 2172087 h 2344739"/>
              <a:gd name="connsiteX142" fmla="*/ 4718350 w 12193149"/>
              <a:gd name="connsiteY142" fmla="*/ 2170817 h 2344739"/>
              <a:gd name="connsiteX143" fmla="*/ 4722324 w 12193149"/>
              <a:gd name="connsiteY143" fmla="*/ 2172298 h 2344739"/>
              <a:gd name="connsiteX144" fmla="*/ 4716674 w 12193149"/>
              <a:gd name="connsiteY144" fmla="*/ 2173573 h 2344739"/>
              <a:gd name="connsiteX145" fmla="*/ 4516962 w 12193149"/>
              <a:gd name="connsiteY145" fmla="*/ 2163671 h 2344739"/>
              <a:gd name="connsiteX146" fmla="*/ 4429691 w 12193149"/>
              <a:gd name="connsiteY146" fmla="*/ 2153020 h 2344739"/>
              <a:gd name="connsiteX147" fmla="*/ 4364023 w 12193149"/>
              <a:gd name="connsiteY147" fmla="*/ 2151674 h 2344739"/>
              <a:gd name="connsiteX148" fmla="*/ 4318114 w 12193149"/>
              <a:gd name="connsiteY148" fmla="*/ 2158289 h 2344739"/>
              <a:gd name="connsiteX149" fmla="*/ 4316258 w 12193149"/>
              <a:gd name="connsiteY149" fmla="*/ 2156948 h 2344739"/>
              <a:gd name="connsiteX150" fmla="*/ 4296292 w 12193149"/>
              <a:gd name="connsiteY150" fmla="*/ 2155069 h 2344739"/>
              <a:gd name="connsiteX151" fmla="*/ 4291212 w 12193149"/>
              <a:gd name="connsiteY151" fmla="*/ 2157986 h 2344739"/>
              <a:gd name="connsiteX152" fmla="*/ 4277290 w 12193149"/>
              <a:gd name="connsiteY152" fmla="*/ 2157740 h 2344739"/>
              <a:gd name="connsiteX153" fmla="*/ 4249265 w 12193149"/>
              <a:gd name="connsiteY153" fmla="*/ 2160064 h 2344739"/>
              <a:gd name="connsiteX154" fmla="*/ 4203199 w 12193149"/>
              <a:gd name="connsiteY154" fmla="*/ 2157269 h 2344739"/>
              <a:gd name="connsiteX155" fmla="*/ 4202893 w 12193149"/>
              <a:gd name="connsiteY155" fmla="*/ 2156010 h 2344739"/>
              <a:gd name="connsiteX156" fmla="*/ 4192396 w 12193149"/>
              <a:gd name="connsiteY156" fmla="*/ 2150376 h 2344739"/>
              <a:gd name="connsiteX157" fmla="*/ 4143893 w 12193149"/>
              <a:gd name="connsiteY157" fmla="*/ 2134511 h 2344739"/>
              <a:gd name="connsiteX158" fmla="*/ 4084245 w 12193149"/>
              <a:gd name="connsiteY158" fmla="*/ 2107978 h 2344739"/>
              <a:gd name="connsiteX159" fmla="*/ 4075694 w 12193149"/>
              <a:gd name="connsiteY159" fmla="*/ 2107143 h 2344739"/>
              <a:gd name="connsiteX160" fmla="*/ 4075575 w 12193149"/>
              <a:gd name="connsiteY160" fmla="*/ 2106844 h 2344739"/>
              <a:gd name="connsiteX161" fmla="*/ 4066658 w 12193149"/>
              <a:gd name="connsiteY161" fmla="*/ 2105400 h 2344739"/>
              <a:gd name="connsiteX162" fmla="*/ 4060102 w 12193149"/>
              <a:gd name="connsiteY162" fmla="*/ 2105618 h 2344739"/>
              <a:gd name="connsiteX163" fmla="*/ 4043512 w 12193149"/>
              <a:gd name="connsiteY163" fmla="*/ 2103997 h 2344739"/>
              <a:gd name="connsiteX164" fmla="*/ 4038145 w 12193149"/>
              <a:gd name="connsiteY164" fmla="*/ 2101563 h 2344739"/>
              <a:gd name="connsiteX165" fmla="*/ 4036511 w 12193149"/>
              <a:gd name="connsiteY165" fmla="*/ 2097896 h 2344739"/>
              <a:gd name="connsiteX166" fmla="*/ 4034926 w 12193149"/>
              <a:gd name="connsiteY166" fmla="*/ 2098131 h 2344739"/>
              <a:gd name="connsiteX167" fmla="*/ 4005686 w 12193149"/>
              <a:gd name="connsiteY167" fmla="*/ 2085563 h 2344739"/>
              <a:gd name="connsiteX168" fmla="*/ 3937994 w 12193149"/>
              <a:gd name="connsiteY168" fmla="*/ 2068106 h 2344739"/>
              <a:gd name="connsiteX169" fmla="*/ 3898423 w 12193149"/>
              <a:gd name="connsiteY169" fmla="*/ 2062451 h 2344739"/>
              <a:gd name="connsiteX170" fmla="*/ 3790908 w 12193149"/>
              <a:gd name="connsiteY170" fmla="*/ 2042213 h 2344739"/>
              <a:gd name="connsiteX171" fmla="*/ 3683661 w 12193149"/>
              <a:gd name="connsiteY171" fmla="*/ 2018290 h 2344739"/>
              <a:gd name="connsiteX172" fmla="*/ 3611183 w 12193149"/>
              <a:gd name="connsiteY172" fmla="*/ 1986019 h 2344739"/>
              <a:gd name="connsiteX173" fmla="*/ 3605003 w 12193149"/>
              <a:gd name="connsiteY173" fmla="*/ 1987381 h 2344739"/>
              <a:gd name="connsiteX174" fmla="*/ 3595884 w 12193149"/>
              <a:gd name="connsiteY174" fmla="*/ 1987545 h 2344739"/>
              <a:gd name="connsiteX175" fmla="*/ 3595649 w 12193149"/>
              <a:gd name="connsiteY175" fmla="*/ 1987276 h 2344739"/>
              <a:gd name="connsiteX176" fmla="*/ 3587126 w 12193149"/>
              <a:gd name="connsiteY176" fmla="*/ 1987966 h 2344739"/>
              <a:gd name="connsiteX177" fmla="*/ 3537283 w 12193149"/>
              <a:gd name="connsiteY177" fmla="*/ 1978267 h 2344739"/>
              <a:gd name="connsiteX178" fmla="*/ 3474371 w 12193149"/>
              <a:gd name="connsiteY178" fmla="*/ 1974606 h 2344739"/>
              <a:gd name="connsiteX179" fmla="*/ 3401876 w 12193149"/>
              <a:gd name="connsiteY179" fmla="*/ 1962558 h 2344739"/>
              <a:gd name="connsiteX180" fmla="*/ 3365036 w 12193149"/>
              <a:gd name="connsiteY180" fmla="*/ 1979510 h 2344739"/>
              <a:gd name="connsiteX181" fmla="*/ 3345174 w 12193149"/>
              <a:gd name="connsiteY181" fmla="*/ 1981192 h 2344739"/>
              <a:gd name="connsiteX182" fmla="*/ 3342846 w 12193149"/>
              <a:gd name="connsiteY182" fmla="*/ 1980217 h 2344739"/>
              <a:gd name="connsiteX183" fmla="*/ 3263504 w 12193149"/>
              <a:gd name="connsiteY183" fmla="*/ 1986094 h 2344739"/>
              <a:gd name="connsiteX184" fmla="*/ 3143704 w 12193149"/>
              <a:gd name="connsiteY184" fmla="*/ 1993869 h 2344739"/>
              <a:gd name="connsiteX185" fmla="*/ 3031439 w 12193149"/>
              <a:gd name="connsiteY185" fmla="*/ 1996512 h 2344739"/>
              <a:gd name="connsiteX186" fmla="*/ 2782717 w 12193149"/>
              <a:gd name="connsiteY186" fmla="*/ 2018333 h 2344739"/>
              <a:gd name="connsiteX187" fmla="*/ 2647675 w 12193149"/>
              <a:gd name="connsiteY187" fmla="*/ 2028869 h 2344739"/>
              <a:gd name="connsiteX188" fmla="*/ 2569176 w 12193149"/>
              <a:gd name="connsiteY188" fmla="*/ 2002628 h 2344739"/>
              <a:gd name="connsiteX189" fmla="*/ 2444403 w 12193149"/>
              <a:gd name="connsiteY189" fmla="*/ 2016529 h 2344739"/>
              <a:gd name="connsiteX190" fmla="*/ 2316260 w 12193149"/>
              <a:gd name="connsiteY190" fmla="*/ 2024996 h 2344739"/>
              <a:gd name="connsiteX191" fmla="*/ 2209726 w 12193149"/>
              <a:gd name="connsiteY191" fmla="*/ 2019763 h 2344739"/>
              <a:gd name="connsiteX192" fmla="*/ 2095813 w 12193149"/>
              <a:gd name="connsiteY192" fmla="*/ 2003052 h 2344739"/>
              <a:gd name="connsiteX193" fmla="*/ 1998504 w 12193149"/>
              <a:gd name="connsiteY193" fmla="*/ 1995032 h 2344739"/>
              <a:gd name="connsiteX194" fmla="*/ 1929320 w 12193149"/>
              <a:gd name="connsiteY194" fmla="*/ 2016977 h 2344739"/>
              <a:gd name="connsiteX195" fmla="*/ 1922798 w 12193149"/>
              <a:gd name="connsiteY195" fmla="*/ 2012146 h 2344739"/>
              <a:gd name="connsiteX196" fmla="*/ 1874228 w 12193149"/>
              <a:gd name="connsiteY196" fmla="*/ 2013741 h 2344739"/>
              <a:gd name="connsiteX197" fmla="*/ 1787803 w 12193149"/>
              <a:gd name="connsiteY197" fmla="*/ 2041363 h 2344739"/>
              <a:gd name="connsiteX198" fmla="*/ 1739352 w 12193149"/>
              <a:gd name="connsiteY198" fmla="*/ 2036312 h 2344739"/>
              <a:gd name="connsiteX199" fmla="*/ 1676219 w 12193149"/>
              <a:gd name="connsiteY199" fmla="*/ 2019963 h 2344739"/>
              <a:gd name="connsiteX200" fmla="*/ 1609817 w 12193149"/>
              <a:gd name="connsiteY200" fmla="*/ 2013066 h 2344739"/>
              <a:gd name="connsiteX201" fmla="*/ 1497258 w 12193149"/>
              <a:gd name="connsiteY201" fmla="*/ 1987476 h 2344739"/>
              <a:gd name="connsiteX202" fmla="*/ 1151127 w 12193149"/>
              <a:gd name="connsiteY202" fmla="*/ 1938041 h 2344739"/>
              <a:gd name="connsiteX203" fmla="*/ 859417 w 12193149"/>
              <a:gd name="connsiteY203" fmla="*/ 1928608 h 2344739"/>
              <a:gd name="connsiteX204" fmla="*/ 838688 w 12193149"/>
              <a:gd name="connsiteY204" fmla="*/ 1929821 h 2344739"/>
              <a:gd name="connsiteX205" fmla="*/ 817957 w 12193149"/>
              <a:gd name="connsiteY205" fmla="*/ 1927857 h 2344739"/>
              <a:gd name="connsiteX206" fmla="*/ 812654 w 12193149"/>
              <a:gd name="connsiteY206" fmla="*/ 1930751 h 2344739"/>
              <a:gd name="connsiteX207" fmla="*/ 721195 w 12193149"/>
              <a:gd name="connsiteY207" fmla="*/ 1929661 h 2344739"/>
              <a:gd name="connsiteX208" fmla="*/ 720890 w 12193149"/>
              <a:gd name="connsiteY208" fmla="*/ 1928399 h 2344739"/>
              <a:gd name="connsiteX209" fmla="*/ 710023 w 12193149"/>
              <a:gd name="connsiteY209" fmla="*/ 1922722 h 2344739"/>
              <a:gd name="connsiteX210" fmla="*/ 597940 w 12193149"/>
              <a:gd name="connsiteY210" fmla="*/ 1879864 h 2344739"/>
              <a:gd name="connsiteX211" fmla="*/ 579683 w 12193149"/>
              <a:gd name="connsiteY211" fmla="*/ 1877212 h 2344739"/>
              <a:gd name="connsiteX212" fmla="*/ 572865 w 12193149"/>
              <a:gd name="connsiteY212" fmla="*/ 1877401 h 2344739"/>
              <a:gd name="connsiteX213" fmla="*/ 446247 w 12193149"/>
              <a:gd name="connsiteY213" fmla="*/ 1839371 h 2344739"/>
              <a:gd name="connsiteX214" fmla="*/ 405163 w 12193149"/>
              <a:gd name="connsiteY214" fmla="*/ 1833548 h 2344739"/>
              <a:gd name="connsiteX215" fmla="*/ 293583 w 12193149"/>
              <a:gd name="connsiteY215" fmla="*/ 1812852 h 2344739"/>
              <a:gd name="connsiteX216" fmla="*/ 119529 w 12193149"/>
              <a:gd name="connsiteY216" fmla="*/ 1761047 h 2344739"/>
              <a:gd name="connsiteX217" fmla="*/ 16674 w 12193149"/>
              <a:gd name="connsiteY217" fmla="*/ 1758191 h 2344739"/>
              <a:gd name="connsiteX218" fmla="*/ 1150 w 12193149"/>
              <a:gd name="connsiteY218" fmla="*/ 1752722 h 2344739"/>
              <a:gd name="connsiteX219" fmla="*/ 1148 w 12193149"/>
              <a:gd name="connsiteY219" fmla="*/ 222213 h 2344739"/>
              <a:gd name="connsiteX220" fmla="*/ 1148 w 12193149"/>
              <a:gd name="connsiteY220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083317 w 12193149"/>
              <a:gd name="connsiteY58" fmla="*/ 1743296 h 2344739"/>
              <a:gd name="connsiteX59" fmla="*/ 10040388 w 12193149"/>
              <a:gd name="connsiteY59" fmla="*/ 1741632 h 2344739"/>
              <a:gd name="connsiteX60" fmla="*/ 9961167 w 12193149"/>
              <a:gd name="connsiteY60" fmla="*/ 1757147 h 2344739"/>
              <a:gd name="connsiteX61" fmla="*/ 9848940 w 12193149"/>
              <a:gd name="connsiteY61" fmla="*/ 1763915 h 2344739"/>
              <a:gd name="connsiteX62" fmla="*/ 9729457 w 12193149"/>
              <a:gd name="connsiteY62" fmla="*/ 1784122 h 2344739"/>
              <a:gd name="connsiteX63" fmla="*/ 9613704 w 12193149"/>
              <a:gd name="connsiteY63" fmla="*/ 1812371 h 2344739"/>
              <a:gd name="connsiteX64" fmla="*/ 9338590 w 12193149"/>
              <a:gd name="connsiteY64" fmla="*/ 1869293 h 2344739"/>
              <a:gd name="connsiteX65" fmla="*/ 9232518 w 12193149"/>
              <a:gd name="connsiteY65" fmla="*/ 1893149 h 2344739"/>
              <a:gd name="connsiteX66" fmla="*/ 9156690 w 12193149"/>
              <a:gd name="connsiteY66" fmla="*/ 1903228 h 2344739"/>
              <a:gd name="connsiteX67" fmla="*/ 9054601 w 12193149"/>
              <a:gd name="connsiteY67" fmla="*/ 1910755 h 2344739"/>
              <a:gd name="connsiteX68" fmla="*/ 9006634 w 12193149"/>
              <a:gd name="connsiteY68" fmla="*/ 1914040 h 2344739"/>
              <a:gd name="connsiteX69" fmla="*/ 9006349 w 12193149"/>
              <a:gd name="connsiteY69" fmla="*/ 1913800 h 2344739"/>
              <a:gd name="connsiteX70" fmla="*/ 8997380 w 12193149"/>
              <a:gd name="connsiteY70" fmla="*/ 1915011 h 2344739"/>
              <a:gd name="connsiteX71" fmla="*/ 8991542 w 12193149"/>
              <a:gd name="connsiteY71" fmla="*/ 1917072 h 2344739"/>
              <a:gd name="connsiteX72" fmla="*/ 8975485 w 12193149"/>
              <a:gd name="connsiteY72" fmla="*/ 1920298 h 2344739"/>
              <a:gd name="connsiteX73" fmla="*/ 8969159 w 12193149"/>
              <a:gd name="connsiteY73" fmla="*/ 1919598 h 2344739"/>
              <a:gd name="connsiteX74" fmla="*/ 8964196 w 12193149"/>
              <a:gd name="connsiteY74" fmla="*/ 1917373 h 2344739"/>
              <a:gd name="connsiteX75" fmla="*/ 8930136 w 12193149"/>
              <a:gd name="connsiteY75" fmla="*/ 1914185 h 2344739"/>
              <a:gd name="connsiteX76" fmla="*/ 8753592 w 12193149"/>
              <a:gd name="connsiteY76" fmla="*/ 1933417 h 2344739"/>
              <a:gd name="connsiteX77" fmla="*/ 8708995 w 12193149"/>
              <a:gd name="connsiteY77" fmla="*/ 1935518 h 2344739"/>
              <a:gd name="connsiteX78" fmla="*/ 8597219 w 12193149"/>
              <a:gd name="connsiteY78" fmla="*/ 1944090 h 2344739"/>
              <a:gd name="connsiteX79" fmla="*/ 8526378 w 12193149"/>
              <a:gd name="connsiteY79" fmla="*/ 1929248 h 2344739"/>
              <a:gd name="connsiteX80" fmla="*/ 8512131 w 12193149"/>
              <a:gd name="connsiteY80" fmla="*/ 1935163 h 2344739"/>
              <a:gd name="connsiteX81" fmla="*/ 8507315 w 12193149"/>
              <a:gd name="connsiteY81" fmla="*/ 1938164 h 2344739"/>
              <a:gd name="connsiteX82" fmla="*/ 8499116 w 12193149"/>
              <a:gd name="connsiteY82" fmla="*/ 1940902 h 2344739"/>
              <a:gd name="connsiteX83" fmla="*/ 8498742 w 12193149"/>
              <a:gd name="connsiteY83" fmla="*/ 1940723 h 2344739"/>
              <a:gd name="connsiteX84" fmla="*/ 8491397 w 12193149"/>
              <a:gd name="connsiteY84" fmla="*/ 1943773 h 2344739"/>
              <a:gd name="connsiteX85" fmla="*/ 8368330 w 12193149"/>
              <a:gd name="connsiteY85" fmla="*/ 1957815 h 2344739"/>
              <a:gd name="connsiteX86" fmla="*/ 8354947 w 12193149"/>
              <a:gd name="connsiteY86" fmla="*/ 1958009 h 2344739"/>
              <a:gd name="connsiteX87" fmla="*/ 8321252 w 12193149"/>
              <a:gd name="connsiteY87" fmla="*/ 1974587 h 2344739"/>
              <a:gd name="connsiteX88" fmla="*/ 8315581 w 12193149"/>
              <a:gd name="connsiteY88" fmla="*/ 1974913 h 2344739"/>
              <a:gd name="connsiteX89" fmla="*/ 8296322 w 12193149"/>
              <a:gd name="connsiteY89" fmla="*/ 1988808 h 2344739"/>
              <a:gd name="connsiteX90" fmla="*/ 8285424 w 12193149"/>
              <a:gd name="connsiteY90" fmla="*/ 1994631 h 2344739"/>
              <a:gd name="connsiteX91" fmla="*/ 8284298 w 12193149"/>
              <a:gd name="connsiteY91" fmla="*/ 1999074 h 2344739"/>
              <a:gd name="connsiteX92" fmla="*/ 8267224 w 12193149"/>
              <a:gd name="connsiteY92" fmla="*/ 2006249 h 2344739"/>
              <a:gd name="connsiteX93" fmla="*/ 8264525 w 12193149"/>
              <a:gd name="connsiteY93" fmla="*/ 2006019 h 2344739"/>
              <a:gd name="connsiteX94" fmla="*/ 8253181 w 12193149"/>
              <a:gd name="connsiteY94" fmla="*/ 2015862 h 2344739"/>
              <a:gd name="connsiteX95" fmla="*/ 8246982 w 12193149"/>
              <a:gd name="connsiteY95" fmla="*/ 2028854 h 2344739"/>
              <a:gd name="connsiteX96" fmla="*/ 8091420 w 12193149"/>
              <a:gd name="connsiteY96" fmla="*/ 2075015 h 2344739"/>
              <a:gd name="connsiteX97" fmla="*/ 7906555 w 12193149"/>
              <a:gd name="connsiteY97" fmla="*/ 2116988 h 2344739"/>
              <a:gd name="connsiteX98" fmla="*/ 7719893 w 12193149"/>
              <a:gd name="connsiteY98" fmla="*/ 2142703 h 2344739"/>
              <a:gd name="connsiteX99" fmla="*/ 7615495 w 12193149"/>
              <a:gd name="connsiteY99" fmla="*/ 2139232 h 2344739"/>
              <a:gd name="connsiteX100" fmla="*/ 7528691 w 12193149"/>
              <a:gd name="connsiteY100" fmla="*/ 2145060 h 2344739"/>
              <a:gd name="connsiteX101" fmla="*/ 7520719 w 12193149"/>
              <a:gd name="connsiteY101" fmla="*/ 2147613 h 2344739"/>
              <a:gd name="connsiteX102" fmla="*/ 7508559 w 12193149"/>
              <a:gd name="connsiteY102" fmla="*/ 2148948 h 2344739"/>
              <a:gd name="connsiteX103" fmla="*/ 7508188 w 12193149"/>
              <a:gd name="connsiteY103" fmla="*/ 2148621 h 2344739"/>
              <a:gd name="connsiteX104" fmla="*/ 7496943 w 12193149"/>
              <a:gd name="connsiteY104" fmla="*/ 2150573 h 2344739"/>
              <a:gd name="connsiteX105" fmla="*/ 7219707 w 12193149"/>
              <a:gd name="connsiteY105" fmla="*/ 2156680 h 2344739"/>
              <a:gd name="connsiteX106" fmla="*/ 7202249 w 12193149"/>
              <a:gd name="connsiteY106" fmla="*/ 2161230 h 2344739"/>
              <a:gd name="connsiteX107" fmla="*/ 7198152 w 12193149"/>
              <a:gd name="connsiteY107" fmla="*/ 2166588 h 2344739"/>
              <a:gd name="connsiteX108" fmla="*/ 7171956 w 12193149"/>
              <a:gd name="connsiteY108" fmla="*/ 2171236 h 2344739"/>
              <a:gd name="connsiteX109" fmla="*/ 7098136 w 12193149"/>
              <a:gd name="connsiteY109" fmla="*/ 2183464 h 2344739"/>
              <a:gd name="connsiteX110" fmla="*/ 7019644 w 12193149"/>
              <a:gd name="connsiteY110" fmla="*/ 2183090 h 2344739"/>
              <a:gd name="connsiteX111" fmla="*/ 6905294 w 12193149"/>
              <a:gd name="connsiteY111" fmla="*/ 2212596 h 2344739"/>
              <a:gd name="connsiteX112" fmla="*/ 6709370 w 12193149"/>
              <a:gd name="connsiteY112" fmla="*/ 2240551 h 2344739"/>
              <a:gd name="connsiteX113" fmla="*/ 6550602 w 12193149"/>
              <a:gd name="connsiteY113" fmla="*/ 2269327 h 2344739"/>
              <a:gd name="connsiteX114" fmla="*/ 6318708 w 12193149"/>
              <a:gd name="connsiteY114" fmla="*/ 2316127 h 2344739"/>
              <a:gd name="connsiteX115" fmla="*/ 6169822 w 12193149"/>
              <a:gd name="connsiteY115" fmla="*/ 2318214 h 2344739"/>
              <a:gd name="connsiteX116" fmla="*/ 6074996 w 12193149"/>
              <a:gd name="connsiteY116" fmla="*/ 2338676 h 2344739"/>
              <a:gd name="connsiteX117" fmla="*/ 6069677 w 12193149"/>
              <a:gd name="connsiteY117" fmla="*/ 2337139 h 2344739"/>
              <a:gd name="connsiteX118" fmla="*/ 6049786 w 12193149"/>
              <a:gd name="connsiteY118" fmla="*/ 2337822 h 2344739"/>
              <a:gd name="connsiteX119" fmla="*/ 6042433 w 12193149"/>
              <a:gd name="connsiteY119" fmla="*/ 2329473 h 2344739"/>
              <a:gd name="connsiteX120" fmla="*/ 6011238 w 12193149"/>
              <a:gd name="connsiteY120" fmla="*/ 2324380 h 2344739"/>
              <a:gd name="connsiteX121" fmla="*/ 5958523 w 12193149"/>
              <a:gd name="connsiteY121" fmla="*/ 2328024 h 2344739"/>
              <a:gd name="connsiteX122" fmla="*/ 5760067 w 12193149"/>
              <a:gd name="connsiteY122" fmla="*/ 2343716 h 2344739"/>
              <a:gd name="connsiteX123" fmla="*/ 5628108 w 12193149"/>
              <a:gd name="connsiteY123" fmla="*/ 2344739 h 2344739"/>
              <a:gd name="connsiteX124" fmla="*/ 5472054 w 12193149"/>
              <a:gd name="connsiteY124" fmla="*/ 2330719 h 2344739"/>
              <a:gd name="connsiteX125" fmla="*/ 5433909 w 12193149"/>
              <a:gd name="connsiteY125" fmla="*/ 2319466 h 2344739"/>
              <a:gd name="connsiteX126" fmla="*/ 5382817 w 12193149"/>
              <a:gd name="connsiteY126" fmla="*/ 2301764 h 2344739"/>
              <a:gd name="connsiteX127" fmla="*/ 5262912 w 12193149"/>
              <a:gd name="connsiteY127" fmla="*/ 2281347 h 2344739"/>
              <a:gd name="connsiteX128" fmla="*/ 5224109 w 12193149"/>
              <a:gd name="connsiteY128" fmla="*/ 2270223 h 2344739"/>
              <a:gd name="connsiteX129" fmla="*/ 5175808 w 12193149"/>
              <a:gd name="connsiteY129" fmla="*/ 2267233 h 2344739"/>
              <a:gd name="connsiteX130" fmla="*/ 5157702 w 12193149"/>
              <a:gd name="connsiteY130" fmla="*/ 2260010 h 2344739"/>
              <a:gd name="connsiteX131" fmla="*/ 5143747 w 12193149"/>
              <a:gd name="connsiteY131" fmla="*/ 2256610 h 2344739"/>
              <a:gd name="connsiteX132" fmla="*/ 5140744 w 12193149"/>
              <a:gd name="connsiteY132" fmla="*/ 2254509 h 2344739"/>
              <a:gd name="connsiteX133" fmla="*/ 5122807 w 12193149"/>
              <a:gd name="connsiteY133" fmla="*/ 2243656 h 2344739"/>
              <a:gd name="connsiteX134" fmla="*/ 5066938 w 12193149"/>
              <a:gd name="connsiteY134" fmla="*/ 2250227 h 2344739"/>
              <a:gd name="connsiteX135" fmla="*/ 5012662 w 12193149"/>
              <a:gd name="connsiteY135" fmla="*/ 2233846 h 2344739"/>
              <a:gd name="connsiteX136" fmla="*/ 4841589 w 12193149"/>
              <a:gd name="connsiteY136" fmla="*/ 2209829 h 2344739"/>
              <a:gd name="connsiteX137" fmla="*/ 4763595 w 12193149"/>
              <a:gd name="connsiteY137" fmla="*/ 2182061 h 2344739"/>
              <a:gd name="connsiteX138" fmla="*/ 4724334 w 12193149"/>
              <a:gd name="connsiteY138" fmla="*/ 2173047 h 2344739"/>
              <a:gd name="connsiteX139" fmla="*/ 4722324 w 12193149"/>
              <a:gd name="connsiteY139" fmla="*/ 2172298 h 2344739"/>
              <a:gd name="connsiteX140" fmla="*/ 4723259 w 12193149"/>
              <a:gd name="connsiteY140" fmla="*/ 2172087 h 2344739"/>
              <a:gd name="connsiteX141" fmla="*/ 4718350 w 12193149"/>
              <a:gd name="connsiteY141" fmla="*/ 2170817 h 2344739"/>
              <a:gd name="connsiteX142" fmla="*/ 4722324 w 12193149"/>
              <a:gd name="connsiteY142" fmla="*/ 2172298 h 2344739"/>
              <a:gd name="connsiteX143" fmla="*/ 4716674 w 12193149"/>
              <a:gd name="connsiteY143" fmla="*/ 2173573 h 2344739"/>
              <a:gd name="connsiteX144" fmla="*/ 4516962 w 12193149"/>
              <a:gd name="connsiteY144" fmla="*/ 2163671 h 2344739"/>
              <a:gd name="connsiteX145" fmla="*/ 4429691 w 12193149"/>
              <a:gd name="connsiteY145" fmla="*/ 2153020 h 2344739"/>
              <a:gd name="connsiteX146" fmla="*/ 4364023 w 12193149"/>
              <a:gd name="connsiteY146" fmla="*/ 2151674 h 2344739"/>
              <a:gd name="connsiteX147" fmla="*/ 4318114 w 12193149"/>
              <a:gd name="connsiteY147" fmla="*/ 2158289 h 2344739"/>
              <a:gd name="connsiteX148" fmla="*/ 4316258 w 12193149"/>
              <a:gd name="connsiteY148" fmla="*/ 2156948 h 2344739"/>
              <a:gd name="connsiteX149" fmla="*/ 4296292 w 12193149"/>
              <a:gd name="connsiteY149" fmla="*/ 2155069 h 2344739"/>
              <a:gd name="connsiteX150" fmla="*/ 4291212 w 12193149"/>
              <a:gd name="connsiteY150" fmla="*/ 2157986 h 2344739"/>
              <a:gd name="connsiteX151" fmla="*/ 4277290 w 12193149"/>
              <a:gd name="connsiteY151" fmla="*/ 2157740 h 2344739"/>
              <a:gd name="connsiteX152" fmla="*/ 4249265 w 12193149"/>
              <a:gd name="connsiteY152" fmla="*/ 2160064 h 2344739"/>
              <a:gd name="connsiteX153" fmla="*/ 4203199 w 12193149"/>
              <a:gd name="connsiteY153" fmla="*/ 2157269 h 2344739"/>
              <a:gd name="connsiteX154" fmla="*/ 4202893 w 12193149"/>
              <a:gd name="connsiteY154" fmla="*/ 2156010 h 2344739"/>
              <a:gd name="connsiteX155" fmla="*/ 4192396 w 12193149"/>
              <a:gd name="connsiteY155" fmla="*/ 2150376 h 2344739"/>
              <a:gd name="connsiteX156" fmla="*/ 4143893 w 12193149"/>
              <a:gd name="connsiteY156" fmla="*/ 2134511 h 2344739"/>
              <a:gd name="connsiteX157" fmla="*/ 4084245 w 12193149"/>
              <a:gd name="connsiteY157" fmla="*/ 2107978 h 2344739"/>
              <a:gd name="connsiteX158" fmla="*/ 4075694 w 12193149"/>
              <a:gd name="connsiteY158" fmla="*/ 2107143 h 2344739"/>
              <a:gd name="connsiteX159" fmla="*/ 4075575 w 12193149"/>
              <a:gd name="connsiteY159" fmla="*/ 2106844 h 2344739"/>
              <a:gd name="connsiteX160" fmla="*/ 4066658 w 12193149"/>
              <a:gd name="connsiteY160" fmla="*/ 2105400 h 2344739"/>
              <a:gd name="connsiteX161" fmla="*/ 4060102 w 12193149"/>
              <a:gd name="connsiteY161" fmla="*/ 2105618 h 2344739"/>
              <a:gd name="connsiteX162" fmla="*/ 4043512 w 12193149"/>
              <a:gd name="connsiteY162" fmla="*/ 2103997 h 2344739"/>
              <a:gd name="connsiteX163" fmla="*/ 4038145 w 12193149"/>
              <a:gd name="connsiteY163" fmla="*/ 2101563 h 2344739"/>
              <a:gd name="connsiteX164" fmla="*/ 4036511 w 12193149"/>
              <a:gd name="connsiteY164" fmla="*/ 2097896 h 2344739"/>
              <a:gd name="connsiteX165" fmla="*/ 4034926 w 12193149"/>
              <a:gd name="connsiteY165" fmla="*/ 2098131 h 2344739"/>
              <a:gd name="connsiteX166" fmla="*/ 4005686 w 12193149"/>
              <a:gd name="connsiteY166" fmla="*/ 2085563 h 2344739"/>
              <a:gd name="connsiteX167" fmla="*/ 3937994 w 12193149"/>
              <a:gd name="connsiteY167" fmla="*/ 2068106 h 2344739"/>
              <a:gd name="connsiteX168" fmla="*/ 3898423 w 12193149"/>
              <a:gd name="connsiteY168" fmla="*/ 2062451 h 2344739"/>
              <a:gd name="connsiteX169" fmla="*/ 3790908 w 12193149"/>
              <a:gd name="connsiteY169" fmla="*/ 2042213 h 2344739"/>
              <a:gd name="connsiteX170" fmla="*/ 3683661 w 12193149"/>
              <a:gd name="connsiteY170" fmla="*/ 2018290 h 2344739"/>
              <a:gd name="connsiteX171" fmla="*/ 3611183 w 12193149"/>
              <a:gd name="connsiteY171" fmla="*/ 1986019 h 2344739"/>
              <a:gd name="connsiteX172" fmla="*/ 3605003 w 12193149"/>
              <a:gd name="connsiteY172" fmla="*/ 1987381 h 2344739"/>
              <a:gd name="connsiteX173" fmla="*/ 3595884 w 12193149"/>
              <a:gd name="connsiteY173" fmla="*/ 1987545 h 2344739"/>
              <a:gd name="connsiteX174" fmla="*/ 3595649 w 12193149"/>
              <a:gd name="connsiteY174" fmla="*/ 1987276 h 2344739"/>
              <a:gd name="connsiteX175" fmla="*/ 3587126 w 12193149"/>
              <a:gd name="connsiteY175" fmla="*/ 1987966 h 2344739"/>
              <a:gd name="connsiteX176" fmla="*/ 3537283 w 12193149"/>
              <a:gd name="connsiteY176" fmla="*/ 1978267 h 2344739"/>
              <a:gd name="connsiteX177" fmla="*/ 3474371 w 12193149"/>
              <a:gd name="connsiteY177" fmla="*/ 1974606 h 2344739"/>
              <a:gd name="connsiteX178" fmla="*/ 3401876 w 12193149"/>
              <a:gd name="connsiteY178" fmla="*/ 1962558 h 2344739"/>
              <a:gd name="connsiteX179" fmla="*/ 3365036 w 12193149"/>
              <a:gd name="connsiteY179" fmla="*/ 1979510 h 2344739"/>
              <a:gd name="connsiteX180" fmla="*/ 3345174 w 12193149"/>
              <a:gd name="connsiteY180" fmla="*/ 1981192 h 2344739"/>
              <a:gd name="connsiteX181" fmla="*/ 3342846 w 12193149"/>
              <a:gd name="connsiteY181" fmla="*/ 1980217 h 2344739"/>
              <a:gd name="connsiteX182" fmla="*/ 3263504 w 12193149"/>
              <a:gd name="connsiteY182" fmla="*/ 1986094 h 2344739"/>
              <a:gd name="connsiteX183" fmla="*/ 3143704 w 12193149"/>
              <a:gd name="connsiteY183" fmla="*/ 1993869 h 2344739"/>
              <a:gd name="connsiteX184" fmla="*/ 3031439 w 12193149"/>
              <a:gd name="connsiteY184" fmla="*/ 1996512 h 2344739"/>
              <a:gd name="connsiteX185" fmla="*/ 2782717 w 12193149"/>
              <a:gd name="connsiteY185" fmla="*/ 2018333 h 2344739"/>
              <a:gd name="connsiteX186" fmla="*/ 2647675 w 12193149"/>
              <a:gd name="connsiteY186" fmla="*/ 2028869 h 2344739"/>
              <a:gd name="connsiteX187" fmla="*/ 2569176 w 12193149"/>
              <a:gd name="connsiteY187" fmla="*/ 2002628 h 2344739"/>
              <a:gd name="connsiteX188" fmla="*/ 2444403 w 12193149"/>
              <a:gd name="connsiteY188" fmla="*/ 2016529 h 2344739"/>
              <a:gd name="connsiteX189" fmla="*/ 2316260 w 12193149"/>
              <a:gd name="connsiteY189" fmla="*/ 2024996 h 2344739"/>
              <a:gd name="connsiteX190" fmla="*/ 2209726 w 12193149"/>
              <a:gd name="connsiteY190" fmla="*/ 2019763 h 2344739"/>
              <a:gd name="connsiteX191" fmla="*/ 2095813 w 12193149"/>
              <a:gd name="connsiteY191" fmla="*/ 2003052 h 2344739"/>
              <a:gd name="connsiteX192" fmla="*/ 1998504 w 12193149"/>
              <a:gd name="connsiteY192" fmla="*/ 1995032 h 2344739"/>
              <a:gd name="connsiteX193" fmla="*/ 1929320 w 12193149"/>
              <a:gd name="connsiteY193" fmla="*/ 2016977 h 2344739"/>
              <a:gd name="connsiteX194" fmla="*/ 1922798 w 12193149"/>
              <a:gd name="connsiteY194" fmla="*/ 2012146 h 2344739"/>
              <a:gd name="connsiteX195" fmla="*/ 1874228 w 12193149"/>
              <a:gd name="connsiteY195" fmla="*/ 2013741 h 2344739"/>
              <a:gd name="connsiteX196" fmla="*/ 1787803 w 12193149"/>
              <a:gd name="connsiteY196" fmla="*/ 2041363 h 2344739"/>
              <a:gd name="connsiteX197" fmla="*/ 1739352 w 12193149"/>
              <a:gd name="connsiteY197" fmla="*/ 2036312 h 2344739"/>
              <a:gd name="connsiteX198" fmla="*/ 1676219 w 12193149"/>
              <a:gd name="connsiteY198" fmla="*/ 2019963 h 2344739"/>
              <a:gd name="connsiteX199" fmla="*/ 1609817 w 12193149"/>
              <a:gd name="connsiteY199" fmla="*/ 2013066 h 2344739"/>
              <a:gd name="connsiteX200" fmla="*/ 1497258 w 12193149"/>
              <a:gd name="connsiteY200" fmla="*/ 1987476 h 2344739"/>
              <a:gd name="connsiteX201" fmla="*/ 1151127 w 12193149"/>
              <a:gd name="connsiteY201" fmla="*/ 1938041 h 2344739"/>
              <a:gd name="connsiteX202" fmla="*/ 859417 w 12193149"/>
              <a:gd name="connsiteY202" fmla="*/ 1928608 h 2344739"/>
              <a:gd name="connsiteX203" fmla="*/ 838688 w 12193149"/>
              <a:gd name="connsiteY203" fmla="*/ 1929821 h 2344739"/>
              <a:gd name="connsiteX204" fmla="*/ 817957 w 12193149"/>
              <a:gd name="connsiteY204" fmla="*/ 1927857 h 2344739"/>
              <a:gd name="connsiteX205" fmla="*/ 812654 w 12193149"/>
              <a:gd name="connsiteY205" fmla="*/ 1930751 h 2344739"/>
              <a:gd name="connsiteX206" fmla="*/ 721195 w 12193149"/>
              <a:gd name="connsiteY206" fmla="*/ 1929661 h 2344739"/>
              <a:gd name="connsiteX207" fmla="*/ 720890 w 12193149"/>
              <a:gd name="connsiteY207" fmla="*/ 1928399 h 2344739"/>
              <a:gd name="connsiteX208" fmla="*/ 710023 w 12193149"/>
              <a:gd name="connsiteY208" fmla="*/ 1922722 h 2344739"/>
              <a:gd name="connsiteX209" fmla="*/ 597940 w 12193149"/>
              <a:gd name="connsiteY209" fmla="*/ 1879864 h 2344739"/>
              <a:gd name="connsiteX210" fmla="*/ 579683 w 12193149"/>
              <a:gd name="connsiteY210" fmla="*/ 1877212 h 2344739"/>
              <a:gd name="connsiteX211" fmla="*/ 572865 w 12193149"/>
              <a:gd name="connsiteY211" fmla="*/ 1877401 h 2344739"/>
              <a:gd name="connsiteX212" fmla="*/ 446247 w 12193149"/>
              <a:gd name="connsiteY212" fmla="*/ 1839371 h 2344739"/>
              <a:gd name="connsiteX213" fmla="*/ 405163 w 12193149"/>
              <a:gd name="connsiteY213" fmla="*/ 1833548 h 2344739"/>
              <a:gd name="connsiteX214" fmla="*/ 293583 w 12193149"/>
              <a:gd name="connsiteY214" fmla="*/ 1812852 h 2344739"/>
              <a:gd name="connsiteX215" fmla="*/ 119529 w 12193149"/>
              <a:gd name="connsiteY215" fmla="*/ 1761047 h 2344739"/>
              <a:gd name="connsiteX216" fmla="*/ 16674 w 12193149"/>
              <a:gd name="connsiteY216" fmla="*/ 1758191 h 2344739"/>
              <a:gd name="connsiteX217" fmla="*/ 1150 w 12193149"/>
              <a:gd name="connsiteY217" fmla="*/ 1752722 h 2344739"/>
              <a:gd name="connsiteX218" fmla="*/ 1148 w 12193149"/>
              <a:gd name="connsiteY218" fmla="*/ 222213 h 2344739"/>
              <a:gd name="connsiteX219" fmla="*/ 1148 w 12193149"/>
              <a:gd name="connsiteY219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590693 w 12193149"/>
              <a:gd name="connsiteY23" fmla="*/ 963777 h 2344739"/>
              <a:gd name="connsiteX24" fmla="*/ 11506817 w 12193149"/>
              <a:gd name="connsiteY24" fmla="*/ 1033623 h 2344739"/>
              <a:gd name="connsiteX25" fmla="*/ 11280332 w 12193149"/>
              <a:gd name="connsiteY25" fmla="*/ 1223571 h 2344739"/>
              <a:gd name="connsiteX26" fmla="*/ 11228309 w 12193149"/>
              <a:gd name="connsiteY26" fmla="*/ 1276236 h 2344739"/>
              <a:gd name="connsiteX27" fmla="*/ 11218087 w 12193149"/>
              <a:gd name="connsiteY27" fmla="*/ 1275961 h 2344739"/>
              <a:gd name="connsiteX28" fmla="*/ 11217184 w 12193149"/>
              <a:gd name="connsiteY28" fmla="*/ 1275018 h 2344739"/>
              <a:gd name="connsiteX29" fmla="*/ 11188885 w 12193149"/>
              <a:gd name="connsiteY29" fmla="*/ 1292383 h 2344739"/>
              <a:gd name="connsiteX30" fmla="*/ 11184501 w 12193149"/>
              <a:gd name="connsiteY30" fmla="*/ 1292525 h 2344739"/>
              <a:gd name="connsiteX31" fmla="*/ 11166854 w 12193149"/>
              <a:gd name="connsiteY31" fmla="*/ 1306612 h 2344739"/>
              <a:gd name="connsiteX32" fmla="*/ 11157311 w 12193149"/>
              <a:gd name="connsiteY32" fmla="*/ 1312414 h 2344739"/>
              <a:gd name="connsiteX33" fmla="*/ 11155496 w 12193149"/>
              <a:gd name="connsiteY33" fmla="*/ 1317097 h 2344739"/>
              <a:gd name="connsiteX34" fmla="*/ 11140961 w 12193149"/>
              <a:gd name="connsiteY34" fmla="*/ 1324115 h 2344739"/>
              <a:gd name="connsiteX35" fmla="*/ 11138961 w 12193149"/>
              <a:gd name="connsiteY35" fmla="*/ 1323772 h 2344739"/>
              <a:gd name="connsiteX36" fmla="*/ 11128208 w 12193149"/>
              <a:gd name="connsiteY36" fmla="*/ 1333832 h 2344739"/>
              <a:gd name="connsiteX37" fmla="*/ 11120691 w 12193149"/>
              <a:gd name="connsiteY37" fmla="*/ 1347424 h 2344739"/>
              <a:gd name="connsiteX38" fmla="*/ 10894683 w 12193149"/>
              <a:gd name="connsiteY38" fmla="*/ 1473399 h 2344739"/>
              <a:gd name="connsiteX39" fmla="*/ 10773300 w 12193149"/>
              <a:gd name="connsiteY39" fmla="*/ 1523191 h 2344739"/>
              <a:gd name="connsiteX40" fmla="*/ 10627668 w 12193149"/>
              <a:gd name="connsiteY40" fmla="*/ 1559229 h 2344739"/>
              <a:gd name="connsiteX41" fmla="*/ 10581895 w 12193149"/>
              <a:gd name="connsiteY41" fmla="*/ 1568689 h 2344739"/>
              <a:gd name="connsiteX42" fmla="*/ 10547790 w 12193149"/>
              <a:gd name="connsiteY42" fmla="*/ 1598423 h 2344739"/>
              <a:gd name="connsiteX43" fmla="*/ 10529643 w 12193149"/>
              <a:gd name="connsiteY43" fmla="*/ 1596907 h 2344739"/>
              <a:gd name="connsiteX44" fmla="*/ 10526446 w 12193149"/>
              <a:gd name="connsiteY44" fmla="*/ 1596411 h 2344739"/>
              <a:gd name="connsiteX45" fmla="*/ 10515129 w 12193149"/>
              <a:gd name="connsiteY45" fmla="*/ 1599537 h 2344739"/>
              <a:gd name="connsiteX46" fmla="*/ 10491735 w 12193149"/>
              <a:gd name="connsiteY46" fmla="*/ 1594156 h 2344739"/>
              <a:gd name="connsiteX47" fmla="*/ 10471418 w 12193149"/>
              <a:gd name="connsiteY47" fmla="*/ 1601693 h 2344739"/>
              <a:gd name="connsiteX48" fmla="*/ 10377042 w 12193149"/>
              <a:gd name="connsiteY48" fmla="*/ 1644598 h 2344739"/>
              <a:gd name="connsiteX49" fmla="*/ 10319338 w 12193149"/>
              <a:gd name="connsiteY49" fmla="*/ 1666221 h 2344739"/>
              <a:gd name="connsiteX50" fmla="*/ 10295467 w 12193149"/>
              <a:gd name="connsiteY50" fmla="*/ 1668079 h 2344739"/>
              <a:gd name="connsiteX51" fmla="*/ 10263443 w 12193149"/>
              <a:gd name="connsiteY51" fmla="*/ 1674948 h 2344739"/>
              <a:gd name="connsiteX52" fmla="*/ 10205418 w 12193149"/>
              <a:gd name="connsiteY52" fmla="*/ 1682149 h 2344739"/>
              <a:gd name="connsiteX53" fmla="*/ 10177759 w 12193149"/>
              <a:gd name="connsiteY53" fmla="*/ 1692943 h 2344739"/>
              <a:gd name="connsiteX54" fmla="*/ 10165070 w 12193149"/>
              <a:gd name="connsiteY54" fmla="*/ 1693739 h 2344739"/>
              <a:gd name="connsiteX55" fmla="*/ 10156308 w 12193149"/>
              <a:gd name="connsiteY55" fmla="*/ 1707487 h 2344739"/>
              <a:gd name="connsiteX56" fmla="*/ 10118267 w 12193149"/>
              <a:gd name="connsiteY56" fmla="*/ 1731142 h 2344739"/>
              <a:gd name="connsiteX57" fmla="*/ 10083317 w 12193149"/>
              <a:gd name="connsiteY57" fmla="*/ 1743296 h 2344739"/>
              <a:gd name="connsiteX58" fmla="*/ 10040388 w 12193149"/>
              <a:gd name="connsiteY58" fmla="*/ 1741632 h 2344739"/>
              <a:gd name="connsiteX59" fmla="*/ 9961167 w 12193149"/>
              <a:gd name="connsiteY59" fmla="*/ 1757147 h 2344739"/>
              <a:gd name="connsiteX60" fmla="*/ 9848940 w 12193149"/>
              <a:gd name="connsiteY60" fmla="*/ 1763915 h 2344739"/>
              <a:gd name="connsiteX61" fmla="*/ 9729457 w 12193149"/>
              <a:gd name="connsiteY61" fmla="*/ 1784122 h 2344739"/>
              <a:gd name="connsiteX62" fmla="*/ 9613704 w 12193149"/>
              <a:gd name="connsiteY62" fmla="*/ 1812371 h 2344739"/>
              <a:gd name="connsiteX63" fmla="*/ 9338590 w 12193149"/>
              <a:gd name="connsiteY63" fmla="*/ 1869293 h 2344739"/>
              <a:gd name="connsiteX64" fmla="*/ 9232518 w 12193149"/>
              <a:gd name="connsiteY64" fmla="*/ 1893149 h 2344739"/>
              <a:gd name="connsiteX65" fmla="*/ 9156690 w 12193149"/>
              <a:gd name="connsiteY65" fmla="*/ 1903228 h 2344739"/>
              <a:gd name="connsiteX66" fmla="*/ 9054601 w 12193149"/>
              <a:gd name="connsiteY66" fmla="*/ 1910755 h 2344739"/>
              <a:gd name="connsiteX67" fmla="*/ 9006634 w 12193149"/>
              <a:gd name="connsiteY67" fmla="*/ 1914040 h 2344739"/>
              <a:gd name="connsiteX68" fmla="*/ 9006349 w 12193149"/>
              <a:gd name="connsiteY68" fmla="*/ 1913800 h 2344739"/>
              <a:gd name="connsiteX69" fmla="*/ 8997380 w 12193149"/>
              <a:gd name="connsiteY69" fmla="*/ 1915011 h 2344739"/>
              <a:gd name="connsiteX70" fmla="*/ 8991542 w 12193149"/>
              <a:gd name="connsiteY70" fmla="*/ 1917072 h 2344739"/>
              <a:gd name="connsiteX71" fmla="*/ 8975485 w 12193149"/>
              <a:gd name="connsiteY71" fmla="*/ 1920298 h 2344739"/>
              <a:gd name="connsiteX72" fmla="*/ 8969159 w 12193149"/>
              <a:gd name="connsiteY72" fmla="*/ 1919598 h 2344739"/>
              <a:gd name="connsiteX73" fmla="*/ 8964196 w 12193149"/>
              <a:gd name="connsiteY73" fmla="*/ 1917373 h 2344739"/>
              <a:gd name="connsiteX74" fmla="*/ 8930136 w 12193149"/>
              <a:gd name="connsiteY74" fmla="*/ 1914185 h 2344739"/>
              <a:gd name="connsiteX75" fmla="*/ 8753592 w 12193149"/>
              <a:gd name="connsiteY75" fmla="*/ 1933417 h 2344739"/>
              <a:gd name="connsiteX76" fmla="*/ 8708995 w 12193149"/>
              <a:gd name="connsiteY76" fmla="*/ 1935518 h 2344739"/>
              <a:gd name="connsiteX77" fmla="*/ 8597219 w 12193149"/>
              <a:gd name="connsiteY77" fmla="*/ 1944090 h 2344739"/>
              <a:gd name="connsiteX78" fmla="*/ 8526378 w 12193149"/>
              <a:gd name="connsiteY78" fmla="*/ 1929248 h 2344739"/>
              <a:gd name="connsiteX79" fmla="*/ 8512131 w 12193149"/>
              <a:gd name="connsiteY79" fmla="*/ 1935163 h 2344739"/>
              <a:gd name="connsiteX80" fmla="*/ 8507315 w 12193149"/>
              <a:gd name="connsiteY80" fmla="*/ 1938164 h 2344739"/>
              <a:gd name="connsiteX81" fmla="*/ 8499116 w 12193149"/>
              <a:gd name="connsiteY81" fmla="*/ 1940902 h 2344739"/>
              <a:gd name="connsiteX82" fmla="*/ 8498742 w 12193149"/>
              <a:gd name="connsiteY82" fmla="*/ 1940723 h 2344739"/>
              <a:gd name="connsiteX83" fmla="*/ 8491397 w 12193149"/>
              <a:gd name="connsiteY83" fmla="*/ 1943773 h 2344739"/>
              <a:gd name="connsiteX84" fmla="*/ 8368330 w 12193149"/>
              <a:gd name="connsiteY84" fmla="*/ 1957815 h 2344739"/>
              <a:gd name="connsiteX85" fmla="*/ 8354947 w 12193149"/>
              <a:gd name="connsiteY85" fmla="*/ 1958009 h 2344739"/>
              <a:gd name="connsiteX86" fmla="*/ 8321252 w 12193149"/>
              <a:gd name="connsiteY86" fmla="*/ 1974587 h 2344739"/>
              <a:gd name="connsiteX87" fmla="*/ 8315581 w 12193149"/>
              <a:gd name="connsiteY87" fmla="*/ 1974913 h 2344739"/>
              <a:gd name="connsiteX88" fmla="*/ 8296322 w 12193149"/>
              <a:gd name="connsiteY88" fmla="*/ 1988808 h 2344739"/>
              <a:gd name="connsiteX89" fmla="*/ 8285424 w 12193149"/>
              <a:gd name="connsiteY89" fmla="*/ 1994631 h 2344739"/>
              <a:gd name="connsiteX90" fmla="*/ 8284298 w 12193149"/>
              <a:gd name="connsiteY90" fmla="*/ 1999074 h 2344739"/>
              <a:gd name="connsiteX91" fmla="*/ 8267224 w 12193149"/>
              <a:gd name="connsiteY91" fmla="*/ 2006249 h 2344739"/>
              <a:gd name="connsiteX92" fmla="*/ 8264525 w 12193149"/>
              <a:gd name="connsiteY92" fmla="*/ 2006019 h 2344739"/>
              <a:gd name="connsiteX93" fmla="*/ 8253181 w 12193149"/>
              <a:gd name="connsiteY93" fmla="*/ 2015862 h 2344739"/>
              <a:gd name="connsiteX94" fmla="*/ 8246982 w 12193149"/>
              <a:gd name="connsiteY94" fmla="*/ 2028854 h 2344739"/>
              <a:gd name="connsiteX95" fmla="*/ 8091420 w 12193149"/>
              <a:gd name="connsiteY95" fmla="*/ 2075015 h 2344739"/>
              <a:gd name="connsiteX96" fmla="*/ 7906555 w 12193149"/>
              <a:gd name="connsiteY96" fmla="*/ 2116988 h 2344739"/>
              <a:gd name="connsiteX97" fmla="*/ 7719893 w 12193149"/>
              <a:gd name="connsiteY97" fmla="*/ 2142703 h 2344739"/>
              <a:gd name="connsiteX98" fmla="*/ 7615495 w 12193149"/>
              <a:gd name="connsiteY98" fmla="*/ 2139232 h 2344739"/>
              <a:gd name="connsiteX99" fmla="*/ 7528691 w 12193149"/>
              <a:gd name="connsiteY99" fmla="*/ 2145060 h 2344739"/>
              <a:gd name="connsiteX100" fmla="*/ 7520719 w 12193149"/>
              <a:gd name="connsiteY100" fmla="*/ 2147613 h 2344739"/>
              <a:gd name="connsiteX101" fmla="*/ 7508559 w 12193149"/>
              <a:gd name="connsiteY101" fmla="*/ 2148948 h 2344739"/>
              <a:gd name="connsiteX102" fmla="*/ 7508188 w 12193149"/>
              <a:gd name="connsiteY102" fmla="*/ 2148621 h 2344739"/>
              <a:gd name="connsiteX103" fmla="*/ 7496943 w 12193149"/>
              <a:gd name="connsiteY103" fmla="*/ 2150573 h 2344739"/>
              <a:gd name="connsiteX104" fmla="*/ 7219707 w 12193149"/>
              <a:gd name="connsiteY104" fmla="*/ 2156680 h 2344739"/>
              <a:gd name="connsiteX105" fmla="*/ 7202249 w 12193149"/>
              <a:gd name="connsiteY105" fmla="*/ 2161230 h 2344739"/>
              <a:gd name="connsiteX106" fmla="*/ 7198152 w 12193149"/>
              <a:gd name="connsiteY106" fmla="*/ 2166588 h 2344739"/>
              <a:gd name="connsiteX107" fmla="*/ 7171956 w 12193149"/>
              <a:gd name="connsiteY107" fmla="*/ 2171236 h 2344739"/>
              <a:gd name="connsiteX108" fmla="*/ 7098136 w 12193149"/>
              <a:gd name="connsiteY108" fmla="*/ 2183464 h 2344739"/>
              <a:gd name="connsiteX109" fmla="*/ 7019644 w 12193149"/>
              <a:gd name="connsiteY109" fmla="*/ 2183090 h 2344739"/>
              <a:gd name="connsiteX110" fmla="*/ 6905294 w 12193149"/>
              <a:gd name="connsiteY110" fmla="*/ 2212596 h 2344739"/>
              <a:gd name="connsiteX111" fmla="*/ 6709370 w 12193149"/>
              <a:gd name="connsiteY111" fmla="*/ 2240551 h 2344739"/>
              <a:gd name="connsiteX112" fmla="*/ 6550602 w 12193149"/>
              <a:gd name="connsiteY112" fmla="*/ 2269327 h 2344739"/>
              <a:gd name="connsiteX113" fmla="*/ 6318708 w 12193149"/>
              <a:gd name="connsiteY113" fmla="*/ 2316127 h 2344739"/>
              <a:gd name="connsiteX114" fmla="*/ 6169822 w 12193149"/>
              <a:gd name="connsiteY114" fmla="*/ 2318214 h 2344739"/>
              <a:gd name="connsiteX115" fmla="*/ 6074996 w 12193149"/>
              <a:gd name="connsiteY115" fmla="*/ 2338676 h 2344739"/>
              <a:gd name="connsiteX116" fmla="*/ 6069677 w 12193149"/>
              <a:gd name="connsiteY116" fmla="*/ 2337139 h 2344739"/>
              <a:gd name="connsiteX117" fmla="*/ 6049786 w 12193149"/>
              <a:gd name="connsiteY117" fmla="*/ 2337822 h 2344739"/>
              <a:gd name="connsiteX118" fmla="*/ 6042433 w 12193149"/>
              <a:gd name="connsiteY118" fmla="*/ 2329473 h 2344739"/>
              <a:gd name="connsiteX119" fmla="*/ 6011238 w 12193149"/>
              <a:gd name="connsiteY119" fmla="*/ 2324380 h 2344739"/>
              <a:gd name="connsiteX120" fmla="*/ 5958523 w 12193149"/>
              <a:gd name="connsiteY120" fmla="*/ 2328024 h 2344739"/>
              <a:gd name="connsiteX121" fmla="*/ 5760067 w 12193149"/>
              <a:gd name="connsiteY121" fmla="*/ 2343716 h 2344739"/>
              <a:gd name="connsiteX122" fmla="*/ 5628108 w 12193149"/>
              <a:gd name="connsiteY122" fmla="*/ 2344739 h 2344739"/>
              <a:gd name="connsiteX123" fmla="*/ 5472054 w 12193149"/>
              <a:gd name="connsiteY123" fmla="*/ 2330719 h 2344739"/>
              <a:gd name="connsiteX124" fmla="*/ 5433909 w 12193149"/>
              <a:gd name="connsiteY124" fmla="*/ 2319466 h 2344739"/>
              <a:gd name="connsiteX125" fmla="*/ 5382817 w 12193149"/>
              <a:gd name="connsiteY125" fmla="*/ 2301764 h 2344739"/>
              <a:gd name="connsiteX126" fmla="*/ 5262912 w 12193149"/>
              <a:gd name="connsiteY126" fmla="*/ 2281347 h 2344739"/>
              <a:gd name="connsiteX127" fmla="*/ 5224109 w 12193149"/>
              <a:gd name="connsiteY127" fmla="*/ 2270223 h 2344739"/>
              <a:gd name="connsiteX128" fmla="*/ 5175808 w 12193149"/>
              <a:gd name="connsiteY128" fmla="*/ 2267233 h 2344739"/>
              <a:gd name="connsiteX129" fmla="*/ 5157702 w 12193149"/>
              <a:gd name="connsiteY129" fmla="*/ 2260010 h 2344739"/>
              <a:gd name="connsiteX130" fmla="*/ 5143747 w 12193149"/>
              <a:gd name="connsiteY130" fmla="*/ 2256610 h 2344739"/>
              <a:gd name="connsiteX131" fmla="*/ 5140744 w 12193149"/>
              <a:gd name="connsiteY131" fmla="*/ 2254509 h 2344739"/>
              <a:gd name="connsiteX132" fmla="*/ 5122807 w 12193149"/>
              <a:gd name="connsiteY132" fmla="*/ 2243656 h 2344739"/>
              <a:gd name="connsiteX133" fmla="*/ 5066938 w 12193149"/>
              <a:gd name="connsiteY133" fmla="*/ 2250227 h 2344739"/>
              <a:gd name="connsiteX134" fmla="*/ 5012662 w 12193149"/>
              <a:gd name="connsiteY134" fmla="*/ 2233846 h 2344739"/>
              <a:gd name="connsiteX135" fmla="*/ 4841589 w 12193149"/>
              <a:gd name="connsiteY135" fmla="*/ 2209829 h 2344739"/>
              <a:gd name="connsiteX136" fmla="*/ 4763595 w 12193149"/>
              <a:gd name="connsiteY136" fmla="*/ 2182061 h 2344739"/>
              <a:gd name="connsiteX137" fmla="*/ 4724334 w 12193149"/>
              <a:gd name="connsiteY137" fmla="*/ 2173047 h 2344739"/>
              <a:gd name="connsiteX138" fmla="*/ 4722324 w 12193149"/>
              <a:gd name="connsiteY138" fmla="*/ 2172298 h 2344739"/>
              <a:gd name="connsiteX139" fmla="*/ 4723259 w 12193149"/>
              <a:gd name="connsiteY139" fmla="*/ 2172087 h 2344739"/>
              <a:gd name="connsiteX140" fmla="*/ 4718350 w 12193149"/>
              <a:gd name="connsiteY140" fmla="*/ 2170817 h 2344739"/>
              <a:gd name="connsiteX141" fmla="*/ 4722324 w 12193149"/>
              <a:gd name="connsiteY141" fmla="*/ 2172298 h 2344739"/>
              <a:gd name="connsiteX142" fmla="*/ 4716674 w 12193149"/>
              <a:gd name="connsiteY142" fmla="*/ 2173573 h 2344739"/>
              <a:gd name="connsiteX143" fmla="*/ 4516962 w 12193149"/>
              <a:gd name="connsiteY143" fmla="*/ 2163671 h 2344739"/>
              <a:gd name="connsiteX144" fmla="*/ 4429691 w 12193149"/>
              <a:gd name="connsiteY144" fmla="*/ 2153020 h 2344739"/>
              <a:gd name="connsiteX145" fmla="*/ 4364023 w 12193149"/>
              <a:gd name="connsiteY145" fmla="*/ 2151674 h 2344739"/>
              <a:gd name="connsiteX146" fmla="*/ 4318114 w 12193149"/>
              <a:gd name="connsiteY146" fmla="*/ 2158289 h 2344739"/>
              <a:gd name="connsiteX147" fmla="*/ 4316258 w 12193149"/>
              <a:gd name="connsiteY147" fmla="*/ 2156948 h 2344739"/>
              <a:gd name="connsiteX148" fmla="*/ 4296292 w 12193149"/>
              <a:gd name="connsiteY148" fmla="*/ 2155069 h 2344739"/>
              <a:gd name="connsiteX149" fmla="*/ 4291212 w 12193149"/>
              <a:gd name="connsiteY149" fmla="*/ 2157986 h 2344739"/>
              <a:gd name="connsiteX150" fmla="*/ 4277290 w 12193149"/>
              <a:gd name="connsiteY150" fmla="*/ 2157740 h 2344739"/>
              <a:gd name="connsiteX151" fmla="*/ 4249265 w 12193149"/>
              <a:gd name="connsiteY151" fmla="*/ 2160064 h 2344739"/>
              <a:gd name="connsiteX152" fmla="*/ 4203199 w 12193149"/>
              <a:gd name="connsiteY152" fmla="*/ 2157269 h 2344739"/>
              <a:gd name="connsiteX153" fmla="*/ 4202893 w 12193149"/>
              <a:gd name="connsiteY153" fmla="*/ 2156010 h 2344739"/>
              <a:gd name="connsiteX154" fmla="*/ 4192396 w 12193149"/>
              <a:gd name="connsiteY154" fmla="*/ 2150376 h 2344739"/>
              <a:gd name="connsiteX155" fmla="*/ 4143893 w 12193149"/>
              <a:gd name="connsiteY155" fmla="*/ 2134511 h 2344739"/>
              <a:gd name="connsiteX156" fmla="*/ 4084245 w 12193149"/>
              <a:gd name="connsiteY156" fmla="*/ 2107978 h 2344739"/>
              <a:gd name="connsiteX157" fmla="*/ 4075694 w 12193149"/>
              <a:gd name="connsiteY157" fmla="*/ 2107143 h 2344739"/>
              <a:gd name="connsiteX158" fmla="*/ 4075575 w 12193149"/>
              <a:gd name="connsiteY158" fmla="*/ 2106844 h 2344739"/>
              <a:gd name="connsiteX159" fmla="*/ 4066658 w 12193149"/>
              <a:gd name="connsiteY159" fmla="*/ 2105400 h 2344739"/>
              <a:gd name="connsiteX160" fmla="*/ 4060102 w 12193149"/>
              <a:gd name="connsiteY160" fmla="*/ 2105618 h 2344739"/>
              <a:gd name="connsiteX161" fmla="*/ 4043512 w 12193149"/>
              <a:gd name="connsiteY161" fmla="*/ 2103997 h 2344739"/>
              <a:gd name="connsiteX162" fmla="*/ 4038145 w 12193149"/>
              <a:gd name="connsiteY162" fmla="*/ 2101563 h 2344739"/>
              <a:gd name="connsiteX163" fmla="*/ 4036511 w 12193149"/>
              <a:gd name="connsiteY163" fmla="*/ 2097896 h 2344739"/>
              <a:gd name="connsiteX164" fmla="*/ 4034926 w 12193149"/>
              <a:gd name="connsiteY164" fmla="*/ 2098131 h 2344739"/>
              <a:gd name="connsiteX165" fmla="*/ 4005686 w 12193149"/>
              <a:gd name="connsiteY165" fmla="*/ 2085563 h 2344739"/>
              <a:gd name="connsiteX166" fmla="*/ 3937994 w 12193149"/>
              <a:gd name="connsiteY166" fmla="*/ 2068106 h 2344739"/>
              <a:gd name="connsiteX167" fmla="*/ 3898423 w 12193149"/>
              <a:gd name="connsiteY167" fmla="*/ 2062451 h 2344739"/>
              <a:gd name="connsiteX168" fmla="*/ 3790908 w 12193149"/>
              <a:gd name="connsiteY168" fmla="*/ 2042213 h 2344739"/>
              <a:gd name="connsiteX169" fmla="*/ 3683661 w 12193149"/>
              <a:gd name="connsiteY169" fmla="*/ 2018290 h 2344739"/>
              <a:gd name="connsiteX170" fmla="*/ 3611183 w 12193149"/>
              <a:gd name="connsiteY170" fmla="*/ 1986019 h 2344739"/>
              <a:gd name="connsiteX171" fmla="*/ 3605003 w 12193149"/>
              <a:gd name="connsiteY171" fmla="*/ 1987381 h 2344739"/>
              <a:gd name="connsiteX172" fmla="*/ 3595884 w 12193149"/>
              <a:gd name="connsiteY172" fmla="*/ 1987545 h 2344739"/>
              <a:gd name="connsiteX173" fmla="*/ 3595649 w 12193149"/>
              <a:gd name="connsiteY173" fmla="*/ 1987276 h 2344739"/>
              <a:gd name="connsiteX174" fmla="*/ 3587126 w 12193149"/>
              <a:gd name="connsiteY174" fmla="*/ 1987966 h 2344739"/>
              <a:gd name="connsiteX175" fmla="*/ 3537283 w 12193149"/>
              <a:gd name="connsiteY175" fmla="*/ 1978267 h 2344739"/>
              <a:gd name="connsiteX176" fmla="*/ 3474371 w 12193149"/>
              <a:gd name="connsiteY176" fmla="*/ 1974606 h 2344739"/>
              <a:gd name="connsiteX177" fmla="*/ 3401876 w 12193149"/>
              <a:gd name="connsiteY177" fmla="*/ 1962558 h 2344739"/>
              <a:gd name="connsiteX178" fmla="*/ 3365036 w 12193149"/>
              <a:gd name="connsiteY178" fmla="*/ 1979510 h 2344739"/>
              <a:gd name="connsiteX179" fmla="*/ 3345174 w 12193149"/>
              <a:gd name="connsiteY179" fmla="*/ 1981192 h 2344739"/>
              <a:gd name="connsiteX180" fmla="*/ 3342846 w 12193149"/>
              <a:gd name="connsiteY180" fmla="*/ 1980217 h 2344739"/>
              <a:gd name="connsiteX181" fmla="*/ 3263504 w 12193149"/>
              <a:gd name="connsiteY181" fmla="*/ 1986094 h 2344739"/>
              <a:gd name="connsiteX182" fmla="*/ 3143704 w 12193149"/>
              <a:gd name="connsiteY182" fmla="*/ 1993869 h 2344739"/>
              <a:gd name="connsiteX183" fmla="*/ 3031439 w 12193149"/>
              <a:gd name="connsiteY183" fmla="*/ 1996512 h 2344739"/>
              <a:gd name="connsiteX184" fmla="*/ 2782717 w 12193149"/>
              <a:gd name="connsiteY184" fmla="*/ 2018333 h 2344739"/>
              <a:gd name="connsiteX185" fmla="*/ 2647675 w 12193149"/>
              <a:gd name="connsiteY185" fmla="*/ 2028869 h 2344739"/>
              <a:gd name="connsiteX186" fmla="*/ 2569176 w 12193149"/>
              <a:gd name="connsiteY186" fmla="*/ 2002628 h 2344739"/>
              <a:gd name="connsiteX187" fmla="*/ 2444403 w 12193149"/>
              <a:gd name="connsiteY187" fmla="*/ 2016529 h 2344739"/>
              <a:gd name="connsiteX188" fmla="*/ 2316260 w 12193149"/>
              <a:gd name="connsiteY188" fmla="*/ 2024996 h 2344739"/>
              <a:gd name="connsiteX189" fmla="*/ 2209726 w 12193149"/>
              <a:gd name="connsiteY189" fmla="*/ 2019763 h 2344739"/>
              <a:gd name="connsiteX190" fmla="*/ 2095813 w 12193149"/>
              <a:gd name="connsiteY190" fmla="*/ 2003052 h 2344739"/>
              <a:gd name="connsiteX191" fmla="*/ 1998504 w 12193149"/>
              <a:gd name="connsiteY191" fmla="*/ 1995032 h 2344739"/>
              <a:gd name="connsiteX192" fmla="*/ 1929320 w 12193149"/>
              <a:gd name="connsiteY192" fmla="*/ 2016977 h 2344739"/>
              <a:gd name="connsiteX193" fmla="*/ 1922798 w 12193149"/>
              <a:gd name="connsiteY193" fmla="*/ 2012146 h 2344739"/>
              <a:gd name="connsiteX194" fmla="*/ 1874228 w 12193149"/>
              <a:gd name="connsiteY194" fmla="*/ 2013741 h 2344739"/>
              <a:gd name="connsiteX195" fmla="*/ 1787803 w 12193149"/>
              <a:gd name="connsiteY195" fmla="*/ 2041363 h 2344739"/>
              <a:gd name="connsiteX196" fmla="*/ 1739352 w 12193149"/>
              <a:gd name="connsiteY196" fmla="*/ 2036312 h 2344739"/>
              <a:gd name="connsiteX197" fmla="*/ 1676219 w 12193149"/>
              <a:gd name="connsiteY197" fmla="*/ 2019963 h 2344739"/>
              <a:gd name="connsiteX198" fmla="*/ 1609817 w 12193149"/>
              <a:gd name="connsiteY198" fmla="*/ 2013066 h 2344739"/>
              <a:gd name="connsiteX199" fmla="*/ 1497258 w 12193149"/>
              <a:gd name="connsiteY199" fmla="*/ 1987476 h 2344739"/>
              <a:gd name="connsiteX200" fmla="*/ 1151127 w 12193149"/>
              <a:gd name="connsiteY200" fmla="*/ 1938041 h 2344739"/>
              <a:gd name="connsiteX201" fmla="*/ 859417 w 12193149"/>
              <a:gd name="connsiteY201" fmla="*/ 1928608 h 2344739"/>
              <a:gd name="connsiteX202" fmla="*/ 838688 w 12193149"/>
              <a:gd name="connsiteY202" fmla="*/ 1929821 h 2344739"/>
              <a:gd name="connsiteX203" fmla="*/ 817957 w 12193149"/>
              <a:gd name="connsiteY203" fmla="*/ 1927857 h 2344739"/>
              <a:gd name="connsiteX204" fmla="*/ 812654 w 12193149"/>
              <a:gd name="connsiteY204" fmla="*/ 1930751 h 2344739"/>
              <a:gd name="connsiteX205" fmla="*/ 721195 w 12193149"/>
              <a:gd name="connsiteY205" fmla="*/ 1929661 h 2344739"/>
              <a:gd name="connsiteX206" fmla="*/ 720890 w 12193149"/>
              <a:gd name="connsiteY206" fmla="*/ 1928399 h 2344739"/>
              <a:gd name="connsiteX207" fmla="*/ 710023 w 12193149"/>
              <a:gd name="connsiteY207" fmla="*/ 1922722 h 2344739"/>
              <a:gd name="connsiteX208" fmla="*/ 597940 w 12193149"/>
              <a:gd name="connsiteY208" fmla="*/ 1879864 h 2344739"/>
              <a:gd name="connsiteX209" fmla="*/ 579683 w 12193149"/>
              <a:gd name="connsiteY209" fmla="*/ 1877212 h 2344739"/>
              <a:gd name="connsiteX210" fmla="*/ 572865 w 12193149"/>
              <a:gd name="connsiteY210" fmla="*/ 1877401 h 2344739"/>
              <a:gd name="connsiteX211" fmla="*/ 446247 w 12193149"/>
              <a:gd name="connsiteY211" fmla="*/ 1839371 h 2344739"/>
              <a:gd name="connsiteX212" fmla="*/ 405163 w 12193149"/>
              <a:gd name="connsiteY212" fmla="*/ 1833548 h 2344739"/>
              <a:gd name="connsiteX213" fmla="*/ 293583 w 12193149"/>
              <a:gd name="connsiteY213" fmla="*/ 1812852 h 2344739"/>
              <a:gd name="connsiteX214" fmla="*/ 119529 w 12193149"/>
              <a:gd name="connsiteY214" fmla="*/ 1761047 h 2344739"/>
              <a:gd name="connsiteX215" fmla="*/ 16674 w 12193149"/>
              <a:gd name="connsiteY215" fmla="*/ 1758191 h 2344739"/>
              <a:gd name="connsiteX216" fmla="*/ 1150 w 12193149"/>
              <a:gd name="connsiteY216" fmla="*/ 1752722 h 2344739"/>
              <a:gd name="connsiteX217" fmla="*/ 1148 w 12193149"/>
              <a:gd name="connsiteY217" fmla="*/ 222213 h 2344739"/>
              <a:gd name="connsiteX218" fmla="*/ 1148 w 12193149"/>
              <a:gd name="connsiteY218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9 w 12193149"/>
              <a:gd name="connsiteY3" fmla="*/ 579739 h 2344739"/>
              <a:gd name="connsiteX4" fmla="*/ 12185986 w 12193149"/>
              <a:gd name="connsiteY4" fmla="*/ 584189 h 2344739"/>
              <a:gd name="connsiteX5" fmla="*/ 12156363 w 12193149"/>
              <a:gd name="connsiteY5" fmla="*/ 597366 h 2344739"/>
              <a:gd name="connsiteX6" fmla="*/ 12139215 w 12193149"/>
              <a:gd name="connsiteY6" fmla="*/ 623179 h 2344739"/>
              <a:gd name="connsiteX7" fmla="*/ 12126327 w 12193149"/>
              <a:gd name="connsiteY7" fmla="*/ 624690 h 2344739"/>
              <a:gd name="connsiteX8" fmla="*/ 12124007 w 12193149"/>
              <a:gd name="connsiteY8" fmla="*/ 624794 h 2344739"/>
              <a:gd name="connsiteX9" fmla="*/ 12116854 w 12193149"/>
              <a:gd name="connsiteY9" fmla="*/ 628608 h 2344739"/>
              <a:gd name="connsiteX10" fmla="*/ 12099497 w 12193149"/>
              <a:gd name="connsiteY10" fmla="*/ 628139 h 2344739"/>
              <a:gd name="connsiteX11" fmla="*/ 12087073 w 12193149"/>
              <a:gd name="connsiteY11" fmla="*/ 636341 h 2344739"/>
              <a:gd name="connsiteX12" fmla="*/ 12031073 w 12193149"/>
              <a:gd name="connsiteY12" fmla="*/ 680009 h 2344739"/>
              <a:gd name="connsiteX13" fmla="*/ 11995833 w 12193149"/>
              <a:gd name="connsiteY13" fmla="*/ 703458 h 2344739"/>
              <a:gd name="connsiteX14" fmla="*/ 11979717 w 12193149"/>
              <a:gd name="connsiteY14" fmla="*/ 708161 h 2344739"/>
              <a:gd name="connsiteX15" fmla="*/ 11959046 w 12193149"/>
              <a:gd name="connsiteY15" fmla="*/ 717558 h 2344739"/>
              <a:gd name="connsiteX16" fmla="*/ 11920454 w 12193149"/>
              <a:gd name="connsiteY16" fmla="*/ 730883 h 2344739"/>
              <a:gd name="connsiteX17" fmla="*/ 11903656 w 12193149"/>
              <a:gd name="connsiteY17" fmla="*/ 742426 h 2344739"/>
              <a:gd name="connsiteX18" fmla="*/ 11895048 w 12193149"/>
              <a:gd name="connsiteY18" fmla="*/ 744791 h 2344739"/>
              <a:gd name="connsiteX19" fmla="*/ 11891968 w 12193149"/>
              <a:gd name="connsiteY19" fmla="*/ 755729 h 2344739"/>
              <a:gd name="connsiteX20" fmla="*/ 11870776 w 12193149"/>
              <a:gd name="connsiteY20" fmla="*/ 777816 h 2344739"/>
              <a:gd name="connsiteX21" fmla="*/ 11813376 w 12193149"/>
              <a:gd name="connsiteY21" fmla="*/ 797659 h 2344739"/>
              <a:gd name="connsiteX22" fmla="*/ 11590693 w 12193149"/>
              <a:gd name="connsiteY22" fmla="*/ 963777 h 2344739"/>
              <a:gd name="connsiteX23" fmla="*/ 11506817 w 12193149"/>
              <a:gd name="connsiteY23" fmla="*/ 1033623 h 2344739"/>
              <a:gd name="connsiteX24" fmla="*/ 11280332 w 12193149"/>
              <a:gd name="connsiteY24" fmla="*/ 1223571 h 2344739"/>
              <a:gd name="connsiteX25" fmla="*/ 11228309 w 12193149"/>
              <a:gd name="connsiteY25" fmla="*/ 1276236 h 2344739"/>
              <a:gd name="connsiteX26" fmla="*/ 11218087 w 12193149"/>
              <a:gd name="connsiteY26" fmla="*/ 1275961 h 2344739"/>
              <a:gd name="connsiteX27" fmla="*/ 11217184 w 12193149"/>
              <a:gd name="connsiteY27" fmla="*/ 1275018 h 2344739"/>
              <a:gd name="connsiteX28" fmla="*/ 11188885 w 12193149"/>
              <a:gd name="connsiteY28" fmla="*/ 1292383 h 2344739"/>
              <a:gd name="connsiteX29" fmla="*/ 11184501 w 12193149"/>
              <a:gd name="connsiteY29" fmla="*/ 1292525 h 2344739"/>
              <a:gd name="connsiteX30" fmla="*/ 11166854 w 12193149"/>
              <a:gd name="connsiteY30" fmla="*/ 1306612 h 2344739"/>
              <a:gd name="connsiteX31" fmla="*/ 11157311 w 12193149"/>
              <a:gd name="connsiteY31" fmla="*/ 1312414 h 2344739"/>
              <a:gd name="connsiteX32" fmla="*/ 11155496 w 12193149"/>
              <a:gd name="connsiteY32" fmla="*/ 1317097 h 2344739"/>
              <a:gd name="connsiteX33" fmla="*/ 11140961 w 12193149"/>
              <a:gd name="connsiteY33" fmla="*/ 1324115 h 2344739"/>
              <a:gd name="connsiteX34" fmla="*/ 11138961 w 12193149"/>
              <a:gd name="connsiteY34" fmla="*/ 1323772 h 2344739"/>
              <a:gd name="connsiteX35" fmla="*/ 11128208 w 12193149"/>
              <a:gd name="connsiteY35" fmla="*/ 1333832 h 2344739"/>
              <a:gd name="connsiteX36" fmla="*/ 11120691 w 12193149"/>
              <a:gd name="connsiteY36" fmla="*/ 1347424 h 2344739"/>
              <a:gd name="connsiteX37" fmla="*/ 10894683 w 12193149"/>
              <a:gd name="connsiteY37" fmla="*/ 1473399 h 2344739"/>
              <a:gd name="connsiteX38" fmla="*/ 10773300 w 12193149"/>
              <a:gd name="connsiteY38" fmla="*/ 1523191 h 2344739"/>
              <a:gd name="connsiteX39" fmla="*/ 10627668 w 12193149"/>
              <a:gd name="connsiteY39" fmla="*/ 1559229 h 2344739"/>
              <a:gd name="connsiteX40" fmla="*/ 10581895 w 12193149"/>
              <a:gd name="connsiteY40" fmla="*/ 1568689 h 2344739"/>
              <a:gd name="connsiteX41" fmla="*/ 10547790 w 12193149"/>
              <a:gd name="connsiteY41" fmla="*/ 1598423 h 2344739"/>
              <a:gd name="connsiteX42" fmla="*/ 10529643 w 12193149"/>
              <a:gd name="connsiteY42" fmla="*/ 1596907 h 2344739"/>
              <a:gd name="connsiteX43" fmla="*/ 10526446 w 12193149"/>
              <a:gd name="connsiteY43" fmla="*/ 1596411 h 2344739"/>
              <a:gd name="connsiteX44" fmla="*/ 10515129 w 12193149"/>
              <a:gd name="connsiteY44" fmla="*/ 1599537 h 2344739"/>
              <a:gd name="connsiteX45" fmla="*/ 10491735 w 12193149"/>
              <a:gd name="connsiteY45" fmla="*/ 1594156 h 2344739"/>
              <a:gd name="connsiteX46" fmla="*/ 10471418 w 12193149"/>
              <a:gd name="connsiteY46" fmla="*/ 1601693 h 2344739"/>
              <a:gd name="connsiteX47" fmla="*/ 10377042 w 12193149"/>
              <a:gd name="connsiteY47" fmla="*/ 1644598 h 2344739"/>
              <a:gd name="connsiteX48" fmla="*/ 10319338 w 12193149"/>
              <a:gd name="connsiteY48" fmla="*/ 1666221 h 2344739"/>
              <a:gd name="connsiteX49" fmla="*/ 10295467 w 12193149"/>
              <a:gd name="connsiteY49" fmla="*/ 1668079 h 2344739"/>
              <a:gd name="connsiteX50" fmla="*/ 10263443 w 12193149"/>
              <a:gd name="connsiteY50" fmla="*/ 1674948 h 2344739"/>
              <a:gd name="connsiteX51" fmla="*/ 10205418 w 12193149"/>
              <a:gd name="connsiteY51" fmla="*/ 1682149 h 2344739"/>
              <a:gd name="connsiteX52" fmla="*/ 10177759 w 12193149"/>
              <a:gd name="connsiteY52" fmla="*/ 1692943 h 2344739"/>
              <a:gd name="connsiteX53" fmla="*/ 10165070 w 12193149"/>
              <a:gd name="connsiteY53" fmla="*/ 1693739 h 2344739"/>
              <a:gd name="connsiteX54" fmla="*/ 10156308 w 12193149"/>
              <a:gd name="connsiteY54" fmla="*/ 1707487 h 2344739"/>
              <a:gd name="connsiteX55" fmla="*/ 10118267 w 12193149"/>
              <a:gd name="connsiteY55" fmla="*/ 1731142 h 2344739"/>
              <a:gd name="connsiteX56" fmla="*/ 10083317 w 12193149"/>
              <a:gd name="connsiteY56" fmla="*/ 1743296 h 2344739"/>
              <a:gd name="connsiteX57" fmla="*/ 10040388 w 12193149"/>
              <a:gd name="connsiteY57" fmla="*/ 1741632 h 2344739"/>
              <a:gd name="connsiteX58" fmla="*/ 9961167 w 12193149"/>
              <a:gd name="connsiteY58" fmla="*/ 1757147 h 2344739"/>
              <a:gd name="connsiteX59" fmla="*/ 9848940 w 12193149"/>
              <a:gd name="connsiteY59" fmla="*/ 1763915 h 2344739"/>
              <a:gd name="connsiteX60" fmla="*/ 9729457 w 12193149"/>
              <a:gd name="connsiteY60" fmla="*/ 1784122 h 2344739"/>
              <a:gd name="connsiteX61" fmla="*/ 9613704 w 12193149"/>
              <a:gd name="connsiteY61" fmla="*/ 1812371 h 2344739"/>
              <a:gd name="connsiteX62" fmla="*/ 9338590 w 12193149"/>
              <a:gd name="connsiteY62" fmla="*/ 1869293 h 2344739"/>
              <a:gd name="connsiteX63" fmla="*/ 9232518 w 12193149"/>
              <a:gd name="connsiteY63" fmla="*/ 1893149 h 2344739"/>
              <a:gd name="connsiteX64" fmla="*/ 9156690 w 12193149"/>
              <a:gd name="connsiteY64" fmla="*/ 1903228 h 2344739"/>
              <a:gd name="connsiteX65" fmla="*/ 9054601 w 12193149"/>
              <a:gd name="connsiteY65" fmla="*/ 1910755 h 2344739"/>
              <a:gd name="connsiteX66" fmla="*/ 9006634 w 12193149"/>
              <a:gd name="connsiteY66" fmla="*/ 1914040 h 2344739"/>
              <a:gd name="connsiteX67" fmla="*/ 9006349 w 12193149"/>
              <a:gd name="connsiteY67" fmla="*/ 1913800 h 2344739"/>
              <a:gd name="connsiteX68" fmla="*/ 8997380 w 12193149"/>
              <a:gd name="connsiteY68" fmla="*/ 1915011 h 2344739"/>
              <a:gd name="connsiteX69" fmla="*/ 8991542 w 12193149"/>
              <a:gd name="connsiteY69" fmla="*/ 1917072 h 2344739"/>
              <a:gd name="connsiteX70" fmla="*/ 8975485 w 12193149"/>
              <a:gd name="connsiteY70" fmla="*/ 1920298 h 2344739"/>
              <a:gd name="connsiteX71" fmla="*/ 8969159 w 12193149"/>
              <a:gd name="connsiteY71" fmla="*/ 1919598 h 2344739"/>
              <a:gd name="connsiteX72" fmla="*/ 8964196 w 12193149"/>
              <a:gd name="connsiteY72" fmla="*/ 1917373 h 2344739"/>
              <a:gd name="connsiteX73" fmla="*/ 8930136 w 12193149"/>
              <a:gd name="connsiteY73" fmla="*/ 1914185 h 2344739"/>
              <a:gd name="connsiteX74" fmla="*/ 8753592 w 12193149"/>
              <a:gd name="connsiteY74" fmla="*/ 1933417 h 2344739"/>
              <a:gd name="connsiteX75" fmla="*/ 8708995 w 12193149"/>
              <a:gd name="connsiteY75" fmla="*/ 1935518 h 2344739"/>
              <a:gd name="connsiteX76" fmla="*/ 8597219 w 12193149"/>
              <a:gd name="connsiteY76" fmla="*/ 1944090 h 2344739"/>
              <a:gd name="connsiteX77" fmla="*/ 8526378 w 12193149"/>
              <a:gd name="connsiteY77" fmla="*/ 1929248 h 2344739"/>
              <a:gd name="connsiteX78" fmla="*/ 8512131 w 12193149"/>
              <a:gd name="connsiteY78" fmla="*/ 1935163 h 2344739"/>
              <a:gd name="connsiteX79" fmla="*/ 8507315 w 12193149"/>
              <a:gd name="connsiteY79" fmla="*/ 1938164 h 2344739"/>
              <a:gd name="connsiteX80" fmla="*/ 8499116 w 12193149"/>
              <a:gd name="connsiteY80" fmla="*/ 1940902 h 2344739"/>
              <a:gd name="connsiteX81" fmla="*/ 8498742 w 12193149"/>
              <a:gd name="connsiteY81" fmla="*/ 1940723 h 2344739"/>
              <a:gd name="connsiteX82" fmla="*/ 8491397 w 12193149"/>
              <a:gd name="connsiteY82" fmla="*/ 1943773 h 2344739"/>
              <a:gd name="connsiteX83" fmla="*/ 8368330 w 12193149"/>
              <a:gd name="connsiteY83" fmla="*/ 1957815 h 2344739"/>
              <a:gd name="connsiteX84" fmla="*/ 8354947 w 12193149"/>
              <a:gd name="connsiteY84" fmla="*/ 1958009 h 2344739"/>
              <a:gd name="connsiteX85" fmla="*/ 8321252 w 12193149"/>
              <a:gd name="connsiteY85" fmla="*/ 1974587 h 2344739"/>
              <a:gd name="connsiteX86" fmla="*/ 8315581 w 12193149"/>
              <a:gd name="connsiteY86" fmla="*/ 1974913 h 2344739"/>
              <a:gd name="connsiteX87" fmla="*/ 8296322 w 12193149"/>
              <a:gd name="connsiteY87" fmla="*/ 1988808 h 2344739"/>
              <a:gd name="connsiteX88" fmla="*/ 8285424 w 12193149"/>
              <a:gd name="connsiteY88" fmla="*/ 1994631 h 2344739"/>
              <a:gd name="connsiteX89" fmla="*/ 8284298 w 12193149"/>
              <a:gd name="connsiteY89" fmla="*/ 1999074 h 2344739"/>
              <a:gd name="connsiteX90" fmla="*/ 8267224 w 12193149"/>
              <a:gd name="connsiteY90" fmla="*/ 2006249 h 2344739"/>
              <a:gd name="connsiteX91" fmla="*/ 8264525 w 12193149"/>
              <a:gd name="connsiteY91" fmla="*/ 2006019 h 2344739"/>
              <a:gd name="connsiteX92" fmla="*/ 8253181 w 12193149"/>
              <a:gd name="connsiteY92" fmla="*/ 2015862 h 2344739"/>
              <a:gd name="connsiteX93" fmla="*/ 8246982 w 12193149"/>
              <a:gd name="connsiteY93" fmla="*/ 2028854 h 2344739"/>
              <a:gd name="connsiteX94" fmla="*/ 8091420 w 12193149"/>
              <a:gd name="connsiteY94" fmla="*/ 2075015 h 2344739"/>
              <a:gd name="connsiteX95" fmla="*/ 7906555 w 12193149"/>
              <a:gd name="connsiteY95" fmla="*/ 2116988 h 2344739"/>
              <a:gd name="connsiteX96" fmla="*/ 7719893 w 12193149"/>
              <a:gd name="connsiteY96" fmla="*/ 2142703 h 2344739"/>
              <a:gd name="connsiteX97" fmla="*/ 7615495 w 12193149"/>
              <a:gd name="connsiteY97" fmla="*/ 2139232 h 2344739"/>
              <a:gd name="connsiteX98" fmla="*/ 7528691 w 12193149"/>
              <a:gd name="connsiteY98" fmla="*/ 2145060 h 2344739"/>
              <a:gd name="connsiteX99" fmla="*/ 7520719 w 12193149"/>
              <a:gd name="connsiteY99" fmla="*/ 2147613 h 2344739"/>
              <a:gd name="connsiteX100" fmla="*/ 7508559 w 12193149"/>
              <a:gd name="connsiteY100" fmla="*/ 2148948 h 2344739"/>
              <a:gd name="connsiteX101" fmla="*/ 7508188 w 12193149"/>
              <a:gd name="connsiteY101" fmla="*/ 2148621 h 2344739"/>
              <a:gd name="connsiteX102" fmla="*/ 7496943 w 12193149"/>
              <a:gd name="connsiteY102" fmla="*/ 2150573 h 2344739"/>
              <a:gd name="connsiteX103" fmla="*/ 7219707 w 12193149"/>
              <a:gd name="connsiteY103" fmla="*/ 2156680 h 2344739"/>
              <a:gd name="connsiteX104" fmla="*/ 7202249 w 12193149"/>
              <a:gd name="connsiteY104" fmla="*/ 2161230 h 2344739"/>
              <a:gd name="connsiteX105" fmla="*/ 7198152 w 12193149"/>
              <a:gd name="connsiteY105" fmla="*/ 2166588 h 2344739"/>
              <a:gd name="connsiteX106" fmla="*/ 7171956 w 12193149"/>
              <a:gd name="connsiteY106" fmla="*/ 2171236 h 2344739"/>
              <a:gd name="connsiteX107" fmla="*/ 7098136 w 12193149"/>
              <a:gd name="connsiteY107" fmla="*/ 2183464 h 2344739"/>
              <a:gd name="connsiteX108" fmla="*/ 7019644 w 12193149"/>
              <a:gd name="connsiteY108" fmla="*/ 2183090 h 2344739"/>
              <a:gd name="connsiteX109" fmla="*/ 6905294 w 12193149"/>
              <a:gd name="connsiteY109" fmla="*/ 2212596 h 2344739"/>
              <a:gd name="connsiteX110" fmla="*/ 6709370 w 12193149"/>
              <a:gd name="connsiteY110" fmla="*/ 2240551 h 2344739"/>
              <a:gd name="connsiteX111" fmla="*/ 6550602 w 12193149"/>
              <a:gd name="connsiteY111" fmla="*/ 2269327 h 2344739"/>
              <a:gd name="connsiteX112" fmla="*/ 6318708 w 12193149"/>
              <a:gd name="connsiteY112" fmla="*/ 2316127 h 2344739"/>
              <a:gd name="connsiteX113" fmla="*/ 6169822 w 12193149"/>
              <a:gd name="connsiteY113" fmla="*/ 2318214 h 2344739"/>
              <a:gd name="connsiteX114" fmla="*/ 6074996 w 12193149"/>
              <a:gd name="connsiteY114" fmla="*/ 2338676 h 2344739"/>
              <a:gd name="connsiteX115" fmla="*/ 6069677 w 12193149"/>
              <a:gd name="connsiteY115" fmla="*/ 2337139 h 2344739"/>
              <a:gd name="connsiteX116" fmla="*/ 6049786 w 12193149"/>
              <a:gd name="connsiteY116" fmla="*/ 2337822 h 2344739"/>
              <a:gd name="connsiteX117" fmla="*/ 6042433 w 12193149"/>
              <a:gd name="connsiteY117" fmla="*/ 2329473 h 2344739"/>
              <a:gd name="connsiteX118" fmla="*/ 6011238 w 12193149"/>
              <a:gd name="connsiteY118" fmla="*/ 2324380 h 2344739"/>
              <a:gd name="connsiteX119" fmla="*/ 5958523 w 12193149"/>
              <a:gd name="connsiteY119" fmla="*/ 2328024 h 2344739"/>
              <a:gd name="connsiteX120" fmla="*/ 5760067 w 12193149"/>
              <a:gd name="connsiteY120" fmla="*/ 2343716 h 2344739"/>
              <a:gd name="connsiteX121" fmla="*/ 5628108 w 12193149"/>
              <a:gd name="connsiteY121" fmla="*/ 2344739 h 2344739"/>
              <a:gd name="connsiteX122" fmla="*/ 5472054 w 12193149"/>
              <a:gd name="connsiteY122" fmla="*/ 2330719 h 2344739"/>
              <a:gd name="connsiteX123" fmla="*/ 5433909 w 12193149"/>
              <a:gd name="connsiteY123" fmla="*/ 2319466 h 2344739"/>
              <a:gd name="connsiteX124" fmla="*/ 5382817 w 12193149"/>
              <a:gd name="connsiteY124" fmla="*/ 2301764 h 2344739"/>
              <a:gd name="connsiteX125" fmla="*/ 5262912 w 12193149"/>
              <a:gd name="connsiteY125" fmla="*/ 2281347 h 2344739"/>
              <a:gd name="connsiteX126" fmla="*/ 5224109 w 12193149"/>
              <a:gd name="connsiteY126" fmla="*/ 2270223 h 2344739"/>
              <a:gd name="connsiteX127" fmla="*/ 5175808 w 12193149"/>
              <a:gd name="connsiteY127" fmla="*/ 2267233 h 2344739"/>
              <a:gd name="connsiteX128" fmla="*/ 5157702 w 12193149"/>
              <a:gd name="connsiteY128" fmla="*/ 2260010 h 2344739"/>
              <a:gd name="connsiteX129" fmla="*/ 5143747 w 12193149"/>
              <a:gd name="connsiteY129" fmla="*/ 2256610 h 2344739"/>
              <a:gd name="connsiteX130" fmla="*/ 5140744 w 12193149"/>
              <a:gd name="connsiteY130" fmla="*/ 2254509 h 2344739"/>
              <a:gd name="connsiteX131" fmla="*/ 5122807 w 12193149"/>
              <a:gd name="connsiteY131" fmla="*/ 2243656 h 2344739"/>
              <a:gd name="connsiteX132" fmla="*/ 5066938 w 12193149"/>
              <a:gd name="connsiteY132" fmla="*/ 2250227 h 2344739"/>
              <a:gd name="connsiteX133" fmla="*/ 5012662 w 12193149"/>
              <a:gd name="connsiteY133" fmla="*/ 2233846 h 2344739"/>
              <a:gd name="connsiteX134" fmla="*/ 4841589 w 12193149"/>
              <a:gd name="connsiteY134" fmla="*/ 2209829 h 2344739"/>
              <a:gd name="connsiteX135" fmla="*/ 4763595 w 12193149"/>
              <a:gd name="connsiteY135" fmla="*/ 2182061 h 2344739"/>
              <a:gd name="connsiteX136" fmla="*/ 4724334 w 12193149"/>
              <a:gd name="connsiteY136" fmla="*/ 2173047 h 2344739"/>
              <a:gd name="connsiteX137" fmla="*/ 4722324 w 12193149"/>
              <a:gd name="connsiteY137" fmla="*/ 2172298 h 2344739"/>
              <a:gd name="connsiteX138" fmla="*/ 4723259 w 12193149"/>
              <a:gd name="connsiteY138" fmla="*/ 2172087 h 2344739"/>
              <a:gd name="connsiteX139" fmla="*/ 4718350 w 12193149"/>
              <a:gd name="connsiteY139" fmla="*/ 2170817 h 2344739"/>
              <a:gd name="connsiteX140" fmla="*/ 4722324 w 12193149"/>
              <a:gd name="connsiteY140" fmla="*/ 2172298 h 2344739"/>
              <a:gd name="connsiteX141" fmla="*/ 4716674 w 12193149"/>
              <a:gd name="connsiteY141" fmla="*/ 2173573 h 2344739"/>
              <a:gd name="connsiteX142" fmla="*/ 4516962 w 12193149"/>
              <a:gd name="connsiteY142" fmla="*/ 2163671 h 2344739"/>
              <a:gd name="connsiteX143" fmla="*/ 4429691 w 12193149"/>
              <a:gd name="connsiteY143" fmla="*/ 2153020 h 2344739"/>
              <a:gd name="connsiteX144" fmla="*/ 4364023 w 12193149"/>
              <a:gd name="connsiteY144" fmla="*/ 2151674 h 2344739"/>
              <a:gd name="connsiteX145" fmla="*/ 4318114 w 12193149"/>
              <a:gd name="connsiteY145" fmla="*/ 2158289 h 2344739"/>
              <a:gd name="connsiteX146" fmla="*/ 4316258 w 12193149"/>
              <a:gd name="connsiteY146" fmla="*/ 2156948 h 2344739"/>
              <a:gd name="connsiteX147" fmla="*/ 4296292 w 12193149"/>
              <a:gd name="connsiteY147" fmla="*/ 2155069 h 2344739"/>
              <a:gd name="connsiteX148" fmla="*/ 4291212 w 12193149"/>
              <a:gd name="connsiteY148" fmla="*/ 2157986 h 2344739"/>
              <a:gd name="connsiteX149" fmla="*/ 4277290 w 12193149"/>
              <a:gd name="connsiteY149" fmla="*/ 2157740 h 2344739"/>
              <a:gd name="connsiteX150" fmla="*/ 4249265 w 12193149"/>
              <a:gd name="connsiteY150" fmla="*/ 2160064 h 2344739"/>
              <a:gd name="connsiteX151" fmla="*/ 4203199 w 12193149"/>
              <a:gd name="connsiteY151" fmla="*/ 2157269 h 2344739"/>
              <a:gd name="connsiteX152" fmla="*/ 4202893 w 12193149"/>
              <a:gd name="connsiteY152" fmla="*/ 2156010 h 2344739"/>
              <a:gd name="connsiteX153" fmla="*/ 4192396 w 12193149"/>
              <a:gd name="connsiteY153" fmla="*/ 2150376 h 2344739"/>
              <a:gd name="connsiteX154" fmla="*/ 4143893 w 12193149"/>
              <a:gd name="connsiteY154" fmla="*/ 2134511 h 2344739"/>
              <a:gd name="connsiteX155" fmla="*/ 4084245 w 12193149"/>
              <a:gd name="connsiteY155" fmla="*/ 2107978 h 2344739"/>
              <a:gd name="connsiteX156" fmla="*/ 4075694 w 12193149"/>
              <a:gd name="connsiteY156" fmla="*/ 2107143 h 2344739"/>
              <a:gd name="connsiteX157" fmla="*/ 4075575 w 12193149"/>
              <a:gd name="connsiteY157" fmla="*/ 2106844 h 2344739"/>
              <a:gd name="connsiteX158" fmla="*/ 4066658 w 12193149"/>
              <a:gd name="connsiteY158" fmla="*/ 2105400 h 2344739"/>
              <a:gd name="connsiteX159" fmla="*/ 4060102 w 12193149"/>
              <a:gd name="connsiteY159" fmla="*/ 2105618 h 2344739"/>
              <a:gd name="connsiteX160" fmla="*/ 4043512 w 12193149"/>
              <a:gd name="connsiteY160" fmla="*/ 2103997 h 2344739"/>
              <a:gd name="connsiteX161" fmla="*/ 4038145 w 12193149"/>
              <a:gd name="connsiteY161" fmla="*/ 2101563 h 2344739"/>
              <a:gd name="connsiteX162" fmla="*/ 4036511 w 12193149"/>
              <a:gd name="connsiteY162" fmla="*/ 2097896 h 2344739"/>
              <a:gd name="connsiteX163" fmla="*/ 4034926 w 12193149"/>
              <a:gd name="connsiteY163" fmla="*/ 2098131 h 2344739"/>
              <a:gd name="connsiteX164" fmla="*/ 4005686 w 12193149"/>
              <a:gd name="connsiteY164" fmla="*/ 2085563 h 2344739"/>
              <a:gd name="connsiteX165" fmla="*/ 3937994 w 12193149"/>
              <a:gd name="connsiteY165" fmla="*/ 2068106 h 2344739"/>
              <a:gd name="connsiteX166" fmla="*/ 3898423 w 12193149"/>
              <a:gd name="connsiteY166" fmla="*/ 2062451 h 2344739"/>
              <a:gd name="connsiteX167" fmla="*/ 3790908 w 12193149"/>
              <a:gd name="connsiteY167" fmla="*/ 2042213 h 2344739"/>
              <a:gd name="connsiteX168" fmla="*/ 3683661 w 12193149"/>
              <a:gd name="connsiteY168" fmla="*/ 2018290 h 2344739"/>
              <a:gd name="connsiteX169" fmla="*/ 3611183 w 12193149"/>
              <a:gd name="connsiteY169" fmla="*/ 1986019 h 2344739"/>
              <a:gd name="connsiteX170" fmla="*/ 3605003 w 12193149"/>
              <a:gd name="connsiteY170" fmla="*/ 1987381 h 2344739"/>
              <a:gd name="connsiteX171" fmla="*/ 3595884 w 12193149"/>
              <a:gd name="connsiteY171" fmla="*/ 1987545 h 2344739"/>
              <a:gd name="connsiteX172" fmla="*/ 3595649 w 12193149"/>
              <a:gd name="connsiteY172" fmla="*/ 1987276 h 2344739"/>
              <a:gd name="connsiteX173" fmla="*/ 3587126 w 12193149"/>
              <a:gd name="connsiteY173" fmla="*/ 1987966 h 2344739"/>
              <a:gd name="connsiteX174" fmla="*/ 3537283 w 12193149"/>
              <a:gd name="connsiteY174" fmla="*/ 1978267 h 2344739"/>
              <a:gd name="connsiteX175" fmla="*/ 3474371 w 12193149"/>
              <a:gd name="connsiteY175" fmla="*/ 1974606 h 2344739"/>
              <a:gd name="connsiteX176" fmla="*/ 3401876 w 12193149"/>
              <a:gd name="connsiteY176" fmla="*/ 1962558 h 2344739"/>
              <a:gd name="connsiteX177" fmla="*/ 3365036 w 12193149"/>
              <a:gd name="connsiteY177" fmla="*/ 1979510 h 2344739"/>
              <a:gd name="connsiteX178" fmla="*/ 3345174 w 12193149"/>
              <a:gd name="connsiteY178" fmla="*/ 1981192 h 2344739"/>
              <a:gd name="connsiteX179" fmla="*/ 3342846 w 12193149"/>
              <a:gd name="connsiteY179" fmla="*/ 1980217 h 2344739"/>
              <a:gd name="connsiteX180" fmla="*/ 3263504 w 12193149"/>
              <a:gd name="connsiteY180" fmla="*/ 1986094 h 2344739"/>
              <a:gd name="connsiteX181" fmla="*/ 3143704 w 12193149"/>
              <a:gd name="connsiteY181" fmla="*/ 1993869 h 2344739"/>
              <a:gd name="connsiteX182" fmla="*/ 3031439 w 12193149"/>
              <a:gd name="connsiteY182" fmla="*/ 1996512 h 2344739"/>
              <a:gd name="connsiteX183" fmla="*/ 2782717 w 12193149"/>
              <a:gd name="connsiteY183" fmla="*/ 2018333 h 2344739"/>
              <a:gd name="connsiteX184" fmla="*/ 2647675 w 12193149"/>
              <a:gd name="connsiteY184" fmla="*/ 2028869 h 2344739"/>
              <a:gd name="connsiteX185" fmla="*/ 2569176 w 12193149"/>
              <a:gd name="connsiteY185" fmla="*/ 2002628 h 2344739"/>
              <a:gd name="connsiteX186" fmla="*/ 2444403 w 12193149"/>
              <a:gd name="connsiteY186" fmla="*/ 2016529 h 2344739"/>
              <a:gd name="connsiteX187" fmla="*/ 2316260 w 12193149"/>
              <a:gd name="connsiteY187" fmla="*/ 2024996 h 2344739"/>
              <a:gd name="connsiteX188" fmla="*/ 2209726 w 12193149"/>
              <a:gd name="connsiteY188" fmla="*/ 2019763 h 2344739"/>
              <a:gd name="connsiteX189" fmla="*/ 2095813 w 12193149"/>
              <a:gd name="connsiteY189" fmla="*/ 2003052 h 2344739"/>
              <a:gd name="connsiteX190" fmla="*/ 1998504 w 12193149"/>
              <a:gd name="connsiteY190" fmla="*/ 1995032 h 2344739"/>
              <a:gd name="connsiteX191" fmla="*/ 1929320 w 12193149"/>
              <a:gd name="connsiteY191" fmla="*/ 2016977 h 2344739"/>
              <a:gd name="connsiteX192" fmla="*/ 1922798 w 12193149"/>
              <a:gd name="connsiteY192" fmla="*/ 2012146 h 2344739"/>
              <a:gd name="connsiteX193" fmla="*/ 1874228 w 12193149"/>
              <a:gd name="connsiteY193" fmla="*/ 2013741 h 2344739"/>
              <a:gd name="connsiteX194" fmla="*/ 1787803 w 12193149"/>
              <a:gd name="connsiteY194" fmla="*/ 2041363 h 2344739"/>
              <a:gd name="connsiteX195" fmla="*/ 1739352 w 12193149"/>
              <a:gd name="connsiteY195" fmla="*/ 2036312 h 2344739"/>
              <a:gd name="connsiteX196" fmla="*/ 1676219 w 12193149"/>
              <a:gd name="connsiteY196" fmla="*/ 2019963 h 2344739"/>
              <a:gd name="connsiteX197" fmla="*/ 1609817 w 12193149"/>
              <a:gd name="connsiteY197" fmla="*/ 2013066 h 2344739"/>
              <a:gd name="connsiteX198" fmla="*/ 1497258 w 12193149"/>
              <a:gd name="connsiteY198" fmla="*/ 1987476 h 2344739"/>
              <a:gd name="connsiteX199" fmla="*/ 1151127 w 12193149"/>
              <a:gd name="connsiteY199" fmla="*/ 1938041 h 2344739"/>
              <a:gd name="connsiteX200" fmla="*/ 859417 w 12193149"/>
              <a:gd name="connsiteY200" fmla="*/ 1928608 h 2344739"/>
              <a:gd name="connsiteX201" fmla="*/ 838688 w 12193149"/>
              <a:gd name="connsiteY201" fmla="*/ 1929821 h 2344739"/>
              <a:gd name="connsiteX202" fmla="*/ 817957 w 12193149"/>
              <a:gd name="connsiteY202" fmla="*/ 1927857 h 2344739"/>
              <a:gd name="connsiteX203" fmla="*/ 812654 w 12193149"/>
              <a:gd name="connsiteY203" fmla="*/ 1930751 h 2344739"/>
              <a:gd name="connsiteX204" fmla="*/ 721195 w 12193149"/>
              <a:gd name="connsiteY204" fmla="*/ 1929661 h 2344739"/>
              <a:gd name="connsiteX205" fmla="*/ 720890 w 12193149"/>
              <a:gd name="connsiteY205" fmla="*/ 1928399 h 2344739"/>
              <a:gd name="connsiteX206" fmla="*/ 710023 w 12193149"/>
              <a:gd name="connsiteY206" fmla="*/ 1922722 h 2344739"/>
              <a:gd name="connsiteX207" fmla="*/ 597940 w 12193149"/>
              <a:gd name="connsiteY207" fmla="*/ 1879864 h 2344739"/>
              <a:gd name="connsiteX208" fmla="*/ 579683 w 12193149"/>
              <a:gd name="connsiteY208" fmla="*/ 1877212 h 2344739"/>
              <a:gd name="connsiteX209" fmla="*/ 572865 w 12193149"/>
              <a:gd name="connsiteY209" fmla="*/ 1877401 h 2344739"/>
              <a:gd name="connsiteX210" fmla="*/ 446247 w 12193149"/>
              <a:gd name="connsiteY210" fmla="*/ 1839371 h 2344739"/>
              <a:gd name="connsiteX211" fmla="*/ 405163 w 12193149"/>
              <a:gd name="connsiteY211" fmla="*/ 1833548 h 2344739"/>
              <a:gd name="connsiteX212" fmla="*/ 293583 w 12193149"/>
              <a:gd name="connsiteY212" fmla="*/ 1812852 h 2344739"/>
              <a:gd name="connsiteX213" fmla="*/ 119529 w 12193149"/>
              <a:gd name="connsiteY213" fmla="*/ 1761047 h 2344739"/>
              <a:gd name="connsiteX214" fmla="*/ 16674 w 12193149"/>
              <a:gd name="connsiteY214" fmla="*/ 1758191 h 2344739"/>
              <a:gd name="connsiteX215" fmla="*/ 1150 w 12193149"/>
              <a:gd name="connsiteY215" fmla="*/ 1752722 h 2344739"/>
              <a:gd name="connsiteX216" fmla="*/ 1148 w 12193149"/>
              <a:gd name="connsiteY216" fmla="*/ 222213 h 2344739"/>
              <a:gd name="connsiteX217" fmla="*/ 1148 w 12193149"/>
              <a:gd name="connsiteY217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9 w 12193149"/>
              <a:gd name="connsiteY2" fmla="*/ 579739 h 2344739"/>
              <a:gd name="connsiteX3" fmla="*/ 12185986 w 12193149"/>
              <a:gd name="connsiteY3" fmla="*/ 584189 h 2344739"/>
              <a:gd name="connsiteX4" fmla="*/ 12156363 w 12193149"/>
              <a:gd name="connsiteY4" fmla="*/ 597366 h 2344739"/>
              <a:gd name="connsiteX5" fmla="*/ 12139215 w 12193149"/>
              <a:gd name="connsiteY5" fmla="*/ 623179 h 2344739"/>
              <a:gd name="connsiteX6" fmla="*/ 12126327 w 12193149"/>
              <a:gd name="connsiteY6" fmla="*/ 624690 h 2344739"/>
              <a:gd name="connsiteX7" fmla="*/ 12124007 w 12193149"/>
              <a:gd name="connsiteY7" fmla="*/ 624794 h 2344739"/>
              <a:gd name="connsiteX8" fmla="*/ 12116854 w 12193149"/>
              <a:gd name="connsiteY8" fmla="*/ 628608 h 2344739"/>
              <a:gd name="connsiteX9" fmla="*/ 12099497 w 12193149"/>
              <a:gd name="connsiteY9" fmla="*/ 628139 h 2344739"/>
              <a:gd name="connsiteX10" fmla="*/ 12087073 w 12193149"/>
              <a:gd name="connsiteY10" fmla="*/ 636341 h 2344739"/>
              <a:gd name="connsiteX11" fmla="*/ 12031073 w 12193149"/>
              <a:gd name="connsiteY11" fmla="*/ 680009 h 2344739"/>
              <a:gd name="connsiteX12" fmla="*/ 11995833 w 12193149"/>
              <a:gd name="connsiteY12" fmla="*/ 703458 h 2344739"/>
              <a:gd name="connsiteX13" fmla="*/ 11979717 w 12193149"/>
              <a:gd name="connsiteY13" fmla="*/ 708161 h 2344739"/>
              <a:gd name="connsiteX14" fmla="*/ 11959046 w 12193149"/>
              <a:gd name="connsiteY14" fmla="*/ 717558 h 2344739"/>
              <a:gd name="connsiteX15" fmla="*/ 11920454 w 12193149"/>
              <a:gd name="connsiteY15" fmla="*/ 730883 h 2344739"/>
              <a:gd name="connsiteX16" fmla="*/ 11903656 w 12193149"/>
              <a:gd name="connsiteY16" fmla="*/ 742426 h 2344739"/>
              <a:gd name="connsiteX17" fmla="*/ 11895048 w 12193149"/>
              <a:gd name="connsiteY17" fmla="*/ 744791 h 2344739"/>
              <a:gd name="connsiteX18" fmla="*/ 11891968 w 12193149"/>
              <a:gd name="connsiteY18" fmla="*/ 755729 h 2344739"/>
              <a:gd name="connsiteX19" fmla="*/ 11870776 w 12193149"/>
              <a:gd name="connsiteY19" fmla="*/ 777816 h 2344739"/>
              <a:gd name="connsiteX20" fmla="*/ 11813376 w 12193149"/>
              <a:gd name="connsiteY20" fmla="*/ 797659 h 2344739"/>
              <a:gd name="connsiteX21" fmla="*/ 11590693 w 12193149"/>
              <a:gd name="connsiteY21" fmla="*/ 963777 h 2344739"/>
              <a:gd name="connsiteX22" fmla="*/ 11506817 w 12193149"/>
              <a:gd name="connsiteY22" fmla="*/ 1033623 h 2344739"/>
              <a:gd name="connsiteX23" fmla="*/ 11280332 w 12193149"/>
              <a:gd name="connsiteY23" fmla="*/ 1223571 h 2344739"/>
              <a:gd name="connsiteX24" fmla="*/ 11228309 w 12193149"/>
              <a:gd name="connsiteY24" fmla="*/ 1276236 h 2344739"/>
              <a:gd name="connsiteX25" fmla="*/ 11218087 w 12193149"/>
              <a:gd name="connsiteY25" fmla="*/ 1275961 h 2344739"/>
              <a:gd name="connsiteX26" fmla="*/ 11217184 w 12193149"/>
              <a:gd name="connsiteY26" fmla="*/ 1275018 h 2344739"/>
              <a:gd name="connsiteX27" fmla="*/ 11188885 w 12193149"/>
              <a:gd name="connsiteY27" fmla="*/ 1292383 h 2344739"/>
              <a:gd name="connsiteX28" fmla="*/ 11184501 w 12193149"/>
              <a:gd name="connsiteY28" fmla="*/ 1292525 h 2344739"/>
              <a:gd name="connsiteX29" fmla="*/ 11166854 w 12193149"/>
              <a:gd name="connsiteY29" fmla="*/ 1306612 h 2344739"/>
              <a:gd name="connsiteX30" fmla="*/ 11157311 w 12193149"/>
              <a:gd name="connsiteY30" fmla="*/ 1312414 h 2344739"/>
              <a:gd name="connsiteX31" fmla="*/ 11155496 w 12193149"/>
              <a:gd name="connsiteY31" fmla="*/ 1317097 h 2344739"/>
              <a:gd name="connsiteX32" fmla="*/ 11140961 w 12193149"/>
              <a:gd name="connsiteY32" fmla="*/ 1324115 h 2344739"/>
              <a:gd name="connsiteX33" fmla="*/ 11138961 w 12193149"/>
              <a:gd name="connsiteY33" fmla="*/ 1323772 h 2344739"/>
              <a:gd name="connsiteX34" fmla="*/ 11128208 w 12193149"/>
              <a:gd name="connsiteY34" fmla="*/ 1333832 h 2344739"/>
              <a:gd name="connsiteX35" fmla="*/ 11120691 w 12193149"/>
              <a:gd name="connsiteY35" fmla="*/ 1347424 h 2344739"/>
              <a:gd name="connsiteX36" fmla="*/ 10894683 w 12193149"/>
              <a:gd name="connsiteY36" fmla="*/ 1473399 h 2344739"/>
              <a:gd name="connsiteX37" fmla="*/ 10773300 w 12193149"/>
              <a:gd name="connsiteY37" fmla="*/ 1523191 h 2344739"/>
              <a:gd name="connsiteX38" fmla="*/ 10627668 w 12193149"/>
              <a:gd name="connsiteY38" fmla="*/ 1559229 h 2344739"/>
              <a:gd name="connsiteX39" fmla="*/ 10581895 w 12193149"/>
              <a:gd name="connsiteY39" fmla="*/ 1568689 h 2344739"/>
              <a:gd name="connsiteX40" fmla="*/ 10547790 w 12193149"/>
              <a:gd name="connsiteY40" fmla="*/ 1598423 h 2344739"/>
              <a:gd name="connsiteX41" fmla="*/ 10529643 w 12193149"/>
              <a:gd name="connsiteY41" fmla="*/ 1596907 h 2344739"/>
              <a:gd name="connsiteX42" fmla="*/ 10526446 w 12193149"/>
              <a:gd name="connsiteY42" fmla="*/ 1596411 h 2344739"/>
              <a:gd name="connsiteX43" fmla="*/ 10515129 w 12193149"/>
              <a:gd name="connsiteY43" fmla="*/ 1599537 h 2344739"/>
              <a:gd name="connsiteX44" fmla="*/ 10491735 w 12193149"/>
              <a:gd name="connsiteY44" fmla="*/ 1594156 h 2344739"/>
              <a:gd name="connsiteX45" fmla="*/ 10471418 w 12193149"/>
              <a:gd name="connsiteY45" fmla="*/ 1601693 h 2344739"/>
              <a:gd name="connsiteX46" fmla="*/ 10377042 w 12193149"/>
              <a:gd name="connsiteY46" fmla="*/ 1644598 h 2344739"/>
              <a:gd name="connsiteX47" fmla="*/ 10319338 w 12193149"/>
              <a:gd name="connsiteY47" fmla="*/ 1666221 h 2344739"/>
              <a:gd name="connsiteX48" fmla="*/ 10295467 w 12193149"/>
              <a:gd name="connsiteY48" fmla="*/ 1668079 h 2344739"/>
              <a:gd name="connsiteX49" fmla="*/ 10263443 w 12193149"/>
              <a:gd name="connsiteY49" fmla="*/ 1674948 h 2344739"/>
              <a:gd name="connsiteX50" fmla="*/ 10205418 w 12193149"/>
              <a:gd name="connsiteY50" fmla="*/ 1682149 h 2344739"/>
              <a:gd name="connsiteX51" fmla="*/ 10177759 w 12193149"/>
              <a:gd name="connsiteY51" fmla="*/ 1692943 h 2344739"/>
              <a:gd name="connsiteX52" fmla="*/ 10165070 w 12193149"/>
              <a:gd name="connsiteY52" fmla="*/ 1693739 h 2344739"/>
              <a:gd name="connsiteX53" fmla="*/ 10156308 w 12193149"/>
              <a:gd name="connsiteY53" fmla="*/ 1707487 h 2344739"/>
              <a:gd name="connsiteX54" fmla="*/ 10118267 w 12193149"/>
              <a:gd name="connsiteY54" fmla="*/ 1731142 h 2344739"/>
              <a:gd name="connsiteX55" fmla="*/ 10083317 w 12193149"/>
              <a:gd name="connsiteY55" fmla="*/ 1743296 h 2344739"/>
              <a:gd name="connsiteX56" fmla="*/ 10040388 w 12193149"/>
              <a:gd name="connsiteY56" fmla="*/ 1741632 h 2344739"/>
              <a:gd name="connsiteX57" fmla="*/ 9961167 w 12193149"/>
              <a:gd name="connsiteY57" fmla="*/ 1757147 h 2344739"/>
              <a:gd name="connsiteX58" fmla="*/ 9848940 w 12193149"/>
              <a:gd name="connsiteY58" fmla="*/ 1763915 h 2344739"/>
              <a:gd name="connsiteX59" fmla="*/ 9729457 w 12193149"/>
              <a:gd name="connsiteY59" fmla="*/ 1784122 h 2344739"/>
              <a:gd name="connsiteX60" fmla="*/ 9613704 w 12193149"/>
              <a:gd name="connsiteY60" fmla="*/ 1812371 h 2344739"/>
              <a:gd name="connsiteX61" fmla="*/ 9338590 w 12193149"/>
              <a:gd name="connsiteY61" fmla="*/ 1869293 h 2344739"/>
              <a:gd name="connsiteX62" fmla="*/ 9232518 w 12193149"/>
              <a:gd name="connsiteY62" fmla="*/ 1893149 h 2344739"/>
              <a:gd name="connsiteX63" fmla="*/ 9156690 w 12193149"/>
              <a:gd name="connsiteY63" fmla="*/ 1903228 h 2344739"/>
              <a:gd name="connsiteX64" fmla="*/ 9054601 w 12193149"/>
              <a:gd name="connsiteY64" fmla="*/ 1910755 h 2344739"/>
              <a:gd name="connsiteX65" fmla="*/ 9006634 w 12193149"/>
              <a:gd name="connsiteY65" fmla="*/ 1914040 h 2344739"/>
              <a:gd name="connsiteX66" fmla="*/ 9006349 w 12193149"/>
              <a:gd name="connsiteY66" fmla="*/ 1913800 h 2344739"/>
              <a:gd name="connsiteX67" fmla="*/ 8997380 w 12193149"/>
              <a:gd name="connsiteY67" fmla="*/ 1915011 h 2344739"/>
              <a:gd name="connsiteX68" fmla="*/ 8991542 w 12193149"/>
              <a:gd name="connsiteY68" fmla="*/ 1917072 h 2344739"/>
              <a:gd name="connsiteX69" fmla="*/ 8975485 w 12193149"/>
              <a:gd name="connsiteY69" fmla="*/ 1920298 h 2344739"/>
              <a:gd name="connsiteX70" fmla="*/ 8969159 w 12193149"/>
              <a:gd name="connsiteY70" fmla="*/ 1919598 h 2344739"/>
              <a:gd name="connsiteX71" fmla="*/ 8964196 w 12193149"/>
              <a:gd name="connsiteY71" fmla="*/ 1917373 h 2344739"/>
              <a:gd name="connsiteX72" fmla="*/ 8930136 w 12193149"/>
              <a:gd name="connsiteY72" fmla="*/ 1914185 h 2344739"/>
              <a:gd name="connsiteX73" fmla="*/ 8753592 w 12193149"/>
              <a:gd name="connsiteY73" fmla="*/ 1933417 h 2344739"/>
              <a:gd name="connsiteX74" fmla="*/ 8708995 w 12193149"/>
              <a:gd name="connsiteY74" fmla="*/ 1935518 h 2344739"/>
              <a:gd name="connsiteX75" fmla="*/ 8597219 w 12193149"/>
              <a:gd name="connsiteY75" fmla="*/ 1944090 h 2344739"/>
              <a:gd name="connsiteX76" fmla="*/ 8526378 w 12193149"/>
              <a:gd name="connsiteY76" fmla="*/ 1929248 h 2344739"/>
              <a:gd name="connsiteX77" fmla="*/ 8512131 w 12193149"/>
              <a:gd name="connsiteY77" fmla="*/ 1935163 h 2344739"/>
              <a:gd name="connsiteX78" fmla="*/ 8507315 w 12193149"/>
              <a:gd name="connsiteY78" fmla="*/ 1938164 h 2344739"/>
              <a:gd name="connsiteX79" fmla="*/ 8499116 w 12193149"/>
              <a:gd name="connsiteY79" fmla="*/ 1940902 h 2344739"/>
              <a:gd name="connsiteX80" fmla="*/ 8498742 w 12193149"/>
              <a:gd name="connsiteY80" fmla="*/ 1940723 h 2344739"/>
              <a:gd name="connsiteX81" fmla="*/ 8491397 w 12193149"/>
              <a:gd name="connsiteY81" fmla="*/ 1943773 h 2344739"/>
              <a:gd name="connsiteX82" fmla="*/ 8368330 w 12193149"/>
              <a:gd name="connsiteY82" fmla="*/ 1957815 h 2344739"/>
              <a:gd name="connsiteX83" fmla="*/ 8354947 w 12193149"/>
              <a:gd name="connsiteY83" fmla="*/ 1958009 h 2344739"/>
              <a:gd name="connsiteX84" fmla="*/ 8321252 w 12193149"/>
              <a:gd name="connsiteY84" fmla="*/ 1974587 h 2344739"/>
              <a:gd name="connsiteX85" fmla="*/ 8315581 w 12193149"/>
              <a:gd name="connsiteY85" fmla="*/ 1974913 h 2344739"/>
              <a:gd name="connsiteX86" fmla="*/ 8296322 w 12193149"/>
              <a:gd name="connsiteY86" fmla="*/ 1988808 h 2344739"/>
              <a:gd name="connsiteX87" fmla="*/ 8285424 w 12193149"/>
              <a:gd name="connsiteY87" fmla="*/ 1994631 h 2344739"/>
              <a:gd name="connsiteX88" fmla="*/ 8284298 w 12193149"/>
              <a:gd name="connsiteY88" fmla="*/ 1999074 h 2344739"/>
              <a:gd name="connsiteX89" fmla="*/ 8267224 w 12193149"/>
              <a:gd name="connsiteY89" fmla="*/ 2006249 h 2344739"/>
              <a:gd name="connsiteX90" fmla="*/ 8264525 w 12193149"/>
              <a:gd name="connsiteY90" fmla="*/ 2006019 h 2344739"/>
              <a:gd name="connsiteX91" fmla="*/ 8253181 w 12193149"/>
              <a:gd name="connsiteY91" fmla="*/ 2015862 h 2344739"/>
              <a:gd name="connsiteX92" fmla="*/ 8246982 w 12193149"/>
              <a:gd name="connsiteY92" fmla="*/ 2028854 h 2344739"/>
              <a:gd name="connsiteX93" fmla="*/ 8091420 w 12193149"/>
              <a:gd name="connsiteY93" fmla="*/ 2075015 h 2344739"/>
              <a:gd name="connsiteX94" fmla="*/ 7906555 w 12193149"/>
              <a:gd name="connsiteY94" fmla="*/ 2116988 h 2344739"/>
              <a:gd name="connsiteX95" fmla="*/ 7719893 w 12193149"/>
              <a:gd name="connsiteY95" fmla="*/ 2142703 h 2344739"/>
              <a:gd name="connsiteX96" fmla="*/ 7615495 w 12193149"/>
              <a:gd name="connsiteY96" fmla="*/ 2139232 h 2344739"/>
              <a:gd name="connsiteX97" fmla="*/ 7528691 w 12193149"/>
              <a:gd name="connsiteY97" fmla="*/ 2145060 h 2344739"/>
              <a:gd name="connsiteX98" fmla="*/ 7520719 w 12193149"/>
              <a:gd name="connsiteY98" fmla="*/ 2147613 h 2344739"/>
              <a:gd name="connsiteX99" fmla="*/ 7508559 w 12193149"/>
              <a:gd name="connsiteY99" fmla="*/ 2148948 h 2344739"/>
              <a:gd name="connsiteX100" fmla="*/ 7508188 w 12193149"/>
              <a:gd name="connsiteY100" fmla="*/ 2148621 h 2344739"/>
              <a:gd name="connsiteX101" fmla="*/ 7496943 w 12193149"/>
              <a:gd name="connsiteY101" fmla="*/ 2150573 h 2344739"/>
              <a:gd name="connsiteX102" fmla="*/ 7219707 w 12193149"/>
              <a:gd name="connsiteY102" fmla="*/ 2156680 h 2344739"/>
              <a:gd name="connsiteX103" fmla="*/ 7202249 w 12193149"/>
              <a:gd name="connsiteY103" fmla="*/ 2161230 h 2344739"/>
              <a:gd name="connsiteX104" fmla="*/ 7198152 w 12193149"/>
              <a:gd name="connsiteY104" fmla="*/ 2166588 h 2344739"/>
              <a:gd name="connsiteX105" fmla="*/ 7171956 w 12193149"/>
              <a:gd name="connsiteY105" fmla="*/ 2171236 h 2344739"/>
              <a:gd name="connsiteX106" fmla="*/ 7098136 w 12193149"/>
              <a:gd name="connsiteY106" fmla="*/ 2183464 h 2344739"/>
              <a:gd name="connsiteX107" fmla="*/ 7019644 w 12193149"/>
              <a:gd name="connsiteY107" fmla="*/ 2183090 h 2344739"/>
              <a:gd name="connsiteX108" fmla="*/ 6905294 w 12193149"/>
              <a:gd name="connsiteY108" fmla="*/ 2212596 h 2344739"/>
              <a:gd name="connsiteX109" fmla="*/ 6709370 w 12193149"/>
              <a:gd name="connsiteY109" fmla="*/ 2240551 h 2344739"/>
              <a:gd name="connsiteX110" fmla="*/ 6550602 w 12193149"/>
              <a:gd name="connsiteY110" fmla="*/ 2269327 h 2344739"/>
              <a:gd name="connsiteX111" fmla="*/ 6318708 w 12193149"/>
              <a:gd name="connsiteY111" fmla="*/ 2316127 h 2344739"/>
              <a:gd name="connsiteX112" fmla="*/ 6169822 w 12193149"/>
              <a:gd name="connsiteY112" fmla="*/ 2318214 h 2344739"/>
              <a:gd name="connsiteX113" fmla="*/ 6074996 w 12193149"/>
              <a:gd name="connsiteY113" fmla="*/ 2338676 h 2344739"/>
              <a:gd name="connsiteX114" fmla="*/ 6069677 w 12193149"/>
              <a:gd name="connsiteY114" fmla="*/ 2337139 h 2344739"/>
              <a:gd name="connsiteX115" fmla="*/ 6049786 w 12193149"/>
              <a:gd name="connsiteY115" fmla="*/ 2337822 h 2344739"/>
              <a:gd name="connsiteX116" fmla="*/ 6042433 w 12193149"/>
              <a:gd name="connsiteY116" fmla="*/ 2329473 h 2344739"/>
              <a:gd name="connsiteX117" fmla="*/ 6011238 w 12193149"/>
              <a:gd name="connsiteY117" fmla="*/ 2324380 h 2344739"/>
              <a:gd name="connsiteX118" fmla="*/ 5958523 w 12193149"/>
              <a:gd name="connsiteY118" fmla="*/ 2328024 h 2344739"/>
              <a:gd name="connsiteX119" fmla="*/ 5760067 w 12193149"/>
              <a:gd name="connsiteY119" fmla="*/ 2343716 h 2344739"/>
              <a:gd name="connsiteX120" fmla="*/ 5628108 w 12193149"/>
              <a:gd name="connsiteY120" fmla="*/ 2344739 h 2344739"/>
              <a:gd name="connsiteX121" fmla="*/ 5472054 w 12193149"/>
              <a:gd name="connsiteY121" fmla="*/ 2330719 h 2344739"/>
              <a:gd name="connsiteX122" fmla="*/ 5433909 w 12193149"/>
              <a:gd name="connsiteY122" fmla="*/ 2319466 h 2344739"/>
              <a:gd name="connsiteX123" fmla="*/ 5382817 w 12193149"/>
              <a:gd name="connsiteY123" fmla="*/ 2301764 h 2344739"/>
              <a:gd name="connsiteX124" fmla="*/ 5262912 w 12193149"/>
              <a:gd name="connsiteY124" fmla="*/ 2281347 h 2344739"/>
              <a:gd name="connsiteX125" fmla="*/ 5224109 w 12193149"/>
              <a:gd name="connsiteY125" fmla="*/ 2270223 h 2344739"/>
              <a:gd name="connsiteX126" fmla="*/ 5175808 w 12193149"/>
              <a:gd name="connsiteY126" fmla="*/ 2267233 h 2344739"/>
              <a:gd name="connsiteX127" fmla="*/ 5157702 w 12193149"/>
              <a:gd name="connsiteY127" fmla="*/ 2260010 h 2344739"/>
              <a:gd name="connsiteX128" fmla="*/ 5143747 w 12193149"/>
              <a:gd name="connsiteY128" fmla="*/ 2256610 h 2344739"/>
              <a:gd name="connsiteX129" fmla="*/ 5140744 w 12193149"/>
              <a:gd name="connsiteY129" fmla="*/ 2254509 h 2344739"/>
              <a:gd name="connsiteX130" fmla="*/ 5122807 w 12193149"/>
              <a:gd name="connsiteY130" fmla="*/ 2243656 h 2344739"/>
              <a:gd name="connsiteX131" fmla="*/ 5066938 w 12193149"/>
              <a:gd name="connsiteY131" fmla="*/ 2250227 h 2344739"/>
              <a:gd name="connsiteX132" fmla="*/ 5012662 w 12193149"/>
              <a:gd name="connsiteY132" fmla="*/ 2233846 h 2344739"/>
              <a:gd name="connsiteX133" fmla="*/ 4841589 w 12193149"/>
              <a:gd name="connsiteY133" fmla="*/ 2209829 h 2344739"/>
              <a:gd name="connsiteX134" fmla="*/ 4763595 w 12193149"/>
              <a:gd name="connsiteY134" fmla="*/ 2182061 h 2344739"/>
              <a:gd name="connsiteX135" fmla="*/ 4724334 w 12193149"/>
              <a:gd name="connsiteY135" fmla="*/ 2173047 h 2344739"/>
              <a:gd name="connsiteX136" fmla="*/ 4722324 w 12193149"/>
              <a:gd name="connsiteY136" fmla="*/ 2172298 h 2344739"/>
              <a:gd name="connsiteX137" fmla="*/ 4723259 w 12193149"/>
              <a:gd name="connsiteY137" fmla="*/ 2172087 h 2344739"/>
              <a:gd name="connsiteX138" fmla="*/ 4718350 w 12193149"/>
              <a:gd name="connsiteY138" fmla="*/ 2170817 h 2344739"/>
              <a:gd name="connsiteX139" fmla="*/ 4722324 w 12193149"/>
              <a:gd name="connsiteY139" fmla="*/ 2172298 h 2344739"/>
              <a:gd name="connsiteX140" fmla="*/ 4716674 w 12193149"/>
              <a:gd name="connsiteY140" fmla="*/ 2173573 h 2344739"/>
              <a:gd name="connsiteX141" fmla="*/ 4516962 w 12193149"/>
              <a:gd name="connsiteY141" fmla="*/ 2163671 h 2344739"/>
              <a:gd name="connsiteX142" fmla="*/ 4429691 w 12193149"/>
              <a:gd name="connsiteY142" fmla="*/ 2153020 h 2344739"/>
              <a:gd name="connsiteX143" fmla="*/ 4364023 w 12193149"/>
              <a:gd name="connsiteY143" fmla="*/ 2151674 h 2344739"/>
              <a:gd name="connsiteX144" fmla="*/ 4318114 w 12193149"/>
              <a:gd name="connsiteY144" fmla="*/ 2158289 h 2344739"/>
              <a:gd name="connsiteX145" fmla="*/ 4316258 w 12193149"/>
              <a:gd name="connsiteY145" fmla="*/ 2156948 h 2344739"/>
              <a:gd name="connsiteX146" fmla="*/ 4296292 w 12193149"/>
              <a:gd name="connsiteY146" fmla="*/ 2155069 h 2344739"/>
              <a:gd name="connsiteX147" fmla="*/ 4291212 w 12193149"/>
              <a:gd name="connsiteY147" fmla="*/ 2157986 h 2344739"/>
              <a:gd name="connsiteX148" fmla="*/ 4277290 w 12193149"/>
              <a:gd name="connsiteY148" fmla="*/ 2157740 h 2344739"/>
              <a:gd name="connsiteX149" fmla="*/ 4249265 w 12193149"/>
              <a:gd name="connsiteY149" fmla="*/ 2160064 h 2344739"/>
              <a:gd name="connsiteX150" fmla="*/ 4203199 w 12193149"/>
              <a:gd name="connsiteY150" fmla="*/ 2157269 h 2344739"/>
              <a:gd name="connsiteX151" fmla="*/ 4202893 w 12193149"/>
              <a:gd name="connsiteY151" fmla="*/ 2156010 h 2344739"/>
              <a:gd name="connsiteX152" fmla="*/ 4192396 w 12193149"/>
              <a:gd name="connsiteY152" fmla="*/ 2150376 h 2344739"/>
              <a:gd name="connsiteX153" fmla="*/ 4143893 w 12193149"/>
              <a:gd name="connsiteY153" fmla="*/ 2134511 h 2344739"/>
              <a:gd name="connsiteX154" fmla="*/ 4084245 w 12193149"/>
              <a:gd name="connsiteY154" fmla="*/ 2107978 h 2344739"/>
              <a:gd name="connsiteX155" fmla="*/ 4075694 w 12193149"/>
              <a:gd name="connsiteY155" fmla="*/ 2107143 h 2344739"/>
              <a:gd name="connsiteX156" fmla="*/ 4075575 w 12193149"/>
              <a:gd name="connsiteY156" fmla="*/ 2106844 h 2344739"/>
              <a:gd name="connsiteX157" fmla="*/ 4066658 w 12193149"/>
              <a:gd name="connsiteY157" fmla="*/ 2105400 h 2344739"/>
              <a:gd name="connsiteX158" fmla="*/ 4060102 w 12193149"/>
              <a:gd name="connsiteY158" fmla="*/ 2105618 h 2344739"/>
              <a:gd name="connsiteX159" fmla="*/ 4043512 w 12193149"/>
              <a:gd name="connsiteY159" fmla="*/ 2103997 h 2344739"/>
              <a:gd name="connsiteX160" fmla="*/ 4038145 w 12193149"/>
              <a:gd name="connsiteY160" fmla="*/ 2101563 h 2344739"/>
              <a:gd name="connsiteX161" fmla="*/ 4036511 w 12193149"/>
              <a:gd name="connsiteY161" fmla="*/ 2097896 h 2344739"/>
              <a:gd name="connsiteX162" fmla="*/ 4034926 w 12193149"/>
              <a:gd name="connsiteY162" fmla="*/ 2098131 h 2344739"/>
              <a:gd name="connsiteX163" fmla="*/ 4005686 w 12193149"/>
              <a:gd name="connsiteY163" fmla="*/ 2085563 h 2344739"/>
              <a:gd name="connsiteX164" fmla="*/ 3937994 w 12193149"/>
              <a:gd name="connsiteY164" fmla="*/ 2068106 h 2344739"/>
              <a:gd name="connsiteX165" fmla="*/ 3898423 w 12193149"/>
              <a:gd name="connsiteY165" fmla="*/ 2062451 h 2344739"/>
              <a:gd name="connsiteX166" fmla="*/ 3790908 w 12193149"/>
              <a:gd name="connsiteY166" fmla="*/ 2042213 h 2344739"/>
              <a:gd name="connsiteX167" fmla="*/ 3683661 w 12193149"/>
              <a:gd name="connsiteY167" fmla="*/ 2018290 h 2344739"/>
              <a:gd name="connsiteX168" fmla="*/ 3611183 w 12193149"/>
              <a:gd name="connsiteY168" fmla="*/ 1986019 h 2344739"/>
              <a:gd name="connsiteX169" fmla="*/ 3605003 w 12193149"/>
              <a:gd name="connsiteY169" fmla="*/ 1987381 h 2344739"/>
              <a:gd name="connsiteX170" fmla="*/ 3595884 w 12193149"/>
              <a:gd name="connsiteY170" fmla="*/ 1987545 h 2344739"/>
              <a:gd name="connsiteX171" fmla="*/ 3595649 w 12193149"/>
              <a:gd name="connsiteY171" fmla="*/ 1987276 h 2344739"/>
              <a:gd name="connsiteX172" fmla="*/ 3587126 w 12193149"/>
              <a:gd name="connsiteY172" fmla="*/ 1987966 h 2344739"/>
              <a:gd name="connsiteX173" fmla="*/ 3537283 w 12193149"/>
              <a:gd name="connsiteY173" fmla="*/ 1978267 h 2344739"/>
              <a:gd name="connsiteX174" fmla="*/ 3474371 w 12193149"/>
              <a:gd name="connsiteY174" fmla="*/ 1974606 h 2344739"/>
              <a:gd name="connsiteX175" fmla="*/ 3401876 w 12193149"/>
              <a:gd name="connsiteY175" fmla="*/ 1962558 h 2344739"/>
              <a:gd name="connsiteX176" fmla="*/ 3365036 w 12193149"/>
              <a:gd name="connsiteY176" fmla="*/ 1979510 h 2344739"/>
              <a:gd name="connsiteX177" fmla="*/ 3345174 w 12193149"/>
              <a:gd name="connsiteY177" fmla="*/ 1981192 h 2344739"/>
              <a:gd name="connsiteX178" fmla="*/ 3342846 w 12193149"/>
              <a:gd name="connsiteY178" fmla="*/ 1980217 h 2344739"/>
              <a:gd name="connsiteX179" fmla="*/ 3263504 w 12193149"/>
              <a:gd name="connsiteY179" fmla="*/ 1986094 h 2344739"/>
              <a:gd name="connsiteX180" fmla="*/ 3143704 w 12193149"/>
              <a:gd name="connsiteY180" fmla="*/ 1993869 h 2344739"/>
              <a:gd name="connsiteX181" fmla="*/ 3031439 w 12193149"/>
              <a:gd name="connsiteY181" fmla="*/ 1996512 h 2344739"/>
              <a:gd name="connsiteX182" fmla="*/ 2782717 w 12193149"/>
              <a:gd name="connsiteY182" fmla="*/ 2018333 h 2344739"/>
              <a:gd name="connsiteX183" fmla="*/ 2647675 w 12193149"/>
              <a:gd name="connsiteY183" fmla="*/ 2028869 h 2344739"/>
              <a:gd name="connsiteX184" fmla="*/ 2569176 w 12193149"/>
              <a:gd name="connsiteY184" fmla="*/ 2002628 h 2344739"/>
              <a:gd name="connsiteX185" fmla="*/ 2444403 w 12193149"/>
              <a:gd name="connsiteY185" fmla="*/ 2016529 h 2344739"/>
              <a:gd name="connsiteX186" fmla="*/ 2316260 w 12193149"/>
              <a:gd name="connsiteY186" fmla="*/ 2024996 h 2344739"/>
              <a:gd name="connsiteX187" fmla="*/ 2209726 w 12193149"/>
              <a:gd name="connsiteY187" fmla="*/ 2019763 h 2344739"/>
              <a:gd name="connsiteX188" fmla="*/ 2095813 w 12193149"/>
              <a:gd name="connsiteY188" fmla="*/ 2003052 h 2344739"/>
              <a:gd name="connsiteX189" fmla="*/ 1998504 w 12193149"/>
              <a:gd name="connsiteY189" fmla="*/ 1995032 h 2344739"/>
              <a:gd name="connsiteX190" fmla="*/ 1929320 w 12193149"/>
              <a:gd name="connsiteY190" fmla="*/ 2016977 h 2344739"/>
              <a:gd name="connsiteX191" fmla="*/ 1922798 w 12193149"/>
              <a:gd name="connsiteY191" fmla="*/ 2012146 h 2344739"/>
              <a:gd name="connsiteX192" fmla="*/ 1874228 w 12193149"/>
              <a:gd name="connsiteY192" fmla="*/ 2013741 h 2344739"/>
              <a:gd name="connsiteX193" fmla="*/ 1787803 w 12193149"/>
              <a:gd name="connsiteY193" fmla="*/ 2041363 h 2344739"/>
              <a:gd name="connsiteX194" fmla="*/ 1739352 w 12193149"/>
              <a:gd name="connsiteY194" fmla="*/ 2036312 h 2344739"/>
              <a:gd name="connsiteX195" fmla="*/ 1676219 w 12193149"/>
              <a:gd name="connsiteY195" fmla="*/ 2019963 h 2344739"/>
              <a:gd name="connsiteX196" fmla="*/ 1609817 w 12193149"/>
              <a:gd name="connsiteY196" fmla="*/ 2013066 h 2344739"/>
              <a:gd name="connsiteX197" fmla="*/ 1497258 w 12193149"/>
              <a:gd name="connsiteY197" fmla="*/ 1987476 h 2344739"/>
              <a:gd name="connsiteX198" fmla="*/ 1151127 w 12193149"/>
              <a:gd name="connsiteY198" fmla="*/ 1938041 h 2344739"/>
              <a:gd name="connsiteX199" fmla="*/ 859417 w 12193149"/>
              <a:gd name="connsiteY199" fmla="*/ 1928608 h 2344739"/>
              <a:gd name="connsiteX200" fmla="*/ 838688 w 12193149"/>
              <a:gd name="connsiteY200" fmla="*/ 1929821 h 2344739"/>
              <a:gd name="connsiteX201" fmla="*/ 817957 w 12193149"/>
              <a:gd name="connsiteY201" fmla="*/ 1927857 h 2344739"/>
              <a:gd name="connsiteX202" fmla="*/ 812654 w 12193149"/>
              <a:gd name="connsiteY202" fmla="*/ 1930751 h 2344739"/>
              <a:gd name="connsiteX203" fmla="*/ 721195 w 12193149"/>
              <a:gd name="connsiteY203" fmla="*/ 1929661 h 2344739"/>
              <a:gd name="connsiteX204" fmla="*/ 720890 w 12193149"/>
              <a:gd name="connsiteY204" fmla="*/ 1928399 h 2344739"/>
              <a:gd name="connsiteX205" fmla="*/ 710023 w 12193149"/>
              <a:gd name="connsiteY205" fmla="*/ 1922722 h 2344739"/>
              <a:gd name="connsiteX206" fmla="*/ 597940 w 12193149"/>
              <a:gd name="connsiteY206" fmla="*/ 1879864 h 2344739"/>
              <a:gd name="connsiteX207" fmla="*/ 579683 w 12193149"/>
              <a:gd name="connsiteY207" fmla="*/ 1877212 h 2344739"/>
              <a:gd name="connsiteX208" fmla="*/ 572865 w 12193149"/>
              <a:gd name="connsiteY208" fmla="*/ 1877401 h 2344739"/>
              <a:gd name="connsiteX209" fmla="*/ 446247 w 12193149"/>
              <a:gd name="connsiteY209" fmla="*/ 1839371 h 2344739"/>
              <a:gd name="connsiteX210" fmla="*/ 405163 w 12193149"/>
              <a:gd name="connsiteY210" fmla="*/ 1833548 h 2344739"/>
              <a:gd name="connsiteX211" fmla="*/ 293583 w 12193149"/>
              <a:gd name="connsiteY211" fmla="*/ 1812852 h 2344739"/>
              <a:gd name="connsiteX212" fmla="*/ 119529 w 12193149"/>
              <a:gd name="connsiteY212" fmla="*/ 1761047 h 2344739"/>
              <a:gd name="connsiteX213" fmla="*/ 16674 w 12193149"/>
              <a:gd name="connsiteY213" fmla="*/ 1758191 h 2344739"/>
              <a:gd name="connsiteX214" fmla="*/ 1150 w 12193149"/>
              <a:gd name="connsiteY214" fmla="*/ 1752722 h 2344739"/>
              <a:gd name="connsiteX215" fmla="*/ 1148 w 12193149"/>
              <a:gd name="connsiteY215" fmla="*/ 222213 h 2344739"/>
              <a:gd name="connsiteX216" fmla="*/ 1148 w 12193149"/>
              <a:gd name="connsiteY216" fmla="*/ 0 h 2344739"/>
              <a:gd name="connsiteX0" fmla="*/ 1148 w 12193149"/>
              <a:gd name="connsiteY0" fmla="*/ 818782 h 3163521"/>
              <a:gd name="connsiteX1" fmla="*/ 12181789 w 12193149"/>
              <a:gd name="connsiteY1" fmla="*/ 0 h 3163521"/>
              <a:gd name="connsiteX2" fmla="*/ 12193149 w 12193149"/>
              <a:gd name="connsiteY2" fmla="*/ 1398521 h 3163521"/>
              <a:gd name="connsiteX3" fmla="*/ 12185986 w 12193149"/>
              <a:gd name="connsiteY3" fmla="*/ 1402971 h 3163521"/>
              <a:gd name="connsiteX4" fmla="*/ 12156363 w 12193149"/>
              <a:gd name="connsiteY4" fmla="*/ 1416148 h 3163521"/>
              <a:gd name="connsiteX5" fmla="*/ 12139215 w 12193149"/>
              <a:gd name="connsiteY5" fmla="*/ 1441961 h 3163521"/>
              <a:gd name="connsiteX6" fmla="*/ 12126327 w 12193149"/>
              <a:gd name="connsiteY6" fmla="*/ 1443472 h 3163521"/>
              <a:gd name="connsiteX7" fmla="*/ 12124007 w 12193149"/>
              <a:gd name="connsiteY7" fmla="*/ 1443576 h 3163521"/>
              <a:gd name="connsiteX8" fmla="*/ 12116854 w 12193149"/>
              <a:gd name="connsiteY8" fmla="*/ 1447390 h 3163521"/>
              <a:gd name="connsiteX9" fmla="*/ 12099497 w 12193149"/>
              <a:gd name="connsiteY9" fmla="*/ 1446921 h 3163521"/>
              <a:gd name="connsiteX10" fmla="*/ 12087073 w 12193149"/>
              <a:gd name="connsiteY10" fmla="*/ 1455123 h 3163521"/>
              <a:gd name="connsiteX11" fmla="*/ 12031073 w 12193149"/>
              <a:gd name="connsiteY11" fmla="*/ 1498791 h 3163521"/>
              <a:gd name="connsiteX12" fmla="*/ 11995833 w 12193149"/>
              <a:gd name="connsiteY12" fmla="*/ 1522240 h 3163521"/>
              <a:gd name="connsiteX13" fmla="*/ 11979717 w 12193149"/>
              <a:gd name="connsiteY13" fmla="*/ 1526943 h 3163521"/>
              <a:gd name="connsiteX14" fmla="*/ 11959046 w 12193149"/>
              <a:gd name="connsiteY14" fmla="*/ 1536340 h 3163521"/>
              <a:gd name="connsiteX15" fmla="*/ 11920454 w 12193149"/>
              <a:gd name="connsiteY15" fmla="*/ 1549665 h 3163521"/>
              <a:gd name="connsiteX16" fmla="*/ 11903656 w 12193149"/>
              <a:gd name="connsiteY16" fmla="*/ 1561208 h 3163521"/>
              <a:gd name="connsiteX17" fmla="*/ 11895048 w 12193149"/>
              <a:gd name="connsiteY17" fmla="*/ 1563573 h 3163521"/>
              <a:gd name="connsiteX18" fmla="*/ 11891968 w 12193149"/>
              <a:gd name="connsiteY18" fmla="*/ 1574511 h 3163521"/>
              <a:gd name="connsiteX19" fmla="*/ 11870776 w 12193149"/>
              <a:gd name="connsiteY19" fmla="*/ 1596598 h 3163521"/>
              <a:gd name="connsiteX20" fmla="*/ 11813376 w 12193149"/>
              <a:gd name="connsiteY20" fmla="*/ 1616441 h 3163521"/>
              <a:gd name="connsiteX21" fmla="*/ 11590693 w 12193149"/>
              <a:gd name="connsiteY21" fmla="*/ 1782559 h 3163521"/>
              <a:gd name="connsiteX22" fmla="*/ 11506817 w 12193149"/>
              <a:gd name="connsiteY22" fmla="*/ 1852405 h 3163521"/>
              <a:gd name="connsiteX23" fmla="*/ 11280332 w 12193149"/>
              <a:gd name="connsiteY23" fmla="*/ 2042353 h 3163521"/>
              <a:gd name="connsiteX24" fmla="*/ 11228309 w 12193149"/>
              <a:gd name="connsiteY24" fmla="*/ 2095018 h 3163521"/>
              <a:gd name="connsiteX25" fmla="*/ 11218087 w 12193149"/>
              <a:gd name="connsiteY25" fmla="*/ 2094743 h 3163521"/>
              <a:gd name="connsiteX26" fmla="*/ 11217184 w 12193149"/>
              <a:gd name="connsiteY26" fmla="*/ 2093800 h 3163521"/>
              <a:gd name="connsiteX27" fmla="*/ 11188885 w 12193149"/>
              <a:gd name="connsiteY27" fmla="*/ 2111165 h 3163521"/>
              <a:gd name="connsiteX28" fmla="*/ 11184501 w 12193149"/>
              <a:gd name="connsiteY28" fmla="*/ 2111307 h 3163521"/>
              <a:gd name="connsiteX29" fmla="*/ 11166854 w 12193149"/>
              <a:gd name="connsiteY29" fmla="*/ 2125394 h 3163521"/>
              <a:gd name="connsiteX30" fmla="*/ 11157311 w 12193149"/>
              <a:gd name="connsiteY30" fmla="*/ 2131196 h 3163521"/>
              <a:gd name="connsiteX31" fmla="*/ 11155496 w 12193149"/>
              <a:gd name="connsiteY31" fmla="*/ 2135879 h 3163521"/>
              <a:gd name="connsiteX32" fmla="*/ 11140961 w 12193149"/>
              <a:gd name="connsiteY32" fmla="*/ 2142897 h 3163521"/>
              <a:gd name="connsiteX33" fmla="*/ 11138961 w 12193149"/>
              <a:gd name="connsiteY33" fmla="*/ 2142554 h 3163521"/>
              <a:gd name="connsiteX34" fmla="*/ 11128208 w 12193149"/>
              <a:gd name="connsiteY34" fmla="*/ 2152614 h 3163521"/>
              <a:gd name="connsiteX35" fmla="*/ 11120691 w 12193149"/>
              <a:gd name="connsiteY35" fmla="*/ 2166206 h 3163521"/>
              <a:gd name="connsiteX36" fmla="*/ 10894683 w 12193149"/>
              <a:gd name="connsiteY36" fmla="*/ 2292181 h 3163521"/>
              <a:gd name="connsiteX37" fmla="*/ 10773300 w 12193149"/>
              <a:gd name="connsiteY37" fmla="*/ 2341973 h 3163521"/>
              <a:gd name="connsiteX38" fmla="*/ 10627668 w 12193149"/>
              <a:gd name="connsiteY38" fmla="*/ 2378011 h 3163521"/>
              <a:gd name="connsiteX39" fmla="*/ 10581895 w 12193149"/>
              <a:gd name="connsiteY39" fmla="*/ 2387471 h 3163521"/>
              <a:gd name="connsiteX40" fmla="*/ 10547790 w 12193149"/>
              <a:gd name="connsiteY40" fmla="*/ 2417205 h 3163521"/>
              <a:gd name="connsiteX41" fmla="*/ 10529643 w 12193149"/>
              <a:gd name="connsiteY41" fmla="*/ 2415689 h 3163521"/>
              <a:gd name="connsiteX42" fmla="*/ 10526446 w 12193149"/>
              <a:gd name="connsiteY42" fmla="*/ 2415193 h 3163521"/>
              <a:gd name="connsiteX43" fmla="*/ 10515129 w 12193149"/>
              <a:gd name="connsiteY43" fmla="*/ 2418319 h 3163521"/>
              <a:gd name="connsiteX44" fmla="*/ 10491735 w 12193149"/>
              <a:gd name="connsiteY44" fmla="*/ 2412938 h 3163521"/>
              <a:gd name="connsiteX45" fmla="*/ 10471418 w 12193149"/>
              <a:gd name="connsiteY45" fmla="*/ 2420475 h 3163521"/>
              <a:gd name="connsiteX46" fmla="*/ 10377042 w 12193149"/>
              <a:gd name="connsiteY46" fmla="*/ 2463380 h 3163521"/>
              <a:gd name="connsiteX47" fmla="*/ 10319338 w 12193149"/>
              <a:gd name="connsiteY47" fmla="*/ 2485003 h 3163521"/>
              <a:gd name="connsiteX48" fmla="*/ 10295467 w 12193149"/>
              <a:gd name="connsiteY48" fmla="*/ 2486861 h 3163521"/>
              <a:gd name="connsiteX49" fmla="*/ 10263443 w 12193149"/>
              <a:gd name="connsiteY49" fmla="*/ 2493730 h 3163521"/>
              <a:gd name="connsiteX50" fmla="*/ 10205418 w 12193149"/>
              <a:gd name="connsiteY50" fmla="*/ 2500931 h 3163521"/>
              <a:gd name="connsiteX51" fmla="*/ 10177759 w 12193149"/>
              <a:gd name="connsiteY51" fmla="*/ 2511725 h 3163521"/>
              <a:gd name="connsiteX52" fmla="*/ 10165070 w 12193149"/>
              <a:gd name="connsiteY52" fmla="*/ 2512521 h 3163521"/>
              <a:gd name="connsiteX53" fmla="*/ 10156308 w 12193149"/>
              <a:gd name="connsiteY53" fmla="*/ 2526269 h 3163521"/>
              <a:gd name="connsiteX54" fmla="*/ 10118267 w 12193149"/>
              <a:gd name="connsiteY54" fmla="*/ 2549924 h 3163521"/>
              <a:gd name="connsiteX55" fmla="*/ 10083317 w 12193149"/>
              <a:gd name="connsiteY55" fmla="*/ 2562078 h 3163521"/>
              <a:gd name="connsiteX56" fmla="*/ 10040388 w 12193149"/>
              <a:gd name="connsiteY56" fmla="*/ 2560414 h 3163521"/>
              <a:gd name="connsiteX57" fmla="*/ 9961167 w 12193149"/>
              <a:gd name="connsiteY57" fmla="*/ 2575929 h 3163521"/>
              <a:gd name="connsiteX58" fmla="*/ 9848940 w 12193149"/>
              <a:gd name="connsiteY58" fmla="*/ 2582697 h 3163521"/>
              <a:gd name="connsiteX59" fmla="*/ 9729457 w 12193149"/>
              <a:gd name="connsiteY59" fmla="*/ 2602904 h 3163521"/>
              <a:gd name="connsiteX60" fmla="*/ 9613704 w 12193149"/>
              <a:gd name="connsiteY60" fmla="*/ 2631153 h 3163521"/>
              <a:gd name="connsiteX61" fmla="*/ 9338590 w 12193149"/>
              <a:gd name="connsiteY61" fmla="*/ 2688075 h 3163521"/>
              <a:gd name="connsiteX62" fmla="*/ 9232518 w 12193149"/>
              <a:gd name="connsiteY62" fmla="*/ 2711931 h 3163521"/>
              <a:gd name="connsiteX63" fmla="*/ 9156690 w 12193149"/>
              <a:gd name="connsiteY63" fmla="*/ 2722010 h 3163521"/>
              <a:gd name="connsiteX64" fmla="*/ 9054601 w 12193149"/>
              <a:gd name="connsiteY64" fmla="*/ 2729537 h 3163521"/>
              <a:gd name="connsiteX65" fmla="*/ 9006634 w 12193149"/>
              <a:gd name="connsiteY65" fmla="*/ 2732822 h 3163521"/>
              <a:gd name="connsiteX66" fmla="*/ 9006349 w 12193149"/>
              <a:gd name="connsiteY66" fmla="*/ 2732582 h 3163521"/>
              <a:gd name="connsiteX67" fmla="*/ 8997380 w 12193149"/>
              <a:gd name="connsiteY67" fmla="*/ 2733793 h 3163521"/>
              <a:gd name="connsiteX68" fmla="*/ 8991542 w 12193149"/>
              <a:gd name="connsiteY68" fmla="*/ 2735854 h 3163521"/>
              <a:gd name="connsiteX69" fmla="*/ 8975485 w 12193149"/>
              <a:gd name="connsiteY69" fmla="*/ 2739080 h 3163521"/>
              <a:gd name="connsiteX70" fmla="*/ 8969159 w 12193149"/>
              <a:gd name="connsiteY70" fmla="*/ 2738380 h 3163521"/>
              <a:gd name="connsiteX71" fmla="*/ 8964196 w 12193149"/>
              <a:gd name="connsiteY71" fmla="*/ 2736155 h 3163521"/>
              <a:gd name="connsiteX72" fmla="*/ 8930136 w 12193149"/>
              <a:gd name="connsiteY72" fmla="*/ 2732967 h 3163521"/>
              <a:gd name="connsiteX73" fmla="*/ 8753592 w 12193149"/>
              <a:gd name="connsiteY73" fmla="*/ 2752199 h 3163521"/>
              <a:gd name="connsiteX74" fmla="*/ 8708995 w 12193149"/>
              <a:gd name="connsiteY74" fmla="*/ 2754300 h 3163521"/>
              <a:gd name="connsiteX75" fmla="*/ 8597219 w 12193149"/>
              <a:gd name="connsiteY75" fmla="*/ 2762872 h 3163521"/>
              <a:gd name="connsiteX76" fmla="*/ 8526378 w 12193149"/>
              <a:gd name="connsiteY76" fmla="*/ 2748030 h 3163521"/>
              <a:gd name="connsiteX77" fmla="*/ 8512131 w 12193149"/>
              <a:gd name="connsiteY77" fmla="*/ 2753945 h 3163521"/>
              <a:gd name="connsiteX78" fmla="*/ 8507315 w 12193149"/>
              <a:gd name="connsiteY78" fmla="*/ 2756946 h 3163521"/>
              <a:gd name="connsiteX79" fmla="*/ 8499116 w 12193149"/>
              <a:gd name="connsiteY79" fmla="*/ 2759684 h 3163521"/>
              <a:gd name="connsiteX80" fmla="*/ 8498742 w 12193149"/>
              <a:gd name="connsiteY80" fmla="*/ 2759505 h 3163521"/>
              <a:gd name="connsiteX81" fmla="*/ 8491397 w 12193149"/>
              <a:gd name="connsiteY81" fmla="*/ 2762555 h 3163521"/>
              <a:gd name="connsiteX82" fmla="*/ 8368330 w 12193149"/>
              <a:gd name="connsiteY82" fmla="*/ 2776597 h 3163521"/>
              <a:gd name="connsiteX83" fmla="*/ 8354947 w 12193149"/>
              <a:gd name="connsiteY83" fmla="*/ 2776791 h 3163521"/>
              <a:gd name="connsiteX84" fmla="*/ 8321252 w 12193149"/>
              <a:gd name="connsiteY84" fmla="*/ 2793369 h 3163521"/>
              <a:gd name="connsiteX85" fmla="*/ 8315581 w 12193149"/>
              <a:gd name="connsiteY85" fmla="*/ 2793695 h 3163521"/>
              <a:gd name="connsiteX86" fmla="*/ 8296322 w 12193149"/>
              <a:gd name="connsiteY86" fmla="*/ 2807590 h 3163521"/>
              <a:gd name="connsiteX87" fmla="*/ 8285424 w 12193149"/>
              <a:gd name="connsiteY87" fmla="*/ 2813413 h 3163521"/>
              <a:gd name="connsiteX88" fmla="*/ 8284298 w 12193149"/>
              <a:gd name="connsiteY88" fmla="*/ 2817856 h 3163521"/>
              <a:gd name="connsiteX89" fmla="*/ 8267224 w 12193149"/>
              <a:gd name="connsiteY89" fmla="*/ 2825031 h 3163521"/>
              <a:gd name="connsiteX90" fmla="*/ 8264525 w 12193149"/>
              <a:gd name="connsiteY90" fmla="*/ 2824801 h 3163521"/>
              <a:gd name="connsiteX91" fmla="*/ 8253181 w 12193149"/>
              <a:gd name="connsiteY91" fmla="*/ 2834644 h 3163521"/>
              <a:gd name="connsiteX92" fmla="*/ 8246982 w 12193149"/>
              <a:gd name="connsiteY92" fmla="*/ 2847636 h 3163521"/>
              <a:gd name="connsiteX93" fmla="*/ 8091420 w 12193149"/>
              <a:gd name="connsiteY93" fmla="*/ 2893797 h 3163521"/>
              <a:gd name="connsiteX94" fmla="*/ 7906555 w 12193149"/>
              <a:gd name="connsiteY94" fmla="*/ 2935770 h 3163521"/>
              <a:gd name="connsiteX95" fmla="*/ 7719893 w 12193149"/>
              <a:gd name="connsiteY95" fmla="*/ 2961485 h 3163521"/>
              <a:gd name="connsiteX96" fmla="*/ 7615495 w 12193149"/>
              <a:gd name="connsiteY96" fmla="*/ 2958014 h 3163521"/>
              <a:gd name="connsiteX97" fmla="*/ 7528691 w 12193149"/>
              <a:gd name="connsiteY97" fmla="*/ 2963842 h 3163521"/>
              <a:gd name="connsiteX98" fmla="*/ 7520719 w 12193149"/>
              <a:gd name="connsiteY98" fmla="*/ 2966395 h 3163521"/>
              <a:gd name="connsiteX99" fmla="*/ 7508559 w 12193149"/>
              <a:gd name="connsiteY99" fmla="*/ 2967730 h 3163521"/>
              <a:gd name="connsiteX100" fmla="*/ 7508188 w 12193149"/>
              <a:gd name="connsiteY100" fmla="*/ 2967403 h 3163521"/>
              <a:gd name="connsiteX101" fmla="*/ 7496943 w 12193149"/>
              <a:gd name="connsiteY101" fmla="*/ 2969355 h 3163521"/>
              <a:gd name="connsiteX102" fmla="*/ 7219707 w 12193149"/>
              <a:gd name="connsiteY102" fmla="*/ 2975462 h 3163521"/>
              <a:gd name="connsiteX103" fmla="*/ 7202249 w 12193149"/>
              <a:gd name="connsiteY103" fmla="*/ 2980012 h 3163521"/>
              <a:gd name="connsiteX104" fmla="*/ 7198152 w 12193149"/>
              <a:gd name="connsiteY104" fmla="*/ 2985370 h 3163521"/>
              <a:gd name="connsiteX105" fmla="*/ 7171956 w 12193149"/>
              <a:gd name="connsiteY105" fmla="*/ 2990018 h 3163521"/>
              <a:gd name="connsiteX106" fmla="*/ 7098136 w 12193149"/>
              <a:gd name="connsiteY106" fmla="*/ 3002246 h 3163521"/>
              <a:gd name="connsiteX107" fmla="*/ 7019644 w 12193149"/>
              <a:gd name="connsiteY107" fmla="*/ 3001872 h 3163521"/>
              <a:gd name="connsiteX108" fmla="*/ 6905294 w 12193149"/>
              <a:gd name="connsiteY108" fmla="*/ 3031378 h 3163521"/>
              <a:gd name="connsiteX109" fmla="*/ 6709370 w 12193149"/>
              <a:gd name="connsiteY109" fmla="*/ 3059333 h 3163521"/>
              <a:gd name="connsiteX110" fmla="*/ 6550602 w 12193149"/>
              <a:gd name="connsiteY110" fmla="*/ 3088109 h 3163521"/>
              <a:gd name="connsiteX111" fmla="*/ 6318708 w 12193149"/>
              <a:gd name="connsiteY111" fmla="*/ 3134909 h 3163521"/>
              <a:gd name="connsiteX112" fmla="*/ 6169822 w 12193149"/>
              <a:gd name="connsiteY112" fmla="*/ 3136996 h 3163521"/>
              <a:gd name="connsiteX113" fmla="*/ 6074996 w 12193149"/>
              <a:gd name="connsiteY113" fmla="*/ 3157458 h 3163521"/>
              <a:gd name="connsiteX114" fmla="*/ 6069677 w 12193149"/>
              <a:gd name="connsiteY114" fmla="*/ 3155921 h 3163521"/>
              <a:gd name="connsiteX115" fmla="*/ 6049786 w 12193149"/>
              <a:gd name="connsiteY115" fmla="*/ 3156604 h 3163521"/>
              <a:gd name="connsiteX116" fmla="*/ 6042433 w 12193149"/>
              <a:gd name="connsiteY116" fmla="*/ 3148255 h 3163521"/>
              <a:gd name="connsiteX117" fmla="*/ 6011238 w 12193149"/>
              <a:gd name="connsiteY117" fmla="*/ 3143162 h 3163521"/>
              <a:gd name="connsiteX118" fmla="*/ 5958523 w 12193149"/>
              <a:gd name="connsiteY118" fmla="*/ 3146806 h 3163521"/>
              <a:gd name="connsiteX119" fmla="*/ 5760067 w 12193149"/>
              <a:gd name="connsiteY119" fmla="*/ 3162498 h 3163521"/>
              <a:gd name="connsiteX120" fmla="*/ 5628108 w 12193149"/>
              <a:gd name="connsiteY120" fmla="*/ 3163521 h 3163521"/>
              <a:gd name="connsiteX121" fmla="*/ 5472054 w 12193149"/>
              <a:gd name="connsiteY121" fmla="*/ 3149501 h 3163521"/>
              <a:gd name="connsiteX122" fmla="*/ 5433909 w 12193149"/>
              <a:gd name="connsiteY122" fmla="*/ 3138248 h 3163521"/>
              <a:gd name="connsiteX123" fmla="*/ 5382817 w 12193149"/>
              <a:gd name="connsiteY123" fmla="*/ 3120546 h 3163521"/>
              <a:gd name="connsiteX124" fmla="*/ 5262912 w 12193149"/>
              <a:gd name="connsiteY124" fmla="*/ 3100129 h 3163521"/>
              <a:gd name="connsiteX125" fmla="*/ 5224109 w 12193149"/>
              <a:gd name="connsiteY125" fmla="*/ 3089005 h 3163521"/>
              <a:gd name="connsiteX126" fmla="*/ 5175808 w 12193149"/>
              <a:gd name="connsiteY126" fmla="*/ 3086015 h 3163521"/>
              <a:gd name="connsiteX127" fmla="*/ 5157702 w 12193149"/>
              <a:gd name="connsiteY127" fmla="*/ 3078792 h 3163521"/>
              <a:gd name="connsiteX128" fmla="*/ 5143747 w 12193149"/>
              <a:gd name="connsiteY128" fmla="*/ 3075392 h 3163521"/>
              <a:gd name="connsiteX129" fmla="*/ 5140744 w 12193149"/>
              <a:gd name="connsiteY129" fmla="*/ 3073291 h 3163521"/>
              <a:gd name="connsiteX130" fmla="*/ 5122807 w 12193149"/>
              <a:gd name="connsiteY130" fmla="*/ 3062438 h 3163521"/>
              <a:gd name="connsiteX131" fmla="*/ 5066938 w 12193149"/>
              <a:gd name="connsiteY131" fmla="*/ 3069009 h 3163521"/>
              <a:gd name="connsiteX132" fmla="*/ 5012662 w 12193149"/>
              <a:gd name="connsiteY132" fmla="*/ 3052628 h 3163521"/>
              <a:gd name="connsiteX133" fmla="*/ 4841589 w 12193149"/>
              <a:gd name="connsiteY133" fmla="*/ 3028611 h 3163521"/>
              <a:gd name="connsiteX134" fmla="*/ 4763595 w 12193149"/>
              <a:gd name="connsiteY134" fmla="*/ 3000843 h 3163521"/>
              <a:gd name="connsiteX135" fmla="*/ 4724334 w 12193149"/>
              <a:gd name="connsiteY135" fmla="*/ 2991829 h 3163521"/>
              <a:gd name="connsiteX136" fmla="*/ 4722324 w 12193149"/>
              <a:gd name="connsiteY136" fmla="*/ 2991080 h 3163521"/>
              <a:gd name="connsiteX137" fmla="*/ 4723259 w 12193149"/>
              <a:gd name="connsiteY137" fmla="*/ 2990869 h 3163521"/>
              <a:gd name="connsiteX138" fmla="*/ 4718350 w 12193149"/>
              <a:gd name="connsiteY138" fmla="*/ 2989599 h 3163521"/>
              <a:gd name="connsiteX139" fmla="*/ 4722324 w 12193149"/>
              <a:gd name="connsiteY139" fmla="*/ 2991080 h 3163521"/>
              <a:gd name="connsiteX140" fmla="*/ 4716674 w 12193149"/>
              <a:gd name="connsiteY140" fmla="*/ 2992355 h 3163521"/>
              <a:gd name="connsiteX141" fmla="*/ 4516962 w 12193149"/>
              <a:gd name="connsiteY141" fmla="*/ 2982453 h 3163521"/>
              <a:gd name="connsiteX142" fmla="*/ 4429691 w 12193149"/>
              <a:gd name="connsiteY142" fmla="*/ 2971802 h 3163521"/>
              <a:gd name="connsiteX143" fmla="*/ 4364023 w 12193149"/>
              <a:gd name="connsiteY143" fmla="*/ 2970456 h 3163521"/>
              <a:gd name="connsiteX144" fmla="*/ 4318114 w 12193149"/>
              <a:gd name="connsiteY144" fmla="*/ 2977071 h 3163521"/>
              <a:gd name="connsiteX145" fmla="*/ 4316258 w 12193149"/>
              <a:gd name="connsiteY145" fmla="*/ 2975730 h 3163521"/>
              <a:gd name="connsiteX146" fmla="*/ 4296292 w 12193149"/>
              <a:gd name="connsiteY146" fmla="*/ 2973851 h 3163521"/>
              <a:gd name="connsiteX147" fmla="*/ 4291212 w 12193149"/>
              <a:gd name="connsiteY147" fmla="*/ 2976768 h 3163521"/>
              <a:gd name="connsiteX148" fmla="*/ 4277290 w 12193149"/>
              <a:gd name="connsiteY148" fmla="*/ 2976522 h 3163521"/>
              <a:gd name="connsiteX149" fmla="*/ 4249265 w 12193149"/>
              <a:gd name="connsiteY149" fmla="*/ 2978846 h 3163521"/>
              <a:gd name="connsiteX150" fmla="*/ 4203199 w 12193149"/>
              <a:gd name="connsiteY150" fmla="*/ 2976051 h 3163521"/>
              <a:gd name="connsiteX151" fmla="*/ 4202893 w 12193149"/>
              <a:gd name="connsiteY151" fmla="*/ 2974792 h 3163521"/>
              <a:gd name="connsiteX152" fmla="*/ 4192396 w 12193149"/>
              <a:gd name="connsiteY152" fmla="*/ 2969158 h 3163521"/>
              <a:gd name="connsiteX153" fmla="*/ 4143893 w 12193149"/>
              <a:gd name="connsiteY153" fmla="*/ 2953293 h 3163521"/>
              <a:gd name="connsiteX154" fmla="*/ 4084245 w 12193149"/>
              <a:gd name="connsiteY154" fmla="*/ 2926760 h 3163521"/>
              <a:gd name="connsiteX155" fmla="*/ 4075694 w 12193149"/>
              <a:gd name="connsiteY155" fmla="*/ 2925925 h 3163521"/>
              <a:gd name="connsiteX156" fmla="*/ 4075575 w 12193149"/>
              <a:gd name="connsiteY156" fmla="*/ 2925626 h 3163521"/>
              <a:gd name="connsiteX157" fmla="*/ 4066658 w 12193149"/>
              <a:gd name="connsiteY157" fmla="*/ 2924182 h 3163521"/>
              <a:gd name="connsiteX158" fmla="*/ 4060102 w 12193149"/>
              <a:gd name="connsiteY158" fmla="*/ 2924400 h 3163521"/>
              <a:gd name="connsiteX159" fmla="*/ 4043512 w 12193149"/>
              <a:gd name="connsiteY159" fmla="*/ 2922779 h 3163521"/>
              <a:gd name="connsiteX160" fmla="*/ 4038145 w 12193149"/>
              <a:gd name="connsiteY160" fmla="*/ 2920345 h 3163521"/>
              <a:gd name="connsiteX161" fmla="*/ 4036511 w 12193149"/>
              <a:gd name="connsiteY161" fmla="*/ 2916678 h 3163521"/>
              <a:gd name="connsiteX162" fmla="*/ 4034926 w 12193149"/>
              <a:gd name="connsiteY162" fmla="*/ 2916913 h 3163521"/>
              <a:gd name="connsiteX163" fmla="*/ 4005686 w 12193149"/>
              <a:gd name="connsiteY163" fmla="*/ 2904345 h 3163521"/>
              <a:gd name="connsiteX164" fmla="*/ 3937994 w 12193149"/>
              <a:gd name="connsiteY164" fmla="*/ 2886888 h 3163521"/>
              <a:gd name="connsiteX165" fmla="*/ 3898423 w 12193149"/>
              <a:gd name="connsiteY165" fmla="*/ 2881233 h 3163521"/>
              <a:gd name="connsiteX166" fmla="*/ 3790908 w 12193149"/>
              <a:gd name="connsiteY166" fmla="*/ 2860995 h 3163521"/>
              <a:gd name="connsiteX167" fmla="*/ 3683661 w 12193149"/>
              <a:gd name="connsiteY167" fmla="*/ 2837072 h 3163521"/>
              <a:gd name="connsiteX168" fmla="*/ 3611183 w 12193149"/>
              <a:gd name="connsiteY168" fmla="*/ 2804801 h 3163521"/>
              <a:gd name="connsiteX169" fmla="*/ 3605003 w 12193149"/>
              <a:gd name="connsiteY169" fmla="*/ 2806163 h 3163521"/>
              <a:gd name="connsiteX170" fmla="*/ 3595884 w 12193149"/>
              <a:gd name="connsiteY170" fmla="*/ 2806327 h 3163521"/>
              <a:gd name="connsiteX171" fmla="*/ 3595649 w 12193149"/>
              <a:gd name="connsiteY171" fmla="*/ 2806058 h 3163521"/>
              <a:gd name="connsiteX172" fmla="*/ 3587126 w 12193149"/>
              <a:gd name="connsiteY172" fmla="*/ 2806748 h 3163521"/>
              <a:gd name="connsiteX173" fmla="*/ 3537283 w 12193149"/>
              <a:gd name="connsiteY173" fmla="*/ 2797049 h 3163521"/>
              <a:gd name="connsiteX174" fmla="*/ 3474371 w 12193149"/>
              <a:gd name="connsiteY174" fmla="*/ 2793388 h 3163521"/>
              <a:gd name="connsiteX175" fmla="*/ 3401876 w 12193149"/>
              <a:gd name="connsiteY175" fmla="*/ 2781340 h 3163521"/>
              <a:gd name="connsiteX176" fmla="*/ 3365036 w 12193149"/>
              <a:gd name="connsiteY176" fmla="*/ 2798292 h 3163521"/>
              <a:gd name="connsiteX177" fmla="*/ 3345174 w 12193149"/>
              <a:gd name="connsiteY177" fmla="*/ 2799974 h 3163521"/>
              <a:gd name="connsiteX178" fmla="*/ 3342846 w 12193149"/>
              <a:gd name="connsiteY178" fmla="*/ 2798999 h 3163521"/>
              <a:gd name="connsiteX179" fmla="*/ 3263504 w 12193149"/>
              <a:gd name="connsiteY179" fmla="*/ 2804876 h 3163521"/>
              <a:gd name="connsiteX180" fmla="*/ 3143704 w 12193149"/>
              <a:gd name="connsiteY180" fmla="*/ 2812651 h 3163521"/>
              <a:gd name="connsiteX181" fmla="*/ 3031439 w 12193149"/>
              <a:gd name="connsiteY181" fmla="*/ 2815294 h 3163521"/>
              <a:gd name="connsiteX182" fmla="*/ 2782717 w 12193149"/>
              <a:gd name="connsiteY182" fmla="*/ 2837115 h 3163521"/>
              <a:gd name="connsiteX183" fmla="*/ 2647675 w 12193149"/>
              <a:gd name="connsiteY183" fmla="*/ 2847651 h 3163521"/>
              <a:gd name="connsiteX184" fmla="*/ 2569176 w 12193149"/>
              <a:gd name="connsiteY184" fmla="*/ 2821410 h 3163521"/>
              <a:gd name="connsiteX185" fmla="*/ 2444403 w 12193149"/>
              <a:gd name="connsiteY185" fmla="*/ 2835311 h 3163521"/>
              <a:gd name="connsiteX186" fmla="*/ 2316260 w 12193149"/>
              <a:gd name="connsiteY186" fmla="*/ 2843778 h 3163521"/>
              <a:gd name="connsiteX187" fmla="*/ 2209726 w 12193149"/>
              <a:gd name="connsiteY187" fmla="*/ 2838545 h 3163521"/>
              <a:gd name="connsiteX188" fmla="*/ 2095813 w 12193149"/>
              <a:gd name="connsiteY188" fmla="*/ 2821834 h 3163521"/>
              <a:gd name="connsiteX189" fmla="*/ 1998504 w 12193149"/>
              <a:gd name="connsiteY189" fmla="*/ 2813814 h 3163521"/>
              <a:gd name="connsiteX190" fmla="*/ 1929320 w 12193149"/>
              <a:gd name="connsiteY190" fmla="*/ 2835759 h 3163521"/>
              <a:gd name="connsiteX191" fmla="*/ 1922798 w 12193149"/>
              <a:gd name="connsiteY191" fmla="*/ 2830928 h 3163521"/>
              <a:gd name="connsiteX192" fmla="*/ 1874228 w 12193149"/>
              <a:gd name="connsiteY192" fmla="*/ 2832523 h 3163521"/>
              <a:gd name="connsiteX193" fmla="*/ 1787803 w 12193149"/>
              <a:gd name="connsiteY193" fmla="*/ 2860145 h 3163521"/>
              <a:gd name="connsiteX194" fmla="*/ 1739352 w 12193149"/>
              <a:gd name="connsiteY194" fmla="*/ 2855094 h 3163521"/>
              <a:gd name="connsiteX195" fmla="*/ 1676219 w 12193149"/>
              <a:gd name="connsiteY195" fmla="*/ 2838745 h 3163521"/>
              <a:gd name="connsiteX196" fmla="*/ 1609817 w 12193149"/>
              <a:gd name="connsiteY196" fmla="*/ 2831848 h 3163521"/>
              <a:gd name="connsiteX197" fmla="*/ 1497258 w 12193149"/>
              <a:gd name="connsiteY197" fmla="*/ 2806258 h 3163521"/>
              <a:gd name="connsiteX198" fmla="*/ 1151127 w 12193149"/>
              <a:gd name="connsiteY198" fmla="*/ 2756823 h 3163521"/>
              <a:gd name="connsiteX199" fmla="*/ 859417 w 12193149"/>
              <a:gd name="connsiteY199" fmla="*/ 2747390 h 3163521"/>
              <a:gd name="connsiteX200" fmla="*/ 838688 w 12193149"/>
              <a:gd name="connsiteY200" fmla="*/ 2748603 h 3163521"/>
              <a:gd name="connsiteX201" fmla="*/ 817957 w 12193149"/>
              <a:gd name="connsiteY201" fmla="*/ 2746639 h 3163521"/>
              <a:gd name="connsiteX202" fmla="*/ 812654 w 12193149"/>
              <a:gd name="connsiteY202" fmla="*/ 2749533 h 3163521"/>
              <a:gd name="connsiteX203" fmla="*/ 721195 w 12193149"/>
              <a:gd name="connsiteY203" fmla="*/ 2748443 h 3163521"/>
              <a:gd name="connsiteX204" fmla="*/ 720890 w 12193149"/>
              <a:gd name="connsiteY204" fmla="*/ 2747181 h 3163521"/>
              <a:gd name="connsiteX205" fmla="*/ 710023 w 12193149"/>
              <a:gd name="connsiteY205" fmla="*/ 2741504 h 3163521"/>
              <a:gd name="connsiteX206" fmla="*/ 597940 w 12193149"/>
              <a:gd name="connsiteY206" fmla="*/ 2698646 h 3163521"/>
              <a:gd name="connsiteX207" fmla="*/ 579683 w 12193149"/>
              <a:gd name="connsiteY207" fmla="*/ 2695994 h 3163521"/>
              <a:gd name="connsiteX208" fmla="*/ 572865 w 12193149"/>
              <a:gd name="connsiteY208" fmla="*/ 2696183 h 3163521"/>
              <a:gd name="connsiteX209" fmla="*/ 446247 w 12193149"/>
              <a:gd name="connsiteY209" fmla="*/ 2658153 h 3163521"/>
              <a:gd name="connsiteX210" fmla="*/ 405163 w 12193149"/>
              <a:gd name="connsiteY210" fmla="*/ 2652330 h 3163521"/>
              <a:gd name="connsiteX211" fmla="*/ 293583 w 12193149"/>
              <a:gd name="connsiteY211" fmla="*/ 2631634 h 3163521"/>
              <a:gd name="connsiteX212" fmla="*/ 119529 w 12193149"/>
              <a:gd name="connsiteY212" fmla="*/ 2579829 h 3163521"/>
              <a:gd name="connsiteX213" fmla="*/ 16674 w 12193149"/>
              <a:gd name="connsiteY213" fmla="*/ 2576973 h 3163521"/>
              <a:gd name="connsiteX214" fmla="*/ 1150 w 12193149"/>
              <a:gd name="connsiteY214" fmla="*/ 2571504 h 3163521"/>
              <a:gd name="connsiteX215" fmla="*/ 1148 w 12193149"/>
              <a:gd name="connsiteY215" fmla="*/ 1040995 h 3163521"/>
              <a:gd name="connsiteX216" fmla="*/ 1148 w 12193149"/>
              <a:gd name="connsiteY216" fmla="*/ 818782 h 3163521"/>
              <a:gd name="connsiteX0" fmla="*/ 1148 w 12193149"/>
              <a:gd name="connsiteY0" fmla="*/ 0 h 3171710"/>
              <a:gd name="connsiteX1" fmla="*/ 12181789 w 12193149"/>
              <a:gd name="connsiteY1" fmla="*/ 8189 h 3171710"/>
              <a:gd name="connsiteX2" fmla="*/ 12193149 w 12193149"/>
              <a:gd name="connsiteY2" fmla="*/ 1406710 h 3171710"/>
              <a:gd name="connsiteX3" fmla="*/ 12185986 w 12193149"/>
              <a:gd name="connsiteY3" fmla="*/ 1411160 h 3171710"/>
              <a:gd name="connsiteX4" fmla="*/ 12156363 w 12193149"/>
              <a:gd name="connsiteY4" fmla="*/ 1424337 h 3171710"/>
              <a:gd name="connsiteX5" fmla="*/ 12139215 w 12193149"/>
              <a:gd name="connsiteY5" fmla="*/ 1450150 h 3171710"/>
              <a:gd name="connsiteX6" fmla="*/ 12126327 w 12193149"/>
              <a:gd name="connsiteY6" fmla="*/ 1451661 h 3171710"/>
              <a:gd name="connsiteX7" fmla="*/ 12124007 w 12193149"/>
              <a:gd name="connsiteY7" fmla="*/ 1451765 h 3171710"/>
              <a:gd name="connsiteX8" fmla="*/ 12116854 w 12193149"/>
              <a:gd name="connsiteY8" fmla="*/ 1455579 h 3171710"/>
              <a:gd name="connsiteX9" fmla="*/ 12099497 w 12193149"/>
              <a:gd name="connsiteY9" fmla="*/ 1455110 h 3171710"/>
              <a:gd name="connsiteX10" fmla="*/ 12087073 w 12193149"/>
              <a:gd name="connsiteY10" fmla="*/ 1463312 h 3171710"/>
              <a:gd name="connsiteX11" fmla="*/ 12031073 w 12193149"/>
              <a:gd name="connsiteY11" fmla="*/ 1506980 h 3171710"/>
              <a:gd name="connsiteX12" fmla="*/ 11995833 w 12193149"/>
              <a:gd name="connsiteY12" fmla="*/ 1530429 h 3171710"/>
              <a:gd name="connsiteX13" fmla="*/ 11979717 w 12193149"/>
              <a:gd name="connsiteY13" fmla="*/ 1535132 h 3171710"/>
              <a:gd name="connsiteX14" fmla="*/ 11959046 w 12193149"/>
              <a:gd name="connsiteY14" fmla="*/ 1544529 h 3171710"/>
              <a:gd name="connsiteX15" fmla="*/ 11920454 w 12193149"/>
              <a:gd name="connsiteY15" fmla="*/ 1557854 h 3171710"/>
              <a:gd name="connsiteX16" fmla="*/ 11903656 w 12193149"/>
              <a:gd name="connsiteY16" fmla="*/ 1569397 h 3171710"/>
              <a:gd name="connsiteX17" fmla="*/ 11895048 w 12193149"/>
              <a:gd name="connsiteY17" fmla="*/ 1571762 h 3171710"/>
              <a:gd name="connsiteX18" fmla="*/ 11891968 w 12193149"/>
              <a:gd name="connsiteY18" fmla="*/ 1582700 h 3171710"/>
              <a:gd name="connsiteX19" fmla="*/ 11870776 w 12193149"/>
              <a:gd name="connsiteY19" fmla="*/ 1604787 h 3171710"/>
              <a:gd name="connsiteX20" fmla="*/ 11813376 w 12193149"/>
              <a:gd name="connsiteY20" fmla="*/ 1624630 h 3171710"/>
              <a:gd name="connsiteX21" fmla="*/ 11590693 w 12193149"/>
              <a:gd name="connsiteY21" fmla="*/ 1790748 h 3171710"/>
              <a:gd name="connsiteX22" fmla="*/ 11506817 w 12193149"/>
              <a:gd name="connsiteY22" fmla="*/ 1860594 h 3171710"/>
              <a:gd name="connsiteX23" fmla="*/ 11280332 w 12193149"/>
              <a:gd name="connsiteY23" fmla="*/ 2050542 h 3171710"/>
              <a:gd name="connsiteX24" fmla="*/ 11228309 w 12193149"/>
              <a:gd name="connsiteY24" fmla="*/ 2103207 h 3171710"/>
              <a:gd name="connsiteX25" fmla="*/ 11218087 w 12193149"/>
              <a:gd name="connsiteY25" fmla="*/ 2102932 h 3171710"/>
              <a:gd name="connsiteX26" fmla="*/ 11217184 w 12193149"/>
              <a:gd name="connsiteY26" fmla="*/ 2101989 h 3171710"/>
              <a:gd name="connsiteX27" fmla="*/ 11188885 w 12193149"/>
              <a:gd name="connsiteY27" fmla="*/ 2119354 h 3171710"/>
              <a:gd name="connsiteX28" fmla="*/ 11184501 w 12193149"/>
              <a:gd name="connsiteY28" fmla="*/ 2119496 h 3171710"/>
              <a:gd name="connsiteX29" fmla="*/ 11166854 w 12193149"/>
              <a:gd name="connsiteY29" fmla="*/ 2133583 h 3171710"/>
              <a:gd name="connsiteX30" fmla="*/ 11157311 w 12193149"/>
              <a:gd name="connsiteY30" fmla="*/ 2139385 h 3171710"/>
              <a:gd name="connsiteX31" fmla="*/ 11155496 w 12193149"/>
              <a:gd name="connsiteY31" fmla="*/ 2144068 h 3171710"/>
              <a:gd name="connsiteX32" fmla="*/ 11140961 w 12193149"/>
              <a:gd name="connsiteY32" fmla="*/ 2151086 h 3171710"/>
              <a:gd name="connsiteX33" fmla="*/ 11138961 w 12193149"/>
              <a:gd name="connsiteY33" fmla="*/ 2150743 h 3171710"/>
              <a:gd name="connsiteX34" fmla="*/ 11128208 w 12193149"/>
              <a:gd name="connsiteY34" fmla="*/ 2160803 h 3171710"/>
              <a:gd name="connsiteX35" fmla="*/ 11120691 w 12193149"/>
              <a:gd name="connsiteY35" fmla="*/ 2174395 h 3171710"/>
              <a:gd name="connsiteX36" fmla="*/ 10894683 w 12193149"/>
              <a:gd name="connsiteY36" fmla="*/ 2300370 h 3171710"/>
              <a:gd name="connsiteX37" fmla="*/ 10773300 w 12193149"/>
              <a:gd name="connsiteY37" fmla="*/ 2350162 h 3171710"/>
              <a:gd name="connsiteX38" fmla="*/ 10627668 w 12193149"/>
              <a:gd name="connsiteY38" fmla="*/ 2386200 h 3171710"/>
              <a:gd name="connsiteX39" fmla="*/ 10581895 w 12193149"/>
              <a:gd name="connsiteY39" fmla="*/ 2395660 h 3171710"/>
              <a:gd name="connsiteX40" fmla="*/ 10547790 w 12193149"/>
              <a:gd name="connsiteY40" fmla="*/ 2425394 h 3171710"/>
              <a:gd name="connsiteX41" fmla="*/ 10529643 w 12193149"/>
              <a:gd name="connsiteY41" fmla="*/ 2423878 h 3171710"/>
              <a:gd name="connsiteX42" fmla="*/ 10526446 w 12193149"/>
              <a:gd name="connsiteY42" fmla="*/ 2423382 h 3171710"/>
              <a:gd name="connsiteX43" fmla="*/ 10515129 w 12193149"/>
              <a:gd name="connsiteY43" fmla="*/ 2426508 h 3171710"/>
              <a:gd name="connsiteX44" fmla="*/ 10491735 w 12193149"/>
              <a:gd name="connsiteY44" fmla="*/ 2421127 h 3171710"/>
              <a:gd name="connsiteX45" fmla="*/ 10471418 w 12193149"/>
              <a:gd name="connsiteY45" fmla="*/ 2428664 h 3171710"/>
              <a:gd name="connsiteX46" fmla="*/ 10377042 w 12193149"/>
              <a:gd name="connsiteY46" fmla="*/ 2471569 h 3171710"/>
              <a:gd name="connsiteX47" fmla="*/ 10319338 w 12193149"/>
              <a:gd name="connsiteY47" fmla="*/ 2493192 h 3171710"/>
              <a:gd name="connsiteX48" fmla="*/ 10295467 w 12193149"/>
              <a:gd name="connsiteY48" fmla="*/ 2495050 h 3171710"/>
              <a:gd name="connsiteX49" fmla="*/ 10263443 w 12193149"/>
              <a:gd name="connsiteY49" fmla="*/ 2501919 h 3171710"/>
              <a:gd name="connsiteX50" fmla="*/ 10205418 w 12193149"/>
              <a:gd name="connsiteY50" fmla="*/ 2509120 h 3171710"/>
              <a:gd name="connsiteX51" fmla="*/ 10177759 w 12193149"/>
              <a:gd name="connsiteY51" fmla="*/ 2519914 h 3171710"/>
              <a:gd name="connsiteX52" fmla="*/ 10165070 w 12193149"/>
              <a:gd name="connsiteY52" fmla="*/ 2520710 h 3171710"/>
              <a:gd name="connsiteX53" fmla="*/ 10156308 w 12193149"/>
              <a:gd name="connsiteY53" fmla="*/ 2534458 h 3171710"/>
              <a:gd name="connsiteX54" fmla="*/ 10118267 w 12193149"/>
              <a:gd name="connsiteY54" fmla="*/ 2558113 h 3171710"/>
              <a:gd name="connsiteX55" fmla="*/ 10083317 w 12193149"/>
              <a:gd name="connsiteY55" fmla="*/ 2570267 h 3171710"/>
              <a:gd name="connsiteX56" fmla="*/ 10040388 w 12193149"/>
              <a:gd name="connsiteY56" fmla="*/ 2568603 h 3171710"/>
              <a:gd name="connsiteX57" fmla="*/ 9961167 w 12193149"/>
              <a:gd name="connsiteY57" fmla="*/ 2584118 h 3171710"/>
              <a:gd name="connsiteX58" fmla="*/ 9848940 w 12193149"/>
              <a:gd name="connsiteY58" fmla="*/ 2590886 h 3171710"/>
              <a:gd name="connsiteX59" fmla="*/ 9729457 w 12193149"/>
              <a:gd name="connsiteY59" fmla="*/ 2611093 h 3171710"/>
              <a:gd name="connsiteX60" fmla="*/ 9613704 w 12193149"/>
              <a:gd name="connsiteY60" fmla="*/ 2639342 h 3171710"/>
              <a:gd name="connsiteX61" fmla="*/ 9338590 w 12193149"/>
              <a:gd name="connsiteY61" fmla="*/ 2696264 h 3171710"/>
              <a:gd name="connsiteX62" fmla="*/ 9232518 w 12193149"/>
              <a:gd name="connsiteY62" fmla="*/ 2720120 h 3171710"/>
              <a:gd name="connsiteX63" fmla="*/ 9156690 w 12193149"/>
              <a:gd name="connsiteY63" fmla="*/ 2730199 h 3171710"/>
              <a:gd name="connsiteX64" fmla="*/ 9054601 w 12193149"/>
              <a:gd name="connsiteY64" fmla="*/ 2737726 h 3171710"/>
              <a:gd name="connsiteX65" fmla="*/ 9006634 w 12193149"/>
              <a:gd name="connsiteY65" fmla="*/ 2741011 h 3171710"/>
              <a:gd name="connsiteX66" fmla="*/ 9006349 w 12193149"/>
              <a:gd name="connsiteY66" fmla="*/ 2740771 h 3171710"/>
              <a:gd name="connsiteX67" fmla="*/ 8997380 w 12193149"/>
              <a:gd name="connsiteY67" fmla="*/ 2741982 h 3171710"/>
              <a:gd name="connsiteX68" fmla="*/ 8991542 w 12193149"/>
              <a:gd name="connsiteY68" fmla="*/ 2744043 h 3171710"/>
              <a:gd name="connsiteX69" fmla="*/ 8975485 w 12193149"/>
              <a:gd name="connsiteY69" fmla="*/ 2747269 h 3171710"/>
              <a:gd name="connsiteX70" fmla="*/ 8969159 w 12193149"/>
              <a:gd name="connsiteY70" fmla="*/ 2746569 h 3171710"/>
              <a:gd name="connsiteX71" fmla="*/ 8964196 w 12193149"/>
              <a:gd name="connsiteY71" fmla="*/ 2744344 h 3171710"/>
              <a:gd name="connsiteX72" fmla="*/ 8930136 w 12193149"/>
              <a:gd name="connsiteY72" fmla="*/ 2741156 h 3171710"/>
              <a:gd name="connsiteX73" fmla="*/ 8753592 w 12193149"/>
              <a:gd name="connsiteY73" fmla="*/ 2760388 h 3171710"/>
              <a:gd name="connsiteX74" fmla="*/ 8708995 w 12193149"/>
              <a:gd name="connsiteY74" fmla="*/ 2762489 h 3171710"/>
              <a:gd name="connsiteX75" fmla="*/ 8597219 w 12193149"/>
              <a:gd name="connsiteY75" fmla="*/ 2771061 h 3171710"/>
              <a:gd name="connsiteX76" fmla="*/ 8526378 w 12193149"/>
              <a:gd name="connsiteY76" fmla="*/ 2756219 h 3171710"/>
              <a:gd name="connsiteX77" fmla="*/ 8512131 w 12193149"/>
              <a:gd name="connsiteY77" fmla="*/ 2762134 h 3171710"/>
              <a:gd name="connsiteX78" fmla="*/ 8507315 w 12193149"/>
              <a:gd name="connsiteY78" fmla="*/ 2765135 h 3171710"/>
              <a:gd name="connsiteX79" fmla="*/ 8499116 w 12193149"/>
              <a:gd name="connsiteY79" fmla="*/ 2767873 h 3171710"/>
              <a:gd name="connsiteX80" fmla="*/ 8498742 w 12193149"/>
              <a:gd name="connsiteY80" fmla="*/ 2767694 h 3171710"/>
              <a:gd name="connsiteX81" fmla="*/ 8491397 w 12193149"/>
              <a:gd name="connsiteY81" fmla="*/ 2770744 h 3171710"/>
              <a:gd name="connsiteX82" fmla="*/ 8368330 w 12193149"/>
              <a:gd name="connsiteY82" fmla="*/ 2784786 h 3171710"/>
              <a:gd name="connsiteX83" fmla="*/ 8354947 w 12193149"/>
              <a:gd name="connsiteY83" fmla="*/ 2784980 h 3171710"/>
              <a:gd name="connsiteX84" fmla="*/ 8321252 w 12193149"/>
              <a:gd name="connsiteY84" fmla="*/ 2801558 h 3171710"/>
              <a:gd name="connsiteX85" fmla="*/ 8315581 w 12193149"/>
              <a:gd name="connsiteY85" fmla="*/ 2801884 h 3171710"/>
              <a:gd name="connsiteX86" fmla="*/ 8296322 w 12193149"/>
              <a:gd name="connsiteY86" fmla="*/ 2815779 h 3171710"/>
              <a:gd name="connsiteX87" fmla="*/ 8285424 w 12193149"/>
              <a:gd name="connsiteY87" fmla="*/ 2821602 h 3171710"/>
              <a:gd name="connsiteX88" fmla="*/ 8284298 w 12193149"/>
              <a:gd name="connsiteY88" fmla="*/ 2826045 h 3171710"/>
              <a:gd name="connsiteX89" fmla="*/ 8267224 w 12193149"/>
              <a:gd name="connsiteY89" fmla="*/ 2833220 h 3171710"/>
              <a:gd name="connsiteX90" fmla="*/ 8264525 w 12193149"/>
              <a:gd name="connsiteY90" fmla="*/ 2832990 h 3171710"/>
              <a:gd name="connsiteX91" fmla="*/ 8253181 w 12193149"/>
              <a:gd name="connsiteY91" fmla="*/ 2842833 h 3171710"/>
              <a:gd name="connsiteX92" fmla="*/ 8246982 w 12193149"/>
              <a:gd name="connsiteY92" fmla="*/ 2855825 h 3171710"/>
              <a:gd name="connsiteX93" fmla="*/ 8091420 w 12193149"/>
              <a:gd name="connsiteY93" fmla="*/ 2901986 h 3171710"/>
              <a:gd name="connsiteX94" fmla="*/ 7906555 w 12193149"/>
              <a:gd name="connsiteY94" fmla="*/ 2943959 h 3171710"/>
              <a:gd name="connsiteX95" fmla="*/ 7719893 w 12193149"/>
              <a:gd name="connsiteY95" fmla="*/ 2969674 h 3171710"/>
              <a:gd name="connsiteX96" fmla="*/ 7615495 w 12193149"/>
              <a:gd name="connsiteY96" fmla="*/ 2966203 h 3171710"/>
              <a:gd name="connsiteX97" fmla="*/ 7528691 w 12193149"/>
              <a:gd name="connsiteY97" fmla="*/ 2972031 h 3171710"/>
              <a:gd name="connsiteX98" fmla="*/ 7520719 w 12193149"/>
              <a:gd name="connsiteY98" fmla="*/ 2974584 h 3171710"/>
              <a:gd name="connsiteX99" fmla="*/ 7508559 w 12193149"/>
              <a:gd name="connsiteY99" fmla="*/ 2975919 h 3171710"/>
              <a:gd name="connsiteX100" fmla="*/ 7508188 w 12193149"/>
              <a:gd name="connsiteY100" fmla="*/ 2975592 h 3171710"/>
              <a:gd name="connsiteX101" fmla="*/ 7496943 w 12193149"/>
              <a:gd name="connsiteY101" fmla="*/ 2977544 h 3171710"/>
              <a:gd name="connsiteX102" fmla="*/ 7219707 w 12193149"/>
              <a:gd name="connsiteY102" fmla="*/ 2983651 h 3171710"/>
              <a:gd name="connsiteX103" fmla="*/ 7202249 w 12193149"/>
              <a:gd name="connsiteY103" fmla="*/ 2988201 h 3171710"/>
              <a:gd name="connsiteX104" fmla="*/ 7198152 w 12193149"/>
              <a:gd name="connsiteY104" fmla="*/ 2993559 h 3171710"/>
              <a:gd name="connsiteX105" fmla="*/ 7171956 w 12193149"/>
              <a:gd name="connsiteY105" fmla="*/ 2998207 h 3171710"/>
              <a:gd name="connsiteX106" fmla="*/ 7098136 w 12193149"/>
              <a:gd name="connsiteY106" fmla="*/ 3010435 h 3171710"/>
              <a:gd name="connsiteX107" fmla="*/ 7019644 w 12193149"/>
              <a:gd name="connsiteY107" fmla="*/ 3010061 h 3171710"/>
              <a:gd name="connsiteX108" fmla="*/ 6905294 w 12193149"/>
              <a:gd name="connsiteY108" fmla="*/ 3039567 h 3171710"/>
              <a:gd name="connsiteX109" fmla="*/ 6709370 w 12193149"/>
              <a:gd name="connsiteY109" fmla="*/ 3067522 h 3171710"/>
              <a:gd name="connsiteX110" fmla="*/ 6550602 w 12193149"/>
              <a:gd name="connsiteY110" fmla="*/ 3096298 h 3171710"/>
              <a:gd name="connsiteX111" fmla="*/ 6318708 w 12193149"/>
              <a:gd name="connsiteY111" fmla="*/ 3143098 h 3171710"/>
              <a:gd name="connsiteX112" fmla="*/ 6169822 w 12193149"/>
              <a:gd name="connsiteY112" fmla="*/ 3145185 h 3171710"/>
              <a:gd name="connsiteX113" fmla="*/ 6074996 w 12193149"/>
              <a:gd name="connsiteY113" fmla="*/ 3165647 h 3171710"/>
              <a:gd name="connsiteX114" fmla="*/ 6069677 w 12193149"/>
              <a:gd name="connsiteY114" fmla="*/ 3164110 h 3171710"/>
              <a:gd name="connsiteX115" fmla="*/ 6049786 w 12193149"/>
              <a:gd name="connsiteY115" fmla="*/ 3164793 h 3171710"/>
              <a:gd name="connsiteX116" fmla="*/ 6042433 w 12193149"/>
              <a:gd name="connsiteY116" fmla="*/ 3156444 h 3171710"/>
              <a:gd name="connsiteX117" fmla="*/ 6011238 w 12193149"/>
              <a:gd name="connsiteY117" fmla="*/ 3151351 h 3171710"/>
              <a:gd name="connsiteX118" fmla="*/ 5958523 w 12193149"/>
              <a:gd name="connsiteY118" fmla="*/ 3154995 h 3171710"/>
              <a:gd name="connsiteX119" fmla="*/ 5760067 w 12193149"/>
              <a:gd name="connsiteY119" fmla="*/ 3170687 h 3171710"/>
              <a:gd name="connsiteX120" fmla="*/ 5628108 w 12193149"/>
              <a:gd name="connsiteY120" fmla="*/ 3171710 h 3171710"/>
              <a:gd name="connsiteX121" fmla="*/ 5472054 w 12193149"/>
              <a:gd name="connsiteY121" fmla="*/ 3157690 h 3171710"/>
              <a:gd name="connsiteX122" fmla="*/ 5433909 w 12193149"/>
              <a:gd name="connsiteY122" fmla="*/ 3146437 h 3171710"/>
              <a:gd name="connsiteX123" fmla="*/ 5382817 w 12193149"/>
              <a:gd name="connsiteY123" fmla="*/ 3128735 h 3171710"/>
              <a:gd name="connsiteX124" fmla="*/ 5262912 w 12193149"/>
              <a:gd name="connsiteY124" fmla="*/ 3108318 h 3171710"/>
              <a:gd name="connsiteX125" fmla="*/ 5224109 w 12193149"/>
              <a:gd name="connsiteY125" fmla="*/ 3097194 h 3171710"/>
              <a:gd name="connsiteX126" fmla="*/ 5175808 w 12193149"/>
              <a:gd name="connsiteY126" fmla="*/ 3094204 h 3171710"/>
              <a:gd name="connsiteX127" fmla="*/ 5157702 w 12193149"/>
              <a:gd name="connsiteY127" fmla="*/ 3086981 h 3171710"/>
              <a:gd name="connsiteX128" fmla="*/ 5143747 w 12193149"/>
              <a:gd name="connsiteY128" fmla="*/ 3083581 h 3171710"/>
              <a:gd name="connsiteX129" fmla="*/ 5140744 w 12193149"/>
              <a:gd name="connsiteY129" fmla="*/ 3081480 h 3171710"/>
              <a:gd name="connsiteX130" fmla="*/ 5122807 w 12193149"/>
              <a:gd name="connsiteY130" fmla="*/ 3070627 h 3171710"/>
              <a:gd name="connsiteX131" fmla="*/ 5066938 w 12193149"/>
              <a:gd name="connsiteY131" fmla="*/ 3077198 h 3171710"/>
              <a:gd name="connsiteX132" fmla="*/ 5012662 w 12193149"/>
              <a:gd name="connsiteY132" fmla="*/ 3060817 h 3171710"/>
              <a:gd name="connsiteX133" fmla="*/ 4841589 w 12193149"/>
              <a:gd name="connsiteY133" fmla="*/ 3036800 h 3171710"/>
              <a:gd name="connsiteX134" fmla="*/ 4763595 w 12193149"/>
              <a:gd name="connsiteY134" fmla="*/ 3009032 h 3171710"/>
              <a:gd name="connsiteX135" fmla="*/ 4724334 w 12193149"/>
              <a:gd name="connsiteY135" fmla="*/ 3000018 h 3171710"/>
              <a:gd name="connsiteX136" fmla="*/ 4722324 w 12193149"/>
              <a:gd name="connsiteY136" fmla="*/ 2999269 h 3171710"/>
              <a:gd name="connsiteX137" fmla="*/ 4723259 w 12193149"/>
              <a:gd name="connsiteY137" fmla="*/ 2999058 h 3171710"/>
              <a:gd name="connsiteX138" fmla="*/ 4718350 w 12193149"/>
              <a:gd name="connsiteY138" fmla="*/ 2997788 h 3171710"/>
              <a:gd name="connsiteX139" fmla="*/ 4722324 w 12193149"/>
              <a:gd name="connsiteY139" fmla="*/ 2999269 h 3171710"/>
              <a:gd name="connsiteX140" fmla="*/ 4716674 w 12193149"/>
              <a:gd name="connsiteY140" fmla="*/ 3000544 h 3171710"/>
              <a:gd name="connsiteX141" fmla="*/ 4516962 w 12193149"/>
              <a:gd name="connsiteY141" fmla="*/ 2990642 h 3171710"/>
              <a:gd name="connsiteX142" fmla="*/ 4429691 w 12193149"/>
              <a:gd name="connsiteY142" fmla="*/ 2979991 h 3171710"/>
              <a:gd name="connsiteX143" fmla="*/ 4364023 w 12193149"/>
              <a:gd name="connsiteY143" fmla="*/ 2978645 h 3171710"/>
              <a:gd name="connsiteX144" fmla="*/ 4318114 w 12193149"/>
              <a:gd name="connsiteY144" fmla="*/ 2985260 h 3171710"/>
              <a:gd name="connsiteX145" fmla="*/ 4316258 w 12193149"/>
              <a:gd name="connsiteY145" fmla="*/ 2983919 h 3171710"/>
              <a:gd name="connsiteX146" fmla="*/ 4296292 w 12193149"/>
              <a:gd name="connsiteY146" fmla="*/ 2982040 h 3171710"/>
              <a:gd name="connsiteX147" fmla="*/ 4291212 w 12193149"/>
              <a:gd name="connsiteY147" fmla="*/ 2984957 h 3171710"/>
              <a:gd name="connsiteX148" fmla="*/ 4277290 w 12193149"/>
              <a:gd name="connsiteY148" fmla="*/ 2984711 h 3171710"/>
              <a:gd name="connsiteX149" fmla="*/ 4249265 w 12193149"/>
              <a:gd name="connsiteY149" fmla="*/ 2987035 h 3171710"/>
              <a:gd name="connsiteX150" fmla="*/ 4203199 w 12193149"/>
              <a:gd name="connsiteY150" fmla="*/ 2984240 h 3171710"/>
              <a:gd name="connsiteX151" fmla="*/ 4202893 w 12193149"/>
              <a:gd name="connsiteY151" fmla="*/ 2982981 h 3171710"/>
              <a:gd name="connsiteX152" fmla="*/ 4192396 w 12193149"/>
              <a:gd name="connsiteY152" fmla="*/ 2977347 h 3171710"/>
              <a:gd name="connsiteX153" fmla="*/ 4143893 w 12193149"/>
              <a:gd name="connsiteY153" fmla="*/ 2961482 h 3171710"/>
              <a:gd name="connsiteX154" fmla="*/ 4084245 w 12193149"/>
              <a:gd name="connsiteY154" fmla="*/ 2934949 h 3171710"/>
              <a:gd name="connsiteX155" fmla="*/ 4075694 w 12193149"/>
              <a:gd name="connsiteY155" fmla="*/ 2934114 h 3171710"/>
              <a:gd name="connsiteX156" fmla="*/ 4075575 w 12193149"/>
              <a:gd name="connsiteY156" fmla="*/ 2933815 h 3171710"/>
              <a:gd name="connsiteX157" fmla="*/ 4066658 w 12193149"/>
              <a:gd name="connsiteY157" fmla="*/ 2932371 h 3171710"/>
              <a:gd name="connsiteX158" fmla="*/ 4060102 w 12193149"/>
              <a:gd name="connsiteY158" fmla="*/ 2932589 h 3171710"/>
              <a:gd name="connsiteX159" fmla="*/ 4043512 w 12193149"/>
              <a:gd name="connsiteY159" fmla="*/ 2930968 h 3171710"/>
              <a:gd name="connsiteX160" fmla="*/ 4038145 w 12193149"/>
              <a:gd name="connsiteY160" fmla="*/ 2928534 h 3171710"/>
              <a:gd name="connsiteX161" fmla="*/ 4036511 w 12193149"/>
              <a:gd name="connsiteY161" fmla="*/ 2924867 h 3171710"/>
              <a:gd name="connsiteX162" fmla="*/ 4034926 w 12193149"/>
              <a:gd name="connsiteY162" fmla="*/ 2925102 h 3171710"/>
              <a:gd name="connsiteX163" fmla="*/ 4005686 w 12193149"/>
              <a:gd name="connsiteY163" fmla="*/ 2912534 h 3171710"/>
              <a:gd name="connsiteX164" fmla="*/ 3937994 w 12193149"/>
              <a:gd name="connsiteY164" fmla="*/ 2895077 h 3171710"/>
              <a:gd name="connsiteX165" fmla="*/ 3898423 w 12193149"/>
              <a:gd name="connsiteY165" fmla="*/ 2889422 h 3171710"/>
              <a:gd name="connsiteX166" fmla="*/ 3790908 w 12193149"/>
              <a:gd name="connsiteY166" fmla="*/ 2869184 h 3171710"/>
              <a:gd name="connsiteX167" fmla="*/ 3683661 w 12193149"/>
              <a:gd name="connsiteY167" fmla="*/ 2845261 h 3171710"/>
              <a:gd name="connsiteX168" fmla="*/ 3611183 w 12193149"/>
              <a:gd name="connsiteY168" fmla="*/ 2812990 h 3171710"/>
              <a:gd name="connsiteX169" fmla="*/ 3605003 w 12193149"/>
              <a:gd name="connsiteY169" fmla="*/ 2814352 h 3171710"/>
              <a:gd name="connsiteX170" fmla="*/ 3595884 w 12193149"/>
              <a:gd name="connsiteY170" fmla="*/ 2814516 h 3171710"/>
              <a:gd name="connsiteX171" fmla="*/ 3595649 w 12193149"/>
              <a:gd name="connsiteY171" fmla="*/ 2814247 h 3171710"/>
              <a:gd name="connsiteX172" fmla="*/ 3587126 w 12193149"/>
              <a:gd name="connsiteY172" fmla="*/ 2814937 h 3171710"/>
              <a:gd name="connsiteX173" fmla="*/ 3537283 w 12193149"/>
              <a:gd name="connsiteY173" fmla="*/ 2805238 h 3171710"/>
              <a:gd name="connsiteX174" fmla="*/ 3474371 w 12193149"/>
              <a:gd name="connsiteY174" fmla="*/ 2801577 h 3171710"/>
              <a:gd name="connsiteX175" fmla="*/ 3401876 w 12193149"/>
              <a:gd name="connsiteY175" fmla="*/ 2789529 h 3171710"/>
              <a:gd name="connsiteX176" fmla="*/ 3365036 w 12193149"/>
              <a:gd name="connsiteY176" fmla="*/ 2806481 h 3171710"/>
              <a:gd name="connsiteX177" fmla="*/ 3345174 w 12193149"/>
              <a:gd name="connsiteY177" fmla="*/ 2808163 h 3171710"/>
              <a:gd name="connsiteX178" fmla="*/ 3342846 w 12193149"/>
              <a:gd name="connsiteY178" fmla="*/ 2807188 h 3171710"/>
              <a:gd name="connsiteX179" fmla="*/ 3263504 w 12193149"/>
              <a:gd name="connsiteY179" fmla="*/ 2813065 h 3171710"/>
              <a:gd name="connsiteX180" fmla="*/ 3143704 w 12193149"/>
              <a:gd name="connsiteY180" fmla="*/ 2820840 h 3171710"/>
              <a:gd name="connsiteX181" fmla="*/ 3031439 w 12193149"/>
              <a:gd name="connsiteY181" fmla="*/ 2823483 h 3171710"/>
              <a:gd name="connsiteX182" fmla="*/ 2782717 w 12193149"/>
              <a:gd name="connsiteY182" fmla="*/ 2845304 h 3171710"/>
              <a:gd name="connsiteX183" fmla="*/ 2647675 w 12193149"/>
              <a:gd name="connsiteY183" fmla="*/ 2855840 h 3171710"/>
              <a:gd name="connsiteX184" fmla="*/ 2569176 w 12193149"/>
              <a:gd name="connsiteY184" fmla="*/ 2829599 h 3171710"/>
              <a:gd name="connsiteX185" fmla="*/ 2444403 w 12193149"/>
              <a:gd name="connsiteY185" fmla="*/ 2843500 h 3171710"/>
              <a:gd name="connsiteX186" fmla="*/ 2316260 w 12193149"/>
              <a:gd name="connsiteY186" fmla="*/ 2851967 h 3171710"/>
              <a:gd name="connsiteX187" fmla="*/ 2209726 w 12193149"/>
              <a:gd name="connsiteY187" fmla="*/ 2846734 h 3171710"/>
              <a:gd name="connsiteX188" fmla="*/ 2095813 w 12193149"/>
              <a:gd name="connsiteY188" fmla="*/ 2830023 h 3171710"/>
              <a:gd name="connsiteX189" fmla="*/ 1998504 w 12193149"/>
              <a:gd name="connsiteY189" fmla="*/ 2822003 h 3171710"/>
              <a:gd name="connsiteX190" fmla="*/ 1929320 w 12193149"/>
              <a:gd name="connsiteY190" fmla="*/ 2843948 h 3171710"/>
              <a:gd name="connsiteX191" fmla="*/ 1922798 w 12193149"/>
              <a:gd name="connsiteY191" fmla="*/ 2839117 h 3171710"/>
              <a:gd name="connsiteX192" fmla="*/ 1874228 w 12193149"/>
              <a:gd name="connsiteY192" fmla="*/ 2840712 h 3171710"/>
              <a:gd name="connsiteX193" fmla="*/ 1787803 w 12193149"/>
              <a:gd name="connsiteY193" fmla="*/ 2868334 h 3171710"/>
              <a:gd name="connsiteX194" fmla="*/ 1739352 w 12193149"/>
              <a:gd name="connsiteY194" fmla="*/ 2863283 h 3171710"/>
              <a:gd name="connsiteX195" fmla="*/ 1676219 w 12193149"/>
              <a:gd name="connsiteY195" fmla="*/ 2846934 h 3171710"/>
              <a:gd name="connsiteX196" fmla="*/ 1609817 w 12193149"/>
              <a:gd name="connsiteY196" fmla="*/ 2840037 h 3171710"/>
              <a:gd name="connsiteX197" fmla="*/ 1497258 w 12193149"/>
              <a:gd name="connsiteY197" fmla="*/ 2814447 h 3171710"/>
              <a:gd name="connsiteX198" fmla="*/ 1151127 w 12193149"/>
              <a:gd name="connsiteY198" fmla="*/ 2765012 h 3171710"/>
              <a:gd name="connsiteX199" fmla="*/ 859417 w 12193149"/>
              <a:gd name="connsiteY199" fmla="*/ 2755579 h 3171710"/>
              <a:gd name="connsiteX200" fmla="*/ 838688 w 12193149"/>
              <a:gd name="connsiteY200" fmla="*/ 2756792 h 3171710"/>
              <a:gd name="connsiteX201" fmla="*/ 817957 w 12193149"/>
              <a:gd name="connsiteY201" fmla="*/ 2754828 h 3171710"/>
              <a:gd name="connsiteX202" fmla="*/ 812654 w 12193149"/>
              <a:gd name="connsiteY202" fmla="*/ 2757722 h 3171710"/>
              <a:gd name="connsiteX203" fmla="*/ 721195 w 12193149"/>
              <a:gd name="connsiteY203" fmla="*/ 2756632 h 3171710"/>
              <a:gd name="connsiteX204" fmla="*/ 720890 w 12193149"/>
              <a:gd name="connsiteY204" fmla="*/ 2755370 h 3171710"/>
              <a:gd name="connsiteX205" fmla="*/ 710023 w 12193149"/>
              <a:gd name="connsiteY205" fmla="*/ 2749693 h 3171710"/>
              <a:gd name="connsiteX206" fmla="*/ 597940 w 12193149"/>
              <a:gd name="connsiteY206" fmla="*/ 2706835 h 3171710"/>
              <a:gd name="connsiteX207" fmla="*/ 579683 w 12193149"/>
              <a:gd name="connsiteY207" fmla="*/ 2704183 h 3171710"/>
              <a:gd name="connsiteX208" fmla="*/ 572865 w 12193149"/>
              <a:gd name="connsiteY208" fmla="*/ 2704372 h 3171710"/>
              <a:gd name="connsiteX209" fmla="*/ 446247 w 12193149"/>
              <a:gd name="connsiteY209" fmla="*/ 2666342 h 3171710"/>
              <a:gd name="connsiteX210" fmla="*/ 405163 w 12193149"/>
              <a:gd name="connsiteY210" fmla="*/ 2660519 h 3171710"/>
              <a:gd name="connsiteX211" fmla="*/ 293583 w 12193149"/>
              <a:gd name="connsiteY211" fmla="*/ 2639823 h 3171710"/>
              <a:gd name="connsiteX212" fmla="*/ 119529 w 12193149"/>
              <a:gd name="connsiteY212" fmla="*/ 2588018 h 3171710"/>
              <a:gd name="connsiteX213" fmla="*/ 16674 w 12193149"/>
              <a:gd name="connsiteY213" fmla="*/ 2585162 h 3171710"/>
              <a:gd name="connsiteX214" fmla="*/ 1150 w 12193149"/>
              <a:gd name="connsiteY214" fmla="*/ 2579693 h 3171710"/>
              <a:gd name="connsiteX215" fmla="*/ 1148 w 12193149"/>
              <a:gd name="connsiteY215" fmla="*/ 1049184 h 3171710"/>
              <a:gd name="connsiteX216" fmla="*/ 1148 w 12193149"/>
              <a:gd name="connsiteY216" fmla="*/ 0 h 3171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</a:cxnLst>
            <a:rect l="l" t="t" r="r" b="b"/>
            <a:pathLst>
              <a:path w="12193149" h="3171710">
                <a:moveTo>
                  <a:pt x="1148" y="0"/>
                </a:moveTo>
                <a:lnTo>
                  <a:pt x="12181789" y="8189"/>
                </a:lnTo>
                <a:cubicBezTo>
                  <a:pt x="12181789" y="201435"/>
                  <a:pt x="12193149" y="1213464"/>
                  <a:pt x="12193149" y="1406710"/>
                </a:cubicBezTo>
                <a:lnTo>
                  <a:pt x="12185986" y="1411160"/>
                </a:lnTo>
                <a:cubicBezTo>
                  <a:pt x="12156393" y="1404401"/>
                  <a:pt x="12176978" y="1415299"/>
                  <a:pt x="12156363" y="1424337"/>
                </a:cubicBezTo>
                <a:cubicBezTo>
                  <a:pt x="12172308" y="1438279"/>
                  <a:pt x="12127905" y="1429847"/>
                  <a:pt x="12139215" y="1450150"/>
                </a:cubicBezTo>
                <a:cubicBezTo>
                  <a:pt x="12135103" y="1451151"/>
                  <a:pt x="12130766" y="1451483"/>
                  <a:pt x="12126327" y="1451661"/>
                </a:cubicBezTo>
                <a:lnTo>
                  <a:pt x="12124007" y="1451765"/>
                </a:lnTo>
                <a:lnTo>
                  <a:pt x="12116854" y="1455579"/>
                </a:lnTo>
                <a:lnTo>
                  <a:pt x="12099497" y="1455110"/>
                </a:lnTo>
                <a:cubicBezTo>
                  <a:pt x="12095162" y="1456775"/>
                  <a:pt x="12090978" y="1459336"/>
                  <a:pt x="12087073" y="1463312"/>
                </a:cubicBezTo>
                <a:cubicBezTo>
                  <a:pt x="12078890" y="1483714"/>
                  <a:pt x="12040481" y="1480817"/>
                  <a:pt x="12031073" y="1506980"/>
                </a:cubicBezTo>
                <a:cubicBezTo>
                  <a:pt x="12026399" y="1515225"/>
                  <a:pt x="12004497" y="1532326"/>
                  <a:pt x="11995833" y="1530429"/>
                </a:cubicBezTo>
                <a:cubicBezTo>
                  <a:pt x="11990333" y="1532938"/>
                  <a:pt x="11986699" y="1539016"/>
                  <a:pt x="11979717" y="1535132"/>
                </a:cubicBezTo>
                <a:cubicBezTo>
                  <a:pt x="11970382" y="1531211"/>
                  <a:pt x="11963763" y="1554233"/>
                  <a:pt x="11959046" y="1544529"/>
                </a:cubicBezTo>
                <a:lnTo>
                  <a:pt x="11920454" y="1557854"/>
                </a:lnTo>
                <a:cubicBezTo>
                  <a:pt x="11919152" y="1564914"/>
                  <a:pt x="11912619" y="1567116"/>
                  <a:pt x="11903656" y="1569397"/>
                </a:cubicBezTo>
                <a:lnTo>
                  <a:pt x="11895048" y="1571762"/>
                </a:lnTo>
                <a:lnTo>
                  <a:pt x="11891968" y="1582700"/>
                </a:lnTo>
                <a:cubicBezTo>
                  <a:pt x="11881074" y="1573372"/>
                  <a:pt x="11884523" y="1604713"/>
                  <a:pt x="11870776" y="1604787"/>
                </a:cubicBezTo>
                <a:lnTo>
                  <a:pt x="11813376" y="1624630"/>
                </a:lnTo>
                <a:lnTo>
                  <a:pt x="11590693" y="1790748"/>
                </a:lnTo>
                <a:cubicBezTo>
                  <a:pt x="11550201" y="1817685"/>
                  <a:pt x="11542649" y="1767741"/>
                  <a:pt x="11506817" y="1860594"/>
                </a:cubicBezTo>
                <a:cubicBezTo>
                  <a:pt x="11450023" y="1916431"/>
                  <a:pt x="11337127" y="2017145"/>
                  <a:pt x="11280332" y="2050542"/>
                </a:cubicBezTo>
                <a:cubicBezTo>
                  <a:pt x="11267547" y="2058142"/>
                  <a:pt x="11229147" y="2123560"/>
                  <a:pt x="11228309" y="2103207"/>
                </a:cubicBezTo>
                <a:cubicBezTo>
                  <a:pt x="11223950" y="2105174"/>
                  <a:pt x="11220761" y="2104651"/>
                  <a:pt x="11218087" y="2102932"/>
                </a:cubicBezTo>
                <a:lnTo>
                  <a:pt x="11217184" y="2101989"/>
                </a:lnTo>
                <a:lnTo>
                  <a:pt x="11188885" y="2119354"/>
                </a:lnTo>
                <a:lnTo>
                  <a:pt x="11184501" y="2119496"/>
                </a:lnTo>
                <a:lnTo>
                  <a:pt x="11166854" y="2133583"/>
                </a:lnTo>
                <a:lnTo>
                  <a:pt x="11157311" y="2139385"/>
                </a:lnTo>
                <a:lnTo>
                  <a:pt x="11155496" y="2144068"/>
                </a:lnTo>
                <a:cubicBezTo>
                  <a:pt x="11153045" y="2147436"/>
                  <a:pt x="11148902" y="2150083"/>
                  <a:pt x="11140961" y="2151086"/>
                </a:cubicBezTo>
                <a:lnTo>
                  <a:pt x="11138961" y="2150743"/>
                </a:lnTo>
                <a:lnTo>
                  <a:pt x="11128208" y="2160803"/>
                </a:lnTo>
                <a:cubicBezTo>
                  <a:pt x="11124962" y="2164785"/>
                  <a:pt x="11122359" y="2169258"/>
                  <a:pt x="11120691" y="2174395"/>
                </a:cubicBezTo>
                <a:cubicBezTo>
                  <a:pt x="11081770" y="2197656"/>
                  <a:pt x="10952581" y="2271077"/>
                  <a:pt x="10894683" y="2300370"/>
                </a:cubicBezTo>
                <a:cubicBezTo>
                  <a:pt x="10861781" y="2315405"/>
                  <a:pt x="10817803" y="2335857"/>
                  <a:pt x="10773300" y="2350162"/>
                </a:cubicBezTo>
                <a:cubicBezTo>
                  <a:pt x="10733414" y="2394390"/>
                  <a:pt x="10677791" y="2353706"/>
                  <a:pt x="10627668" y="2386200"/>
                </a:cubicBezTo>
                <a:cubicBezTo>
                  <a:pt x="10590276" y="2369074"/>
                  <a:pt x="10613693" y="2389253"/>
                  <a:pt x="10581895" y="2395660"/>
                </a:cubicBezTo>
                <a:cubicBezTo>
                  <a:pt x="10597733" y="2418627"/>
                  <a:pt x="10540912" y="2395212"/>
                  <a:pt x="10547790" y="2425394"/>
                </a:cubicBezTo>
                <a:cubicBezTo>
                  <a:pt x="10541784" y="2425603"/>
                  <a:pt x="10535750" y="2424857"/>
                  <a:pt x="10529643" y="2423878"/>
                </a:cubicBezTo>
                <a:lnTo>
                  <a:pt x="10526446" y="2423382"/>
                </a:lnTo>
                <a:lnTo>
                  <a:pt x="10515129" y="2426508"/>
                </a:lnTo>
                <a:lnTo>
                  <a:pt x="10491735" y="2421127"/>
                </a:lnTo>
                <a:cubicBezTo>
                  <a:pt x="10485147" y="2422161"/>
                  <a:pt x="10478389" y="2424430"/>
                  <a:pt x="10471418" y="2428664"/>
                </a:cubicBezTo>
                <a:cubicBezTo>
                  <a:pt x="10451763" y="2453636"/>
                  <a:pt x="10400774" y="2439247"/>
                  <a:pt x="10377042" y="2471569"/>
                </a:cubicBezTo>
                <a:cubicBezTo>
                  <a:pt x="10367240" y="2481286"/>
                  <a:pt x="10330319" y="2498097"/>
                  <a:pt x="10319338" y="2493192"/>
                </a:cubicBezTo>
                <a:cubicBezTo>
                  <a:pt x="10310813" y="2495031"/>
                  <a:pt x="10303331" y="2502144"/>
                  <a:pt x="10295467" y="2495050"/>
                </a:cubicBezTo>
                <a:cubicBezTo>
                  <a:pt x="10284420" y="2487261"/>
                  <a:pt x="10265794" y="2516157"/>
                  <a:pt x="10263443" y="2501919"/>
                </a:cubicBezTo>
                <a:lnTo>
                  <a:pt x="10205418" y="2509120"/>
                </a:lnTo>
                <a:cubicBezTo>
                  <a:pt x="10200696" y="2518180"/>
                  <a:pt x="10190895" y="2519327"/>
                  <a:pt x="10177759" y="2519914"/>
                </a:cubicBezTo>
                <a:lnTo>
                  <a:pt x="10165070" y="2520710"/>
                </a:lnTo>
                <a:lnTo>
                  <a:pt x="10156308" y="2534458"/>
                </a:lnTo>
                <a:cubicBezTo>
                  <a:pt x="10145406" y="2519028"/>
                  <a:pt x="10136981" y="2561781"/>
                  <a:pt x="10118267" y="2558113"/>
                </a:cubicBezTo>
                <a:lnTo>
                  <a:pt x="10083317" y="2570267"/>
                </a:lnTo>
                <a:cubicBezTo>
                  <a:pt x="10075718" y="2568198"/>
                  <a:pt x="10048011" y="2569526"/>
                  <a:pt x="10040388" y="2568603"/>
                </a:cubicBezTo>
                <a:cubicBezTo>
                  <a:pt x="9999609" y="2578704"/>
                  <a:pt x="9985545" y="2579194"/>
                  <a:pt x="9961167" y="2584118"/>
                </a:cubicBezTo>
                <a:cubicBezTo>
                  <a:pt x="9920131" y="2584260"/>
                  <a:pt x="9889892" y="2581061"/>
                  <a:pt x="9848940" y="2590886"/>
                </a:cubicBezTo>
                <a:lnTo>
                  <a:pt x="9729457" y="2611093"/>
                </a:lnTo>
                <a:cubicBezTo>
                  <a:pt x="9676207" y="2601507"/>
                  <a:pt x="9631235" y="2626730"/>
                  <a:pt x="9613704" y="2639342"/>
                </a:cubicBezTo>
                <a:cubicBezTo>
                  <a:pt x="9548152" y="2653618"/>
                  <a:pt x="9410970" y="2690964"/>
                  <a:pt x="9338590" y="2696264"/>
                </a:cubicBezTo>
                <a:lnTo>
                  <a:pt x="9232518" y="2720120"/>
                </a:lnTo>
                <a:lnTo>
                  <a:pt x="9156690" y="2730199"/>
                </a:lnTo>
                <a:lnTo>
                  <a:pt x="9054601" y="2737726"/>
                </a:lnTo>
                <a:lnTo>
                  <a:pt x="9006634" y="2741011"/>
                </a:lnTo>
                <a:lnTo>
                  <a:pt x="9006349" y="2740771"/>
                </a:lnTo>
                <a:cubicBezTo>
                  <a:pt x="9004294" y="2740551"/>
                  <a:pt x="9001475" y="2740879"/>
                  <a:pt x="8997380" y="2741982"/>
                </a:cubicBezTo>
                <a:lnTo>
                  <a:pt x="8991542" y="2744043"/>
                </a:lnTo>
                <a:lnTo>
                  <a:pt x="8975485" y="2747269"/>
                </a:lnTo>
                <a:lnTo>
                  <a:pt x="8969159" y="2746569"/>
                </a:lnTo>
                <a:lnTo>
                  <a:pt x="8964196" y="2744344"/>
                </a:lnTo>
                <a:cubicBezTo>
                  <a:pt x="8955841" y="2752295"/>
                  <a:pt x="8956668" y="2761243"/>
                  <a:pt x="8930136" y="2741156"/>
                </a:cubicBezTo>
                <a:cubicBezTo>
                  <a:pt x="8899182" y="2742176"/>
                  <a:pt x="8790451" y="2756831"/>
                  <a:pt x="8753592" y="2760388"/>
                </a:cubicBezTo>
                <a:cubicBezTo>
                  <a:pt x="8720970" y="2771108"/>
                  <a:pt x="8749345" y="2757447"/>
                  <a:pt x="8708995" y="2762489"/>
                </a:cubicBezTo>
                <a:cubicBezTo>
                  <a:pt x="8672757" y="2782024"/>
                  <a:pt x="8640293" y="2765584"/>
                  <a:pt x="8597219" y="2771061"/>
                </a:cubicBezTo>
                <a:lnTo>
                  <a:pt x="8526378" y="2756219"/>
                </a:lnTo>
                <a:lnTo>
                  <a:pt x="8512131" y="2762134"/>
                </a:lnTo>
                <a:lnTo>
                  <a:pt x="8507315" y="2765135"/>
                </a:lnTo>
                <a:cubicBezTo>
                  <a:pt x="8503797" y="2766912"/>
                  <a:pt x="8501196" y="2767723"/>
                  <a:pt x="8499116" y="2767873"/>
                </a:cubicBezTo>
                <a:lnTo>
                  <a:pt x="8498742" y="2767694"/>
                </a:lnTo>
                <a:lnTo>
                  <a:pt x="8491397" y="2770744"/>
                </a:lnTo>
                <a:lnTo>
                  <a:pt x="8368330" y="2784786"/>
                </a:lnTo>
                <a:cubicBezTo>
                  <a:pt x="8363173" y="2786811"/>
                  <a:pt x="8358881" y="2786463"/>
                  <a:pt x="8354947" y="2784980"/>
                </a:cubicBezTo>
                <a:lnTo>
                  <a:pt x="8321252" y="2801558"/>
                </a:lnTo>
                <a:lnTo>
                  <a:pt x="8315581" y="2801884"/>
                </a:lnTo>
                <a:lnTo>
                  <a:pt x="8296322" y="2815779"/>
                </a:lnTo>
                <a:lnTo>
                  <a:pt x="8285424" y="2821602"/>
                </a:lnTo>
                <a:lnTo>
                  <a:pt x="8284298" y="2826045"/>
                </a:lnTo>
                <a:cubicBezTo>
                  <a:pt x="8281994" y="2829290"/>
                  <a:pt x="8277300" y="2831938"/>
                  <a:pt x="8267224" y="2833220"/>
                </a:cubicBezTo>
                <a:lnTo>
                  <a:pt x="8264525" y="2832990"/>
                </a:lnTo>
                <a:lnTo>
                  <a:pt x="8253181" y="2842833"/>
                </a:lnTo>
                <a:cubicBezTo>
                  <a:pt x="8250007" y="2846683"/>
                  <a:pt x="8247795" y="2850965"/>
                  <a:pt x="8246982" y="2855825"/>
                </a:cubicBezTo>
                <a:cubicBezTo>
                  <a:pt x="8182975" y="2852918"/>
                  <a:pt x="8148279" y="2887040"/>
                  <a:pt x="8091420" y="2901986"/>
                </a:cubicBezTo>
                <a:cubicBezTo>
                  <a:pt x="8026616" y="2925128"/>
                  <a:pt x="7968218" y="2946364"/>
                  <a:pt x="7906555" y="2943959"/>
                </a:cubicBezTo>
                <a:cubicBezTo>
                  <a:pt x="7836267" y="2958871"/>
                  <a:pt x="7782114" y="2961102"/>
                  <a:pt x="7719893" y="2969674"/>
                </a:cubicBezTo>
                <a:lnTo>
                  <a:pt x="7615495" y="2966203"/>
                </a:lnTo>
                <a:lnTo>
                  <a:pt x="7528691" y="2972031"/>
                </a:lnTo>
                <a:lnTo>
                  <a:pt x="7520719" y="2974584"/>
                </a:lnTo>
                <a:cubicBezTo>
                  <a:pt x="7515141" y="2975923"/>
                  <a:pt x="7511320" y="2976273"/>
                  <a:pt x="7508559" y="2975919"/>
                </a:cubicBezTo>
                <a:lnTo>
                  <a:pt x="7508188" y="2975592"/>
                </a:lnTo>
                <a:lnTo>
                  <a:pt x="7496943" y="2977544"/>
                </a:lnTo>
                <a:lnTo>
                  <a:pt x="7219707" y="2983651"/>
                </a:lnTo>
                <a:lnTo>
                  <a:pt x="7202249" y="2988201"/>
                </a:lnTo>
                <a:lnTo>
                  <a:pt x="7198152" y="2993559"/>
                </a:lnTo>
                <a:cubicBezTo>
                  <a:pt x="7193259" y="2997082"/>
                  <a:pt x="7185654" y="2999221"/>
                  <a:pt x="7171956" y="2998207"/>
                </a:cubicBezTo>
                <a:lnTo>
                  <a:pt x="7098136" y="3010435"/>
                </a:lnTo>
                <a:cubicBezTo>
                  <a:pt x="7062296" y="3011413"/>
                  <a:pt x="7051336" y="3012390"/>
                  <a:pt x="7019644" y="3010061"/>
                </a:cubicBezTo>
                <a:cubicBezTo>
                  <a:pt x="6938675" y="3020999"/>
                  <a:pt x="6944793" y="3045165"/>
                  <a:pt x="6905294" y="3039567"/>
                </a:cubicBezTo>
                <a:cubicBezTo>
                  <a:pt x="6873070" y="3034359"/>
                  <a:pt x="6789137" y="3053433"/>
                  <a:pt x="6709370" y="3067522"/>
                </a:cubicBezTo>
                <a:cubicBezTo>
                  <a:pt x="6650254" y="3076977"/>
                  <a:pt x="6629253" y="3091078"/>
                  <a:pt x="6550602" y="3096298"/>
                </a:cubicBezTo>
                <a:cubicBezTo>
                  <a:pt x="6473302" y="3140388"/>
                  <a:pt x="6410843" y="3116665"/>
                  <a:pt x="6318708" y="3143098"/>
                </a:cubicBezTo>
                <a:cubicBezTo>
                  <a:pt x="6298698" y="3158620"/>
                  <a:pt x="6210439" y="3141427"/>
                  <a:pt x="6169822" y="3145185"/>
                </a:cubicBezTo>
                <a:cubicBezTo>
                  <a:pt x="6129203" y="3148943"/>
                  <a:pt x="6091688" y="3162491"/>
                  <a:pt x="6074996" y="3165647"/>
                </a:cubicBezTo>
                <a:lnTo>
                  <a:pt x="6069677" y="3164110"/>
                </a:lnTo>
                <a:lnTo>
                  <a:pt x="6049786" y="3164793"/>
                </a:lnTo>
                <a:lnTo>
                  <a:pt x="6042433" y="3156444"/>
                </a:lnTo>
                <a:lnTo>
                  <a:pt x="6011238" y="3151351"/>
                </a:lnTo>
                <a:cubicBezTo>
                  <a:pt x="5999830" y="3150764"/>
                  <a:pt x="5971276" y="3151677"/>
                  <a:pt x="5958523" y="3154995"/>
                </a:cubicBezTo>
                <a:lnTo>
                  <a:pt x="5760067" y="3170687"/>
                </a:lnTo>
                <a:lnTo>
                  <a:pt x="5628108" y="3171710"/>
                </a:lnTo>
                <a:lnTo>
                  <a:pt x="5472054" y="3157690"/>
                </a:lnTo>
                <a:cubicBezTo>
                  <a:pt x="5479284" y="3144662"/>
                  <a:pt x="5440157" y="3158728"/>
                  <a:pt x="5433909" y="3146437"/>
                </a:cubicBezTo>
                <a:cubicBezTo>
                  <a:pt x="5430517" y="3136405"/>
                  <a:pt x="5392976" y="3131721"/>
                  <a:pt x="5382817" y="3128735"/>
                </a:cubicBezTo>
                <a:lnTo>
                  <a:pt x="5262912" y="3108318"/>
                </a:lnTo>
                <a:cubicBezTo>
                  <a:pt x="5252746" y="3108134"/>
                  <a:pt x="5231699" y="3099824"/>
                  <a:pt x="5224109" y="3097194"/>
                </a:cubicBezTo>
                <a:lnTo>
                  <a:pt x="5175808" y="3094204"/>
                </a:lnTo>
                <a:lnTo>
                  <a:pt x="5157702" y="3086981"/>
                </a:lnTo>
                <a:lnTo>
                  <a:pt x="5143747" y="3083581"/>
                </a:lnTo>
                <a:lnTo>
                  <a:pt x="5140744" y="3081480"/>
                </a:lnTo>
                <a:cubicBezTo>
                  <a:pt x="5135026" y="3077440"/>
                  <a:pt x="5129229" y="3073629"/>
                  <a:pt x="5122807" y="3070627"/>
                </a:cubicBezTo>
                <a:cubicBezTo>
                  <a:pt x="5109467" y="3099246"/>
                  <a:pt x="5066004" y="3049810"/>
                  <a:pt x="5066938" y="3077198"/>
                </a:cubicBezTo>
                <a:cubicBezTo>
                  <a:pt x="5029345" y="3065682"/>
                  <a:pt x="5040096" y="3094771"/>
                  <a:pt x="5012662" y="3060817"/>
                </a:cubicBezTo>
                <a:cubicBezTo>
                  <a:pt x="4938174" y="3061200"/>
                  <a:pt x="4917504" y="3074207"/>
                  <a:pt x="4841589" y="3036800"/>
                </a:cubicBezTo>
                <a:cubicBezTo>
                  <a:pt x="4807890" y="3020158"/>
                  <a:pt x="4785258" y="3009012"/>
                  <a:pt x="4763595" y="3009032"/>
                </a:cubicBezTo>
                <a:cubicBezTo>
                  <a:pt x="4742475" y="3004532"/>
                  <a:pt x="4730631" y="3001709"/>
                  <a:pt x="4724334" y="3000018"/>
                </a:cubicBezTo>
                <a:lnTo>
                  <a:pt x="4722324" y="2999269"/>
                </a:lnTo>
                <a:lnTo>
                  <a:pt x="4723259" y="2999058"/>
                </a:lnTo>
                <a:cubicBezTo>
                  <a:pt x="4722296" y="2998416"/>
                  <a:pt x="4719415" y="2997810"/>
                  <a:pt x="4718350" y="2997788"/>
                </a:cubicBezTo>
                <a:lnTo>
                  <a:pt x="4722324" y="2999269"/>
                </a:lnTo>
                <a:lnTo>
                  <a:pt x="4716674" y="3000544"/>
                </a:lnTo>
                <a:cubicBezTo>
                  <a:pt x="4681300" y="2993588"/>
                  <a:pt x="4525895" y="2992780"/>
                  <a:pt x="4516962" y="2990642"/>
                </a:cubicBezTo>
                <a:cubicBezTo>
                  <a:pt x="4458971" y="2977530"/>
                  <a:pt x="4463810" y="2976789"/>
                  <a:pt x="4429691" y="2979991"/>
                </a:cubicBezTo>
                <a:cubicBezTo>
                  <a:pt x="4424455" y="2983362"/>
                  <a:pt x="4370126" y="2977068"/>
                  <a:pt x="4364023" y="2978645"/>
                </a:cubicBezTo>
                <a:lnTo>
                  <a:pt x="4318114" y="2985260"/>
                </a:lnTo>
                <a:lnTo>
                  <a:pt x="4316258" y="2983919"/>
                </a:lnTo>
                <a:cubicBezTo>
                  <a:pt x="4307275" y="2980548"/>
                  <a:pt x="4301145" y="2980549"/>
                  <a:pt x="4296292" y="2982040"/>
                </a:cubicBezTo>
                <a:lnTo>
                  <a:pt x="4291212" y="2984957"/>
                </a:lnTo>
                <a:lnTo>
                  <a:pt x="4277290" y="2984711"/>
                </a:lnTo>
                <a:lnTo>
                  <a:pt x="4249265" y="2987035"/>
                </a:lnTo>
                <a:lnTo>
                  <a:pt x="4203199" y="2984240"/>
                </a:lnTo>
                <a:cubicBezTo>
                  <a:pt x="4203096" y="2983820"/>
                  <a:pt x="4202995" y="2983401"/>
                  <a:pt x="4202893" y="2982981"/>
                </a:cubicBezTo>
                <a:cubicBezTo>
                  <a:pt x="4201267" y="2980144"/>
                  <a:pt x="4198292" y="2978025"/>
                  <a:pt x="4192396" y="2977347"/>
                </a:cubicBezTo>
                <a:cubicBezTo>
                  <a:pt x="4205365" y="2960058"/>
                  <a:pt x="4162425" y="2961953"/>
                  <a:pt x="4143893" y="2961482"/>
                </a:cubicBezTo>
                <a:cubicBezTo>
                  <a:pt x="4125868" y="2954416"/>
                  <a:pt x="4100250" y="2940836"/>
                  <a:pt x="4084245" y="2934949"/>
                </a:cubicBezTo>
                <a:lnTo>
                  <a:pt x="4075694" y="2934114"/>
                </a:lnTo>
                <a:cubicBezTo>
                  <a:pt x="4075655" y="2934013"/>
                  <a:pt x="4075614" y="2933914"/>
                  <a:pt x="4075575" y="2933815"/>
                </a:cubicBezTo>
                <a:cubicBezTo>
                  <a:pt x="4073829" y="2933031"/>
                  <a:pt x="4071057" y="2932530"/>
                  <a:pt x="4066658" y="2932371"/>
                </a:cubicBezTo>
                <a:lnTo>
                  <a:pt x="4060102" y="2932589"/>
                </a:lnTo>
                <a:lnTo>
                  <a:pt x="4043512" y="2930968"/>
                </a:lnTo>
                <a:lnTo>
                  <a:pt x="4038145" y="2928534"/>
                </a:lnTo>
                <a:lnTo>
                  <a:pt x="4036511" y="2924867"/>
                </a:lnTo>
                <a:lnTo>
                  <a:pt x="4034926" y="2925102"/>
                </a:lnTo>
                <a:cubicBezTo>
                  <a:pt x="4022576" y="2929966"/>
                  <a:pt x="4018025" y="2938342"/>
                  <a:pt x="4005686" y="2912534"/>
                </a:cubicBezTo>
                <a:lnTo>
                  <a:pt x="3937994" y="2895077"/>
                </a:lnTo>
                <a:cubicBezTo>
                  <a:pt x="3921658" y="2902801"/>
                  <a:pt x="3909686" y="2898112"/>
                  <a:pt x="3898423" y="2889422"/>
                </a:cubicBezTo>
                <a:cubicBezTo>
                  <a:pt x="3862243" y="2889918"/>
                  <a:pt x="3830779" y="2876048"/>
                  <a:pt x="3790908" y="2869184"/>
                </a:cubicBezTo>
                <a:cubicBezTo>
                  <a:pt x="3742158" y="2854478"/>
                  <a:pt x="3726280" y="2852501"/>
                  <a:pt x="3683661" y="2845261"/>
                </a:cubicBezTo>
                <a:lnTo>
                  <a:pt x="3611183" y="2812990"/>
                </a:lnTo>
                <a:lnTo>
                  <a:pt x="3605003" y="2814352"/>
                </a:lnTo>
                <a:cubicBezTo>
                  <a:pt x="3600731" y="2814971"/>
                  <a:pt x="3597877" y="2814971"/>
                  <a:pt x="3595884" y="2814516"/>
                </a:cubicBezTo>
                <a:lnTo>
                  <a:pt x="3595649" y="2814247"/>
                </a:lnTo>
                <a:lnTo>
                  <a:pt x="3587126" y="2814937"/>
                </a:lnTo>
                <a:cubicBezTo>
                  <a:pt x="3572774" y="2816728"/>
                  <a:pt x="3550540" y="2802529"/>
                  <a:pt x="3537283" y="2805238"/>
                </a:cubicBezTo>
                <a:cubicBezTo>
                  <a:pt x="3515092" y="2800942"/>
                  <a:pt x="3489773" y="2807207"/>
                  <a:pt x="3474371" y="2801577"/>
                </a:cubicBezTo>
                <a:lnTo>
                  <a:pt x="3401876" y="2789529"/>
                </a:lnTo>
                <a:lnTo>
                  <a:pt x="3365036" y="2806481"/>
                </a:lnTo>
                <a:cubicBezTo>
                  <a:pt x="3361007" y="2808779"/>
                  <a:pt x="3355145" y="2809857"/>
                  <a:pt x="3345174" y="2808163"/>
                </a:cubicBezTo>
                <a:lnTo>
                  <a:pt x="3342846" y="2807188"/>
                </a:lnTo>
                <a:cubicBezTo>
                  <a:pt x="3337528" y="2809659"/>
                  <a:pt x="3296694" y="2810789"/>
                  <a:pt x="3263504" y="2813065"/>
                </a:cubicBezTo>
                <a:cubicBezTo>
                  <a:pt x="3210873" y="2815406"/>
                  <a:pt x="3204538" y="2823378"/>
                  <a:pt x="3143704" y="2820840"/>
                </a:cubicBezTo>
                <a:cubicBezTo>
                  <a:pt x="3083839" y="2822069"/>
                  <a:pt x="3073438" y="2828075"/>
                  <a:pt x="3031439" y="2823483"/>
                </a:cubicBezTo>
                <a:lnTo>
                  <a:pt x="2782717" y="2845304"/>
                </a:lnTo>
                <a:cubicBezTo>
                  <a:pt x="2720447" y="2872959"/>
                  <a:pt x="2718750" y="2842390"/>
                  <a:pt x="2647675" y="2855840"/>
                </a:cubicBezTo>
                <a:cubicBezTo>
                  <a:pt x="2583664" y="2795905"/>
                  <a:pt x="2609849" y="2834173"/>
                  <a:pt x="2569176" y="2829599"/>
                </a:cubicBezTo>
                <a:lnTo>
                  <a:pt x="2444403" y="2843500"/>
                </a:lnTo>
                <a:cubicBezTo>
                  <a:pt x="2412730" y="2860060"/>
                  <a:pt x="2355175" y="2829971"/>
                  <a:pt x="2316260" y="2851967"/>
                </a:cubicBezTo>
                <a:cubicBezTo>
                  <a:pt x="2277148" y="2852505"/>
                  <a:pt x="2234330" y="2848310"/>
                  <a:pt x="2209726" y="2846734"/>
                </a:cubicBezTo>
                <a:cubicBezTo>
                  <a:pt x="2172984" y="2843077"/>
                  <a:pt x="2131016" y="2834145"/>
                  <a:pt x="2095813" y="2830023"/>
                </a:cubicBezTo>
                <a:cubicBezTo>
                  <a:pt x="2078687" y="2843632"/>
                  <a:pt x="2046700" y="2821328"/>
                  <a:pt x="1998504" y="2822003"/>
                </a:cubicBezTo>
                <a:cubicBezTo>
                  <a:pt x="1979851" y="2837650"/>
                  <a:pt x="1965997" y="2822267"/>
                  <a:pt x="1929320" y="2843948"/>
                </a:cubicBezTo>
                <a:cubicBezTo>
                  <a:pt x="1927506" y="2842156"/>
                  <a:pt x="1925308" y="2840529"/>
                  <a:pt x="1922798" y="2839117"/>
                </a:cubicBezTo>
                <a:cubicBezTo>
                  <a:pt x="1908224" y="2830923"/>
                  <a:pt x="1886476" y="2831636"/>
                  <a:pt x="1874228" y="2840712"/>
                </a:cubicBezTo>
                <a:cubicBezTo>
                  <a:pt x="1844711" y="2855471"/>
                  <a:pt x="1815838" y="2863248"/>
                  <a:pt x="1787803" y="2868334"/>
                </a:cubicBezTo>
                <a:lnTo>
                  <a:pt x="1739352" y="2863283"/>
                </a:lnTo>
                <a:cubicBezTo>
                  <a:pt x="1720756" y="2859717"/>
                  <a:pt x="1697809" y="2850808"/>
                  <a:pt x="1676219" y="2846934"/>
                </a:cubicBezTo>
                <a:cubicBezTo>
                  <a:pt x="1653856" y="2845729"/>
                  <a:pt x="1629782" y="2852334"/>
                  <a:pt x="1609817" y="2840037"/>
                </a:cubicBezTo>
                <a:cubicBezTo>
                  <a:pt x="1570834" y="2828361"/>
                  <a:pt x="1525521" y="2848516"/>
                  <a:pt x="1497258" y="2814447"/>
                </a:cubicBezTo>
                <a:cubicBezTo>
                  <a:pt x="1419429" y="2799738"/>
                  <a:pt x="1265224" y="2779725"/>
                  <a:pt x="1151127" y="2765012"/>
                </a:cubicBezTo>
                <a:cubicBezTo>
                  <a:pt x="1044820" y="2755201"/>
                  <a:pt x="911490" y="2756949"/>
                  <a:pt x="859417" y="2755579"/>
                </a:cubicBezTo>
                <a:lnTo>
                  <a:pt x="838688" y="2756792"/>
                </a:lnTo>
                <a:cubicBezTo>
                  <a:pt x="829380" y="2753383"/>
                  <a:pt x="823010" y="2753358"/>
                  <a:pt x="817957" y="2754828"/>
                </a:cubicBezTo>
                <a:lnTo>
                  <a:pt x="812654" y="2757722"/>
                </a:lnTo>
                <a:lnTo>
                  <a:pt x="721195" y="2756632"/>
                </a:lnTo>
                <a:cubicBezTo>
                  <a:pt x="721095" y="2756212"/>
                  <a:pt x="720991" y="2755791"/>
                  <a:pt x="720890" y="2755370"/>
                </a:cubicBezTo>
                <a:cubicBezTo>
                  <a:pt x="719222" y="2752527"/>
                  <a:pt x="716144" y="2750395"/>
                  <a:pt x="710023" y="2749693"/>
                </a:cubicBezTo>
                <a:cubicBezTo>
                  <a:pt x="689532" y="2741604"/>
                  <a:pt x="619665" y="2714421"/>
                  <a:pt x="597940" y="2706835"/>
                </a:cubicBezTo>
                <a:cubicBezTo>
                  <a:pt x="587430" y="2706236"/>
                  <a:pt x="583862" y="2704593"/>
                  <a:pt x="579683" y="2704183"/>
                </a:cubicBezTo>
                <a:lnTo>
                  <a:pt x="572865" y="2704372"/>
                </a:lnTo>
                <a:cubicBezTo>
                  <a:pt x="550627" y="2698066"/>
                  <a:pt x="474197" y="2673651"/>
                  <a:pt x="446247" y="2666342"/>
                </a:cubicBezTo>
                <a:cubicBezTo>
                  <a:pt x="429213" y="2673994"/>
                  <a:pt x="416808" y="2669256"/>
                  <a:pt x="405163" y="2660519"/>
                </a:cubicBezTo>
                <a:cubicBezTo>
                  <a:pt x="367566" y="2660861"/>
                  <a:pt x="334968" y="2646856"/>
                  <a:pt x="293583" y="2639823"/>
                </a:cubicBezTo>
                <a:lnTo>
                  <a:pt x="119529" y="2588018"/>
                </a:lnTo>
                <a:cubicBezTo>
                  <a:pt x="73377" y="2578908"/>
                  <a:pt x="36403" y="2586550"/>
                  <a:pt x="16674" y="2585162"/>
                </a:cubicBezTo>
                <a:lnTo>
                  <a:pt x="1150" y="2579693"/>
                </a:lnTo>
                <a:cubicBezTo>
                  <a:pt x="-1438" y="2323697"/>
                  <a:pt x="1148" y="1341304"/>
                  <a:pt x="1148" y="1049184"/>
                </a:cubicBezTo>
                <a:lnTo>
                  <a:pt x="1148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3AFC313-F15C-E04F-937B-8E51EF398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916632" cy="1188720"/>
          </a:xfrm>
        </p:spPr>
        <p:txBody>
          <a:bodyPr>
            <a:normAutofit/>
          </a:bodyPr>
          <a:lstStyle/>
          <a:p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</a:rPr>
              <a:t>Interaktivně o IPK …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6B6BC5-A0F4-094D-A712-D7BBBBD9C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7" y="2431767"/>
            <a:ext cx="8276026" cy="368515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IPK v pojetí pracovníků IQ Roma servis </a:t>
            </a:r>
          </a:p>
          <a:p>
            <a:pPr marL="0" indent="0">
              <a:buNone/>
            </a:pPr>
            <a:endParaRPr lang="cs-CZ" sz="2000">
              <a:solidFill>
                <a:schemeClr val="tx1">
                  <a:lumMod val="85000"/>
                  <a:lumOff val="15000"/>
                </a:schemeClr>
              </a:solidFill>
              <a:hlinkClick r:id="rId2"/>
            </a:endParaRPr>
          </a:p>
          <a:p>
            <a:pPr marL="0" indent="0">
              <a:buNone/>
            </a:pPr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https://prezi.com/e-b0y6miiild/interaktivni-pripadove-konference/</a:t>
            </a:r>
            <a:endParaRPr lang="cs-CZ" sz="20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endParaRPr lang="cs-CZ" sz="20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Video o IPK </a:t>
            </a:r>
          </a:p>
          <a:p>
            <a:pPr marL="0" indent="0">
              <a:buNone/>
            </a:pPr>
            <a:endParaRPr lang="cs-CZ" sz="20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https://www.youtube.com/watch?v=v7ABTfjhZIc</a:t>
            </a:r>
          </a:p>
        </p:txBody>
      </p:sp>
    </p:spTree>
    <p:extLst>
      <p:ext uri="{BB962C8B-B14F-4D97-AF65-F5344CB8AC3E}">
        <p14:creationId xmlns:p14="http://schemas.microsoft.com/office/powerpoint/2010/main" val="59563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F821940F-7A1D-4ACC-85B4-A932898A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6674508-81D3-48CF-96BF-7FC60EAA5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741994" cy="6858000"/>
          </a:xfrm>
          <a:custGeom>
            <a:avLst/>
            <a:gdLst>
              <a:gd name="connsiteX0" fmla="*/ 0 w 6568309"/>
              <a:gd name="connsiteY0" fmla="*/ 0 h 6858000"/>
              <a:gd name="connsiteX1" fmla="*/ 362841 w 6568309"/>
              <a:gd name="connsiteY1" fmla="*/ 0 h 6858000"/>
              <a:gd name="connsiteX2" fmla="*/ 523269 w 6568309"/>
              <a:gd name="connsiteY2" fmla="*/ 0 h 6858000"/>
              <a:gd name="connsiteX3" fmla="*/ 1343025 w 6568309"/>
              <a:gd name="connsiteY3" fmla="*/ 0 h 6858000"/>
              <a:gd name="connsiteX4" fmla="*/ 1705866 w 6568309"/>
              <a:gd name="connsiteY4" fmla="*/ 0 h 6858000"/>
              <a:gd name="connsiteX5" fmla="*/ 1866294 w 6568309"/>
              <a:gd name="connsiteY5" fmla="*/ 0 h 6858000"/>
              <a:gd name="connsiteX6" fmla="*/ 5225154 w 6568309"/>
              <a:gd name="connsiteY6" fmla="*/ 0 h 6858000"/>
              <a:gd name="connsiteX7" fmla="*/ 6568179 w 6568309"/>
              <a:gd name="connsiteY7" fmla="*/ 0 h 6858000"/>
              <a:gd name="connsiteX8" fmla="*/ 6568309 w 6568309"/>
              <a:gd name="connsiteY8" fmla="*/ 1 h 6858000"/>
              <a:gd name="connsiteX9" fmla="*/ 6562951 w 6568309"/>
              <a:gd name="connsiteY9" fmla="*/ 30700 h 6858000"/>
              <a:gd name="connsiteX10" fmla="*/ 6547446 w 6568309"/>
              <a:gd name="connsiteY10" fmla="*/ 310025 h 6858000"/>
              <a:gd name="connsiteX11" fmla="*/ 6558316 w 6568309"/>
              <a:gd name="connsiteY11" fmla="*/ 443960 h 6858000"/>
              <a:gd name="connsiteX12" fmla="*/ 6528896 w 6568309"/>
              <a:gd name="connsiteY12" fmla="*/ 642659 h 6858000"/>
              <a:gd name="connsiteX13" fmla="*/ 6523095 w 6568309"/>
              <a:gd name="connsiteY13" fmla="*/ 673307 h 6858000"/>
              <a:gd name="connsiteX14" fmla="*/ 6496169 w 6568309"/>
              <a:gd name="connsiteY14" fmla="*/ 839641 h 6858000"/>
              <a:gd name="connsiteX15" fmla="*/ 6450789 w 6568309"/>
              <a:gd name="connsiteY15" fmla="*/ 958357 h 6858000"/>
              <a:gd name="connsiteX16" fmla="*/ 6453996 w 6568309"/>
              <a:gd name="connsiteY16" fmla="*/ 963398 h 6858000"/>
              <a:gd name="connsiteX17" fmla="*/ 6419467 w 6568309"/>
              <a:gd name="connsiteY17" fmla="*/ 1117169 h 6858000"/>
              <a:gd name="connsiteX18" fmla="*/ 6417348 w 6568309"/>
              <a:gd name="connsiteY18" fmla="*/ 1144352 h 6858000"/>
              <a:gd name="connsiteX19" fmla="*/ 6418473 w 6568309"/>
              <a:gd name="connsiteY19" fmla="*/ 1164484 h 6858000"/>
              <a:gd name="connsiteX20" fmla="*/ 6406979 w 6568309"/>
              <a:gd name="connsiteY20" fmla="*/ 1213829 h 6858000"/>
              <a:gd name="connsiteX21" fmla="*/ 6381928 w 6568309"/>
              <a:gd name="connsiteY21" fmla="*/ 1294823 h 6858000"/>
              <a:gd name="connsiteX22" fmla="*/ 6377948 w 6568309"/>
              <a:gd name="connsiteY22" fmla="*/ 1312193 h 6858000"/>
              <a:gd name="connsiteX23" fmla="*/ 6379894 w 6568309"/>
              <a:gd name="connsiteY23" fmla="*/ 1327626 h 6858000"/>
              <a:gd name="connsiteX24" fmla="*/ 6385024 w 6568309"/>
              <a:gd name="connsiteY24" fmla="*/ 1331644 h 6858000"/>
              <a:gd name="connsiteX25" fmla="*/ 6383696 w 6568309"/>
              <a:gd name="connsiteY25" fmla="*/ 1341276 h 6858000"/>
              <a:gd name="connsiteX26" fmla="*/ 6384464 w 6568309"/>
              <a:gd name="connsiteY26" fmla="*/ 1343945 h 6858000"/>
              <a:gd name="connsiteX27" fmla="*/ 6387748 w 6568309"/>
              <a:gd name="connsiteY27" fmla="*/ 1359134 h 6858000"/>
              <a:gd name="connsiteX28" fmla="*/ 6364157 w 6568309"/>
              <a:gd name="connsiteY28" fmla="*/ 1427803 h 6858000"/>
              <a:gd name="connsiteX29" fmla="*/ 6335874 w 6568309"/>
              <a:gd name="connsiteY29" fmla="*/ 1540278 h 6858000"/>
              <a:gd name="connsiteX30" fmla="*/ 6331892 w 6568309"/>
              <a:gd name="connsiteY30" fmla="*/ 1547262 h 6858000"/>
              <a:gd name="connsiteX31" fmla="*/ 6332744 w 6568309"/>
              <a:gd name="connsiteY31" fmla="*/ 1577056 h 6858000"/>
              <a:gd name="connsiteX32" fmla="*/ 6333604 w 6568309"/>
              <a:gd name="connsiteY32" fmla="*/ 1595898 h 6858000"/>
              <a:gd name="connsiteX33" fmla="*/ 6324749 w 6568309"/>
              <a:gd name="connsiteY33" fmla="*/ 1703726 h 6858000"/>
              <a:gd name="connsiteX34" fmla="*/ 6329594 w 6568309"/>
              <a:gd name="connsiteY34" fmla="*/ 1809535 h 6858000"/>
              <a:gd name="connsiteX35" fmla="*/ 6329062 w 6568309"/>
              <a:gd name="connsiteY35" fmla="*/ 2018310 h 6858000"/>
              <a:gd name="connsiteX36" fmla="*/ 6321735 w 6568309"/>
              <a:gd name="connsiteY36" fmla="*/ 2071355 h 6858000"/>
              <a:gd name="connsiteX37" fmla="*/ 6322678 w 6568309"/>
              <a:gd name="connsiteY37" fmla="*/ 2141166 h 6858000"/>
              <a:gd name="connsiteX38" fmla="*/ 6321340 w 6568309"/>
              <a:gd name="connsiteY38" fmla="*/ 2154548 h 6858000"/>
              <a:gd name="connsiteX39" fmla="*/ 6316582 w 6568309"/>
              <a:gd name="connsiteY39" fmla="*/ 2158153 h 6858000"/>
              <a:gd name="connsiteX40" fmla="*/ 6311428 w 6568309"/>
              <a:gd name="connsiteY40" fmla="*/ 2178174 h 6858000"/>
              <a:gd name="connsiteX41" fmla="*/ 6310192 w 6568309"/>
              <a:gd name="connsiteY41" fmla="*/ 2202858 h 6858000"/>
              <a:gd name="connsiteX42" fmla="*/ 6309211 w 6568309"/>
              <a:gd name="connsiteY42" fmla="*/ 2320214 h 6858000"/>
              <a:gd name="connsiteX43" fmla="*/ 6300151 w 6568309"/>
              <a:gd name="connsiteY43" fmla="*/ 2417011 h 6858000"/>
              <a:gd name="connsiteX44" fmla="*/ 6295176 w 6568309"/>
              <a:gd name="connsiteY44" fmla="*/ 2454207 h 6858000"/>
              <a:gd name="connsiteX45" fmla="*/ 6293727 w 6568309"/>
              <a:gd name="connsiteY45" fmla="*/ 2487203 h 6858000"/>
              <a:gd name="connsiteX46" fmla="*/ 6285477 w 6568309"/>
              <a:gd name="connsiteY46" fmla="*/ 2512282 h 6858000"/>
              <a:gd name="connsiteX47" fmla="*/ 6286205 w 6568309"/>
              <a:gd name="connsiteY47" fmla="*/ 2514318 h 6858000"/>
              <a:gd name="connsiteX48" fmla="*/ 6304629 w 6568309"/>
              <a:gd name="connsiteY48" fmla="*/ 2574334 h 6858000"/>
              <a:gd name="connsiteX49" fmla="*/ 6303842 w 6568309"/>
              <a:gd name="connsiteY49" fmla="*/ 2579877 h 6858000"/>
              <a:gd name="connsiteX50" fmla="*/ 6303953 w 6568309"/>
              <a:gd name="connsiteY50" fmla="*/ 2608928 h 6858000"/>
              <a:gd name="connsiteX51" fmla="*/ 6303530 w 6568309"/>
              <a:gd name="connsiteY51" fmla="*/ 2613111 h 6858000"/>
              <a:gd name="connsiteX52" fmla="*/ 6297474 w 6568309"/>
              <a:gd name="connsiteY52" fmla="*/ 2621996 h 6858000"/>
              <a:gd name="connsiteX53" fmla="*/ 6299263 w 6568309"/>
              <a:gd name="connsiteY53" fmla="*/ 2634265 h 6858000"/>
              <a:gd name="connsiteX54" fmla="*/ 6293065 w 6568309"/>
              <a:gd name="connsiteY54" fmla="*/ 2647237 h 6858000"/>
              <a:gd name="connsiteX55" fmla="*/ 6297496 w 6568309"/>
              <a:gd name="connsiteY55" fmla="*/ 2650786 h 6858000"/>
              <a:gd name="connsiteX56" fmla="*/ 6301708 w 6568309"/>
              <a:gd name="connsiteY56" fmla="*/ 2661993 h 6858000"/>
              <a:gd name="connsiteX57" fmla="*/ 6295884 w 6568309"/>
              <a:gd name="connsiteY57" fmla="*/ 2670949 h 6858000"/>
              <a:gd name="connsiteX58" fmla="*/ 6291714 w 6568309"/>
              <a:gd name="connsiteY58" fmla="*/ 2690255 h 6858000"/>
              <a:gd name="connsiteX59" fmla="*/ 6292327 w 6568309"/>
              <a:gd name="connsiteY59" fmla="*/ 2695683 h 6858000"/>
              <a:gd name="connsiteX60" fmla="*/ 6284410 w 6568309"/>
              <a:gd name="connsiteY60" fmla="*/ 2713964 h 6858000"/>
              <a:gd name="connsiteX61" fmla="*/ 6280410 w 6568309"/>
              <a:gd name="connsiteY61" fmla="*/ 2730175 h 6858000"/>
              <a:gd name="connsiteX62" fmla="*/ 6288082 w 6568309"/>
              <a:gd name="connsiteY62" fmla="*/ 2763497 h 6858000"/>
              <a:gd name="connsiteX63" fmla="*/ 6260924 w 6568309"/>
              <a:gd name="connsiteY63" fmla="*/ 3051539 h 6858000"/>
              <a:gd name="connsiteX64" fmla="*/ 6210151 w 6568309"/>
              <a:gd name="connsiteY64" fmla="*/ 3335396 h 6858000"/>
              <a:gd name="connsiteX65" fmla="*/ 6212034 w 6568309"/>
              <a:gd name="connsiteY65" fmla="*/ 3456509 h 6858000"/>
              <a:gd name="connsiteX66" fmla="*/ 6197490 w 6568309"/>
              <a:gd name="connsiteY66" fmla="*/ 3531827 h 6858000"/>
              <a:gd name="connsiteX67" fmla="*/ 6208018 w 6568309"/>
              <a:gd name="connsiteY67" fmla="*/ 3570877 h 6858000"/>
              <a:gd name="connsiteX68" fmla="*/ 6205920 w 6568309"/>
              <a:gd name="connsiteY68" fmla="*/ 3583849 h 6858000"/>
              <a:gd name="connsiteX69" fmla="*/ 6199616 w 6568309"/>
              <a:gd name="connsiteY69" fmla="*/ 3592763 h 6858000"/>
              <a:gd name="connsiteX70" fmla="*/ 6181288 w 6568309"/>
              <a:gd name="connsiteY70" fmla="*/ 3653485 h 6858000"/>
              <a:gd name="connsiteX71" fmla="*/ 6175963 w 6568309"/>
              <a:gd name="connsiteY71" fmla="*/ 3670528 h 6858000"/>
              <a:gd name="connsiteX72" fmla="*/ 6176722 w 6568309"/>
              <a:gd name="connsiteY72" fmla="*/ 3685990 h 6858000"/>
              <a:gd name="connsiteX73" fmla="*/ 6181549 w 6568309"/>
              <a:gd name="connsiteY73" fmla="*/ 3690283 h 6858000"/>
              <a:gd name="connsiteX74" fmla="*/ 6179476 w 6568309"/>
              <a:gd name="connsiteY74" fmla="*/ 3699787 h 6858000"/>
              <a:gd name="connsiteX75" fmla="*/ 6180040 w 6568309"/>
              <a:gd name="connsiteY75" fmla="*/ 3702486 h 6858000"/>
              <a:gd name="connsiteX76" fmla="*/ 6182155 w 6568309"/>
              <a:gd name="connsiteY76" fmla="*/ 3717784 h 6858000"/>
              <a:gd name="connsiteX77" fmla="*/ 6158980 w 6568309"/>
              <a:gd name="connsiteY77" fmla="*/ 3746229 h 6858000"/>
              <a:gd name="connsiteX78" fmla="*/ 6096049 w 6568309"/>
              <a:gd name="connsiteY78" fmla="*/ 3924910 h 6858000"/>
              <a:gd name="connsiteX79" fmla="*/ 6069712 w 6568309"/>
              <a:gd name="connsiteY79" fmla="*/ 3989353 h 6858000"/>
              <a:gd name="connsiteX80" fmla="*/ 6067330 w 6568309"/>
              <a:gd name="connsiteY80" fmla="*/ 4033899 h 6858000"/>
              <a:gd name="connsiteX81" fmla="*/ 6061081 w 6568309"/>
              <a:gd name="connsiteY81" fmla="*/ 4142250 h 6858000"/>
              <a:gd name="connsiteX82" fmla="*/ 6042858 w 6568309"/>
              <a:gd name="connsiteY82" fmla="*/ 4329442 h 6858000"/>
              <a:gd name="connsiteX83" fmla="*/ 6034182 w 6568309"/>
              <a:gd name="connsiteY83" fmla="*/ 4456184 h 6858000"/>
              <a:gd name="connsiteX84" fmla="*/ 6029178 w 6568309"/>
              <a:gd name="connsiteY84" fmla="*/ 4468478 h 6858000"/>
              <a:gd name="connsiteX85" fmla="*/ 6029974 w 6568309"/>
              <a:gd name="connsiteY85" fmla="*/ 4469862 h 6858000"/>
              <a:gd name="connsiteX86" fmla="*/ 6028340 w 6568309"/>
              <a:gd name="connsiteY86" fmla="*/ 4483797 h 6858000"/>
              <a:gd name="connsiteX87" fmla="*/ 6025168 w 6568309"/>
              <a:gd name="connsiteY87" fmla="*/ 4487091 h 6858000"/>
              <a:gd name="connsiteX88" fmla="*/ 6023164 w 6568309"/>
              <a:gd name="connsiteY88" fmla="*/ 4496728 h 6858000"/>
              <a:gd name="connsiteX89" fmla="*/ 6016839 w 6568309"/>
              <a:gd name="connsiteY89" fmla="*/ 4515918 h 6858000"/>
              <a:gd name="connsiteX90" fmla="*/ 6017886 w 6568309"/>
              <a:gd name="connsiteY90" fmla="*/ 4519316 h 6858000"/>
              <a:gd name="connsiteX91" fmla="*/ 6011819 w 6568309"/>
              <a:gd name="connsiteY91" fmla="*/ 4547957 h 6858000"/>
              <a:gd name="connsiteX92" fmla="*/ 6012791 w 6568309"/>
              <a:gd name="connsiteY92" fmla="*/ 4548262 h 6858000"/>
              <a:gd name="connsiteX93" fmla="*/ 6015703 w 6568309"/>
              <a:gd name="connsiteY93" fmla="*/ 4555939 h 6858000"/>
              <a:gd name="connsiteX94" fmla="*/ 6018854 w 6568309"/>
              <a:gd name="connsiteY94" fmla="*/ 4570815 h 6858000"/>
              <a:gd name="connsiteX95" fmla="*/ 6033000 w 6568309"/>
              <a:gd name="connsiteY95" fmla="*/ 4633846 h 6858000"/>
              <a:gd name="connsiteX96" fmla="*/ 6032325 w 6568309"/>
              <a:gd name="connsiteY96" fmla="*/ 4639816 h 6858000"/>
              <a:gd name="connsiteX97" fmla="*/ 6032549 w 6568309"/>
              <a:gd name="connsiteY97" fmla="*/ 4639923 h 6858000"/>
              <a:gd name="connsiteX98" fmla="*/ 6032309 w 6568309"/>
              <a:gd name="connsiteY98" fmla="*/ 4646192 h 6858000"/>
              <a:gd name="connsiteX99" fmla="*/ 6031095 w 6568309"/>
              <a:gd name="connsiteY99" fmla="*/ 4650706 h 6858000"/>
              <a:gd name="connsiteX100" fmla="*/ 6029786 w 6568309"/>
              <a:gd name="connsiteY100" fmla="*/ 4662290 h 6858000"/>
              <a:gd name="connsiteX101" fmla="*/ 6030911 w 6568309"/>
              <a:gd name="connsiteY101" fmla="*/ 4666180 h 6858000"/>
              <a:gd name="connsiteX102" fmla="*/ 6033630 w 6568309"/>
              <a:gd name="connsiteY102" fmla="*/ 4667585 h 6858000"/>
              <a:gd name="connsiteX103" fmla="*/ 6033189 w 6568309"/>
              <a:gd name="connsiteY103" fmla="*/ 4668660 h 6858000"/>
              <a:gd name="connsiteX104" fmla="*/ 6038764 w 6568309"/>
              <a:gd name="connsiteY104" fmla="*/ 4689807 h 6858000"/>
              <a:gd name="connsiteX105" fmla="*/ 6042217 w 6568309"/>
              <a:gd name="connsiteY105" fmla="*/ 4737890 h 6858000"/>
              <a:gd name="connsiteX106" fmla="*/ 6040543 w 6568309"/>
              <a:gd name="connsiteY106" fmla="*/ 4765657 h 6858000"/>
              <a:gd name="connsiteX107" fmla="*/ 6039956 w 6568309"/>
              <a:gd name="connsiteY107" fmla="*/ 4841463 h 6858000"/>
              <a:gd name="connsiteX108" fmla="*/ 6057123 w 6568309"/>
              <a:gd name="connsiteY108" fmla="*/ 4969863 h 6858000"/>
              <a:gd name="connsiteX109" fmla="*/ 6055039 w 6568309"/>
              <a:gd name="connsiteY109" fmla="*/ 4974028 h 6858000"/>
              <a:gd name="connsiteX110" fmla="*/ 6053462 w 6568309"/>
              <a:gd name="connsiteY110" fmla="*/ 4980318 h 6858000"/>
              <a:gd name="connsiteX111" fmla="*/ 6053643 w 6568309"/>
              <a:gd name="connsiteY111" fmla="*/ 4980501 h 6858000"/>
              <a:gd name="connsiteX112" fmla="*/ 6051733 w 6568309"/>
              <a:gd name="connsiteY112" fmla="*/ 4986338 h 6858000"/>
              <a:gd name="connsiteX113" fmla="*/ 6049602 w 6568309"/>
              <a:gd name="connsiteY113" fmla="*/ 4991296 h 6858000"/>
              <a:gd name="connsiteX114" fmla="*/ 6075165 w 6568309"/>
              <a:gd name="connsiteY114" fmla="*/ 5076895 h 6858000"/>
              <a:gd name="connsiteX115" fmla="*/ 6073751 w 6568309"/>
              <a:gd name="connsiteY115" fmla="*/ 5081568 h 6858000"/>
              <a:gd name="connsiteX116" fmla="*/ 6073150 w 6568309"/>
              <a:gd name="connsiteY116" fmla="*/ 5088173 h 6858000"/>
              <a:gd name="connsiteX117" fmla="*/ 6073355 w 6568309"/>
              <a:gd name="connsiteY117" fmla="*/ 5088300 h 6858000"/>
              <a:gd name="connsiteX118" fmla="*/ 6072362 w 6568309"/>
              <a:gd name="connsiteY118" fmla="*/ 5094558 h 6858000"/>
              <a:gd name="connsiteX119" fmla="*/ 6064726 w 6568309"/>
              <a:gd name="connsiteY119" fmla="*/ 5125620 h 6858000"/>
              <a:gd name="connsiteX120" fmla="*/ 6065415 w 6568309"/>
              <a:gd name="connsiteY120" fmla="*/ 5268004 h 6858000"/>
              <a:gd name="connsiteX121" fmla="*/ 6066081 w 6568309"/>
              <a:gd name="connsiteY121" fmla="*/ 5269530 h 6858000"/>
              <a:gd name="connsiteX122" fmla="*/ 6043407 w 6568309"/>
              <a:gd name="connsiteY122" fmla="*/ 5390941 h 6858000"/>
              <a:gd name="connsiteX123" fmla="*/ 6025377 w 6568309"/>
              <a:gd name="connsiteY123" fmla="*/ 5539927 h 6858000"/>
              <a:gd name="connsiteX124" fmla="*/ 6010052 w 6568309"/>
              <a:gd name="connsiteY124" fmla="*/ 5791594 h 6858000"/>
              <a:gd name="connsiteX125" fmla="*/ 5994220 w 6568309"/>
              <a:gd name="connsiteY125" fmla="*/ 5855206 h 6858000"/>
              <a:gd name="connsiteX126" fmla="*/ 5982580 w 6568309"/>
              <a:gd name="connsiteY126" fmla="*/ 5873582 h 6858000"/>
              <a:gd name="connsiteX127" fmla="*/ 5983608 w 6568309"/>
              <a:gd name="connsiteY127" fmla="*/ 5876037 h 6858000"/>
              <a:gd name="connsiteX128" fmla="*/ 5983535 w 6568309"/>
              <a:gd name="connsiteY128" fmla="*/ 5886534 h 6858000"/>
              <a:gd name="connsiteX129" fmla="*/ 5988737 w 6568309"/>
              <a:gd name="connsiteY129" fmla="*/ 5888644 h 6858000"/>
              <a:gd name="connsiteX130" fmla="*/ 5992371 w 6568309"/>
              <a:gd name="connsiteY130" fmla="*/ 5903832 h 6858000"/>
              <a:gd name="connsiteX131" fmla="*/ 5990780 w 6568309"/>
              <a:gd name="connsiteY131" fmla="*/ 5923391 h 6858000"/>
              <a:gd name="connsiteX132" fmla="*/ 5993870 w 6568309"/>
              <a:gd name="connsiteY132" fmla="*/ 6013205 h 6858000"/>
              <a:gd name="connsiteX133" fmla="*/ 5997673 w 6568309"/>
              <a:gd name="connsiteY133" fmla="*/ 6074018 h 6858000"/>
              <a:gd name="connsiteX134" fmla="*/ 6014840 w 6568309"/>
              <a:gd name="connsiteY134" fmla="*/ 6130837 h 6858000"/>
              <a:gd name="connsiteX135" fmla="*/ 6010704 w 6568309"/>
              <a:gd name="connsiteY135" fmla="*/ 6152982 h 6858000"/>
              <a:gd name="connsiteX136" fmla="*/ 6038294 w 6568309"/>
              <a:gd name="connsiteY136" fmla="*/ 6221100 h 6858000"/>
              <a:gd name="connsiteX137" fmla="*/ 6052331 w 6568309"/>
              <a:gd name="connsiteY137" fmla="*/ 6287550 h 6858000"/>
              <a:gd name="connsiteX138" fmla="*/ 6074143 w 6568309"/>
              <a:gd name="connsiteY138" fmla="*/ 6401595 h 6858000"/>
              <a:gd name="connsiteX139" fmla="*/ 6060199 w 6568309"/>
              <a:gd name="connsiteY139" fmla="*/ 6487110 h 6858000"/>
              <a:gd name="connsiteX140" fmla="*/ 6081156 w 6568309"/>
              <a:gd name="connsiteY140" fmla="*/ 6588589 h 6858000"/>
              <a:gd name="connsiteX141" fmla="*/ 6114944 w 6568309"/>
              <a:gd name="connsiteY141" fmla="*/ 6769963 h 6858000"/>
              <a:gd name="connsiteX142" fmla="*/ 6128950 w 6568309"/>
              <a:gd name="connsiteY142" fmla="*/ 6835814 h 6858000"/>
              <a:gd name="connsiteX143" fmla="*/ 6132536 w 6568309"/>
              <a:gd name="connsiteY143" fmla="*/ 6858000 h 6858000"/>
              <a:gd name="connsiteX144" fmla="*/ 4789511 w 6568309"/>
              <a:gd name="connsiteY144" fmla="*/ 6858000 h 6858000"/>
              <a:gd name="connsiteX145" fmla="*/ 1866294 w 6568309"/>
              <a:gd name="connsiteY145" fmla="*/ 6858000 h 6858000"/>
              <a:gd name="connsiteX146" fmla="*/ 1705866 w 6568309"/>
              <a:gd name="connsiteY146" fmla="*/ 6858000 h 6858000"/>
              <a:gd name="connsiteX147" fmla="*/ 1343025 w 6568309"/>
              <a:gd name="connsiteY147" fmla="*/ 6858000 h 6858000"/>
              <a:gd name="connsiteX148" fmla="*/ 523269 w 6568309"/>
              <a:gd name="connsiteY148" fmla="*/ 6858000 h 6858000"/>
              <a:gd name="connsiteX149" fmla="*/ 362841 w 6568309"/>
              <a:gd name="connsiteY149" fmla="*/ 6858000 h 6858000"/>
              <a:gd name="connsiteX150" fmla="*/ 0 w 6568309"/>
              <a:gd name="connsiteY15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</a:cxnLst>
            <a:rect l="l" t="t" r="r" b="b"/>
            <a:pathLst>
              <a:path w="6568309" h="6858000">
                <a:moveTo>
                  <a:pt x="0" y="0"/>
                </a:moveTo>
                <a:lnTo>
                  <a:pt x="362841" y="0"/>
                </a:lnTo>
                <a:lnTo>
                  <a:pt x="523269" y="0"/>
                </a:lnTo>
                <a:lnTo>
                  <a:pt x="1343025" y="0"/>
                </a:lnTo>
                <a:lnTo>
                  <a:pt x="1705866" y="0"/>
                </a:lnTo>
                <a:lnTo>
                  <a:pt x="1866294" y="0"/>
                </a:lnTo>
                <a:lnTo>
                  <a:pt x="5225154" y="0"/>
                </a:lnTo>
                <a:lnTo>
                  <a:pt x="6568179" y="0"/>
                </a:lnTo>
                <a:lnTo>
                  <a:pt x="6568309" y="1"/>
                </a:lnTo>
                <a:lnTo>
                  <a:pt x="6562951" y="30700"/>
                </a:lnTo>
                <a:cubicBezTo>
                  <a:pt x="6559126" y="84364"/>
                  <a:pt x="6548218" y="241149"/>
                  <a:pt x="6547446" y="310025"/>
                </a:cubicBezTo>
                <a:cubicBezTo>
                  <a:pt x="6550151" y="367544"/>
                  <a:pt x="6557712" y="408251"/>
                  <a:pt x="6558316" y="443960"/>
                </a:cubicBezTo>
                <a:cubicBezTo>
                  <a:pt x="6555224" y="499397"/>
                  <a:pt x="6534767" y="604434"/>
                  <a:pt x="6528896" y="642659"/>
                </a:cubicBezTo>
                <a:cubicBezTo>
                  <a:pt x="6535204" y="657287"/>
                  <a:pt x="6515365" y="658191"/>
                  <a:pt x="6523095" y="673307"/>
                </a:cubicBezTo>
                <a:cubicBezTo>
                  <a:pt x="6523388" y="693769"/>
                  <a:pt x="6506868" y="797295"/>
                  <a:pt x="6496169" y="839641"/>
                </a:cubicBezTo>
                <a:cubicBezTo>
                  <a:pt x="6484119" y="887148"/>
                  <a:pt x="6457817" y="937731"/>
                  <a:pt x="6450789" y="958357"/>
                </a:cubicBezTo>
                <a:cubicBezTo>
                  <a:pt x="6443760" y="978983"/>
                  <a:pt x="6459217" y="936930"/>
                  <a:pt x="6453996" y="963398"/>
                </a:cubicBezTo>
                <a:cubicBezTo>
                  <a:pt x="6448777" y="989867"/>
                  <a:pt x="6425575" y="1087010"/>
                  <a:pt x="6419467" y="1117169"/>
                </a:cubicBezTo>
                <a:cubicBezTo>
                  <a:pt x="6431540" y="1118586"/>
                  <a:pt x="6409651" y="1135372"/>
                  <a:pt x="6417348" y="1144352"/>
                </a:cubicBezTo>
                <a:cubicBezTo>
                  <a:pt x="6424109" y="1150681"/>
                  <a:pt x="6419047" y="1157251"/>
                  <a:pt x="6418473" y="1164484"/>
                </a:cubicBezTo>
                <a:cubicBezTo>
                  <a:pt x="6423767" y="1173524"/>
                  <a:pt x="6413947" y="1205209"/>
                  <a:pt x="6406979" y="1213829"/>
                </a:cubicBezTo>
                <a:cubicBezTo>
                  <a:pt x="6382818" y="1235037"/>
                  <a:pt x="6400452" y="1277327"/>
                  <a:pt x="6381928" y="1294823"/>
                </a:cubicBezTo>
                <a:cubicBezTo>
                  <a:pt x="6379195" y="1300845"/>
                  <a:pt x="6378069" y="1306615"/>
                  <a:pt x="6377948" y="1312193"/>
                </a:cubicBezTo>
                <a:lnTo>
                  <a:pt x="6379894" y="1327626"/>
                </a:lnTo>
                <a:lnTo>
                  <a:pt x="6385024" y="1331644"/>
                </a:lnTo>
                <a:lnTo>
                  <a:pt x="6383696" y="1341276"/>
                </a:lnTo>
                <a:cubicBezTo>
                  <a:pt x="6383952" y="1342166"/>
                  <a:pt x="6384208" y="1343055"/>
                  <a:pt x="6384464" y="1343945"/>
                </a:cubicBezTo>
                <a:cubicBezTo>
                  <a:pt x="6385957" y="1349040"/>
                  <a:pt x="6387253" y="1354080"/>
                  <a:pt x="6387748" y="1359134"/>
                </a:cubicBezTo>
                <a:cubicBezTo>
                  <a:pt x="6384363" y="1373109"/>
                  <a:pt x="6372802" y="1397612"/>
                  <a:pt x="6364157" y="1427803"/>
                </a:cubicBezTo>
                <a:cubicBezTo>
                  <a:pt x="6348141" y="1460349"/>
                  <a:pt x="6348362" y="1505076"/>
                  <a:pt x="6335874" y="1540278"/>
                </a:cubicBezTo>
                <a:lnTo>
                  <a:pt x="6331892" y="1547262"/>
                </a:lnTo>
                <a:lnTo>
                  <a:pt x="6332744" y="1577056"/>
                </a:lnTo>
                <a:cubicBezTo>
                  <a:pt x="6335859" y="1582205"/>
                  <a:pt x="6336674" y="1589568"/>
                  <a:pt x="6333604" y="1595898"/>
                </a:cubicBezTo>
                <a:lnTo>
                  <a:pt x="6324749" y="1703726"/>
                </a:lnTo>
                <a:cubicBezTo>
                  <a:pt x="6324080" y="1739332"/>
                  <a:pt x="6318019" y="1754453"/>
                  <a:pt x="6329594" y="1809535"/>
                </a:cubicBezTo>
                <a:cubicBezTo>
                  <a:pt x="6344930" y="1868036"/>
                  <a:pt x="6323725" y="1952670"/>
                  <a:pt x="6329062" y="2018310"/>
                </a:cubicBezTo>
                <a:cubicBezTo>
                  <a:pt x="6308075" y="2053162"/>
                  <a:pt x="6326925" y="2034561"/>
                  <a:pt x="6321735" y="2071355"/>
                </a:cubicBezTo>
                <a:lnTo>
                  <a:pt x="6322678" y="2141166"/>
                </a:lnTo>
                <a:lnTo>
                  <a:pt x="6321340" y="2154548"/>
                </a:lnTo>
                <a:lnTo>
                  <a:pt x="6316582" y="2158153"/>
                </a:lnTo>
                <a:lnTo>
                  <a:pt x="6311428" y="2178174"/>
                </a:lnTo>
                <a:cubicBezTo>
                  <a:pt x="6310177" y="2185696"/>
                  <a:pt x="6309622" y="2193828"/>
                  <a:pt x="6310192" y="2202858"/>
                </a:cubicBezTo>
                <a:cubicBezTo>
                  <a:pt x="6319667" y="2232772"/>
                  <a:pt x="6296459" y="2283357"/>
                  <a:pt x="6309211" y="2320214"/>
                </a:cubicBezTo>
                <a:cubicBezTo>
                  <a:pt x="6307537" y="2355906"/>
                  <a:pt x="6302490" y="2394678"/>
                  <a:pt x="6300151" y="2417011"/>
                </a:cubicBezTo>
                <a:cubicBezTo>
                  <a:pt x="6292303" y="2426377"/>
                  <a:pt x="6304439" y="2456509"/>
                  <a:pt x="6295176" y="2454207"/>
                </a:cubicBezTo>
                <a:cubicBezTo>
                  <a:pt x="6299335" y="2464947"/>
                  <a:pt x="6297305" y="2476105"/>
                  <a:pt x="6293727" y="2487203"/>
                </a:cubicBezTo>
                <a:lnTo>
                  <a:pt x="6285477" y="2512282"/>
                </a:lnTo>
                <a:cubicBezTo>
                  <a:pt x="6285720" y="2512961"/>
                  <a:pt x="6285962" y="2513640"/>
                  <a:pt x="6286205" y="2514318"/>
                </a:cubicBezTo>
                <a:cubicBezTo>
                  <a:pt x="6292347" y="2534324"/>
                  <a:pt x="6298487" y="2554328"/>
                  <a:pt x="6304629" y="2574334"/>
                </a:cubicBezTo>
                <a:lnTo>
                  <a:pt x="6303842" y="2579877"/>
                </a:lnTo>
                <a:cubicBezTo>
                  <a:pt x="6303729" y="2585644"/>
                  <a:pt x="6304006" y="2603388"/>
                  <a:pt x="6303953" y="2608928"/>
                </a:cubicBezTo>
                <a:lnTo>
                  <a:pt x="6303530" y="2613111"/>
                </a:lnTo>
                <a:lnTo>
                  <a:pt x="6297474" y="2621996"/>
                </a:lnTo>
                <a:lnTo>
                  <a:pt x="6299263" y="2634265"/>
                </a:lnTo>
                <a:lnTo>
                  <a:pt x="6293065" y="2647237"/>
                </a:lnTo>
                <a:cubicBezTo>
                  <a:pt x="6294685" y="2648158"/>
                  <a:pt x="6296180" y="2649356"/>
                  <a:pt x="6297496" y="2650786"/>
                </a:cubicBezTo>
                <a:lnTo>
                  <a:pt x="6301708" y="2661993"/>
                </a:lnTo>
                <a:lnTo>
                  <a:pt x="6295884" y="2670949"/>
                </a:lnTo>
                <a:cubicBezTo>
                  <a:pt x="6304913" y="2672007"/>
                  <a:pt x="6294429" y="2681695"/>
                  <a:pt x="6291714" y="2690255"/>
                </a:cubicBezTo>
                <a:lnTo>
                  <a:pt x="6292327" y="2695683"/>
                </a:lnTo>
                <a:lnTo>
                  <a:pt x="6284410" y="2713964"/>
                </a:lnTo>
                <a:lnTo>
                  <a:pt x="6280410" y="2730175"/>
                </a:lnTo>
                <a:lnTo>
                  <a:pt x="6288082" y="2763497"/>
                </a:lnTo>
                <a:lnTo>
                  <a:pt x="6260924" y="3051539"/>
                </a:lnTo>
                <a:cubicBezTo>
                  <a:pt x="6251455" y="3165645"/>
                  <a:pt x="6222174" y="3216611"/>
                  <a:pt x="6210151" y="3335396"/>
                </a:cubicBezTo>
                <a:lnTo>
                  <a:pt x="6212034" y="3456509"/>
                </a:lnTo>
                <a:lnTo>
                  <a:pt x="6197490" y="3531827"/>
                </a:lnTo>
                <a:lnTo>
                  <a:pt x="6208018" y="3570877"/>
                </a:lnTo>
                <a:lnTo>
                  <a:pt x="6205920" y="3583849"/>
                </a:lnTo>
                <a:lnTo>
                  <a:pt x="6199616" y="3592763"/>
                </a:lnTo>
                <a:cubicBezTo>
                  <a:pt x="6191839" y="3613948"/>
                  <a:pt x="6196204" y="3641245"/>
                  <a:pt x="6181288" y="3653485"/>
                </a:cubicBezTo>
                <a:cubicBezTo>
                  <a:pt x="6178087" y="3659316"/>
                  <a:pt x="6176516" y="3664985"/>
                  <a:pt x="6175963" y="3670528"/>
                </a:cubicBezTo>
                <a:lnTo>
                  <a:pt x="6176722" y="3685990"/>
                </a:lnTo>
                <a:lnTo>
                  <a:pt x="6181549" y="3690283"/>
                </a:lnTo>
                <a:lnTo>
                  <a:pt x="6179476" y="3699787"/>
                </a:lnTo>
                <a:cubicBezTo>
                  <a:pt x="6179664" y="3700686"/>
                  <a:pt x="6179852" y="3701586"/>
                  <a:pt x="6180040" y="3702486"/>
                </a:cubicBezTo>
                <a:cubicBezTo>
                  <a:pt x="6181140" y="3707637"/>
                  <a:pt x="6182047" y="3712728"/>
                  <a:pt x="6182155" y="3717784"/>
                </a:cubicBezTo>
                <a:cubicBezTo>
                  <a:pt x="6156678" y="3711701"/>
                  <a:pt x="6178864" y="3759789"/>
                  <a:pt x="6158980" y="3746229"/>
                </a:cubicBezTo>
                <a:cubicBezTo>
                  <a:pt x="6144630" y="3780750"/>
                  <a:pt x="6117520" y="3867558"/>
                  <a:pt x="6096049" y="3924910"/>
                </a:cubicBezTo>
                <a:lnTo>
                  <a:pt x="6069712" y="3989353"/>
                </a:lnTo>
                <a:lnTo>
                  <a:pt x="6067330" y="4033899"/>
                </a:lnTo>
                <a:cubicBezTo>
                  <a:pt x="6065506" y="4070470"/>
                  <a:pt x="6063599" y="4110146"/>
                  <a:pt x="6061081" y="4142250"/>
                </a:cubicBezTo>
                <a:cubicBezTo>
                  <a:pt x="6055260" y="4200007"/>
                  <a:pt x="6045907" y="4278998"/>
                  <a:pt x="6042858" y="4329442"/>
                </a:cubicBezTo>
                <a:cubicBezTo>
                  <a:pt x="6038376" y="4381764"/>
                  <a:pt x="6036461" y="4433012"/>
                  <a:pt x="6034182" y="4456184"/>
                </a:cubicBezTo>
                <a:lnTo>
                  <a:pt x="6029178" y="4468478"/>
                </a:lnTo>
                <a:lnTo>
                  <a:pt x="6029974" y="4469862"/>
                </a:lnTo>
                <a:cubicBezTo>
                  <a:pt x="6031287" y="4476321"/>
                  <a:pt x="6030316" y="4480555"/>
                  <a:pt x="6028340" y="4483797"/>
                </a:cubicBezTo>
                <a:lnTo>
                  <a:pt x="6025168" y="4487091"/>
                </a:lnTo>
                <a:lnTo>
                  <a:pt x="6023164" y="4496728"/>
                </a:lnTo>
                <a:lnTo>
                  <a:pt x="6016839" y="4515918"/>
                </a:lnTo>
                <a:cubicBezTo>
                  <a:pt x="6017189" y="4517049"/>
                  <a:pt x="6017537" y="4518182"/>
                  <a:pt x="6017886" y="4519316"/>
                </a:cubicBezTo>
                <a:lnTo>
                  <a:pt x="6011819" y="4547957"/>
                </a:lnTo>
                <a:lnTo>
                  <a:pt x="6012791" y="4548262"/>
                </a:lnTo>
                <a:cubicBezTo>
                  <a:pt x="6014837" y="4549595"/>
                  <a:pt x="6016087" y="4551811"/>
                  <a:pt x="6015703" y="4555939"/>
                </a:cubicBezTo>
                <a:cubicBezTo>
                  <a:pt x="6031790" y="4548276"/>
                  <a:pt x="6021405" y="4557977"/>
                  <a:pt x="6018854" y="4570815"/>
                </a:cubicBezTo>
                <a:cubicBezTo>
                  <a:pt x="6021736" y="4583801"/>
                  <a:pt x="6030754" y="4622347"/>
                  <a:pt x="6033000" y="4633846"/>
                </a:cubicBezTo>
                <a:lnTo>
                  <a:pt x="6032325" y="4639816"/>
                </a:lnTo>
                <a:lnTo>
                  <a:pt x="6032549" y="4639923"/>
                </a:lnTo>
                <a:cubicBezTo>
                  <a:pt x="6032911" y="4641190"/>
                  <a:pt x="6032878" y="4643141"/>
                  <a:pt x="6032309" y="4646192"/>
                </a:cubicBezTo>
                <a:lnTo>
                  <a:pt x="6031095" y="4650706"/>
                </a:lnTo>
                <a:lnTo>
                  <a:pt x="6029786" y="4662290"/>
                </a:lnTo>
                <a:cubicBezTo>
                  <a:pt x="6030161" y="4663587"/>
                  <a:pt x="6030536" y="4664883"/>
                  <a:pt x="6030911" y="4666180"/>
                </a:cubicBezTo>
                <a:lnTo>
                  <a:pt x="6033630" y="4667585"/>
                </a:lnTo>
                <a:lnTo>
                  <a:pt x="6033189" y="4668660"/>
                </a:lnTo>
                <a:cubicBezTo>
                  <a:pt x="6027286" y="4676831"/>
                  <a:pt x="6019767" y="4679345"/>
                  <a:pt x="6038764" y="4689807"/>
                </a:cubicBezTo>
                <a:cubicBezTo>
                  <a:pt x="6028616" y="4708535"/>
                  <a:pt x="6040474" y="4712235"/>
                  <a:pt x="6042217" y="4737890"/>
                </a:cubicBezTo>
                <a:cubicBezTo>
                  <a:pt x="6033362" y="4748600"/>
                  <a:pt x="6035273" y="4757223"/>
                  <a:pt x="6040543" y="4765657"/>
                </a:cubicBezTo>
                <a:cubicBezTo>
                  <a:pt x="6034416" y="4790618"/>
                  <a:pt x="6040696" y="4813399"/>
                  <a:pt x="6039956" y="4841463"/>
                </a:cubicBezTo>
                <a:lnTo>
                  <a:pt x="6057123" y="4969863"/>
                </a:lnTo>
                <a:lnTo>
                  <a:pt x="6055039" y="4974028"/>
                </a:lnTo>
                <a:cubicBezTo>
                  <a:pt x="6053860" y="4976933"/>
                  <a:pt x="6053409" y="4978909"/>
                  <a:pt x="6053462" y="4980318"/>
                </a:cubicBezTo>
                <a:lnTo>
                  <a:pt x="6053643" y="4980501"/>
                </a:lnTo>
                <a:lnTo>
                  <a:pt x="6051733" y="4986338"/>
                </a:lnTo>
                <a:lnTo>
                  <a:pt x="6049602" y="4991296"/>
                </a:lnTo>
                <a:cubicBezTo>
                  <a:pt x="6058123" y="5019829"/>
                  <a:pt x="6066643" y="5048361"/>
                  <a:pt x="6075165" y="5076895"/>
                </a:cubicBezTo>
                <a:lnTo>
                  <a:pt x="6073751" y="5081568"/>
                </a:lnTo>
                <a:cubicBezTo>
                  <a:pt x="6073034" y="5084748"/>
                  <a:pt x="6072888" y="5086810"/>
                  <a:pt x="6073150" y="5088173"/>
                </a:cubicBezTo>
                <a:lnTo>
                  <a:pt x="6073355" y="5088300"/>
                </a:lnTo>
                <a:lnTo>
                  <a:pt x="6072362" y="5094558"/>
                </a:lnTo>
                <a:cubicBezTo>
                  <a:pt x="6070184" y="5105196"/>
                  <a:pt x="6067588" y="5115626"/>
                  <a:pt x="6064726" y="5125620"/>
                </a:cubicBezTo>
                <a:cubicBezTo>
                  <a:pt x="6063568" y="5154527"/>
                  <a:pt x="6065189" y="5244020"/>
                  <a:pt x="6065415" y="5268004"/>
                </a:cubicBezTo>
                <a:cubicBezTo>
                  <a:pt x="6065637" y="5268513"/>
                  <a:pt x="6065860" y="5269021"/>
                  <a:pt x="6066081" y="5269530"/>
                </a:cubicBezTo>
                <a:lnTo>
                  <a:pt x="6043407" y="5390941"/>
                </a:lnTo>
                <a:cubicBezTo>
                  <a:pt x="6032545" y="5438194"/>
                  <a:pt x="6020942" y="5465286"/>
                  <a:pt x="6025377" y="5539927"/>
                </a:cubicBezTo>
                <a:cubicBezTo>
                  <a:pt x="6019787" y="5610775"/>
                  <a:pt x="6013913" y="5740573"/>
                  <a:pt x="6010052" y="5791594"/>
                </a:cubicBezTo>
                <a:cubicBezTo>
                  <a:pt x="5989401" y="5787060"/>
                  <a:pt x="6018524" y="5849672"/>
                  <a:pt x="5994220" y="5855206"/>
                </a:cubicBezTo>
                <a:cubicBezTo>
                  <a:pt x="5995282" y="5860240"/>
                  <a:pt x="5980598" y="5868910"/>
                  <a:pt x="5982580" y="5873582"/>
                </a:cubicBezTo>
                <a:cubicBezTo>
                  <a:pt x="5982922" y="5874401"/>
                  <a:pt x="5983265" y="5875218"/>
                  <a:pt x="5983608" y="5876037"/>
                </a:cubicBezTo>
                <a:lnTo>
                  <a:pt x="5983535" y="5886534"/>
                </a:lnTo>
                <a:lnTo>
                  <a:pt x="5988737" y="5888644"/>
                </a:lnTo>
                <a:cubicBezTo>
                  <a:pt x="5989948" y="5893707"/>
                  <a:pt x="5991159" y="5898769"/>
                  <a:pt x="5992371" y="5903832"/>
                </a:cubicBezTo>
                <a:cubicBezTo>
                  <a:pt x="5992924" y="5909651"/>
                  <a:pt x="5992578" y="5916068"/>
                  <a:pt x="5990780" y="5923391"/>
                </a:cubicBezTo>
                <a:cubicBezTo>
                  <a:pt x="5975822" y="5948880"/>
                  <a:pt x="6013580" y="5981626"/>
                  <a:pt x="5993870" y="6013205"/>
                </a:cubicBezTo>
                <a:cubicBezTo>
                  <a:pt x="5988486" y="6024901"/>
                  <a:pt x="5991718" y="6066777"/>
                  <a:pt x="5997673" y="6074018"/>
                </a:cubicBezTo>
                <a:cubicBezTo>
                  <a:pt x="5998007" y="6081731"/>
                  <a:pt x="6007861" y="6126985"/>
                  <a:pt x="6014840" y="6130837"/>
                </a:cubicBezTo>
                <a:cubicBezTo>
                  <a:pt x="6022998" y="6137057"/>
                  <a:pt x="5999420" y="6156330"/>
                  <a:pt x="6010704" y="6152982"/>
                </a:cubicBezTo>
                <a:cubicBezTo>
                  <a:pt x="6008682" y="6186619"/>
                  <a:pt x="6039938" y="6191636"/>
                  <a:pt x="6038294" y="6221100"/>
                </a:cubicBezTo>
                <a:cubicBezTo>
                  <a:pt x="6039643" y="6222126"/>
                  <a:pt x="6046356" y="6257468"/>
                  <a:pt x="6052331" y="6287550"/>
                </a:cubicBezTo>
                <a:cubicBezTo>
                  <a:pt x="6058307" y="6317632"/>
                  <a:pt x="6082079" y="6391312"/>
                  <a:pt x="6074143" y="6401595"/>
                </a:cubicBezTo>
                <a:cubicBezTo>
                  <a:pt x="6074931" y="6423902"/>
                  <a:pt x="6059614" y="6432919"/>
                  <a:pt x="6060199" y="6487110"/>
                </a:cubicBezTo>
                <a:cubicBezTo>
                  <a:pt x="6075583" y="6574474"/>
                  <a:pt x="6076150" y="6553611"/>
                  <a:pt x="6081156" y="6588589"/>
                </a:cubicBezTo>
                <a:cubicBezTo>
                  <a:pt x="6102088" y="6637976"/>
                  <a:pt x="6067660" y="6687723"/>
                  <a:pt x="6114944" y="6769963"/>
                </a:cubicBezTo>
                <a:cubicBezTo>
                  <a:pt x="6130462" y="6819284"/>
                  <a:pt x="6119243" y="6817955"/>
                  <a:pt x="6128950" y="6835814"/>
                </a:cubicBezTo>
                <a:lnTo>
                  <a:pt x="6132536" y="6858000"/>
                </a:lnTo>
                <a:lnTo>
                  <a:pt x="4789511" y="6858000"/>
                </a:lnTo>
                <a:lnTo>
                  <a:pt x="1866294" y="6858000"/>
                </a:lnTo>
                <a:lnTo>
                  <a:pt x="1705866" y="6858000"/>
                </a:lnTo>
                <a:lnTo>
                  <a:pt x="1343025" y="6858000"/>
                </a:lnTo>
                <a:lnTo>
                  <a:pt x="523269" y="6858000"/>
                </a:lnTo>
                <a:lnTo>
                  <a:pt x="3628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F1DCFC3-A6C7-C74A-956E-7311CCFBF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600"/>
            <a:ext cx="4784796" cy="133084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Příprava dítěte na setkání IPK - jednostránkový profil</a:t>
            </a:r>
          </a:p>
        </p:txBody>
      </p:sp>
      <p:sp>
        <p:nvSpPr>
          <p:cNvPr id="19" name="Zástupný text 18">
            <a:extLst>
              <a:ext uri="{FF2B5EF4-FFF2-40B4-BE49-F238E27FC236}">
                <a16:creationId xmlns:a16="http://schemas.microsoft.com/office/drawing/2014/main" id="{CC67ED0E-3DD9-2241-8534-81529C73D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37034" y="2194102"/>
            <a:ext cx="4438036" cy="3908585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>
                <a:hlinkClick r:id="rId2"/>
              </a:rPr>
              <a:t>https://www.amalthea.cz/ipk-jednostrankove-profily-ke-stazeni/</a:t>
            </a:r>
            <a:endParaRPr lang="en-US" sz="2000"/>
          </a:p>
          <a:p>
            <a:pPr indent="-228600"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000"/>
              <a:t>https://lumos.contentfiles.net/media/assets/file/Manual_Pracovni_archy.pdf?</a:t>
            </a:r>
          </a:p>
        </p:txBody>
      </p:sp>
      <p:pic>
        <p:nvPicPr>
          <p:cNvPr id="18" name="Zástupný obsah 17">
            <a:extLst>
              <a:ext uri="{FF2B5EF4-FFF2-40B4-BE49-F238E27FC236}">
                <a16:creationId xmlns:a16="http://schemas.microsoft.com/office/drawing/2014/main" id="{5897B57B-C5F8-8D47-A9A1-3D0D156B71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234344" y="717012"/>
            <a:ext cx="4030181" cy="54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364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128F3BD-7564-4310-B528-888E64F87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72B7C66-0922-D348-8350-0A6C9F087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609600"/>
            <a:ext cx="8548386" cy="1282459"/>
          </a:xfrm>
        </p:spPr>
        <p:txBody>
          <a:bodyPr>
            <a:normAutofit/>
          </a:bodyPr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820732-DF08-1340-9BBD-D0D13B72C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5" y="2147358"/>
            <a:ext cx="8548386" cy="4076394"/>
          </a:xfrm>
        </p:spPr>
        <p:txBody>
          <a:bodyPr>
            <a:normAutofit/>
          </a:bodyPr>
          <a:lstStyle/>
          <a:p>
            <a:r>
              <a:rPr lang="cs-CZ" sz="2000"/>
              <a:t>Lumos(2014) .Vyhodnocování potřeb dětí. Praktický průvodce. Praha. </a:t>
            </a:r>
            <a:r>
              <a:rPr lang="cs-CZ" sz="2000">
                <a:hlinkClick r:id="rId2"/>
              </a:rPr>
              <a:t>D</a:t>
            </a:r>
            <a:r>
              <a:rPr lang="cs-CZ" sz="2000"/>
              <a:t>ostupné z</a:t>
            </a:r>
            <a:r>
              <a:rPr lang="cs-CZ" sz="2000" cap="all"/>
              <a:t> </a:t>
            </a:r>
            <a:r>
              <a:rPr lang="cs-CZ" sz="2000">
                <a:hlinkClick r:id="rId2"/>
              </a:rPr>
              <a:t>https://www.wearelumos.org/czechrepublic/media-centre/publications/vyhodnocován%C3%AD-potřeb-dět%C3%AD/</a:t>
            </a:r>
            <a:r>
              <a:rPr lang="cs-CZ" sz="2000"/>
              <a:t>?</a:t>
            </a:r>
          </a:p>
          <a:p>
            <a:r>
              <a:rPr lang="cs-CZ" sz="2000"/>
              <a:t>MPSV (2011). Manuál k případovým konferencím. Praha. Dostupné z </a:t>
            </a:r>
            <a:r>
              <a:rPr lang="cs-CZ" sz="2000">
                <a:hlinkClick r:id="rId3"/>
              </a:rPr>
              <a:t>https://www.mpsv.cz/documents/20142/954480/manual.pdf/acf5d4a4-2427-aff8-c229-e2a2ce81f5db</a:t>
            </a:r>
            <a:endParaRPr lang="cs-CZ" sz="2000"/>
          </a:p>
          <a:p>
            <a:r>
              <a:rPr lang="cs-CZ" sz="2000"/>
              <a:t>Případové,interaktivní a rodinné konference v praxi… (2019). IQ Roma servis,z.s. Brno</a:t>
            </a:r>
          </a:p>
          <a:p>
            <a:r>
              <a:rPr lang="cs-CZ" sz="2000"/>
              <a:t>Interaktivní případová konference aneb jak probíhá Moje setkání (2019).IQ Roma servis,z.s. Brno</a:t>
            </a:r>
          </a:p>
          <a:p>
            <a:endParaRPr lang="cs-CZ" sz="200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AA3C4E-019E-440F-87AB-67EFA9BE6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0822456" y="-2"/>
            <a:ext cx="1368219" cy="6858000"/>
          </a:xfrm>
          <a:custGeom>
            <a:avLst/>
            <a:gdLst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606772 w 1605470"/>
              <a:gd name="connsiteY131" fmla="*/ 2847273 h 6858000"/>
              <a:gd name="connsiteX132" fmla="*/ 593254 w 1605470"/>
              <a:gd name="connsiteY132" fmla="*/ 2766463 h 6858000"/>
              <a:gd name="connsiteX133" fmla="*/ 613412 w 1605470"/>
              <a:gd name="connsiteY133" fmla="*/ 2731184 h 6858000"/>
              <a:gd name="connsiteX134" fmla="*/ 555080 w 1605470"/>
              <a:gd name="connsiteY134" fmla="*/ 2538816 h 6858000"/>
              <a:gd name="connsiteX135" fmla="*/ 551827 w 1605470"/>
              <a:gd name="connsiteY135" fmla="*/ 2485734 h 6858000"/>
              <a:gd name="connsiteX136" fmla="*/ 525179 w 1605470"/>
              <a:gd name="connsiteY136" fmla="*/ 2447068 h 6858000"/>
              <a:gd name="connsiteX137" fmla="*/ 529511 w 1605470"/>
              <a:gd name="connsiteY137" fmla="*/ 2425819 h 6858000"/>
              <a:gd name="connsiteX138" fmla="*/ 530521 w 1605470"/>
              <a:gd name="connsiteY138" fmla="*/ 2422066 h 6858000"/>
              <a:gd name="connsiteX139" fmla="*/ 528878 w 1605470"/>
              <a:gd name="connsiteY139" fmla="*/ 2408971 h 6858000"/>
              <a:gd name="connsiteX140" fmla="*/ 535510 w 1605470"/>
              <a:gd name="connsiteY140" fmla="*/ 2402874 h 6858000"/>
              <a:gd name="connsiteX141" fmla="*/ 538122 w 1605470"/>
              <a:gd name="connsiteY141" fmla="*/ 2381443 h 6858000"/>
              <a:gd name="connsiteX142" fmla="*/ 533116 w 1605470"/>
              <a:gd name="connsiteY142" fmla="*/ 2358011 h 6858000"/>
              <a:gd name="connsiteX143" fmla="*/ 501423 w 1605470"/>
              <a:gd name="connsiteY143" fmla="*/ 2249479 h 6858000"/>
              <a:gd name="connsiteX144" fmla="*/ 486968 w 1605470"/>
              <a:gd name="connsiteY144" fmla="*/ 2182937 h 6858000"/>
              <a:gd name="connsiteX145" fmla="*/ 488555 w 1605470"/>
              <a:gd name="connsiteY145" fmla="*/ 2155135 h 6858000"/>
              <a:gd name="connsiteX146" fmla="*/ 486013 w 1605470"/>
              <a:gd name="connsiteY146" fmla="*/ 2118008 h 6858000"/>
              <a:gd name="connsiteX147" fmla="*/ 487006 w 1605470"/>
              <a:gd name="connsiteY147" fmla="*/ 2050531 h 6858000"/>
              <a:gd name="connsiteX148" fmla="*/ 478812 w 1605470"/>
              <a:gd name="connsiteY148" fmla="*/ 1963269 h 6858000"/>
              <a:gd name="connsiteX149" fmla="*/ 442619 w 1605470"/>
              <a:gd name="connsiteY149" fmla="*/ 1910499 h 6858000"/>
              <a:gd name="connsiteX150" fmla="*/ 446785 w 1605470"/>
              <a:gd name="connsiteY150" fmla="*/ 1903212 h 6858000"/>
              <a:gd name="connsiteX151" fmla="*/ 436547 w 1605470"/>
              <a:gd name="connsiteY151" fmla="*/ 1861531 h 6858000"/>
              <a:gd name="connsiteX152" fmla="*/ 364290 w 1605470"/>
              <a:gd name="connsiteY152" fmla="*/ 1728772 h 6858000"/>
              <a:gd name="connsiteX153" fmla="*/ 345287 w 1605470"/>
              <a:gd name="connsiteY153" fmla="*/ 1646953 h 6858000"/>
              <a:gd name="connsiteX154" fmla="*/ 344412 w 1605470"/>
              <a:gd name="connsiteY154" fmla="*/ 1615777 h 6858000"/>
              <a:gd name="connsiteX155" fmla="*/ 342578 w 1605470"/>
              <a:gd name="connsiteY155" fmla="*/ 1563678 h 6858000"/>
              <a:gd name="connsiteX156" fmla="*/ 355658 w 1605470"/>
              <a:gd name="connsiteY156" fmla="*/ 1519474 h 6858000"/>
              <a:gd name="connsiteX157" fmla="*/ 348400 w 1605470"/>
              <a:gd name="connsiteY157" fmla="*/ 1477995 h 6858000"/>
              <a:gd name="connsiteX158" fmla="*/ 328025 w 1605470"/>
              <a:gd name="connsiteY158" fmla="*/ 1475165 h 6858000"/>
              <a:gd name="connsiteX159" fmla="*/ 326326 w 1605470"/>
              <a:gd name="connsiteY159" fmla="*/ 1428585 h 6858000"/>
              <a:gd name="connsiteX160" fmla="*/ 325799 w 1605470"/>
              <a:gd name="connsiteY160" fmla="*/ 1357181 h 6858000"/>
              <a:gd name="connsiteX161" fmla="*/ 320507 w 1605470"/>
              <a:gd name="connsiteY161" fmla="*/ 1347099 h 6858000"/>
              <a:gd name="connsiteX162" fmla="*/ 335347 w 1605470"/>
              <a:gd name="connsiteY162" fmla="*/ 1334233 h 6858000"/>
              <a:gd name="connsiteX163" fmla="*/ 342792 w 1605470"/>
              <a:gd name="connsiteY163" fmla="*/ 1307086 h 6858000"/>
              <a:gd name="connsiteX164" fmla="*/ 343980 w 1605470"/>
              <a:gd name="connsiteY164" fmla="*/ 1189033 h 6858000"/>
              <a:gd name="connsiteX165" fmla="*/ 348665 w 1605470"/>
              <a:gd name="connsiteY165" fmla="*/ 1168288 h 6858000"/>
              <a:gd name="connsiteX166" fmla="*/ 340947 w 1605470"/>
              <a:gd name="connsiteY166" fmla="*/ 1142577 h 6858000"/>
              <a:gd name="connsiteX167" fmla="*/ 330253 w 1605470"/>
              <a:gd name="connsiteY167" fmla="*/ 1088484 h 6858000"/>
              <a:gd name="connsiteX168" fmla="*/ 314647 w 1605470"/>
              <a:gd name="connsiteY168" fmla="*/ 1053424 h 6858000"/>
              <a:gd name="connsiteX169" fmla="*/ 322906 w 1605470"/>
              <a:gd name="connsiteY169" fmla="*/ 1044367 h 6858000"/>
              <a:gd name="connsiteX170" fmla="*/ 326818 w 1605470"/>
              <a:gd name="connsiteY170" fmla="*/ 1022828 h 6858000"/>
              <a:gd name="connsiteX171" fmla="*/ 320445 w 1605470"/>
              <a:gd name="connsiteY171" fmla="*/ 932283 h 6858000"/>
              <a:gd name="connsiteX172" fmla="*/ 322681 w 1605470"/>
              <a:gd name="connsiteY172" fmla="*/ 915925 h 6858000"/>
              <a:gd name="connsiteX173" fmla="*/ 315310 w 1605470"/>
              <a:gd name="connsiteY173" fmla="*/ 896999 h 6858000"/>
              <a:gd name="connsiteX174" fmla="*/ 284718 w 1605470"/>
              <a:gd name="connsiteY174" fmla="*/ 821517 h 6858000"/>
              <a:gd name="connsiteX175" fmla="*/ 270682 w 1605470"/>
              <a:gd name="connsiteY175" fmla="*/ 786519 h 6858000"/>
              <a:gd name="connsiteX176" fmla="*/ 265483 w 1605470"/>
              <a:gd name="connsiteY176" fmla="*/ 784963 h 6858000"/>
              <a:gd name="connsiteX177" fmla="*/ 270939 w 1605470"/>
              <a:gd name="connsiteY177" fmla="*/ 776648 h 6858000"/>
              <a:gd name="connsiteX178" fmla="*/ 263668 w 1605470"/>
              <a:gd name="connsiteY178" fmla="*/ 751353 h 6858000"/>
              <a:gd name="connsiteX179" fmla="*/ 254540 w 1605470"/>
              <a:gd name="connsiteY179" fmla="*/ 741965 h 6858000"/>
              <a:gd name="connsiteX180" fmla="*/ 252501 w 1605470"/>
              <a:gd name="connsiteY180" fmla="*/ 724635 h 6858000"/>
              <a:gd name="connsiteX181" fmla="*/ 248897 w 1605470"/>
              <a:gd name="connsiteY181" fmla="*/ 681659 h 6858000"/>
              <a:gd name="connsiteX182" fmla="*/ 234316 w 1605470"/>
              <a:gd name="connsiteY182" fmla="*/ 635218 h 6858000"/>
              <a:gd name="connsiteX183" fmla="*/ 239327 w 1605470"/>
              <a:gd name="connsiteY183" fmla="*/ 613763 h 6858000"/>
              <a:gd name="connsiteX184" fmla="*/ 225269 w 1605470"/>
              <a:gd name="connsiteY184" fmla="*/ 598582 h 6858000"/>
              <a:gd name="connsiteX185" fmla="*/ 224950 w 1605470"/>
              <a:gd name="connsiteY185" fmla="*/ 576846 h 6858000"/>
              <a:gd name="connsiteX186" fmla="*/ 204632 w 1605470"/>
              <a:gd name="connsiteY186" fmla="*/ 553868 h 6858000"/>
              <a:gd name="connsiteX187" fmla="*/ 239317 w 1605470"/>
              <a:gd name="connsiteY187" fmla="*/ 517614 h 6858000"/>
              <a:gd name="connsiteX188" fmla="*/ 257645 w 1605470"/>
              <a:gd name="connsiteY188" fmla="*/ 474761 h 6858000"/>
              <a:gd name="connsiteX189" fmla="*/ 201693 w 1605470"/>
              <a:gd name="connsiteY189" fmla="*/ 469651 h 6858000"/>
              <a:gd name="connsiteX190" fmla="*/ 195012 w 1605470"/>
              <a:gd name="connsiteY190" fmla="*/ 448559 h 6858000"/>
              <a:gd name="connsiteX191" fmla="*/ 201434 w 1605470"/>
              <a:gd name="connsiteY191" fmla="*/ 441529 h 6858000"/>
              <a:gd name="connsiteX192" fmla="*/ 200655 w 1605470"/>
              <a:gd name="connsiteY192" fmla="*/ 428927 h 6858000"/>
              <a:gd name="connsiteX193" fmla="*/ 190059 w 1605470"/>
              <a:gd name="connsiteY193" fmla="*/ 430161 h 6858000"/>
              <a:gd name="connsiteX194" fmla="*/ 184450 w 1605470"/>
              <a:gd name="connsiteY194" fmla="*/ 396240 h 6858000"/>
              <a:gd name="connsiteX195" fmla="*/ 146196 w 1605470"/>
              <a:gd name="connsiteY195" fmla="*/ 358810 h 6858000"/>
              <a:gd name="connsiteX196" fmla="*/ 124571 w 1605470"/>
              <a:gd name="connsiteY196" fmla="*/ 302178 h 6858000"/>
              <a:gd name="connsiteX197" fmla="*/ 103243 w 1605470"/>
              <a:gd name="connsiteY197" fmla="*/ 211375 h 6858000"/>
              <a:gd name="connsiteX198" fmla="*/ 94571 w 1605470"/>
              <a:gd name="connsiteY198" fmla="*/ 184179 h 6858000"/>
              <a:gd name="connsiteX199" fmla="*/ 13437 w 1605470"/>
              <a:gd name="connsiteY199" fmla="*/ 19287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606772 w 1605470"/>
              <a:gd name="connsiteY131" fmla="*/ 2847273 h 6858000"/>
              <a:gd name="connsiteX132" fmla="*/ 593254 w 1605470"/>
              <a:gd name="connsiteY132" fmla="*/ 2766463 h 6858000"/>
              <a:gd name="connsiteX133" fmla="*/ 613412 w 1605470"/>
              <a:gd name="connsiteY133" fmla="*/ 2731184 h 6858000"/>
              <a:gd name="connsiteX134" fmla="*/ 555080 w 1605470"/>
              <a:gd name="connsiteY134" fmla="*/ 2538816 h 6858000"/>
              <a:gd name="connsiteX135" fmla="*/ 551827 w 1605470"/>
              <a:gd name="connsiteY135" fmla="*/ 2485734 h 6858000"/>
              <a:gd name="connsiteX136" fmla="*/ 525179 w 1605470"/>
              <a:gd name="connsiteY136" fmla="*/ 2447068 h 6858000"/>
              <a:gd name="connsiteX137" fmla="*/ 529511 w 1605470"/>
              <a:gd name="connsiteY137" fmla="*/ 2425819 h 6858000"/>
              <a:gd name="connsiteX138" fmla="*/ 530521 w 1605470"/>
              <a:gd name="connsiteY138" fmla="*/ 2422066 h 6858000"/>
              <a:gd name="connsiteX139" fmla="*/ 528878 w 1605470"/>
              <a:gd name="connsiteY139" fmla="*/ 2408971 h 6858000"/>
              <a:gd name="connsiteX140" fmla="*/ 535510 w 1605470"/>
              <a:gd name="connsiteY140" fmla="*/ 2402874 h 6858000"/>
              <a:gd name="connsiteX141" fmla="*/ 538122 w 1605470"/>
              <a:gd name="connsiteY141" fmla="*/ 2381443 h 6858000"/>
              <a:gd name="connsiteX142" fmla="*/ 533116 w 1605470"/>
              <a:gd name="connsiteY142" fmla="*/ 2358011 h 6858000"/>
              <a:gd name="connsiteX143" fmla="*/ 501423 w 1605470"/>
              <a:gd name="connsiteY143" fmla="*/ 2249479 h 6858000"/>
              <a:gd name="connsiteX144" fmla="*/ 486968 w 1605470"/>
              <a:gd name="connsiteY144" fmla="*/ 2182937 h 6858000"/>
              <a:gd name="connsiteX145" fmla="*/ 488555 w 1605470"/>
              <a:gd name="connsiteY145" fmla="*/ 2155135 h 6858000"/>
              <a:gd name="connsiteX146" fmla="*/ 486013 w 1605470"/>
              <a:gd name="connsiteY146" fmla="*/ 2118008 h 6858000"/>
              <a:gd name="connsiteX147" fmla="*/ 487006 w 1605470"/>
              <a:gd name="connsiteY147" fmla="*/ 2050531 h 6858000"/>
              <a:gd name="connsiteX148" fmla="*/ 478812 w 1605470"/>
              <a:gd name="connsiteY148" fmla="*/ 1963269 h 6858000"/>
              <a:gd name="connsiteX149" fmla="*/ 442619 w 1605470"/>
              <a:gd name="connsiteY149" fmla="*/ 1910499 h 6858000"/>
              <a:gd name="connsiteX150" fmla="*/ 446785 w 1605470"/>
              <a:gd name="connsiteY150" fmla="*/ 1903212 h 6858000"/>
              <a:gd name="connsiteX151" fmla="*/ 436547 w 1605470"/>
              <a:gd name="connsiteY151" fmla="*/ 1861531 h 6858000"/>
              <a:gd name="connsiteX152" fmla="*/ 364290 w 1605470"/>
              <a:gd name="connsiteY152" fmla="*/ 1728772 h 6858000"/>
              <a:gd name="connsiteX153" fmla="*/ 345287 w 1605470"/>
              <a:gd name="connsiteY153" fmla="*/ 1646953 h 6858000"/>
              <a:gd name="connsiteX154" fmla="*/ 344412 w 1605470"/>
              <a:gd name="connsiteY154" fmla="*/ 1615777 h 6858000"/>
              <a:gd name="connsiteX155" fmla="*/ 342578 w 1605470"/>
              <a:gd name="connsiteY155" fmla="*/ 1563678 h 6858000"/>
              <a:gd name="connsiteX156" fmla="*/ 355658 w 1605470"/>
              <a:gd name="connsiteY156" fmla="*/ 1519474 h 6858000"/>
              <a:gd name="connsiteX157" fmla="*/ 348400 w 1605470"/>
              <a:gd name="connsiteY157" fmla="*/ 1477995 h 6858000"/>
              <a:gd name="connsiteX158" fmla="*/ 328025 w 1605470"/>
              <a:gd name="connsiteY158" fmla="*/ 1475165 h 6858000"/>
              <a:gd name="connsiteX159" fmla="*/ 326326 w 1605470"/>
              <a:gd name="connsiteY159" fmla="*/ 1428585 h 6858000"/>
              <a:gd name="connsiteX160" fmla="*/ 325799 w 1605470"/>
              <a:gd name="connsiteY160" fmla="*/ 1357181 h 6858000"/>
              <a:gd name="connsiteX161" fmla="*/ 320507 w 1605470"/>
              <a:gd name="connsiteY161" fmla="*/ 1347099 h 6858000"/>
              <a:gd name="connsiteX162" fmla="*/ 335347 w 1605470"/>
              <a:gd name="connsiteY162" fmla="*/ 1334233 h 6858000"/>
              <a:gd name="connsiteX163" fmla="*/ 342792 w 1605470"/>
              <a:gd name="connsiteY163" fmla="*/ 1307086 h 6858000"/>
              <a:gd name="connsiteX164" fmla="*/ 343980 w 1605470"/>
              <a:gd name="connsiteY164" fmla="*/ 1189033 h 6858000"/>
              <a:gd name="connsiteX165" fmla="*/ 348665 w 1605470"/>
              <a:gd name="connsiteY165" fmla="*/ 1168288 h 6858000"/>
              <a:gd name="connsiteX166" fmla="*/ 340947 w 1605470"/>
              <a:gd name="connsiteY166" fmla="*/ 1142577 h 6858000"/>
              <a:gd name="connsiteX167" fmla="*/ 330253 w 1605470"/>
              <a:gd name="connsiteY167" fmla="*/ 1088484 h 6858000"/>
              <a:gd name="connsiteX168" fmla="*/ 314647 w 1605470"/>
              <a:gd name="connsiteY168" fmla="*/ 1053424 h 6858000"/>
              <a:gd name="connsiteX169" fmla="*/ 322906 w 1605470"/>
              <a:gd name="connsiteY169" fmla="*/ 1044367 h 6858000"/>
              <a:gd name="connsiteX170" fmla="*/ 326818 w 1605470"/>
              <a:gd name="connsiteY170" fmla="*/ 1022828 h 6858000"/>
              <a:gd name="connsiteX171" fmla="*/ 320445 w 1605470"/>
              <a:gd name="connsiteY171" fmla="*/ 932283 h 6858000"/>
              <a:gd name="connsiteX172" fmla="*/ 322681 w 1605470"/>
              <a:gd name="connsiteY172" fmla="*/ 915925 h 6858000"/>
              <a:gd name="connsiteX173" fmla="*/ 315310 w 1605470"/>
              <a:gd name="connsiteY173" fmla="*/ 896999 h 6858000"/>
              <a:gd name="connsiteX174" fmla="*/ 284718 w 1605470"/>
              <a:gd name="connsiteY174" fmla="*/ 821517 h 6858000"/>
              <a:gd name="connsiteX175" fmla="*/ 270682 w 1605470"/>
              <a:gd name="connsiteY175" fmla="*/ 786519 h 6858000"/>
              <a:gd name="connsiteX176" fmla="*/ 265483 w 1605470"/>
              <a:gd name="connsiteY176" fmla="*/ 784963 h 6858000"/>
              <a:gd name="connsiteX177" fmla="*/ 270939 w 1605470"/>
              <a:gd name="connsiteY177" fmla="*/ 776648 h 6858000"/>
              <a:gd name="connsiteX178" fmla="*/ 263668 w 1605470"/>
              <a:gd name="connsiteY178" fmla="*/ 751353 h 6858000"/>
              <a:gd name="connsiteX179" fmla="*/ 254540 w 1605470"/>
              <a:gd name="connsiteY179" fmla="*/ 741965 h 6858000"/>
              <a:gd name="connsiteX180" fmla="*/ 252501 w 1605470"/>
              <a:gd name="connsiteY180" fmla="*/ 724635 h 6858000"/>
              <a:gd name="connsiteX181" fmla="*/ 248897 w 1605470"/>
              <a:gd name="connsiteY181" fmla="*/ 681659 h 6858000"/>
              <a:gd name="connsiteX182" fmla="*/ 234316 w 1605470"/>
              <a:gd name="connsiteY182" fmla="*/ 635218 h 6858000"/>
              <a:gd name="connsiteX183" fmla="*/ 239327 w 1605470"/>
              <a:gd name="connsiteY183" fmla="*/ 613763 h 6858000"/>
              <a:gd name="connsiteX184" fmla="*/ 225269 w 1605470"/>
              <a:gd name="connsiteY184" fmla="*/ 598582 h 6858000"/>
              <a:gd name="connsiteX185" fmla="*/ 224950 w 1605470"/>
              <a:gd name="connsiteY185" fmla="*/ 576846 h 6858000"/>
              <a:gd name="connsiteX186" fmla="*/ 204632 w 1605470"/>
              <a:gd name="connsiteY186" fmla="*/ 553868 h 6858000"/>
              <a:gd name="connsiteX187" fmla="*/ 239317 w 1605470"/>
              <a:gd name="connsiteY187" fmla="*/ 517614 h 6858000"/>
              <a:gd name="connsiteX188" fmla="*/ 201693 w 1605470"/>
              <a:gd name="connsiteY188" fmla="*/ 469651 h 6858000"/>
              <a:gd name="connsiteX189" fmla="*/ 195012 w 1605470"/>
              <a:gd name="connsiteY189" fmla="*/ 448559 h 6858000"/>
              <a:gd name="connsiteX190" fmla="*/ 201434 w 1605470"/>
              <a:gd name="connsiteY190" fmla="*/ 441529 h 6858000"/>
              <a:gd name="connsiteX191" fmla="*/ 200655 w 1605470"/>
              <a:gd name="connsiteY191" fmla="*/ 428927 h 6858000"/>
              <a:gd name="connsiteX192" fmla="*/ 190059 w 1605470"/>
              <a:gd name="connsiteY192" fmla="*/ 430161 h 6858000"/>
              <a:gd name="connsiteX193" fmla="*/ 184450 w 1605470"/>
              <a:gd name="connsiteY193" fmla="*/ 396240 h 6858000"/>
              <a:gd name="connsiteX194" fmla="*/ 146196 w 1605470"/>
              <a:gd name="connsiteY194" fmla="*/ 358810 h 6858000"/>
              <a:gd name="connsiteX195" fmla="*/ 124571 w 1605470"/>
              <a:gd name="connsiteY195" fmla="*/ 302178 h 6858000"/>
              <a:gd name="connsiteX196" fmla="*/ 103243 w 1605470"/>
              <a:gd name="connsiteY196" fmla="*/ 211375 h 6858000"/>
              <a:gd name="connsiteX197" fmla="*/ 94571 w 1605470"/>
              <a:gd name="connsiteY197" fmla="*/ 184179 h 6858000"/>
              <a:gd name="connsiteX198" fmla="*/ 13437 w 1605470"/>
              <a:gd name="connsiteY198" fmla="*/ 19287 h 6858000"/>
              <a:gd name="connsiteX199" fmla="*/ 0 w 1605470"/>
              <a:gd name="connsiteY199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606772 w 1605470"/>
              <a:gd name="connsiteY131" fmla="*/ 2847273 h 6858000"/>
              <a:gd name="connsiteX132" fmla="*/ 613412 w 1605470"/>
              <a:gd name="connsiteY132" fmla="*/ 2731184 h 6858000"/>
              <a:gd name="connsiteX133" fmla="*/ 555080 w 1605470"/>
              <a:gd name="connsiteY133" fmla="*/ 2538816 h 6858000"/>
              <a:gd name="connsiteX134" fmla="*/ 551827 w 1605470"/>
              <a:gd name="connsiteY134" fmla="*/ 2485734 h 6858000"/>
              <a:gd name="connsiteX135" fmla="*/ 525179 w 1605470"/>
              <a:gd name="connsiteY135" fmla="*/ 2447068 h 6858000"/>
              <a:gd name="connsiteX136" fmla="*/ 529511 w 1605470"/>
              <a:gd name="connsiteY136" fmla="*/ 2425819 h 6858000"/>
              <a:gd name="connsiteX137" fmla="*/ 530521 w 1605470"/>
              <a:gd name="connsiteY137" fmla="*/ 2422066 h 6858000"/>
              <a:gd name="connsiteX138" fmla="*/ 528878 w 1605470"/>
              <a:gd name="connsiteY138" fmla="*/ 2408971 h 6858000"/>
              <a:gd name="connsiteX139" fmla="*/ 535510 w 1605470"/>
              <a:gd name="connsiteY139" fmla="*/ 2402874 h 6858000"/>
              <a:gd name="connsiteX140" fmla="*/ 538122 w 1605470"/>
              <a:gd name="connsiteY140" fmla="*/ 2381443 h 6858000"/>
              <a:gd name="connsiteX141" fmla="*/ 533116 w 1605470"/>
              <a:gd name="connsiteY141" fmla="*/ 2358011 h 6858000"/>
              <a:gd name="connsiteX142" fmla="*/ 501423 w 1605470"/>
              <a:gd name="connsiteY142" fmla="*/ 2249479 h 6858000"/>
              <a:gd name="connsiteX143" fmla="*/ 486968 w 1605470"/>
              <a:gd name="connsiteY143" fmla="*/ 2182937 h 6858000"/>
              <a:gd name="connsiteX144" fmla="*/ 488555 w 1605470"/>
              <a:gd name="connsiteY144" fmla="*/ 2155135 h 6858000"/>
              <a:gd name="connsiteX145" fmla="*/ 486013 w 1605470"/>
              <a:gd name="connsiteY145" fmla="*/ 2118008 h 6858000"/>
              <a:gd name="connsiteX146" fmla="*/ 487006 w 1605470"/>
              <a:gd name="connsiteY146" fmla="*/ 2050531 h 6858000"/>
              <a:gd name="connsiteX147" fmla="*/ 478812 w 1605470"/>
              <a:gd name="connsiteY147" fmla="*/ 1963269 h 6858000"/>
              <a:gd name="connsiteX148" fmla="*/ 442619 w 1605470"/>
              <a:gd name="connsiteY148" fmla="*/ 1910499 h 6858000"/>
              <a:gd name="connsiteX149" fmla="*/ 446785 w 1605470"/>
              <a:gd name="connsiteY149" fmla="*/ 1903212 h 6858000"/>
              <a:gd name="connsiteX150" fmla="*/ 436547 w 1605470"/>
              <a:gd name="connsiteY150" fmla="*/ 1861531 h 6858000"/>
              <a:gd name="connsiteX151" fmla="*/ 364290 w 1605470"/>
              <a:gd name="connsiteY151" fmla="*/ 1728772 h 6858000"/>
              <a:gd name="connsiteX152" fmla="*/ 345287 w 1605470"/>
              <a:gd name="connsiteY152" fmla="*/ 1646953 h 6858000"/>
              <a:gd name="connsiteX153" fmla="*/ 344412 w 1605470"/>
              <a:gd name="connsiteY153" fmla="*/ 1615777 h 6858000"/>
              <a:gd name="connsiteX154" fmla="*/ 342578 w 1605470"/>
              <a:gd name="connsiteY154" fmla="*/ 1563678 h 6858000"/>
              <a:gd name="connsiteX155" fmla="*/ 355658 w 1605470"/>
              <a:gd name="connsiteY155" fmla="*/ 1519474 h 6858000"/>
              <a:gd name="connsiteX156" fmla="*/ 348400 w 1605470"/>
              <a:gd name="connsiteY156" fmla="*/ 1477995 h 6858000"/>
              <a:gd name="connsiteX157" fmla="*/ 328025 w 1605470"/>
              <a:gd name="connsiteY157" fmla="*/ 1475165 h 6858000"/>
              <a:gd name="connsiteX158" fmla="*/ 326326 w 1605470"/>
              <a:gd name="connsiteY158" fmla="*/ 1428585 h 6858000"/>
              <a:gd name="connsiteX159" fmla="*/ 325799 w 1605470"/>
              <a:gd name="connsiteY159" fmla="*/ 1357181 h 6858000"/>
              <a:gd name="connsiteX160" fmla="*/ 320507 w 1605470"/>
              <a:gd name="connsiteY160" fmla="*/ 1347099 h 6858000"/>
              <a:gd name="connsiteX161" fmla="*/ 335347 w 1605470"/>
              <a:gd name="connsiteY161" fmla="*/ 1334233 h 6858000"/>
              <a:gd name="connsiteX162" fmla="*/ 342792 w 1605470"/>
              <a:gd name="connsiteY162" fmla="*/ 1307086 h 6858000"/>
              <a:gd name="connsiteX163" fmla="*/ 343980 w 1605470"/>
              <a:gd name="connsiteY163" fmla="*/ 1189033 h 6858000"/>
              <a:gd name="connsiteX164" fmla="*/ 348665 w 1605470"/>
              <a:gd name="connsiteY164" fmla="*/ 1168288 h 6858000"/>
              <a:gd name="connsiteX165" fmla="*/ 340947 w 1605470"/>
              <a:gd name="connsiteY165" fmla="*/ 1142577 h 6858000"/>
              <a:gd name="connsiteX166" fmla="*/ 330253 w 1605470"/>
              <a:gd name="connsiteY166" fmla="*/ 1088484 h 6858000"/>
              <a:gd name="connsiteX167" fmla="*/ 314647 w 1605470"/>
              <a:gd name="connsiteY167" fmla="*/ 1053424 h 6858000"/>
              <a:gd name="connsiteX168" fmla="*/ 322906 w 1605470"/>
              <a:gd name="connsiteY168" fmla="*/ 1044367 h 6858000"/>
              <a:gd name="connsiteX169" fmla="*/ 326818 w 1605470"/>
              <a:gd name="connsiteY169" fmla="*/ 1022828 h 6858000"/>
              <a:gd name="connsiteX170" fmla="*/ 320445 w 1605470"/>
              <a:gd name="connsiteY170" fmla="*/ 932283 h 6858000"/>
              <a:gd name="connsiteX171" fmla="*/ 322681 w 1605470"/>
              <a:gd name="connsiteY171" fmla="*/ 915925 h 6858000"/>
              <a:gd name="connsiteX172" fmla="*/ 315310 w 1605470"/>
              <a:gd name="connsiteY172" fmla="*/ 896999 h 6858000"/>
              <a:gd name="connsiteX173" fmla="*/ 284718 w 1605470"/>
              <a:gd name="connsiteY173" fmla="*/ 821517 h 6858000"/>
              <a:gd name="connsiteX174" fmla="*/ 270682 w 1605470"/>
              <a:gd name="connsiteY174" fmla="*/ 786519 h 6858000"/>
              <a:gd name="connsiteX175" fmla="*/ 265483 w 1605470"/>
              <a:gd name="connsiteY175" fmla="*/ 784963 h 6858000"/>
              <a:gd name="connsiteX176" fmla="*/ 270939 w 1605470"/>
              <a:gd name="connsiteY176" fmla="*/ 776648 h 6858000"/>
              <a:gd name="connsiteX177" fmla="*/ 263668 w 1605470"/>
              <a:gd name="connsiteY177" fmla="*/ 751353 h 6858000"/>
              <a:gd name="connsiteX178" fmla="*/ 254540 w 1605470"/>
              <a:gd name="connsiteY178" fmla="*/ 741965 h 6858000"/>
              <a:gd name="connsiteX179" fmla="*/ 252501 w 1605470"/>
              <a:gd name="connsiteY179" fmla="*/ 724635 h 6858000"/>
              <a:gd name="connsiteX180" fmla="*/ 248897 w 1605470"/>
              <a:gd name="connsiteY180" fmla="*/ 681659 h 6858000"/>
              <a:gd name="connsiteX181" fmla="*/ 234316 w 1605470"/>
              <a:gd name="connsiteY181" fmla="*/ 635218 h 6858000"/>
              <a:gd name="connsiteX182" fmla="*/ 239327 w 1605470"/>
              <a:gd name="connsiteY182" fmla="*/ 613763 h 6858000"/>
              <a:gd name="connsiteX183" fmla="*/ 225269 w 1605470"/>
              <a:gd name="connsiteY183" fmla="*/ 598582 h 6858000"/>
              <a:gd name="connsiteX184" fmla="*/ 224950 w 1605470"/>
              <a:gd name="connsiteY184" fmla="*/ 576846 h 6858000"/>
              <a:gd name="connsiteX185" fmla="*/ 204632 w 1605470"/>
              <a:gd name="connsiteY185" fmla="*/ 553868 h 6858000"/>
              <a:gd name="connsiteX186" fmla="*/ 239317 w 1605470"/>
              <a:gd name="connsiteY186" fmla="*/ 517614 h 6858000"/>
              <a:gd name="connsiteX187" fmla="*/ 201693 w 1605470"/>
              <a:gd name="connsiteY187" fmla="*/ 469651 h 6858000"/>
              <a:gd name="connsiteX188" fmla="*/ 195012 w 1605470"/>
              <a:gd name="connsiteY188" fmla="*/ 448559 h 6858000"/>
              <a:gd name="connsiteX189" fmla="*/ 201434 w 1605470"/>
              <a:gd name="connsiteY189" fmla="*/ 441529 h 6858000"/>
              <a:gd name="connsiteX190" fmla="*/ 200655 w 1605470"/>
              <a:gd name="connsiteY190" fmla="*/ 428927 h 6858000"/>
              <a:gd name="connsiteX191" fmla="*/ 190059 w 1605470"/>
              <a:gd name="connsiteY191" fmla="*/ 430161 h 6858000"/>
              <a:gd name="connsiteX192" fmla="*/ 184450 w 1605470"/>
              <a:gd name="connsiteY192" fmla="*/ 396240 h 6858000"/>
              <a:gd name="connsiteX193" fmla="*/ 146196 w 1605470"/>
              <a:gd name="connsiteY193" fmla="*/ 358810 h 6858000"/>
              <a:gd name="connsiteX194" fmla="*/ 124571 w 1605470"/>
              <a:gd name="connsiteY194" fmla="*/ 302178 h 6858000"/>
              <a:gd name="connsiteX195" fmla="*/ 103243 w 1605470"/>
              <a:gd name="connsiteY195" fmla="*/ 211375 h 6858000"/>
              <a:gd name="connsiteX196" fmla="*/ 94571 w 1605470"/>
              <a:gd name="connsiteY196" fmla="*/ 184179 h 6858000"/>
              <a:gd name="connsiteX197" fmla="*/ 13437 w 1605470"/>
              <a:gd name="connsiteY197" fmla="*/ 19287 h 6858000"/>
              <a:gd name="connsiteX198" fmla="*/ 0 w 1605470"/>
              <a:gd name="connsiteY19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613412 w 1605470"/>
              <a:gd name="connsiteY131" fmla="*/ 2731184 h 6858000"/>
              <a:gd name="connsiteX132" fmla="*/ 555080 w 1605470"/>
              <a:gd name="connsiteY132" fmla="*/ 2538816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33116 w 1605470"/>
              <a:gd name="connsiteY140" fmla="*/ 2358011 h 6858000"/>
              <a:gd name="connsiteX141" fmla="*/ 501423 w 1605470"/>
              <a:gd name="connsiteY141" fmla="*/ 2249479 h 6858000"/>
              <a:gd name="connsiteX142" fmla="*/ 486968 w 1605470"/>
              <a:gd name="connsiteY142" fmla="*/ 2182937 h 6858000"/>
              <a:gd name="connsiteX143" fmla="*/ 488555 w 1605470"/>
              <a:gd name="connsiteY143" fmla="*/ 2155135 h 6858000"/>
              <a:gd name="connsiteX144" fmla="*/ 486013 w 1605470"/>
              <a:gd name="connsiteY144" fmla="*/ 2118008 h 6858000"/>
              <a:gd name="connsiteX145" fmla="*/ 487006 w 1605470"/>
              <a:gd name="connsiteY145" fmla="*/ 2050531 h 6858000"/>
              <a:gd name="connsiteX146" fmla="*/ 478812 w 1605470"/>
              <a:gd name="connsiteY146" fmla="*/ 1963269 h 6858000"/>
              <a:gd name="connsiteX147" fmla="*/ 442619 w 1605470"/>
              <a:gd name="connsiteY147" fmla="*/ 1910499 h 6858000"/>
              <a:gd name="connsiteX148" fmla="*/ 446785 w 1605470"/>
              <a:gd name="connsiteY148" fmla="*/ 1903212 h 6858000"/>
              <a:gd name="connsiteX149" fmla="*/ 436547 w 1605470"/>
              <a:gd name="connsiteY149" fmla="*/ 1861531 h 6858000"/>
              <a:gd name="connsiteX150" fmla="*/ 364290 w 1605470"/>
              <a:gd name="connsiteY150" fmla="*/ 1728772 h 6858000"/>
              <a:gd name="connsiteX151" fmla="*/ 345287 w 1605470"/>
              <a:gd name="connsiteY151" fmla="*/ 1646953 h 6858000"/>
              <a:gd name="connsiteX152" fmla="*/ 344412 w 1605470"/>
              <a:gd name="connsiteY152" fmla="*/ 1615777 h 6858000"/>
              <a:gd name="connsiteX153" fmla="*/ 342578 w 1605470"/>
              <a:gd name="connsiteY153" fmla="*/ 1563678 h 6858000"/>
              <a:gd name="connsiteX154" fmla="*/ 355658 w 1605470"/>
              <a:gd name="connsiteY154" fmla="*/ 1519474 h 6858000"/>
              <a:gd name="connsiteX155" fmla="*/ 348400 w 1605470"/>
              <a:gd name="connsiteY155" fmla="*/ 1477995 h 6858000"/>
              <a:gd name="connsiteX156" fmla="*/ 328025 w 1605470"/>
              <a:gd name="connsiteY156" fmla="*/ 1475165 h 6858000"/>
              <a:gd name="connsiteX157" fmla="*/ 326326 w 1605470"/>
              <a:gd name="connsiteY157" fmla="*/ 1428585 h 6858000"/>
              <a:gd name="connsiteX158" fmla="*/ 325799 w 1605470"/>
              <a:gd name="connsiteY158" fmla="*/ 1357181 h 6858000"/>
              <a:gd name="connsiteX159" fmla="*/ 320507 w 1605470"/>
              <a:gd name="connsiteY159" fmla="*/ 1347099 h 6858000"/>
              <a:gd name="connsiteX160" fmla="*/ 335347 w 1605470"/>
              <a:gd name="connsiteY160" fmla="*/ 1334233 h 6858000"/>
              <a:gd name="connsiteX161" fmla="*/ 342792 w 1605470"/>
              <a:gd name="connsiteY161" fmla="*/ 1307086 h 6858000"/>
              <a:gd name="connsiteX162" fmla="*/ 343980 w 1605470"/>
              <a:gd name="connsiteY162" fmla="*/ 1189033 h 6858000"/>
              <a:gd name="connsiteX163" fmla="*/ 348665 w 1605470"/>
              <a:gd name="connsiteY163" fmla="*/ 1168288 h 6858000"/>
              <a:gd name="connsiteX164" fmla="*/ 340947 w 1605470"/>
              <a:gd name="connsiteY164" fmla="*/ 1142577 h 6858000"/>
              <a:gd name="connsiteX165" fmla="*/ 330253 w 1605470"/>
              <a:gd name="connsiteY165" fmla="*/ 1088484 h 6858000"/>
              <a:gd name="connsiteX166" fmla="*/ 314647 w 1605470"/>
              <a:gd name="connsiteY166" fmla="*/ 1053424 h 6858000"/>
              <a:gd name="connsiteX167" fmla="*/ 322906 w 1605470"/>
              <a:gd name="connsiteY167" fmla="*/ 1044367 h 6858000"/>
              <a:gd name="connsiteX168" fmla="*/ 326818 w 1605470"/>
              <a:gd name="connsiteY168" fmla="*/ 1022828 h 6858000"/>
              <a:gd name="connsiteX169" fmla="*/ 320445 w 1605470"/>
              <a:gd name="connsiteY169" fmla="*/ 932283 h 6858000"/>
              <a:gd name="connsiteX170" fmla="*/ 322681 w 1605470"/>
              <a:gd name="connsiteY170" fmla="*/ 915925 h 6858000"/>
              <a:gd name="connsiteX171" fmla="*/ 315310 w 1605470"/>
              <a:gd name="connsiteY171" fmla="*/ 896999 h 6858000"/>
              <a:gd name="connsiteX172" fmla="*/ 284718 w 1605470"/>
              <a:gd name="connsiteY172" fmla="*/ 821517 h 6858000"/>
              <a:gd name="connsiteX173" fmla="*/ 270682 w 1605470"/>
              <a:gd name="connsiteY173" fmla="*/ 786519 h 6858000"/>
              <a:gd name="connsiteX174" fmla="*/ 265483 w 1605470"/>
              <a:gd name="connsiteY174" fmla="*/ 784963 h 6858000"/>
              <a:gd name="connsiteX175" fmla="*/ 270939 w 1605470"/>
              <a:gd name="connsiteY175" fmla="*/ 776648 h 6858000"/>
              <a:gd name="connsiteX176" fmla="*/ 263668 w 1605470"/>
              <a:gd name="connsiteY176" fmla="*/ 751353 h 6858000"/>
              <a:gd name="connsiteX177" fmla="*/ 254540 w 1605470"/>
              <a:gd name="connsiteY177" fmla="*/ 741965 h 6858000"/>
              <a:gd name="connsiteX178" fmla="*/ 252501 w 1605470"/>
              <a:gd name="connsiteY178" fmla="*/ 724635 h 6858000"/>
              <a:gd name="connsiteX179" fmla="*/ 248897 w 1605470"/>
              <a:gd name="connsiteY179" fmla="*/ 681659 h 6858000"/>
              <a:gd name="connsiteX180" fmla="*/ 234316 w 1605470"/>
              <a:gd name="connsiteY180" fmla="*/ 635218 h 6858000"/>
              <a:gd name="connsiteX181" fmla="*/ 239327 w 1605470"/>
              <a:gd name="connsiteY181" fmla="*/ 613763 h 6858000"/>
              <a:gd name="connsiteX182" fmla="*/ 225269 w 1605470"/>
              <a:gd name="connsiteY182" fmla="*/ 598582 h 6858000"/>
              <a:gd name="connsiteX183" fmla="*/ 224950 w 1605470"/>
              <a:gd name="connsiteY183" fmla="*/ 576846 h 6858000"/>
              <a:gd name="connsiteX184" fmla="*/ 204632 w 1605470"/>
              <a:gd name="connsiteY184" fmla="*/ 553868 h 6858000"/>
              <a:gd name="connsiteX185" fmla="*/ 239317 w 1605470"/>
              <a:gd name="connsiteY185" fmla="*/ 517614 h 6858000"/>
              <a:gd name="connsiteX186" fmla="*/ 201693 w 1605470"/>
              <a:gd name="connsiteY186" fmla="*/ 469651 h 6858000"/>
              <a:gd name="connsiteX187" fmla="*/ 195012 w 1605470"/>
              <a:gd name="connsiteY187" fmla="*/ 448559 h 6858000"/>
              <a:gd name="connsiteX188" fmla="*/ 201434 w 1605470"/>
              <a:gd name="connsiteY188" fmla="*/ 441529 h 6858000"/>
              <a:gd name="connsiteX189" fmla="*/ 200655 w 1605470"/>
              <a:gd name="connsiteY189" fmla="*/ 428927 h 6858000"/>
              <a:gd name="connsiteX190" fmla="*/ 190059 w 1605470"/>
              <a:gd name="connsiteY190" fmla="*/ 430161 h 6858000"/>
              <a:gd name="connsiteX191" fmla="*/ 184450 w 1605470"/>
              <a:gd name="connsiteY191" fmla="*/ 396240 h 6858000"/>
              <a:gd name="connsiteX192" fmla="*/ 146196 w 1605470"/>
              <a:gd name="connsiteY192" fmla="*/ 358810 h 6858000"/>
              <a:gd name="connsiteX193" fmla="*/ 124571 w 1605470"/>
              <a:gd name="connsiteY193" fmla="*/ 302178 h 6858000"/>
              <a:gd name="connsiteX194" fmla="*/ 103243 w 1605470"/>
              <a:gd name="connsiteY194" fmla="*/ 211375 h 6858000"/>
              <a:gd name="connsiteX195" fmla="*/ 94571 w 1605470"/>
              <a:gd name="connsiteY195" fmla="*/ 184179 h 6858000"/>
              <a:gd name="connsiteX196" fmla="*/ 13437 w 1605470"/>
              <a:gd name="connsiteY196" fmla="*/ 19287 h 6858000"/>
              <a:gd name="connsiteX197" fmla="*/ 0 w 1605470"/>
              <a:gd name="connsiteY197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55080 w 1605470"/>
              <a:gd name="connsiteY132" fmla="*/ 2538816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33116 w 1605470"/>
              <a:gd name="connsiteY140" fmla="*/ 2358011 h 6858000"/>
              <a:gd name="connsiteX141" fmla="*/ 501423 w 1605470"/>
              <a:gd name="connsiteY141" fmla="*/ 2249479 h 6858000"/>
              <a:gd name="connsiteX142" fmla="*/ 486968 w 1605470"/>
              <a:gd name="connsiteY142" fmla="*/ 2182937 h 6858000"/>
              <a:gd name="connsiteX143" fmla="*/ 488555 w 1605470"/>
              <a:gd name="connsiteY143" fmla="*/ 2155135 h 6858000"/>
              <a:gd name="connsiteX144" fmla="*/ 486013 w 1605470"/>
              <a:gd name="connsiteY144" fmla="*/ 2118008 h 6858000"/>
              <a:gd name="connsiteX145" fmla="*/ 487006 w 1605470"/>
              <a:gd name="connsiteY145" fmla="*/ 2050531 h 6858000"/>
              <a:gd name="connsiteX146" fmla="*/ 478812 w 1605470"/>
              <a:gd name="connsiteY146" fmla="*/ 1963269 h 6858000"/>
              <a:gd name="connsiteX147" fmla="*/ 442619 w 1605470"/>
              <a:gd name="connsiteY147" fmla="*/ 1910499 h 6858000"/>
              <a:gd name="connsiteX148" fmla="*/ 446785 w 1605470"/>
              <a:gd name="connsiteY148" fmla="*/ 1903212 h 6858000"/>
              <a:gd name="connsiteX149" fmla="*/ 436547 w 1605470"/>
              <a:gd name="connsiteY149" fmla="*/ 1861531 h 6858000"/>
              <a:gd name="connsiteX150" fmla="*/ 364290 w 1605470"/>
              <a:gd name="connsiteY150" fmla="*/ 1728772 h 6858000"/>
              <a:gd name="connsiteX151" fmla="*/ 345287 w 1605470"/>
              <a:gd name="connsiteY151" fmla="*/ 1646953 h 6858000"/>
              <a:gd name="connsiteX152" fmla="*/ 344412 w 1605470"/>
              <a:gd name="connsiteY152" fmla="*/ 1615777 h 6858000"/>
              <a:gd name="connsiteX153" fmla="*/ 342578 w 1605470"/>
              <a:gd name="connsiteY153" fmla="*/ 1563678 h 6858000"/>
              <a:gd name="connsiteX154" fmla="*/ 355658 w 1605470"/>
              <a:gd name="connsiteY154" fmla="*/ 1519474 h 6858000"/>
              <a:gd name="connsiteX155" fmla="*/ 348400 w 1605470"/>
              <a:gd name="connsiteY155" fmla="*/ 1477995 h 6858000"/>
              <a:gd name="connsiteX156" fmla="*/ 328025 w 1605470"/>
              <a:gd name="connsiteY156" fmla="*/ 1475165 h 6858000"/>
              <a:gd name="connsiteX157" fmla="*/ 326326 w 1605470"/>
              <a:gd name="connsiteY157" fmla="*/ 1428585 h 6858000"/>
              <a:gd name="connsiteX158" fmla="*/ 325799 w 1605470"/>
              <a:gd name="connsiteY158" fmla="*/ 1357181 h 6858000"/>
              <a:gd name="connsiteX159" fmla="*/ 320507 w 1605470"/>
              <a:gd name="connsiteY159" fmla="*/ 1347099 h 6858000"/>
              <a:gd name="connsiteX160" fmla="*/ 335347 w 1605470"/>
              <a:gd name="connsiteY160" fmla="*/ 1334233 h 6858000"/>
              <a:gd name="connsiteX161" fmla="*/ 342792 w 1605470"/>
              <a:gd name="connsiteY161" fmla="*/ 1307086 h 6858000"/>
              <a:gd name="connsiteX162" fmla="*/ 343980 w 1605470"/>
              <a:gd name="connsiteY162" fmla="*/ 1189033 h 6858000"/>
              <a:gd name="connsiteX163" fmla="*/ 348665 w 1605470"/>
              <a:gd name="connsiteY163" fmla="*/ 1168288 h 6858000"/>
              <a:gd name="connsiteX164" fmla="*/ 340947 w 1605470"/>
              <a:gd name="connsiteY164" fmla="*/ 1142577 h 6858000"/>
              <a:gd name="connsiteX165" fmla="*/ 330253 w 1605470"/>
              <a:gd name="connsiteY165" fmla="*/ 1088484 h 6858000"/>
              <a:gd name="connsiteX166" fmla="*/ 314647 w 1605470"/>
              <a:gd name="connsiteY166" fmla="*/ 1053424 h 6858000"/>
              <a:gd name="connsiteX167" fmla="*/ 322906 w 1605470"/>
              <a:gd name="connsiteY167" fmla="*/ 1044367 h 6858000"/>
              <a:gd name="connsiteX168" fmla="*/ 326818 w 1605470"/>
              <a:gd name="connsiteY168" fmla="*/ 1022828 h 6858000"/>
              <a:gd name="connsiteX169" fmla="*/ 320445 w 1605470"/>
              <a:gd name="connsiteY169" fmla="*/ 932283 h 6858000"/>
              <a:gd name="connsiteX170" fmla="*/ 322681 w 1605470"/>
              <a:gd name="connsiteY170" fmla="*/ 915925 h 6858000"/>
              <a:gd name="connsiteX171" fmla="*/ 315310 w 1605470"/>
              <a:gd name="connsiteY171" fmla="*/ 896999 h 6858000"/>
              <a:gd name="connsiteX172" fmla="*/ 284718 w 1605470"/>
              <a:gd name="connsiteY172" fmla="*/ 821517 h 6858000"/>
              <a:gd name="connsiteX173" fmla="*/ 270682 w 1605470"/>
              <a:gd name="connsiteY173" fmla="*/ 786519 h 6858000"/>
              <a:gd name="connsiteX174" fmla="*/ 265483 w 1605470"/>
              <a:gd name="connsiteY174" fmla="*/ 784963 h 6858000"/>
              <a:gd name="connsiteX175" fmla="*/ 270939 w 1605470"/>
              <a:gd name="connsiteY175" fmla="*/ 776648 h 6858000"/>
              <a:gd name="connsiteX176" fmla="*/ 263668 w 1605470"/>
              <a:gd name="connsiteY176" fmla="*/ 751353 h 6858000"/>
              <a:gd name="connsiteX177" fmla="*/ 254540 w 1605470"/>
              <a:gd name="connsiteY177" fmla="*/ 741965 h 6858000"/>
              <a:gd name="connsiteX178" fmla="*/ 252501 w 1605470"/>
              <a:gd name="connsiteY178" fmla="*/ 724635 h 6858000"/>
              <a:gd name="connsiteX179" fmla="*/ 248897 w 1605470"/>
              <a:gd name="connsiteY179" fmla="*/ 681659 h 6858000"/>
              <a:gd name="connsiteX180" fmla="*/ 234316 w 1605470"/>
              <a:gd name="connsiteY180" fmla="*/ 635218 h 6858000"/>
              <a:gd name="connsiteX181" fmla="*/ 239327 w 1605470"/>
              <a:gd name="connsiteY181" fmla="*/ 613763 h 6858000"/>
              <a:gd name="connsiteX182" fmla="*/ 225269 w 1605470"/>
              <a:gd name="connsiteY182" fmla="*/ 598582 h 6858000"/>
              <a:gd name="connsiteX183" fmla="*/ 224950 w 1605470"/>
              <a:gd name="connsiteY183" fmla="*/ 576846 h 6858000"/>
              <a:gd name="connsiteX184" fmla="*/ 204632 w 1605470"/>
              <a:gd name="connsiteY184" fmla="*/ 553868 h 6858000"/>
              <a:gd name="connsiteX185" fmla="*/ 239317 w 1605470"/>
              <a:gd name="connsiteY185" fmla="*/ 517614 h 6858000"/>
              <a:gd name="connsiteX186" fmla="*/ 201693 w 1605470"/>
              <a:gd name="connsiteY186" fmla="*/ 469651 h 6858000"/>
              <a:gd name="connsiteX187" fmla="*/ 195012 w 1605470"/>
              <a:gd name="connsiteY187" fmla="*/ 448559 h 6858000"/>
              <a:gd name="connsiteX188" fmla="*/ 201434 w 1605470"/>
              <a:gd name="connsiteY188" fmla="*/ 441529 h 6858000"/>
              <a:gd name="connsiteX189" fmla="*/ 200655 w 1605470"/>
              <a:gd name="connsiteY189" fmla="*/ 428927 h 6858000"/>
              <a:gd name="connsiteX190" fmla="*/ 190059 w 1605470"/>
              <a:gd name="connsiteY190" fmla="*/ 430161 h 6858000"/>
              <a:gd name="connsiteX191" fmla="*/ 184450 w 1605470"/>
              <a:gd name="connsiteY191" fmla="*/ 396240 h 6858000"/>
              <a:gd name="connsiteX192" fmla="*/ 146196 w 1605470"/>
              <a:gd name="connsiteY192" fmla="*/ 358810 h 6858000"/>
              <a:gd name="connsiteX193" fmla="*/ 124571 w 1605470"/>
              <a:gd name="connsiteY193" fmla="*/ 302178 h 6858000"/>
              <a:gd name="connsiteX194" fmla="*/ 103243 w 1605470"/>
              <a:gd name="connsiteY194" fmla="*/ 211375 h 6858000"/>
              <a:gd name="connsiteX195" fmla="*/ 94571 w 1605470"/>
              <a:gd name="connsiteY195" fmla="*/ 184179 h 6858000"/>
              <a:gd name="connsiteX196" fmla="*/ 13437 w 1605470"/>
              <a:gd name="connsiteY196" fmla="*/ 19287 h 6858000"/>
              <a:gd name="connsiteX197" fmla="*/ 0 w 1605470"/>
              <a:gd name="connsiteY197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33116 w 1605470"/>
              <a:gd name="connsiteY140" fmla="*/ 2358011 h 6858000"/>
              <a:gd name="connsiteX141" fmla="*/ 501423 w 1605470"/>
              <a:gd name="connsiteY141" fmla="*/ 2249479 h 6858000"/>
              <a:gd name="connsiteX142" fmla="*/ 486968 w 1605470"/>
              <a:gd name="connsiteY142" fmla="*/ 2182937 h 6858000"/>
              <a:gd name="connsiteX143" fmla="*/ 488555 w 1605470"/>
              <a:gd name="connsiteY143" fmla="*/ 2155135 h 6858000"/>
              <a:gd name="connsiteX144" fmla="*/ 486013 w 1605470"/>
              <a:gd name="connsiteY144" fmla="*/ 2118008 h 6858000"/>
              <a:gd name="connsiteX145" fmla="*/ 487006 w 1605470"/>
              <a:gd name="connsiteY145" fmla="*/ 2050531 h 6858000"/>
              <a:gd name="connsiteX146" fmla="*/ 478812 w 1605470"/>
              <a:gd name="connsiteY146" fmla="*/ 1963269 h 6858000"/>
              <a:gd name="connsiteX147" fmla="*/ 442619 w 1605470"/>
              <a:gd name="connsiteY147" fmla="*/ 1910499 h 6858000"/>
              <a:gd name="connsiteX148" fmla="*/ 446785 w 1605470"/>
              <a:gd name="connsiteY148" fmla="*/ 1903212 h 6858000"/>
              <a:gd name="connsiteX149" fmla="*/ 436547 w 1605470"/>
              <a:gd name="connsiteY149" fmla="*/ 1861531 h 6858000"/>
              <a:gd name="connsiteX150" fmla="*/ 364290 w 1605470"/>
              <a:gd name="connsiteY150" fmla="*/ 1728772 h 6858000"/>
              <a:gd name="connsiteX151" fmla="*/ 345287 w 1605470"/>
              <a:gd name="connsiteY151" fmla="*/ 1646953 h 6858000"/>
              <a:gd name="connsiteX152" fmla="*/ 344412 w 1605470"/>
              <a:gd name="connsiteY152" fmla="*/ 1615777 h 6858000"/>
              <a:gd name="connsiteX153" fmla="*/ 342578 w 1605470"/>
              <a:gd name="connsiteY153" fmla="*/ 1563678 h 6858000"/>
              <a:gd name="connsiteX154" fmla="*/ 355658 w 1605470"/>
              <a:gd name="connsiteY154" fmla="*/ 1519474 h 6858000"/>
              <a:gd name="connsiteX155" fmla="*/ 348400 w 1605470"/>
              <a:gd name="connsiteY155" fmla="*/ 1477995 h 6858000"/>
              <a:gd name="connsiteX156" fmla="*/ 328025 w 1605470"/>
              <a:gd name="connsiteY156" fmla="*/ 1475165 h 6858000"/>
              <a:gd name="connsiteX157" fmla="*/ 326326 w 1605470"/>
              <a:gd name="connsiteY157" fmla="*/ 1428585 h 6858000"/>
              <a:gd name="connsiteX158" fmla="*/ 325799 w 1605470"/>
              <a:gd name="connsiteY158" fmla="*/ 1357181 h 6858000"/>
              <a:gd name="connsiteX159" fmla="*/ 320507 w 1605470"/>
              <a:gd name="connsiteY159" fmla="*/ 1347099 h 6858000"/>
              <a:gd name="connsiteX160" fmla="*/ 335347 w 1605470"/>
              <a:gd name="connsiteY160" fmla="*/ 1334233 h 6858000"/>
              <a:gd name="connsiteX161" fmla="*/ 342792 w 1605470"/>
              <a:gd name="connsiteY161" fmla="*/ 1307086 h 6858000"/>
              <a:gd name="connsiteX162" fmla="*/ 343980 w 1605470"/>
              <a:gd name="connsiteY162" fmla="*/ 1189033 h 6858000"/>
              <a:gd name="connsiteX163" fmla="*/ 348665 w 1605470"/>
              <a:gd name="connsiteY163" fmla="*/ 1168288 h 6858000"/>
              <a:gd name="connsiteX164" fmla="*/ 340947 w 1605470"/>
              <a:gd name="connsiteY164" fmla="*/ 1142577 h 6858000"/>
              <a:gd name="connsiteX165" fmla="*/ 330253 w 1605470"/>
              <a:gd name="connsiteY165" fmla="*/ 1088484 h 6858000"/>
              <a:gd name="connsiteX166" fmla="*/ 314647 w 1605470"/>
              <a:gd name="connsiteY166" fmla="*/ 1053424 h 6858000"/>
              <a:gd name="connsiteX167" fmla="*/ 322906 w 1605470"/>
              <a:gd name="connsiteY167" fmla="*/ 1044367 h 6858000"/>
              <a:gd name="connsiteX168" fmla="*/ 326818 w 1605470"/>
              <a:gd name="connsiteY168" fmla="*/ 1022828 h 6858000"/>
              <a:gd name="connsiteX169" fmla="*/ 320445 w 1605470"/>
              <a:gd name="connsiteY169" fmla="*/ 932283 h 6858000"/>
              <a:gd name="connsiteX170" fmla="*/ 322681 w 1605470"/>
              <a:gd name="connsiteY170" fmla="*/ 915925 h 6858000"/>
              <a:gd name="connsiteX171" fmla="*/ 315310 w 1605470"/>
              <a:gd name="connsiteY171" fmla="*/ 896999 h 6858000"/>
              <a:gd name="connsiteX172" fmla="*/ 284718 w 1605470"/>
              <a:gd name="connsiteY172" fmla="*/ 821517 h 6858000"/>
              <a:gd name="connsiteX173" fmla="*/ 270682 w 1605470"/>
              <a:gd name="connsiteY173" fmla="*/ 786519 h 6858000"/>
              <a:gd name="connsiteX174" fmla="*/ 265483 w 1605470"/>
              <a:gd name="connsiteY174" fmla="*/ 784963 h 6858000"/>
              <a:gd name="connsiteX175" fmla="*/ 270939 w 1605470"/>
              <a:gd name="connsiteY175" fmla="*/ 776648 h 6858000"/>
              <a:gd name="connsiteX176" fmla="*/ 263668 w 1605470"/>
              <a:gd name="connsiteY176" fmla="*/ 751353 h 6858000"/>
              <a:gd name="connsiteX177" fmla="*/ 254540 w 1605470"/>
              <a:gd name="connsiteY177" fmla="*/ 741965 h 6858000"/>
              <a:gd name="connsiteX178" fmla="*/ 252501 w 1605470"/>
              <a:gd name="connsiteY178" fmla="*/ 724635 h 6858000"/>
              <a:gd name="connsiteX179" fmla="*/ 248897 w 1605470"/>
              <a:gd name="connsiteY179" fmla="*/ 681659 h 6858000"/>
              <a:gd name="connsiteX180" fmla="*/ 234316 w 1605470"/>
              <a:gd name="connsiteY180" fmla="*/ 635218 h 6858000"/>
              <a:gd name="connsiteX181" fmla="*/ 239327 w 1605470"/>
              <a:gd name="connsiteY181" fmla="*/ 613763 h 6858000"/>
              <a:gd name="connsiteX182" fmla="*/ 225269 w 1605470"/>
              <a:gd name="connsiteY182" fmla="*/ 598582 h 6858000"/>
              <a:gd name="connsiteX183" fmla="*/ 224950 w 1605470"/>
              <a:gd name="connsiteY183" fmla="*/ 576846 h 6858000"/>
              <a:gd name="connsiteX184" fmla="*/ 204632 w 1605470"/>
              <a:gd name="connsiteY184" fmla="*/ 553868 h 6858000"/>
              <a:gd name="connsiteX185" fmla="*/ 239317 w 1605470"/>
              <a:gd name="connsiteY185" fmla="*/ 517614 h 6858000"/>
              <a:gd name="connsiteX186" fmla="*/ 201693 w 1605470"/>
              <a:gd name="connsiteY186" fmla="*/ 469651 h 6858000"/>
              <a:gd name="connsiteX187" fmla="*/ 195012 w 1605470"/>
              <a:gd name="connsiteY187" fmla="*/ 448559 h 6858000"/>
              <a:gd name="connsiteX188" fmla="*/ 201434 w 1605470"/>
              <a:gd name="connsiteY188" fmla="*/ 441529 h 6858000"/>
              <a:gd name="connsiteX189" fmla="*/ 200655 w 1605470"/>
              <a:gd name="connsiteY189" fmla="*/ 428927 h 6858000"/>
              <a:gd name="connsiteX190" fmla="*/ 190059 w 1605470"/>
              <a:gd name="connsiteY190" fmla="*/ 430161 h 6858000"/>
              <a:gd name="connsiteX191" fmla="*/ 184450 w 1605470"/>
              <a:gd name="connsiteY191" fmla="*/ 396240 h 6858000"/>
              <a:gd name="connsiteX192" fmla="*/ 146196 w 1605470"/>
              <a:gd name="connsiteY192" fmla="*/ 358810 h 6858000"/>
              <a:gd name="connsiteX193" fmla="*/ 124571 w 1605470"/>
              <a:gd name="connsiteY193" fmla="*/ 302178 h 6858000"/>
              <a:gd name="connsiteX194" fmla="*/ 103243 w 1605470"/>
              <a:gd name="connsiteY194" fmla="*/ 211375 h 6858000"/>
              <a:gd name="connsiteX195" fmla="*/ 94571 w 1605470"/>
              <a:gd name="connsiteY195" fmla="*/ 184179 h 6858000"/>
              <a:gd name="connsiteX196" fmla="*/ 13437 w 1605470"/>
              <a:gd name="connsiteY196" fmla="*/ 19287 h 6858000"/>
              <a:gd name="connsiteX197" fmla="*/ 0 w 1605470"/>
              <a:gd name="connsiteY197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33116 w 1605470"/>
              <a:gd name="connsiteY140" fmla="*/ 2358011 h 6858000"/>
              <a:gd name="connsiteX141" fmla="*/ 501423 w 1605470"/>
              <a:gd name="connsiteY141" fmla="*/ 2249479 h 6858000"/>
              <a:gd name="connsiteX142" fmla="*/ 486968 w 1605470"/>
              <a:gd name="connsiteY142" fmla="*/ 2182937 h 6858000"/>
              <a:gd name="connsiteX143" fmla="*/ 488555 w 1605470"/>
              <a:gd name="connsiteY143" fmla="*/ 2155135 h 6858000"/>
              <a:gd name="connsiteX144" fmla="*/ 486013 w 1605470"/>
              <a:gd name="connsiteY144" fmla="*/ 2118008 h 6858000"/>
              <a:gd name="connsiteX145" fmla="*/ 487006 w 1605470"/>
              <a:gd name="connsiteY145" fmla="*/ 2050531 h 6858000"/>
              <a:gd name="connsiteX146" fmla="*/ 478812 w 1605470"/>
              <a:gd name="connsiteY146" fmla="*/ 1963269 h 6858000"/>
              <a:gd name="connsiteX147" fmla="*/ 442619 w 1605470"/>
              <a:gd name="connsiteY147" fmla="*/ 1910499 h 6858000"/>
              <a:gd name="connsiteX148" fmla="*/ 446785 w 1605470"/>
              <a:gd name="connsiteY148" fmla="*/ 1903212 h 6858000"/>
              <a:gd name="connsiteX149" fmla="*/ 436547 w 1605470"/>
              <a:gd name="connsiteY149" fmla="*/ 1861531 h 6858000"/>
              <a:gd name="connsiteX150" fmla="*/ 364290 w 1605470"/>
              <a:gd name="connsiteY150" fmla="*/ 1728772 h 6858000"/>
              <a:gd name="connsiteX151" fmla="*/ 345287 w 1605470"/>
              <a:gd name="connsiteY151" fmla="*/ 1646953 h 6858000"/>
              <a:gd name="connsiteX152" fmla="*/ 344412 w 1605470"/>
              <a:gd name="connsiteY152" fmla="*/ 1615777 h 6858000"/>
              <a:gd name="connsiteX153" fmla="*/ 342578 w 1605470"/>
              <a:gd name="connsiteY153" fmla="*/ 1563678 h 6858000"/>
              <a:gd name="connsiteX154" fmla="*/ 355658 w 1605470"/>
              <a:gd name="connsiteY154" fmla="*/ 1519474 h 6858000"/>
              <a:gd name="connsiteX155" fmla="*/ 348400 w 1605470"/>
              <a:gd name="connsiteY155" fmla="*/ 1477995 h 6858000"/>
              <a:gd name="connsiteX156" fmla="*/ 328025 w 1605470"/>
              <a:gd name="connsiteY156" fmla="*/ 1475165 h 6858000"/>
              <a:gd name="connsiteX157" fmla="*/ 326326 w 1605470"/>
              <a:gd name="connsiteY157" fmla="*/ 1428585 h 6858000"/>
              <a:gd name="connsiteX158" fmla="*/ 325799 w 1605470"/>
              <a:gd name="connsiteY158" fmla="*/ 1357181 h 6858000"/>
              <a:gd name="connsiteX159" fmla="*/ 320507 w 1605470"/>
              <a:gd name="connsiteY159" fmla="*/ 1347099 h 6858000"/>
              <a:gd name="connsiteX160" fmla="*/ 335347 w 1605470"/>
              <a:gd name="connsiteY160" fmla="*/ 1334233 h 6858000"/>
              <a:gd name="connsiteX161" fmla="*/ 342792 w 1605470"/>
              <a:gd name="connsiteY161" fmla="*/ 1307086 h 6858000"/>
              <a:gd name="connsiteX162" fmla="*/ 343980 w 1605470"/>
              <a:gd name="connsiteY162" fmla="*/ 1189033 h 6858000"/>
              <a:gd name="connsiteX163" fmla="*/ 348665 w 1605470"/>
              <a:gd name="connsiteY163" fmla="*/ 1168288 h 6858000"/>
              <a:gd name="connsiteX164" fmla="*/ 340947 w 1605470"/>
              <a:gd name="connsiteY164" fmla="*/ 1142577 h 6858000"/>
              <a:gd name="connsiteX165" fmla="*/ 330253 w 1605470"/>
              <a:gd name="connsiteY165" fmla="*/ 1088484 h 6858000"/>
              <a:gd name="connsiteX166" fmla="*/ 314647 w 1605470"/>
              <a:gd name="connsiteY166" fmla="*/ 1053424 h 6858000"/>
              <a:gd name="connsiteX167" fmla="*/ 322906 w 1605470"/>
              <a:gd name="connsiteY167" fmla="*/ 1044367 h 6858000"/>
              <a:gd name="connsiteX168" fmla="*/ 326818 w 1605470"/>
              <a:gd name="connsiteY168" fmla="*/ 1022828 h 6858000"/>
              <a:gd name="connsiteX169" fmla="*/ 320445 w 1605470"/>
              <a:gd name="connsiteY169" fmla="*/ 932283 h 6858000"/>
              <a:gd name="connsiteX170" fmla="*/ 322681 w 1605470"/>
              <a:gd name="connsiteY170" fmla="*/ 915925 h 6858000"/>
              <a:gd name="connsiteX171" fmla="*/ 315310 w 1605470"/>
              <a:gd name="connsiteY171" fmla="*/ 896999 h 6858000"/>
              <a:gd name="connsiteX172" fmla="*/ 284718 w 1605470"/>
              <a:gd name="connsiteY172" fmla="*/ 821517 h 6858000"/>
              <a:gd name="connsiteX173" fmla="*/ 270682 w 1605470"/>
              <a:gd name="connsiteY173" fmla="*/ 786519 h 6858000"/>
              <a:gd name="connsiteX174" fmla="*/ 265483 w 1605470"/>
              <a:gd name="connsiteY174" fmla="*/ 784963 h 6858000"/>
              <a:gd name="connsiteX175" fmla="*/ 263668 w 1605470"/>
              <a:gd name="connsiteY175" fmla="*/ 751353 h 6858000"/>
              <a:gd name="connsiteX176" fmla="*/ 254540 w 1605470"/>
              <a:gd name="connsiteY176" fmla="*/ 741965 h 6858000"/>
              <a:gd name="connsiteX177" fmla="*/ 252501 w 1605470"/>
              <a:gd name="connsiteY177" fmla="*/ 724635 h 6858000"/>
              <a:gd name="connsiteX178" fmla="*/ 248897 w 1605470"/>
              <a:gd name="connsiteY178" fmla="*/ 681659 h 6858000"/>
              <a:gd name="connsiteX179" fmla="*/ 234316 w 1605470"/>
              <a:gd name="connsiteY179" fmla="*/ 635218 h 6858000"/>
              <a:gd name="connsiteX180" fmla="*/ 239327 w 1605470"/>
              <a:gd name="connsiteY180" fmla="*/ 613763 h 6858000"/>
              <a:gd name="connsiteX181" fmla="*/ 225269 w 1605470"/>
              <a:gd name="connsiteY181" fmla="*/ 598582 h 6858000"/>
              <a:gd name="connsiteX182" fmla="*/ 224950 w 1605470"/>
              <a:gd name="connsiteY182" fmla="*/ 576846 h 6858000"/>
              <a:gd name="connsiteX183" fmla="*/ 204632 w 1605470"/>
              <a:gd name="connsiteY183" fmla="*/ 553868 h 6858000"/>
              <a:gd name="connsiteX184" fmla="*/ 239317 w 1605470"/>
              <a:gd name="connsiteY184" fmla="*/ 517614 h 6858000"/>
              <a:gd name="connsiteX185" fmla="*/ 201693 w 1605470"/>
              <a:gd name="connsiteY185" fmla="*/ 469651 h 6858000"/>
              <a:gd name="connsiteX186" fmla="*/ 195012 w 1605470"/>
              <a:gd name="connsiteY186" fmla="*/ 448559 h 6858000"/>
              <a:gd name="connsiteX187" fmla="*/ 201434 w 1605470"/>
              <a:gd name="connsiteY187" fmla="*/ 441529 h 6858000"/>
              <a:gd name="connsiteX188" fmla="*/ 200655 w 1605470"/>
              <a:gd name="connsiteY188" fmla="*/ 428927 h 6858000"/>
              <a:gd name="connsiteX189" fmla="*/ 190059 w 1605470"/>
              <a:gd name="connsiteY189" fmla="*/ 430161 h 6858000"/>
              <a:gd name="connsiteX190" fmla="*/ 184450 w 1605470"/>
              <a:gd name="connsiteY190" fmla="*/ 396240 h 6858000"/>
              <a:gd name="connsiteX191" fmla="*/ 146196 w 1605470"/>
              <a:gd name="connsiteY191" fmla="*/ 358810 h 6858000"/>
              <a:gd name="connsiteX192" fmla="*/ 124571 w 1605470"/>
              <a:gd name="connsiteY192" fmla="*/ 302178 h 6858000"/>
              <a:gd name="connsiteX193" fmla="*/ 103243 w 1605470"/>
              <a:gd name="connsiteY193" fmla="*/ 211375 h 6858000"/>
              <a:gd name="connsiteX194" fmla="*/ 94571 w 1605470"/>
              <a:gd name="connsiteY194" fmla="*/ 184179 h 6858000"/>
              <a:gd name="connsiteX195" fmla="*/ 13437 w 1605470"/>
              <a:gd name="connsiteY195" fmla="*/ 19287 h 6858000"/>
              <a:gd name="connsiteX196" fmla="*/ 0 w 1605470"/>
              <a:gd name="connsiteY196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33116 w 1605470"/>
              <a:gd name="connsiteY140" fmla="*/ 2358011 h 6858000"/>
              <a:gd name="connsiteX141" fmla="*/ 501423 w 1605470"/>
              <a:gd name="connsiteY141" fmla="*/ 2249479 h 6858000"/>
              <a:gd name="connsiteX142" fmla="*/ 486968 w 1605470"/>
              <a:gd name="connsiteY142" fmla="*/ 2182937 h 6858000"/>
              <a:gd name="connsiteX143" fmla="*/ 488555 w 1605470"/>
              <a:gd name="connsiteY143" fmla="*/ 2155135 h 6858000"/>
              <a:gd name="connsiteX144" fmla="*/ 486013 w 1605470"/>
              <a:gd name="connsiteY144" fmla="*/ 2118008 h 6858000"/>
              <a:gd name="connsiteX145" fmla="*/ 487006 w 1605470"/>
              <a:gd name="connsiteY145" fmla="*/ 2050531 h 6858000"/>
              <a:gd name="connsiteX146" fmla="*/ 478812 w 1605470"/>
              <a:gd name="connsiteY146" fmla="*/ 1963269 h 6858000"/>
              <a:gd name="connsiteX147" fmla="*/ 442619 w 1605470"/>
              <a:gd name="connsiteY147" fmla="*/ 1910499 h 6858000"/>
              <a:gd name="connsiteX148" fmla="*/ 446785 w 1605470"/>
              <a:gd name="connsiteY148" fmla="*/ 1903212 h 6858000"/>
              <a:gd name="connsiteX149" fmla="*/ 436547 w 1605470"/>
              <a:gd name="connsiteY149" fmla="*/ 1861531 h 6858000"/>
              <a:gd name="connsiteX150" fmla="*/ 364290 w 1605470"/>
              <a:gd name="connsiteY150" fmla="*/ 1728772 h 6858000"/>
              <a:gd name="connsiteX151" fmla="*/ 345287 w 1605470"/>
              <a:gd name="connsiteY151" fmla="*/ 1646953 h 6858000"/>
              <a:gd name="connsiteX152" fmla="*/ 344412 w 1605470"/>
              <a:gd name="connsiteY152" fmla="*/ 1615777 h 6858000"/>
              <a:gd name="connsiteX153" fmla="*/ 342578 w 1605470"/>
              <a:gd name="connsiteY153" fmla="*/ 1563678 h 6858000"/>
              <a:gd name="connsiteX154" fmla="*/ 355658 w 1605470"/>
              <a:gd name="connsiteY154" fmla="*/ 1519474 h 6858000"/>
              <a:gd name="connsiteX155" fmla="*/ 348400 w 1605470"/>
              <a:gd name="connsiteY155" fmla="*/ 1477995 h 6858000"/>
              <a:gd name="connsiteX156" fmla="*/ 328025 w 1605470"/>
              <a:gd name="connsiteY156" fmla="*/ 1475165 h 6858000"/>
              <a:gd name="connsiteX157" fmla="*/ 326326 w 1605470"/>
              <a:gd name="connsiteY157" fmla="*/ 1428585 h 6858000"/>
              <a:gd name="connsiteX158" fmla="*/ 325799 w 1605470"/>
              <a:gd name="connsiteY158" fmla="*/ 1357181 h 6858000"/>
              <a:gd name="connsiteX159" fmla="*/ 320507 w 1605470"/>
              <a:gd name="connsiteY159" fmla="*/ 1347099 h 6858000"/>
              <a:gd name="connsiteX160" fmla="*/ 335347 w 1605470"/>
              <a:gd name="connsiteY160" fmla="*/ 1334233 h 6858000"/>
              <a:gd name="connsiteX161" fmla="*/ 342792 w 1605470"/>
              <a:gd name="connsiteY161" fmla="*/ 1307086 h 6858000"/>
              <a:gd name="connsiteX162" fmla="*/ 343980 w 1605470"/>
              <a:gd name="connsiteY162" fmla="*/ 1189033 h 6858000"/>
              <a:gd name="connsiteX163" fmla="*/ 348665 w 1605470"/>
              <a:gd name="connsiteY163" fmla="*/ 1168288 h 6858000"/>
              <a:gd name="connsiteX164" fmla="*/ 340947 w 1605470"/>
              <a:gd name="connsiteY164" fmla="*/ 1142577 h 6858000"/>
              <a:gd name="connsiteX165" fmla="*/ 330253 w 1605470"/>
              <a:gd name="connsiteY165" fmla="*/ 1088484 h 6858000"/>
              <a:gd name="connsiteX166" fmla="*/ 314647 w 1605470"/>
              <a:gd name="connsiteY166" fmla="*/ 1053424 h 6858000"/>
              <a:gd name="connsiteX167" fmla="*/ 322906 w 1605470"/>
              <a:gd name="connsiteY167" fmla="*/ 1044367 h 6858000"/>
              <a:gd name="connsiteX168" fmla="*/ 326818 w 1605470"/>
              <a:gd name="connsiteY168" fmla="*/ 1022828 h 6858000"/>
              <a:gd name="connsiteX169" fmla="*/ 320445 w 1605470"/>
              <a:gd name="connsiteY169" fmla="*/ 932283 h 6858000"/>
              <a:gd name="connsiteX170" fmla="*/ 322681 w 1605470"/>
              <a:gd name="connsiteY170" fmla="*/ 915925 h 6858000"/>
              <a:gd name="connsiteX171" fmla="*/ 315310 w 1605470"/>
              <a:gd name="connsiteY171" fmla="*/ 896999 h 6858000"/>
              <a:gd name="connsiteX172" fmla="*/ 284718 w 1605470"/>
              <a:gd name="connsiteY172" fmla="*/ 821517 h 6858000"/>
              <a:gd name="connsiteX173" fmla="*/ 270682 w 1605470"/>
              <a:gd name="connsiteY173" fmla="*/ 786519 h 6858000"/>
              <a:gd name="connsiteX174" fmla="*/ 263668 w 1605470"/>
              <a:gd name="connsiteY174" fmla="*/ 751353 h 6858000"/>
              <a:gd name="connsiteX175" fmla="*/ 254540 w 1605470"/>
              <a:gd name="connsiteY175" fmla="*/ 741965 h 6858000"/>
              <a:gd name="connsiteX176" fmla="*/ 252501 w 1605470"/>
              <a:gd name="connsiteY176" fmla="*/ 724635 h 6858000"/>
              <a:gd name="connsiteX177" fmla="*/ 248897 w 1605470"/>
              <a:gd name="connsiteY177" fmla="*/ 681659 h 6858000"/>
              <a:gd name="connsiteX178" fmla="*/ 234316 w 1605470"/>
              <a:gd name="connsiteY178" fmla="*/ 635218 h 6858000"/>
              <a:gd name="connsiteX179" fmla="*/ 239327 w 1605470"/>
              <a:gd name="connsiteY179" fmla="*/ 613763 h 6858000"/>
              <a:gd name="connsiteX180" fmla="*/ 225269 w 1605470"/>
              <a:gd name="connsiteY180" fmla="*/ 598582 h 6858000"/>
              <a:gd name="connsiteX181" fmla="*/ 224950 w 1605470"/>
              <a:gd name="connsiteY181" fmla="*/ 576846 h 6858000"/>
              <a:gd name="connsiteX182" fmla="*/ 204632 w 1605470"/>
              <a:gd name="connsiteY182" fmla="*/ 553868 h 6858000"/>
              <a:gd name="connsiteX183" fmla="*/ 239317 w 1605470"/>
              <a:gd name="connsiteY183" fmla="*/ 517614 h 6858000"/>
              <a:gd name="connsiteX184" fmla="*/ 201693 w 1605470"/>
              <a:gd name="connsiteY184" fmla="*/ 469651 h 6858000"/>
              <a:gd name="connsiteX185" fmla="*/ 195012 w 1605470"/>
              <a:gd name="connsiteY185" fmla="*/ 448559 h 6858000"/>
              <a:gd name="connsiteX186" fmla="*/ 201434 w 1605470"/>
              <a:gd name="connsiteY186" fmla="*/ 441529 h 6858000"/>
              <a:gd name="connsiteX187" fmla="*/ 200655 w 1605470"/>
              <a:gd name="connsiteY187" fmla="*/ 428927 h 6858000"/>
              <a:gd name="connsiteX188" fmla="*/ 190059 w 1605470"/>
              <a:gd name="connsiteY188" fmla="*/ 430161 h 6858000"/>
              <a:gd name="connsiteX189" fmla="*/ 184450 w 1605470"/>
              <a:gd name="connsiteY189" fmla="*/ 396240 h 6858000"/>
              <a:gd name="connsiteX190" fmla="*/ 146196 w 1605470"/>
              <a:gd name="connsiteY190" fmla="*/ 358810 h 6858000"/>
              <a:gd name="connsiteX191" fmla="*/ 124571 w 1605470"/>
              <a:gd name="connsiteY191" fmla="*/ 302178 h 6858000"/>
              <a:gd name="connsiteX192" fmla="*/ 103243 w 1605470"/>
              <a:gd name="connsiteY192" fmla="*/ 211375 h 6858000"/>
              <a:gd name="connsiteX193" fmla="*/ 94571 w 1605470"/>
              <a:gd name="connsiteY193" fmla="*/ 184179 h 6858000"/>
              <a:gd name="connsiteX194" fmla="*/ 13437 w 1605470"/>
              <a:gd name="connsiteY194" fmla="*/ 19287 h 6858000"/>
              <a:gd name="connsiteX195" fmla="*/ 0 w 1605470"/>
              <a:gd name="connsiteY195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33116 w 1605470"/>
              <a:gd name="connsiteY140" fmla="*/ 2358011 h 6858000"/>
              <a:gd name="connsiteX141" fmla="*/ 501423 w 1605470"/>
              <a:gd name="connsiteY141" fmla="*/ 2249479 h 6858000"/>
              <a:gd name="connsiteX142" fmla="*/ 486968 w 1605470"/>
              <a:gd name="connsiteY142" fmla="*/ 2182937 h 6858000"/>
              <a:gd name="connsiteX143" fmla="*/ 488555 w 1605470"/>
              <a:gd name="connsiteY143" fmla="*/ 2155135 h 6858000"/>
              <a:gd name="connsiteX144" fmla="*/ 486013 w 1605470"/>
              <a:gd name="connsiteY144" fmla="*/ 2118008 h 6858000"/>
              <a:gd name="connsiteX145" fmla="*/ 487006 w 1605470"/>
              <a:gd name="connsiteY145" fmla="*/ 2050531 h 6858000"/>
              <a:gd name="connsiteX146" fmla="*/ 478812 w 1605470"/>
              <a:gd name="connsiteY146" fmla="*/ 1963269 h 6858000"/>
              <a:gd name="connsiteX147" fmla="*/ 442619 w 1605470"/>
              <a:gd name="connsiteY147" fmla="*/ 1910499 h 6858000"/>
              <a:gd name="connsiteX148" fmla="*/ 446785 w 1605470"/>
              <a:gd name="connsiteY148" fmla="*/ 1903212 h 6858000"/>
              <a:gd name="connsiteX149" fmla="*/ 436547 w 1605470"/>
              <a:gd name="connsiteY149" fmla="*/ 1861531 h 6858000"/>
              <a:gd name="connsiteX150" fmla="*/ 364290 w 1605470"/>
              <a:gd name="connsiteY150" fmla="*/ 1728772 h 6858000"/>
              <a:gd name="connsiteX151" fmla="*/ 345287 w 1605470"/>
              <a:gd name="connsiteY151" fmla="*/ 1646953 h 6858000"/>
              <a:gd name="connsiteX152" fmla="*/ 344412 w 1605470"/>
              <a:gd name="connsiteY152" fmla="*/ 1615777 h 6858000"/>
              <a:gd name="connsiteX153" fmla="*/ 342578 w 1605470"/>
              <a:gd name="connsiteY153" fmla="*/ 1563678 h 6858000"/>
              <a:gd name="connsiteX154" fmla="*/ 355658 w 1605470"/>
              <a:gd name="connsiteY154" fmla="*/ 1519474 h 6858000"/>
              <a:gd name="connsiteX155" fmla="*/ 348400 w 1605470"/>
              <a:gd name="connsiteY155" fmla="*/ 1477995 h 6858000"/>
              <a:gd name="connsiteX156" fmla="*/ 328025 w 1605470"/>
              <a:gd name="connsiteY156" fmla="*/ 1475165 h 6858000"/>
              <a:gd name="connsiteX157" fmla="*/ 326326 w 1605470"/>
              <a:gd name="connsiteY157" fmla="*/ 1428585 h 6858000"/>
              <a:gd name="connsiteX158" fmla="*/ 325799 w 1605470"/>
              <a:gd name="connsiteY158" fmla="*/ 1357181 h 6858000"/>
              <a:gd name="connsiteX159" fmla="*/ 320507 w 1605470"/>
              <a:gd name="connsiteY159" fmla="*/ 1347099 h 6858000"/>
              <a:gd name="connsiteX160" fmla="*/ 335347 w 1605470"/>
              <a:gd name="connsiteY160" fmla="*/ 1334233 h 6858000"/>
              <a:gd name="connsiteX161" fmla="*/ 342792 w 1605470"/>
              <a:gd name="connsiteY161" fmla="*/ 1307086 h 6858000"/>
              <a:gd name="connsiteX162" fmla="*/ 343980 w 1605470"/>
              <a:gd name="connsiteY162" fmla="*/ 1189033 h 6858000"/>
              <a:gd name="connsiteX163" fmla="*/ 348665 w 1605470"/>
              <a:gd name="connsiteY163" fmla="*/ 1168288 h 6858000"/>
              <a:gd name="connsiteX164" fmla="*/ 340947 w 1605470"/>
              <a:gd name="connsiteY164" fmla="*/ 1142577 h 6858000"/>
              <a:gd name="connsiteX165" fmla="*/ 330253 w 1605470"/>
              <a:gd name="connsiteY165" fmla="*/ 1088484 h 6858000"/>
              <a:gd name="connsiteX166" fmla="*/ 314647 w 1605470"/>
              <a:gd name="connsiteY166" fmla="*/ 1053424 h 6858000"/>
              <a:gd name="connsiteX167" fmla="*/ 322906 w 1605470"/>
              <a:gd name="connsiteY167" fmla="*/ 1044367 h 6858000"/>
              <a:gd name="connsiteX168" fmla="*/ 326818 w 1605470"/>
              <a:gd name="connsiteY168" fmla="*/ 1022828 h 6858000"/>
              <a:gd name="connsiteX169" fmla="*/ 320445 w 1605470"/>
              <a:gd name="connsiteY169" fmla="*/ 932283 h 6858000"/>
              <a:gd name="connsiteX170" fmla="*/ 322681 w 1605470"/>
              <a:gd name="connsiteY170" fmla="*/ 915925 h 6858000"/>
              <a:gd name="connsiteX171" fmla="*/ 315310 w 1605470"/>
              <a:gd name="connsiteY171" fmla="*/ 896999 h 6858000"/>
              <a:gd name="connsiteX172" fmla="*/ 284718 w 1605470"/>
              <a:gd name="connsiteY172" fmla="*/ 821517 h 6858000"/>
              <a:gd name="connsiteX173" fmla="*/ 263668 w 1605470"/>
              <a:gd name="connsiteY173" fmla="*/ 751353 h 6858000"/>
              <a:gd name="connsiteX174" fmla="*/ 254540 w 1605470"/>
              <a:gd name="connsiteY174" fmla="*/ 741965 h 6858000"/>
              <a:gd name="connsiteX175" fmla="*/ 252501 w 1605470"/>
              <a:gd name="connsiteY175" fmla="*/ 724635 h 6858000"/>
              <a:gd name="connsiteX176" fmla="*/ 248897 w 1605470"/>
              <a:gd name="connsiteY176" fmla="*/ 681659 h 6858000"/>
              <a:gd name="connsiteX177" fmla="*/ 234316 w 1605470"/>
              <a:gd name="connsiteY177" fmla="*/ 635218 h 6858000"/>
              <a:gd name="connsiteX178" fmla="*/ 239327 w 1605470"/>
              <a:gd name="connsiteY178" fmla="*/ 613763 h 6858000"/>
              <a:gd name="connsiteX179" fmla="*/ 225269 w 1605470"/>
              <a:gd name="connsiteY179" fmla="*/ 598582 h 6858000"/>
              <a:gd name="connsiteX180" fmla="*/ 224950 w 1605470"/>
              <a:gd name="connsiteY180" fmla="*/ 576846 h 6858000"/>
              <a:gd name="connsiteX181" fmla="*/ 204632 w 1605470"/>
              <a:gd name="connsiteY181" fmla="*/ 553868 h 6858000"/>
              <a:gd name="connsiteX182" fmla="*/ 239317 w 1605470"/>
              <a:gd name="connsiteY182" fmla="*/ 517614 h 6858000"/>
              <a:gd name="connsiteX183" fmla="*/ 201693 w 1605470"/>
              <a:gd name="connsiteY183" fmla="*/ 469651 h 6858000"/>
              <a:gd name="connsiteX184" fmla="*/ 195012 w 1605470"/>
              <a:gd name="connsiteY184" fmla="*/ 448559 h 6858000"/>
              <a:gd name="connsiteX185" fmla="*/ 201434 w 1605470"/>
              <a:gd name="connsiteY185" fmla="*/ 441529 h 6858000"/>
              <a:gd name="connsiteX186" fmla="*/ 200655 w 1605470"/>
              <a:gd name="connsiteY186" fmla="*/ 428927 h 6858000"/>
              <a:gd name="connsiteX187" fmla="*/ 190059 w 1605470"/>
              <a:gd name="connsiteY187" fmla="*/ 430161 h 6858000"/>
              <a:gd name="connsiteX188" fmla="*/ 184450 w 1605470"/>
              <a:gd name="connsiteY188" fmla="*/ 396240 h 6858000"/>
              <a:gd name="connsiteX189" fmla="*/ 146196 w 1605470"/>
              <a:gd name="connsiteY189" fmla="*/ 358810 h 6858000"/>
              <a:gd name="connsiteX190" fmla="*/ 124571 w 1605470"/>
              <a:gd name="connsiteY190" fmla="*/ 302178 h 6858000"/>
              <a:gd name="connsiteX191" fmla="*/ 103243 w 1605470"/>
              <a:gd name="connsiteY191" fmla="*/ 211375 h 6858000"/>
              <a:gd name="connsiteX192" fmla="*/ 94571 w 1605470"/>
              <a:gd name="connsiteY192" fmla="*/ 184179 h 6858000"/>
              <a:gd name="connsiteX193" fmla="*/ 13437 w 1605470"/>
              <a:gd name="connsiteY193" fmla="*/ 19287 h 6858000"/>
              <a:gd name="connsiteX194" fmla="*/ 0 w 1605470"/>
              <a:gd name="connsiteY194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01423 w 1605470"/>
              <a:gd name="connsiteY140" fmla="*/ 2249479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64290 w 1605470"/>
              <a:gd name="connsiteY149" fmla="*/ 1728772 h 6858000"/>
              <a:gd name="connsiteX150" fmla="*/ 345287 w 1605470"/>
              <a:gd name="connsiteY150" fmla="*/ 1646953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28025 w 1605470"/>
              <a:gd name="connsiteY155" fmla="*/ 1475165 h 6858000"/>
              <a:gd name="connsiteX156" fmla="*/ 326326 w 1605470"/>
              <a:gd name="connsiteY156" fmla="*/ 1428585 h 6858000"/>
              <a:gd name="connsiteX157" fmla="*/ 325799 w 1605470"/>
              <a:gd name="connsiteY157" fmla="*/ 1357181 h 6858000"/>
              <a:gd name="connsiteX158" fmla="*/ 320507 w 1605470"/>
              <a:gd name="connsiteY158" fmla="*/ 1347099 h 6858000"/>
              <a:gd name="connsiteX159" fmla="*/ 335347 w 1605470"/>
              <a:gd name="connsiteY159" fmla="*/ 1334233 h 6858000"/>
              <a:gd name="connsiteX160" fmla="*/ 342792 w 1605470"/>
              <a:gd name="connsiteY160" fmla="*/ 1307086 h 6858000"/>
              <a:gd name="connsiteX161" fmla="*/ 343980 w 1605470"/>
              <a:gd name="connsiteY161" fmla="*/ 1189033 h 6858000"/>
              <a:gd name="connsiteX162" fmla="*/ 348665 w 1605470"/>
              <a:gd name="connsiteY162" fmla="*/ 1168288 h 6858000"/>
              <a:gd name="connsiteX163" fmla="*/ 340947 w 1605470"/>
              <a:gd name="connsiteY163" fmla="*/ 1142577 h 6858000"/>
              <a:gd name="connsiteX164" fmla="*/ 330253 w 1605470"/>
              <a:gd name="connsiteY164" fmla="*/ 1088484 h 6858000"/>
              <a:gd name="connsiteX165" fmla="*/ 314647 w 1605470"/>
              <a:gd name="connsiteY165" fmla="*/ 1053424 h 6858000"/>
              <a:gd name="connsiteX166" fmla="*/ 322906 w 1605470"/>
              <a:gd name="connsiteY166" fmla="*/ 1044367 h 6858000"/>
              <a:gd name="connsiteX167" fmla="*/ 326818 w 1605470"/>
              <a:gd name="connsiteY167" fmla="*/ 1022828 h 6858000"/>
              <a:gd name="connsiteX168" fmla="*/ 320445 w 1605470"/>
              <a:gd name="connsiteY168" fmla="*/ 932283 h 6858000"/>
              <a:gd name="connsiteX169" fmla="*/ 322681 w 1605470"/>
              <a:gd name="connsiteY169" fmla="*/ 915925 h 6858000"/>
              <a:gd name="connsiteX170" fmla="*/ 315310 w 1605470"/>
              <a:gd name="connsiteY170" fmla="*/ 896999 h 6858000"/>
              <a:gd name="connsiteX171" fmla="*/ 284718 w 1605470"/>
              <a:gd name="connsiteY171" fmla="*/ 821517 h 6858000"/>
              <a:gd name="connsiteX172" fmla="*/ 263668 w 1605470"/>
              <a:gd name="connsiteY172" fmla="*/ 751353 h 6858000"/>
              <a:gd name="connsiteX173" fmla="*/ 254540 w 1605470"/>
              <a:gd name="connsiteY173" fmla="*/ 741965 h 6858000"/>
              <a:gd name="connsiteX174" fmla="*/ 252501 w 1605470"/>
              <a:gd name="connsiteY174" fmla="*/ 724635 h 6858000"/>
              <a:gd name="connsiteX175" fmla="*/ 248897 w 1605470"/>
              <a:gd name="connsiteY175" fmla="*/ 681659 h 6858000"/>
              <a:gd name="connsiteX176" fmla="*/ 234316 w 1605470"/>
              <a:gd name="connsiteY176" fmla="*/ 635218 h 6858000"/>
              <a:gd name="connsiteX177" fmla="*/ 239327 w 1605470"/>
              <a:gd name="connsiteY177" fmla="*/ 613763 h 6858000"/>
              <a:gd name="connsiteX178" fmla="*/ 225269 w 1605470"/>
              <a:gd name="connsiteY178" fmla="*/ 598582 h 6858000"/>
              <a:gd name="connsiteX179" fmla="*/ 224950 w 1605470"/>
              <a:gd name="connsiteY179" fmla="*/ 576846 h 6858000"/>
              <a:gd name="connsiteX180" fmla="*/ 204632 w 1605470"/>
              <a:gd name="connsiteY180" fmla="*/ 553868 h 6858000"/>
              <a:gd name="connsiteX181" fmla="*/ 239317 w 1605470"/>
              <a:gd name="connsiteY181" fmla="*/ 517614 h 6858000"/>
              <a:gd name="connsiteX182" fmla="*/ 201693 w 1605470"/>
              <a:gd name="connsiteY182" fmla="*/ 469651 h 6858000"/>
              <a:gd name="connsiteX183" fmla="*/ 195012 w 1605470"/>
              <a:gd name="connsiteY183" fmla="*/ 448559 h 6858000"/>
              <a:gd name="connsiteX184" fmla="*/ 201434 w 1605470"/>
              <a:gd name="connsiteY184" fmla="*/ 441529 h 6858000"/>
              <a:gd name="connsiteX185" fmla="*/ 200655 w 1605470"/>
              <a:gd name="connsiteY185" fmla="*/ 428927 h 6858000"/>
              <a:gd name="connsiteX186" fmla="*/ 190059 w 1605470"/>
              <a:gd name="connsiteY186" fmla="*/ 430161 h 6858000"/>
              <a:gd name="connsiteX187" fmla="*/ 184450 w 1605470"/>
              <a:gd name="connsiteY187" fmla="*/ 396240 h 6858000"/>
              <a:gd name="connsiteX188" fmla="*/ 146196 w 1605470"/>
              <a:gd name="connsiteY188" fmla="*/ 358810 h 6858000"/>
              <a:gd name="connsiteX189" fmla="*/ 124571 w 1605470"/>
              <a:gd name="connsiteY189" fmla="*/ 302178 h 6858000"/>
              <a:gd name="connsiteX190" fmla="*/ 103243 w 1605470"/>
              <a:gd name="connsiteY190" fmla="*/ 211375 h 6858000"/>
              <a:gd name="connsiteX191" fmla="*/ 94571 w 1605470"/>
              <a:gd name="connsiteY191" fmla="*/ 184179 h 6858000"/>
              <a:gd name="connsiteX192" fmla="*/ 13437 w 1605470"/>
              <a:gd name="connsiteY192" fmla="*/ 19287 h 6858000"/>
              <a:gd name="connsiteX193" fmla="*/ 0 w 1605470"/>
              <a:gd name="connsiteY193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64290 w 1605470"/>
              <a:gd name="connsiteY149" fmla="*/ 1728772 h 6858000"/>
              <a:gd name="connsiteX150" fmla="*/ 345287 w 1605470"/>
              <a:gd name="connsiteY150" fmla="*/ 1646953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28025 w 1605470"/>
              <a:gd name="connsiteY155" fmla="*/ 1475165 h 6858000"/>
              <a:gd name="connsiteX156" fmla="*/ 326326 w 1605470"/>
              <a:gd name="connsiteY156" fmla="*/ 1428585 h 6858000"/>
              <a:gd name="connsiteX157" fmla="*/ 325799 w 1605470"/>
              <a:gd name="connsiteY157" fmla="*/ 1357181 h 6858000"/>
              <a:gd name="connsiteX158" fmla="*/ 320507 w 1605470"/>
              <a:gd name="connsiteY158" fmla="*/ 1347099 h 6858000"/>
              <a:gd name="connsiteX159" fmla="*/ 335347 w 1605470"/>
              <a:gd name="connsiteY159" fmla="*/ 1334233 h 6858000"/>
              <a:gd name="connsiteX160" fmla="*/ 342792 w 1605470"/>
              <a:gd name="connsiteY160" fmla="*/ 1307086 h 6858000"/>
              <a:gd name="connsiteX161" fmla="*/ 343980 w 1605470"/>
              <a:gd name="connsiteY161" fmla="*/ 1189033 h 6858000"/>
              <a:gd name="connsiteX162" fmla="*/ 348665 w 1605470"/>
              <a:gd name="connsiteY162" fmla="*/ 1168288 h 6858000"/>
              <a:gd name="connsiteX163" fmla="*/ 340947 w 1605470"/>
              <a:gd name="connsiteY163" fmla="*/ 1142577 h 6858000"/>
              <a:gd name="connsiteX164" fmla="*/ 330253 w 1605470"/>
              <a:gd name="connsiteY164" fmla="*/ 1088484 h 6858000"/>
              <a:gd name="connsiteX165" fmla="*/ 314647 w 1605470"/>
              <a:gd name="connsiteY165" fmla="*/ 1053424 h 6858000"/>
              <a:gd name="connsiteX166" fmla="*/ 322906 w 1605470"/>
              <a:gd name="connsiteY166" fmla="*/ 1044367 h 6858000"/>
              <a:gd name="connsiteX167" fmla="*/ 326818 w 1605470"/>
              <a:gd name="connsiteY167" fmla="*/ 1022828 h 6858000"/>
              <a:gd name="connsiteX168" fmla="*/ 320445 w 1605470"/>
              <a:gd name="connsiteY168" fmla="*/ 932283 h 6858000"/>
              <a:gd name="connsiteX169" fmla="*/ 322681 w 1605470"/>
              <a:gd name="connsiteY169" fmla="*/ 915925 h 6858000"/>
              <a:gd name="connsiteX170" fmla="*/ 315310 w 1605470"/>
              <a:gd name="connsiteY170" fmla="*/ 896999 h 6858000"/>
              <a:gd name="connsiteX171" fmla="*/ 284718 w 1605470"/>
              <a:gd name="connsiteY171" fmla="*/ 821517 h 6858000"/>
              <a:gd name="connsiteX172" fmla="*/ 263668 w 1605470"/>
              <a:gd name="connsiteY172" fmla="*/ 751353 h 6858000"/>
              <a:gd name="connsiteX173" fmla="*/ 254540 w 1605470"/>
              <a:gd name="connsiteY173" fmla="*/ 741965 h 6858000"/>
              <a:gd name="connsiteX174" fmla="*/ 252501 w 1605470"/>
              <a:gd name="connsiteY174" fmla="*/ 724635 h 6858000"/>
              <a:gd name="connsiteX175" fmla="*/ 248897 w 1605470"/>
              <a:gd name="connsiteY175" fmla="*/ 681659 h 6858000"/>
              <a:gd name="connsiteX176" fmla="*/ 234316 w 1605470"/>
              <a:gd name="connsiteY176" fmla="*/ 635218 h 6858000"/>
              <a:gd name="connsiteX177" fmla="*/ 239327 w 1605470"/>
              <a:gd name="connsiteY177" fmla="*/ 613763 h 6858000"/>
              <a:gd name="connsiteX178" fmla="*/ 225269 w 1605470"/>
              <a:gd name="connsiteY178" fmla="*/ 598582 h 6858000"/>
              <a:gd name="connsiteX179" fmla="*/ 224950 w 1605470"/>
              <a:gd name="connsiteY179" fmla="*/ 576846 h 6858000"/>
              <a:gd name="connsiteX180" fmla="*/ 204632 w 1605470"/>
              <a:gd name="connsiteY180" fmla="*/ 553868 h 6858000"/>
              <a:gd name="connsiteX181" fmla="*/ 239317 w 1605470"/>
              <a:gd name="connsiteY181" fmla="*/ 517614 h 6858000"/>
              <a:gd name="connsiteX182" fmla="*/ 201693 w 1605470"/>
              <a:gd name="connsiteY182" fmla="*/ 469651 h 6858000"/>
              <a:gd name="connsiteX183" fmla="*/ 195012 w 1605470"/>
              <a:gd name="connsiteY183" fmla="*/ 448559 h 6858000"/>
              <a:gd name="connsiteX184" fmla="*/ 201434 w 1605470"/>
              <a:gd name="connsiteY184" fmla="*/ 441529 h 6858000"/>
              <a:gd name="connsiteX185" fmla="*/ 200655 w 1605470"/>
              <a:gd name="connsiteY185" fmla="*/ 428927 h 6858000"/>
              <a:gd name="connsiteX186" fmla="*/ 190059 w 1605470"/>
              <a:gd name="connsiteY186" fmla="*/ 430161 h 6858000"/>
              <a:gd name="connsiteX187" fmla="*/ 184450 w 1605470"/>
              <a:gd name="connsiteY187" fmla="*/ 396240 h 6858000"/>
              <a:gd name="connsiteX188" fmla="*/ 146196 w 1605470"/>
              <a:gd name="connsiteY188" fmla="*/ 358810 h 6858000"/>
              <a:gd name="connsiteX189" fmla="*/ 124571 w 1605470"/>
              <a:gd name="connsiteY189" fmla="*/ 302178 h 6858000"/>
              <a:gd name="connsiteX190" fmla="*/ 103243 w 1605470"/>
              <a:gd name="connsiteY190" fmla="*/ 211375 h 6858000"/>
              <a:gd name="connsiteX191" fmla="*/ 94571 w 1605470"/>
              <a:gd name="connsiteY191" fmla="*/ 184179 h 6858000"/>
              <a:gd name="connsiteX192" fmla="*/ 13437 w 1605470"/>
              <a:gd name="connsiteY192" fmla="*/ 19287 h 6858000"/>
              <a:gd name="connsiteX193" fmla="*/ 0 w 1605470"/>
              <a:gd name="connsiteY193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45287 w 1605470"/>
              <a:gd name="connsiteY150" fmla="*/ 1646953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28025 w 1605470"/>
              <a:gd name="connsiteY155" fmla="*/ 1475165 h 6858000"/>
              <a:gd name="connsiteX156" fmla="*/ 326326 w 1605470"/>
              <a:gd name="connsiteY156" fmla="*/ 1428585 h 6858000"/>
              <a:gd name="connsiteX157" fmla="*/ 325799 w 1605470"/>
              <a:gd name="connsiteY157" fmla="*/ 1357181 h 6858000"/>
              <a:gd name="connsiteX158" fmla="*/ 320507 w 1605470"/>
              <a:gd name="connsiteY158" fmla="*/ 1347099 h 6858000"/>
              <a:gd name="connsiteX159" fmla="*/ 335347 w 1605470"/>
              <a:gd name="connsiteY159" fmla="*/ 1334233 h 6858000"/>
              <a:gd name="connsiteX160" fmla="*/ 342792 w 1605470"/>
              <a:gd name="connsiteY160" fmla="*/ 1307086 h 6858000"/>
              <a:gd name="connsiteX161" fmla="*/ 343980 w 1605470"/>
              <a:gd name="connsiteY161" fmla="*/ 1189033 h 6858000"/>
              <a:gd name="connsiteX162" fmla="*/ 348665 w 1605470"/>
              <a:gd name="connsiteY162" fmla="*/ 1168288 h 6858000"/>
              <a:gd name="connsiteX163" fmla="*/ 340947 w 1605470"/>
              <a:gd name="connsiteY163" fmla="*/ 1142577 h 6858000"/>
              <a:gd name="connsiteX164" fmla="*/ 330253 w 1605470"/>
              <a:gd name="connsiteY164" fmla="*/ 1088484 h 6858000"/>
              <a:gd name="connsiteX165" fmla="*/ 314647 w 1605470"/>
              <a:gd name="connsiteY165" fmla="*/ 1053424 h 6858000"/>
              <a:gd name="connsiteX166" fmla="*/ 322906 w 1605470"/>
              <a:gd name="connsiteY166" fmla="*/ 1044367 h 6858000"/>
              <a:gd name="connsiteX167" fmla="*/ 326818 w 1605470"/>
              <a:gd name="connsiteY167" fmla="*/ 1022828 h 6858000"/>
              <a:gd name="connsiteX168" fmla="*/ 320445 w 1605470"/>
              <a:gd name="connsiteY168" fmla="*/ 932283 h 6858000"/>
              <a:gd name="connsiteX169" fmla="*/ 322681 w 1605470"/>
              <a:gd name="connsiteY169" fmla="*/ 915925 h 6858000"/>
              <a:gd name="connsiteX170" fmla="*/ 315310 w 1605470"/>
              <a:gd name="connsiteY170" fmla="*/ 896999 h 6858000"/>
              <a:gd name="connsiteX171" fmla="*/ 284718 w 1605470"/>
              <a:gd name="connsiteY171" fmla="*/ 821517 h 6858000"/>
              <a:gd name="connsiteX172" fmla="*/ 263668 w 1605470"/>
              <a:gd name="connsiteY172" fmla="*/ 751353 h 6858000"/>
              <a:gd name="connsiteX173" fmla="*/ 254540 w 1605470"/>
              <a:gd name="connsiteY173" fmla="*/ 741965 h 6858000"/>
              <a:gd name="connsiteX174" fmla="*/ 252501 w 1605470"/>
              <a:gd name="connsiteY174" fmla="*/ 724635 h 6858000"/>
              <a:gd name="connsiteX175" fmla="*/ 248897 w 1605470"/>
              <a:gd name="connsiteY175" fmla="*/ 681659 h 6858000"/>
              <a:gd name="connsiteX176" fmla="*/ 234316 w 1605470"/>
              <a:gd name="connsiteY176" fmla="*/ 635218 h 6858000"/>
              <a:gd name="connsiteX177" fmla="*/ 239327 w 1605470"/>
              <a:gd name="connsiteY177" fmla="*/ 613763 h 6858000"/>
              <a:gd name="connsiteX178" fmla="*/ 225269 w 1605470"/>
              <a:gd name="connsiteY178" fmla="*/ 598582 h 6858000"/>
              <a:gd name="connsiteX179" fmla="*/ 224950 w 1605470"/>
              <a:gd name="connsiteY179" fmla="*/ 576846 h 6858000"/>
              <a:gd name="connsiteX180" fmla="*/ 204632 w 1605470"/>
              <a:gd name="connsiteY180" fmla="*/ 553868 h 6858000"/>
              <a:gd name="connsiteX181" fmla="*/ 239317 w 1605470"/>
              <a:gd name="connsiteY181" fmla="*/ 517614 h 6858000"/>
              <a:gd name="connsiteX182" fmla="*/ 201693 w 1605470"/>
              <a:gd name="connsiteY182" fmla="*/ 469651 h 6858000"/>
              <a:gd name="connsiteX183" fmla="*/ 195012 w 1605470"/>
              <a:gd name="connsiteY183" fmla="*/ 448559 h 6858000"/>
              <a:gd name="connsiteX184" fmla="*/ 201434 w 1605470"/>
              <a:gd name="connsiteY184" fmla="*/ 441529 h 6858000"/>
              <a:gd name="connsiteX185" fmla="*/ 200655 w 1605470"/>
              <a:gd name="connsiteY185" fmla="*/ 428927 h 6858000"/>
              <a:gd name="connsiteX186" fmla="*/ 190059 w 1605470"/>
              <a:gd name="connsiteY186" fmla="*/ 430161 h 6858000"/>
              <a:gd name="connsiteX187" fmla="*/ 184450 w 1605470"/>
              <a:gd name="connsiteY187" fmla="*/ 396240 h 6858000"/>
              <a:gd name="connsiteX188" fmla="*/ 146196 w 1605470"/>
              <a:gd name="connsiteY188" fmla="*/ 358810 h 6858000"/>
              <a:gd name="connsiteX189" fmla="*/ 124571 w 1605470"/>
              <a:gd name="connsiteY189" fmla="*/ 302178 h 6858000"/>
              <a:gd name="connsiteX190" fmla="*/ 103243 w 1605470"/>
              <a:gd name="connsiteY190" fmla="*/ 211375 h 6858000"/>
              <a:gd name="connsiteX191" fmla="*/ 94571 w 1605470"/>
              <a:gd name="connsiteY191" fmla="*/ 184179 h 6858000"/>
              <a:gd name="connsiteX192" fmla="*/ 13437 w 1605470"/>
              <a:gd name="connsiteY192" fmla="*/ 19287 h 6858000"/>
              <a:gd name="connsiteX193" fmla="*/ 0 w 1605470"/>
              <a:gd name="connsiteY193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45287 w 1605470"/>
              <a:gd name="connsiteY150" fmla="*/ 1646953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26326 w 1605470"/>
              <a:gd name="connsiteY155" fmla="*/ 1428585 h 6858000"/>
              <a:gd name="connsiteX156" fmla="*/ 325799 w 1605470"/>
              <a:gd name="connsiteY156" fmla="*/ 1357181 h 6858000"/>
              <a:gd name="connsiteX157" fmla="*/ 320507 w 1605470"/>
              <a:gd name="connsiteY157" fmla="*/ 1347099 h 6858000"/>
              <a:gd name="connsiteX158" fmla="*/ 335347 w 1605470"/>
              <a:gd name="connsiteY158" fmla="*/ 1334233 h 6858000"/>
              <a:gd name="connsiteX159" fmla="*/ 342792 w 1605470"/>
              <a:gd name="connsiteY159" fmla="*/ 1307086 h 6858000"/>
              <a:gd name="connsiteX160" fmla="*/ 343980 w 1605470"/>
              <a:gd name="connsiteY160" fmla="*/ 1189033 h 6858000"/>
              <a:gd name="connsiteX161" fmla="*/ 348665 w 1605470"/>
              <a:gd name="connsiteY161" fmla="*/ 1168288 h 6858000"/>
              <a:gd name="connsiteX162" fmla="*/ 340947 w 1605470"/>
              <a:gd name="connsiteY162" fmla="*/ 1142577 h 6858000"/>
              <a:gd name="connsiteX163" fmla="*/ 330253 w 1605470"/>
              <a:gd name="connsiteY163" fmla="*/ 1088484 h 6858000"/>
              <a:gd name="connsiteX164" fmla="*/ 314647 w 1605470"/>
              <a:gd name="connsiteY164" fmla="*/ 1053424 h 6858000"/>
              <a:gd name="connsiteX165" fmla="*/ 322906 w 1605470"/>
              <a:gd name="connsiteY165" fmla="*/ 1044367 h 6858000"/>
              <a:gd name="connsiteX166" fmla="*/ 326818 w 1605470"/>
              <a:gd name="connsiteY166" fmla="*/ 1022828 h 6858000"/>
              <a:gd name="connsiteX167" fmla="*/ 320445 w 1605470"/>
              <a:gd name="connsiteY167" fmla="*/ 932283 h 6858000"/>
              <a:gd name="connsiteX168" fmla="*/ 322681 w 1605470"/>
              <a:gd name="connsiteY168" fmla="*/ 915925 h 6858000"/>
              <a:gd name="connsiteX169" fmla="*/ 315310 w 1605470"/>
              <a:gd name="connsiteY169" fmla="*/ 896999 h 6858000"/>
              <a:gd name="connsiteX170" fmla="*/ 284718 w 1605470"/>
              <a:gd name="connsiteY170" fmla="*/ 821517 h 6858000"/>
              <a:gd name="connsiteX171" fmla="*/ 263668 w 1605470"/>
              <a:gd name="connsiteY171" fmla="*/ 751353 h 6858000"/>
              <a:gd name="connsiteX172" fmla="*/ 254540 w 1605470"/>
              <a:gd name="connsiteY172" fmla="*/ 741965 h 6858000"/>
              <a:gd name="connsiteX173" fmla="*/ 252501 w 1605470"/>
              <a:gd name="connsiteY173" fmla="*/ 724635 h 6858000"/>
              <a:gd name="connsiteX174" fmla="*/ 248897 w 1605470"/>
              <a:gd name="connsiteY174" fmla="*/ 681659 h 6858000"/>
              <a:gd name="connsiteX175" fmla="*/ 234316 w 1605470"/>
              <a:gd name="connsiteY175" fmla="*/ 635218 h 6858000"/>
              <a:gd name="connsiteX176" fmla="*/ 239327 w 1605470"/>
              <a:gd name="connsiteY176" fmla="*/ 613763 h 6858000"/>
              <a:gd name="connsiteX177" fmla="*/ 225269 w 1605470"/>
              <a:gd name="connsiteY177" fmla="*/ 598582 h 6858000"/>
              <a:gd name="connsiteX178" fmla="*/ 224950 w 1605470"/>
              <a:gd name="connsiteY178" fmla="*/ 576846 h 6858000"/>
              <a:gd name="connsiteX179" fmla="*/ 204632 w 1605470"/>
              <a:gd name="connsiteY179" fmla="*/ 553868 h 6858000"/>
              <a:gd name="connsiteX180" fmla="*/ 239317 w 1605470"/>
              <a:gd name="connsiteY180" fmla="*/ 517614 h 6858000"/>
              <a:gd name="connsiteX181" fmla="*/ 201693 w 1605470"/>
              <a:gd name="connsiteY181" fmla="*/ 469651 h 6858000"/>
              <a:gd name="connsiteX182" fmla="*/ 195012 w 1605470"/>
              <a:gd name="connsiteY182" fmla="*/ 448559 h 6858000"/>
              <a:gd name="connsiteX183" fmla="*/ 201434 w 1605470"/>
              <a:gd name="connsiteY183" fmla="*/ 441529 h 6858000"/>
              <a:gd name="connsiteX184" fmla="*/ 200655 w 1605470"/>
              <a:gd name="connsiteY184" fmla="*/ 428927 h 6858000"/>
              <a:gd name="connsiteX185" fmla="*/ 190059 w 1605470"/>
              <a:gd name="connsiteY185" fmla="*/ 430161 h 6858000"/>
              <a:gd name="connsiteX186" fmla="*/ 184450 w 1605470"/>
              <a:gd name="connsiteY186" fmla="*/ 396240 h 6858000"/>
              <a:gd name="connsiteX187" fmla="*/ 146196 w 1605470"/>
              <a:gd name="connsiteY187" fmla="*/ 358810 h 6858000"/>
              <a:gd name="connsiteX188" fmla="*/ 124571 w 1605470"/>
              <a:gd name="connsiteY188" fmla="*/ 302178 h 6858000"/>
              <a:gd name="connsiteX189" fmla="*/ 103243 w 1605470"/>
              <a:gd name="connsiteY189" fmla="*/ 211375 h 6858000"/>
              <a:gd name="connsiteX190" fmla="*/ 94571 w 1605470"/>
              <a:gd name="connsiteY190" fmla="*/ 184179 h 6858000"/>
              <a:gd name="connsiteX191" fmla="*/ 13437 w 1605470"/>
              <a:gd name="connsiteY191" fmla="*/ 19287 h 6858000"/>
              <a:gd name="connsiteX192" fmla="*/ 0 w 1605470"/>
              <a:gd name="connsiteY192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45287 w 1605470"/>
              <a:gd name="connsiteY150" fmla="*/ 1646953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25799 w 1605470"/>
              <a:gd name="connsiteY155" fmla="*/ 1357181 h 6858000"/>
              <a:gd name="connsiteX156" fmla="*/ 320507 w 1605470"/>
              <a:gd name="connsiteY156" fmla="*/ 1347099 h 6858000"/>
              <a:gd name="connsiteX157" fmla="*/ 335347 w 1605470"/>
              <a:gd name="connsiteY157" fmla="*/ 1334233 h 6858000"/>
              <a:gd name="connsiteX158" fmla="*/ 342792 w 1605470"/>
              <a:gd name="connsiteY158" fmla="*/ 1307086 h 6858000"/>
              <a:gd name="connsiteX159" fmla="*/ 343980 w 1605470"/>
              <a:gd name="connsiteY159" fmla="*/ 1189033 h 6858000"/>
              <a:gd name="connsiteX160" fmla="*/ 348665 w 1605470"/>
              <a:gd name="connsiteY160" fmla="*/ 1168288 h 6858000"/>
              <a:gd name="connsiteX161" fmla="*/ 340947 w 1605470"/>
              <a:gd name="connsiteY161" fmla="*/ 1142577 h 6858000"/>
              <a:gd name="connsiteX162" fmla="*/ 330253 w 1605470"/>
              <a:gd name="connsiteY162" fmla="*/ 1088484 h 6858000"/>
              <a:gd name="connsiteX163" fmla="*/ 314647 w 1605470"/>
              <a:gd name="connsiteY163" fmla="*/ 1053424 h 6858000"/>
              <a:gd name="connsiteX164" fmla="*/ 322906 w 1605470"/>
              <a:gd name="connsiteY164" fmla="*/ 1044367 h 6858000"/>
              <a:gd name="connsiteX165" fmla="*/ 326818 w 1605470"/>
              <a:gd name="connsiteY165" fmla="*/ 1022828 h 6858000"/>
              <a:gd name="connsiteX166" fmla="*/ 320445 w 1605470"/>
              <a:gd name="connsiteY166" fmla="*/ 932283 h 6858000"/>
              <a:gd name="connsiteX167" fmla="*/ 322681 w 1605470"/>
              <a:gd name="connsiteY167" fmla="*/ 915925 h 6858000"/>
              <a:gd name="connsiteX168" fmla="*/ 315310 w 1605470"/>
              <a:gd name="connsiteY168" fmla="*/ 896999 h 6858000"/>
              <a:gd name="connsiteX169" fmla="*/ 284718 w 1605470"/>
              <a:gd name="connsiteY169" fmla="*/ 821517 h 6858000"/>
              <a:gd name="connsiteX170" fmla="*/ 263668 w 1605470"/>
              <a:gd name="connsiteY170" fmla="*/ 751353 h 6858000"/>
              <a:gd name="connsiteX171" fmla="*/ 254540 w 1605470"/>
              <a:gd name="connsiteY171" fmla="*/ 741965 h 6858000"/>
              <a:gd name="connsiteX172" fmla="*/ 252501 w 1605470"/>
              <a:gd name="connsiteY172" fmla="*/ 724635 h 6858000"/>
              <a:gd name="connsiteX173" fmla="*/ 248897 w 1605470"/>
              <a:gd name="connsiteY173" fmla="*/ 681659 h 6858000"/>
              <a:gd name="connsiteX174" fmla="*/ 234316 w 1605470"/>
              <a:gd name="connsiteY174" fmla="*/ 635218 h 6858000"/>
              <a:gd name="connsiteX175" fmla="*/ 239327 w 1605470"/>
              <a:gd name="connsiteY175" fmla="*/ 613763 h 6858000"/>
              <a:gd name="connsiteX176" fmla="*/ 225269 w 1605470"/>
              <a:gd name="connsiteY176" fmla="*/ 598582 h 6858000"/>
              <a:gd name="connsiteX177" fmla="*/ 224950 w 1605470"/>
              <a:gd name="connsiteY177" fmla="*/ 576846 h 6858000"/>
              <a:gd name="connsiteX178" fmla="*/ 204632 w 1605470"/>
              <a:gd name="connsiteY178" fmla="*/ 553868 h 6858000"/>
              <a:gd name="connsiteX179" fmla="*/ 239317 w 1605470"/>
              <a:gd name="connsiteY179" fmla="*/ 517614 h 6858000"/>
              <a:gd name="connsiteX180" fmla="*/ 201693 w 1605470"/>
              <a:gd name="connsiteY180" fmla="*/ 469651 h 6858000"/>
              <a:gd name="connsiteX181" fmla="*/ 195012 w 1605470"/>
              <a:gd name="connsiteY181" fmla="*/ 448559 h 6858000"/>
              <a:gd name="connsiteX182" fmla="*/ 201434 w 1605470"/>
              <a:gd name="connsiteY182" fmla="*/ 441529 h 6858000"/>
              <a:gd name="connsiteX183" fmla="*/ 200655 w 1605470"/>
              <a:gd name="connsiteY183" fmla="*/ 428927 h 6858000"/>
              <a:gd name="connsiteX184" fmla="*/ 190059 w 1605470"/>
              <a:gd name="connsiteY184" fmla="*/ 430161 h 6858000"/>
              <a:gd name="connsiteX185" fmla="*/ 184450 w 1605470"/>
              <a:gd name="connsiteY185" fmla="*/ 396240 h 6858000"/>
              <a:gd name="connsiteX186" fmla="*/ 146196 w 1605470"/>
              <a:gd name="connsiteY186" fmla="*/ 358810 h 6858000"/>
              <a:gd name="connsiteX187" fmla="*/ 124571 w 1605470"/>
              <a:gd name="connsiteY187" fmla="*/ 302178 h 6858000"/>
              <a:gd name="connsiteX188" fmla="*/ 103243 w 1605470"/>
              <a:gd name="connsiteY188" fmla="*/ 211375 h 6858000"/>
              <a:gd name="connsiteX189" fmla="*/ 94571 w 1605470"/>
              <a:gd name="connsiteY189" fmla="*/ 184179 h 6858000"/>
              <a:gd name="connsiteX190" fmla="*/ 13437 w 1605470"/>
              <a:gd name="connsiteY190" fmla="*/ 19287 h 6858000"/>
              <a:gd name="connsiteX191" fmla="*/ 0 w 1605470"/>
              <a:gd name="connsiteY191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25799 w 1605470"/>
              <a:gd name="connsiteY155" fmla="*/ 1357181 h 6858000"/>
              <a:gd name="connsiteX156" fmla="*/ 320507 w 1605470"/>
              <a:gd name="connsiteY156" fmla="*/ 1347099 h 6858000"/>
              <a:gd name="connsiteX157" fmla="*/ 335347 w 1605470"/>
              <a:gd name="connsiteY157" fmla="*/ 1334233 h 6858000"/>
              <a:gd name="connsiteX158" fmla="*/ 342792 w 1605470"/>
              <a:gd name="connsiteY158" fmla="*/ 1307086 h 6858000"/>
              <a:gd name="connsiteX159" fmla="*/ 343980 w 1605470"/>
              <a:gd name="connsiteY159" fmla="*/ 1189033 h 6858000"/>
              <a:gd name="connsiteX160" fmla="*/ 348665 w 1605470"/>
              <a:gd name="connsiteY160" fmla="*/ 1168288 h 6858000"/>
              <a:gd name="connsiteX161" fmla="*/ 340947 w 1605470"/>
              <a:gd name="connsiteY161" fmla="*/ 1142577 h 6858000"/>
              <a:gd name="connsiteX162" fmla="*/ 330253 w 1605470"/>
              <a:gd name="connsiteY162" fmla="*/ 1088484 h 6858000"/>
              <a:gd name="connsiteX163" fmla="*/ 314647 w 1605470"/>
              <a:gd name="connsiteY163" fmla="*/ 1053424 h 6858000"/>
              <a:gd name="connsiteX164" fmla="*/ 322906 w 1605470"/>
              <a:gd name="connsiteY164" fmla="*/ 1044367 h 6858000"/>
              <a:gd name="connsiteX165" fmla="*/ 326818 w 1605470"/>
              <a:gd name="connsiteY165" fmla="*/ 1022828 h 6858000"/>
              <a:gd name="connsiteX166" fmla="*/ 320445 w 1605470"/>
              <a:gd name="connsiteY166" fmla="*/ 932283 h 6858000"/>
              <a:gd name="connsiteX167" fmla="*/ 322681 w 1605470"/>
              <a:gd name="connsiteY167" fmla="*/ 915925 h 6858000"/>
              <a:gd name="connsiteX168" fmla="*/ 315310 w 1605470"/>
              <a:gd name="connsiteY168" fmla="*/ 896999 h 6858000"/>
              <a:gd name="connsiteX169" fmla="*/ 284718 w 1605470"/>
              <a:gd name="connsiteY169" fmla="*/ 821517 h 6858000"/>
              <a:gd name="connsiteX170" fmla="*/ 263668 w 1605470"/>
              <a:gd name="connsiteY170" fmla="*/ 751353 h 6858000"/>
              <a:gd name="connsiteX171" fmla="*/ 254540 w 1605470"/>
              <a:gd name="connsiteY171" fmla="*/ 741965 h 6858000"/>
              <a:gd name="connsiteX172" fmla="*/ 252501 w 1605470"/>
              <a:gd name="connsiteY172" fmla="*/ 724635 h 6858000"/>
              <a:gd name="connsiteX173" fmla="*/ 248897 w 1605470"/>
              <a:gd name="connsiteY173" fmla="*/ 681659 h 6858000"/>
              <a:gd name="connsiteX174" fmla="*/ 234316 w 1605470"/>
              <a:gd name="connsiteY174" fmla="*/ 635218 h 6858000"/>
              <a:gd name="connsiteX175" fmla="*/ 239327 w 1605470"/>
              <a:gd name="connsiteY175" fmla="*/ 613763 h 6858000"/>
              <a:gd name="connsiteX176" fmla="*/ 225269 w 1605470"/>
              <a:gd name="connsiteY176" fmla="*/ 598582 h 6858000"/>
              <a:gd name="connsiteX177" fmla="*/ 224950 w 1605470"/>
              <a:gd name="connsiteY177" fmla="*/ 576846 h 6858000"/>
              <a:gd name="connsiteX178" fmla="*/ 204632 w 1605470"/>
              <a:gd name="connsiteY178" fmla="*/ 553868 h 6858000"/>
              <a:gd name="connsiteX179" fmla="*/ 239317 w 1605470"/>
              <a:gd name="connsiteY179" fmla="*/ 517614 h 6858000"/>
              <a:gd name="connsiteX180" fmla="*/ 201693 w 1605470"/>
              <a:gd name="connsiteY180" fmla="*/ 469651 h 6858000"/>
              <a:gd name="connsiteX181" fmla="*/ 195012 w 1605470"/>
              <a:gd name="connsiteY181" fmla="*/ 448559 h 6858000"/>
              <a:gd name="connsiteX182" fmla="*/ 201434 w 1605470"/>
              <a:gd name="connsiteY182" fmla="*/ 441529 h 6858000"/>
              <a:gd name="connsiteX183" fmla="*/ 200655 w 1605470"/>
              <a:gd name="connsiteY183" fmla="*/ 428927 h 6858000"/>
              <a:gd name="connsiteX184" fmla="*/ 190059 w 1605470"/>
              <a:gd name="connsiteY184" fmla="*/ 430161 h 6858000"/>
              <a:gd name="connsiteX185" fmla="*/ 184450 w 1605470"/>
              <a:gd name="connsiteY185" fmla="*/ 396240 h 6858000"/>
              <a:gd name="connsiteX186" fmla="*/ 146196 w 1605470"/>
              <a:gd name="connsiteY186" fmla="*/ 358810 h 6858000"/>
              <a:gd name="connsiteX187" fmla="*/ 124571 w 1605470"/>
              <a:gd name="connsiteY187" fmla="*/ 302178 h 6858000"/>
              <a:gd name="connsiteX188" fmla="*/ 103243 w 1605470"/>
              <a:gd name="connsiteY188" fmla="*/ 211375 h 6858000"/>
              <a:gd name="connsiteX189" fmla="*/ 94571 w 1605470"/>
              <a:gd name="connsiteY189" fmla="*/ 184179 h 6858000"/>
              <a:gd name="connsiteX190" fmla="*/ 13437 w 1605470"/>
              <a:gd name="connsiteY190" fmla="*/ 19287 h 6858000"/>
              <a:gd name="connsiteX191" fmla="*/ 0 w 1605470"/>
              <a:gd name="connsiteY191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25799 w 1605470"/>
              <a:gd name="connsiteY155" fmla="*/ 1357181 h 6858000"/>
              <a:gd name="connsiteX156" fmla="*/ 320507 w 1605470"/>
              <a:gd name="connsiteY156" fmla="*/ 1347099 h 6858000"/>
              <a:gd name="connsiteX157" fmla="*/ 335347 w 1605470"/>
              <a:gd name="connsiteY157" fmla="*/ 1334233 h 6858000"/>
              <a:gd name="connsiteX158" fmla="*/ 342792 w 1605470"/>
              <a:gd name="connsiteY158" fmla="*/ 1307086 h 6858000"/>
              <a:gd name="connsiteX159" fmla="*/ 343980 w 1605470"/>
              <a:gd name="connsiteY159" fmla="*/ 1189033 h 6858000"/>
              <a:gd name="connsiteX160" fmla="*/ 348665 w 1605470"/>
              <a:gd name="connsiteY160" fmla="*/ 1168288 h 6858000"/>
              <a:gd name="connsiteX161" fmla="*/ 340947 w 1605470"/>
              <a:gd name="connsiteY161" fmla="*/ 1142577 h 6858000"/>
              <a:gd name="connsiteX162" fmla="*/ 330253 w 1605470"/>
              <a:gd name="connsiteY162" fmla="*/ 1088484 h 6858000"/>
              <a:gd name="connsiteX163" fmla="*/ 314647 w 1605470"/>
              <a:gd name="connsiteY163" fmla="*/ 1053424 h 6858000"/>
              <a:gd name="connsiteX164" fmla="*/ 322906 w 1605470"/>
              <a:gd name="connsiteY164" fmla="*/ 1044367 h 6858000"/>
              <a:gd name="connsiteX165" fmla="*/ 326818 w 1605470"/>
              <a:gd name="connsiteY165" fmla="*/ 1022828 h 6858000"/>
              <a:gd name="connsiteX166" fmla="*/ 320445 w 1605470"/>
              <a:gd name="connsiteY166" fmla="*/ 932283 h 6858000"/>
              <a:gd name="connsiteX167" fmla="*/ 322681 w 1605470"/>
              <a:gd name="connsiteY167" fmla="*/ 915925 h 6858000"/>
              <a:gd name="connsiteX168" fmla="*/ 315310 w 1605470"/>
              <a:gd name="connsiteY168" fmla="*/ 896999 h 6858000"/>
              <a:gd name="connsiteX169" fmla="*/ 284718 w 1605470"/>
              <a:gd name="connsiteY169" fmla="*/ 821517 h 6858000"/>
              <a:gd name="connsiteX170" fmla="*/ 263668 w 1605470"/>
              <a:gd name="connsiteY170" fmla="*/ 751353 h 6858000"/>
              <a:gd name="connsiteX171" fmla="*/ 254540 w 1605470"/>
              <a:gd name="connsiteY171" fmla="*/ 741965 h 6858000"/>
              <a:gd name="connsiteX172" fmla="*/ 252501 w 1605470"/>
              <a:gd name="connsiteY172" fmla="*/ 724635 h 6858000"/>
              <a:gd name="connsiteX173" fmla="*/ 248897 w 1605470"/>
              <a:gd name="connsiteY173" fmla="*/ 681659 h 6858000"/>
              <a:gd name="connsiteX174" fmla="*/ 234316 w 1605470"/>
              <a:gd name="connsiteY174" fmla="*/ 635218 h 6858000"/>
              <a:gd name="connsiteX175" fmla="*/ 239327 w 1605470"/>
              <a:gd name="connsiteY175" fmla="*/ 613763 h 6858000"/>
              <a:gd name="connsiteX176" fmla="*/ 225269 w 1605470"/>
              <a:gd name="connsiteY176" fmla="*/ 598582 h 6858000"/>
              <a:gd name="connsiteX177" fmla="*/ 224950 w 1605470"/>
              <a:gd name="connsiteY177" fmla="*/ 576846 h 6858000"/>
              <a:gd name="connsiteX178" fmla="*/ 204632 w 1605470"/>
              <a:gd name="connsiteY178" fmla="*/ 553868 h 6858000"/>
              <a:gd name="connsiteX179" fmla="*/ 239317 w 1605470"/>
              <a:gd name="connsiteY179" fmla="*/ 517614 h 6858000"/>
              <a:gd name="connsiteX180" fmla="*/ 201693 w 1605470"/>
              <a:gd name="connsiteY180" fmla="*/ 469651 h 6858000"/>
              <a:gd name="connsiteX181" fmla="*/ 195012 w 1605470"/>
              <a:gd name="connsiteY181" fmla="*/ 448559 h 6858000"/>
              <a:gd name="connsiteX182" fmla="*/ 201434 w 1605470"/>
              <a:gd name="connsiteY182" fmla="*/ 441529 h 6858000"/>
              <a:gd name="connsiteX183" fmla="*/ 200655 w 1605470"/>
              <a:gd name="connsiteY183" fmla="*/ 428927 h 6858000"/>
              <a:gd name="connsiteX184" fmla="*/ 190059 w 1605470"/>
              <a:gd name="connsiteY184" fmla="*/ 430161 h 6858000"/>
              <a:gd name="connsiteX185" fmla="*/ 184450 w 1605470"/>
              <a:gd name="connsiteY185" fmla="*/ 396240 h 6858000"/>
              <a:gd name="connsiteX186" fmla="*/ 146196 w 1605470"/>
              <a:gd name="connsiteY186" fmla="*/ 358810 h 6858000"/>
              <a:gd name="connsiteX187" fmla="*/ 124571 w 1605470"/>
              <a:gd name="connsiteY187" fmla="*/ 302178 h 6858000"/>
              <a:gd name="connsiteX188" fmla="*/ 103243 w 1605470"/>
              <a:gd name="connsiteY188" fmla="*/ 211375 h 6858000"/>
              <a:gd name="connsiteX189" fmla="*/ 94571 w 1605470"/>
              <a:gd name="connsiteY189" fmla="*/ 184179 h 6858000"/>
              <a:gd name="connsiteX190" fmla="*/ 13437 w 1605470"/>
              <a:gd name="connsiteY190" fmla="*/ 19287 h 6858000"/>
              <a:gd name="connsiteX191" fmla="*/ 0 w 1605470"/>
              <a:gd name="connsiteY191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25799 w 1605470"/>
              <a:gd name="connsiteY155" fmla="*/ 1357181 h 6858000"/>
              <a:gd name="connsiteX156" fmla="*/ 320507 w 1605470"/>
              <a:gd name="connsiteY156" fmla="*/ 1347099 h 6858000"/>
              <a:gd name="connsiteX157" fmla="*/ 335347 w 1605470"/>
              <a:gd name="connsiteY157" fmla="*/ 1334233 h 6858000"/>
              <a:gd name="connsiteX158" fmla="*/ 342792 w 1605470"/>
              <a:gd name="connsiteY158" fmla="*/ 1307086 h 6858000"/>
              <a:gd name="connsiteX159" fmla="*/ 343980 w 1605470"/>
              <a:gd name="connsiteY159" fmla="*/ 1189033 h 6858000"/>
              <a:gd name="connsiteX160" fmla="*/ 348665 w 1605470"/>
              <a:gd name="connsiteY160" fmla="*/ 1168288 h 6858000"/>
              <a:gd name="connsiteX161" fmla="*/ 340947 w 1605470"/>
              <a:gd name="connsiteY161" fmla="*/ 1142577 h 6858000"/>
              <a:gd name="connsiteX162" fmla="*/ 330253 w 1605470"/>
              <a:gd name="connsiteY162" fmla="*/ 1088484 h 6858000"/>
              <a:gd name="connsiteX163" fmla="*/ 314647 w 1605470"/>
              <a:gd name="connsiteY163" fmla="*/ 1053424 h 6858000"/>
              <a:gd name="connsiteX164" fmla="*/ 322906 w 1605470"/>
              <a:gd name="connsiteY164" fmla="*/ 1044367 h 6858000"/>
              <a:gd name="connsiteX165" fmla="*/ 322475 w 1605470"/>
              <a:gd name="connsiteY165" fmla="*/ 1002093 h 6858000"/>
              <a:gd name="connsiteX166" fmla="*/ 320445 w 1605470"/>
              <a:gd name="connsiteY166" fmla="*/ 932283 h 6858000"/>
              <a:gd name="connsiteX167" fmla="*/ 322681 w 1605470"/>
              <a:gd name="connsiteY167" fmla="*/ 915925 h 6858000"/>
              <a:gd name="connsiteX168" fmla="*/ 315310 w 1605470"/>
              <a:gd name="connsiteY168" fmla="*/ 896999 h 6858000"/>
              <a:gd name="connsiteX169" fmla="*/ 284718 w 1605470"/>
              <a:gd name="connsiteY169" fmla="*/ 821517 h 6858000"/>
              <a:gd name="connsiteX170" fmla="*/ 263668 w 1605470"/>
              <a:gd name="connsiteY170" fmla="*/ 751353 h 6858000"/>
              <a:gd name="connsiteX171" fmla="*/ 254540 w 1605470"/>
              <a:gd name="connsiteY171" fmla="*/ 741965 h 6858000"/>
              <a:gd name="connsiteX172" fmla="*/ 252501 w 1605470"/>
              <a:gd name="connsiteY172" fmla="*/ 724635 h 6858000"/>
              <a:gd name="connsiteX173" fmla="*/ 248897 w 1605470"/>
              <a:gd name="connsiteY173" fmla="*/ 681659 h 6858000"/>
              <a:gd name="connsiteX174" fmla="*/ 234316 w 1605470"/>
              <a:gd name="connsiteY174" fmla="*/ 635218 h 6858000"/>
              <a:gd name="connsiteX175" fmla="*/ 239327 w 1605470"/>
              <a:gd name="connsiteY175" fmla="*/ 613763 h 6858000"/>
              <a:gd name="connsiteX176" fmla="*/ 225269 w 1605470"/>
              <a:gd name="connsiteY176" fmla="*/ 598582 h 6858000"/>
              <a:gd name="connsiteX177" fmla="*/ 224950 w 1605470"/>
              <a:gd name="connsiteY177" fmla="*/ 576846 h 6858000"/>
              <a:gd name="connsiteX178" fmla="*/ 204632 w 1605470"/>
              <a:gd name="connsiteY178" fmla="*/ 553868 h 6858000"/>
              <a:gd name="connsiteX179" fmla="*/ 239317 w 1605470"/>
              <a:gd name="connsiteY179" fmla="*/ 517614 h 6858000"/>
              <a:gd name="connsiteX180" fmla="*/ 201693 w 1605470"/>
              <a:gd name="connsiteY180" fmla="*/ 469651 h 6858000"/>
              <a:gd name="connsiteX181" fmla="*/ 195012 w 1605470"/>
              <a:gd name="connsiteY181" fmla="*/ 448559 h 6858000"/>
              <a:gd name="connsiteX182" fmla="*/ 201434 w 1605470"/>
              <a:gd name="connsiteY182" fmla="*/ 441529 h 6858000"/>
              <a:gd name="connsiteX183" fmla="*/ 200655 w 1605470"/>
              <a:gd name="connsiteY183" fmla="*/ 428927 h 6858000"/>
              <a:gd name="connsiteX184" fmla="*/ 190059 w 1605470"/>
              <a:gd name="connsiteY184" fmla="*/ 430161 h 6858000"/>
              <a:gd name="connsiteX185" fmla="*/ 184450 w 1605470"/>
              <a:gd name="connsiteY185" fmla="*/ 396240 h 6858000"/>
              <a:gd name="connsiteX186" fmla="*/ 146196 w 1605470"/>
              <a:gd name="connsiteY186" fmla="*/ 358810 h 6858000"/>
              <a:gd name="connsiteX187" fmla="*/ 124571 w 1605470"/>
              <a:gd name="connsiteY187" fmla="*/ 302178 h 6858000"/>
              <a:gd name="connsiteX188" fmla="*/ 103243 w 1605470"/>
              <a:gd name="connsiteY188" fmla="*/ 211375 h 6858000"/>
              <a:gd name="connsiteX189" fmla="*/ 94571 w 1605470"/>
              <a:gd name="connsiteY189" fmla="*/ 184179 h 6858000"/>
              <a:gd name="connsiteX190" fmla="*/ 13437 w 1605470"/>
              <a:gd name="connsiteY190" fmla="*/ 19287 h 6858000"/>
              <a:gd name="connsiteX191" fmla="*/ 0 w 1605470"/>
              <a:gd name="connsiteY191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25799 w 1605470"/>
              <a:gd name="connsiteY155" fmla="*/ 1357181 h 6858000"/>
              <a:gd name="connsiteX156" fmla="*/ 320507 w 1605470"/>
              <a:gd name="connsiteY156" fmla="*/ 1347099 h 6858000"/>
              <a:gd name="connsiteX157" fmla="*/ 335347 w 1605470"/>
              <a:gd name="connsiteY157" fmla="*/ 1334233 h 6858000"/>
              <a:gd name="connsiteX158" fmla="*/ 342792 w 1605470"/>
              <a:gd name="connsiteY158" fmla="*/ 1307086 h 6858000"/>
              <a:gd name="connsiteX159" fmla="*/ 343980 w 1605470"/>
              <a:gd name="connsiteY159" fmla="*/ 1189033 h 6858000"/>
              <a:gd name="connsiteX160" fmla="*/ 348665 w 1605470"/>
              <a:gd name="connsiteY160" fmla="*/ 1168288 h 6858000"/>
              <a:gd name="connsiteX161" fmla="*/ 340947 w 1605470"/>
              <a:gd name="connsiteY161" fmla="*/ 1142577 h 6858000"/>
              <a:gd name="connsiteX162" fmla="*/ 330253 w 1605470"/>
              <a:gd name="connsiteY162" fmla="*/ 1088484 h 6858000"/>
              <a:gd name="connsiteX163" fmla="*/ 314647 w 1605470"/>
              <a:gd name="connsiteY163" fmla="*/ 1053424 h 6858000"/>
              <a:gd name="connsiteX164" fmla="*/ 322475 w 1605470"/>
              <a:gd name="connsiteY164" fmla="*/ 1002093 h 6858000"/>
              <a:gd name="connsiteX165" fmla="*/ 320445 w 1605470"/>
              <a:gd name="connsiteY165" fmla="*/ 932283 h 6858000"/>
              <a:gd name="connsiteX166" fmla="*/ 322681 w 1605470"/>
              <a:gd name="connsiteY166" fmla="*/ 915925 h 6858000"/>
              <a:gd name="connsiteX167" fmla="*/ 315310 w 1605470"/>
              <a:gd name="connsiteY167" fmla="*/ 896999 h 6858000"/>
              <a:gd name="connsiteX168" fmla="*/ 284718 w 1605470"/>
              <a:gd name="connsiteY168" fmla="*/ 821517 h 6858000"/>
              <a:gd name="connsiteX169" fmla="*/ 263668 w 1605470"/>
              <a:gd name="connsiteY169" fmla="*/ 751353 h 6858000"/>
              <a:gd name="connsiteX170" fmla="*/ 254540 w 1605470"/>
              <a:gd name="connsiteY170" fmla="*/ 741965 h 6858000"/>
              <a:gd name="connsiteX171" fmla="*/ 252501 w 1605470"/>
              <a:gd name="connsiteY171" fmla="*/ 724635 h 6858000"/>
              <a:gd name="connsiteX172" fmla="*/ 248897 w 1605470"/>
              <a:gd name="connsiteY172" fmla="*/ 681659 h 6858000"/>
              <a:gd name="connsiteX173" fmla="*/ 234316 w 1605470"/>
              <a:gd name="connsiteY173" fmla="*/ 635218 h 6858000"/>
              <a:gd name="connsiteX174" fmla="*/ 239327 w 1605470"/>
              <a:gd name="connsiteY174" fmla="*/ 613763 h 6858000"/>
              <a:gd name="connsiteX175" fmla="*/ 225269 w 1605470"/>
              <a:gd name="connsiteY175" fmla="*/ 598582 h 6858000"/>
              <a:gd name="connsiteX176" fmla="*/ 224950 w 1605470"/>
              <a:gd name="connsiteY176" fmla="*/ 576846 h 6858000"/>
              <a:gd name="connsiteX177" fmla="*/ 204632 w 1605470"/>
              <a:gd name="connsiteY177" fmla="*/ 553868 h 6858000"/>
              <a:gd name="connsiteX178" fmla="*/ 239317 w 1605470"/>
              <a:gd name="connsiteY178" fmla="*/ 517614 h 6858000"/>
              <a:gd name="connsiteX179" fmla="*/ 201693 w 1605470"/>
              <a:gd name="connsiteY179" fmla="*/ 469651 h 6858000"/>
              <a:gd name="connsiteX180" fmla="*/ 195012 w 1605470"/>
              <a:gd name="connsiteY180" fmla="*/ 448559 h 6858000"/>
              <a:gd name="connsiteX181" fmla="*/ 201434 w 1605470"/>
              <a:gd name="connsiteY181" fmla="*/ 441529 h 6858000"/>
              <a:gd name="connsiteX182" fmla="*/ 200655 w 1605470"/>
              <a:gd name="connsiteY182" fmla="*/ 428927 h 6858000"/>
              <a:gd name="connsiteX183" fmla="*/ 190059 w 1605470"/>
              <a:gd name="connsiteY183" fmla="*/ 430161 h 6858000"/>
              <a:gd name="connsiteX184" fmla="*/ 184450 w 1605470"/>
              <a:gd name="connsiteY184" fmla="*/ 396240 h 6858000"/>
              <a:gd name="connsiteX185" fmla="*/ 146196 w 1605470"/>
              <a:gd name="connsiteY185" fmla="*/ 358810 h 6858000"/>
              <a:gd name="connsiteX186" fmla="*/ 124571 w 1605470"/>
              <a:gd name="connsiteY186" fmla="*/ 302178 h 6858000"/>
              <a:gd name="connsiteX187" fmla="*/ 103243 w 1605470"/>
              <a:gd name="connsiteY187" fmla="*/ 211375 h 6858000"/>
              <a:gd name="connsiteX188" fmla="*/ 94571 w 1605470"/>
              <a:gd name="connsiteY188" fmla="*/ 184179 h 6858000"/>
              <a:gd name="connsiteX189" fmla="*/ 13437 w 1605470"/>
              <a:gd name="connsiteY189" fmla="*/ 19287 h 6858000"/>
              <a:gd name="connsiteX190" fmla="*/ 0 w 1605470"/>
              <a:gd name="connsiteY190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25799 w 1605470"/>
              <a:gd name="connsiteY155" fmla="*/ 1357181 h 6858000"/>
              <a:gd name="connsiteX156" fmla="*/ 320507 w 1605470"/>
              <a:gd name="connsiteY156" fmla="*/ 1347099 h 6858000"/>
              <a:gd name="connsiteX157" fmla="*/ 335347 w 1605470"/>
              <a:gd name="connsiteY157" fmla="*/ 1334233 h 6858000"/>
              <a:gd name="connsiteX158" fmla="*/ 342792 w 1605470"/>
              <a:gd name="connsiteY158" fmla="*/ 1307086 h 6858000"/>
              <a:gd name="connsiteX159" fmla="*/ 343980 w 1605470"/>
              <a:gd name="connsiteY159" fmla="*/ 1189033 h 6858000"/>
              <a:gd name="connsiteX160" fmla="*/ 348665 w 1605470"/>
              <a:gd name="connsiteY160" fmla="*/ 1168288 h 6858000"/>
              <a:gd name="connsiteX161" fmla="*/ 340947 w 1605470"/>
              <a:gd name="connsiteY161" fmla="*/ 1142577 h 6858000"/>
              <a:gd name="connsiteX162" fmla="*/ 330253 w 1605470"/>
              <a:gd name="connsiteY162" fmla="*/ 1088484 h 6858000"/>
              <a:gd name="connsiteX163" fmla="*/ 336360 w 1605470"/>
              <a:gd name="connsiteY163" fmla="*/ 1045131 h 6858000"/>
              <a:gd name="connsiteX164" fmla="*/ 322475 w 1605470"/>
              <a:gd name="connsiteY164" fmla="*/ 1002093 h 6858000"/>
              <a:gd name="connsiteX165" fmla="*/ 320445 w 1605470"/>
              <a:gd name="connsiteY165" fmla="*/ 932283 h 6858000"/>
              <a:gd name="connsiteX166" fmla="*/ 322681 w 1605470"/>
              <a:gd name="connsiteY166" fmla="*/ 915925 h 6858000"/>
              <a:gd name="connsiteX167" fmla="*/ 315310 w 1605470"/>
              <a:gd name="connsiteY167" fmla="*/ 896999 h 6858000"/>
              <a:gd name="connsiteX168" fmla="*/ 284718 w 1605470"/>
              <a:gd name="connsiteY168" fmla="*/ 821517 h 6858000"/>
              <a:gd name="connsiteX169" fmla="*/ 263668 w 1605470"/>
              <a:gd name="connsiteY169" fmla="*/ 751353 h 6858000"/>
              <a:gd name="connsiteX170" fmla="*/ 254540 w 1605470"/>
              <a:gd name="connsiteY170" fmla="*/ 741965 h 6858000"/>
              <a:gd name="connsiteX171" fmla="*/ 252501 w 1605470"/>
              <a:gd name="connsiteY171" fmla="*/ 724635 h 6858000"/>
              <a:gd name="connsiteX172" fmla="*/ 248897 w 1605470"/>
              <a:gd name="connsiteY172" fmla="*/ 681659 h 6858000"/>
              <a:gd name="connsiteX173" fmla="*/ 234316 w 1605470"/>
              <a:gd name="connsiteY173" fmla="*/ 635218 h 6858000"/>
              <a:gd name="connsiteX174" fmla="*/ 239327 w 1605470"/>
              <a:gd name="connsiteY174" fmla="*/ 613763 h 6858000"/>
              <a:gd name="connsiteX175" fmla="*/ 225269 w 1605470"/>
              <a:gd name="connsiteY175" fmla="*/ 598582 h 6858000"/>
              <a:gd name="connsiteX176" fmla="*/ 224950 w 1605470"/>
              <a:gd name="connsiteY176" fmla="*/ 576846 h 6858000"/>
              <a:gd name="connsiteX177" fmla="*/ 204632 w 1605470"/>
              <a:gd name="connsiteY177" fmla="*/ 553868 h 6858000"/>
              <a:gd name="connsiteX178" fmla="*/ 239317 w 1605470"/>
              <a:gd name="connsiteY178" fmla="*/ 517614 h 6858000"/>
              <a:gd name="connsiteX179" fmla="*/ 201693 w 1605470"/>
              <a:gd name="connsiteY179" fmla="*/ 469651 h 6858000"/>
              <a:gd name="connsiteX180" fmla="*/ 195012 w 1605470"/>
              <a:gd name="connsiteY180" fmla="*/ 448559 h 6858000"/>
              <a:gd name="connsiteX181" fmla="*/ 201434 w 1605470"/>
              <a:gd name="connsiteY181" fmla="*/ 441529 h 6858000"/>
              <a:gd name="connsiteX182" fmla="*/ 200655 w 1605470"/>
              <a:gd name="connsiteY182" fmla="*/ 428927 h 6858000"/>
              <a:gd name="connsiteX183" fmla="*/ 190059 w 1605470"/>
              <a:gd name="connsiteY183" fmla="*/ 430161 h 6858000"/>
              <a:gd name="connsiteX184" fmla="*/ 184450 w 1605470"/>
              <a:gd name="connsiteY184" fmla="*/ 396240 h 6858000"/>
              <a:gd name="connsiteX185" fmla="*/ 146196 w 1605470"/>
              <a:gd name="connsiteY185" fmla="*/ 358810 h 6858000"/>
              <a:gd name="connsiteX186" fmla="*/ 124571 w 1605470"/>
              <a:gd name="connsiteY186" fmla="*/ 302178 h 6858000"/>
              <a:gd name="connsiteX187" fmla="*/ 103243 w 1605470"/>
              <a:gd name="connsiteY187" fmla="*/ 211375 h 6858000"/>
              <a:gd name="connsiteX188" fmla="*/ 94571 w 1605470"/>
              <a:gd name="connsiteY188" fmla="*/ 184179 h 6858000"/>
              <a:gd name="connsiteX189" fmla="*/ 13437 w 1605470"/>
              <a:gd name="connsiteY189" fmla="*/ 19287 h 6858000"/>
              <a:gd name="connsiteX190" fmla="*/ 0 w 1605470"/>
              <a:gd name="connsiteY190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25799 w 1605470"/>
              <a:gd name="connsiteY155" fmla="*/ 1357181 h 6858000"/>
              <a:gd name="connsiteX156" fmla="*/ 320507 w 1605470"/>
              <a:gd name="connsiteY156" fmla="*/ 1347099 h 6858000"/>
              <a:gd name="connsiteX157" fmla="*/ 342792 w 1605470"/>
              <a:gd name="connsiteY157" fmla="*/ 1307086 h 6858000"/>
              <a:gd name="connsiteX158" fmla="*/ 343980 w 1605470"/>
              <a:gd name="connsiteY158" fmla="*/ 1189033 h 6858000"/>
              <a:gd name="connsiteX159" fmla="*/ 348665 w 1605470"/>
              <a:gd name="connsiteY159" fmla="*/ 1168288 h 6858000"/>
              <a:gd name="connsiteX160" fmla="*/ 340947 w 1605470"/>
              <a:gd name="connsiteY160" fmla="*/ 1142577 h 6858000"/>
              <a:gd name="connsiteX161" fmla="*/ 330253 w 1605470"/>
              <a:gd name="connsiteY161" fmla="*/ 1088484 h 6858000"/>
              <a:gd name="connsiteX162" fmla="*/ 336360 w 1605470"/>
              <a:gd name="connsiteY162" fmla="*/ 1045131 h 6858000"/>
              <a:gd name="connsiteX163" fmla="*/ 322475 w 1605470"/>
              <a:gd name="connsiteY163" fmla="*/ 1002093 h 6858000"/>
              <a:gd name="connsiteX164" fmla="*/ 320445 w 1605470"/>
              <a:gd name="connsiteY164" fmla="*/ 932283 h 6858000"/>
              <a:gd name="connsiteX165" fmla="*/ 322681 w 1605470"/>
              <a:gd name="connsiteY165" fmla="*/ 915925 h 6858000"/>
              <a:gd name="connsiteX166" fmla="*/ 315310 w 1605470"/>
              <a:gd name="connsiteY166" fmla="*/ 896999 h 6858000"/>
              <a:gd name="connsiteX167" fmla="*/ 284718 w 1605470"/>
              <a:gd name="connsiteY167" fmla="*/ 821517 h 6858000"/>
              <a:gd name="connsiteX168" fmla="*/ 263668 w 1605470"/>
              <a:gd name="connsiteY168" fmla="*/ 751353 h 6858000"/>
              <a:gd name="connsiteX169" fmla="*/ 254540 w 1605470"/>
              <a:gd name="connsiteY169" fmla="*/ 741965 h 6858000"/>
              <a:gd name="connsiteX170" fmla="*/ 252501 w 1605470"/>
              <a:gd name="connsiteY170" fmla="*/ 724635 h 6858000"/>
              <a:gd name="connsiteX171" fmla="*/ 248897 w 1605470"/>
              <a:gd name="connsiteY171" fmla="*/ 681659 h 6858000"/>
              <a:gd name="connsiteX172" fmla="*/ 234316 w 1605470"/>
              <a:gd name="connsiteY172" fmla="*/ 635218 h 6858000"/>
              <a:gd name="connsiteX173" fmla="*/ 239327 w 1605470"/>
              <a:gd name="connsiteY173" fmla="*/ 613763 h 6858000"/>
              <a:gd name="connsiteX174" fmla="*/ 225269 w 1605470"/>
              <a:gd name="connsiteY174" fmla="*/ 598582 h 6858000"/>
              <a:gd name="connsiteX175" fmla="*/ 224950 w 1605470"/>
              <a:gd name="connsiteY175" fmla="*/ 576846 h 6858000"/>
              <a:gd name="connsiteX176" fmla="*/ 204632 w 1605470"/>
              <a:gd name="connsiteY176" fmla="*/ 553868 h 6858000"/>
              <a:gd name="connsiteX177" fmla="*/ 239317 w 1605470"/>
              <a:gd name="connsiteY177" fmla="*/ 517614 h 6858000"/>
              <a:gd name="connsiteX178" fmla="*/ 201693 w 1605470"/>
              <a:gd name="connsiteY178" fmla="*/ 469651 h 6858000"/>
              <a:gd name="connsiteX179" fmla="*/ 195012 w 1605470"/>
              <a:gd name="connsiteY179" fmla="*/ 448559 h 6858000"/>
              <a:gd name="connsiteX180" fmla="*/ 201434 w 1605470"/>
              <a:gd name="connsiteY180" fmla="*/ 441529 h 6858000"/>
              <a:gd name="connsiteX181" fmla="*/ 200655 w 1605470"/>
              <a:gd name="connsiteY181" fmla="*/ 428927 h 6858000"/>
              <a:gd name="connsiteX182" fmla="*/ 190059 w 1605470"/>
              <a:gd name="connsiteY182" fmla="*/ 430161 h 6858000"/>
              <a:gd name="connsiteX183" fmla="*/ 184450 w 1605470"/>
              <a:gd name="connsiteY183" fmla="*/ 396240 h 6858000"/>
              <a:gd name="connsiteX184" fmla="*/ 146196 w 1605470"/>
              <a:gd name="connsiteY184" fmla="*/ 358810 h 6858000"/>
              <a:gd name="connsiteX185" fmla="*/ 124571 w 1605470"/>
              <a:gd name="connsiteY185" fmla="*/ 302178 h 6858000"/>
              <a:gd name="connsiteX186" fmla="*/ 103243 w 1605470"/>
              <a:gd name="connsiteY186" fmla="*/ 211375 h 6858000"/>
              <a:gd name="connsiteX187" fmla="*/ 94571 w 1605470"/>
              <a:gd name="connsiteY187" fmla="*/ 184179 h 6858000"/>
              <a:gd name="connsiteX188" fmla="*/ 13437 w 1605470"/>
              <a:gd name="connsiteY188" fmla="*/ 19287 h 6858000"/>
              <a:gd name="connsiteX189" fmla="*/ 0 w 1605470"/>
              <a:gd name="connsiteY189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25799 w 1605470"/>
              <a:gd name="connsiteY155" fmla="*/ 1357181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36360 w 1605470"/>
              <a:gd name="connsiteY161" fmla="*/ 1045131 h 6858000"/>
              <a:gd name="connsiteX162" fmla="*/ 322475 w 1605470"/>
              <a:gd name="connsiteY162" fmla="*/ 1002093 h 6858000"/>
              <a:gd name="connsiteX163" fmla="*/ 320445 w 1605470"/>
              <a:gd name="connsiteY163" fmla="*/ 932283 h 6858000"/>
              <a:gd name="connsiteX164" fmla="*/ 322681 w 1605470"/>
              <a:gd name="connsiteY164" fmla="*/ 915925 h 6858000"/>
              <a:gd name="connsiteX165" fmla="*/ 315310 w 1605470"/>
              <a:gd name="connsiteY165" fmla="*/ 896999 h 6858000"/>
              <a:gd name="connsiteX166" fmla="*/ 284718 w 1605470"/>
              <a:gd name="connsiteY166" fmla="*/ 821517 h 6858000"/>
              <a:gd name="connsiteX167" fmla="*/ 263668 w 1605470"/>
              <a:gd name="connsiteY167" fmla="*/ 751353 h 6858000"/>
              <a:gd name="connsiteX168" fmla="*/ 254540 w 1605470"/>
              <a:gd name="connsiteY168" fmla="*/ 741965 h 6858000"/>
              <a:gd name="connsiteX169" fmla="*/ 252501 w 1605470"/>
              <a:gd name="connsiteY169" fmla="*/ 724635 h 6858000"/>
              <a:gd name="connsiteX170" fmla="*/ 248897 w 1605470"/>
              <a:gd name="connsiteY170" fmla="*/ 681659 h 6858000"/>
              <a:gd name="connsiteX171" fmla="*/ 234316 w 1605470"/>
              <a:gd name="connsiteY171" fmla="*/ 635218 h 6858000"/>
              <a:gd name="connsiteX172" fmla="*/ 239327 w 1605470"/>
              <a:gd name="connsiteY172" fmla="*/ 613763 h 6858000"/>
              <a:gd name="connsiteX173" fmla="*/ 225269 w 1605470"/>
              <a:gd name="connsiteY173" fmla="*/ 598582 h 6858000"/>
              <a:gd name="connsiteX174" fmla="*/ 224950 w 1605470"/>
              <a:gd name="connsiteY174" fmla="*/ 576846 h 6858000"/>
              <a:gd name="connsiteX175" fmla="*/ 204632 w 1605470"/>
              <a:gd name="connsiteY175" fmla="*/ 553868 h 6858000"/>
              <a:gd name="connsiteX176" fmla="*/ 239317 w 1605470"/>
              <a:gd name="connsiteY176" fmla="*/ 517614 h 6858000"/>
              <a:gd name="connsiteX177" fmla="*/ 201693 w 1605470"/>
              <a:gd name="connsiteY177" fmla="*/ 469651 h 6858000"/>
              <a:gd name="connsiteX178" fmla="*/ 195012 w 1605470"/>
              <a:gd name="connsiteY178" fmla="*/ 448559 h 6858000"/>
              <a:gd name="connsiteX179" fmla="*/ 201434 w 1605470"/>
              <a:gd name="connsiteY179" fmla="*/ 441529 h 6858000"/>
              <a:gd name="connsiteX180" fmla="*/ 200655 w 1605470"/>
              <a:gd name="connsiteY180" fmla="*/ 428927 h 6858000"/>
              <a:gd name="connsiteX181" fmla="*/ 190059 w 1605470"/>
              <a:gd name="connsiteY181" fmla="*/ 430161 h 6858000"/>
              <a:gd name="connsiteX182" fmla="*/ 184450 w 1605470"/>
              <a:gd name="connsiteY182" fmla="*/ 396240 h 6858000"/>
              <a:gd name="connsiteX183" fmla="*/ 146196 w 1605470"/>
              <a:gd name="connsiteY183" fmla="*/ 358810 h 6858000"/>
              <a:gd name="connsiteX184" fmla="*/ 124571 w 1605470"/>
              <a:gd name="connsiteY184" fmla="*/ 302178 h 6858000"/>
              <a:gd name="connsiteX185" fmla="*/ 103243 w 1605470"/>
              <a:gd name="connsiteY185" fmla="*/ 211375 h 6858000"/>
              <a:gd name="connsiteX186" fmla="*/ 94571 w 1605470"/>
              <a:gd name="connsiteY186" fmla="*/ 184179 h 6858000"/>
              <a:gd name="connsiteX187" fmla="*/ 13437 w 1605470"/>
              <a:gd name="connsiteY187" fmla="*/ 19287 h 6858000"/>
              <a:gd name="connsiteX188" fmla="*/ 0 w 1605470"/>
              <a:gd name="connsiteY18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34485 w 1605470"/>
              <a:gd name="connsiteY155" fmla="*/ 1373769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36360 w 1605470"/>
              <a:gd name="connsiteY161" fmla="*/ 1045131 h 6858000"/>
              <a:gd name="connsiteX162" fmla="*/ 322475 w 1605470"/>
              <a:gd name="connsiteY162" fmla="*/ 1002093 h 6858000"/>
              <a:gd name="connsiteX163" fmla="*/ 320445 w 1605470"/>
              <a:gd name="connsiteY163" fmla="*/ 932283 h 6858000"/>
              <a:gd name="connsiteX164" fmla="*/ 322681 w 1605470"/>
              <a:gd name="connsiteY164" fmla="*/ 915925 h 6858000"/>
              <a:gd name="connsiteX165" fmla="*/ 315310 w 1605470"/>
              <a:gd name="connsiteY165" fmla="*/ 896999 h 6858000"/>
              <a:gd name="connsiteX166" fmla="*/ 284718 w 1605470"/>
              <a:gd name="connsiteY166" fmla="*/ 821517 h 6858000"/>
              <a:gd name="connsiteX167" fmla="*/ 263668 w 1605470"/>
              <a:gd name="connsiteY167" fmla="*/ 751353 h 6858000"/>
              <a:gd name="connsiteX168" fmla="*/ 254540 w 1605470"/>
              <a:gd name="connsiteY168" fmla="*/ 741965 h 6858000"/>
              <a:gd name="connsiteX169" fmla="*/ 252501 w 1605470"/>
              <a:gd name="connsiteY169" fmla="*/ 724635 h 6858000"/>
              <a:gd name="connsiteX170" fmla="*/ 248897 w 1605470"/>
              <a:gd name="connsiteY170" fmla="*/ 681659 h 6858000"/>
              <a:gd name="connsiteX171" fmla="*/ 234316 w 1605470"/>
              <a:gd name="connsiteY171" fmla="*/ 635218 h 6858000"/>
              <a:gd name="connsiteX172" fmla="*/ 239327 w 1605470"/>
              <a:gd name="connsiteY172" fmla="*/ 613763 h 6858000"/>
              <a:gd name="connsiteX173" fmla="*/ 225269 w 1605470"/>
              <a:gd name="connsiteY173" fmla="*/ 598582 h 6858000"/>
              <a:gd name="connsiteX174" fmla="*/ 224950 w 1605470"/>
              <a:gd name="connsiteY174" fmla="*/ 576846 h 6858000"/>
              <a:gd name="connsiteX175" fmla="*/ 204632 w 1605470"/>
              <a:gd name="connsiteY175" fmla="*/ 553868 h 6858000"/>
              <a:gd name="connsiteX176" fmla="*/ 239317 w 1605470"/>
              <a:gd name="connsiteY176" fmla="*/ 517614 h 6858000"/>
              <a:gd name="connsiteX177" fmla="*/ 201693 w 1605470"/>
              <a:gd name="connsiteY177" fmla="*/ 469651 h 6858000"/>
              <a:gd name="connsiteX178" fmla="*/ 195012 w 1605470"/>
              <a:gd name="connsiteY178" fmla="*/ 448559 h 6858000"/>
              <a:gd name="connsiteX179" fmla="*/ 201434 w 1605470"/>
              <a:gd name="connsiteY179" fmla="*/ 441529 h 6858000"/>
              <a:gd name="connsiteX180" fmla="*/ 200655 w 1605470"/>
              <a:gd name="connsiteY180" fmla="*/ 428927 h 6858000"/>
              <a:gd name="connsiteX181" fmla="*/ 190059 w 1605470"/>
              <a:gd name="connsiteY181" fmla="*/ 430161 h 6858000"/>
              <a:gd name="connsiteX182" fmla="*/ 184450 w 1605470"/>
              <a:gd name="connsiteY182" fmla="*/ 396240 h 6858000"/>
              <a:gd name="connsiteX183" fmla="*/ 146196 w 1605470"/>
              <a:gd name="connsiteY183" fmla="*/ 358810 h 6858000"/>
              <a:gd name="connsiteX184" fmla="*/ 124571 w 1605470"/>
              <a:gd name="connsiteY184" fmla="*/ 302178 h 6858000"/>
              <a:gd name="connsiteX185" fmla="*/ 103243 w 1605470"/>
              <a:gd name="connsiteY185" fmla="*/ 211375 h 6858000"/>
              <a:gd name="connsiteX186" fmla="*/ 94571 w 1605470"/>
              <a:gd name="connsiteY186" fmla="*/ 184179 h 6858000"/>
              <a:gd name="connsiteX187" fmla="*/ 13437 w 1605470"/>
              <a:gd name="connsiteY187" fmla="*/ 19287 h 6858000"/>
              <a:gd name="connsiteX188" fmla="*/ 0 w 1605470"/>
              <a:gd name="connsiteY18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34485 w 1605470"/>
              <a:gd name="connsiteY155" fmla="*/ 1373769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36360 w 1605470"/>
              <a:gd name="connsiteY161" fmla="*/ 1045131 h 6858000"/>
              <a:gd name="connsiteX162" fmla="*/ 322475 w 1605470"/>
              <a:gd name="connsiteY162" fmla="*/ 1002093 h 6858000"/>
              <a:gd name="connsiteX163" fmla="*/ 320445 w 1605470"/>
              <a:gd name="connsiteY163" fmla="*/ 932283 h 6858000"/>
              <a:gd name="connsiteX164" fmla="*/ 322681 w 1605470"/>
              <a:gd name="connsiteY164" fmla="*/ 915925 h 6858000"/>
              <a:gd name="connsiteX165" fmla="*/ 315310 w 1605470"/>
              <a:gd name="connsiteY165" fmla="*/ 896999 h 6858000"/>
              <a:gd name="connsiteX166" fmla="*/ 284718 w 1605470"/>
              <a:gd name="connsiteY166" fmla="*/ 821517 h 6858000"/>
              <a:gd name="connsiteX167" fmla="*/ 263668 w 1605470"/>
              <a:gd name="connsiteY167" fmla="*/ 751353 h 6858000"/>
              <a:gd name="connsiteX168" fmla="*/ 254540 w 1605470"/>
              <a:gd name="connsiteY168" fmla="*/ 741965 h 6858000"/>
              <a:gd name="connsiteX169" fmla="*/ 248897 w 1605470"/>
              <a:gd name="connsiteY169" fmla="*/ 681659 h 6858000"/>
              <a:gd name="connsiteX170" fmla="*/ 234316 w 1605470"/>
              <a:gd name="connsiteY170" fmla="*/ 635218 h 6858000"/>
              <a:gd name="connsiteX171" fmla="*/ 239327 w 1605470"/>
              <a:gd name="connsiteY171" fmla="*/ 613763 h 6858000"/>
              <a:gd name="connsiteX172" fmla="*/ 225269 w 1605470"/>
              <a:gd name="connsiteY172" fmla="*/ 598582 h 6858000"/>
              <a:gd name="connsiteX173" fmla="*/ 224950 w 1605470"/>
              <a:gd name="connsiteY173" fmla="*/ 576846 h 6858000"/>
              <a:gd name="connsiteX174" fmla="*/ 204632 w 1605470"/>
              <a:gd name="connsiteY174" fmla="*/ 553868 h 6858000"/>
              <a:gd name="connsiteX175" fmla="*/ 239317 w 1605470"/>
              <a:gd name="connsiteY175" fmla="*/ 517614 h 6858000"/>
              <a:gd name="connsiteX176" fmla="*/ 201693 w 1605470"/>
              <a:gd name="connsiteY176" fmla="*/ 469651 h 6858000"/>
              <a:gd name="connsiteX177" fmla="*/ 195012 w 1605470"/>
              <a:gd name="connsiteY177" fmla="*/ 448559 h 6858000"/>
              <a:gd name="connsiteX178" fmla="*/ 201434 w 1605470"/>
              <a:gd name="connsiteY178" fmla="*/ 441529 h 6858000"/>
              <a:gd name="connsiteX179" fmla="*/ 200655 w 1605470"/>
              <a:gd name="connsiteY179" fmla="*/ 428927 h 6858000"/>
              <a:gd name="connsiteX180" fmla="*/ 190059 w 1605470"/>
              <a:gd name="connsiteY180" fmla="*/ 430161 h 6858000"/>
              <a:gd name="connsiteX181" fmla="*/ 184450 w 1605470"/>
              <a:gd name="connsiteY181" fmla="*/ 396240 h 6858000"/>
              <a:gd name="connsiteX182" fmla="*/ 146196 w 1605470"/>
              <a:gd name="connsiteY182" fmla="*/ 358810 h 6858000"/>
              <a:gd name="connsiteX183" fmla="*/ 124571 w 1605470"/>
              <a:gd name="connsiteY183" fmla="*/ 302178 h 6858000"/>
              <a:gd name="connsiteX184" fmla="*/ 103243 w 1605470"/>
              <a:gd name="connsiteY184" fmla="*/ 211375 h 6858000"/>
              <a:gd name="connsiteX185" fmla="*/ 94571 w 1605470"/>
              <a:gd name="connsiteY185" fmla="*/ 184179 h 6858000"/>
              <a:gd name="connsiteX186" fmla="*/ 13437 w 1605470"/>
              <a:gd name="connsiteY186" fmla="*/ 19287 h 6858000"/>
              <a:gd name="connsiteX187" fmla="*/ 0 w 1605470"/>
              <a:gd name="connsiteY187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34485 w 1605470"/>
              <a:gd name="connsiteY155" fmla="*/ 1373769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36360 w 1605470"/>
              <a:gd name="connsiteY161" fmla="*/ 1045131 h 6858000"/>
              <a:gd name="connsiteX162" fmla="*/ 322475 w 1605470"/>
              <a:gd name="connsiteY162" fmla="*/ 1002093 h 6858000"/>
              <a:gd name="connsiteX163" fmla="*/ 320445 w 1605470"/>
              <a:gd name="connsiteY163" fmla="*/ 932283 h 6858000"/>
              <a:gd name="connsiteX164" fmla="*/ 322681 w 1605470"/>
              <a:gd name="connsiteY164" fmla="*/ 915925 h 6858000"/>
              <a:gd name="connsiteX165" fmla="*/ 315310 w 1605470"/>
              <a:gd name="connsiteY165" fmla="*/ 896999 h 6858000"/>
              <a:gd name="connsiteX166" fmla="*/ 284718 w 1605470"/>
              <a:gd name="connsiteY166" fmla="*/ 821517 h 6858000"/>
              <a:gd name="connsiteX167" fmla="*/ 263668 w 1605470"/>
              <a:gd name="connsiteY167" fmla="*/ 751353 h 6858000"/>
              <a:gd name="connsiteX168" fmla="*/ 254540 w 1605470"/>
              <a:gd name="connsiteY168" fmla="*/ 741965 h 6858000"/>
              <a:gd name="connsiteX169" fmla="*/ 248897 w 1605470"/>
              <a:gd name="connsiteY169" fmla="*/ 681659 h 6858000"/>
              <a:gd name="connsiteX170" fmla="*/ 234316 w 1605470"/>
              <a:gd name="connsiteY170" fmla="*/ 635218 h 6858000"/>
              <a:gd name="connsiteX171" fmla="*/ 239327 w 1605470"/>
              <a:gd name="connsiteY171" fmla="*/ 613763 h 6858000"/>
              <a:gd name="connsiteX172" fmla="*/ 225269 w 1605470"/>
              <a:gd name="connsiteY172" fmla="*/ 598582 h 6858000"/>
              <a:gd name="connsiteX173" fmla="*/ 224950 w 1605470"/>
              <a:gd name="connsiteY173" fmla="*/ 576846 h 6858000"/>
              <a:gd name="connsiteX174" fmla="*/ 239317 w 1605470"/>
              <a:gd name="connsiteY174" fmla="*/ 517614 h 6858000"/>
              <a:gd name="connsiteX175" fmla="*/ 201693 w 1605470"/>
              <a:gd name="connsiteY175" fmla="*/ 469651 h 6858000"/>
              <a:gd name="connsiteX176" fmla="*/ 195012 w 1605470"/>
              <a:gd name="connsiteY176" fmla="*/ 448559 h 6858000"/>
              <a:gd name="connsiteX177" fmla="*/ 201434 w 1605470"/>
              <a:gd name="connsiteY177" fmla="*/ 441529 h 6858000"/>
              <a:gd name="connsiteX178" fmla="*/ 200655 w 1605470"/>
              <a:gd name="connsiteY178" fmla="*/ 428927 h 6858000"/>
              <a:gd name="connsiteX179" fmla="*/ 190059 w 1605470"/>
              <a:gd name="connsiteY179" fmla="*/ 430161 h 6858000"/>
              <a:gd name="connsiteX180" fmla="*/ 184450 w 1605470"/>
              <a:gd name="connsiteY180" fmla="*/ 396240 h 6858000"/>
              <a:gd name="connsiteX181" fmla="*/ 146196 w 1605470"/>
              <a:gd name="connsiteY181" fmla="*/ 358810 h 6858000"/>
              <a:gd name="connsiteX182" fmla="*/ 124571 w 1605470"/>
              <a:gd name="connsiteY182" fmla="*/ 302178 h 6858000"/>
              <a:gd name="connsiteX183" fmla="*/ 103243 w 1605470"/>
              <a:gd name="connsiteY183" fmla="*/ 211375 h 6858000"/>
              <a:gd name="connsiteX184" fmla="*/ 94571 w 1605470"/>
              <a:gd name="connsiteY184" fmla="*/ 184179 h 6858000"/>
              <a:gd name="connsiteX185" fmla="*/ 13437 w 1605470"/>
              <a:gd name="connsiteY185" fmla="*/ 19287 h 6858000"/>
              <a:gd name="connsiteX186" fmla="*/ 0 w 1605470"/>
              <a:gd name="connsiteY186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34485 w 1605470"/>
              <a:gd name="connsiteY155" fmla="*/ 1373769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36360 w 1605470"/>
              <a:gd name="connsiteY161" fmla="*/ 1045131 h 6858000"/>
              <a:gd name="connsiteX162" fmla="*/ 322475 w 1605470"/>
              <a:gd name="connsiteY162" fmla="*/ 1002093 h 6858000"/>
              <a:gd name="connsiteX163" fmla="*/ 320445 w 1605470"/>
              <a:gd name="connsiteY163" fmla="*/ 932283 h 6858000"/>
              <a:gd name="connsiteX164" fmla="*/ 322681 w 1605470"/>
              <a:gd name="connsiteY164" fmla="*/ 915925 h 6858000"/>
              <a:gd name="connsiteX165" fmla="*/ 315310 w 1605470"/>
              <a:gd name="connsiteY165" fmla="*/ 896999 h 6858000"/>
              <a:gd name="connsiteX166" fmla="*/ 284718 w 1605470"/>
              <a:gd name="connsiteY166" fmla="*/ 821517 h 6858000"/>
              <a:gd name="connsiteX167" fmla="*/ 263668 w 1605470"/>
              <a:gd name="connsiteY167" fmla="*/ 751353 h 6858000"/>
              <a:gd name="connsiteX168" fmla="*/ 254540 w 1605470"/>
              <a:gd name="connsiteY168" fmla="*/ 741965 h 6858000"/>
              <a:gd name="connsiteX169" fmla="*/ 248897 w 1605470"/>
              <a:gd name="connsiteY169" fmla="*/ 681659 h 6858000"/>
              <a:gd name="connsiteX170" fmla="*/ 234316 w 1605470"/>
              <a:gd name="connsiteY170" fmla="*/ 635218 h 6858000"/>
              <a:gd name="connsiteX171" fmla="*/ 239327 w 1605470"/>
              <a:gd name="connsiteY171" fmla="*/ 613763 h 6858000"/>
              <a:gd name="connsiteX172" fmla="*/ 225269 w 1605470"/>
              <a:gd name="connsiteY172" fmla="*/ 598582 h 6858000"/>
              <a:gd name="connsiteX173" fmla="*/ 224950 w 1605470"/>
              <a:gd name="connsiteY173" fmla="*/ 576846 h 6858000"/>
              <a:gd name="connsiteX174" fmla="*/ 239317 w 1605470"/>
              <a:gd name="connsiteY174" fmla="*/ 517614 h 6858000"/>
              <a:gd name="connsiteX175" fmla="*/ 201693 w 1605470"/>
              <a:gd name="connsiteY175" fmla="*/ 469651 h 6858000"/>
              <a:gd name="connsiteX176" fmla="*/ 195012 w 1605470"/>
              <a:gd name="connsiteY176" fmla="*/ 448559 h 6858000"/>
              <a:gd name="connsiteX177" fmla="*/ 201434 w 1605470"/>
              <a:gd name="connsiteY177" fmla="*/ 441529 h 6858000"/>
              <a:gd name="connsiteX178" fmla="*/ 200655 w 1605470"/>
              <a:gd name="connsiteY178" fmla="*/ 428927 h 6858000"/>
              <a:gd name="connsiteX179" fmla="*/ 190059 w 1605470"/>
              <a:gd name="connsiteY179" fmla="*/ 430161 h 6858000"/>
              <a:gd name="connsiteX180" fmla="*/ 184450 w 1605470"/>
              <a:gd name="connsiteY180" fmla="*/ 396240 h 6858000"/>
              <a:gd name="connsiteX181" fmla="*/ 124571 w 1605470"/>
              <a:gd name="connsiteY181" fmla="*/ 302178 h 6858000"/>
              <a:gd name="connsiteX182" fmla="*/ 103243 w 1605470"/>
              <a:gd name="connsiteY182" fmla="*/ 211375 h 6858000"/>
              <a:gd name="connsiteX183" fmla="*/ 94571 w 1605470"/>
              <a:gd name="connsiteY183" fmla="*/ 184179 h 6858000"/>
              <a:gd name="connsiteX184" fmla="*/ 13437 w 1605470"/>
              <a:gd name="connsiteY184" fmla="*/ 19287 h 6858000"/>
              <a:gd name="connsiteX185" fmla="*/ 0 w 1605470"/>
              <a:gd name="connsiteY185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34485 w 1605470"/>
              <a:gd name="connsiteY155" fmla="*/ 1373769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36360 w 1605470"/>
              <a:gd name="connsiteY161" fmla="*/ 1045131 h 6858000"/>
              <a:gd name="connsiteX162" fmla="*/ 322475 w 1605470"/>
              <a:gd name="connsiteY162" fmla="*/ 1002093 h 6858000"/>
              <a:gd name="connsiteX163" fmla="*/ 320445 w 1605470"/>
              <a:gd name="connsiteY163" fmla="*/ 932283 h 6858000"/>
              <a:gd name="connsiteX164" fmla="*/ 322681 w 1605470"/>
              <a:gd name="connsiteY164" fmla="*/ 915925 h 6858000"/>
              <a:gd name="connsiteX165" fmla="*/ 315310 w 1605470"/>
              <a:gd name="connsiteY165" fmla="*/ 896999 h 6858000"/>
              <a:gd name="connsiteX166" fmla="*/ 284718 w 1605470"/>
              <a:gd name="connsiteY166" fmla="*/ 821517 h 6858000"/>
              <a:gd name="connsiteX167" fmla="*/ 263668 w 1605470"/>
              <a:gd name="connsiteY167" fmla="*/ 751353 h 6858000"/>
              <a:gd name="connsiteX168" fmla="*/ 254540 w 1605470"/>
              <a:gd name="connsiteY168" fmla="*/ 741965 h 6858000"/>
              <a:gd name="connsiteX169" fmla="*/ 248897 w 1605470"/>
              <a:gd name="connsiteY169" fmla="*/ 681659 h 6858000"/>
              <a:gd name="connsiteX170" fmla="*/ 234316 w 1605470"/>
              <a:gd name="connsiteY170" fmla="*/ 635218 h 6858000"/>
              <a:gd name="connsiteX171" fmla="*/ 239327 w 1605470"/>
              <a:gd name="connsiteY171" fmla="*/ 613763 h 6858000"/>
              <a:gd name="connsiteX172" fmla="*/ 225269 w 1605470"/>
              <a:gd name="connsiteY172" fmla="*/ 598582 h 6858000"/>
              <a:gd name="connsiteX173" fmla="*/ 224950 w 1605470"/>
              <a:gd name="connsiteY173" fmla="*/ 576846 h 6858000"/>
              <a:gd name="connsiteX174" fmla="*/ 239317 w 1605470"/>
              <a:gd name="connsiteY174" fmla="*/ 517614 h 6858000"/>
              <a:gd name="connsiteX175" fmla="*/ 201693 w 1605470"/>
              <a:gd name="connsiteY175" fmla="*/ 469651 h 6858000"/>
              <a:gd name="connsiteX176" fmla="*/ 195012 w 1605470"/>
              <a:gd name="connsiteY176" fmla="*/ 448559 h 6858000"/>
              <a:gd name="connsiteX177" fmla="*/ 201434 w 1605470"/>
              <a:gd name="connsiteY177" fmla="*/ 441529 h 6858000"/>
              <a:gd name="connsiteX178" fmla="*/ 200655 w 1605470"/>
              <a:gd name="connsiteY178" fmla="*/ 428927 h 6858000"/>
              <a:gd name="connsiteX179" fmla="*/ 190059 w 1605470"/>
              <a:gd name="connsiteY179" fmla="*/ 430161 h 6858000"/>
              <a:gd name="connsiteX180" fmla="*/ 167079 w 1605470"/>
              <a:gd name="connsiteY180" fmla="*/ 367211 h 6858000"/>
              <a:gd name="connsiteX181" fmla="*/ 124571 w 1605470"/>
              <a:gd name="connsiteY181" fmla="*/ 302178 h 6858000"/>
              <a:gd name="connsiteX182" fmla="*/ 103243 w 1605470"/>
              <a:gd name="connsiteY182" fmla="*/ 211375 h 6858000"/>
              <a:gd name="connsiteX183" fmla="*/ 94571 w 1605470"/>
              <a:gd name="connsiteY183" fmla="*/ 184179 h 6858000"/>
              <a:gd name="connsiteX184" fmla="*/ 13437 w 1605470"/>
              <a:gd name="connsiteY184" fmla="*/ 19287 h 6858000"/>
              <a:gd name="connsiteX185" fmla="*/ 0 w 1605470"/>
              <a:gd name="connsiteY185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34485 w 1605470"/>
              <a:gd name="connsiteY155" fmla="*/ 1373769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36360 w 1605470"/>
              <a:gd name="connsiteY161" fmla="*/ 1045131 h 6858000"/>
              <a:gd name="connsiteX162" fmla="*/ 322475 w 1605470"/>
              <a:gd name="connsiteY162" fmla="*/ 1002093 h 6858000"/>
              <a:gd name="connsiteX163" fmla="*/ 320445 w 1605470"/>
              <a:gd name="connsiteY163" fmla="*/ 932283 h 6858000"/>
              <a:gd name="connsiteX164" fmla="*/ 322681 w 1605470"/>
              <a:gd name="connsiteY164" fmla="*/ 915925 h 6858000"/>
              <a:gd name="connsiteX165" fmla="*/ 315310 w 1605470"/>
              <a:gd name="connsiteY165" fmla="*/ 896999 h 6858000"/>
              <a:gd name="connsiteX166" fmla="*/ 284718 w 1605470"/>
              <a:gd name="connsiteY166" fmla="*/ 821517 h 6858000"/>
              <a:gd name="connsiteX167" fmla="*/ 263668 w 1605470"/>
              <a:gd name="connsiteY167" fmla="*/ 751353 h 6858000"/>
              <a:gd name="connsiteX168" fmla="*/ 254540 w 1605470"/>
              <a:gd name="connsiteY168" fmla="*/ 741965 h 6858000"/>
              <a:gd name="connsiteX169" fmla="*/ 248897 w 1605470"/>
              <a:gd name="connsiteY169" fmla="*/ 681659 h 6858000"/>
              <a:gd name="connsiteX170" fmla="*/ 234316 w 1605470"/>
              <a:gd name="connsiteY170" fmla="*/ 635218 h 6858000"/>
              <a:gd name="connsiteX171" fmla="*/ 239327 w 1605470"/>
              <a:gd name="connsiteY171" fmla="*/ 613763 h 6858000"/>
              <a:gd name="connsiteX172" fmla="*/ 225269 w 1605470"/>
              <a:gd name="connsiteY172" fmla="*/ 598582 h 6858000"/>
              <a:gd name="connsiteX173" fmla="*/ 224950 w 1605470"/>
              <a:gd name="connsiteY173" fmla="*/ 576846 h 6858000"/>
              <a:gd name="connsiteX174" fmla="*/ 239317 w 1605470"/>
              <a:gd name="connsiteY174" fmla="*/ 517614 h 6858000"/>
              <a:gd name="connsiteX175" fmla="*/ 219064 w 1605470"/>
              <a:gd name="connsiteY175" fmla="*/ 469651 h 6858000"/>
              <a:gd name="connsiteX176" fmla="*/ 195012 w 1605470"/>
              <a:gd name="connsiteY176" fmla="*/ 448559 h 6858000"/>
              <a:gd name="connsiteX177" fmla="*/ 201434 w 1605470"/>
              <a:gd name="connsiteY177" fmla="*/ 441529 h 6858000"/>
              <a:gd name="connsiteX178" fmla="*/ 200655 w 1605470"/>
              <a:gd name="connsiteY178" fmla="*/ 428927 h 6858000"/>
              <a:gd name="connsiteX179" fmla="*/ 190059 w 1605470"/>
              <a:gd name="connsiteY179" fmla="*/ 430161 h 6858000"/>
              <a:gd name="connsiteX180" fmla="*/ 167079 w 1605470"/>
              <a:gd name="connsiteY180" fmla="*/ 367211 h 6858000"/>
              <a:gd name="connsiteX181" fmla="*/ 124571 w 1605470"/>
              <a:gd name="connsiteY181" fmla="*/ 302178 h 6858000"/>
              <a:gd name="connsiteX182" fmla="*/ 103243 w 1605470"/>
              <a:gd name="connsiteY182" fmla="*/ 211375 h 6858000"/>
              <a:gd name="connsiteX183" fmla="*/ 94571 w 1605470"/>
              <a:gd name="connsiteY183" fmla="*/ 184179 h 6858000"/>
              <a:gd name="connsiteX184" fmla="*/ 13437 w 1605470"/>
              <a:gd name="connsiteY184" fmla="*/ 19287 h 6858000"/>
              <a:gd name="connsiteX185" fmla="*/ 0 w 1605470"/>
              <a:gd name="connsiteY185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34485 w 1605470"/>
              <a:gd name="connsiteY155" fmla="*/ 1373769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36360 w 1605470"/>
              <a:gd name="connsiteY161" fmla="*/ 1045131 h 6858000"/>
              <a:gd name="connsiteX162" fmla="*/ 322475 w 1605470"/>
              <a:gd name="connsiteY162" fmla="*/ 1002093 h 6858000"/>
              <a:gd name="connsiteX163" fmla="*/ 320445 w 1605470"/>
              <a:gd name="connsiteY163" fmla="*/ 932283 h 6858000"/>
              <a:gd name="connsiteX164" fmla="*/ 322681 w 1605470"/>
              <a:gd name="connsiteY164" fmla="*/ 915925 h 6858000"/>
              <a:gd name="connsiteX165" fmla="*/ 315310 w 1605470"/>
              <a:gd name="connsiteY165" fmla="*/ 896999 h 6858000"/>
              <a:gd name="connsiteX166" fmla="*/ 284718 w 1605470"/>
              <a:gd name="connsiteY166" fmla="*/ 821517 h 6858000"/>
              <a:gd name="connsiteX167" fmla="*/ 263668 w 1605470"/>
              <a:gd name="connsiteY167" fmla="*/ 751353 h 6858000"/>
              <a:gd name="connsiteX168" fmla="*/ 254540 w 1605470"/>
              <a:gd name="connsiteY168" fmla="*/ 741965 h 6858000"/>
              <a:gd name="connsiteX169" fmla="*/ 248897 w 1605470"/>
              <a:gd name="connsiteY169" fmla="*/ 681659 h 6858000"/>
              <a:gd name="connsiteX170" fmla="*/ 234316 w 1605470"/>
              <a:gd name="connsiteY170" fmla="*/ 635218 h 6858000"/>
              <a:gd name="connsiteX171" fmla="*/ 239327 w 1605470"/>
              <a:gd name="connsiteY171" fmla="*/ 613763 h 6858000"/>
              <a:gd name="connsiteX172" fmla="*/ 225269 w 1605470"/>
              <a:gd name="connsiteY172" fmla="*/ 598582 h 6858000"/>
              <a:gd name="connsiteX173" fmla="*/ 224950 w 1605470"/>
              <a:gd name="connsiteY173" fmla="*/ 576846 h 6858000"/>
              <a:gd name="connsiteX174" fmla="*/ 204576 w 1605470"/>
              <a:gd name="connsiteY174" fmla="*/ 530055 h 6858000"/>
              <a:gd name="connsiteX175" fmla="*/ 219064 w 1605470"/>
              <a:gd name="connsiteY175" fmla="*/ 469651 h 6858000"/>
              <a:gd name="connsiteX176" fmla="*/ 195012 w 1605470"/>
              <a:gd name="connsiteY176" fmla="*/ 448559 h 6858000"/>
              <a:gd name="connsiteX177" fmla="*/ 201434 w 1605470"/>
              <a:gd name="connsiteY177" fmla="*/ 441529 h 6858000"/>
              <a:gd name="connsiteX178" fmla="*/ 200655 w 1605470"/>
              <a:gd name="connsiteY178" fmla="*/ 428927 h 6858000"/>
              <a:gd name="connsiteX179" fmla="*/ 190059 w 1605470"/>
              <a:gd name="connsiteY179" fmla="*/ 430161 h 6858000"/>
              <a:gd name="connsiteX180" fmla="*/ 167079 w 1605470"/>
              <a:gd name="connsiteY180" fmla="*/ 367211 h 6858000"/>
              <a:gd name="connsiteX181" fmla="*/ 124571 w 1605470"/>
              <a:gd name="connsiteY181" fmla="*/ 302178 h 6858000"/>
              <a:gd name="connsiteX182" fmla="*/ 103243 w 1605470"/>
              <a:gd name="connsiteY182" fmla="*/ 211375 h 6858000"/>
              <a:gd name="connsiteX183" fmla="*/ 94571 w 1605470"/>
              <a:gd name="connsiteY183" fmla="*/ 184179 h 6858000"/>
              <a:gd name="connsiteX184" fmla="*/ 13437 w 1605470"/>
              <a:gd name="connsiteY184" fmla="*/ 19287 h 6858000"/>
              <a:gd name="connsiteX185" fmla="*/ 0 w 1605470"/>
              <a:gd name="connsiteY185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34485 w 1605470"/>
              <a:gd name="connsiteY155" fmla="*/ 1373769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36360 w 1605470"/>
              <a:gd name="connsiteY161" fmla="*/ 1045131 h 6858000"/>
              <a:gd name="connsiteX162" fmla="*/ 320445 w 1605470"/>
              <a:gd name="connsiteY162" fmla="*/ 932283 h 6858000"/>
              <a:gd name="connsiteX163" fmla="*/ 322681 w 1605470"/>
              <a:gd name="connsiteY163" fmla="*/ 915925 h 6858000"/>
              <a:gd name="connsiteX164" fmla="*/ 315310 w 1605470"/>
              <a:gd name="connsiteY164" fmla="*/ 896999 h 6858000"/>
              <a:gd name="connsiteX165" fmla="*/ 284718 w 1605470"/>
              <a:gd name="connsiteY165" fmla="*/ 821517 h 6858000"/>
              <a:gd name="connsiteX166" fmla="*/ 263668 w 1605470"/>
              <a:gd name="connsiteY166" fmla="*/ 751353 h 6858000"/>
              <a:gd name="connsiteX167" fmla="*/ 254540 w 1605470"/>
              <a:gd name="connsiteY167" fmla="*/ 741965 h 6858000"/>
              <a:gd name="connsiteX168" fmla="*/ 248897 w 1605470"/>
              <a:gd name="connsiteY168" fmla="*/ 681659 h 6858000"/>
              <a:gd name="connsiteX169" fmla="*/ 234316 w 1605470"/>
              <a:gd name="connsiteY169" fmla="*/ 635218 h 6858000"/>
              <a:gd name="connsiteX170" fmla="*/ 239327 w 1605470"/>
              <a:gd name="connsiteY170" fmla="*/ 613763 h 6858000"/>
              <a:gd name="connsiteX171" fmla="*/ 225269 w 1605470"/>
              <a:gd name="connsiteY171" fmla="*/ 598582 h 6858000"/>
              <a:gd name="connsiteX172" fmla="*/ 224950 w 1605470"/>
              <a:gd name="connsiteY172" fmla="*/ 576846 h 6858000"/>
              <a:gd name="connsiteX173" fmla="*/ 204576 w 1605470"/>
              <a:gd name="connsiteY173" fmla="*/ 530055 h 6858000"/>
              <a:gd name="connsiteX174" fmla="*/ 219064 w 1605470"/>
              <a:gd name="connsiteY174" fmla="*/ 469651 h 6858000"/>
              <a:gd name="connsiteX175" fmla="*/ 195012 w 1605470"/>
              <a:gd name="connsiteY175" fmla="*/ 448559 h 6858000"/>
              <a:gd name="connsiteX176" fmla="*/ 201434 w 1605470"/>
              <a:gd name="connsiteY176" fmla="*/ 441529 h 6858000"/>
              <a:gd name="connsiteX177" fmla="*/ 200655 w 1605470"/>
              <a:gd name="connsiteY177" fmla="*/ 428927 h 6858000"/>
              <a:gd name="connsiteX178" fmla="*/ 190059 w 1605470"/>
              <a:gd name="connsiteY178" fmla="*/ 430161 h 6858000"/>
              <a:gd name="connsiteX179" fmla="*/ 167079 w 1605470"/>
              <a:gd name="connsiteY179" fmla="*/ 367211 h 6858000"/>
              <a:gd name="connsiteX180" fmla="*/ 124571 w 1605470"/>
              <a:gd name="connsiteY180" fmla="*/ 302178 h 6858000"/>
              <a:gd name="connsiteX181" fmla="*/ 103243 w 1605470"/>
              <a:gd name="connsiteY181" fmla="*/ 211375 h 6858000"/>
              <a:gd name="connsiteX182" fmla="*/ 94571 w 1605470"/>
              <a:gd name="connsiteY182" fmla="*/ 184179 h 6858000"/>
              <a:gd name="connsiteX183" fmla="*/ 13437 w 1605470"/>
              <a:gd name="connsiteY183" fmla="*/ 19287 h 6858000"/>
              <a:gd name="connsiteX184" fmla="*/ 0 w 1605470"/>
              <a:gd name="connsiteY184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34485 w 1605470"/>
              <a:gd name="connsiteY155" fmla="*/ 1373769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18989 w 1605470"/>
              <a:gd name="connsiteY161" fmla="*/ 1016103 h 6858000"/>
              <a:gd name="connsiteX162" fmla="*/ 320445 w 1605470"/>
              <a:gd name="connsiteY162" fmla="*/ 932283 h 6858000"/>
              <a:gd name="connsiteX163" fmla="*/ 322681 w 1605470"/>
              <a:gd name="connsiteY163" fmla="*/ 915925 h 6858000"/>
              <a:gd name="connsiteX164" fmla="*/ 315310 w 1605470"/>
              <a:gd name="connsiteY164" fmla="*/ 896999 h 6858000"/>
              <a:gd name="connsiteX165" fmla="*/ 284718 w 1605470"/>
              <a:gd name="connsiteY165" fmla="*/ 821517 h 6858000"/>
              <a:gd name="connsiteX166" fmla="*/ 263668 w 1605470"/>
              <a:gd name="connsiteY166" fmla="*/ 751353 h 6858000"/>
              <a:gd name="connsiteX167" fmla="*/ 254540 w 1605470"/>
              <a:gd name="connsiteY167" fmla="*/ 741965 h 6858000"/>
              <a:gd name="connsiteX168" fmla="*/ 248897 w 1605470"/>
              <a:gd name="connsiteY168" fmla="*/ 681659 h 6858000"/>
              <a:gd name="connsiteX169" fmla="*/ 234316 w 1605470"/>
              <a:gd name="connsiteY169" fmla="*/ 635218 h 6858000"/>
              <a:gd name="connsiteX170" fmla="*/ 239327 w 1605470"/>
              <a:gd name="connsiteY170" fmla="*/ 613763 h 6858000"/>
              <a:gd name="connsiteX171" fmla="*/ 225269 w 1605470"/>
              <a:gd name="connsiteY171" fmla="*/ 598582 h 6858000"/>
              <a:gd name="connsiteX172" fmla="*/ 224950 w 1605470"/>
              <a:gd name="connsiteY172" fmla="*/ 576846 h 6858000"/>
              <a:gd name="connsiteX173" fmla="*/ 204576 w 1605470"/>
              <a:gd name="connsiteY173" fmla="*/ 530055 h 6858000"/>
              <a:gd name="connsiteX174" fmla="*/ 219064 w 1605470"/>
              <a:gd name="connsiteY174" fmla="*/ 469651 h 6858000"/>
              <a:gd name="connsiteX175" fmla="*/ 195012 w 1605470"/>
              <a:gd name="connsiteY175" fmla="*/ 448559 h 6858000"/>
              <a:gd name="connsiteX176" fmla="*/ 201434 w 1605470"/>
              <a:gd name="connsiteY176" fmla="*/ 441529 h 6858000"/>
              <a:gd name="connsiteX177" fmla="*/ 200655 w 1605470"/>
              <a:gd name="connsiteY177" fmla="*/ 428927 h 6858000"/>
              <a:gd name="connsiteX178" fmla="*/ 190059 w 1605470"/>
              <a:gd name="connsiteY178" fmla="*/ 430161 h 6858000"/>
              <a:gd name="connsiteX179" fmla="*/ 167079 w 1605470"/>
              <a:gd name="connsiteY179" fmla="*/ 367211 h 6858000"/>
              <a:gd name="connsiteX180" fmla="*/ 124571 w 1605470"/>
              <a:gd name="connsiteY180" fmla="*/ 302178 h 6858000"/>
              <a:gd name="connsiteX181" fmla="*/ 103243 w 1605470"/>
              <a:gd name="connsiteY181" fmla="*/ 211375 h 6858000"/>
              <a:gd name="connsiteX182" fmla="*/ 94571 w 1605470"/>
              <a:gd name="connsiteY182" fmla="*/ 184179 h 6858000"/>
              <a:gd name="connsiteX183" fmla="*/ 13437 w 1605470"/>
              <a:gd name="connsiteY183" fmla="*/ 19287 h 6858000"/>
              <a:gd name="connsiteX184" fmla="*/ 0 w 1605470"/>
              <a:gd name="connsiteY184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44412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34485 w 1605470"/>
              <a:gd name="connsiteY155" fmla="*/ 1373769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18989 w 1605470"/>
              <a:gd name="connsiteY161" fmla="*/ 1016103 h 6858000"/>
              <a:gd name="connsiteX162" fmla="*/ 320445 w 1605470"/>
              <a:gd name="connsiteY162" fmla="*/ 932283 h 6858000"/>
              <a:gd name="connsiteX163" fmla="*/ 322681 w 1605470"/>
              <a:gd name="connsiteY163" fmla="*/ 915925 h 6858000"/>
              <a:gd name="connsiteX164" fmla="*/ 315310 w 1605470"/>
              <a:gd name="connsiteY164" fmla="*/ 896999 h 6858000"/>
              <a:gd name="connsiteX165" fmla="*/ 284718 w 1605470"/>
              <a:gd name="connsiteY165" fmla="*/ 821517 h 6858000"/>
              <a:gd name="connsiteX166" fmla="*/ 263668 w 1605470"/>
              <a:gd name="connsiteY166" fmla="*/ 751353 h 6858000"/>
              <a:gd name="connsiteX167" fmla="*/ 263226 w 1605470"/>
              <a:gd name="connsiteY167" fmla="*/ 721230 h 6858000"/>
              <a:gd name="connsiteX168" fmla="*/ 248897 w 1605470"/>
              <a:gd name="connsiteY168" fmla="*/ 681659 h 6858000"/>
              <a:gd name="connsiteX169" fmla="*/ 234316 w 1605470"/>
              <a:gd name="connsiteY169" fmla="*/ 635218 h 6858000"/>
              <a:gd name="connsiteX170" fmla="*/ 239327 w 1605470"/>
              <a:gd name="connsiteY170" fmla="*/ 613763 h 6858000"/>
              <a:gd name="connsiteX171" fmla="*/ 225269 w 1605470"/>
              <a:gd name="connsiteY171" fmla="*/ 598582 h 6858000"/>
              <a:gd name="connsiteX172" fmla="*/ 224950 w 1605470"/>
              <a:gd name="connsiteY172" fmla="*/ 576846 h 6858000"/>
              <a:gd name="connsiteX173" fmla="*/ 204576 w 1605470"/>
              <a:gd name="connsiteY173" fmla="*/ 530055 h 6858000"/>
              <a:gd name="connsiteX174" fmla="*/ 219064 w 1605470"/>
              <a:gd name="connsiteY174" fmla="*/ 469651 h 6858000"/>
              <a:gd name="connsiteX175" fmla="*/ 195012 w 1605470"/>
              <a:gd name="connsiteY175" fmla="*/ 448559 h 6858000"/>
              <a:gd name="connsiteX176" fmla="*/ 201434 w 1605470"/>
              <a:gd name="connsiteY176" fmla="*/ 441529 h 6858000"/>
              <a:gd name="connsiteX177" fmla="*/ 200655 w 1605470"/>
              <a:gd name="connsiteY177" fmla="*/ 428927 h 6858000"/>
              <a:gd name="connsiteX178" fmla="*/ 190059 w 1605470"/>
              <a:gd name="connsiteY178" fmla="*/ 430161 h 6858000"/>
              <a:gd name="connsiteX179" fmla="*/ 167079 w 1605470"/>
              <a:gd name="connsiteY179" fmla="*/ 367211 h 6858000"/>
              <a:gd name="connsiteX180" fmla="*/ 124571 w 1605470"/>
              <a:gd name="connsiteY180" fmla="*/ 302178 h 6858000"/>
              <a:gd name="connsiteX181" fmla="*/ 103243 w 1605470"/>
              <a:gd name="connsiteY181" fmla="*/ 211375 h 6858000"/>
              <a:gd name="connsiteX182" fmla="*/ 94571 w 1605470"/>
              <a:gd name="connsiteY182" fmla="*/ 184179 h 6858000"/>
              <a:gd name="connsiteX183" fmla="*/ 13437 w 1605470"/>
              <a:gd name="connsiteY183" fmla="*/ 19287 h 6858000"/>
              <a:gd name="connsiteX184" fmla="*/ 0 w 1605470"/>
              <a:gd name="connsiteY184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596759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61783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34485 w 1605470"/>
              <a:gd name="connsiteY155" fmla="*/ 1373769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18989 w 1605470"/>
              <a:gd name="connsiteY161" fmla="*/ 1016103 h 6858000"/>
              <a:gd name="connsiteX162" fmla="*/ 320445 w 1605470"/>
              <a:gd name="connsiteY162" fmla="*/ 932283 h 6858000"/>
              <a:gd name="connsiteX163" fmla="*/ 322681 w 1605470"/>
              <a:gd name="connsiteY163" fmla="*/ 915925 h 6858000"/>
              <a:gd name="connsiteX164" fmla="*/ 315310 w 1605470"/>
              <a:gd name="connsiteY164" fmla="*/ 896999 h 6858000"/>
              <a:gd name="connsiteX165" fmla="*/ 284718 w 1605470"/>
              <a:gd name="connsiteY165" fmla="*/ 821517 h 6858000"/>
              <a:gd name="connsiteX166" fmla="*/ 263668 w 1605470"/>
              <a:gd name="connsiteY166" fmla="*/ 751353 h 6858000"/>
              <a:gd name="connsiteX167" fmla="*/ 263226 w 1605470"/>
              <a:gd name="connsiteY167" fmla="*/ 721230 h 6858000"/>
              <a:gd name="connsiteX168" fmla="*/ 248897 w 1605470"/>
              <a:gd name="connsiteY168" fmla="*/ 681659 h 6858000"/>
              <a:gd name="connsiteX169" fmla="*/ 234316 w 1605470"/>
              <a:gd name="connsiteY169" fmla="*/ 635218 h 6858000"/>
              <a:gd name="connsiteX170" fmla="*/ 239327 w 1605470"/>
              <a:gd name="connsiteY170" fmla="*/ 613763 h 6858000"/>
              <a:gd name="connsiteX171" fmla="*/ 225269 w 1605470"/>
              <a:gd name="connsiteY171" fmla="*/ 598582 h 6858000"/>
              <a:gd name="connsiteX172" fmla="*/ 224950 w 1605470"/>
              <a:gd name="connsiteY172" fmla="*/ 576846 h 6858000"/>
              <a:gd name="connsiteX173" fmla="*/ 204576 w 1605470"/>
              <a:gd name="connsiteY173" fmla="*/ 530055 h 6858000"/>
              <a:gd name="connsiteX174" fmla="*/ 219064 w 1605470"/>
              <a:gd name="connsiteY174" fmla="*/ 469651 h 6858000"/>
              <a:gd name="connsiteX175" fmla="*/ 195012 w 1605470"/>
              <a:gd name="connsiteY175" fmla="*/ 448559 h 6858000"/>
              <a:gd name="connsiteX176" fmla="*/ 201434 w 1605470"/>
              <a:gd name="connsiteY176" fmla="*/ 441529 h 6858000"/>
              <a:gd name="connsiteX177" fmla="*/ 200655 w 1605470"/>
              <a:gd name="connsiteY177" fmla="*/ 428927 h 6858000"/>
              <a:gd name="connsiteX178" fmla="*/ 190059 w 1605470"/>
              <a:gd name="connsiteY178" fmla="*/ 430161 h 6858000"/>
              <a:gd name="connsiteX179" fmla="*/ 167079 w 1605470"/>
              <a:gd name="connsiteY179" fmla="*/ 367211 h 6858000"/>
              <a:gd name="connsiteX180" fmla="*/ 124571 w 1605470"/>
              <a:gd name="connsiteY180" fmla="*/ 302178 h 6858000"/>
              <a:gd name="connsiteX181" fmla="*/ 103243 w 1605470"/>
              <a:gd name="connsiteY181" fmla="*/ 211375 h 6858000"/>
              <a:gd name="connsiteX182" fmla="*/ 94571 w 1605470"/>
              <a:gd name="connsiteY182" fmla="*/ 184179 h 6858000"/>
              <a:gd name="connsiteX183" fmla="*/ 13437 w 1605470"/>
              <a:gd name="connsiteY183" fmla="*/ 19287 h 6858000"/>
              <a:gd name="connsiteX184" fmla="*/ 0 w 1605470"/>
              <a:gd name="connsiteY184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622815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25179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61783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34485 w 1605470"/>
              <a:gd name="connsiteY155" fmla="*/ 1373769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18989 w 1605470"/>
              <a:gd name="connsiteY161" fmla="*/ 1016103 h 6858000"/>
              <a:gd name="connsiteX162" fmla="*/ 320445 w 1605470"/>
              <a:gd name="connsiteY162" fmla="*/ 932283 h 6858000"/>
              <a:gd name="connsiteX163" fmla="*/ 322681 w 1605470"/>
              <a:gd name="connsiteY163" fmla="*/ 915925 h 6858000"/>
              <a:gd name="connsiteX164" fmla="*/ 315310 w 1605470"/>
              <a:gd name="connsiteY164" fmla="*/ 896999 h 6858000"/>
              <a:gd name="connsiteX165" fmla="*/ 284718 w 1605470"/>
              <a:gd name="connsiteY165" fmla="*/ 821517 h 6858000"/>
              <a:gd name="connsiteX166" fmla="*/ 263668 w 1605470"/>
              <a:gd name="connsiteY166" fmla="*/ 751353 h 6858000"/>
              <a:gd name="connsiteX167" fmla="*/ 263226 w 1605470"/>
              <a:gd name="connsiteY167" fmla="*/ 721230 h 6858000"/>
              <a:gd name="connsiteX168" fmla="*/ 248897 w 1605470"/>
              <a:gd name="connsiteY168" fmla="*/ 681659 h 6858000"/>
              <a:gd name="connsiteX169" fmla="*/ 234316 w 1605470"/>
              <a:gd name="connsiteY169" fmla="*/ 635218 h 6858000"/>
              <a:gd name="connsiteX170" fmla="*/ 239327 w 1605470"/>
              <a:gd name="connsiteY170" fmla="*/ 613763 h 6858000"/>
              <a:gd name="connsiteX171" fmla="*/ 225269 w 1605470"/>
              <a:gd name="connsiteY171" fmla="*/ 598582 h 6858000"/>
              <a:gd name="connsiteX172" fmla="*/ 224950 w 1605470"/>
              <a:gd name="connsiteY172" fmla="*/ 576846 h 6858000"/>
              <a:gd name="connsiteX173" fmla="*/ 204576 w 1605470"/>
              <a:gd name="connsiteY173" fmla="*/ 530055 h 6858000"/>
              <a:gd name="connsiteX174" fmla="*/ 219064 w 1605470"/>
              <a:gd name="connsiteY174" fmla="*/ 469651 h 6858000"/>
              <a:gd name="connsiteX175" fmla="*/ 195012 w 1605470"/>
              <a:gd name="connsiteY175" fmla="*/ 448559 h 6858000"/>
              <a:gd name="connsiteX176" fmla="*/ 201434 w 1605470"/>
              <a:gd name="connsiteY176" fmla="*/ 441529 h 6858000"/>
              <a:gd name="connsiteX177" fmla="*/ 200655 w 1605470"/>
              <a:gd name="connsiteY177" fmla="*/ 428927 h 6858000"/>
              <a:gd name="connsiteX178" fmla="*/ 190059 w 1605470"/>
              <a:gd name="connsiteY178" fmla="*/ 430161 h 6858000"/>
              <a:gd name="connsiteX179" fmla="*/ 167079 w 1605470"/>
              <a:gd name="connsiteY179" fmla="*/ 367211 h 6858000"/>
              <a:gd name="connsiteX180" fmla="*/ 124571 w 1605470"/>
              <a:gd name="connsiteY180" fmla="*/ 302178 h 6858000"/>
              <a:gd name="connsiteX181" fmla="*/ 103243 w 1605470"/>
              <a:gd name="connsiteY181" fmla="*/ 211375 h 6858000"/>
              <a:gd name="connsiteX182" fmla="*/ 94571 w 1605470"/>
              <a:gd name="connsiteY182" fmla="*/ 184179 h 6858000"/>
              <a:gd name="connsiteX183" fmla="*/ 13437 w 1605470"/>
              <a:gd name="connsiteY183" fmla="*/ 19287 h 6858000"/>
              <a:gd name="connsiteX184" fmla="*/ 0 w 1605470"/>
              <a:gd name="connsiteY184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622815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42550 w 1605470"/>
              <a:gd name="connsiteY134" fmla="*/ 2447068 h 6858000"/>
              <a:gd name="connsiteX135" fmla="*/ 529511 w 1605470"/>
              <a:gd name="connsiteY135" fmla="*/ 2425819 h 6858000"/>
              <a:gd name="connsiteX136" fmla="*/ 530521 w 1605470"/>
              <a:gd name="connsiteY136" fmla="*/ 2422066 h 6858000"/>
              <a:gd name="connsiteX137" fmla="*/ 528878 w 1605470"/>
              <a:gd name="connsiteY137" fmla="*/ 2408971 h 6858000"/>
              <a:gd name="connsiteX138" fmla="*/ 535510 w 1605470"/>
              <a:gd name="connsiteY138" fmla="*/ 2402874 h 6858000"/>
              <a:gd name="connsiteX139" fmla="*/ 538122 w 1605470"/>
              <a:gd name="connsiteY139" fmla="*/ 2381443 h 6858000"/>
              <a:gd name="connsiteX140" fmla="*/ 514451 w 1605470"/>
              <a:gd name="connsiteY140" fmla="*/ 2261920 h 6858000"/>
              <a:gd name="connsiteX141" fmla="*/ 486968 w 1605470"/>
              <a:gd name="connsiteY141" fmla="*/ 2182937 h 6858000"/>
              <a:gd name="connsiteX142" fmla="*/ 488555 w 1605470"/>
              <a:gd name="connsiteY142" fmla="*/ 2155135 h 6858000"/>
              <a:gd name="connsiteX143" fmla="*/ 486013 w 1605470"/>
              <a:gd name="connsiteY143" fmla="*/ 2118008 h 6858000"/>
              <a:gd name="connsiteX144" fmla="*/ 487006 w 1605470"/>
              <a:gd name="connsiteY144" fmla="*/ 2050531 h 6858000"/>
              <a:gd name="connsiteX145" fmla="*/ 478812 w 1605470"/>
              <a:gd name="connsiteY145" fmla="*/ 1963269 h 6858000"/>
              <a:gd name="connsiteX146" fmla="*/ 442619 w 1605470"/>
              <a:gd name="connsiteY146" fmla="*/ 1910499 h 6858000"/>
              <a:gd name="connsiteX147" fmla="*/ 446785 w 1605470"/>
              <a:gd name="connsiteY147" fmla="*/ 1903212 h 6858000"/>
              <a:gd name="connsiteX148" fmla="*/ 436547 w 1605470"/>
              <a:gd name="connsiteY148" fmla="*/ 1861531 h 6858000"/>
              <a:gd name="connsiteX149" fmla="*/ 390346 w 1605470"/>
              <a:gd name="connsiteY149" fmla="*/ 1732919 h 6858000"/>
              <a:gd name="connsiteX150" fmla="*/ 362657 w 1605470"/>
              <a:gd name="connsiteY150" fmla="*/ 1663540 h 6858000"/>
              <a:gd name="connsiteX151" fmla="*/ 361783 w 1605470"/>
              <a:gd name="connsiteY151" fmla="*/ 1615777 h 6858000"/>
              <a:gd name="connsiteX152" fmla="*/ 342578 w 1605470"/>
              <a:gd name="connsiteY152" fmla="*/ 1563678 h 6858000"/>
              <a:gd name="connsiteX153" fmla="*/ 355658 w 1605470"/>
              <a:gd name="connsiteY153" fmla="*/ 1519474 h 6858000"/>
              <a:gd name="connsiteX154" fmla="*/ 348400 w 1605470"/>
              <a:gd name="connsiteY154" fmla="*/ 1477995 h 6858000"/>
              <a:gd name="connsiteX155" fmla="*/ 334485 w 1605470"/>
              <a:gd name="connsiteY155" fmla="*/ 1373769 h 6858000"/>
              <a:gd name="connsiteX156" fmla="*/ 342792 w 1605470"/>
              <a:gd name="connsiteY156" fmla="*/ 1307086 h 6858000"/>
              <a:gd name="connsiteX157" fmla="*/ 343980 w 1605470"/>
              <a:gd name="connsiteY157" fmla="*/ 1189033 h 6858000"/>
              <a:gd name="connsiteX158" fmla="*/ 348665 w 1605470"/>
              <a:gd name="connsiteY158" fmla="*/ 1168288 h 6858000"/>
              <a:gd name="connsiteX159" fmla="*/ 340947 w 1605470"/>
              <a:gd name="connsiteY159" fmla="*/ 1142577 h 6858000"/>
              <a:gd name="connsiteX160" fmla="*/ 330253 w 1605470"/>
              <a:gd name="connsiteY160" fmla="*/ 1088484 h 6858000"/>
              <a:gd name="connsiteX161" fmla="*/ 318989 w 1605470"/>
              <a:gd name="connsiteY161" fmla="*/ 1016103 h 6858000"/>
              <a:gd name="connsiteX162" fmla="*/ 320445 w 1605470"/>
              <a:gd name="connsiteY162" fmla="*/ 932283 h 6858000"/>
              <a:gd name="connsiteX163" fmla="*/ 322681 w 1605470"/>
              <a:gd name="connsiteY163" fmla="*/ 915925 h 6858000"/>
              <a:gd name="connsiteX164" fmla="*/ 315310 w 1605470"/>
              <a:gd name="connsiteY164" fmla="*/ 896999 h 6858000"/>
              <a:gd name="connsiteX165" fmla="*/ 284718 w 1605470"/>
              <a:gd name="connsiteY165" fmla="*/ 821517 h 6858000"/>
              <a:gd name="connsiteX166" fmla="*/ 263668 w 1605470"/>
              <a:gd name="connsiteY166" fmla="*/ 751353 h 6858000"/>
              <a:gd name="connsiteX167" fmla="*/ 263226 w 1605470"/>
              <a:gd name="connsiteY167" fmla="*/ 721230 h 6858000"/>
              <a:gd name="connsiteX168" fmla="*/ 248897 w 1605470"/>
              <a:gd name="connsiteY168" fmla="*/ 681659 h 6858000"/>
              <a:gd name="connsiteX169" fmla="*/ 234316 w 1605470"/>
              <a:gd name="connsiteY169" fmla="*/ 635218 h 6858000"/>
              <a:gd name="connsiteX170" fmla="*/ 239327 w 1605470"/>
              <a:gd name="connsiteY170" fmla="*/ 613763 h 6858000"/>
              <a:gd name="connsiteX171" fmla="*/ 225269 w 1605470"/>
              <a:gd name="connsiteY171" fmla="*/ 598582 h 6858000"/>
              <a:gd name="connsiteX172" fmla="*/ 224950 w 1605470"/>
              <a:gd name="connsiteY172" fmla="*/ 576846 h 6858000"/>
              <a:gd name="connsiteX173" fmla="*/ 204576 w 1605470"/>
              <a:gd name="connsiteY173" fmla="*/ 530055 h 6858000"/>
              <a:gd name="connsiteX174" fmla="*/ 219064 w 1605470"/>
              <a:gd name="connsiteY174" fmla="*/ 469651 h 6858000"/>
              <a:gd name="connsiteX175" fmla="*/ 195012 w 1605470"/>
              <a:gd name="connsiteY175" fmla="*/ 448559 h 6858000"/>
              <a:gd name="connsiteX176" fmla="*/ 201434 w 1605470"/>
              <a:gd name="connsiteY176" fmla="*/ 441529 h 6858000"/>
              <a:gd name="connsiteX177" fmla="*/ 200655 w 1605470"/>
              <a:gd name="connsiteY177" fmla="*/ 428927 h 6858000"/>
              <a:gd name="connsiteX178" fmla="*/ 190059 w 1605470"/>
              <a:gd name="connsiteY178" fmla="*/ 430161 h 6858000"/>
              <a:gd name="connsiteX179" fmla="*/ 167079 w 1605470"/>
              <a:gd name="connsiteY179" fmla="*/ 367211 h 6858000"/>
              <a:gd name="connsiteX180" fmla="*/ 124571 w 1605470"/>
              <a:gd name="connsiteY180" fmla="*/ 302178 h 6858000"/>
              <a:gd name="connsiteX181" fmla="*/ 103243 w 1605470"/>
              <a:gd name="connsiteY181" fmla="*/ 211375 h 6858000"/>
              <a:gd name="connsiteX182" fmla="*/ 94571 w 1605470"/>
              <a:gd name="connsiteY182" fmla="*/ 184179 h 6858000"/>
              <a:gd name="connsiteX183" fmla="*/ 13437 w 1605470"/>
              <a:gd name="connsiteY183" fmla="*/ 19287 h 6858000"/>
              <a:gd name="connsiteX184" fmla="*/ 0 w 1605470"/>
              <a:gd name="connsiteY184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622815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42550 w 1605470"/>
              <a:gd name="connsiteY134" fmla="*/ 2447068 h 6858000"/>
              <a:gd name="connsiteX135" fmla="*/ 529511 w 1605470"/>
              <a:gd name="connsiteY135" fmla="*/ 2425819 h 6858000"/>
              <a:gd name="connsiteX136" fmla="*/ 528878 w 1605470"/>
              <a:gd name="connsiteY136" fmla="*/ 2408971 h 6858000"/>
              <a:gd name="connsiteX137" fmla="*/ 535510 w 1605470"/>
              <a:gd name="connsiteY137" fmla="*/ 2402874 h 6858000"/>
              <a:gd name="connsiteX138" fmla="*/ 538122 w 1605470"/>
              <a:gd name="connsiteY138" fmla="*/ 2381443 h 6858000"/>
              <a:gd name="connsiteX139" fmla="*/ 514451 w 1605470"/>
              <a:gd name="connsiteY139" fmla="*/ 2261920 h 6858000"/>
              <a:gd name="connsiteX140" fmla="*/ 486968 w 1605470"/>
              <a:gd name="connsiteY140" fmla="*/ 2182937 h 6858000"/>
              <a:gd name="connsiteX141" fmla="*/ 488555 w 1605470"/>
              <a:gd name="connsiteY141" fmla="*/ 2155135 h 6858000"/>
              <a:gd name="connsiteX142" fmla="*/ 486013 w 1605470"/>
              <a:gd name="connsiteY142" fmla="*/ 2118008 h 6858000"/>
              <a:gd name="connsiteX143" fmla="*/ 487006 w 1605470"/>
              <a:gd name="connsiteY143" fmla="*/ 2050531 h 6858000"/>
              <a:gd name="connsiteX144" fmla="*/ 478812 w 1605470"/>
              <a:gd name="connsiteY144" fmla="*/ 1963269 h 6858000"/>
              <a:gd name="connsiteX145" fmla="*/ 442619 w 1605470"/>
              <a:gd name="connsiteY145" fmla="*/ 1910499 h 6858000"/>
              <a:gd name="connsiteX146" fmla="*/ 446785 w 1605470"/>
              <a:gd name="connsiteY146" fmla="*/ 1903212 h 6858000"/>
              <a:gd name="connsiteX147" fmla="*/ 436547 w 1605470"/>
              <a:gd name="connsiteY147" fmla="*/ 1861531 h 6858000"/>
              <a:gd name="connsiteX148" fmla="*/ 390346 w 1605470"/>
              <a:gd name="connsiteY148" fmla="*/ 1732919 h 6858000"/>
              <a:gd name="connsiteX149" fmla="*/ 362657 w 1605470"/>
              <a:gd name="connsiteY149" fmla="*/ 1663540 h 6858000"/>
              <a:gd name="connsiteX150" fmla="*/ 361783 w 1605470"/>
              <a:gd name="connsiteY150" fmla="*/ 1615777 h 6858000"/>
              <a:gd name="connsiteX151" fmla="*/ 342578 w 1605470"/>
              <a:gd name="connsiteY151" fmla="*/ 1563678 h 6858000"/>
              <a:gd name="connsiteX152" fmla="*/ 355658 w 1605470"/>
              <a:gd name="connsiteY152" fmla="*/ 1519474 h 6858000"/>
              <a:gd name="connsiteX153" fmla="*/ 348400 w 1605470"/>
              <a:gd name="connsiteY153" fmla="*/ 1477995 h 6858000"/>
              <a:gd name="connsiteX154" fmla="*/ 334485 w 1605470"/>
              <a:gd name="connsiteY154" fmla="*/ 1373769 h 6858000"/>
              <a:gd name="connsiteX155" fmla="*/ 342792 w 1605470"/>
              <a:gd name="connsiteY155" fmla="*/ 1307086 h 6858000"/>
              <a:gd name="connsiteX156" fmla="*/ 343980 w 1605470"/>
              <a:gd name="connsiteY156" fmla="*/ 1189033 h 6858000"/>
              <a:gd name="connsiteX157" fmla="*/ 348665 w 1605470"/>
              <a:gd name="connsiteY157" fmla="*/ 1168288 h 6858000"/>
              <a:gd name="connsiteX158" fmla="*/ 340947 w 1605470"/>
              <a:gd name="connsiteY158" fmla="*/ 1142577 h 6858000"/>
              <a:gd name="connsiteX159" fmla="*/ 330253 w 1605470"/>
              <a:gd name="connsiteY159" fmla="*/ 1088484 h 6858000"/>
              <a:gd name="connsiteX160" fmla="*/ 318989 w 1605470"/>
              <a:gd name="connsiteY160" fmla="*/ 1016103 h 6858000"/>
              <a:gd name="connsiteX161" fmla="*/ 320445 w 1605470"/>
              <a:gd name="connsiteY161" fmla="*/ 932283 h 6858000"/>
              <a:gd name="connsiteX162" fmla="*/ 322681 w 1605470"/>
              <a:gd name="connsiteY162" fmla="*/ 915925 h 6858000"/>
              <a:gd name="connsiteX163" fmla="*/ 315310 w 1605470"/>
              <a:gd name="connsiteY163" fmla="*/ 896999 h 6858000"/>
              <a:gd name="connsiteX164" fmla="*/ 284718 w 1605470"/>
              <a:gd name="connsiteY164" fmla="*/ 821517 h 6858000"/>
              <a:gd name="connsiteX165" fmla="*/ 263668 w 1605470"/>
              <a:gd name="connsiteY165" fmla="*/ 751353 h 6858000"/>
              <a:gd name="connsiteX166" fmla="*/ 263226 w 1605470"/>
              <a:gd name="connsiteY166" fmla="*/ 721230 h 6858000"/>
              <a:gd name="connsiteX167" fmla="*/ 248897 w 1605470"/>
              <a:gd name="connsiteY167" fmla="*/ 681659 h 6858000"/>
              <a:gd name="connsiteX168" fmla="*/ 234316 w 1605470"/>
              <a:gd name="connsiteY168" fmla="*/ 635218 h 6858000"/>
              <a:gd name="connsiteX169" fmla="*/ 239327 w 1605470"/>
              <a:gd name="connsiteY169" fmla="*/ 613763 h 6858000"/>
              <a:gd name="connsiteX170" fmla="*/ 225269 w 1605470"/>
              <a:gd name="connsiteY170" fmla="*/ 598582 h 6858000"/>
              <a:gd name="connsiteX171" fmla="*/ 224950 w 1605470"/>
              <a:gd name="connsiteY171" fmla="*/ 576846 h 6858000"/>
              <a:gd name="connsiteX172" fmla="*/ 204576 w 1605470"/>
              <a:gd name="connsiteY172" fmla="*/ 530055 h 6858000"/>
              <a:gd name="connsiteX173" fmla="*/ 219064 w 1605470"/>
              <a:gd name="connsiteY173" fmla="*/ 469651 h 6858000"/>
              <a:gd name="connsiteX174" fmla="*/ 195012 w 1605470"/>
              <a:gd name="connsiteY174" fmla="*/ 448559 h 6858000"/>
              <a:gd name="connsiteX175" fmla="*/ 201434 w 1605470"/>
              <a:gd name="connsiteY175" fmla="*/ 441529 h 6858000"/>
              <a:gd name="connsiteX176" fmla="*/ 200655 w 1605470"/>
              <a:gd name="connsiteY176" fmla="*/ 428927 h 6858000"/>
              <a:gd name="connsiteX177" fmla="*/ 190059 w 1605470"/>
              <a:gd name="connsiteY177" fmla="*/ 430161 h 6858000"/>
              <a:gd name="connsiteX178" fmla="*/ 167079 w 1605470"/>
              <a:gd name="connsiteY178" fmla="*/ 367211 h 6858000"/>
              <a:gd name="connsiteX179" fmla="*/ 124571 w 1605470"/>
              <a:gd name="connsiteY179" fmla="*/ 302178 h 6858000"/>
              <a:gd name="connsiteX180" fmla="*/ 103243 w 1605470"/>
              <a:gd name="connsiteY180" fmla="*/ 211375 h 6858000"/>
              <a:gd name="connsiteX181" fmla="*/ 94571 w 1605470"/>
              <a:gd name="connsiteY181" fmla="*/ 184179 h 6858000"/>
              <a:gd name="connsiteX182" fmla="*/ 13437 w 1605470"/>
              <a:gd name="connsiteY182" fmla="*/ 19287 h 6858000"/>
              <a:gd name="connsiteX183" fmla="*/ 0 w 1605470"/>
              <a:gd name="connsiteY183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1317 w 1605470"/>
              <a:gd name="connsiteY79" fmla="*/ 4346145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622815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42550 w 1605470"/>
              <a:gd name="connsiteY134" fmla="*/ 2447068 h 6858000"/>
              <a:gd name="connsiteX135" fmla="*/ 529511 w 1605470"/>
              <a:gd name="connsiteY135" fmla="*/ 2425819 h 6858000"/>
              <a:gd name="connsiteX136" fmla="*/ 528878 w 1605470"/>
              <a:gd name="connsiteY136" fmla="*/ 2408971 h 6858000"/>
              <a:gd name="connsiteX137" fmla="*/ 535510 w 1605470"/>
              <a:gd name="connsiteY137" fmla="*/ 2402874 h 6858000"/>
              <a:gd name="connsiteX138" fmla="*/ 538122 w 1605470"/>
              <a:gd name="connsiteY138" fmla="*/ 2381443 h 6858000"/>
              <a:gd name="connsiteX139" fmla="*/ 514451 w 1605470"/>
              <a:gd name="connsiteY139" fmla="*/ 2261920 h 6858000"/>
              <a:gd name="connsiteX140" fmla="*/ 486968 w 1605470"/>
              <a:gd name="connsiteY140" fmla="*/ 2182937 h 6858000"/>
              <a:gd name="connsiteX141" fmla="*/ 488555 w 1605470"/>
              <a:gd name="connsiteY141" fmla="*/ 2155135 h 6858000"/>
              <a:gd name="connsiteX142" fmla="*/ 486013 w 1605470"/>
              <a:gd name="connsiteY142" fmla="*/ 2118008 h 6858000"/>
              <a:gd name="connsiteX143" fmla="*/ 487006 w 1605470"/>
              <a:gd name="connsiteY143" fmla="*/ 2050531 h 6858000"/>
              <a:gd name="connsiteX144" fmla="*/ 478812 w 1605470"/>
              <a:gd name="connsiteY144" fmla="*/ 1963269 h 6858000"/>
              <a:gd name="connsiteX145" fmla="*/ 442619 w 1605470"/>
              <a:gd name="connsiteY145" fmla="*/ 1910499 h 6858000"/>
              <a:gd name="connsiteX146" fmla="*/ 446785 w 1605470"/>
              <a:gd name="connsiteY146" fmla="*/ 1903212 h 6858000"/>
              <a:gd name="connsiteX147" fmla="*/ 436547 w 1605470"/>
              <a:gd name="connsiteY147" fmla="*/ 1861531 h 6858000"/>
              <a:gd name="connsiteX148" fmla="*/ 390346 w 1605470"/>
              <a:gd name="connsiteY148" fmla="*/ 1732919 h 6858000"/>
              <a:gd name="connsiteX149" fmla="*/ 362657 w 1605470"/>
              <a:gd name="connsiteY149" fmla="*/ 1663540 h 6858000"/>
              <a:gd name="connsiteX150" fmla="*/ 361783 w 1605470"/>
              <a:gd name="connsiteY150" fmla="*/ 1615777 h 6858000"/>
              <a:gd name="connsiteX151" fmla="*/ 342578 w 1605470"/>
              <a:gd name="connsiteY151" fmla="*/ 1563678 h 6858000"/>
              <a:gd name="connsiteX152" fmla="*/ 355658 w 1605470"/>
              <a:gd name="connsiteY152" fmla="*/ 1519474 h 6858000"/>
              <a:gd name="connsiteX153" fmla="*/ 348400 w 1605470"/>
              <a:gd name="connsiteY153" fmla="*/ 1477995 h 6858000"/>
              <a:gd name="connsiteX154" fmla="*/ 334485 w 1605470"/>
              <a:gd name="connsiteY154" fmla="*/ 1373769 h 6858000"/>
              <a:gd name="connsiteX155" fmla="*/ 342792 w 1605470"/>
              <a:gd name="connsiteY155" fmla="*/ 1307086 h 6858000"/>
              <a:gd name="connsiteX156" fmla="*/ 343980 w 1605470"/>
              <a:gd name="connsiteY156" fmla="*/ 1189033 h 6858000"/>
              <a:gd name="connsiteX157" fmla="*/ 348665 w 1605470"/>
              <a:gd name="connsiteY157" fmla="*/ 1168288 h 6858000"/>
              <a:gd name="connsiteX158" fmla="*/ 340947 w 1605470"/>
              <a:gd name="connsiteY158" fmla="*/ 1142577 h 6858000"/>
              <a:gd name="connsiteX159" fmla="*/ 330253 w 1605470"/>
              <a:gd name="connsiteY159" fmla="*/ 1088484 h 6858000"/>
              <a:gd name="connsiteX160" fmla="*/ 318989 w 1605470"/>
              <a:gd name="connsiteY160" fmla="*/ 1016103 h 6858000"/>
              <a:gd name="connsiteX161" fmla="*/ 320445 w 1605470"/>
              <a:gd name="connsiteY161" fmla="*/ 932283 h 6858000"/>
              <a:gd name="connsiteX162" fmla="*/ 322681 w 1605470"/>
              <a:gd name="connsiteY162" fmla="*/ 915925 h 6858000"/>
              <a:gd name="connsiteX163" fmla="*/ 315310 w 1605470"/>
              <a:gd name="connsiteY163" fmla="*/ 896999 h 6858000"/>
              <a:gd name="connsiteX164" fmla="*/ 284718 w 1605470"/>
              <a:gd name="connsiteY164" fmla="*/ 821517 h 6858000"/>
              <a:gd name="connsiteX165" fmla="*/ 263668 w 1605470"/>
              <a:gd name="connsiteY165" fmla="*/ 751353 h 6858000"/>
              <a:gd name="connsiteX166" fmla="*/ 263226 w 1605470"/>
              <a:gd name="connsiteY166" fmla="*/ 721230 h 6858000"/>
              <a:gd name="connsiteX167" fmla="*/ 248897 w 1605470"/>
              <a:gd name="connsiteY167" fmla="*/ 681659 h 6858000"/>
              <a:gd name="connsiteX168" fmla="*/ 234316 w 1605470"/>
              <a:gd name="connsiteY168" fmla="*/ 635218 h 6858000"/>
              <a:gd name="connsiteX169" fmla="*/ 239327 w 1605470"/>
              <a:gd name="connsiteY169" fmla="*/ 613763 h 6858000"/>
              <a:gd name="connsiteX170" fmla="*/ 225269 w 1605470"/>
              <a:gd name="connsiteY170" fmla="*/ 598582 h 6858000"/>
              <a:gd name="connsiteX171" fmla="*/ 224950 w 1605470"/>
              <a:gd name="connsiteY171" fmla="*/ 576846 h 6858000"/>
              <a:gd name="connsiteX172" fmla="*/ 204576 w 1605470"/>
              <a:gd name="connsiteY172" fmla="*/ 530055 h 6858000"/>
              <a:gd name="connsiteX173" fmla="*/ 219064 w 1605470"/>
              <a:gd name="connsiteY173" fmla="*/ 469651 h 6858000"/>
              <a:gd name="connsiteX174" fmla="*/ 195012 w 1605470"/>
              <a:gd name="connsiteY174" fmla="*/ 448559 h 6858000"/>
              <a:gd name="connsiteX175" fmla="*/ 201434 w 1605470"/>
              <a:gd name="connsiteY175" fmla="*/ 441529 h 6858000"/>
              <a:gd name="connsiteX176" fmla="*/ 200655 w 1605470"/>
              <a:gd name="connsiteY176" fmla="*/ 428927 h 6858000"/>
              <a:gd name="connsiteX177" fmla="*/ 190059 w 1605470"/>
              <a:gd name="connsiteY177" fmla="*/ 430161 h 6858000"/>
              <a:gd name="connsiteX178" fmla="*/ 167079 w 1605470"/>
              <a:gd name="connsiteY178" fmla="*/ 367211 h 6858000"/>
              <a:gd name="connsiteX179" fmla="*/ 124571 w 1605470"/>
              <a:gd name="connsiteY179" fmla="*/ 302178 h 6858000"/>
              <a:gd name="connsiteX180" fmla="*/ 103243 w 1605470"/>
              <a:gd name="connsiteY180" fmla="*/ 211375 h 6858000"/>
              <a:gd name="connsiteX181" fmla="*/ 94571 w 1605470"/>
              <a:gd name="connsiteY181" fmla="*/ 184179 h 6858000"/>
              <a:gd name="connsiteX182" fmla="*/ 13437 w 1605470"/>
              <a:gd name="connsiteY182" fmla="*/ 19287 h 6858000"/>
              <a:gd name="connsiteX183" fmla="*/ 0 w 1605470"/>
              <a:gd name="connsiteY183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5660 w 1605470"/>
              <a:gd name="connsiteY79" fmla="*/ 4308823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622815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42550 w 1605470"/>
              <a:gd name="connsiteY134" fmla="*/ 2447068 h 6858000"/>
              <a:gd name="connsiteX135" fmla="*/ 529511 w 1605470"/>
              <a:gd name="connsiteY135" fmla="*/ 2425819 h 6858000"/>
              <a:gd name="connsiteX136" fmla="*/ 528878 w 1605470"/>
              <a:gd name="connsiteY136" fmla="*/ 2408971 h 6858000"/>
              <a:gd name="connsiteX137" fmla="*/ 535510 w 1605470"/>
              <a:gd name="connsiteY137" fmla="*/ 2402874 h 6858000"/>
              <a:gd name="connsiteX138" fmla="*/ 538122 w 1605470"/>
              <a:gd name="connsiteY138" fmla="*/ 2381443 h 6858000"/>
              <a:gd name="connsiteX139" fmla="*/ 514451 w 1605470"/>
              <a:gd name="connsiteY139" fmla="*/ 2261920 h 6858000"/>
              <a:gd name="connsiteX140" fmla="*/ 486968 w 1605470"/>
              <a:gd name="connsiteY140" fmla="*/ 2182937 h 6858000"/>
              <a:gd name="connsiteX141" fmla="*/ 488555 w 1605470"/>
              <a:gd name="connsiteY141" fmla="*/ 2155135 h 6858000"/>
              <a:gd name="connsiteX142" fmla="*/ 486013 w 1605470"/>
              <a:gd name="connsiteY142" fmla="*/ 2118008 h 6858000"/>
              <a:gd name="connsiteX143" fmla="*/ 487006 w 1605470"/>
              <a:gd name="connsiteY143" fmla="*/ 2050531 h 6858000"/>
              <a:gd name="connsiteX144" fmla="*/ 478812 w 1605470"/>
              <a:gd name="connsiteY144" fmla="*/ 1963269 h 6858000"/>
              <a:gd name="connsiteX145" fmla="*/ 442619 w 1605470"/>
              <a:gd name="connsiteY145" fmla="*/ 1910499 h 6858000"/>
              <a:gd name="connsiteX146" fmla="*/ 446785 w 1605470"/>
              <a:gd name="connsiteY146" fmla="*/ 1903212 h 6858000"/>
              <a:gd name="connsiteX147" fmla="*/ 436547 w 1605470"/>
              <a:gd name="connsiteY147" fmla="*/ 1861531 h 6858000"/>
              <a:gd name="connsiteX148" fmla="*/ 390346 w 1605470"/>
              <a:gd name="connsiteY148" fmla="*/ 1732919 h 6858000"/>
              <a:gd name="connsiteX149" fmla="*/ 362657 w 1605470"/>
              <a:gd name="connsiteY149" fmla="*/ 1663540 h 6858000"/>
              <a:gd name="connsiteX150" fmla="*/ 361783 w 1605470"/>
              <a:gd name="connsiteY150" fmla="*/ 1615777 h 6858000"/>
              <a:gd name="connsiteX151" fmla="*/ 342578 w 1605470"/>
              <a:gd name="connsiteY151" fmla="*/ 1563678 h 6858000"/>
              <a:gd name="connsiteX152" fmla="*/ 355658 w 1605470"/>
              <a:gd name="connsiteY152" fmla="*/ 1519474 h 6858000"/>
              <a:gd name="connsiteX153" fmla="*/ 348400 w 1605470"/>
              <a:gd name="connsiteY153" fmla="*/ 1477995 h 6858000"/>
              <a:gd name="connsiteX154" fmla="*/ 334485 w 1605470"/>
              <a:gd name="connsiteY154" fmla="*/ 1373769 h 6858000"/>
              <a:gd name="connsiteX155" fmla="*/ 342792 w 1605470"/>
              <a:gd name="connsiteY155" fmla="*/ 1307086 h 6858000"/>
              <a:gd name="connsiteX156" fmla="*/ 343980 w 1605470"/>
              <a:gd name="connsiteY156" fmla="*/ 1189033 h 6858000"/>
              <a:gd name="connsiteX157" fmla="*/ 348665 w 1605470"/>
              <a:gd name="connsiteY157" fmla="*/ 1168288 h 6858000"/>
              <a:gd name="connsiteX158" fmla="*/ 340947 w 1605470"/>
              <a:gd name="connsiteY158" fmla="*/ 1142577 h 6858000"/>
              <a:gd name="connsiteX159" fmla="*/ 330253 w 1605470"/>
              <a:gd name="connsiteY159" fmla="*/ 1088484 h 6858000"/>
              <a:gd name="connsiteX160" fmla="*/ 318989 w 1605470"/>
              <a:gd name="connsiteY160" fmla="*/ 1016103 h 6858000"/>
              <a:gd name="connsiteX161" fmla="*/ 320445 w 1605470"/>
              <a:gd name="connsiteY161" fmla="*/ 932283 h 6858000"/>
              <a:gd name="connsiteX162" fmla="*/ 322681 w 1605470"/>
              <a:gd name="connsiteY162" fmla="*/ 915925 h 6858000"/>
              <a:gd name="connsiteX163" fmla="*/ 315310 w 1605470"/>
              <a:gd name="connsiteY163" fmla="*/ 896999 h 6858000"/>
              <a:gd name="connsiteX164" fmla="*/ 284718 w 1605470"/>
              <a:gd name="connsiteY164" fmla="*/ 821517 h 6858000"/>
              <a:gd name="connsiteX165" fmla="*/ 263668 w 1605470"/>
              <a:gd name="connsiteY165" fmla="*/ 751353 h 6858000"/>
              <a:gd name="connsiteX166" fmla="*/ 263226 w 1605470"/>
              <a:gd name="connsiteY166" fmla="*/ 721230 h 6858000"/>
              <a:gd name="connsiteX167" fmla="*/ 248897 w 1605470"/>
              <a:gd name="connsiteY167" fmla="*/ 681659 h 6858000"/>
              <a:gd name="connsiteX168" fmla="*/ 234316 w 1605470"/>
              <a:gd name="connsiteY168" fmla="*/ 635218 h 6858000"/>
              <a:gd name="connsiteX169" fmla="*/ 239327 w 1605470"/>
              <a:gd name="connsiteY169" fmla="*/ 613763 h 6858000"/>
              <a:gd name="connsiteX170" fmla="*/ 225269 w 1605470"/>
              <a:gd name="connsiteY170" fmla="*/ 598582 h 6858000"/>
              <a:gd name="connsiteX171" fmla="*/ 224950 w 1605470"/>
              <a:gd name="connsiteY171" fmla="*/ 576846 h 6858000"/>
              <a:gd name="connsiteX172" fmla="*/ 204576 w 1605470"/>
              <a:gd name="connsiteY172" fmla="*/ 530055 h 6858000"/>
              <a:gd name="connsiteX173" fmla="*/ 219064 w 1605470"/>
              <a:gd name="connsiteY173" fmla="*/ 469651 h 6858000"/>
              <a:gd name="connsiteX174" fmla="*/ 195012 w 1605470"/>
              <a:gd name="connsiteY174" fmla="*/ 448559 h 6858000"/>
              <a:gd name="connsiteX175" fmla="*/ 201434 w 1605470"/>
              <a:gd name="connsiteY175" fmla="*/ 441529 h 6858000"/>
              <a:gd name="connsiteX176" fmla="*/ 200655 w 1605470"/>
              <a:gd name="connsiteY176" fmla="*/ 428927 h 6858000"/>
              <a:gd name="connsiteX177" fmla="*/ 190059 w 1605470"/>
              <a:gd name="connsiteY177" fmla="*/ 430161 h 6858000"/>
              <a:gd name="connsiteX178" fmla="*/ 167079 w 1605470"/>
              <a:gd name="connsiteY178" fmla="*/ 367211 h 6858000"/>
              <a:gd name="connsiteX179" fmla="*/ 124571 w 1605470"/>
              <a:gd name="connsiteY179" fmla="*/ 302178 h 6858000"/>
              <a:gd name="connsiteX180" fmla="*/ 103243 w 1605470"/>
              <a:gd name="connsiteY180" fmla="*/ 211375 h 6858000"/>
              <a:gd name="connsiteX181" fmla="*/ 94571 w 1605470"/>
              <a:gd name="connsiteY181" fmla="*/ 184179 h 6858000"/>
              <a:gd name="connsiteX182" fmla="*/ 13437 w 1605470"/>
              <a:gd name="connsiteY182" fmla="*/ 19287 h 6858000"/>
              <a:gd name="connsiteX183" fmla="*/ 0 w 1605470"/>
              <a:gd name="connsiteY183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5660 w 1605470"/>
              <a:gd name="connsiteY79" fmla="*/ 4308823 h 6858000"/>
              <a:gd name="connsiteX80" fmla="*/ 715481 w 1605470"/>
              <a:gd name="connsiteY80" fmla="*/ 4214165 h 6858000"/>
              <a:gd name="connsiteX81" fmla="*/ 721848 w 1605470"/>
              <a:gd name="connsiteY81" fmla="*/ 4061253 h 6858000"/>
              <a:gd name="connsiteX82" fmla="*/ 710868 w 1605470"/>
              <a:gd name="connsiteY82" fmla="*/ 4048827 h 6858000"/>
              <a:gd name="connsiteX83" fmla="*/ 704810 w 1605470"/>
              <a:gd name="connsiteY83" fmla="*/ 4033999 h 6858000"/>
              <a:gd name="connsiteX84" fmla="*/ 705959 w 1605470"/>
              <a:gd name="connsiteY84" fmla="*/ 4031933 h 6858000"/>
              <a:gd name="connsiteX85" fmla="*/ 704535 w 1605470"/>
              <a:gd name="connsiteY85" fmla="*/ 4013953 h 6858000"/>
              <a:gd name="connsiteX86" fmla="*/ 700443 w 1605470"/>
              <a:gd name="connsiteY86" fmla="*/ 4010511 h 6858000"/>
              <a:gd name="connsiteX87" fmla="*/ 698282 w 1605470"/>
              <a:gd name="connsiteY87" fmla="*/ 3998331 h 6858000"/>
              <a:gd name="connsiteX88" fmla="*/ 690830 w 1605470"/>
              <a:gd name="connsiteY88" fmla="*/ 3974753 h 6858000"/>
              <a:gd name="connsiteX89" fmla="*/ 692428 w 1605470"/>
              <a:gd name="connsiteY89" fmla="*/ 3969950 h 6858000"/>
              <a:gd name="connsiteX90" fmla="*/ 685850 w 1605470"/>
              <a:gd name="connsiteY90" fmla="*/ 3933779 h 6858000"/>
              <a:gd name="connsiteX91" fmla="*/ 687181 w 1605470"/>
              <a:gd name="connsiteY91" fmla="*/ 3933093 h 6858000"/>
              <a:gd name="connsiteX92" fmla="*/ 691535 w 1605470"/>
              <a:gd name="connsiteY92" fmla="*/ 3922082 h 6858000"/>
              <a:gd name="connsiteX93" fmla="*/ 696613 w 1605470"/>
              <a:gd name="connsiteY93" fmla="*/ 3901461 h 6858000"/>
              <a:gd name="connsiteX94" fmla="*/ 725908 w 1605470"/>
              <a:gd name="connsiteY94" fmla="*/ 3851605 h 6858000"/>
              <a:gd name="connsiteX95" fmla="*/ 719207 w 1605470"/>
              <a:gd name="connsiteY95" fmla="*/ 3813873 h 6858000"/>
              <a:gd name="connsiteX96" fmla="*/ 718632 w 1605470"/>
              <a:gd name="connsiteY96" fmla="*/ 3806161 h 6858000"/>
              <a:gd name="connsiteX97" fmla="*/ 718939 w 1605470"/>
              <a:gd name="connsiteY97" fmla="*/ 3805957 h 6858000"/>
              <a:gd name="connsiteX98" fmla="*/ 718966 w 1605470"/>
              <a:gd name="connsiteY98" fmla="*/ 3797724 h 6858000"/>
              <a:gd name="connsiteX99" fmla="*/ 717581 w 1605470"/>
              <a:gd name="connsiteY99" fmla="*/ 3792098 h 6858000"/>
              <a:gd name="connsiteX100" fmla="*/ 716465 w 1605470"/>
              <a:gd name="connsiteY100" fmla="*/ 3777135 h 6858000"/>
              <a:gd name="connsiteX101" fmla="*/ 718198 w 1605470"/>
              <a:gd name="connsiteY101" fmla="*/ 3771656 h 6858000"/>
              <a:gd name="connsiteX102" fmla="*/ 721941 w 1605470"/>
              <a:gd name="connsiteY102" fmla="*/ 3769007 h 6858000"/>
              <a:gd name="connsiteX103" fmla="*/ 721407 w 1605470"/>
              <a:gd name="connsiteY103" fmla="*/ 3767709 h 6858000"/>
              <a:gd name="connsiteX104" fmla="*/ 730103 w 1605470"/>
              <a:gd name="connsiteY104" fmla="*/ 3738082 h 6858000"/>
              <a:gd name="connsiteX105" fmla="*/ 737449 w 1605470"/>
              <a:gd name="connsiteY105" fmla="*/ 3673397 h 6858000"/>
              <a:gd name="connsiteX106" fmla="*/ 736745 w 1605470"/>
              <a:gd name="connsiteY106" fmla="*/ 3637109 h 6858000"/>
              <a:gd name="connsiteX107" fmla="*/ 740188 w 1605470"/>
              <a:gd name="connsiteY107" fmla="*/ 3536883 h 6858000"/>
              <a:gd name="connsiteX108" fmla="*/ 747726 w 1605470"/>
              <a:gd name="connsiteY108" fmla="*/ 3435652 h 6858000"/>
              <a:gd name="connsiteX109" fmla="*/ 774383 w 1605470"/>
              <a:gd name="connsiteY109" fmla="*/ 3381564 h 6858000"/>
              <a:gd name="connsiteX110" fmla="*/ 774870 w 1605470"/>
              <a:gd name="connsiteY110" fmla="*/ 3375761 h 6858000"/>
              <a:gd name="connsiteX111" fmla="*/ 770510 w 1605470"/>
              <a:gd name="connsiteY111" fmla="*/ 3361844 h 6858000"/>
              <a:gd name="connsiteX112" fmla="*/ 767933 w 1605470"/>
              <a:gd name="connsiteY112" fmla="*/ 3356929 h 6858000"/>
              <a:gd name="connsiteX113" fmla="*/ 766158 w 1605470"/>
              <a:gd name="connsiteY113" fmla="*/ 3349058 h 6858000"/>
              <a:gd name="connsiteX114" fmla="*/ 766414 w 1605470"/>
              <a:gd name="connsiteY114" fmla="*/ 3348763 h 6858000"/>
              <a:gd name="connsiteX115" fmla="*/ 764166 w 1605470"/>
              <a:gd name="connsiteY115" fmla="*/ 3341588 h 6858000"/>
              <a:gd name="connsiteX116" fmla="*/ 749397 w 1605470"/>
              <a:gd name="connsiteY116" fmla="*/ 3307769 h 6858000"/>
              <a:gd name="connsiteX117" fmla="*/ 766960 w 1605470"/>
              <a:gd name="connsiteY117" fmla="*/ 3250522 h 6858000"/>
              <a:gd name="connsiteX118" fmla="*/ 767385 w 1605470"/>
              <a:gd name="connsiteY118" fmla="*/ 3229163 h 6858000"/>
              <a:gd name="connsiteX119" fmla="*/ 769208 w 1605470"/>
              <a:gd name="connsiteY119" fmla="*/ 3217217 h 6858000"/>
              <a:gd name="connsiteX120" fmla="*/ 770350 w 1605470"/>
              <a:gd name="connsiteY120" fmla="*/ 3216125 h 6858000"/>
              <a:gd name="connsiteX121" fmla="*/ 756043 w 1605470"/>
              <a:gd name="connsiteY121" fmla="*/ 3183755 h 6858000"/>
              <a:gd name="connsiteX122" fmla="*/ 756544 w 1605470"/>
              <a:gd name="connsiteY122" fmla="*/ 3178642 h 6858000"/>
              <a:gd name="connsiteX123" fmla="*/ 744144 w 1605470"/>
              <a:gd name="connsiteY123" fmla="*/ 3158586 h 6858000"/>
              <a:gd name="connsiteX124" fmla="*/ 739378 w 1605470"/>
              <a:gd name="connsiteY124" fmla="*/ 3147669 h 6858000"/>
              <a:gd name="connsiteX125" fmla="*/ 734648 w 1605470"/>
              <a:gd name="connsiteY125" fmla="*/ 3145733 h 6858000"/>
              <a:gd name="connsiteX126" fmla="*/ 729329 w 1605470"/>
              <a:gd name="connsiteY126" fmla="*/ 3129034 h 6858000"/>
              <a:gd name="connsiteX127" fmla="*/ 729994 w 1605470"/>
              <a:gd name="connsiteY127" fmla="*/ 3126682 h 6858000"/>
              <a:gd name="connsiteX128" fmla="*/ 720862 w 1605470"/>
              <a:gd name="connsiteY128" fmla="*/ 3114519 h 6858000"/>
              <a:gd name="connsiteX129" fmla="*/ 707471 w 1605470"/>
              <a:gd name="connsiteY129" fmla="*/ 3106272 h 6858000"/>
              <a:gd name="connsiteX130" fmla="*/ 680201 w 1605470"/>
              <a:gd name="connsiteY130" fmla="*/ 2958185 h 6858000"/>
              <a:gd name="connsiteX131" fmla="*/ 622815 w 1605470"/>
              <a:gd name="connsiteY131" fmla="*/ 2762989 h 6858000"/>
              <a:gd name="connsiteX132" fmla="*/ 571733 w 1605470"/>
              <a:gd name="connsiteY132" fmla="*/ 2554718 h 6858000"/>
              <a:gd name="connsiteX133" fmla="*/ 551827 w 1605470"/>
              <a:gd name="connsiteY133" fmla="*/ 2485734 h 6858000"/>
              <a:gd name="connsiteX134" fmla="*/ 542550 w 1605470"/>
              <a:gd name="connsiteY134" fmla="*/ 2447068 h 6858000"/>
              <a:gd name="connsiteX135" fmla="*/ 529511 w 1605470"/>
              <a:gd name="connsiteY135" fmla="*/ 2425819 h 6858000"/>
              <a:gd name="connsiteX136" fmla="*/ 528878 w 1605470"/>
              <a:gd name="connsiteY136" fmla="*/ 2408971 h 6858000"/>
              <a:gd name="connsiteX137" fmla="*/ 535510 w 1605470"/>
              <a:gd name="connsiteY137" fmla="*/ 2402874 h 6858000"/>
              <a:gd name="connsiteX138" fmla="*/ 538122 w 1605470"/>
              <a:gd name="connsiteY138" fmla="*/ 2381443 h 6858000"/>
              <a:gd name="connsiteX139" fmla="*/ 514451 w 1605470"/>
              <a:gd name="connsiteY139" fmla="*/ 2261920 h 6858000"/>
              <a:gd name="connsiteX140" fmla="*/ 486968 w 1605470"/>
              <a:gd name="connsiteY140" fmla="*/ 2182937 h 6858000"/>
              <a:gd name="connsiteX141" fmla="*/ 488555 w 1605470"/>
              <a:gd name="connsiteY141" fmla="*/ 2155135 h 6858000"/>
              <a:gd name="connsiteX142" fmla="*/ 486013 w 1605470"/>
              <a:gd name="connsiteY142" fmla="*/ 2118008 h 6858000"/>
              <a:gd name="connsiteX143" fmla="*/ 487006 w 1605470"/>
              <a:gd name="connsiteY143" fmla="*/ 2050531 h 6858000"/>
              <a:gd name="connsiteX144" fmla="*/ 478812 w 1605470"/>
              <a:gd name="connsiteY144" fmla="*/ 1963269 h 6858000"/>
              <a:gd name="connsiteX145" fmla="*/ 442619 w 1605470"/>
              <a:gd name="connsiteY145" fmla="*/ 1910499 h 6858000"/>
              <a:gd name="connsiteX146" fmla="*/ 446785 w 1605470"/>
              <a:gd name="connsiteY146" fmla="*/ 1903212 h 6858000"/>
              <a:gd name="connsiteX147" fmla="*/ 436547 w 1605470"/>
              <a:gd name="connsiteY147" fmla="*/ 1861531 h 6858000"/>
              <a:gd name="connsiteX148" fmla="*/ 390346 w 1605470"/>
              <a:gd name="connsiteY148" fmla="*/ 1732919 h 6858000"/>
              <a:gd name="connsiteX149" fmla="*/ 362657 w 1605470"/>
              <a:gd name="connsiteY149" fmla="*/ 1663540 h 6858000"/>
              <a:gd name="connsiteX150" fmla="*/ 361783 w 1605470"/>
              <a:gd name="connsiteY150" fmla="*/ 1615777 h 6858000"/>
              <a:gd name="connsiteX151" fmla="*/ 342578 w 1605470"/>
              <a:gd name="connsiteY151" fmla="*/ 1563678 h 6858000"/>
              <a:gd name="connsiteX152" fmla="*/ 355658 w 1605470"/>
              <a:gd name="connsiteY152" fmla="*/ 1519474 h 6858000"/>
              <a:gd name="connsiteX153" fmla="*/ 348400 w 1605470"/>
              <a:gd name="connsiteY153" fmla="*/ 1477995 h 6858000"/>
              <a:gd name="connsiteX154" fmla="*/ 334485 w 1605470"/>
              <a:gd name="connsiteY154" fmla="*/ 1373769 h 6858000"/>
              <a:gd name="connsiteX155" fmla="*/ 342792 w 1605470"/>
              <a:gd name="connsiteY155" fmla="*/ 1307086 h 6858000"/>
              <a:gd name="connsiteX156" fmla="*/ 343980 w 1605470"/>
              <a:gd name="connsiteY156" fmla="*/ 1189033 h 6858000"/>
              <a:gd name="connsiteX157" fmla="*/ 348665 w 1605470"/>
              <a:gd name="connsiteY157" fmla="*/ 1168288 h 6858000"/>
              <a:gd name="connsiteX158" fmla="*/ 340947 w 1605470"/>
              <a:gd name="connsiteY158" fmla="*/ 1142577 h 6858000"/>
              <a:gd name="connsiteX159" fmla="*/ 330253 w 1605470"/>
              <a:gd name="connsiteY159" fmla="*/ 1088484 h 6858000"/>
              <a:gd name="connsiteX160" fmla="*/ 318989 w 1605470"/>
              <a:gd name="connsiteY160" fmla="*/ 1016103 h 6858000"/>
              <a:gd name="connsiteX161" fmla="*/ 320445 w 1605470"/>
              <a:gd name="connsiteY161" fmla="*/ 932283 h 6858000"/>
              <a:gd name="connsiteX162" fmla="*/ 322681 w 1605470"/>
              <a:gd name="connsiteY162" fmla="*/ 915925 h 6858000"/>
              <a:gd name="connsiteX163" fmla="*/ 315310 w 1605470"/>
              <a:gd name="connsiteY163" fmla="*/ 896999 h 6858000"/>
              <a:gd name="connsiteX164" fmla="*/ 284718 w 1605470"/>
              <a:gd name="connsiteY164" fmla="*/ 821517 h 6858000"/>
              <a:gd name="connsiteX165" fmla="*/ 263668 w 1605470"/>
              <a:gd name="connsiteY165" fmla="*/ 751353 h 6858000"/>
              <a:gd name="connsiteX166" fmla="*/ 263226 w 1605470"/>
              <a:gd name="connsiteY166" fmla="*/ 721230 h 6858000"/>
              <a:gd name="connsiteX167" fmla="*/ 248897 w 1605470"/>
              <a:gd name="connsiteY167" fmla="*/ 681659 h 6858000"/>
              <a:gd name="connsiteX168" fmla="*/ 234316 w 1605470"/>
              <a:gd name="connsiteY168" fmla="*/ 635218 h 6858000"/>
              <a:gd name="connsiteX169" fmla="*/ 239327 w 1605470"/>
              <a:gd name="connsiteY169" fmla="*/ 613763 h 6858000"/>
              <a:gd name="connsiteX170" fmla="*/ 225269 w 1605470"/>
              <a:gd name="connsiteY170" fmla="*/ 598582 h 6858000"/>
              <a:gd name="connsiteX171" fmla="*/ 224950 w 1605470"/>
              <a:gd name="connsiteY171" fmla="*/ 576846 h 6858000"/>
              <a:gd name="connsiteX172" fmla="*/ 204576 w 1605470"/>
              <a:gd name="connsiteY172" fmla="*/ 530055 h 6858000"/>
              <a:gd name="connsiteX173" fmla="*/ 219064 w 1605470"/>
              <a:gd name="connsiteY173" fmla="*/ 469651 h 6858000"/>
              <a:gd name="connsiteX174" fmla="*/ 195012 w 1605470"/>
              <a:gd name="connsiteY174" fmla="*/ 448559 h 6858000"/>
              <a:gd name="connsiteX175" fmla="*/ 201434 w 1605470"/>
              <a:gd name="connsiteY175" fmla="*/ 441529 h 6858000"/>
              <a:gd name="connsiteX176" fmla="*/ 200655 w 1605470"/>
              <a:gd name="connsiteY176" fmla="*/ 428927 h 6858000"/>
              <a:gd name="connsiteX177" fmla="*/ 190059 w 1605470"/>
              <a:gd name="connsiteY177" fmla="*/ 430161 h 6858000"/>
              <a:gd name="connsiteX178" fmla="*/ 167079 w 1605470"/>
              <a:gd name="connsiteY178" fmla="*/ 367211 h 6858000"/>
              <a:gd name="connsiteX179" fmla="*/ 124571 w 1605470"/>
              <a:gd name="connsiteY179" fmla="*/ 302178 h 6858000"/>
              <a:gd name="connsiteX180" fmla="*/ 103243 w 1605470"/>
              <a:gd name="connsiteY180" fmla="*/ 211375 h 6858000"/>
              <a:gd name="connsiteX181" fmla="*/ 94571 w 1605470"/>
              <a:gd name="connsiteY181" fmla="*/ 184179 h 6858000"/>
              <a:gd name="connsiteX182" fmla="*/ 13437 w 1605470"/>
              <a:gd name="connsiteY182" fmla="*/ 19287 h 6858000"/>
              <a:gd name="connsiteX183" fmla="*/ 0 w 1605470"/>
              <a:gd name="connsiteY183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5660 w 1605470"/>
              <a:gd name="connsiteY79" fmla="*/ 4308823 h 6858000"/>
              <a:gd name="connsiteX80" fmla="*/ 715481 w 1605470"/>
              <a:gd name="connsiteY80" fmla="*/ 4214165 h 6858000"/>
              <a:gd name="connsiteX81" fmla="*/ 710868 w 1605470"/>
              <a:gd name="connsiteY81" fmla="*/ 4048827 h 6858000"/>
              <a:gd name="connsiteX82" fmla="*/ 704810 w 1605470"/>
              <a:gd name="connsiteY82" fmla="*/ 4033999 h 6858000"/>
              <a:gd name="connsiteX83" fmla="*/ 705959 w 1605470"/>
              <a:gd name="connsiteY83" fmla="*/ 4031933 h 6858000"/>
              <a:gd name="connsiteX84" fmla="*/ 704535 w 1605470"/>
              <a:gd name="connsiteY84" fmla="*/ 4013953 h 6858000"/>
              <a:gd name="connsiteX85" fmla="*/ 700443 w 1605470"/>
              <a:gd name="connsiteY85" fmla="*/ 4010511 h 6858000"/>
              <a:gd name="connsiteX86" fmla="*/ 698282 w 1605470"/>
              <a:gd name="connsiteY86" fmla="*/ 3998331 h 6858000"/>
              <a:gd name="connsiteX87" fmla="*/ 690830 w 1605470"/>
              <a:gd name="connsiteY87" fmla="*/ 3974753 h 6858000"/>
              <a:gd name="connsiteX88" fmla="*/ 692428 w 1605470"/>
              <a:gd name="connsiteY88" fmla="*/ 3969950 h 6858000"/>
              <a:gd name="connsiteX89" fmla="*/ 685850 w 1605470"/>
              <a:gd name="connsiteY89" fmla="*/ 3933779 h 6858000"/>
              <a:gd name="connsiteX90" fmla="*/ 687181 w 1605470"/>
              <a:gd name="connsiteY90" fmla="*/ 3933093 h 6858000"/>
              <a:gd name="connsiteX91" fmla="*/ 691535 w 1605470"/>
              <a:gd name="connsiteY91" fmla="*/ 3922082 h 6858000"/>
              <a:gd name="connsiteX92" fmla="*/ 696613 w 1605470"/>
              <a:gd name="connsiteY92" fmla="*/ 3901461 h 6858000"/>
              <a:gd name="connsiteX93" fmla="*/ 725908 w 1605470"/>
              <a:gd name="connsiteY93" fmla="*/ 3851605 h 6858000"/>
              <a:gd name="connsiteX94" fmla="*/ 719207 w 1605470"/>
              <a:gd name="connsiteY94" fmla="*/ 3813873 h 6858000"/>
              <a:gd name="connsiteX95" fmla="*/ 718632 w 1605470"/>
              <a:gd name="connsiteY95" fmla="*/ 3806161 h 6858000"/>
              <a:gd name="connsiteX96" fmla="*/ 718939 w 1605470"/>
              <a:gd name="connsiteY96" fmla="*/ 3805957 h 6858000"/>
              <a:gd name="connsiteX97" fmla="*/ 718966 w 1605470"/>
              <a:gd name="connsiteY97" fmla="*/ 3797724 h 6858000"/>
              <a:gd name="connsiteX98" fmla="*/ 717581 w 1605470"/>
              <a:gd name="connsiteY98" fmla="*/ 3792098 h 6858000"/>
              <a:gd name="connsiteX99" fmla="*/ 716465 w 1605470"/>
              <a:gd name="connsiteY99" fmla="*/ 3777135 h 6858000"/>
              <a:gd name="connsiteX100" fmla="*/ 718198 w 1605470"/>
              <a:gd name="connsiteY100" fmla="*/ 3771656 h 6858000"/>
              <a:gd name="connsiteX101" fmla="*/ 721941 w 1605470"/>
              <a:gd name="connsiteY101" fmla="*/ 3769007 h 6858000"/>
              <a:gd name="connsiteX102" fmla="*/ 721407 w 1605470"/>
              <a:gd name="connsiteY102" fmla="*/ 3767709 h 6858000"/>
              <a:gd name="connsiteX103" fmla="*/ 730103 w 1605470"/>
              <a:gd name="connsiteY103" fmla="*/ 3738082 h 6858000"/>
              <a:gd name="connsiteX104" fmla="*/ 737449 w 1605470"/>
              <a:gd name="connsiteY104" fmla="*/ 3673397 h 6858000"/>
              <a:gd name="connsiteX105" fmla="*/ 736745 w 1605470"/>
              <a:gd name="connsiteY105" fmla="*/ 3637109 h 6858000"/>
              <a:gd name="connsiteX106" fmla="*/ 740188 w 1605470"/>
              <a:gd name="connsiteY106" fmla="*/ 3536883 h 6858000"/>
              <a:gd name="connsiteX107" fmla="*/ 747726 w 1605470"/>
              <a:gd name="connsiteY107" fmla="*/ 3435652 h 6858000"/>
              <a:gd name="connsiteX108" fmla="*/ 774383 w 1605470"/>
              <a:gd name="connsiteY108" fmla="*/ 3381564 h 6858000"/>
              <a:gd name="connsiteX109" fmla="*/ 774870 w 1605470"/>
              <a:gd name="connsiteY109" fmla="*/ 3375761 h 6858000"/>
              <a:gd name="connsiteX110" fmla="*/ 770510 w 1605470"/>
              <a:gd name="connsiteY110" fmla="*/ 3361844 h 6858000"/>
              <a:gd name="connsiteX111" fmla="*/ 767933 w 1605470"/>
              <a:gd name="connsiteY111" fmla="*/ 3356929 h 6858000"/>
              <a:gd name="connsiteX112" fmla="*/ 766158 w 1605470"/>
              <a:gd name="connsiteY112" fmla="*/ 3349058 h 6858000"/>
              <a:gd name="connsiteX113" fmla="*/ 766414 w 1605470"/>
              <a:gd name="connsiteY113" fmla="*/ 3348763 h 6858000"/>
              <a:gd name="connsiteX114" fmla="*/ 764166 w 1605470"/>
              <a:gd name="connsiteY114" fmla="*/ 3341588 h 6858000"/>
              <a:gd name="connsiteX115" fmla="*/ 749397 w 1605470"/>
              <a:gd name="connsiteY115" fmla="*/ 3307769 h 6858000"/>
              <a:gd name="connsiteX116" fmla="*/ 766960 w 1605470"/>
              <a:gd name="connsiteY116" fmla="*/ 3250522 h 6858000"/>
              <a:gd name="connsiteX117" fmla="*/ 767385 w 1605470"/>
              <a:gd name="connsiteY117" fmla="*/ 3229163 h 6858000"/>
              <a:gd name="connsiteX118" fmla="*/ 769208 w 1605470"/>
              <a:gd name="connsiteY118" fmla="*/ 3217217 h 6858000"/>
              <a:gd name="connsiteX119" fmla="*/ 770350 w 1605470"/>
              <a:gd name="connsiteY119" fmla="*/ 3216125 h 6858000"/>
              <a:gd name="connsiteX120" fmla="*/ 756043 w 1605470"/>
              <a:gd name="connsiteY120" fmla="*/ 3183755 h 6858000"/>
              <a:gd name="connsiteX121" fmla="*/ 756544 w 1605470"/>
              <a:gd name="connsiteY121" fmla="*/ 3178642 h 6858000"/>
              <a:gd name="connsiteX122" fmla="*/ 744144 w 1605470"/>
              <a:gd name="connsiteY122" fmla="*/ 3158586 h 6858000"/>
              <a:gd name="connsiteX123" fmla="*/ 739378 w 1605470"/>
              <a:gd name="connsiteY123" fmla="*/ 3147669 h 6858000"/>
              <a:gd name="connsiteX124" fmla="*/ 734648 w 1605470"/>
              <a:gd name="connsiteY124" fmla="*/ 3145733 h 6858000"/>
              <a:gd name="connsiteX125" fmla="*/ 729329 w 1605470"/>
              <a:gd name="connsiteY125" fmla="*/ 3129034 h 6858000"/>
              <a:gd name="connsiteX126" fmla="*/ 729994 w 1605470"/>
              <a:gd name="connsiteY126" fmla="*/ 3126682 h 6858000"/>
              <a:gd name="connsiteX127" fmla="*/ 720862 w 1605470"/>
              <a:gd name="connsiteY127" fmla="*/ 3114519 h 6858000"/>
              <a:gd name="connsiteX128" fmla="*/ 707471 w 1605470"/>
              <a:gd name="connsiteY128" fmla="*/ 3106272 h 6858000"/>
              <a:gd name="connsiteX129" fmla="*/ 680201 w 1605470"/>
              <a:gd name="connsiteY129" fmla="*/ 2958185 h 6858000"/>
              <a:gd name="connsiteX130" fmla="*/ 622815 w 1605470"/>
              <a:gd name="connsiteY130" fmla="*/ 2762989 h 6858000"/>
              <a:gd name="connsiteX131" fmla="*/ 571733 w 1605470"/>
              <a:gd name="connsiteY131" fmla="*/ 2554718 h 6858000"/>
              <a:gd name="connsiteX132" fmla="*/ 551827 w 1605470"/>
              <a:gd name="connsiteY132" fmla="*/ 2485734 h 6858000"/>
              <a:gd name="connsiteX133" fmla="*/ 542550 w 1605470"/>
              <a:gd name="connsiteY133" fmla="*/ 2447068 h 6858000"/>
              <a:gd name="connsiteX134" fmla="*/ 529511 w 1605470"/>
              <a:gd name="connsiteY134" fmla="*/ 2425819 h 6858000"/>
              <a:gd name="connsiteX135" fmla="*/ 528878 w 1605470"/>
              <a:gd name="connsiteY135" fmla="*/ 2408971 h 6858000"/>
              <a:gd name="connsiteX136" fmla="*/ 535510 w 1605470"/>
              <a:gd name="connsiteY136" fmla="*/ 2402874 h 6858000"/>
              <a:gd name="connsiteX137" fmla="*/ 538122 w 1605470"/>
              <a:gd name="connsiteY137" fmla="*/ 2381443 h 6858000"/>
              <a:gd name="connsiteX138" fmla="*/ 514451 w 1605470"/>
              <a:gd name="connsiteY138" fmla="*/ 2261920 h 6858000"/>
              <a:gd name="connsiteX139" fmla="*/ 486968 w 1605470"/>
              <a:gd name="connsiteY139" fmla="*/ 2182937 h 6858000"/>
              <a:gd name="connsiteX140" fmla="*/ 488555 w 1605470"/>
              <a:gd name="connsiteY140" fmla="*/ 2155135 h 6858000"/>
              <a:gd name="connsiteX141" fmla="*/ 486013 w 1605470"/>
              <a:gd name="connsiteY141" fmla="*/ 2118008 h 6858000"/>
              <a:gd name="connsiteX142" fmla="*/ 487006 w 1605470"/>
              <a:gd name="connsiteY142" fmla="*/ 2050531 h 6858000"/>
              <a:gd name="connsiteX143" fmla="*/ 478812 w 1605470"/>
              <a:gd name="connsiteY143" fmla="*/ 1963269 h 6858000"/>
              <a:gd name="connsiteX144" fmla="*/ 442619 w 1605470"/>
              <a:gd name="connsiteY144" fmla="*/ 1910499 h 6858000"/>
              <a:gd name="connsiteX145" fmla="*/ 446785 w 1605470"/>
              <a:gd name="connsiteY145" fmla="*/ 1903212 h 6858000"/>
              <a:gd name="connsiteX146" fmla="*/ 436547 w 1605470"/>
              <a:gd name="connsiteY146" fmla="*/ 1861531 h 6858000"/>
              <a:gd name="connsiteX147" fmla="*/ 390346 w 1605470"/>
              <a:gd name="connsiteY147" fmla="*/ 1732919 h 6858000"/>
              <a:gd name="connsiteX148" fmla="*/ 362657 w 1605470"/>
              <a:gd name="connsiteY148" fmla="*/ 1663540 h 6858000"/>
              <a:gd name="connsiteX149" fmla="*/ 361783 w 1605470"/>
              <a:gd name="connsiteY149" fmla="*/ 1615777 h 6858000"/>
              <a:gd name="connsiteX150" fmla="*/ 342578 w 1605470"/>
              <a:gd name="connsiteY150" fmla="*/ 1563678 h 6858000"/>
              <a:gd name="connsiteX151" fmla="*/ 355658 w 1605470"/>
              <a:gd name="connsiteY151" fmla="*/ 1519474 h 6858000"/>
              <a:gd name="connsiteX152" fmla="*/ 348400 w 1605470"/>
              <a:gd name="connsiteY152" fmla="*/ 1477995 h 6858000"/>
              <a:gd name="connsiteX153" fmla="*/ 334485 w 1605470"/>
              <a:gd name="connsiteY153" fmla="*/ 1373769 h 6858000"/>
              <a:gd name="connsiteX154" fmla="*/ 342792 w 1605470"/>
              <a:gd name="connsiteY154" fmla="*/ 1307086 h 6858000"/>
              <a:gd name="connsiteX155" fmla="*/ 343980 w 1605470"/>
              <a:gd name="connsiteY155" fmla="*/ 1189033 h 6858000"/>
              <a:gd name="connsiteX156" fmla="*/ 348665 w 1605470"/>
              <a:gd name="connsiteY156" fmla="*/ 1168288 h 6858000"/>
              <a:gd name="connsiteX157" fmla="*/ 340947 w 1605470"/>
              <a:gd name="connsiteY157" fmla="*/ 1142577 h 6858000"/>
              <a:gd name="connsiteX158" fmla="*/ 330253 w 1605470"/>
              <a:gd name="connsiteY158" fmla="*/ 1088484 h 6858000"/>
              <a:gd name="connsiteX159" fmla="*/ 318989 w 1605470"/>
              <a:gd name="connsiteY159" fmla="*/ 1016103 h 6858000"/>
              <a:gd name="connsiteX160" fmla="*/ 320445 w 1605470"/>
              <a:gd name="connsiteY160" fmla="*/ 932283 h 6858000"/>
              <a:gd name="connsiteX161" fmla="*/ 322681 w 1605470"/>
              <a:gd name="connsiteY161" fmla="*/ 915925 h 6858000"/>
              <a:gd name="connsiteX162" fmla="*/ 315310 w 1605470"/>
              <a:gd name="connsiteY162" fmla="*/ 896999 h 6858000"/>
              <a:gd name="connsiteX163" fmla="*/ 284718 w 1605470"/>
              <a:gd name="connsiteY163" fmla="*/ 821517 h 6858000"/>
              <a:gd name="connsiteX164" fmla="*/ 263668 w 1605470"/>
              <a:gd name="connsiteY164" fmla="*/ 751353 h 6858000"/>
              <a:gd name="connsiteX165" fmla="*/ 263226 w 1605470"/>
              <a:gd name="connsiteY165" fmla="*/ 721230 h 6858000"/>
              <a:gd name="connsiteX166" fmla="*/ 248897 w 1605470"/>
              <a:gd name="connsiteY166" fmla="*/ 681659 h 6858000"/>
              <a:gd name="connsiteX167" fmla="*/ 234316 w 1605470"/>
              <a:gd name="connsiteY167" fmla="*/ 635218 h 6858000"/>
              <a:gd name="connsiteX168" fmla="*/ 239327 w 1605470"/>
              <a:gd name="connsiteY168" fmla="*/ 613763 h 6858000"/>
              <a:gd name="connsiteX169" fmla="*/ 225269 w 1605470"/>
              <a:gd name="connsiteY169" fmla="*/ 598582 h 6858000"/>
              <a:gd name="connsiteX170" fmla="*/ 224950 w 1605470"/>
              <a:gd name="connsiteY170" fmla="*/ 576846 h 6858000"/>
              <a:gd name="connsiteX171" fmla="*/ 204576 w 1605470"/>
              <a:gd name="connsiteY171" fmla="*/ 530055 h 6858000"/>
              <a:gd name="connsiteX172" fmla="*/ 219064 w 1605470"/>
              <a:gd name="connsiteY172" fmla="*/ 469651 h 6858000"/>
              <a:gd name="connsiteX173" fmla="*/ 195012 w 1605470"/>
              <a:gd name="connsiteY173" fmla="*/ 448559 h 6858000"/>
              <a:gd name="connsiteX174" fmla="*/ 201434 w 1605470"/>
              <a:gd name="connsiteY174" fmla="*/ 441529 h 6858000"/>
              <a:gd name="connsiteX175" fmla="*/ 200655 w 1605470"/>
              <a:gd name="connsiteY175" fmla="*/ 428927 h 6858000"/>
              <a:gd name="connsiteX176" fmla="*/ 190059 w 1605470"/>
              <a:gd name="connsiteY176" fmla="*/ 430161 h 6858000"/>
              <a:gd name="connsiteX177" fmla="*/ 167079 w 1605470"/>
              <a:gd name="connsiteY177" fmla="*/ 367211 h 6858000"/>
              <a:gd name="connsiteX178" fmla="*/ 124571 w 1605470"/>
              <a:gd name="connsiteY178" fmla="*/ 302178 h 6858000"/>
              <a:gd name="connsiteX179" fmla="*/ 103243 w 1605470"/>
              <a:gd name="connsiteY179" fmla="*/ 211375 h 6858000"/>
              <a:gd name="connsiteX180" fmla="*/ 94571 w 1605470"/>
              <a:gd name="connsiteY180" fmla="*/ 184179 h 6858000"/>
              <a:gd name="connsiteX181" fmla="*/ 13437 w 1605470"/>
              <a:gd name="connsiteY181" fmla="*/ 19287 h 6858000"/>
              <a:gd name="connsiteX182" fmla="*/ 0 w 1605470"/>
              <a:gd name="connsiteY182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5660 w 1605470"/>
              <a:gd name="connsiteY79" fmla="*/ 4308823 h 6858000"/>
              <a:gd name="connsiteX80" fmla="*/ 715481 w 1605470"/>
              <a:gd name="connsiteY80" fmla="*/ 4214165 h 6858000"/>
              <a:gd name="connsiteX81" fmla="*/ 719554 w 1605470"/>
              <a:gd name="connsiteY81" fmla="*/ 4090296 h 6858000"/>
              <a:gd name="connsiteX82" fmla="*/ 704810 w 1605470"/>
              <a:gd name="connsiteY82" fmla="*/ 4033999 h 6858000"/>
              <a:gd name="connsiteX83" fmla="*/ 705959 w 1605470"/>
              <a:gd name="connsiteY83" fmla="*/ 4031933 h 6858000"/>
              <a:gd name="connsiteX84" fmla="*/ 704535 w 1605470"/>
              <a:gd name="connsiteY84" fmla="*/ 4013953 h 6858000"/>
              <a:gd name="connsiteX85" fmla="*/ 700443 w 1605470"/>
              <a:gd name="connsiteY85" fmla="*/ 4010511 h 6858000"/>
              <a:gd name="connsiteX86" fmla="*/ 698282 w 1605470"/>
              <a:gd name="connsiteY86" fmla="*/ 3998331 h 6858000"/>
              <a:gd name="connsiteX87" fmla="*/ 690830 w 1605470"/>
              <a:gd name="connsiteY87" fmla="*/ 3974753 h 6858000"/>
              <a:gd name="connsiteX88" fmla="*/ 692428 w 1605470"/>
              <a:gd name="connsiteY88" fmla="*/ 3969950 h 6858000"/>
              <a:gd name="connsiteX89" fmla="*/ 685850 w 1605470"/>
              <a:gd name="connsiteY89" fmla="*/ 3933779 h 6858000"/>
              <a:gd name="connsiteX90" fmla="*/ 687181 w 1605470"/>
              <a:gd name="connsiteY90" fmla="*/ 3933093 h 6858000"/>
              <a:gd name="connsiteX91" fmla="*/ 691535 w 1605470"/>
              <a:gd name="connsiteY91" fmla="*/ 3922082 h 6858000"/>
              <a:gd name="connsiteX92" fmla="*/ 696613 w 1605470"/>
              <a:gd name="connsiteY92" fmla="*/ 3901461 h 6858000"/>
              <a:gd name="connsiteX93" fmla="*/ 725908 w 1605470"/>
              <a:gd name="connsiteY93" fmla="*/ 3851605 h 6858000"/>
              <a:gd name="connsiteX94" fmla="*/ 719207 w 1605470"/>
              <a:gd name="connsiteY94" fmla="*/ 3813873 h 6858000"/>
              <a:gd name="connsiteX95" fmla="*/ 718632 w 1605470"/>
              <a:gd name="connsiteY95" fmla="*/ 3806161 h 6858000"/>
              <a:gd name="connsiteX96" fmla="*/ 718939 w 1605470"/>
              <a:gd name="connsiteY96" fmla="*/ 3805957 h 6858000"/>
              <a:gd name="connsiteX97" fmla="*/ 718966 w 1605470"/>
              <a:gd name="connsiteY97" fmla="*/ 3797724 h 6858000"/>
              <a:gd name="connsiteX98" fmla="*/ 717581 w 1605470"/>
              <a:gd name="connsiteY98" fmla="*/ 3792098 h 6858000"/>
              <a:gd name="connsiteX99" fmla="*/ 716465 w 1605470"/>
              <a:gd name="connsiteY99" fmla="*/ 3777135 h 6858000"/>
              <a:gd name="connsiteX100" fmla="*/ 718198 w 1605470"/>
              <a:gd name="connsiteY100" fmla="*/ 3771656 h 6858000"/>
              <a:gd name="connsiteX101" fmla="*/ 721941 w 1605470"/>
              <a:gd name="connsiteY101" fmla="*/ 3769007 h 6858000"/>
              <a:gd name="connsiteX102" fmla="*/ 721407 w 1605470"/>
              <a:gd name="connsiteY102" fmla="*/ 3767709 h 6858000"/>
              <a:gd name="connsiteX103" fmla="*/ 730103 w 1605470"/>
              <a:gd name="connsiteY103" fmla="*/ 3738082 h 6858000"/>
              <a:gd name="connsiteX104" fmla="*/ 737449 w 1605470"/>
              <a:gd name="connsiteY104" fmla="*/ 3673397 h 6858000"/>
              <a:gd name="connsiteX105" fmla="*/ 736745 w 1605470"/>
              <a:gd name="connsiteY105" fmla="*/ 3637109 h 6858000"/>
              <a:gd name="connsiteX106" fmla="*/ 740188 w 1605470"/>
              <a:gd name="connsiteY106" fmla="*/ 3536883 h 6858000"/>
              <a:gd name="connsiteX107" fmla="*/ 747726 w 1605470"/>
              <a:gd name="connsiteY107" fmla="*/ 3435652 h 6858000"/>
              <a:gd name="connsiteX108" fmla="*/ 774383 w 1605470"/>
              <a:gd name="connsiteY108" fmla="*/ 3381564 h 6858000"/>
              <a:gd name="connsiteX109" fmla="*/ 774870 w 1605470"/>
              <a:gd name="connsiteY109" fmla="*/ 3375761 h 6858000"/>
              <a:gd name="connsiteX110" fmla="*/ 770510 w 1605470"/>
              <a:gd name="connsiteY110" fmla="*/ 3361844 h 6858000"/>
              <a:gd name="connsiteX111" fmla="*/ 767933 w 1605470"/>
              <a:gd name="connsiteY111" fmla="*/ 3356929 h 6858000"/>
              <a:gd name="connsiteX112" fmla="*/ 766158 w 1605470"/>
              <a:gd name="connsiteY112" fmla="*/ 3349058 h 6858000"/>
              <a:gd name="connsiteX113" fmla="*/ 766414 w 1605470"/>
              <a:gd name="connsiteY113" fmla="*/ 3348763 h 6858000"/>
              <a:gd name="connsiteX114" fmla="*/ 764166 w 1605470"/>
              <a:gd name="connsiteY114" fmla="*/ 3341588 h 6858000"/>
              <a:gd name="connsiteX115" fmla="*/ 749397 w 1605470"/>
              <a:gd name="connsiteY115" fmla="*/ 3307769 h 6858000"/>
              <a:gd name="connsiteX116" fmla="*/ 766960 w 1605470"/>
              <a:gd name="connsiteY116" fmla="*/ 3250522 h 6858000"/>
              <a:gd name="connsiteX117" fmla="*/ 767385 w 1605470"/>
              <a:gd name="connsiteY117" fmla="*/ 3229163 h 6858000"/>
              <a:gd name="connsiteX118" fmla="*/ 769208 w 1605470"/>
              <a:gd name="connsiteY118" fmla="*/ 3217217 h 6858000"/>
              <a:gd name="connsiteX119" fmla="*/ 770350 w 1605470"/>
              <a:gd name="connsiteY119" fmla="*/ 3216125 h 6858000"/>
              <a:gd name="connsiteX120" fmla="*/ 756043 w 1605470"/>
              <a:gd name="connsiteY120" fmla="*/ 3183755 h 6858000"/>
              <a:gd name="connsiteX121" fmla="*/ 756544 w 1605470"/>
              <a:gd name="connsiteY121" fmla="*/ 3178642 h 6858000"/>
              <a:gd name="connsiteX122" fmla="*/ 744144 w 1605470"/>
              <a:gd name="connsiteY122" fmla="*/ 3158586 h 6858000"/>
              <a:gd name="connsiteX123" fmla="*/ 739378 w 1605470"/>
              <a:gd name="connsiteY123" fmla="*/ 3147669 h 6858000"/>
              <a:gd name="connsiteX124" fmla="*/ 734648 w 1605470"/>
              <a:gd name="connsiteY124" fmla="*/ 3145733 h 6858000"/>
              <a:gd name="connsiteX125" fmla="*/ 729329 w 1605470"/>
              <a:gd name="connsiteY125" fmla="*/ 3129034 h 6858000"/>
              <a:gd name="connsiteX126" fmla="*/ 729994 w 1605470"/>
              <a:gd name="connsiteY126" fmla="*/ 3126682 h 6858000"/>
              <a:gd name="connsiteX127" fmla="*/ 720862 w 1605470"/>
              <a:gd name="connsiteY127" fmla="*/ 3114519 h 6858000"/>
              <a:gd name="connsiteX128" fmla="*/ 707471 w 1605470"/>
              <a:gd name="connsiteY128" fmla="*/ 3106272 h 6858000"/>
              <a:gd name="connsiteX129" fmla="*/ 680201 w 1605470"/>
              <a:gd name="connsiteY129" fmla="*/ 2958185 h 6858000"/>
              <a:gd name="connsiteX130" fmla="*/ 622815 w 1605470"/>
              <a:gd name="connsiteY130" fmla="*/ 2762989 h 6858000"/>
              <a:gd name="connsiteX131" fmla="*/ 571733 w 1605470"/>
              <a:gd name="connsiteY131" fmla="*/ 2554718 h 6858000"/>
              <a:gd name="connsiteX132" fmla="*/ 551827 w 1605470"/>
              <a:gd name="connsiteY132" fmla="*/ 2485734 h 6858000"/>
              <a:gd name="connsiteX133" fmla="*/ 542550 w 1605470"/>
              <a:gd name="connsiteY133" fmla="*/ 2447068 h 6858000"/>
              <a:gd name="connsiteX134" fmla="*/ 529511 w 1605470"/>
              <a:gd name="connsiteY134" fmla="*/ 2425819 h 6858000"/>
              <a:gd name="connsiteX135" fmla="*/ 528878 w 1605470"/>
              <a:gd name="connsiteY135" fmla="*/ 2408971 h 6858000"/>
              <a:gd name="connsiteX136" fmla="*/ 535510 w 1605470"/>
              <a:gd name="connsiteY136" fmla="*/ 2402874 h 6858000"/>
              <a:gd name="connsiteX137" fmla="*/ 538122 w 1605470"/>
              <a:gd name="connsiteY137" fmla="*/ 2381443 h 6858000"/>
              <a:gd name="connsiteX138" fmla="*/ 514451 w 1605470"/>
              <a:gd name="connsiteY138" fmla="*/ 2261920 h 6858000"/>
              <a:gd name="connsiteX139" fmla="*/ 486968 w 1605470"/>
              <a:gd name="connsiteY139" fmla="*/ 2182937 h 6858000"/>
              <a:gd name="connsiteX140" fmla="*/ 488555 w 1605470"/>
              <a:gd name="connsiteY140" fmla="*/ 2155135 h 6858000"/>
              <a:gd name="connsiteX141" fmla="*/ 486013 w 1605470"/>
              <a:gd name="connsiteY141" fmla="*/ 2118008 h 6858000"/>
              <a:gd name="connsiteX142" fmla="*/ 487006 w 1605470"/>
              <a:gd name="connsiteY142" fmla="*/ 2050531 h 6858000"/>
              <a:gd name="connsiteX143" fmla="*/ 478812 w 1605470"/>
              <a:gd name="connsiteY143" fmla="*/ 1963269 h 6858000"/>
              <a:gd name="connsiteX144" fmla="*/ 442619 w 1605470"/>
              <a:gd name="connsiteY144" fmla="*/ 1910499 h 6858000"/>
              <a:gd name="connsiteX145" fmla="*/ 446785 w 1605470"/>
              <a:gd name="connsiteY145" fmla="*/ 1903212 h 6858000"/>
              <a:gd name="connsiteX146" fmla="*/ 436547 w 1605470"/>
              <a:gd name="connsiteY146" fmla="*/ 1861531 h 6858000"/>
              <a:gd name="connsiteX147" fmla="*/ 390346 w 1605470"/>
              <a:gd name="connsiteY147" fmla="*/ 1732919 h 6858000"/>
              <a:gd name="connsiteX148" fmla="*/ 362657 w 1605470"/>
              <a:gd name="connsiteY148" fmla="*/ 1663540 h 6858000"/>
              <a:gd name="connsiteX149" fmla="*/ 361783 w 1605470"/>
              <a:gd name="connsiteY149" fmla="*/ 1615777 h 6858000"/>
              <a:gd name="connsiteX150" fmla="*/ 342578 w 1605470"/>
              <a:gd name="connsiteY150" fmla="*/ 1563678 h 6858000"/>
              <a:gd name="connsiteX151" fmla="*/ 355658 w 1605470"/>
              <a:gd name="connsiteY151" fmla="*/ 1519474 h 6858000"/>
              <a:gd name="connsiteX152" fmla="*/ 348400 w 1605470"/>
              <a:gd name="connsiteY152" fmla="*/ 1477995 h 6858000"/>
              <a:gd name="connsiteX153" fmla="*/ 334485 w 1605470"/>
              <a:gd name="connsiteY153" fmla="*/ 1373769 h 6858000"/>
              <a:gd name="connsiteX154" fmla="*/ 342792 w 1605470"/>
              <a:gd name="connsiteY154" fmla="*/ 1307086 h 6858000"/>
              <a:gd name="connsiteX155" fmla="*/ 343980 w 1605470"/>
              <a:gd name="connsiteY155" fmla="*/ 1189033 h 6858000"/>
              <a:gd name="connsiteX156" fmla="*/ 348665 w 1605470"/>
              <a:gd name="connsiteY156" fmla="*/ 1168288 h 6858000"/>
              <a:gd name="connsiteX157" fmla="*/ 340947 w 1605470"/>
              <a:gd name="connsiteY157" fmla="*/ 1142577 h 6858000"/>
              <a:gd name="connsiteX158" fmla="*/ 330253 w 1605470"/>
              <a:gd name="connsiteY158" fmla="*/ 1088484 h 6858000"/>
              <a:gd name="connsiteX159" fmla="*/ 318989 w 1605470"/>
              <a:gd name="connsiteY159" fmla="*/ 1016103 h 6858000"/>
              <a:gd name="connsiteX160" fmla="*/ 320445 w 1605470"/>
              <a:gd name="connsiteY160" fmla="*/ 932283 h 6858000"/>
              <a:gd name="connsiteX161" fmla="*/ 322681 w 1605470"/>
              <a:gd name="connsiteY161" fmla="*/ 915925 h 6858000"/>
              <a:gd name="connsiteX162" fmla="*/ 315310 w 1605470"/>
              <a:gd name="connsiteY162" fmla="*/ 896999 h 6858000"/>
              <a:gd name="connsiteX163" fmla="*/ 284718 w 1605470"/>
              <a:gd name="connsiteY163" fmla="*/ 821517 h 6858000"/>
              <a:gd name="connsiteX164" fmla="*/ 263668 w 1605470"/>
              <a:gd name="connsiteY164" fmla="*/ 751353 h 6858000"/>
              <a:gd name="connsiteX165" fmla="*/ 263226 w 1605470"/>
              <a:gd name="connsiteY165" fmla="*/ 721230 h 6858000"/>
              <a:gd name="connsiteX166" fmla="*/ 248897 w 1605470"/>
              <a:gd name="connsiteY166" fmla="*/ 681659 h 6858000"/>
              <a:gd name="connsiteX167" fmla="*/ 234316 w 1605470"/>
              <a:gd name="connsiteY167" fmla="*/ 635218 h 6858000"/>
              <a:gd name="connsiteX168" fmla="*/ 239327 w 1605470"/>
              <a:gd name="connsiteY168" fmla="*/ 613763 h 6858000"/>
              <a:gd name="connsiteX169" fmla="*/ 225269 w 1605470"/>
              <a:gd name="connsiteY169" fmla="*/ 598582 h 6858000"/>
              <a:gd name="connsiteX170" fmla="*/ 224950 w 1605470"/>
              <a:gd name="connsiteY170" fmla="*/ 576846 h 6858000"/>
              <a:gd name="connsiteX171" fmla="*/ 204576 w 1605470"/>
              <a:gd name="connsiteY171" fmla="*/ 530055 h 6858000"/>
              <a:gd name="connsiteX172" fmla="*/ 219064 w 1605470"/>
              <a:gd name="connsiteY172" fmla="*/ 469651 h 6858000"/>
              <a:gd name="connsiteX173" fmla="*/ 195012 w 1605470"/>
              <a:gd name="connsiteY173" fmla="*/ 448559 h 6858000"/>
              <a:gd name="connsiteX174" fmla="*/ 201434 w 1605470"/>
              <a:gd name="connsiteY174" fmla="*/ 441529 h 6858000"/>
              <a:gd name="connsiteX175" fmla="*/ 200655 w 1605470"/>
              <a:gd name="connsiteY175" fmla="*/ 428927 h 6858000"/>
              <a:gd name="connsiteX176" fmla="*/ 190059 w 1605470"/>
              <a:gd name="connsiteY176" fmla="*/ 430161 h 6858000"/>
              <a:gd name="connsiteX177" fmla="*/ 167079 w 1605470"/>
              <a:gd name="connsiteY177" fmla="*/ 367211 h 6858000"/>
              <a:gd name="connsiteX178" fmla="*/ 124571 w 1605470"/>
              <a:gd name="connsiteY178" fmla="*/ 302178 h 6858000"/>
              <a:gd name="connsiteX179" fmla="*/ 103243 w 1605470"/>
              <a:gd name="connsiteY179" fmla="*/ 211375 h 6858000"/>
              <a:gd name="connsiteX180" fmla="*/ 94571 w 1605470"/>
              <a:gd name="connsiteY180" fmla="*/ 184179 h 6858000"/>
              <a:gd name="connsiteX181" fmla="*/ 13437 w 1605470"/>
              <a:gd name="connsiteY181" fmla="*/ 19287 h 6858000"/>
              <a:gd name="connsiteX182" fmla="*/ 0 w 1605470"/>
              <a:gd name="connsiteY182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65660 w 1605470"/>
              <a:gd name="connsiteY79" fmla="*/ 4308823 h 6858000"/>
              <a:gd name="connsiteX80" fmla="*/ 715481 w 1605470"/>
              <a:gd name="connsiteY80" fmla="*/ 4214165 h 6858000"/>
              <a:gd name="connsiteX81" fmla="*/ 719554 w 1605470"/>
              <a:gd name="connsiteY81" fmla="*/ 4090296 h 6858000"/>
              <a:gd name="connsiteX82" fmla="*/ 704810 w 1605470"/>
              <a:gd name="connsiteY82" fmla="*/ 4033999 h 6858000"/>
              <a:gd name="connsiteX83" fmla="*/ 705959 w 1605470"/>
              <a:gd name="connsiteY83" fmla="*/ 4031933 h 6858000"/>
              <a:gd name="connsiteX84" fmla="*/ 704535 w 1605470"/>
              <a:gd name="connsiteY84" fmla="*/ 4013953 h 6858000"/>
              <a:gd name="connsiteX85" fmla="*/ 700443 w 1605470"/>
              <a:gd name="connsiteY85" fmla="*/ 4010511 h 6858000"/>
              <a:gd name="connsiteX86" fmla="*/ 698282 w 1605470"/>
              <a:gd name="connsiteY86" fmla="*/ 3998331 h 6858000"/>
              <a:gd name="connsiteX87" fmla="*/ 690830 w 1605470"/>
              <a:gd name="connsiteY87" fmla="*/ 3974753 h 6858000"/>
              <a:gd name="connsiteX88" fmla="*/ 692428 w 1605470"/>
              <a:gd name="connsiteY88" fmla="*/ 3969950 h 6858000"/>
              <a:gd name="connsiteX89" fmla="*/ 685850 w 1605470"/>
              <a:gd name="connsiteY89" fmla="*/ 3933779 h 6858000"/>
              <a:gd name="connsiteX90" fmla="*/ 687181 w 1605470"/>
              <a:gd name="connsiteY90" fmla="*/ 3933093 h 6858000"/>
              <a:gd name="connsiteX91" fmla="*/ 691535 w 1605470"/>
              <a:gd name="connsiteY91" fmla="*/ 3922082 h 6858000"/>
              <a:gd name="connsiteX92" fmla="*/ 696613 w 1605470"/>
              <a:gd name="connsiteY92" fmla="*/ 3901461 h 6858000"/>
              <a:gd name="connsiteX93" fmla="*/ 719207 w 1605470"/>
              <a:gd name="connsiteY93" fmla="*/ 3813873 h 6858000"/>
              <a:gd name="connsiteX94" fmla="*/ 718632 w 1605470"/>
              <a:gd name="connsiteY94" fmla="*/ 3806161 h 6858000"/>
              <a:gd name="connsiteX95" fmla="*/ 718939 w 1605470"/>
              <a:gd name="connsiteY95" fmla="*/ 3805957 h 6858000"/>
              <a:gd name="connsiteX96" fmla="*/ 718966 w 1605470"/>
              <a:gd name="connsiteY96" fmla="*/ 3797724 h 6858000"/>
              <a:gd name="connsiteX97" fmla="*/ 717581 w 1605470"/>
              <a:gd name="connsiteY97" fmla="*/ 3792098 h 6858000"/>
              <a:gd name="connsiteX98" fmla="*/ 716465 w 1605470"/>
              <a:gd name="connsiteY98" fmla="*/ 3777135 h 6858000"/>
              <a:gd name="connsiteX99" fmla="*/ 718198 w 1605470"/>
              <a:gd name="connsiteY99" fmla="*/ 3771656 h 6858000"/>
              <a:gd name="connsiteX100" fmla="*/ 721941 w 1605470"/>
              <a:gd name="connsiteY100" fmla="*/ 3769007 h 6858000"/>
              <a:gd name="connsiteX101" fmla="*/ 721407 w 1605470"/>
              <a:gd name="connsiteY101" fmla="*/ 3767709 h 6858000"/>
              <a:gd name="connsiteX102" fmla="*/ 730103 w 1605470"/>
              <a:gd name="connsiteY102" fmla="*/ 3738082 h 6858000"/>
              <a:gd name="connsiteX103" fmla="*/ 737449 w 1605470"/>
              <a:gd name="connsiteY103" fmla="*/ 3673397 h 6858000"/>
              <a:gd name="connsiteX104" fmla="*/ 736745 w 1605470"/>
              <a:gd name="connsiteY104" fmla="*/ 3637109 h 6858000"/>
              <a:gd name="connsiteX105" fmla="*/ 740188 w 1605470"/>
              <a:gd name="connsiteY105" fmla="*/ 3536883 h 6858000"/>
              <a:gd name="connsiteX106" fmla="*/ 747726 w 1605470"/>
              <a:gd name="connsiteY106" fmla="*/ 3435652 h 6858000"/>
              <a:gd name="connsiteX107" fmla="*/ 774383 w 1605470"/>
              <a:gd name="connsiteY107" fmla="*/ 3381564 h 6858000"/>
              <a:gd name="connsiteX108" fmla="*/ 774870 w 1605470"/>
              <a:gd name="connsiteY108" fmla="*/ 3375761 h 6858000"/>
              <a:gd name="connsiteX109" fmla="*/ 770510 w 1605470"/>
              <a:gd name="connsiteY109" fmla="*/ 3361844 h 6858000"/>
              <a:gd name="connsiteX110" fmla="*/ 767933 w 1605470"/>
              <a:gd name="connsiteY110" fmla="*/ 3356929 h 6858000"/>
              <a:gd name="connsiteX111" fmla="*/ 766158 w 1605470"/>
              <a:gd name="connsiteY111" fmla="*/ 3349058 h 6858000"/>
              <a:gd name="connsiteX112" fmla="*/ 766414 w 1605470"/>
              <a:gd name="connsiteY112" fmla="*/ 3348763 h 6858000"/>
              <a:gd name="connsiteX113" fmla="*/ 764166 w 1605470"/>
              <a:gd name="connsiteY113" fmla="*/ 3341588 h 6858000"/>
              <a:gd name="connsiteX114" fmla="*/ 749397 w 1605470"/>
              <a:gd name="connsiteY114" fmla="*/ 3307769 h 6858000"/>
              <a:gd name="connsiteX115" fmla="*/ 766960 w 1605470"/>
              <a:gd name="connsiteY115" fmla="*/ 3250522 h 6858000"/>
              <a:gd name="connsiteX116" fmla="*/ 767385 w 1605470"/>
              <a:gd name="connsiteY116" fmla="*/ 3229163 h 6858000"/>
              <a:gd name="connsiteX117" fmla="*/ 769208 w 1605470"/>
              <a:gd name="connsiteY117" fmla="*/ 3217217 h 6858000"/>
              <a:gd name="connsiteX118" fmla="*/ 770350 w 1605470"/>
              <a:gd name="connsiteY118" fmla="*/ 3216125 h 6858000"/>
              <a:gd name="connsiteX119" fmla="*/ 756043 w 1605470"/>
              <a:gd name="connsiteY119" fmla="*/ 3183755 h 6858000"/>
              <a:gd name="connsiteX120" fmla="*/ 756544 w 1605470"/>
              <a:gd name="connsiteY120" fmla="*/ 3178642 h 6858000"/>
              <a:gd name="connsiteX121" fmla="*/ 744144 w 1605470"/>
              <a:gd name="connsiteY121" fmla="*/ 3158586 h 6858000"/>
              <a:gd name="connsiteX122" fmla="*/ 739378 w 1605470"/>
              <a:gd name="connsiteY122" fmla="*/ 3147669 h 6858000"/>
              <a:gd name="connsiteX123" fmla="*/ 734648 w 1605470"/>
              <a:gd name="connsiteY123" fmla="*/ 3145733 h 6858000"/>
              <a:gd name="connsiteX124" fmla="*/ 729329 w 1605470"/>
              <a:gd name="connsiteY124" fmla="*/ 3129034 h 6858000"/>
              <a:gd name="connsiteX125" fmla="*/ 729994 w 1605470"/>
              <a:gd name="connsiteY125" fmla="*/ 3126682 h 6858000"/>
              <a:gd name="connsiteX126" fmla="*/ 720862 w 1605470"/>
              <a:gd name="connsiteY126" fmla="*/ 3114519 h 6858000"/>
              <a:gd name="connsiteX127" fmla="*/ 707471 w 1605470"/>
              <a:gd name="connsiteY127" fmla="*/ 3106272 h 6858000"/>
              <a:gd name="connsiteX128" fmla="*/ 680201 w 1605470"/>
              <a:gd name="connsiteY128" fmla="*/ 2958185 h 6858000"/>
              <a:gd name="connsiteX129" fmla="*/ 622815 w 1605470"/>
              <a:gd name="connsiteY129" fmla="*/ 2762989 h 6858000"/>
              <a:gd name="connsiteX130" fmla="*/ 571733 w 1605470"/>
              <a:gd name="connsiteY130" fmla="*/ 2554718 h 6858000"/>
              <a:gd name="connsiteX131" fmla="*/ 551827 w 1605470"/>
              <a:gd name="connsiteY131" fmla="*/ 2485734 h 6858000"/>
              <a:gd name="connsiteX132" fmla="*/ 542550 w 1605470"/>
              <a:gd name="connsiteY132" fmla="*/ 2447068 h 6858000"/>
              <a:gd name="connsiteX133" fmla="*/ 529511 w 1605470"/>
              <a:gd name="connsiteY133" fmla="*/ 2425819 h 6858000"/>
              <a:gd name="connsiteX134" fmla="*/ 528878 w 1605470"/>
              <a:gd name="connsiteY134" fmla="*/ 2408971 h 6858000"/>
              <a:gd name="connsiteX135" fmla="*/ 535510 w 1605470"/>
              <a:gd name="connsiteY135" fmla="*/ 2402874 h 6858000"/>
              <a:gd name="connsiteX136" fmla="*/ 538122 w 1605470"/>
              <a:gd name="connsiteY136" fmla="*/ 2381443 h 6858000"/>
              <a:gd name="connsiteX137" fmla="*/ 514451 w 1605470"/>
              <a:gd name="connsiteY137" fmla="*/ 2261920 h 6858000"/>
              <a:gd name="connsiteX138" fmla="*/ 486968 w 1605470"/>
              <a:gd name="connsiteY138" fmla="*/ 2182937 h 6858000"/>
              <a:gd name="connsiteX139" fmla="*/ 488555 w 1605470"/>
              <a:gd name="connsiteY139" fmla="*/ 2155135 h 6858000"/>
              <a:gd name="connsiteX140" fmla="*/ 486013 w 1605470"/>
              <a:gd name="connsiteY140" fmla="*/ 2118008 h 6858000"/>
              <a:gd name="connsiteX141" fmla="*/ 487006 w 1605470"/>
              <a:gd name="connsiteY141" fmla="*/ 2050531 h 6858000"/>
              <a:gd name="connsiteX142" fmla="*/ 478812 w 1605470"/>
              <a:gd name="connsiteY142" fmla="*/ 1963269 h 6858000"/>
              <a:gd name="connsiteX143" fmla="*/ 442619 w 1605470"/>
              <a:gd name="connsiteY143" fmla="*/ 1910499 h 6858000"/>
              <a:gd name="connsiteX144" fmla="*/ 446785 w 1605470"/>
              <a:gd name="connsiteY144" fmla="*/ 1903212 h 6858000"/>
              <a:gd name="connsiteX145" fmla="*/ 436547 w 1605470"/>
              <a:gd name="connsiteY145" fmla="*/ 1861531 h 6858000"/>
              <a:gd name="connsiteX146" fmla="*/ 390346 w 1605470"/>
              <a:gd name="connsiteY146" fmla="*/ 1732919 h 6858000"/>
              <a:gd name="connsiteX147" fmla="*/ 362657 w 1605470"/>
              <a:gd name="connsiteY147" fmla="*/ 1663540 h 6858000"/>
              <a:gd name="connsiteX148" fmla="*/ 361783 w 1605470"/>
              <a:gd name="connsiteY148" fmla="*/ 1615777 h 6858000"/>
              <a:gd name="connsiteX149" fmla="*/ 342578 w 1605470"/>
              <a:gd name="connsiteY149" fmla="*/ 1563678 h 6858000"/>
              <a:gd name="connsiteX150" fmla="*/ 355658 w 1605470"/>
              <a:gd name="connsiteY150" fmla="*/ 1519474 h 6858000"/>
              <a:gd name="connsiteX151" fmla="*/ 348400 w 1605470"/>
              <a:gd name="connsiteY151" fmla="*/ 1477995 h 6858000"/>
              <a:gd name="connsiteX152" fmla="*/ 334485 w 1605470"/>
              <a:gd name="connsiteY152" fmla="*/ 1373769 h 6858000"/>
              <a:gd name="connsiteX153" fmla="*/ 342792 w 1605470"/>
              <a:gd name="connsiteY153" fmla="*/ 1307086 h 6858000"/>
              <a:gd name="connsiteX154" fmla="*/ 343980 w 1605470"/>
              <a:gd name="connsiteY154" fmla="*/ 1189033 h 6858000"/>
              <a:gd name="connsiteX155" fmla="*/ 348665 w 1605470"/>
              <a:gd name="connsiteY155" fmla="*/ 1168288 h 6858000"/>
              <a:gd name="connsiteX156" fmla="*/ 340947 w 1605470"/>
              <a:gd name="connsiteY156" fmla="*/ 1142577 h 6858000"/>
              <a:gd name="connsiteX157" fmla="*/ 330253 w 1605470"/>
              <a:gd name="connsiteY157" fmla="*/ 1088484 h 6858000"/>
              <a:gd name="connsiteX158" fmla="*/ 318989 w 1605470"/>
              <a:gd name="connsiteY158" fmla="*/ 1016103 h 6858000"/>
              <a:gd name="connsiteX159" fmla="*/ 320445 w 1605470"/>
              <a:gd name="connsiteY159" fmla="*/ 932283 h 6858000"/>
              <a:gd name="connsiteX160" fmla="*/ 322681 w 1605470"/>
              <a:gd name="connsiteY160" fmla="*/ 915925 h 6858000"/>
              <a:gd name="connsiteX161" fmla="*/ 315310 w 1605470"/>
              <a:gd name="connsiteY161" fmla="*/ 896999 h 6858000"/>
              <a:gd name="connsiteX162" fmla="*/ 284718 w 1605470"/>
              <a:gd name="connsiteY162" fmla="*/ 821517 h 6858000"/>
              <a:gd name="connsiteX163" fmla="*/ 263668 w 1605470"/>
              <a:gd name="connsiteY163" fmla="*/ 751353 h 6858000"/>
              <a:gd name="connsiteX164" fmla="*/ 263226 w 1605470"/>
              <a:gd name="connsiteY164" fmla="*/ 721230 h 6858000"/>
              <a:gd name="connsiteX165" fmla="*/ 248897 w 1605470"/>
              <a:gd name="connsiteY165" fmla="*/ 681659 h 6858000"/>
              <a:gd name="connsiteX166" fmla="*/ 234316 w 1605470"/>
              <a:gd name="connsiteY166" fmla="*/ 635218 h 6858000"/>
              <a:gd name="connsiteX167" fmla="*/ 239327 w 1605470"/>
              <a:gd name="connsiteY167" fmla="*/ 613763 h 6858000"/>
              <a:gd name="connsiteX168" fmla="*/ 225269 w 1605470"/>
              <a:gd name="connsiteY168" fmla="*/ 598582 h 6858000"/>
              <a:gd name="connsiteX169" fmla="*/ 224950 w 1605470"/>
              <a:gd name="connsiteY169" fmla="*/ 576846 h 6858000"/>
              <a:gd name="connsiteX170" fmla="*/ 204576 w 1605470"/>
              <a:gd name="connsiteY170" fmla="*/ 530055 h 6858000"/>
              <a:gd name="connsiteX171" fmla="*/ 219064 w 1605470"/>
              <a:gd name="connsiteY171" fmla="*/ 469651 h 6858000"/>
              <a:gd name="connsiteX172" fmla="*/ 195012 w 1605470"/>
              <a:gd name="connsiteY172" fmla="*/ 448559 h 6858000"/>
              <a:gd name="connsiteX173" fmla="*/ 201434 w 1605470"/>
              <a:gd name="connsiteY173" fmla="*/ 441529 h 6858000"/>
              <a:gd name="connsiteX174" fmla="*/ 200655 w 1605470"/>
              <a:gd name="connsiteY174" fmla="*/ 428927 h 6858000"/>
              <a:gd name="connsiteX175" fmla="*/ 190059 w 1605470"/>
              <a:gd name="connsiteY175" fmla="*/ 430161 h 6858000"/>
              <a:gd name="connsiteX176" fmla="*/ 167079 w 1605470"/>
              <a:gd name="connsiteY176" fmla="*/ 367211 h 6858000"/>
              <a:gd name="connsiteX177" fmla="*/ 124571 w 1605470"/>
              <a:gd name="connsiteY177" fmla="*/ 302178 h 6858000"/>
              <a:gd name="connsiteX178" fmla="*/ 103243 w 1605470"/>
              <a:gd name="connsiteY178" fmla="*/ 211375 h 6858000"/>
              <a:gd name="connsiteX179" fmla="*/ 94571 w 1605470"/>
              <a:gd name="connsiteY179" fmla="*/ 184179 h 6858000"/>
              <a:gd name="connsiteX180" fmla="*/ 13437 w 1605470"/>
              <a:gd name="connsiteY180" fmla="*/ 19287 h 6858000"/>
              <a:gd name="connsiteX181" fmla="*/ 0 w 1605470"/>
              <a:gd name="connsiteY181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429138 h 6858000"/>
              <a:gd name="connsiteX79" fmla="*/ 715481 w 1605470"/>
              <a:gd name="connsiteY79" fmla="*/ 4214165 h 6858000"/>
              <a:gd name="connsiteX80" fmla="*/ 719554 w 1605470"/>
              <a:gd name="connsiteY80" fmla="*/ 4090296 h 6858000"/>
              <a:gd name="connsiteX81" fmla="*/ 704810 w 1605470"/>
              <a:gd name="connsiteY81" fmla="*/ 4033999 h 6858000"/>
              <a:gd name="connsiteX82" fmla="*/ 705959 w 1605470"/>
              <a:gd name="connsiteY82" fmla="*/ 4031933 h 6858000"/>
              <a:gd name="connsiteX83" fmla="*/ 704535 w 1605470"/>
              <a:gd name="connsiteY83" fmla="*/ 4013953 h 6858000"/>
              <a:gd name="connsiteX84" fmla="*/ 700443 w 1605470"/>
              <a:gd name="connsiteY84" fmla="*/ 4010511 h 6858000"/>
              <a:gd name="connsiteX85" fmla="*/ 698282 w 1605470"/>
              <a:gd name="connsiteY85" fmla="*/ 3998331 h 6858000"/>
              <a:gd name="connsiteX86" fmla="*/ 690830 w 1605470"/>
              <a:gd name="connsiteY86" fmla="*/ 3974753 h 6858000"/>
              <a:gd name="connsiteX87" fmla="*/ 692428 w 1605470"/>
              <a:gd name="connsiteY87" fmla="*/ 3969950 h 6858000"/>
              <a:gd name="connsiteX88" fmla="*/ 685850 w 1605470"/>
              <a:gd name="connsiteY88" fmla="*/ 3933779 h 6858000"/>
              <a:gd name="connsiteX89" fmla="*/ 687181 w 1605470"/>
              <a:gd name="connsiteY89" fmla="*/ 3933093 h 6858000"/>
              <a:gd name="connsiteX90" fmla="*/ 691535 w 1605470"/>
              <a:gd name="connsiteY90" fmla="*/ 3922082 h 6858000"/>
              <a:gd name="connsiteX91" fmla="*/ 696613 w 1605470"/>
              <a:gd name="connsiteY91" fmla="*/ 3901461 h 6858000"/>
              <a:gd name="connsiteX92" fmla="*/ 719207 w 1605470"/>
              <a:gd name="connsiteY92" fmla="*/ 3813873 h 6858000"/>
              <a:gd name="connsiteX93" fmla="*/ 718632 w 1605470"/>
              <a:gd name="connsiteY93" fmla="*/ 3806161 h 6858000"/>
              <a:gd name="connsiteX94" fmla="*/ 718939 w 1605470"/>
              <a:gd name="connsiteY94" fmla="*/ 3805957 h 6858000"/>
              <a:gd name="connsiteX95" fmla="*/ 718966 w 1605470"/>
              <a:gd name="connsiteY95" fmla="*/ 3797724 h 6858000"/>
              <a:gd name="connsiteX96" fmla="*/ 717581 w 1605470"/>
              <a:gd name="connsiteY96" fmla="*/ 3792098 h 6858000"/>
              <a:gd name="connsiteX97" fmla="*/ 716465 w 1605470"/>
              <a:gd name="connsiteY97" fmla="*/ 3777135 h 6858000"/>
              <a:gd name="connsiteX98" fmla="*/ 718198 w 1605470"/>
              <a:gd name="connsiteY98" fmla="*/ 3771656 h 6858000"/>
              <a:gd name="connsiteX99" fmla="*/ 721941 w 1605470"/>
              <a:gd name="connsiteY99" fmla="*/ 3769007 h 6858000"/>
              <a:gd name="connsiteX100" fmla="*/ 721407 w 1605470"/>
              <a:gd name="connsiteY100" fmla="*/ 3767709 h 6858000"/>
              <a:gd name="connsiteX101" fmla="*/ 730103 w 1605470"/>
              <a:gd name="connsiteY101" fmla="*/ 3738082 h 6858000"/>
              <a:gd name="connsiteX102" fmla="*/ 737449 w 1605470"/>
              <a:gd name="connsiteY102" fmla="*/ 3673397 h 6858000"/>
              <a:gd name="connsiteX103" fmla="*/ 736745 w 1605470"/>
              <a:gd name="connsiteY103" fmla="*/ 3637109 h 6858000"/>
              <a:gd name="connsiteX104" fmla="*/ 740188 w 1605470"/>
              <a:gd name="connsiteY104" fmla="*/ 3536883 h 6858000"/>
              <a:gd name="connsiteX105" fmla="*/ 747726 w 1605470"/>
              <a:gd name="connsiteY105" fmla="*/ 3435652 h 6858000"/>
              <a:gd name="connsiteX106" fmla="*/ 774383 w 1605470"/>
              <a:gd name="connsiteY106" fmla="*/ 3381564 h 6858000"/>
              <a:gd name="connsiteX107" fmla="*/ 774870 w 1605470"/>
              <a:gd name="connsiteY107" fmla="*/ 3375761 h 6858000"/>
              <a:gd name="connsiteX108" fmla="*/ 770510 w 1605470"/>
              <a:gd name="connsiteY108" fmla="*/ 3361844 h 6858000"/>
              <a:gd name="connsiteX109" fmla="*/ 767933 w 1605470"/>
              <a:gd name="connsiteY109" fmla="*/ 3356929 h 6858000"/>
              <a:gd name="connsiteX110" fmla="*/ 766158 w 1605470"/>
              <a:gd name="connsiteY110" fmla="*/ 3349058 h 6858000"/>
              <a:gd name="connsiteX111" fmla="*/ 766414 w 1605470"/>
              <a:gd name="connsiteY111" fmla="*/ 3348763 h 6858000"/>
              <a:gd name="connsiteX112" fmla="*/ 764166 w 1605470"/>
              <a:gd name="connsiteY112" fmla="*/ 3341588 h 6858000"/>
              <a:gd name="connsiteX113" fmla="*/ 749397 w 1605470"/>
              <a:gd name="connsiteY113" fmla="*/ 3307769 h 6858000"/>
              <a:gd name="connsiteX114" fmla="*/ 766960 w 1605470"/>
              <a:gd name="connsiteY114" fmla="*/ 3250522 h 6858000"/>
              <a:gd name="connsiteX115" fmla="*/ 767385 w 1605470"/>
              <a:gd name="connsiteY115" fmla="*/ 3229163 h 6858000"/>
              <a:gd name="connsiteX116" fmla="*/ 769208 w 1605470"/>
              <a:gd name="connsiteY116" fmla="*/ 3217217 h 6858000"/>
              <a:gd name="connsiteX117" fmla="*/ 770350 w 1605470"/>
              <a:gd name="connsiteY117" fmla="*/ 3216125 h 6858000"/>
              <a:gd name="connsiteX118" fmla="*/ 756043 w 1605470"/>
              <a:gd name="connsiteY118" fmla="*/ 3183755 h 6858000"/>
              <a:gd name="connsiteX119" fmla="*/ 756544 w 1605470"/>
              <a:gd name="connsiteY119" fmla="*/ 3178642 h 6858000"/>
              <a:gd name="connsiteX120" fmla="*/ 744144 w 1605470"/>
              <a:gd name="connsiteY120" fmla="*/ 3158586 h 6858000"/>
              <a:gd name="connsiteX121" fmla="*/ 739378 w 1605470"/>
              <a:gd name="connsiteY121" fmla="*/ 3147669 h 6858000"/>
              <a:gd name="connsiteX122" fmla="*/ 734648 w 1605470"/>
              <a:gd name="connsiteY122" fmla="*/ 3145733 h 6858000"/>
              <a:gd name="connsiteX123" fmla="*/ 729329 w 1605470"/>
              <a:gd name="connsiteY123" fmla="*/ 3129034 h 6858000"/>
              <a:gd name="connsiteX124" fmla="*/ 729994 w 1605470"/>
              <a:gd name="connsiteY124" fmla="*/ 3126682 h 6858000"/>
              <a:gd name="connsiteX125" fmla="*/ 720862 w 1605470"/>
              <a:gd name="connsiteY125" fmla="*/ 3114519 h 6858000"/>
              <a:gd name="connsiteX126" fmla="*/ 707471 w 1605470"/>
              <a:gd name="connsiteY126" fmla="*/ 3106272 h 6858000"/>
              <a:gd name="connsiteX127" fmla="*/ 680201 w 1605470"/>
              <a:gd name="connsiteY127" fmla="*/ 2958185 h 6858000"/>
              <a:gd name="connsiteX128" fmla="*/ 622815 w 1605470"/>
              <a:gd name="connsiteY128" fmla="*/ 2762989 h 6858000"/>
              <a:gd name="connsiteX129" fmla="*/ 571733 w 1605470"/>
              <a:gd name="connsiteY129" fmla="*/ 2554718 h 6858000"/>
              <a:gd name="connsiteX130" fmla="*/ 551827 w 1605470"/>
              <a:gd name="connsiteY130" fmla="*/ 2485734 h 6858000"/>
              <a:gd name="connsiteX131" fmla="*/ 542550 w 1605470"/>
              <a:gd name="connsiteY131" fmla="*/ 2447068 h 6858000"/>
              <a:gd name="connsiteX132" fmla="*/ 529511 w 1605470"/>
              <a:gd name="connsiteY132" fmla="*/ 2425819 h 6858000"/>
              <a:gd name="connsiteX133" fmla="*/ 528878 w 1605470"/>
              <a:gd name="connsiteY133" fmla="*/ 2408971 h 6858000"/>
              <a:gd name="connsiteX134" fmla="*/ 535510 w 1605470"/>
              <a:gd name="connsiteY134" fmla="*/ 2402874 h 6858000"/>
              <a:gd name="connsiteX135" fmla="*/ 538122 w 1605470"/>
              <a:gd name="connsiteY135" fmla="*/ 2381443 h 6858000"/>
              <a:gd name="connsiteX136" fmla="*/ 514451 w 1605470"/>
              <a:gd name="connsiteY136" fmla="*/ 2261920 h 6858000"/>
              <a:gd name="connsiteX137" fmla="*/ 486968 w 1605470"/>
              <a:gd name="connsiteY137" fmla="*/ 2182937 h 6858000"/>
              <a:gd name="connsiteX138" fmla="*/ 488555 w 1605470"/>
              <a:gd name="connsiteY138" fmla="*/ 2155135 h 6858000"/>
              <a:gd name="connsiteX139" fmla="*/ 486013 w 1605470"/>
              <a:gd name="connsiteY139" fmla="*/ 2118008 h 6858000"/>
              <a:gd name="connsiteX140" fmla="*/ 487006 w 1605470"/>
              <a:gd name="connsiteY140" fmla="*/ 2050531 h 6858000"/>
              <a:gd name="connsiteX141" fmla="*/ 478812 w 1605470"/>
              <a:gd name="connsiteY141" fmla="*/ 1963269 h 6858000"/>
              <a:gd name="connsiteX142" fmla="*/ 442619 w 1605470"/>
              <a:gd name="connsiteY142" fmla="*/ 1910499 h 6858000"/>
              <a:gd name="connsiteX143" fmla="*/ 446785 w 1605470"/>
              <a:gd name="connsiteY143" fmla="*/ 1903212 h 6858000"/>
              <a:gd name="connsiteX144" fmla="*/ 436547 w 1605470"/>
              <a:gd name="connsiteY144" fmla="*/ 1861531 h 6858000"/>
              <a:gd name="connsiteX145" fmla="*/ 390346 w 1605470"/>
              <a:gd name="connsiteY145" fmla="*/ 1732919 h 6858000"/>
              <a:gd name="connsiteX146" fmla="*/ 362657 w 1605470"/>
              <a:gd name="connsiteY146" fmla="*/ 1663540 h 6858000"/>
              <a:gd name="connsiteX147" fmla="*/ 361783 w 1605470"/>
              <a:gd name="connsiteY147" fmla="*/ 1615777 h 6858000"/>
              <a:gd name="connsiteX148" fmla="*/ 342578 w 1605470"/>
              <a:gd name="connsiteY148" fmla="*/ 1563678 h 6858000"/>
              <a:gd name="connsiteX149" fmla="*/ 355658 w 1605470"/>
              <a:gd name="connsiteY149" fmla="*/ 1519474 h 6858000"/>
              <a:gd name="connsiteX150" fmla="*/ 348400 w 1605470"/>
              <a:gd name="connsiteY150" fmla="*/ 1477995 h 6858000"/>
              <a:gd name="connsiteX151" fmla="*/ 334485 w 1605470"/>
              <a:gd name="connsiteY151" fmla="*/ 1373769 h 6858000"/>
              <a:gd name="connsiteX152" fmla="*/ 342792 w 1605470"/>
              <a:gd name="connsiteY152" fmla="*/ 1307086 h 6858000"/>
              <a:gd name="connsiteX153" fmla="*/ 343980 w 1605470"/>
              <a:gd name="connsiteY153" fmla="*/ 1189033 h 6858000"/>
              <a:gd name="connsiteX154" fmla="*/ 348665 w 1605470"/>
              <a:gd name="connsiteY154" fmla="*/ 1168288 h 6858000"/>
              <a:gd name="connsiteX155" fmla="*/ 340947 w 1605470"/>
              <a:gd name="connsiteY155" fmla="*/ 1142577 h 6858000"/>
              <a:gd name="connsiteX156" fmla="*/ 330253 w 1605470"/>
              <a:gd name="connsiteY156" fmla="*/ 1088484 h 6858000"/>
              <a:gd name="connsiteX157" fmla="*/ 318989 w 1605470"/>
              <a:gd name="connsiteY157" fmla="*/ 1016103 h 6858000"/>
              <a:gd name="connsiteX158" fmla="*/ 320445 w 1605470"/>
              <a:gd name="connsiteY158" fmla="*/ 932283 h 6858000"/>
              <a:gd name="connsiteX159" fmla="*/ 322681 w 1605470"/>
              <a:gd name="connsiteY159" fmla="*/ 915925 h 6858000"/>
              <a:gd name="connsiteX160" fmla="*/ 315310 w 1605470"/>
              <a:gd name="connsiteY160" fmla="*/ 896999 h 6858000"/>
              <a:gd name="connsiteX161" fmla="*/ 284718 w 1605470"/>
              <a:gd name="connsiteY161" fmla="*/ 821517 h 6858000"/>
              <a:gd name="connsiteX162" fmla="*/ 263668 w 1605470"/>
              <a:gd name="connsiteY162" fmla="*/ 751353 h 6858000"/>
              <a:gd name="connsiteX163" fmla="*/ 263226 w 1605470"/>
              <a:gd name="connsiteY163" fmla="*/ 721230 h 6858000"/>
              <a:gd name="connsiteX164" fmla="*/ 248897 w 1605470"/>
              <a:gd name="connsiteY164" fmla="*/ 681659 h 6858000"/>
              <a:gd name="connsiteX165" fmla="*/ 234316 w 1605470"/>
              <a:gd name="connsiteY165" fmla="*/ 635218 h 6858000"/>
              <a:gd name="connsiteX166" fmla="*/ 239327 w 1605470"/>
              <a:gd name="connsiteY166" fmla="*/ 613763 h 6858000"/>
              <a:gd name="connsiteX167" fmla="*/ 225269 w 1605470"/>
              <a:gd name="connsiteY167" fmla="*/ 598582 h 6858000"/>
              <a:gd name="connsiteX168" fmla="*/ 224950 w 1605470"/>
              <a:gd name="connsiteY168" fmla="*/ 576846 h 6858000"/>
              <a:gd name="connsiteX169" fmla="*/ 204576 w 1605470"/>
              <a:gd name="connsiteY169" fmla="*/ 530055 h 6858000"/>
              <a:gd name="connsiteX170" fmla="*/ 219064 w 1605470"/>
              <a:gd name="connsiteY170" fmla="*/ 469651 h 6858000"/>
              <a:gd name="connsiteX171" fmla="*/ 195012 w 1605470"/>
              <a:gd name="connsiteY171" fmla="*/ 448559 h 6858000"/>
              <a:gd name="connsiteX172" fmla="*/ 201434 w 1605470"/>
              <a:gd name="connsiteY172" fmla="*/ 441529 h 6858000"/>
              <a:gd name="connsiteX173" fmla="*/ 200655 w 1605470"/>
              <a:gd name="connsiteY173" fmla="*/ 428927 h 6858000"/>
              <a:gd name="connsiteX174" fmla="*/ 190059 w 1605470"/>
              <a:gd name="connsiteY174" fmla="*/ 430161 h 6858000"/>
              <a:gd name="connsiteX175" fmla="*/ 167079 w 1605470"/>
              <a:gd name="connsiteY175" fmla="*/ 367211 h 6858000"/>
              <a:gd name="connsiteX176" fmla="*/ 124571 w 1605470"/>
              <a:gd name="connsiteY176" fmla="*/ 302178 h 6858000"/>
              <a:gd name="connsiteX177" fmla="*/ 103243 w 1605470"/>
              <a:gd name="connsiteY177" fmla="*/ 211375 h 6858000"/>
              <a:gd name="connsiteX178" fmla="*/ 94571 w 1605470"/>
              <a:gd name="connsiteY178" fmla="*/ 184179 h 6858000"/>
              <a:gd name="connsiteX179" fmla="*/ 13437 w 1605470"/>
              <a:gd name="connsiteY179" fmla="*/ 19287 h 6858000"/>
              <a:gd name="connsiteX180" fmla="*/ 0 w 1605470"/>
              <a:gd name="connsiteY180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29578 w 1605470"/>
              <a:gd name="connsiteY77" fmla="*/ 4456787 h 6858000"/>
              <a:gd name="connsiteX78" fmla="*/ 756542 w 1605470"/>
              <a:gd name="connsiteY78" fmla="*/ 4350346 h 6858000"/>
              <a:gd name="connsiteX79" fmla="*/ 715481 w 1605470"/>
              <a:gd name="connsiteY79" fmla="*/ 4214165 h 6858000"/>
              <a:gd name="connsiteX80" fmla="*/ 719554 w 1605470"/>
              <a:gd name="connsiteY80" fmla="*/ 4090296 h 6858000"/>
              <a:gd name="connsiteX81" fmla="*/ 704810 w 1605470"/>
              <a:gd name="connsiteY81" fmla="*/ 4033999 h 6858000"/>
              <a:gd name="connsiteX82" fmla="*/ 705959 w 1605470"/>
              <a:gd name="connsiteY82" fmla="*/ 4031933 h 6858000"/>
              <a:gd name="connsiteX83" fmla="*/ 704535 w 1605470"/>
              <a:gd name="connsiteY83" fmla="*/ 4013953 h 6858000"/>
              <a:gd name="connsiteX84" fmla="*/ 700443 w 1605470"/>
              <a:gd name="connsiteY84" fmla="*/ 4010511 h 6858000"/>
              <a:gd name="connsiteX85" fmla="*/ 698282 w 1605470"/>
              <a:gd name="connsiteY85" fmla="*/ 3998331 h 6858000"/>
              <a:gd name="connsiteX86" fmla="*/ 690830 w 1605470"/>
              <a:gd name="connsiteY86" fmla="*/ 3974753 h 6858000"/>
              <a:gd name="connsiteX87" fmla="*/ 692428 w 1605470"/>
              <a:gd name="connsiteY87" fmla="*/ 3969950 h 6858000"/>
              <a:gd name="connsiteX88" fmla="*/ 685850 w 1605470"/>
              <a:gd name="connsiteY88" fmla="*/ 3933779 h 6858000"/>
              <a:gd name="connsiteX89" fmla="*/ 687181 w 1605470"/>
              <a:gd name="connsiteY89" fmla="*/ 3933093 h 6858000"/>
              <a:gd name="connsiteX90" fmla="*/ 691535 w 1605470"/>
              <a:gd name="connsiteY90" fmla="*/ 3922082 h 6858000"/>
              <a:gd name="connsiteX91" fmla="*/ 696613 w 1605470"/>
              <a:gd name="connsiteY91" fmla="*/ 3901461 h 6858000"/>
              <a:gd name="connsiteX92" fmla="*/ 719207 w 1605470"/>
              <a:gd name="connsiteY92" fmla="*/ 3813873 h 6858000"/>
              <a:gd name="connsiteX93" fmla="*/ 718632 w 1605470"/>
              <a:gd name="connsiteY93" fmla="*/ 3806161 h 6858000"/>
              <a:gd name="connsiteX94" fmla="*/ 718939 w 1605470"/>
              <a:gd name="connsiteY94" fmla="*/ 3805957 h 6858000"/>
              <a:gd name="connsiteX95" fmla="*/ 718966 w 1605470"/>
              <a:gd name="connsiteY95" fmla="*/ 3797724 h 6858000"/>
              <a:gd name="connsiteX96" fmla="*/ 717581 w 1605470"/>
              <a:gd name="connsiteY96" fmla="*/ 3792098 h 6858000"/>
              <a:gd name="connsiteX97" fmla="*/ 716465 w 1605470"/>
              <a:gd name="connsiteY97" fmla="*/ 3777135 h 6858000"/>
              <a:gd name="connsiteX98" fmla="*/ 718198 w 1605470"/>
              <a:gd name="connsiteY98" fmla="*/ 3771656 h 6858000"/>
              <a:gd name="connsiteX99" fmla="*/ 721941 w 1605470"/>
              <a:gd name="connsiteY99" fmla="*/ 3769007 h 6858000"/>
              <a:gd name="connsiteX100" fmla="*/ 721407 w 1605470"/>
              <a:gd name="connsiteY100" fmla="*/ 3767709 h 6858000"/>
              <a:gd name="connsiteX101" fmla="*/ 730103 w 1605470"/>
              <a:gd name="connsiteY101" fmla="*/ 3738082 h 6858000"/>
              <a:gd name="connsiteX102" fmla="*/ 737449 w 1605470"/>
              <a:gd name="connsiteY102" fmla="*/ 3673397 h 6858000"/>
              <a:gd name="connsiteX103" fmla="*/ 736745 w 1605470"/>
              <a:gd name="connsiteY103" fmla="*/ 3637109 h 6858000"/>
              <a:gd name="connsiteX104" fmla="*/ 740188 w 1605470"/>
              <a:gd name="connsiteY104" fmla="*/ 3536883 h 6858000"/>
              <a:gd name="connsiteX105" fmla="*/ 747726 w 1605470"/>
              <a:gd name="connsiteY105" fmla="*/ 3435652 h 6858000"/>
              <a:gd name="connsiteX106" fmla="*/ 774383 w 1605470"/>
              <a:gd name="connsiteY106" fmla="*/ 3381564 h 6858000"/>
              <a:gd name="connsiteX107" fmla="*/ 774870 w 1605470"/>
              <a:gd name="connsiteY107" fmla="*/ 3375761 h 6858000"/>
              <a:gd name="connsiteX108" fmla="*/ 770510 w 1605470"/>
              <a:gd name="connsiteY108" fmla="*/ 3361844 h 6858000"/>
              <a:gd name="connsiteX109" fmla="*/ 767933 w 1605470"/>
              <a:gd name="connsiteY109" fmla="*/ 3356929 h 6858000"/>
              <a:gd name="connsiteX110" fmla="*/ 766158 w 1605470"/>
              <a:gd name="connsiteY110" fmla="*/ 3349058 h 6858000"/>
              <a:gd name="connsiteX111" fmla="*/ 766414 w 1605470"/>
              <a:gd name="connsiteY111" fmla="*/ 3348763 h 6858000"/>
              <a:gd name="connsiteX112" fmla="*/ 764166 w 1605470"/>
              <a:gd name="connsiteY112" fmla="*/ 3341588 h 6858000"/>
              <a:gd name="connsiteX113" fmla="*/ 749397 w 1605470"/>
              <a:gd name="connsiteY113" fmla="*/ 3307769 h 6858000"/>
              <a:gd name="connsiteX114" fmla="*/ 766960 w 1605470"/>
              <a:gd name="connsiteY114" fmla="*/ 3250522 h 6858000"/>
              <a:gd name="connsiteX115" fmla="*/ 767385 w 1605470"/>
              <a:gd name="connsiteY115" fmla="*/ 3229163 h 6858000"/>
              <a:gd name="connsiteX116" fmla="*/ 769208 w 1605470"/>
              <a:gd name="connsiteY116" fmla="*/ 3217217 h 6858000"/>
              <a:gd name="connsiteX117" fmla="*/ 770350 w 1605470"/>
              <a:gd name="connsiteY117" fmla="*/ 3216125 h 6858000"/>
              <a:gd name="connsiteX118" fmla="*/ 756043 w 1605470"/>
              <a:gd name="connsiteY118" fmla="*/ 3183755 h 6858000"/>
              <a:gd name="connsiteX119" fmla="*/ 756544 w 1605470"/>
              <a:gd name="connsiteY119" fmla="*/ 3178642 h 6858000"/>
              <a:gd name="connsiteX120" fmla="*/ 744144 w 1605470"/>
              <a:gd name="connsiteY120" fmla="*/ 3158586 h 6858000"/>
              <a:gd name="connsiteX121" fmla="*/ 739378 w 1605470"/>
              <a:gd name="connsiteY121" fmla="*/ 3147669 h 6858000"/>
              <a:gd name="connsiteX122" fmla="*/ 734648 w 1605470"/>
              <a:gd name="connsiteY122" fmla="*/ 3145733 h 6858000"/>
              <a:gd name="connsiteX123" fmla="*/ 729329 w 1605470"/>
              <a:gd name="connsiteY123" fmla="*/ 3129034 h 6858000"/>
              <a:gd name="connsiteX124" fmla="*/ 729994 w 1605470"/>
              <a:gd name="connsiteY124" fmla="*/ 3126682 h 6858000"/>
              <a:gd name="connsiteX125" fmla="*/ 720862 w 1605470"/>
              <a:gd name="connsiteY125" fmla="*/ 3114519 h 6858000"/>
              <a:gd name="connsiteX126" fmla="*/ 707471 w 1605470"/>
              <a:gd name="connsiteY126" fmla="*/ 3106272 h 6858000"/>
              <a:gd name="connsiteX127" fmla="*/ 680201 w 1605470"/>
              <a:gd name="connsiteY127" fmla="*/ 2958185 h 6858000"/>
              <a:gd name="connsiteX128" fmla="*/ 622815 w 1605470"/>
              <a:gd name="connsiteY128" fmla="*/ 2762989 h 6858000"/>
              <a:gd name="connsiteX129" fmla="*/ 571733 w 1605470"/>
              <a:gd name="connsiteY129" fmla="*/ 2554718 h 6858000"/>
              <a:gd name="connsiteX130" fmla="*/ 551827 w 1605470"/>
              <a:gd name="connsiteY130" fmla="*/ 2485734 h 6858000"/>
              <a:gd name="connsiteX131" fmla="*/ 542550 w 1605470"/>
              <a:gd name="connsiteY131" fmla="*/ 2447068 h 6858000"/>
              <a:gd name="connsiteX132" fmla="*/ 529511 w 1605470"/>
              <a:gd name="connsiteY132" fmla="*/ 2425819 h 6858000"/>
              <a:gd name="connsiteX133" fmla="*/ 528878 w 1605470"/>
              <a:gd name="connsiteY133" fmla="*/ 2408971 h 6858000"/>
              <a:gd name="connsiteX134" fmla="*/ 535510 w 1605470"/>
              <a:gd name="connsiteY134" fmla="*/ 2402874 h 6858000"/>
              <a:gd name="connsiteX135" fmla="*/ 538122 w 1605470"/>
              <a:gd name="connsiteY135" fmla="*/ 2381443 h 6858000"/>
              <a:gd name="connsiteX136" fmla="*/ 514451 w 1605470"/>
              <a:gd name="connsiteY136" fmla="*/ 2261920 h 6858000"/>
              <a:gd name="connsiteX137" fmla="*/ 486968 w 1605470"/>
              <a:gd name="connsiteY137" fmla="*/ 2182937 h 6858000"/>
              <a:gd name="connsiteX138" fmla="*/ 488555 w 1605470"/>
              <a:gd name="connsiteY138" fmla="*/ 2155135 h 6858000"/>
              <a:gd name="connsiteX139" fmla="*/ 486013 w 1605470"/>
              <a:gd name="connsiteY139" fmla="*/ 2118008 h 6858000"/>
              <a:gd name="connsiteX140" fmla="*/ 487006 w 1605470"/>
              <a:gd name="connsiteY140" fmla="*/ 2050531 h 6858000"/>
              <a:gd name="connsiteX141" fmla="*/ 478812 w 1605470"/>
              <a:gd name="connsiteY141" fmla="*/ 1963269 h 6858000"/>
              <a:gd name="connsiteX142" fmla="*/ 442619 w 1605470"/>
              <a:gd name="connsiteY142" fmla="*/ 1910499 h 6858000"/>
              <a:gd name="connsiteX143" fmla="*/ 446785 w 1605470"/>
              <a:gd name="connsiteY143" fmla="*/ 1903212 h 6858000"/>
              <a:gd name="connsiteX144" fmla="*/ 436547 w 1605470"/>
              <a:gd name="connsiteY144" fmla="*/ 1861531 h 6858000"/>
              <a:gd name="connsiteX145" fmla="*/ 390346 w 1605470"/>
              <a:gd name="connsiteY145" fmla="*/ 1732919 h 6858000"/>
              <a:gd name="connsiteX146" fmla="*/ 362657 w 1605470"/>
              <a:gd name="connsiteY146" fmla="*/ 1663540 h 6858000"/>
              <a:gd name="connsiteX147" fmla="*/ 361783 w 1605470"/>
              <a:gd name="connsiteY147" fmla="*/ 1615777 h 6858000"/>
              <a:gd name="connsiteX148" fmla="*/ 342578 w 1605470"/>
              <a:gd name="connsiteY148" fmla="*/ 1563678 h 6858000"/>
              <a:gd name="connsiteX149" fmla="*/ 355658 w 1605470"/>
              <a:gd name="connsiteY149" fmla="*/ 1519474 h 6858000"/>
              <a:gd name="connsiteX150" fmla="*/ 348400 w 1605470"/>
              <a:gd name="connsiteY150" fmla="*/ 1477995 h 6858000"/>
              <a:gd name="connsiteX151" fmla="*/ 334485 w 1605470"/>
              <a:gd name="connsiteY151" fmla="*/ 1373769 h 6858000"/>
              <a:gd name="connsiteX152" fmla="*/ 342792 w 1605470"/>
              <a:gd name="connsiteY152" fmla="*/ 1307086 h 6858000"/>
              <a:gd name="connsiteX153" fmla="*/ 343980 w 1605470"/>
              <a:gd name="connsiteY153" fmla="*/ 1189033 h 6858000"/>
              <a:gd name="connsiteX154" fmla="*/ 348665 w 1605470"/>
              <a:gd name="connsiteY154" fmla="*/ 1168288 h 6858000"/>
              <a:gd name="connsiteX155" fmla="*/ 340947 w 1605470"/>
              <a:gd name="connsiteY155" fmla="*/ 1142577 h 6858000"/>
              <a:gd name="connsiteX156" fmla="*/ 330253 w 1605470"/>
              <a:gd name="connsiteY156" fmla="*/ 1088484 h 6858000"/>
              <a:gd name="connsiteX157" fmla="*/ 318989 w 1605470"/>
              <a:gd name="connsiteY157" fmla="*/ 1016103 h 6858000"/>
              <a:gd name="connsiteX158" fmla="*/ 320445 w 1605470"/>
              <a:gd name="connsiteY158" fmla="*/ 932283 h 6858000"/>
              <a:gd name="connsiteX159" fmla="*/ 322681 w 1605470"/>
              <a:gd name="connsiteY159" fmla="*/ 915925 h 6858000"/>
              <a:gd name="connsiteX160" fmla="*/ 315310 w 1605470"/>
              <a:gd name="connsiteY160" fmla="*/ 896999 h 6858000"/>
              <a:gd name="connsiteX161" fmla="*/ 284718 w 1605470"/>
              <a:gd name="connsiteY161" fmla="*/ 821517 h 6858000"/>
              <a:gd name="connsiteX162" fmla="*/ 263668 w 1605470"/>
              <a:gd name="connsiteY162" fmla="*/ 751353 h 6858000"/>
              <a:gd name="connsiteX163" fmla="*/ 263226 w 1605470"/>
              <a:gd name="connsiteY163" fmla="*/ 721230 h 6858000"/>
              <a:gd name="connsiteX164" fmla="*/ 248897 w 1605470"/>
              <a:gd name="connsiteY164" fmla="*/ 681659 h 6858000"/>
              <a:gd name="connsiteX165" fmla="*/ 234316 w 1605470"/>
              <a:gd name="connsiteY165" fmla="*/ 635218 h 6858000"/>
              <a:gd name="connsiteX166" fmla="*/ 239327 w 1605470"/>
              <a:gd name="connsiteY166" fmla="*/ 613763 h 6858000"/>
              <a:gd name="connsiteX167" fmla="*/ 225269 w 1605470"/>
              <a:gd name="connsiteY167" fmla="*/ 598582 h 6858000"/>
              <a:gd name="connsiteX168" fmla="*/ 224950 w 1605470"/>
              <a:gd name="connsiteY168" fmla="*/ 576846 h 6858000"/>
              <a:gd name="connsiteX169" fmla="*/ 204576 w 1605470"/>
              <a:gd name="connsiteY169" fmla="*/ 530055 h 6858000"/>
              <a:gd name="connsiteX170" fmla="*/ 219064 w 1605470"/>
              <a:gd name="connsiteY170" fmla="*/ 469651 h 6858000"/>
              <a:gd name="connsiteX171" fmla="*/ 195012 w 1605470"/>
              <a:gd name="connsiteY171" fmla="*/ 448559 h 6858000"/>
              <a:gd name="connsiteX172" fmla="*/ 201434 w 1605470"/>
              <a:gd name="connsiteY172" fmla="*/ 441529 h 6858000"/>
              <a:gd name="connsiteX173" fmla="*/ 200655 w 1605470"/>
              <a:gd name="connsiteY173" fmla="*/ 428927 h 6858000"/>
              <a:gd name="connsiteX174" fmla="*/ 190059 w 1605470"/>
              <a:gd name="connsiteY174" fmla="*/ 430161 h 6858000"/>
              <a:gd name="connsiteX175" fmla="*/ 167079 w 1605470"/>
              <a:gd name="connsiteY175" fmla="*/ 367211 h 6858000"/>
              <a:gd name="connsiteX176" fmla="*/ 124571 w 1605470"/>
              <a:gd name="connsiteY176" fmla="*/ 302178 h 6858000"/>
              <a:gd name="connsiteX177" fmla="*/ 103243 w 1605470"/>
              <a:gd name="connsiteY177" fmla="*/ 211375 h 6858000"/>
              <a:gd name="connsiteX178" fmla="*/ 94571 w 1605470"/>
              <a:gd name="connsiteY178" fmla="*/ 184179 h 6858000"/>
              <a:gd name="connsiteX179" fmla="*/ 13437 w 1605470"/>
              <a:gd name="connsiteY179" fmla="*/ 19287 h 6858000"/>
              <a:gd name="connsiteX180" fmla="*/ 0 w 1605470"/>
              <a:gd name="connsiteY180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38263 w 1605470"/>
              <a:gd name="connsiteY77" fmla="*/ 4444346 h 6858000"/>
              <a:gd name="connsiteX78" fmla="*/ 756542 w 1605470"/>
              <a:gd name="connsiteY78" fmla="*/ 4350346 h 6858000"/>
              <a:gd name="connsiteX79" fmla="*/ 715481 w 1605470"/>
              <a:gd name="connsiteY79" fmla="*/ 4214165 h 6858000"/>
              <a:gd name="connsiteX80" fmla="*/ 719554 w 1605470"/>
              <a:gd name="connsiteY80" fmla="*/ 4090296 h 6858000"/>
              <a:gd name="connsiteX81" fmla="*/ 704810 w 1605470"/>
              <a:gd name="connsiteY81" fmla="*/ 4033999 h 6858000"/>
              <a:gd name="connsiteX82" fmla="*/ 705959 w 1605470"/>
              <a:gd name="connsiteY82" fmla="*/ 4031933 h 6858000"/>
              <a:gd name="connsiteX83" fmla="*/ 704535 w 1605470"/>
              <a:gd name="connsiteY83" fmla="*/ 4013953 h 6858000"/>
              <a:gd name="connsiteX84" fmla="*/ 700443 w 1605470"/>
              <a:gd name="connsiteY84" fmla="*/ 4010511 h 6858000"/>
              <a:gd name="connsiteX85" fmla="*/ 698282 w 1605470"/>
              <a:gd name="connsiteY85" fmla="*/ 3998331 h 6858000"/>
              <a:gd name="connsiteX86" fmla="*/ 690830 w 1605470"/>
              <a:gd name="connsiteY86" fmla="*/ 3974753 h 6858000"/>
              <a:gd name="connsiteX87" fmla="*/ 692428 w 1605470"/>
              <a:gd name="connsiteY87" fmla="*/ 3969950 h 6858000"/>
              <a:gd name="connsiteX88" fmla="*/ 685850 w 1605470"/>
              <a:gd name="connsiteY88" fmla="*/ 3933779 h 6858000"/>
              <a:gd name="connsiteX89" fmla="*/ 687181 w 1605470"/>
              <a:gd name="connsiteY89" fmla="*/ 3933093 h 6858000"/>
              <a:gd name="connsiteX90" fmla="*/ 691535 w 1605470"/>
              <a:gd name="connsiteY90" fmla="*/ 3922082 h 6858000"/>
              <a:gd name="connsiteX91" fmla="*/ 696613 w 1605470"/>
              <a:gd name="connsiteY91" fmla="*/ 3901461 h 6858000"/>
              <a:gd name="connsiteX92" fmla="*/ 719207 w 1605470"/>
              <a:gd name="connsiteY92" fmla="*/ 3813873 h 6858000"/>
              <a:gd name="connsiteX93" fmla="*/ 718632 w 1605470"/>
              <a:gd name="connsiteY93" fmla="*/ 3806161 h 6858000"/>
              <a:gd name="connsiteX94" fmla="*/ 718939 w 1605470"/>
              <a:gd name="connsiteY94" fmla="*/ 3805957 h 6858000"/>
              <a:gd name="connsiteX95" fmla="*/ 718966 w 1605470"/>
              <a:gd name="connsiteY95" fmla="*/ 3797724 h 6858000"/>
              <a:gd name="connsiteX96" fmla="*/ 717581 w 1605470"/>
              <a:gd name="connsiteY96" fmla="*/ 3792098 h 6858000"/>
              <a:gd name="connsiteX97" fmla="*/ 716465 w 1605470"/>
              <a:gd name="connsiteY97" fmla="*/ 3777135 h 6858000"/>
              <a:gd name="connsiteX98" fmla="*/ 718198 w 1605470"/>
              <a:gd name="connsiteY98" fmla="*/ 3771656 h 6858000"/>
              <a:gd name="connsiteX99" fmla="*/ 721941 w 1605470"/>
              <a:gd name="connsiteY99" fmla="*/ 3769007 h 6858000"/>
              <a:gd name="connsiteX100" fmla="*/ 721407 w 1605470"/>
              <a:gd name="connsiteY100" fmla="*/ 3767709 h 6858000"/>
              <a:gd name="connsiteX101" fmla="*/ 730103 w 1605470"/>
              <a:gd name="connsiteY101" fmla="*/ 3738082 h 6858000"/>
              <a:gd name="connsiteX102" fmla="*/ 737449 w 1605470"/>
              <a:gd name="connsiteY102" fmla="*/ 3673397 h 6858000"/>
              <a:gd name="connsiteX103" fmla="*/ 736745 w 1605470"/>
              <a:gd name="connsiteY103" fmla="*/ 3637109 h 6858000"/>
              <a:gd name="connsiteX104" fmla="*/ 740188 w 1605470"/>
              <a:gd name="connsiteY104" fmla="*/ 3536883 h 6858000"/>
              <a:gd name="connsiteX105" fmla="*/ 747726 w 1605470"/>
              <a:gd name="connsiteY105" fmla="*/ 3435652 h 6858000"/>
              <a:gd name="connsiteX106" fmla="*/ 774383 w 1605470"/>
              <a:gd name="connsiteY106" fmla="*/ 3381564 h 6858000"/>
              <a:gd name="connsiteX107" fmla="*/ 774870 w 1605470"/>
              <a:gd name="connsiteY107" fmla="*/ 3375761 h 6858000"/>
              <a:gd name="connsiteX108" fmla="*/ 770510 w 1605470"/>
              <a:gd name="connsiteY108" fmla="*/ 3361844 h 6858000"/>
              <a:gd name="connsiteX109" fmla="*/ 767933 w 1605470"/>
              <a:gd name="connsiteY109" fmla="*/ 3356929 h 6858000"/>
              <a:gd name="connsiteX110" fmla="*/ 766158 w 1605470"/>
              <a:gd name="connsiteY110" fmla="*/ 3349058 h 6858000"/>
              <a:gd name="connsiteX111" fmla="*/ 766414 w 1605470"/>
              <a:gd name="connsiteY111" fmla="*/ 3348763 h 6858000"/>
              <a:gd name="connsiteX112" fmla="*/ 764166 w 1605470"/>
              <a:gd name="connsiteY112" fmla="*/ 3341588 h 6858000"/>
              <a:gd name="connsiteX113" fmla="*/ 749397 w 1605470"/>
              <a:gd name="connsiteY113" fmla="*/ 3307769 h 6858000"/>
              <a:gd name="connsiteX114" fmla="*/ 766960 w 1605470"/>
              <a:gd name="connsiteY114" fmla="*/ 3250522 h 6858000"/>
              <a:gd name="connsiteX115" fmla="*/ 767385 w 1605470"/>
              <a:gd name="connsiteY115" fmla="*/ 3229163 h 6858000"/>
              <a:gd name="connsiteX116" fmla="*/ 769208 w 1605470"/>
              <a:gd name="connsiteY116" fmla="*/ 3217217 h 6858000"/>
              <a:gd name="connsiteX117" fmla="*/ 770350 w 1605470"/>
              <a:gd name="connsiteY117" fmla="*/ 3216125 h 6858000"/>
              <a:gd name="connsiteX118" fmla="*/ 756043 w 1605470"/>
              <a:gd name="connsiteY118" fmla="*/ 3183755 h 6858000"/>
              <a:gd name="connsiteX119" fmla="*/ 756544 w 1605470"/>
              <a:gd name="connsiteY119" fmla="*/ 3178642 h 6858000"/>
              <a:gd name="connsiteX120" fmla="*/ 744144 w 1605470"/>
              <a:gd name="connsiteY120" fmla="*/ 3158586 h 6858000"/>
              <a:gd name="connsiteX121" fmla="*/ 739378 w 1605470"/>
              <a:gd name="connsiteY121" fmla="*/ 3147669 h 6858000"/>
              <a:gd name="connsiteX122" fmla="*/ 734648 w 1605470"/>
              <a:gd name="connsiteY122" fmla="*/ 3145733 h 6858000"/>
              <a:gd name="connsiteX123" fmla="*/ 729329 w 1605470"/>
              <a:gd name="connsiteY123" fmla="*/ 3129034 h 6858000"/>
              <a:gd name="connsiteX124" fmla="*/ 729994 w 1605470"/>
              <a:gd name="connsiteY124" fmla="*/ 3126682 h 6858000"/>
              <a:gd name="connsiteX125" fmla="*/ 720862 w 1605470"/>
              <a:gd name="connsiteY125" fmla="*/ 3114519 h 6858000"/>
              <a:gd name="connsiteX126" fmla="*/ 707471 w 1605470"/>
              <a:gd name="connsiteY126" fmla="*/ 3106272 h 6858000"/>
              <a:gd name="connsiteX127" fmla="*/ 680201 w 1605470"/>
              <a:gd name="connsiteY127" fmla="*/ 2958185 h 6858000"/>
              <a:gd name="connsiteX128" fmla="*/ 622815 w 1605470"/>
              <a:gd name="connsiteY128" fmla="*/ 2762989 h 6858000"/>
              <a:gd name="connsiteX129" fmla="*/ 571733 w 1605470"/>
              <a:gd name="connsiteY129" fmla="*/ 2554718 h 6858000"/>
              <a:gd name="connsiteX130" fmla="*/ 551827 w 1605470"/>
              <a:gd name="connsiteY130" fmla="*/ 2485734 h 6858000"/>
              <a:gd name="connsiteX131" fmla="*/ 542550 w 1605470"/>
              <a:gd name="connsiteY131" fmla="*/ 2447068 h 6858000"/>
              <a:gd name="connsiteX132" fmla="*/ 529511 w 1605470"/>
              <a:gd name="connsiteY132" fmla="*/ 2425819 h 6858000"/>
              <a:gd name="connsiteX133" fmla="*/ 528878 w 1605470"/>
              <a:gd name="connsiteY133" fmla="*/ 2408971 h 6858000"/>
              <a:gd name="connsiteX134" fmla="*/ 535510 w 1605470"/>
              <a:gd name="connsiteY134" fmla="*/ 2402874 h 6858000"/>
              <a:gd name="connsiteX135" fmla="*/ 538122 w 1605470"/>
              <a:gd name="connsiteY135" fmla="*/ 2381443 h 6858000"/>
              <a:gd name="connsiteX136" fmla="*/ 514451 w 1605470"/>
              <a:gd name="connsiteY136" fmla="*/ 2261920 h 6858000"/>
              <a:gd name="connsiteX137" fmla="*/ 486968 w 1605470"/>
              <a:gd name="connsiteY137" fmla="*/ 2182937 h 6858000"/>
              <a:gd name="connsiteX138" fmla="*/ 488555 w 1605470"/>
              <a:gd name="connsiteY138" fmla="*/ 2155135 h 6858000"/>
              <a:gd name="connsiteX139" fmla="*/ 486013 w 1605470"/>
              <a:gd name="connsiteY139" fmla="*/ 2118008 h 6858000"/>
              <a:gd name="connsiteX140" fmla="*/ 487006 w 1605470"/>
              <a:gd name="connsiteY140" fmla="*/ 2050531 h 6858000"/>
              <a:gd name="connsiteX141" fmla="*/ 478812 w 1605470"/>
              <a:gd name="connsiteY141" fmla="*/ 1963269 h 6858000"/>
              <a:gd name="connsiteX142" fmla="*/ 442619 w 1605470"/>
              <a:gd name="connsiteY142" fmla="*/ 1910499 h 6858000"/>
              <a:gd name="connsiteX143" fmla="*/ 446785 w 1605470"/>
              <a:gd name="connsiteY143" fmla="*/ 1903212 h 6858000"/>
              <a:gd name="connsiteX144" fmla="*/ 436547 w 1605470"/>
              <a:gd name="connsiteY144" fmla="*/ 1861531 h 6858000"/>
              <a:gd name="connsiteX145" fmla="*/ 390346 w 1605470"/>
              <a:gd name="connsiteY145" fmla="*/ 1732919 h 6858000"/>
              <a:gd name="connsiteX146" fmla="*/ 362657 w 1605470"/>
              <a:gd name="connsiteY146" fmla="*/ 1663540 h 6858000"/>
              <a:gd name="connsiteX147" fmla="*/ 361783 w 1605470"/>
              <a:gd name="connsiteY147" fmla="*/ 1615777 h 6858000"/>
              <a:gd name="connsiteX148" fmla="*/ 342578 w 1605470"/>
              <a:gd name="connsiteY148" fmla="*/ 1563678 h 6858000"/>
              <a:gd name="connsiteX149" fmla="*/ 355658 w 1605470"/>
              <a:gd name="connsiteY149" fmla="*/ 1519474 h 6858000"/>
              <a:gd name="connsiteX150" fmla="*/ 348400 w 1605470"/>
              <a:gd name="connsiteY150" fmla="*/ 1477995 h 6858000"/>
              <a:gd name="connsiteX151" fmla="*/ 334485 w 1605470"/>
              <a:gd name="connsiteY151" fmla="*/ 1373769 h 6858000"/>
              <a:gd name="connsiteX152" fmla="*/ 342792 w 1605470"/>
              <a:gd name="connsiteY152" fmla="*/ 1307086 h 6858000"/>
              <a:gd name="connsiteX153" fmla="*/ 343980 w 1605470"/>
              <a:gd name="connsiteY153" fmla="*/ 1189033 h 6858000"/>
              <a:gd name="connsiteX154" fmla="*/ 348665 w 1605470"/>
              <a:gd name="connsiteY154" fmla="*/ 1168288 h 6858000"/>
              <a:gd name="connsiteX155" fmla="*/ 340947 w 1605470"/>
              <a:gd name="connsiteY155" fmla="*/ 1142577 h 6858000"/>
              <a:gd name="connsiteX156" fmla="*/ 330253 w 1605470"/>
              <a:gd name="connsiteY156" fmla="*/ 1088484 h 6858000"/>
              <a:gd name="connsiteX157" fmla="*/ 318989 w 1605470"/>
              <a:gd name="connsiteY157" fmla="*/ 1016103 h 6858000"/>
              <a:gd name="connsiteX158" fmla="*/ 320445 w 1605470"/>
              <a:gd name="connsiteY158" fmla="*/ 932283 h 6858000"/>
              <a:gd name="connsiteX159" fmla="*/ 322681 w 1605470"/>
              <a:gd name="connsiteY159" fmla="*/ 915925 h 6858000"/>
              <a:gd name="connsiteX160" fmla="*/ 315310 w 1605470"/>
              <a:gd name="connsiteY160" fmla="*/ 896999 h 6858000"/>
              <a:gd name="connsiteX161" fmla="*/ 284718 w 1605470"/>
              <a:gd name="connsiteY161" fmla="*/ 821517 h 6858000"/>
              <a:gd name="connsiteX162" fmla="*/ 263668 w 1605470"/>
              <a:gd name="connsiteY162" fmla="*/ 751353 h 6858000"/>
              <a:gd name="connsiteX163" fmla="*/ 263226 w 1605470"/>
              <a:gd name="connsiteY163" fmla="*/ 721230 h 6858000"/>
              <a:gd name="connsiteX164" fmla="*/ 248897 w 1605470"/>
              <a:gd name="connsiteY164" fmla="*/ 681659 h 6858000"/>
              <a:gd name="connsiteX165" fmla="*/ 234316 w 1605470"/>
              <a:gd name="connsiteY165" fmla="*/ 635218 h 6858000"/>
              <a:gd name="connsiteX166" fmla="*/ 239327 w 1605470"/>
              <a:gd name="connsiteY166" fmla="*/ 613763 h 6858000"/>
              <a:gd name="connsiteX167" fmla="*/ 225269 w 1605470"/>
              <a:gd name="connsiteY167" fmla="*/ 598582 h 6858000"/>
              <a:gd name="connsiteX168" fmla="*/ 224950 w 1605470"/>
              <a:gd name="connsiteY168" fmla="*/ 576846 h 6858000"/>
              <a:gd name="connsiteX169" fmla="*/ 204576 w 1605470"/>
              <a:gd name="connsiteY169" fmla="*/ 530055 h 6858000"/>
              <a:gd name="connsiteX170" fmla="*/ 219064 w 1605470"/>
              <a:gd name="connsiteY170" fmla="*/ 469651 h 6858000"/>
              <a:gd name="connsiteX171" fmla="*/ 195012 w 1605470"/>
              <a:gd name="connsiteY171" fmla="*/ 448559 h 6858000"/>
              <a:gd name="connsiteX172" fmla="*/ 201434 w 1605470"/>
              <a:gd name="connsiteY172" fmla="*/ 441529 h 6858000"/>
              <a:gd name="connsiteX173" fmla="*/ 200655 w 1605470"/>
              <a:gd name="connsiteY173" fmla="*/ 428927 h 6858000"/>
              <a:gd name="connsiteX174" fmla="*/ 190059 w 1605470"/>
              <a:gd name="connsiteY174" fmla="*/ 430161 h 6858000"/>
              <a:gd name="connsiteX175" fmla="*/ 167079 w 1605470"/>
              <a:gd name="connsiteY175" fmla="*/ 367211 h 6858000"/>
              <a:gd name="connsiteX176" fmla="*/ 124571 w 1605470"/>
              <a:gd name="connsiteY176" fmla="*/ 302178 h 6858000"/>
              <a:gd name="connsiteX177" fmla="*/ 103243 w 1605470"/>
              <a:gd name="connsiteY177" fmla="*/ 211375 h 6858000"/>
              <a:gd name="connsiteX178" fmla="*/ 94571 w 1605470"/>
              <a:gd name="connsiteY178" fmla="*/ 184179 h 6858000"/>
              <a:gd name="connsiteX179" fmla="*/ 13437 w 1605470"/>
              <a:gd name="connsiteY179" fmla="*/ 19287 h 6858000"/>
              <a:gd name="connsiteX180" fmla="*/ 0 w 1605470"/>
              <a:gd name="connsiteY180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62965 h 6858000"/>
              <a:gd name="connsiteX77" fmla="*/ 738263 w 1605470"/>
              <a:gd name="connsiteY77" fmla="*/ 4444346 h 6858000"/>
              <a:gd name="connsiteX78" fmla="*/ 756542 w 1605470"/>
              <a:gd name="connsiteY78" fmla="*/ 4350346 h 6858000"/>
              <a:gd name="connsiteX79" fmla="*/ 715481 w 1605470"/>
              <a:gd name="connsiteY79" fmla="*/ 4214165 h 6858000"/>
              <a:gd name="connsiteX80" fmla="*/ 719554 w 1605470"/>
              <a:gd name="connsiteY80" fmla="*/ 4090296 h 6858000"/>
              <a:gd name="connsiteX81" fmla="*/ 704810 w 1605470"/>
              <a:gd name="connsiteY81" fmla="*/ 4033999 h 6858000"/>
              <a:gd name="connsiteX82" fmla="*/ 705959 w 1605470"/>
              <a:gd name="connsiteY82" fmla="*/ 4031933 h 6858000"/>
              <a:gd name="connsiteX83" fmla="*/ 704535 w 1605470"/>
              <a:gd name="connsiteY83" fmla="*/ 4013953 h 6858000"/>
              <a:gd name="connsiteX84" fmla="*/ 700443 w 1605470"/>
              <a:gd name="connsiteY84" fmla="*/ 4010511 h 6858000"/>
              <a:gd name="connsiteX85" fmla="*/ 698282 w 1605470"/>
              <a:gd name="connsiteY85" fmla="*/ 3998331 h 6858000"/>
              <a:gd name="connsiteX86" fmla="*/ 690830 w 1605470"/>
              <a:gd name="connsiteY86" fmla="*/ 3974753 h 6858000"/>
              <a:gd name="connsiteX87" fmla="*/ 692428 w 1605470"/>
              <a:gd name="connsiteY87" fmla="*/ 3969950 h 6858000"/>
              <a:gd name="connsiteX88" fmla="*/ 685850 w 1605470"/>
              <a:gd name="connsiteY88" fmla="*/ 3933779 h 6858000"/>
              <a:gd name="connsiteX89" fmla="*/ 687181 w 1605470"/>
              <a:gd name="connsiteY89" fmla="*/ 3933093 h 6858000"/>
              <a:gd name="connsiteX90" fmla="*/ 691535 w 1605470"/>
              <a:gd name="connsiteY90" fmla="*/ 3922082 h 6858000"/>
              <a:gd name="connsiteX91" fmla="*/ 696613 w 1605470"/>
              <a:gd name="connsiteY91" fmla="*/ 3901461 h 6858000"/>
              <a:gd name="connsiteX92" fmla="*/ 719207 w 1605470"/>
              <a:gd name="connsiteY92" fmla="*/ 3813873 h 6858000"/>
              <a:gd name="connsiteX93" fmla="*/ 718632 w 1605470"/>
              <a:gd name="connsiteY93" fmla="*/ 3806161 h 6858000"/>
              <a:gd name="connsiteX94" fmla="*/ 718939 w 1605470"/>
              <a:gd name="connsiteY94" fmla="*/ 3805957 h 6858000"/>
              <a:gd name="connsiteX95" fmla="*/ 718966 w 1605470"/>
              <a:gd name="connsiteY95" fmla="*/ 3797724 h 6858000"/>
              <a:gd name="connsiteX96" fmla="*/ 717581 w 1605470"/>
              <a:gd name="connsiteY96" fmla="*/ 3792098 h 6858000"/>
              <a:gd name="connsiteX97" fmla="*/ 716465 w 1605470"/>
              <a:gd name="connsiteY97" fmla="*/ 3777135 h 6858000"/>
              <a:gd name="connsiteX98" fmla="*/ 718198 w 1605470"/>
              <a:gd name="connsiteY98" fmla="*/ 3771656 h 6858000"/>
              <a:gd name="connsiteX99" fmla="*/ 721941 w 1605470"/>
              <a:gd name="connsiteY99" fmla="*/ 3769007 h 6858000"/>
              <a:gd name="connsiteX100" fmla="*/ 721407 w 1605470"/>
              <a:gd name="connsiteY100" fmla="*/ 3767709 h 6858000"/>
              <a:gd name="connsiteX101" fmla="*/ 730103 w 1605470"/>
              <a:gd name="connsiteY101" fmla="*/ 3738082 h 6858000"/>
              <a:gd name="connsiteX102" fmla="*/ 737449 w 1605470"/>
              <a:gd name="connsiteY102" fmla="*/ 3673397 h 6858000"/>
              <a:gd name="connsiteX103" fmla="*/ 736745 w 1605470"/>
              <a:gd name="connsiteY103" fmla="*/ 3637109 h 6858000"/>
              <a:gd name="connsiteX104" fmla="*/ 740188 w 1605470"/>
              <a:gd name="connsiteY104" fmla="*/ 3536883 h 6858000"/>
              <a:gd name="connsiteX105" fmla="*/ 747726 w 1605470"/>
              <a:gd name="connsiteY105" fmla="*/ 3435652 h 6858000"/>
              <a:gd name="connsiteX106" fmla="*/ 774383 w 1605470"/>
              <a:gd name="connsiteY106" fmla="*/ 3381564 h 6858000"/>
              <a:gd name="connsiteX107" fmla="*/ 774870 w 1605470"/>
              <a:gd name="connsiteY107" fmla="*/ 3375761 h 6858000"/>
              <a:gd name="connsiteX108" fmla="*/ 770510 w 1605470"/>
              <a:gd name="connsiteY108" fmla="*/ 3361844 h 6858000"/>
              <a:gd name="connsiteX109" fmla="*/ 767933 w 1605470"/>
              <a:gd name="connsiteY109" fmla="*/ 3356929 h 6858000"/>
              <a:gd name="connsiteX110" fmla="*/ 766158 w 1605470"/>
              <a:gd name="connsiteY110" fmla="*/ 3349058 h 6858000"/>
              <a:gd name="connsiteX111" fmla="*/ 766414 w 1605470"/>
              <a:gd name="connsiteY111" fmla="*/ 3348763 h 6858000"/>
              <a:gd name="connsiteX112" fmla="*/ 764166 w 1605470"/>
              <a:gd name="connsiteY112" fmla="*/ 3341588 h 6858000"/>
              <a:gd name="connsiteX113" fmla="*/ 749397 w 1605470"/>
              <a:gd name="connsiteY113" fmla="*/ 3307769 h 6858000"/>
              <a:gd name="connsiteX114" fmla="*/ 766960 w 1605470"/>
              <a:gd name="connsiteY114" fmla="*/ 3250522 h 6858000"/>
              <a:gd name="connsiteX115" fmla="*/ 767385 w 1605470"/>
              <a:gd name="connsiteY115" fmla="*/ 3229163 h 6858000"/>
              <a:gd name="connsiteX116" fmla="*/ 769208 w 1605470"/>
              <a:gd name="connsiteY116" fmla="*/ 3217217 h 6858000"/>
              <a:gd name="connsiteX117" fmla="*/ 770350 w 1605470"/>
              <a:gd name="connsiteY117" fmla="*/ 3216125 h 6858000"/>
              <a:gd name="connsiteX118" fmla="*/ 756043 w 1605470"/>
              <a:gd name="connsiteY118" fmla="*/ 3183755 h 6858000"/>
              <a:gd name="connsiteX119" fmla="*/ 756544 w 1605470"/>
              <a:gd name="connsiteY119" fmla="*/ 3178642 h 6858000"/>
              <a:gd name="connsiteX120" fmla="*/ 744144 w 1605470"/>
              <a:gd name="connsiteY120" fmla="*/ 3158586 h 6858000"/>
              <a:gd name="connsiteX121" fmla="*/ 739378 w 1605470"/>
              <a:gd name="connsiteY121" fmla="*/ 3147669 h 6858000"/>
              <a:gd name="connsiteX122" fmla="*/ 734648 w 1605470"/>
              <a:gd name="connsiteY122" fmla="*/ 3145733 h 6858000"/>
              <a:gd name="connsiteX123" fmla="*/ 729329 w 1605470"/>
              <a:gd name="connsiteY123" fmla="*/ 3129034 h 6858000"/>
              <a:gd name="connsiteX124" fmla="*/ 729994 w 1605470"/>
              <a:gd name="connsiteY124" fmla="*/ 3126682 h 6858000"/>
              <a:gd name="connsiteX125" fmla="*/ 720862 w 1605470"/>
              <a:gd name="connsiteY125" fmla="*/ 3114519 h 6858000"/>
              <a:gd name="connsiteX126" fmla="*/ 707471 w 1605470"/>
              <a:gd name="connsiteY126" fmla="*/ 3106272 h 6858000"/>
              <a:gd name="connsiteX127" fmla="*/ 680201 w 1605470"/>
              <a:gd name="connsiteY127" fmla="*/ 2958185 h 6858000"/>
              <a:gd name="connsiteX128" fmla="*/ 622815 w 1605470"/>
              <a:gd name="connsiteY128" fmla="*/ 2762989 h 6858000"/>
              <a:gd name="connsiteX129" fmla="*/ 571733 w 1605470"/>
              <a:gd name="connsiteY129" fmla="*/ 2554718 h 6858000"/>
              <a:gd name="connsiteX130" fmla="*/ 551827 w 1605470"/>
              <a:gd name="connsiteY130" fmla="*/ 2485734 h 6858000"/>
              <a:gd name="connsiteX131" fmla="*/ 542550 w 1605470"/>
              <a:gd name="connsiteY131" fmla="*/ 2447068 h 6858000"/>
              <a:gd name="connsiteX132" fmla="*/ 529511 w 1605470"/>
              <a:gd name="connsiteY132" fmla="*/ 2425819 h 6858000"/>
              <a:gd name="connsiteX133" fmla="*/ 528878 w 1605470"/>
              <a:gd name="connsiteY133" fmla="*/ 2408971 h 6858000"/>
              <a:gd name="connsiteX134" fmla="*/ 535510 w 1605470"/>
              <a:gd name="connsiteY134" fmla="*/ 2402874 h 6858000"/>
              <a:gd name="connsiteX135" fmla="*/ 538122 w 1605470"/>
              <a:gd name="connsiteY135" fmla="*/ 2381443 h 6858000"/>
              <a:gd name="connsiteX136" fmla="*/ 514451 w 1605470"/>
              <a:gd name="connsiteY136" fmla="*/ 2261920 h 6858000"/>
              <a:gd name="connsiteX137" fmla="*/ 486968 w 1605470"/>
              <a:gd name="connsiteY137" fmla="*/ 2182937 h 6858000"/>
              <a:gd name="connsiteX138" fmla="*/ 488555 w 1605470"/>
              <a:gd name="connsiteY138" fmla="*/ 2155135 h 6858000"/>
              <a:gd name="connsiteX139" fmla="*/ 486013 w 1605470"/>
              <a:gd name="connsiteY139" fmla="*/ 2118008 h 6858000"/>
              <a:gd name="connsiteX140" fmla="*/ 487006 w 1605470"/>
              <a:gd name="connsiteY140" fmla="*/ 2050531 h 6858000"/>
              <a:gd name="connsiteX141" fmla="*/ 478812 w 1605470"/>
              <a:gd name="connsiteY141" fmla="*/ 1963269 h 6858000"/>
              <a:gd name="connsiteX142" fmla="*/ 442619 w 1605470"/>
              <a:gd name="connsiteY142" fmla="*/ 1910499 h 6858000"/>
              <a:gd name="connsiteX143" fmla="*/ 446785 w 1605470"/>
              <a:gd name="connsiteY143" fmla="*/ 1903212 h 6858000"/>
              <a:gd name="connsiteX144" fmla="*/ 436547 w 1605470"/>
              <a:gd name="connsiteY144" fmla="*/ 1861531 h 6858000"/>
              <a:gd name="connsiteX145" fmla="*/ 390346 w 1605470"/>
              <a:gd name="connsiteY145" fmla="*/ 1732919 h 6858000"/>
              <a:gd name="connsiteX146" fmla="*/ 362657 w 1605470"/>
              <a:gd name="connsiteY146" fmla="*/ 1663540 h 6858000"/>
              <a:gd name="connsiteX147" fmla="*/ 361783 w 1605470"/>
              <a:gd name="connsiteY147" fmla="*/ 1615777 h 6858000"/>
              <a:gd name="connsiteX148" fmla="*/ 342578 w 1605470"/>
              <a:gd name="connsiteY148" fmla="*/ 1563678 h 6858000"/>
              <a:gd name="connsiteX149" fmla="*/ 355658 w 1605470"/>
              <a:gd name="connsiteY149" fmla="*/ 1519474 h 6858000"/>
              <a:gd name="connsiteX150" fmla="*/ 348400 w 1605470"/>
              <a:gd name="connsiteY150" fmla="*/ 1477995 h 6858000"/>
              <a:gd name="connsiteX151" fmla="*/ 334485 w 1605470"/>
              <a:gd name="connsiteY151" fmla="*/ 1373769 h 6858000"/>
              <a:gd name="connsiteX152" fmla="*/ 342792 w 1605470"/>
              <a:gd name="connsiteY152" fmla="*/ 1307086 h 6858000"/>
              <a:gd name="connsiteX153" fmla="*/ 343980 w 1605470"/>
              <a:gd name="connsiteY153" fmla="*/ 1189033 h 6858000"/>
              <a:gd name="connsiteX154" fmla="*/ 348665 w 1605470"/>
              <a:gd name="connsiteY154" fmla="*/ 1168288 h 6858000"/>
              <a:gd name="connsiteX155" fmla="*/ 340947 w 1605470"/>
              <a:gd name="connsiteY155" fmla="*/ 1142577 h 6858000"/>
              <a:gd name="connsiteX156" fmla="*/ 330253 w 1605470"/>
              <a:gd name="connsiteY156" fmla="*/ 1088484 h 6858000"/>
              <a:gd name="connsiteX157" fmla="*/ 318989 w 1605470"/>
              <a:gd name="connsiteY157" fmla="*/ 1016103 h 6858000"/>
              <a:gd name="connsiteX158" fmla="*/ 320445 w 1605470"/>
              <a:gd name="connsiteY158" fmla="*/ 932283 h 6858000"/>
              <a:gd name="connsiteX159" fmla="*/ 322681 w 1605470"/>
              <a:gd name="connsiteY159" fmla="*/ 915925 h 6858000"/>
              <a:gd name="connsiteX160" fmla="*/ 315310 w 1605470"/>
              <a:gd name="connsiteY160" fmla="*/ 896999 h 6858000"/>
              <a:gd name="connsiteX161" fmla="*/ 284718 w 1605470"/>
              <a:gd name="connsiteY161" fmla="*/ 821517 h 6858000"/>
              <a:gd name="connsiteX162" fmla="*/ 263668 w 1605470"/>
              <a:gd name="connsiteY162" fmla="*/ 751353 h 6858000"/>
              <a:gd name="connsiteX163" fmla="*/ 263226 w 1605470"/>
              <a:gd name="connsiteY163" fmla="*/ 721230 h 6858000"/>
              <a:gd name="connsiteX164" fmla="*/ 248897 w 1605470"/>
              <a:gd name="connsiteY164" fmla="*/ 681659 h 6858000"/>
              <a:gd name="connsiteX165" fmla="*/ 234316 w 1605470"/>
              <a:gd name="connsiteY165" fmla="*/ 635218 h 6858000"/>
              <a:gd name="connsiteX166" fmla="*/ 239327 w 1605470"/>
              <a:gd name="connsiteY166" fmla="*/ 613763 h 6858000"/>
              <a:gd name="connsiteX167" fmla="*/ 225269 w 1605470"/>
              <a:gd name="connsiteY167" fmla="*/ 598582 h 6858000"/>
              <a:gd name="connsiteX168" fmla="*/ 224950 w 1605470"/>
              <a:gd name="connsiteY168" fmla="*/ 576846 h 6858000"/>
              <a:gd name="connsiteX169" fmla="*/ 204576 w 1605470"/>
              <a:gd name="connsiteY169" fmla="*/ 530055 h 6858000"/>
              <a:gd name="connsiteX170" fmla="*/ 219064 w 1605470"/>
              <a:gd name="connsiteY170" fmla="*/ 469651 h 6858000"/>
              <a:gd name="connsiteX171" fmla="*/ 195012 w 1605470"/>
              <a:gd name="connsiteY171" fmla="*/ 448559 h 6858000"/>
              <a:gd name="connsiteX172" fmla="*/ 201434 w 1605470"/>
              <a:gd name="connsiteY172" fmla="*/ 441529 h 6858000"/>
              <a:gd name="connsiteX173" fmla="*/ 200655 w 1605470"/>
              <a:gd name="connsiteY173" fmla="*/ 428927 h 6858000"/>
              <a:gd name="connsiteX174" fmla="*/ 190059 w 1605470"/>
              <a:gd name="connsiteY174" fmla="*/ 430161 h 6858000"/>
              <a:gd name="connsiteX175" fmla="*/ 167079 w 1605470"/>
              <a:gd name="connsiteY175" fmla="*/ 367211 h 6858000"/>
              <a:gd name="connsiteX176" fmla="*/ 124571 w 1605470"/>
              <a:gd name="connsiteY176" fmla="*/ 302178 h 6858000"/>
              <a:gd name="connsiteX177" fmla="*/ 103243 w 1605470"/>
              <a:gd name="connsiteY177" fmla="*/ 211375 h 6858000"/>
              <a:gd name="connsiteX178" fmla="*/ 94571 w 1605470"/>
              <a:gd name="connsiteY178" fmla="*/ 184179 h 6858000"/>
              <a:gd name="connsiteX179" fmla="*/ 13437 w 1605470"/>
              <a:gd name="connsiteY179" fmla="*/ 19287 h 6858000"/>
              <a:gd name="connsiteX180" fmla="*/ 0 w 1605470"/>
              <a:gd name="connsiteY180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34671 w 1605470"/>
              <a:gd name="connsiteY75" fmla="*/ 4715631 h 6858000"/>
              <a:gd name="connsiteX76" fmla="*/ 743180 w 1605470"/>
              <a:gd name="connsiteY76" fmla="*/ 4613201 h 6858000"/>
              <a:gd name="connsiteX77" fmla="*/ 738263 w 1605470"/>
              <a:gd name="connsiteY77" fmla="*/ 4444346 h 6858000"/>
              <a:gd name="connsiteX78" fmla="*/ 756542 w 1605470"/>
              <a:gd name="connsiteY78" fmla="*/ 4350346 h 6858000"/>
              <a:gd name="connsiteX79" fmla="*/ 715481 w 1605470"/>
              <a:gd name="connsiteY79" fmla="*/ 4214165 h 6858000"/>
              <a:gd name="connsiteX80" fmla="*/ 719554 w 1605470"/>
              <a:gd name="connsiteY80" fmla="*/ 4090296 h 6858000"/>
              <a:gd name="connsiteX81" fmla="*/ 704810 w 1605470"/>
              <a:gd name="connsiteY81" fmla="*/ 4033999 h 6858000"/>
              <a:gd name="connsiteX82" fmla="*/ 705959 w 1605470"/>
              <a:gd name="connsiteY82" fmla="*/ 4031933 h 6858000"/>
              <a:gd name="connsiteX83" fmla="*/ 704535 w 1605470"/>
              <a:gd name="connsiteY83" fmla="*/ 4013953 h 6858000"/>
              <a:gd name="connsiteX84" fmla="*/ 700443 w 1605470"/>
              <a:gd name="connsiteY84" fmla="*/ 4010511 h 6858000"/>
              <a:gd name="connsiteX85" fmla="*/ 698282 w 1605470"/>
              <a:gd name="connsiteY85" fmla="*/ 3998331 h 6858000"/>
              <a:gd name="connsiteX86" fmla="*/ 690830 w 1605470"/>
              <a:gd name="connsiteY86" fmla="*/ 3974753 h 6858000"/>
              <a:gd name="connsiteX87" fmla="*/ 692428 w 1605470"/>
              <a:gd name="connsiteY87" fmla="*/ 3969950 h 6858000"/>
              <a:gd name="connsiteX88" fmla="*/ 685850 w 1605470"/>
              <a:gd name="connsiteY88" fmla="*/ 3933779 h 6858000"/>
              <a:gd name="connsiteX89" fmla="*/ 687181 w 1605470"/>
              <a:gd name="connsiteY89" fmla="*/ 3933093 h 6858000"/>
              <a:gd name="connsiteX90" fmla="*/ 691535 w 1605470"/>
              <a:gd name="connsiteY90" fmla="*/ 3922082 h 6858000"/>
              <a:gd name="connsiteX91" fmla="*/ 696613 w 1605470"/>
              <a:gd name="connsiteY91" fmla="*/ 3901461 h 6858000"/>
              <a:gd name="connsiteX92" fmla="*/ 719207 w 1605470"/>
              <a:gd name="connsiteY92" fmla="*/ 3813873 h 6858000"/>
              <a:gd name="connsiteX93" fmla="*/ 718632 w 1605470"/>
              <a:gd name="connsiteY93" fmla="*/ 3806161 h 6858000"/>
              <a:gd name="connsiteX94" fmla="*/ 718939 w 1605470"/>
              <a:gd name="connsiteY94" fmla="*/ 3805957 h 6858000"/>
              <a:gd name="connsiteX95" fmla="*/ 718966 w 1605470"/>
              <a:gd name="connsiteY95" fmla="*/ 3797724 h 6858000"/>
              <a:gd name="connsiteX96" fmla="*/ 717581 w 1605470"/>
              <a:gd name="connsiteY96" fmla="*/ 3792098 h 6858000"/>
              <a:gd name="connsiteX97" fmla="*/ 716465 w 1605470"/>
              <a:gd name="connsiteY97" fmla="*/ 3777135 h 6858000"/>
              <a:gd name="connsiteX98" fmla="*/ 718198 w 1605470"/>
              <a:gd name="connsiteY98" fmla="*/ 3771656 h 6858000"/>
              <a:gd name="connsiteX99" fmla="*/ 721941 w 1605470"/>
              <a:gd name="connsiteY99" fmla="*/ 3769007 h 6858000"/>
              <a:gd name="connsiteX100" fmla="*/ 721407 w 1605470"/>
              <a:gd name="connsiteY100" fmla="*/ 3767709 h 6858000"/>
              <a:gd name="connsiteX101" fmla="*/ 730103 w 1605470"/>
              <a:gd name="connsiteY101" fmla="*/ 3738082 h 6858000"/>
              <a:gd name="connsiteX102" fmla="*/ 737449 w 1605470"/>
              <a:gd name="connsiteY102" fmla="*/ 3673397 h 6858000"/>
              <a:gd name="connsiteX103" fmla="*/ 736745 w 1605470"/>
              <a:gd name="connsiteY103" fmla="*/ 3637109 h 6858000"/>
              <a:gd name="connsiteX104" fmla="*/ 740188 w 1605470"/>
              <a:gd name="connsiteY104" fmla="*/ 3536883 h 6858000"/>
              <a:gd name="connsiteX105" fmla="*/ 747726 w 1605470"/>
              <a:gd name="connsiteY105" fmla="*/ 3435652 h 6858000"/>
              <a:gd name="connsiteX106" fmla="*/ 774383 w 1605470"/>
              <a:gd name="connsiteY106" fmla="*/ 3381564 h 6858000"/>
              <a:gd name="connsiteX107" fmla="*/ 774870 w 1605470"/>
              <a:gd name="connsiteY107" fmla="*/ 3375761 h 6858000"/>
              <a:gd name="connsiteX108" fmla="*/ 770510 w 1605470"/>
              <a:gd name="connsiteY108" fmla="*/ 3361844 h 6858000"/>
              <a:gd name="connsiteX109" fmla="*/ 767933 w 1605470"/>
              <a:gd name="connsiteY109" fmla="*/ 3356929 h 6858000"/>
              <a:gd name="connsiteX110" fmla="*/ 766158 w 1605470"/>
              <a:gd name="connsiteY110" fmla="*/ 3349058 h 6858000"/>
              <a:gd name="connsiteX111" fmla="*/ 766414 w 1605470"/>
              <a:gd name="connsiteY111" fmla="*/ 3348763 h 6858000"/>
              <a:gd name="connsiteX112" fmla="*/ 764166 w 1605470"/>
              <a:gd name="connsiteY112" fmla="*/ 3341588 h 6858000"/>
              <a:gd name="connsiteX113" fmla="*/ 749397 w 1605470"/>
              <a:gd name="connsiteY113" fmla="*/ 3307769 h 6858000"/>
              <a:gd name="connsiteX114" fmla="*/ 766960 w 1605470"/>
              <a:gd name="connsiteY114" fmla="*/ 3250522 h 6858000"/>
              <a:gd name="connsiteX115" fmla="*/ 767385 w 1605470"/>
              <a:gd name="connsiteY115" fmla="*/ 3229163 h 6858000"/>
              <a:gd name="connsiteX116" fmla="*/ 769208 w 1605470"/>
              <a:gd name="connsiteY116" fmla="*/ 3217217 h 6858000"/>
              <a:gd name="connsiteX117" fmla="*/ 770350 w 1605470"/>
              <a:gd name="connsiteY117" fmla="*/ 3216125 h 6858000"/>
              <a:gd name="connsiteX118" fmla="*/ 756043 w 1605470"/>
              <a:gd name="connsiteY118" fmla="*/ 3183755 h 6858000"/>
              <a:gd name="connsiteX119" fmla="*/ 756544 w 1605470"/>
              <a:gd name="connsiteY119" fmla="*/ 3178642 h 6858000"/>
              <a:gd name="connsiteX120" fmla="*/ 744144 w 1605470"/>
              <a:gd name="connsiteY120" fmla="*/ 3158586 h 6858000"/>
              <a:gd name="connsiteX121" fmla="*/ 739378 w 1605470"/>
              <a:gd name="connsiteY121" fmla="*/ 3147669 h 6858000"/>
              <a:gd name="connsiteX122" fmla="*/ 734648 w 1605470"/>
              <a:gd name="connsiteY122" fmla="*/ 3145733 h 6858000"/>
              <a:gd name="connsiteX123" fmla="*/ 729329 w 1605470"/>
              <a:gd name="connsiteY123" fmla="*/ 3129034 h 6858000"/>
              <a:gd name="connsiteX124" fmla="*/ 729994 w 1605470"/>
              <a:gd name="connsiteY124" fmla="*/ 3126682 h 6858000"/>
              <a:gd name="connsiteX125" fmla="*/ 720862 w 1605470"/>
              <a:gd name="connsiteY125" fmla="*/ 3114519 h 6858000"/>
              <a:gd name="connsiteX126" fmla="*/ 707471 w 1605470"/>
              <a:gd name="connsiteY126" fmla="*/ 3106272 h 6858000"/>
              <a:gd name="connsiteX127" fmla="*/ 680201 w 1605470"/>
              <a:gd name="connsiteY127" fmla="*/ 2958185 h 6858000"/>
              <a:gd name="connsiteX128" fmla="*/ 622815 w 1605470"/>
              <a:gd name="connsiteY128" fmla="*/ 2762989 h 6858000"/>
              <a:gd name="connsiteX129" fmla="*/ 571733 w 1605470"/>
              <a:gd name="connsiteY129" fmla="*/ 2554718 h 6858000"/>
              <a:gd name="connsiteX130" fmla="*/ 551827 w 1605470"/>
              <a:gd name="connsiteY130" fmla="*/ 2485734 h 6858000"/>
              <a:gd name="connsiteX131" fmla="*/ 542550 w 1605470"/>
              <a:gd name="connsiteY131" fmla="*/ 2447068 h 6858000"/>
              <a:gd name="connsiteX132" fmla="*/ 529511 w 1605470"/>
              <a:gd name="connsiteY132" fmla="*/ 2425819 h 6858000"/>
              <a:gd name="connsiteX133" fmla="*/ 528878 w 1605470"/>
              <a:gd name="connsiteY133" fmla="*/ 2408971 h 6858000"/>
              <a:gd name="connsiteX134" fmla="*/ 535510 w 1605470"/>
              <a:gd name="connsiteY134" fmla="*/ 2402874 h 6858000"/>
              <a:gd name="connsiteX135" fmla="*/ 538122 w 1605470"/>
              <a:gd name="connsiteY135" fmla="*/ 2381443 h 6858000"/>
              <a:gd name="connsiteX136" fmla="*/ 514451 w 1605470"/>
              <a:gd name="connsiteY136" fmla="*/ 2261920 h 6858000"/>
              <a:gd name="connsiteX137" fmla="*/ 486968 w 1605470"/>
              <a:gd name="connsiteY137" fmla="*/ 2182937 h 6858000"/>
              <a:gd name="connsiteX138" fmla="*/ 488555 w 1605470"/>
              <a:gd name="connsiteY138" fmla="*/ 2155135 h 6858000"/>
              <a:gd name="connsiteX139" fmla="*/ 486013 w 1605470"/>
              <a:gd name="connsiteY139" fmla="*/ 2118008 h 6858000"/>
              <a:gd name="connsiteX140" fmla="*/ 487006 w 1605470"/>
              <a:gd name="connsiteY140" fmla="*/ 2050531 h 6858000"/>
              <a:gd name="connsiteX141" fmla="*/ 478812 w 1605470"/>
              <a:gd name="connsiteY141" fmla="*/ 1963269 h 6858000"/>
              <a:gd name="connsiteX142" fmla="*/ 442619 w 1605470"/>
              <a:gd name="connsiteY142" fmla="*/ 1910499 h 6858000"/>
              <a:gd name="connsiteX143" fmla="*/ 446785 w 1605470"/>
              <a:gd name="connsiteY143" fmla="*/ 1903212 h 6858000"/>
              <a:gd name="connsiteX144" fmla="*/ 436547 w 1605470"/>
              <a:gd name="connsiteY144" fmla="*/ 1861531 h 6858000"/>
              <a:gd name="connsiteX145" fmla="*/ 390346 w 1605470"/>
              <a:gd name="connsiteY145" fmla="*/ 1732919 h 6858000"/>
              <a:gd name="connsiteX146" fmla="*/ 362657 w 1605470"/>
              <a:gd name="connsiteY146" fmla="*/ 1663540 h 6858000"/>
              <a:gd name="connsiteX147" fmla="*/ 361783 w 1605470"/>
              <a:gd name="connsiteY147" fmla="*/ 1615777 h 6858000"/>
              <a:gd name="connsiteX148" fmla="*/ 342578 w 1605470"/>
              <a:gd name="connsiteY148" fmla="*/ 1563678 h 6858000"/>
              <a:gd name="connsiteX149" fmla="*/ 355658 w 1605470"/>
              <a:gd name="connsiteY149" fmla="*/ 1519474 h 6858000"/>
              <a:gd name="connsiteX150" fmla="*/ 348400 w 1605470"/>
              <a:gd name="connsiteY150" fmla="*/ 1477995 h 6858000"/>
              <a:gd name="connsiteX151" fmla="*/ 334485 w 1605470"/>
              <a:gd name="connsiteY151" fmla="*/ 1373769 h 6858000"/>
              <a:gd name="connsiteX152" fmla="*/ 342792 w 1605470"/>
              <a:gd name="connsiteY152" fmla="*/ 1307086 h 6858000"/>
              <a:gd name="connsiteX153" fmla="*/ 343980 w 1605470"/>
              <a:gd name="connsiteY153" fmla="*/ 1189033 h 6858000"/>
              <a:gd name="connsiteX154" fmla="*/ 348665 w 1605470"/>
              <a:gd name="connsiteY154" fmla="*/ 1168288 h 6858000"/>
              <a:gd name="connsiteX155" fmla="*/ 340947 w 1605470"/>
              <a:gd name="connsiteY155" fmla="*/ 1142577 h 6858000"/>
              <a:gd name="connsiteX156" fmla="*/ 330253 w 1605470"/>
              <a:gd name="connsiteY156" fmla="*/ 1088484 h 6858000"/>
              <a:gd name="connsiteX157" fmla="*/ 318989 w 1605470"/>
              <a:gd name="connsiteY157" fmla="*/ 1016103 h 6858000"/>
              <a:gd name="connsiteX158" fmla="*/ 320445 w 1605470"/>
              <a:gd name="connsiteY158" fmla="*/ 932283 h 6858000"/>
              <a:gd name="connsiteX159" fmla="*/ 322681 w 1605470"/>
              <a:gd name="connsiteY159" fmla="*/ 915925 h 6858000"/>
              <a:gd name="connsiteX160" fmla="*/ 315310 w 1605470"/>
              <a:gd name="connsiteY160" fmla="*/ 896999 h 6858000"/>
              <a:gd name="connsiteX161" fmla="*/ 284718 w 1605470"/>
              <a:gd name="connsiteY161" fmla="*/ 821517 h 6858000"/>
              <a:gd name="connsiteX162" fmla="*/ 263668 w 1605470"/>
              <a:gd name="connsiteY162" fmla="*/ 751353 h 6858000"/>
              <a:gd name="connsiteX163" fmla="*/ 263226 w 1605470"/>
              <a:gd name="connsiteY163" fmla="*/ 721230 h 6858000"/>
              <a:gd name="connsiteX164" fmla="*/ 248897 w 1605470"/>
              <a:gd name="connsiteY164" fmla="*/ 681659 h 6858000"/>
              <a:gd name="connsiteX165" fmla="*/ 234316 w 1605470"/>
              <a:gd name="connsiteY165" fmla="*/ 635218 h 6858000"/>
              <a:gd name="connsiteX166" fmla="*/ 239327 w 1605470"/>
              <a:gd name="connsiteY166" fmla="*/ 613763 h 6858000"/>
              <a:gd name="connsiteX167" fmla="*/ 225269 w 1605470"/>
              <a:gd name="connsiteY167" fmla="*/ 598582 h 6858000"/>
              <a:gd name="connsiteX168" fmla="*/ 224950 w 1605470"/>
              <a:gd name="connsiteY168" fmla="*/ 576846 h 6858000"/>
              <a:gd name="connsiteX169" fmla="*/ 204576 w 1605470"/>
              <a:gd name="connsiteY169" fmla="*/ 530055 h 6858000"/>
              <a:gd name="connsiteX170" fmla="*/ 219064 w 1605470"/>
              <a:gd name="connsiteY170" fmla="*/ 469651 h 6858000"/>
              <a:gd name="connsiteX171" fmla="*/ 195012 w 1605470"/>
              <a:gd name="connsiteY171" fmla="*/ 448559 h 6858000"/>
              <a:gd name="connsiteX172" fmla="*/ 201434 w 1605470"/>
              <a:gd name="connsiteY172" fmla="*/ 441529 h 6858000"/>
              <a:gd name="connsiteX173" fmla="*/ 200655 w 1605470"/>
              <a:gd name="connsiteY173" fmla="*/ 428927 h 6858000"/>
              <a:gd name="connsiteX174" fmla="*/ 190059 w 1605470"/>
              <a:gd name="connsiteY174" fmla="*/ 430161 h 6858000"/>
              <a:gd name="connsiteX175" fmla="*/ 167079 w 1605470"/>
              <a:gd name="connsiteY175" fmla="*/ 367211 h 6858000"/>
              <a:gd name="connsiteX176" fmla="*/ 124571 w 1605470"/>
              <a:gd name="connsiteY176" fmla="*/ 302178 h 6858000"/>
              <a:gd name="connsiteX177" fmla="*/ 103243 w 1605470"/>
              <a:gd name="connsiteY177" fmla="*/ 211375 h 6858000"/>
              <a:gd name="connsiteX178" fmla="*/ 94571 w 1605470"/>
              <a:gd name="connsiteY178" fmla="*/ 184179 h 6858000"/>
              <a:gd name="connsiteX179" fmla="*/ 13437 w 1605470"/>
              <a:gd name="connsiteY179" fmla="*/ 19287 h 6858000"/>
              <a:gd name="connsiteX180" fmla="*/ 0 w 1605470"/>
              <a:gd name="connsiteY180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588 w 1605470"/>
              <a:gd name="connsiteY68" fmla="*/ 4845927 h 6858000"/>
              <a:gd name="connsiteX69" fmla="*/ 724935 w 1605470"/>
              <a:gd name="connsiteY69" fmla="*/ 4821504 h 6858000"/>
              <a:gd name="connsiteX70" fmla="*/ 732118 w 1605470"/>
              <a:gd name="connsiteY70" fmla="*/ 4801535 h 6858000"/>
              <a:gd name="connsiteX71" fmla="*/ 739787 w 1605470"/>
              <a:gd name="connsiteY71" fmla="*/ 4797794 h 6858000"/>
              <a:gd name="connsiteX72" fmla="*/ 741081 w 1605470"/>
              <a:gd name="connsiteY72" fmla="*/ 4784526 h 6858000"/>
              <a:gd name="connsiteX73" fmla="*/ 742865 w 1605470"/>
              <a:gd name="connsiteY73" fmla="*/ 4781211 h 6858000"/>
              <a:gd name="connsiteX74" fmla="*/ 751652 w 1605470"/>
              <a:gd name="connsiteY74" fmla="*/ 4761984 h 6858000"/>
              <a:gd name="connsiteX75" fmla="*/ 747700 w 1605470"/>
              <a:gd name="connsiteY75" fmla="*/ 4690749 h 6858000"/>
              <a:gd name="connsiteX76" fmla="*/ 743180 w 1605470"/>
              <a:gd name="connsiteY76" fmla="*/ 4613201 h 6858000"/>
              <a:gd name="connsiteX77" fmla="*/ 738263 w 1605470"/>
              <a:gd name="connsiteY77" fmla="*/ 4444346 h 6858000"/>
              <a:gd name="connsiteX78" fmla="*/ 756542 w 1605470"/>
              <a:gd name="connsiteY78" fmla="*/ 4350346 h 6858000"/>
              <a:gd name="connsiteX79" fmla="*/ 715481 w 1605470"/>
              <a:gd name="connsiteY79" fmla="*/ 4214165 h 6858000"/>
              <a:gd name="connsiteX80" fmla="*/ 719554 w 1605470"/>
              <a:gd name="connsiteY80" fmla="*/ 4090296 h 6858000"/>
              <a:gd name="connsiteX81" fmla="*/ 704810 w 1605470"/>
              <a:gd name="connsiteY81" fmla="*/ 4033999 h 6858000"/>
              <a:gd name="connsiteX82" fmla="*/ 705959 w 1605470"/>
              <a:gd name="connsiteY82" fmla="*/ 4031933 h 6858000"/>
              <a:gd name="connsiteX83" fmla="*/ 704535 w 1605470"/>
              <a:gd name="connsiteY83" fmla="*/ 4013953 h 6858000"/>
              <a:gd name="connsiteX84" fmla="*/ 700443 w 1605470"/>
              <a:gd name="connsiteY84" fmla="*/ 4010511 h 6858000"/>
              <a:gd name="connsiteX85" fmla="*/ 698282 w 1605470"/>
              <a:gd name="connsiteY85" fmla="*/ 3998331 h 6858000"/>
              <a:gd name="connsiteX86" fmla="*/ 690830 w 1605470"/>
              <a:gd name="connsiteY86" fmla="*/ 3974753 h 6858000"/>
              <a:gd name="connsiteX87" fmla="*/ 692428 w 1605470"/>
              <a:gd name="connsiteY87" fmla="*/ 3969950 h 6858000"/>
              <a:gd name="connsiteX88" fmla="*/ 685850 w 1605470"/>
              <a:gd name="connsiteY88" fmla="*/ 3933779 h 6858000"/>
              <a:gd name="connsiteX89" fmla="*/ 687181 w 1605470"/>
              <a:gd name="connsiteY89" fmla="*/ 3933093 h 6858000"/>
              <a:gd name="connsiteX90" fmla="*/ 691535 w 1605470"/>
              <a:gd name="connsiteY90" fmla="*/ 3922082 h 6858000"/>
              <a:gd name="connsiteX91" fmla="*/ 696613 w 1605470"/>
              <a:gd name="connsiteY91" fmla="*/ 3901461 h 6858000"/>
              <a:gd name="connsiteX92" fmla="*/ 719207 w 1605470"/>
              <a:gd name="connsiteY92" fmla="*/ 3813873 h 6858000"/>
              <a:gd name="connsiteX93" fmla="*/ 718632 w 1605470"/>
              <a:gd name="connsiteY93" fmla="*/ 3806161 h 6858000"/>
              <a:gd name="connsiteX94" fmla="*/ 718939 w 1605470"/>
              <a:gd name="connsiteY94" fmla="*/ 3805957 h 6858000"/>
              <a:gd name="connsiteX95" fmla="*/ 718966 w 1605470"/>
              <a:gd name="connsiteY95" fmla="*/ 3797724 h 6858000"/>
              <a:gd name="connsiteX96" fmla="*/ 717581 w 1605470"/>
              <a:gd name="connsiteY96" fmla="*/ 3792098 h 6858000"/>
              <a:gd name="connsiteX97" fmla="*/ 716465 w 1605470"/>
              <a:gd name="connsiteY97" fmla="*/ 3777135 h 6858000"/>
              <a:gd name="connsiteX98" fmla="*/ 718198 w 1605470"/>
              <a:gd name="connsiteY98" fmla="*/ 3771656 h 6858000"/>
              <a:gd name="connsiteX99" fmla="*/ 721941 w 1605470"/>
              <a:gd name="connsiteY99" fmla="*/ 3769007 h 6858000"/>
              <a:gd name="connsiteX100" fmla="*/ 721407 w 1605470"/>
              <a:gd name="connsiteY100" fmla="*/ 3767709 h 6858000"/>
              <a:gd name="connsiteX101" fmla="*/ 730103 w 1605470"/>
              <a:gd name="connsiteY101" fmla="*/ 3738082 h 6858000"/>
              <a:gd name="connsiteX102" fmla="*/ 737449 w 1605470"/>
              <a:gd name="connsiteY102" fmla="*/ 3673397 h 6858000"/>
              <a:gd name="connsiteX103" fmla="*/ 736745 w 1605470"/>
              <a:gd name="connsiteY103" fmla="*/ 3637109 h 6858000"/>
              <a:gd name="connsiteX104" fmla="*/ 740188 w 1605470"/>
              <a:gd name="connsiteY104" fmla="*/ 3536883 h 6858000"/>
              <a:gd name="connsiteX105" fmla="*/ 747726 w 1605470"/>
              <a:gd name="connsiteY105" fmla="*/ 3435652 h 6858000"/>
              <a:gd name="connsiteX106" fmla="*/ 774383 w 1605470"/>
              <a:gd name="connsiteY106" fmla="*/ 3381564 h 6858000"/>
              <a:gd name="connsiteX107" fmla="*/ 774870 w 1605470"/>
              <a:gd name="connsiteY107" fmla="*/ 3375761 h 6858000"/>
              <a:gd name="connsiteX108" fmla="*/ 770510 w 1605470"/>
              <a:gd name="connsiteY108" fmla="*/ 3361844 h 6858000"/>
              <a:gd name="connsiteX109" fmla="*/ 767933 w 1605470"/>
              <a:gd name="connsiteY109" fmla="*/ 3356929 h 6858000"/>
              <a:gd name="connsiteX110" fmla="*/ 766158 w 1605470"/>
              <a:gd name="connsiteY110" fmla="*/ 3349058 h 6858000"/>
              <a:gd name="connsiteX111" fmla="*/ 766414 w 1605470"/>
              <a:gd name="connsiteY111" fmla="*/ 3348763 h 6858000"/>
              <a:gd name="connsiteX112" fmla="*/ 764166 w 1605470"/>
              <a:gd name="connsiteY112" fmla="*/ 3341588 h 6858000"/>
              <a:gd name="connsiteX113" fmla="*/ 749397 w 1605470"/>
              <a:gd name="connsiteY113" fmla="*/ 3307769 h 6858000"/>
              <a:gd name="connsiteX114" fmla="*/ 766960 w 1605470"/>
              <a:gd name="connsiteY114" fmla="*/ 3250522 h 6858000"/>
              <a:gd name="connsiteX115" fmla="*/ 767385 w 1605470"/>
              <a:gd name="connsiteY115" fmla="*/ 3229163 h 6858000"/>
              <a:gd name="connsiteX116" fmla="*/ 769208 w 1605470"/>
              <a:gd name="connsiteY116" fmla="*/ 3217217 h 6858000"/>
              <a:gd name="connsiteX117" fmla="*/ 770350 w 1605470"/>
              <a:gd name="connsiteY117" fmla="*/ 3216125 h 6858000"/>
              <a:gd name="connsiteX118" fmla="*/ 756043 w 1605470"/>
              <a:gd name="connsiteY118" fmla="*/ 3183755 h 6858000"/>
              <a:gd name="connsiteX119" fmla="*/ 756544 w 1605470"/>
              <a:gd name="connsiteY119" fmla="*/ 3178642 h 6858000"/>
              <a:gd name="connsiteX120" fmla="*/ 744144 w 1605470"/>
              <a:gd name="connsiteY120" fmla="*/ 3158586 h 6858000"/>
              <a:gd name="connsiteX121" fmla="*/ 739378 w 1605470"/>
              <a:gd name="connsiteY121" fmla="*/ 3147669 h 6858000"/>
              <a:gd name="connsiteX122" fmla="*/ 734648 w 1605470"/>
              <a:gd name="connsiteY122" fmla="*/ 3145733 h 6858000"/>
              <a:gd name="connsiteX123" fmla="*/ 729329 w 1605470"/>
              <a:gd name="connsiteY123" fmla="*/ 3129034 h 6858000"/>
              <a:gd name="connsiteX124" fmla="*/ 729994 w 1605470"/>
              <a:gd name="connsiteY124" fmla="*/ 3126682 h 6858000"/>
              <a:gd name="connsiteX125" fmla="*/ 720862 w 1605470"/>
              <a:gd name="connsiteY125" fmla="*/ 3114519 h 6858000"/>
              <a:gd name="connsiteX126" fmla="*/ 707471 w 1605470"/>
              <a:gd name="connsiteY126" fmla="*/ 3106272 h 6858000"/>
              <a:gd name="connsiteX127" fmla="*/ 680201 w 1605470"/>
              <a:gd name="connsiteY127" fmla="*/ 2958185 h 6858000"/>
              <a:gd name="connsiteX128" fmla="*/ 622815 w 1605470"/>
              <a:gd name="connsiteY128" fmla="*/ 2762989 h 6858000"/>
              <a:gd name="connsiteX129" fmla="*/ 571733 w 1605470"/>
              <a:gd name="connsiteY129" fmla="*/ 2554718 h 6858000"/>
              <a:gd name="connsiteX130" fmla="*/ 551827 w 1605470"/>
              <a:gd name="connsiteY130" fmla="*/ 2485734 h 6858000"/>
              <a:gd name="connsiteX131" fmla="*/ 542550 w 1605470"/>
              <a:gd name="connsiteY131" fmla="*/ 2447068 h 6858000"/>
              <a:gd name="connsiteX132" fmla="*/ 529511 w 1605470"/>
              <a:gd name="connsiteY132" fmla="*/ 2425819 h 6858000"/>
              <a:gd name="connsiteX133" fmla="*/ 528878 w 1605470"/>
              <a:gd name="connsiteY133" fmla="*/ 2408971 h 6858000"/>
              <a:gd name="connsiteX134" fmla="*/ 535510 w 1605470"/>
              <a:gd name="connsiteY134" fmla="*/ 2402874 h 6858000"/>
              <a:gd name="connsiteX135" fmla="*/ 538122 w 1605470"/>
              <a:gd name="connsiteY135" fmla="*/ 2381443 h 6858000"/>
              <a:gd name="connsiteX136" fmla="*/ 514451 w 1605470"/>
              <a:gd name="connsiteY136" fmla="*/ 2261920 h 6858000"/>
              <a:gd name="connsiteX137" fmla="*/ 486968 w 1605470"/>
              <a:gd name="connsiteY137" fmla="*/ 2182937 h 6858000"/>
              <a:gd name="connsiteX138" fmla="*/ 488555 w 1605470"/>
              <a:gd name="connsiteY138" fmla="*/ 2155135 h 6858000"/>
              <a:gd name="connsiteX139" fmla="*/ 486013 w 1605470"/>
              <a:gd name="connsiteY139" fmla="*/ 2118008 h 6858000"/>
              <a:gd name="connsiteX140" fmla="*/ 487006 w 1605470"/>
              <a:gd name="connsiteY140" fmla="*/ 2050531 h 6858000"/>
              <a:gd name="connsiteX141" fmla="*/ 478812 w 1605470"/>
              <a:gd name="connsiteY141" fmla="*/ 1963269 h 6858000"/>
              <a:gd name="connsiteX142" fmla="*/ 442619 w 1605470"/>
              <a:gd name="connsiteY142" fmla="*/ 1910499 h 6858000"/>
              <a:gd name="connsiteX143" fmla="*/ 446785 w 1605470"/>
              <a:gd name="connsiteY143" fmla="*/ 1903212 h 6858000"/>
              <a:gd name="connsiteX144" fmla="*/ 436547 w 1605470"/>
              <a:gd name="connsiteY144" fmla="*/ 1861531 h 6858000"/>
              <a:gd name="connsiteX145" fmla="*/ 390346 w 1605470"/>
              <a:gd name="connsiteY145" fmla="*/ 1732919 h 6858000"/>
              <a:gd name="connsiteX146" fmla="*/ 362657 w 1605470"/>
              <a:gd name="connsiteY146" fmla="*/ 1663540 h 6858000"/>
              <a:gd name="connsiteX147" fmla="*/ 361783 w 1605470"/>
              <a:gd name="connsiteY147" fmla="*/ 1615777 h 6858000"/>
              <a:gd name="connsiteX148" fmla="*/ 342578 w 1605470"/>
              <a:gd name="connsiteY148" fmla="*/ 1563678 h 6858000"/>
              <a:gd name="connsiteX149" fmla="*/ 355658 w 1605470"/>
              <a:gd name="connsiteY149" fmla="*/ 1519474 h 6858000"/>
              <a:gd name="connsiteX150" fmla="*/ 348400 w 1605470"/>
              <a:gd name="connsiteY150" fmla="*/ 1477995 h 6858000"/>
              <a:gd name="connsiteX151" fmla="*/ 334485 w 1605470"/>
              <a:gd name="connsiteY151" fmla="*/ 1373769 h 6858000"/>
              <a:gd name="connsiteX152" fmla="*/ 342792 w 1605470"/>
              <a:gd name="connsiteY152" fmla="*/ 1307086 h 6858000"/>
              <a:gd name="connsiteX153" fmla="*/ 343980 w 1605470"/>
              <a:gd name="connsiteY153" fmla="*/ 1189033 h 6858000"/>
              <a:gd name="connsiteX154" fmla="*/ 348665 w 1605470"/>
              <a:gd name="connsiteY154" fmla="*/ 1168288 h 6858000"/>
              <a:gd name="connsiteX155" fmla="*/ 340947 w 1605470"/>
              <a:gd name="connsiteY155" fmla="*/ 1142577 h 6858000"/>
              <a:gd name="connsiteX156" fmla="*/ 330253 w 1605470"/>
              <a:gd name="connsiteY156" fmla="*/ 1088484 h 6858000"/>
              <a:gd name="connsiteX157" fmla="*/ 318989 w 1605470"/>
              <a:gd name="connsiteY157" fmla="*/ 1016103 h 6858000"/>
              <a:gd name="connsiteX158" fmla="*/ 320445 w 1605470"/>
              <a:gd name="connsiteY158" fmla="*/ 932283 h 6858000"/>
              <a:gd name="connsiteX159" fmla="*/ 322681 w 1605470"/>
              <a:gd name="connsiteY159" fmla="*/ 915925 h 6858000"/>
              <a:gd name="connsiteX160" fmla="*/ 315310 w 1605470"/>
              <a:gd name="connsiteY160" fmla="*/ 896999 h 6858000"/>
              <a:gd name="connsiteX161" fmla="*/ 284718 w 1605470"/>
              <a:gd name="connsiteY161" fmla="*/ 821517 h 6858000"/>
              <a:gd name="connsiteX162" fmla="*/ 263668 w 1605470"/>
              <a:gd name="connsiteY162" fmla="*/ 751353 h 6858000"/>
              <a:gd name="connsiteX163" fmla="*/ 263226 w 1605470"/>
              <a:gd name="connsiteY163" fmla="*/ 721230 h 6858000"/>
              <a:gd name="connsiteX164" fmla="*/ 248897 w 1605470"/>
              <a:gd name="connsiteY164" fmla="*/ 681659 h 6858000"/>
              <a:gd name="connsiteX165" fmla="*/ 234316 w 1605470"/>
              <a:gd name="connsiteY165" fmla="*/ 635218 h 6858000"/>
              <a:gd name="connsiteX166" fmla="*/ 239327 w 1605470"/>
              <a:gd name="connsiteY166" fmla="*/ 613763 h 6858000"/>
              <a:gd name="connsiteX167" fmla="*/ 225269 w 1605470"/>
              <a:gd name="connsiteY167" fmla="*/ 598582 h 6858000"/>
              <a:gd name="connsiteX168" fmla="*/ 224950 w 1605470"/>
              <a:gd name="connsiteY168" fmla="*/ 576846 h 6858000"/>
              <a:gd name="connsiteX169" fmla="*/ 204576 w 1605470"/>
              <a:gd name="connsiteY169" fmla="*/ 530055 h 6858000"/>
              <a:gd name="connsiteX170" fmla="*/ 219064 w 1605470"/>
              <a:gd name="connsiteY170" fmla="*/ 469651 h 6858000"/>
              <a:gd name="connsiteX171" fmla="*/ 195012 w 1605470"/>
              <a:gd name="connsiteY171" fmla="*/ 448559 h 6858000"/>
              <a:gd name="connsiteX172" fmla="*/ 201434 w 1605470"/>
              <a:gd name="connsiteY172" fmla="*/ 441529 h 6858000"/>
              <a:gd name="connsiteX173" fmla="*/ 200655 w 1605470"/>
              <a:gd name="connsiteY173" fmla="*/ 428927 h 6858000"/>
              <a:gd name="connsiteX174" fmla="*/ 190059 w 1605470"/>
              <a:gd name="connsiteY174" fmla="*/ 430161 h 6858000"/>
              <a:gd name="connsiteX175" fmla="*/ 167079 w 1605470"/>
              <a:gd name="connsiteY175" fmla="*/ 367211 h 6858000"/>
              <a:gd name="connsiteX176" fmla="*/ 124571 w 1605470"/>
              <a:gd name="connsiteY176" fmla="*/ 302178 h 6858000"/>
              <a:gd name="connsiteX177" fmla="*/ 103243 w 1605470"/>
              <a:gd name="connsiteY177" fmla="*/ 211375 h 6858000"/>
              <a:gd name="connsiteX178" fmla="*/ 94571 w 1605470"/>
              <a:gd name="connsiteY178" fmla="*/ 184179 h 6858000"/>
              <a:gd name="connsiteX179" fmla="*/ 13437 w 1605470"/>
              <a:gd name="connsiteY179" fmla="*/ 19287 h 6858000"/>
              <a:gd name="connsiteX180" fmla="*/ 0 w 1605470"/>
              <a:gd name="connsiteY180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09371 w 1605470"/>
              <a:gd name="connsiteY34" fmla="*/ 5950668 h 6858000"/>
              <a:gd name="connsiteX35" fmla="*/ 442432 w 1605470"/>
              <a:gd name="connsiteY35" fmla="*/ 5934687 h 6858000"/>
              <a:gd name="connsiteX36" fmla="*/ 489472 w 1605470"/>
              <a:gd name="connsiteY36" fmla="*/ 5732419 h 6858000"/>
              <a:gd name="connsiteX37" fmla="*/ 512623 w 1605470"/>
              <a:gd name="connsiteY37" fmla="*/ 5685392 h 6858000"/>
              <a:gd name="connsiteX38" fmla="*/ 510261 w 1605470"/>
              <a:gd name="connsiteY38" fmla="*/ 5634527 h 6858000"/>
              <a:gd name="connsiteX39" fmla="*/ 523992 w 1605470"/>
              <a:gd name="connsiteY39" fmla="*/ 5619557 h 6858000"/>
              <a:gd name="connsiteX40" fmla="*/ 526609 w 1605470"/>
              <a:gd name="connsiteY40" fmla="*/ 5617081 h 6858000"/>
              <a:gd name="connsiteX41" fmla="*/ 531653 w 1605470"/>
              <a:gd name="connsiteY41" fmla="*/ 5604904 h 6858000"/>
              <a:gd name="connsiteX42" fmla="*/ 539863 w 1605470"/>
              <a:gd name="connsiteY42" fmla="*/ 5604298 h 6858000"/>
              <a:gd name="connsiteX43" fmla="*/ 552319 w 1605470"/>
              <a:gd name="connsiteY43" fmla="*/ 5587997 h 6858000"/>
              <a:gd name="connsiteX44" fmla="*/ 559710 w 1605470"/>
              <a:gd name="connsiteY44" fmla="*/ 5564796 h 6858000"/>
              <a:gd name="connsiteX45" fmla="*/ 587214 w 1605470"/>
              <a:gd name="connsiteY45" fmla="*/ 5451511 h 6858000"/>
              <a:gd name="connsiteX46" fmla="*/ 608019 w 1605470"/>
              <a:gd name="connsiteY46" fmla="*/ 5385461 h 6858000"/>
              <a:gd name="connsiteX47" fmla="*/ 622750 w 1605470"/>
              <a:gd name="connsiteY47" fmla="*/ 5363084 h 6858000"/>
              <a:gd name="connsiteX48" fmla="*/ 638731 w 1605470"/>
              <a:gd name="connsiteY48" fmla="*/ 5330009 h 6858000"/>
              <a:gd name="connsiteX49" fmla="*/ 672224 w 1605470"/>
              <a:gd name="connsiteY49" fmla="*/ 5273739 h 6858000"/>
              <a:gd name="connsiteX50" fmla="*/ 681823 w 1605470"/>
              <a:gd name="connsiteY50" fmla="*/ 5241779 h 6858000"/>
              <a:gd name="connsiteX51" fmla="*/ 693049 w 1605470"/>
              <a:gd name="connsiteY51" fmla="*/ 5225268 h 6858000"/>
              <a:gd name="connsiteX52" fmla="*/ 694069 w 1605470"/>
              <a:gd name="connsiteY52" fmla="*/ 5217684 h 6858000"/>
              <a:gd name="connsiteX53" fmla="*/ 701410 w 1605470"/>
              <a:gd name="connsiteY53" fmla="*/ 5193377 h 6858000"/>
              <a:gd name="connsiteX54" fmla="*/ 704713 w 1605470"/>
              <a:gd name="connsiteY54" fmla="*/ 5179288 h 6858000"/>
              <a:gd name="connsiteX55" fmla="*/ 705697 w 1605470"/>
              <a:gd name="connsiteY55" fmla="*/ 5173621 h 6858000"/>
              <a:gd name="connsiteX56" fmla="*/ 701331 w 1605470"/>
              <a:gd name="connsiteY56" fmla="*/ 5159961 h 6858000"/>
              <a:gd name="connsiteX57" fmla="*/ 708008 w 1605470"/>
              <a:gd name="connsiteY57" fmla="*/ 5144295 h 6858000"/>
              <a:gd name="connsiteX58" fmla="*/ 704941 w 1605470"/>
              <a:gd name="connsiteY58" fmla="*/ 5125185 h 6858000"/>
              <a:gd name="connsiteX59" fmla="*/ 711771 w 1605470"/>
              <a:gd name="connsiteY59" fmla="*/ 5121884 h 6858000"/>
              <a:gd name="connsiteX60" fmla="*/ 721092 w 1605470"/>
              <a:gd name="connsiteY60" fmla="*/ 5108383 h 6858000"/>
              <a:gd name="connsiteX61" fmla="*/ 717045 w 1605470"/>
              <a:gd name="connsiteY61" fmla="*/ 5094705 h 6858000"/>
              <a:gd name="connsiteX62" fmla="*/ 718807 w 1605470"/>
              <a:gd name="connsiteY62" fmla="*/ 5067850 h 6858000"/>
              <a:gd name="connsiteX63" fmla="*/ 721538 w 1605470"/>
              <a:gd name="connsiteY63" fmla="*/ 5060861 h 6858000"/>
              <a:gd name="connsiteX64" fmla="*/ 718242 w 1605470"/>
              <a:gd name="connsiteY64" fmla="*/ 5034192 h 6858000"/>
              <a:gd name="connsiteX65" fmla="*/ 719796 w 1605470"/>
              <a:gd name="connsiteY65" fmla="*/ 4993030 h 6858000"/>
              <a:gd name="connsiteX66" fmla="*/ 726705 w 1605470"/>
              <a:gd name="connsiteY66" fmla="*/ 4946844 h 6858000"/>
              <a:gd name="connsiteX67" fmla="*/ 722561 w 1605470"/>
              <a:gd name="connsiteY67" fmla="*/ 4932692 h 6858000"/>
              <a:gd name="connsiteX68" fmla="*/ 724935 w 1605470"/>
              <a:gd name="connsiteY68" fmla="*/ 4821504 h 6858000"/>
              <a:gd name="connsiteX69" fmla="*/ 732118 w 1605470"/>
              <a:gd name="connsiteY69" fmla="*/ 4801535 h 6858000"/>
              <a:gd name="connsiteX70" fmla="*/ 739787 w 1605470"/>
              <a:gd name="connsiteY70" fmla="*/ 4797794 h 6858000"/>
              <a:gd name="connsiteX71" fmla="*/ 741081 w 1605470"/>
              <a:gd name="connsiteY71" fmla="*/ 4784526 h 6858000"/>
              <a:gd name="connsiteX72" fmla="*/ 742865 w 1605470"/>
              <a:gd name="connsiteY72" fmla="*/ 4781211 h 6858000"/>
              <a:gd name="connsiteX73" fmla="*/ 751652 w 1605470"/>
              <a:gd name="connsiteY73" fmla="*/ 4761984 h 6858000"/>
              <a:gd name="connsiteX74" fmla="*/ 747700 w 1605470"/>
              <a:gd name="connsiteY74" fmla="*/ 4690749 h 6858000"/>
              <a:gd name="connsiteX75" fmla="*/ 743180 w 1605470"/>
              <a:gd name="connsiteY75" fmla="*/ 4613201 h 6858000"/>
              <a:gd name="connsiteX76" fmla="*/ 738263 w 1605470"/>
              <a:gd name="connsiteY76" fmla="*/ 4444346 h 6858000"/>
              <a:gd name="connsiteX77" fmla="*/ 756542 w 1605470"/>
              <a:gd name="connsiteY77" fmla="*/ 4350346 h 6858000"/>
              <a:gd name="connsiteX78" fmla="*/ 715481 w 1605470"/>
              <a:gd name="connsiteY78" fmla="*/ 4214165 h 6858000"/>
              <a:gd name="connsiteX79" fmla="*/ 719554 w 1605470"/>
              <a:gd name="connsiteY79" fmla="*/ 4090296 h 6858000"/>
              <a:gd name="connsiteX80" fmla="*/ 704810 w 1605470"/>
              <a:gd name="connsiteY80" fmla="*/ 4033999 h 6858000"/>
              <a:gd name="connsiteX81" fmla="*/ 705959 w 1605470"/>
              <a:gd name="connsiteY81" fmla="*/ 4031933 h 6858000"/>
              <a:gd name="connsiteX82" fmla="*/ 704535 w 1605470"/>
              <a:gd name="connsiteY82" fmla="*/ 4013953 h 6858000"/>
              <a:gd name="connsiteX83" fmla="*/ 700443 w 1605470"/>
              <a:gd name="connsiteY83" fmla="*/ 4010511 h 6858000"/>
              <a:gd name="connsiteX84" fmla="*/ 698282 w 1605470"/>
              <a:gd name="connsiteY84" fmla="*/ 3998331 h 6858000"/>
              <a:gd name="connsiteX85" fmla="*/ 690830 w 1605470"/>
              <a:gd name="connsiteY85" fmla="*/ 3974753 h 6858000"/>
              <a:gd name="connsiteX86" fmla="*/ 692428 w 1605470"/>
              <a:gd name="connsiteY86" fmla="*/ 3969950 h 6858000"/>
              <a:gd name="connsiteX87" fmla="*/ 685850 w 1605470"/>
              <a:gd name="connsiteY87" fmla="*/ 3933779 h 6858000"/>
              <a:gd name="connsiteX88" fmla="*/ 687181 w 1605470"/>
              <a:gd name="connsiteY88" fmla="*/ 3933093 h 6858000"/>
              <a:gd name="connsiteX89" fmla="*/ 691535 w 1605470"/>
              <a:gd name="connsiteY89" fmla="*/ 3922082 h 6858000"/>
              <a:gd name="connsiteX90" fmla="*/ 696613 w 1605470"/>
              <a:gd name="connsiteY90" fmla="*/ 3901461 h 6858000"/>
              <a:gd name="connsiteX91" fmla="*/ 719207 w 1605470"/>
              <a:gd name="connsiteY91" fmla="*/ 3813873 h 6858000"/>
              <a:gd name="connsiteX92" fmla="*/ 718632 w 1605470"/>
              <a:gd name="connsiteY92" fmla="*/ 3806161 h 6858000"/>
              <a:gd name="connsiteX93" fmla="*/ 718939 w 1605470"/>
              <a:gd name="connsiteY93" fmla="*/ 3805957 h 6858000"/>
              <a:gd name="connsiteX94" fmla="*/ 718966 w 1605470"/>
              <a:gd name="connsiteY94" fmla="*/ 3797724 h 6858000"/>
              <a:gd name="connsiteX95" fmla="*/ 717581 w 1605470"/>
              <a:gd name="connsiteY95" fmla="*/ 3792098 h 6858000"/>
              <a:gd name="connsiteX96" fmla="*/ 716465 w 1605470"/>
              <a:gd name="connsiteY96" fmla="*/ 3777135 h 6858000"/>
              <a:gd name="connsiteX97" fmla="*/ 718198 w 1605470"/>
              <a:gd name="connsiteY97" fmla="*/ 3771656 h 6858000"/>
              <a:gd name="connsiteX98" fmla="*/ 721941 w 1605470"/>
              <a:gd name="connsiteY98" fmla="*/ 3769007 h 6858000"/>
              <a:gd name="connsiteX99" fmla="*/ 721407 w 1605470"/>
              <a:gd name="connsiteY99" fmla="*/ 3767709 h 6858000"/>
              <a:gd name="connsiteX100" fmla="*/ 730103 w 1605470"/>
              <a:gd name="connsiteY100" fmla="*/ 3738082 h 6858000"/>
              <a:gd name="connsiteX101" fmla="*/ 737449 w 1605470"/>
              <a:gd name="connsiteY101" fmla="*/ 3673397 h 6858000"/>
              <a:gd name="connsiteX102" fmla="*/ 736745 w 1605470"/>
              <a:gd name="connsiteY102" fmla="*/ 3637109 h 6858000"/>
              <a:gd name="connsiteX103" fmla="*/ 740188 w 1605470"/>
              <a:gd name="connsiteY103" fmla="*/ 3536883 h 6858000"/>
              <a:gd name="connsiteX104" fmla="*/ 747726 w 1605470"/>
              <a:gd name="connsiteY104" fmla="*/ 3435652 h 6858000"/>
              <a:gd name="connsiteX105" fmla="*/ 774383 w 1605470"/>
              <a:gd name="connsiteY105" fmla="*/ 3381564 h 6858000"/>
              <a:gd name="connsiteX106" fmla="*/ 774870 w 1605470"/>
              <a:gd name="connsiteY106" fmla="*/ 3375761 h 6858000"/>
              <a:gd name="connsiteX107" fmla="*/ 770510 w 1605470"/>
              <a:gd name="connsiteY107" fmla="*/ 3361844 h 6858000"/>
              <a:gd name="connsiteX108" fmla="*/ 767933 w 1605470"/>
              <a:gd name="connsiteY108" fmla="*/ 3356929 h 6858000"/>
              <a:gd name="connsiteX109" fmla="*/ 766158 w 1605470"/>
              <a:gd name="connsiteY109" fmla="*/ 3349058 h 6858000"/>
              <a:gd name="connsiteX110" fmla="*/ 766414 w 1605470"/>
              <a:gd name="connsiteY110" fmla="*/ 3348763 h 6858000"/>
              <a:gd name="connsiteX111" fmla="*/ 764166 w 1605470"/>
              <a:gd name="connsiteY111" fmla="*/ 3341588 h 6858000"/>
              <a:gd name="connsiteX112" fmla="*/ 749397 w 1605470"/>
              <a:gd name="connsiteY112" fmla="*/ 3307769 h 6858000"/>
              <a:gd name="connsiteX113" fmla="*/ 766960 w 1605470"/>
              <a:gd name="connsiteY113" fmla="*/ 3250522 h 6858000"/>
              <a:gd name="connsiteX114" fmla="*/ 767385 w 1605470"/>
              <a:gd name="connsiteY114" fmla="*/ 3229163 h 6858000"/>
              <a:gd name="connsiteX115" fmla="*/ 769208 w 1605470"/>
              <a:gd name="connsiteY115" fmla="*/ 3217217 h 6858000"/>
              <a:gd name="connsiteX116" fmla="*/ 770350 w 1605470"/>
              <a:gd name="connsiteY116" fmla="*/ 3216125 h 6858000"/>
              <a:gd name="connsiteX117" fmla="*/ 756043 w 1605470"/>
              <a:gd name="connsiteY117" fmla="*/ 3183755 h 6858000"/>
              <a:gd name="connsiteX118" fmla="*/ 756544 w 1605470"/>
              <a:gd name="connsiteY118" fmla="*/ 3178642 h 6858000"/>
              <a:gd name="connsiteX119" fmla="*/ 744144 w 1605470"/>
              <a:gd name="connsiteY119" fmla="*/ 3158586 h 6858000"/>
              <a:gd name="connsiteX120" fmla="*/ 739378 w 1605470"/>
              <a:gd name="connsiteY120" fmla="*/ 3147669 h 6858000"/>
              <a:gd name="connsiteX121" fmla="*/ 734648 w 1605470"/>
              <a:gd name="connsiteY121" fmla="*/ 3145733 h 6858000"/>
              <a:gd name="connsiteX122" fmla="*/ 729329 w 1605470"/>
              <a:gd name="connsiteY122" fmla="*/ 3129034 h 6858000"/>
              <a:gd name="connsiteX123" fmla="*/ 729994 w 1605470"/>
              <a:gd name="connsiteY123" fmla="*/ 3126682 h 6858000"/>
              <a:gd name="connsiteX124" fmla="*/ 720862 w 1605470"/>
              <a:gd name="connsiteY124" fmla="*/ 3114519 h 6858000"/>
              <a:gd name="connsiteX125" fmla="*/ 707471 w 1605470"/>
              <a:gd name="connsiteY125" fmla="*/ 3106272 h 6858000"/>
              <a:gd name="connsiteX126" fmla="*/ 680201 w 1605470"/>
              <a:gd name="connsiteY126" fmla="*/ 2958185 h 6858000"/>
              <a:gd name="connsiteX127" fmla="*/ 622815 w 1605470"/>
              <a:gd name="connsiteY127" fmla="*/ 2762989 h 6858000"/>
              <a:gd name="connsiteX128" fmla="*/ 571733 w 1605470"/>
              <a:gd name="connsiteY128" fmla="*/ 2554718 h 6858000"/>
              <a:gd name="connsiteX129" fmla="*/ 551827 w 1605470"/>
              <a:gd name="connsiteY129" fmla="*/ 2485734 h 6858000"/>
              <a:gd name="connsiteX130" fmla="*/ 542550 w 1605470"/>
              <a:gd name="connsiteY130" fmla="*/ 2447068 h 6858000"/>
              <a:gd name="connsiteX131" fmla="*/ 529511 w 1605470"/>
              <a:gd name="connsiteY131" fmla="*/ 2425819 h 6858000"/>
              <a:gd name="connsiteX132" fmla="*/ 528878 w 1605470"/>
              <a:gd name="connsiteY132" fmla="*/ 2408971 h 6858000"/>
              <a:gd name="connsiteX133" fmla="*/ 535510 w 1605470"/>
              <a:gd name="connsiteY133" fmla="*/ 2402874 h 6858000"/>
              <a:gd name="connsiteX134" fmla="*/ 538122 w 1605470"/>
              <a:gd name="connsiteY134" fmla="*/ 2381443 h 6858000"/>
              <a:gd name="connsiteX135" fmla="*/ 514451 w 1605470"/>
              <a:gd name="connsiteY135" fmla="*/ 2261920 h 6858000"/>
              <a:gd name="connsiteX136" fmla="*/ 486968 w 1605470"/>
              <a:gd name="connsiteY136" fmla="*/ 2182937 h 6858000"/>
              <a:gd name="connsiteX137" fmla="*/ 488555 w 1605470"/>
              <a:gd name="connsiteY137" fmla="*/ 2155135 h 6858000"/>
              <a:gd name="connsiteX138" fmla="*/ 486013 w 1605470"/>
              <a:gd name="connsiteY138" fmla="*/ 2118008 h 6858000"/>
              <a:gd name="connsiteX139" fmla="*/ 487006 w 1605470"/>
              <a:gd name="connsiteY139" fmla="*/ 2050531 h 6858000"/>
              <a:gd name="connsiteX140" fmla="*/ 478812 w 1605470"/>
              <a:gd name="connsiteY140" fmla="*/ 1963269 h 6858000"/>
              <a:gd name="connsiteX141" fmla="*/ 442619 w 1605470"/>
              <a:gd name="connsiteY141" fmla="*/ 1910499 h 6858000"/>
              <a:gd name="connsiteX142" fmla="*/ 446785 w 1605470"/>
              <a:gd name="connsiteY142" fmla="*/ 1903212 h 6858000"/>
              <a:gd name="connsiteX143" fmla="*/ 436547 w 1605470"/>
              <a:gd name="connsiteY143" fmla="*/ 1861531 h 6858000"/>
              <a:gd name="connsiteX144" fmla="*/ 390346 w 1605470"/>
              <a:gd name="connsiteY144" fmla="*/ 1732919 h 6858000"/>
              <a:gd name="connsiteX145" fmla="*/ 362657 w 1605470"/>
              <a:gd name="connsiteY145" fmla="*/ 1663540 h 6858000"/>
              <a:gd name="connsiteX146" fmla="*/ 361783 w 1605470"/>
              <a:gd name="connsiteY146" fmla="*/ 1615777 h 6858000"/>
              <a:gd name="connsiteX147" fmla="*/ 342578 w 1605470"/>
              <a:gd name="connsiteY147" fmla="*/ 1563678 h 6858000"/>
              <a:gd name="connsiteX148" fmla="*/ 355658 w 1605470"/>
              <a:gd name="connsiteY148" fmla="*/ 1519474 h 6858000"/>
              <a:gd name="connsiteX149" fmla="*/ 348400 w 1605470"/>
              <a:gd name="connsiteY149" fmla="*/ 1477995 h 6858000"/>
              <a:gd name="connsiteX150" fmla="*/ 334485 w 1605470"/>
              <a:gd name="connsiteY150" fmla="*/ 1373769 h 6858000"/>
              <a:gd name="connsiteX151" fmla="*/ 342792 w 1605470"/>
              <a:gd name="connsiteY151" fmla="*/ 1307086 h 6858000"/>
              <a:gd name="connsiteX152" fmla="*/ 343980 w 1605470"/>
              <a:gd name="connsiteY152" fmla="*/ 1189033 h 6858000"/>
              <a:gd name="connsiteX153" fmla="*/ 348665 w 1605470"/>
              <a:gd name="connsiteY153" fmla="*/ 1168288 h 6858000"/>
              <a:gd name="connsiteX154" fmla="*/ 340947 w 1605470"/>
              <a:gd name="connsiteY154" fmla="*/ 1142577 h 6858000"/>
              <a:gd name="connsiteX155" fmla="*/ 330253 w 1605470"/>
              <a:gd name="connsiteY155" fmla="*/ 1088484 h 6858000"/>
              <a:gd name="connsiteX156" fmla="*/ 318989 w 1605470"/>
              <a:gd name="connsiteY156" fmla="*/ 1016103 h 6858000"/>
              <a:gd name="connsiteX157" fmla="*/ 320445 w 1605470"/>
              <a:gd name="connsiteY157" fmla="*/ 932283 h 6858000"/>
              <a:gd name="connsiteX158" fmla="*/ 322681 w 1605470"/>
              <a:gd name="connsiteY158" fmla="*/ 915925 h 6858000"/>
              <a:gd name="connsiteX159" fmla="*/ 315310 w 1605470"/>
              <a:gd name="connsiteY159" fmla="*/ 896999 h 6858000"/>
              <a:gd name="connsiteX160" fmla="*/ 284718 w 1605470"/>
              <a:gd name="connsiteY160" fmla="*/ 821517 h 6858000"/>
              <a:gd name="connsiteX161" fmla="*/ 263668 w 1605470"/>
              <a:gd name="connsiteY161" fmla="*/ 751353 h 6858000"/>
              <a:gd name="connsiteX162" fmla="*/ 263226 w 1605470"/>
              <a:gd name="connsiteY162" fmla="*/ 721230 h 6858000"/>
              <a:gd name="connsiteX163" fmla="*/ 248897 w 1605470"/>
              <a:gd name="connsiteY163" fmla="*/ 681659 h 6858000"/>
              <a:gd name="connsiteX164" fmla="*/ 234316 w 1605470"/>
              <a:gd name="connsiteY164" fmla="*/ 635218 h 6858000"/>
              <a:gd name="connsiteX165" fmla="*/ 239327 w 1605470"/>
              <a:gd name="connsiteY165" fmla="*/ 613763 h 6858000"/>
              <a:gd name="connsiteX166" fmla="*/ 225269 w 1605470"/>
              <a:gd name="connsiteY166" fmla="*/ 598582 h 6858000"/>
              <a:gd name="connsiteX167" fmla="*/ 224950 w 1605470"/>
              <a:gd name="connsiteY167" fmla="*/ 576846 h 6858000"/>
              <a:gd name="connsiteX168" fmla="*/ 204576 w 1605470"/>
              <a:gd name="connsiteY168" fmla="*/ 530055 h 6858000"/>
              <a:gd name="connsiteX169" fmla="*/ 219064 w 1605470"/>
              <a:gd name="connsiteY169" fmla="*/ 469651 h 6858000"/>
              <a:gd name="connsiteX170" fmla="*/ 195012 w 1605470"/>
              <a:gd name="connsiteY170" fmla="*/ 448559 h 6858000"/>
              <a:gd name="connsiteX171" fmla="*/ 201434 w 1605470"/>
              <a:gd name="connsiteY171" fmla="*/ 441529 h 6858000"/>
              <a:gd name="connsiteX172" fmla="*/ 200655 w 1605470"/>
              <a:gd name="connsiteY172" fmla="*/ 428927 h 6858000"/>
              <a:gd name="connsiteX173" fmla="*/ 190059 w 1605470"/>
              <a:gd name="connsiteY173" fmla="*/ 430161 h 6858000"/>
              <a:gd name="connsiteX174" fmla="*/ 167079 w 1605470"/>
              <a:gd name="connsiteY174" fmla="*/ 367211 h 6858000"/>
              <a:gd name="connsiteX175" fmla="*/ 124571 w 1605470"/>
              <a:gd name="connsiteY175" fmla="*/ 302178 h 6858000"/>
              <a:gd name="connsiteX176" fmla="*/ 103243 w 1605470"/>
              <a:gd name="connsiteY176" fmla="*/ 211375 h 6858000"/>
              <a:gd name="connsiteX177" fmla="*/ 94571 w 1605470"/>
              <a:gd name="connsiteY177" fmla="*/ 184179 h 6858000"/>
              <a:gd name="connsiteX178" fmla="*/ 13437 w 1605470"/>
              <a:gd name="connsiteY178" fmla="*/ 19287 h 6858000"/>
              <a:gd name="connsiteX179" fmla="*/ 0 w 1605470"/>
              <a:gd name="connsiteY179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380910 w 1605470"/>
              <a:gd name="connsiteY33" fmla="*/ 6028119 h 6858000"/>
              <a:gd name="connsiteX34" fmla="*/ 442432 w 1605470"/>
              <a:gd name="connsiteY34" fmla="*/ 5934687 h 6858000"/>
              <a:gd name="connsiteX35" fmla="*/ 489472 w 1605470"/>
              <a:gd name="connsiteY35" fmla="*/ 5732419 h 6858000"/>
              <a:gd name="connsiteX36" fmla="*/ 512623 w 1605470"/>
              <a:gd name="connsiteY36" fmla="*/ 5685392 h 6858000"/>
              <a:gd name="connsiteX37" fmla="*/ 510261 w 1605470"/>
              <a:gd name="connsiteY37" fmla="*/ 5634527 h 6858000"/>
              <a:gd name="connsiteX38" fmla="*/ 523992 w 1605470"/>
              <a:gd name="connsiteY38" fmla="*/ 5619557 h 6858000"/>
              <a:gd name="connsiteX39" fmla="*/ 526609 w 1605470"/>
              <a:gd name="connsiteY39" fmla="*/ 5617081 h 6858000"/>
              <a:gd name="connsiteX40" fmla="*/ 531653 w 1605470"/>
              <a:gd name="connsiteY40" fmla="*/ 5604904 h 6858000"/>
              <a:gd name="connsiteX41" fmla="*/ 539863 w 1605470"/>
              <a:gd name="connsiteY41" fmla="*/ 5604298 h 6858000"/>
              <a:gd name="connsiteX42" fmla="*/ 552319 w 1605470"/>
              <a:gd name="connsiteY42" fmla="*/ 5587997 h 6858000"/>
              <a:gd name="connsiteX43" fmla="*/ 559710 w 1605470"/>
              <a:gd name="connsiteY43" fmla="*/ 5564796 h 6858000"/>
              <a:gd name="connsiteX44" fmla="*/ 587214 w 1605470"/>
              <a:gd name="connsiteY44" fmla="*/ 5451511 h 6858000"/>
              <a:gd name="connsiteX45" fmla="*/ 608019 w 1605470"/>
              <a:gd name="connsiteY45" fmla="*/ 5385461 h 6858000"/>
              <a:gd name="connsiteX46" fmla="*/ 622750 w 1605470"/>
              <a:gd name="connsiteY46" fmla="*/ 5363084 h 6858000"/>
              <a:gd name="connsiteX47" fmla="*/ 638731 w 1605470"/>
              <a:gd name="connsiteY47" fmla="*/ 5330009 h 6858000"/>
              <a:gd name="connsiteX48" fmla="*/ 672224 w 1605470"/>
              <a:gd name="connsiteY48" fmla="*/ 5273739 h 6858000"/>
              <a:gd name="connsiteX49" fmla="*/ 681823 w 1605470"/>
              <a:gd name="connsiteY49" fmla="*/ 5241779 h 6858000"/>
              <a:gd name="connsiteX50" fmla="*/ 693049 w 1605470"/>
              <a:gd name="connsiteY50" fmla="*/ 5225268 h 6858000"/>
              <a:gd name="connsiteX51" fmla="*/ 694069 w 1605470"/>
              <a:gd name="connsiteY51" fmla="*/ 5217684 h 6858000"/>
              <a:gd name="connsiteX52" fmla="*/ 701410 w 1605470"/>
              <a:gd name="connsiteY52" fmla="*/ 5193377 h 6858000"/>
              <a:gd name="connsiteX53" fmla="*/ 704713 w 1605470"/>
              <a:gd name="connsiteY53" fmla="*/ 5179288 h 6858000"/>
              <a:gd name="connsiteX54" fmla="*/ 705697 w 1605470"/>
              <a:gd name="connsiteY54" fmla="*/ 5173621 h 6858000"/>
              <a:gd name="connsiteX55" fmla="*/ 701331 w 1605470"/>
              <a:gd name="connsiteY55" fmla="*/ 5159961 h 6858000"/>
              <a:gd name="connsiteX56" fmla="*/ 708008 w 1605470"/>
              <a:gd name="connsiteY56" fmla="*/ 5144295 h 6858000"/>
              <a:gd name="connsiteX57" fmla="*/ 704941 w 1605470"/>
              <a:gd name="connsiteY57" fmla="*/ 5125185 h 6858000"/>
              <a:gd name="connsiteX58" fmla="*/ 711771 w 1605470"/>
              <a:gd name="connsiteY58" fmla="*/ 5121884 h 6858000"/>
              <a:gd name="connsiteX59" fmla="*/ 721092 w 1605470"/>
              <a:gd name="connsiteY59" fmla="*/ 5108383 h 6858000"/>
              <a:gd name="connsiteX60" fmla="*/ 717045 w 1605470"/>
              <a:gd name="connsiteY60" fmla="*/ 5094705 h 6858000"/>
              <a:gd name="connsiteX61" fmla="*/ 718807 w 1605470"/>
              <a:gd name="connsiteY61" fmla="*/ 5067850 h 6858000"/>
              <a:gd name="connsiteX62" fmla="*/ 721538 w 1605470"/>
              <a:gd name="connsiteY62" fmla="*/ 5060861 h 6858000"/>
              <a:gd name="connsiteX63" fmla="*/ 718242 w 1605470"/>
              <a:gd name="connsiteY63" fmla="*/ 5034192 h 6858000"/>
              <a:gd name="connsiteX64" fmla="*/ 719796 w 1605470"/>
              <a:gd name="connsiteY64" fmla="*/ 4993030 h 6858000"/>
              <a:gd name="connsiteX65" fmla="*/ 726705 w 1605470"/>
              <a:gd name="connsiteY65" fmla="*/ 4946844 h 6858000"/>
              <a:gd name="connsiteX66" fmla="*/ 722561 w 1605470"/>
              <a:gd name="connsiteY66" fmla="*/ 4932692 h 6858000"/>
              <a:gd name="connsiteX67" fmla="*/ 724935 w 1605470"/>
              <a:gd name="connsiteY67" fmla="*/ 4821504 h 6858000"/>
              <a:gd name="connsiteX68" fmla="*/ 732118 w 1605470"/>
              <a:gd name="connsiteY68" fmla="*/ 4801535 h 6858000"/>
              <a:gd name="connsiteX69" fmla="*/ 739787 w 1605470"/>
              <a:gd name="connsiteY69" fmla="*/ 4797794 h 6858000"/>
              <a:gd name="connsiteX70" fmla="*/ 741081 w 1605470"/>
              <a:gd name="connsiteY70" fmla="*/ 4784526 h 6858000"/>
              <a:gd name="connsiteX71" fmla="*/ 742865 w 1605470"/>
              <a:gd name="connsiteY71" fmla="*/ 4781211 h 6858000"/>
              <a:gd name="connsiteX72" fmla="*/ 751652 w 1605470"/>
              <a:gd name="connsiteY72" fmla="*/ 4761984 h 6858000"/>
              <a:gd name="connsiteX73" fmla="*/ 747700 w 1605470"/>
              <a:gd name="connsiteY73" fmla="*/ 4690749 h 6858000"/>
              <a:gd name="connsiteX74" fmla="*/ 743180 w 1605470"/>
              <a:gd name="connsiteY74" fmla="*/ 4613201 h 6858000"/>
              <a:gd name="connsiteX75" fmla="*/ 738263 w 1605470"/>
              <a:gd name="connsiteY75" fmla="*/ 4444346 h 6858000"/>
              <a:gd name="connsiteX76" fmla="*/ 756542 w 1605470"/>
              <a:gd name="connsiteY76" fmla="*/ 4350346 h 6858000"/>
              <a:gd name="connsiteX77" fmla="*/ 715481 w 1605470"/>
              <a:gd name="connsiteY77" fmla="*/ 4214165 h 6858000"/>
              <a:gd name="connsiteX78" fmla="*/ 719554 w 1605470"/>
              <a:gd name="connsiteY78" fmla="*/ 4090296 h 6858000"/>
              <a:gd name="connsiteX79" fmla="*/ 704810 w 1605470"/>
              <a:gd name="connsiteY79" fmla="*/ 4033999 h 6858000"/>
              <a:gd name="connsiteX80" fmla="*/ 705959 w 1605470"/>
              <a:gd name="connsiteY80" fmla="*/ 4031933 h 6858000"/>
              <a:gd name="connsiteX81" fmla="*/ 704535 w 1605470"/>
              <a:gd name="connsiteY81" fmla="*/ 4013953 h 6858000"/>
              <a:gd name="connsiteX82" fmla="*/ 700443 w 1605470"/>
              <a:gd name="connsiteY82" fmla="*/ 4010511 h 6858000"/>
              <a:gd name="connsiteX83" fmla="*/ 698282 w 1605470"/>
              <a:gd name="connsiteY83" fmla="*/ 3998331 h 6858000"/>
              <a:gd name="connsiteX84" fmla="*/ 690830 w 1605470"/>
              <a:gd name="connsiteY84" fmla="*/ 3974753 h 6858000"/>
              <a:gd name="connsiteX85" fmla="*/ 692428 w 1605470"/>
              <a:gd name="connsiteY85" fmla="*/ 3969950 h 6858000"/>
              <a:gd name="connsiteX86" fmla="*/ 685850 w 1605470"/>
              <a:gd name="connsiteY86" fmla="*/ 3933779 h 6858000"/>
              <a:gd name="connsiteX87" fmla="*/ 687181 w 1605470"/>
              <a:gd name="connsiteY87" fmla="*/ 3933093 h 6858000"/>
              <a:gd name="connsiteX88" fmla="*/ 691535 w 1605470"/>
              <a:gd name="connsiteY88" fmla="*/ 3922082 h 6858000"/>
              <a:gd name="connsiteX89" fmla="*/ 696613 w 1605470"/>
              <a:gd name="connsiteY89" fmla="*/ 3901461 h 6858000"/>
              <a:gd name="connsiteX90" fmla="*/ 719207 w 1605470"/>
              <a:gd name="connsiteY90" fmla="*/ 3813873 h 6858000"/>
              <a:gd name="connsiteX91" fmla="*/ 718632 w 1605470"/>
              <a:gd name="connsiteY91" fmla="*/ 3806161 h 6858000"/>
              <a:gd name="connsiteX92" fmla="*/ 718939 w 1605470"/>
              <a:gd name="connsiteY92" fmla="*/ 3805957 h 6858000"/>
              <a:gd name="connsiteX93" fmla="*/ 718966 w 1605470"/>
              <a:gd name="connsiteY93" fmla="*/ 3797724 h 6858000"/>
              <a:gd name="connsiteX94" fmla="*/ 717581 w 1605470"/>
              <a:gd name="connsiteY94" fmla="*/ 3792098 h 6858000"/>
              <a:gd name="connsiteX95" fmla="*/ 716465 w 1605470"/>
              <a:gd name="connsiteY95" fmla="*/ 3777135 h 6858000"/>
              <a:gd name="connsiteX96" fmla="*/ 718198 w 1605470"/>
              <a:gd name="connsiteY96" fmla="*/ 3771656 h 6858000"/>
              <a:gd name="connsiteX97" fmla="*/ 721941 w 1605470"/>
              <a:gd name="connsiteY97" fmla="*/ 3769007 h 6858000"/>
              <a:gd name="connsiteX98" fmla="*/ 721407 w 1605470"/>
              <a:gd name="connsiteY98" fmla="*/ 3767709 h 6858000"/>
              <a:gd name="connsiteX99" fmla="*/ 730103 w 1605470"/>
              <a:gd name="connsiteY99" fmla="*/ 3738082 h 6858000"/>
              <a:gd name="connsiteX100" fmla="*/ 737449 w 1605470"/>
              <a:gd name="connsiteY100" fmla="*/ 3673397 h 6858000"/>
              <a:gd name="connsiteX101" fmla="*/ 736745 w 1605470"/>
              <a:gd name="connsiteY101" fmla="*/ 3637109 h 6858000"/>
              <a:gd name="connsiteX102" fmla="*/ 740188 w 1605470"/>
              <a:gd name="connsiteY102" fmla="*/ 3536883 h 6858000"/>
              <a:gd name="connsiteX103" fmla="*/ 747726 w 1605470"/>
              <a:gd name="connsiteY103" fmla="*/ 3435652 h 6858000"/>
              <a:gd name="connsiteX104" fmla="*/ 774383 w 1605470"/>
              <a:gd name="connsiteY104" fmla="*/ 3381564 h 6858000"/>
              <a:gd name="connsiteX105" fmla="*/ 774870 w 1605470"/>
              <a:gd name="connsiteY105" fmla="*/ 3375761 h 6858000"/>
              <a:gd name="connsiteX106" fmla="*/ 770510 w 1605470"/>
              <a:gd name="connsiteY106" fmla="*/ 3361844 h 6858000"/>
              <a:gd name="connsiteX107" fmla="*/ 767933 w 1605470"/>
              <a:gd name="connsiteY107" fmla="*/ 3356929 h 6858000"/>
              <a:gd name="connsiteX108" fmla="*/ 766158 w 1605470"/>
              <a:gd name="connsiteY108" fmla="*/ 3349058 h 6858000"/>
              <a:gd name="connsiteX109" fmla="*/ 766414 w 1605470"/>
              <a:gd name="connsiteY109" fmla="*/ 3348763 h 6858000"/>
              <a:gd name="connsiteX110" fmla="*/ 764166 w 1605470"/>
              <a:gd name="connsiteY110" fmla="*/ 3341588 h 6858000"/>
              <a:gd name="connsiteX111" fmla="*/ 749397 w 1605470"/>
              <a:gd name="connsiteY111" fmla="*/ 3307769 h 6858000"/>
              <a:gd name="connsiteX112" fmla="*/ 766960 w 1605470"/>
              <a:gd name="connsiteY112" fmla="*/ 3250522 h 6858000"/>
              <a:gd name="connsiteX113" fmla="*/ 767385 w 1605470"/>
              <a:gd name="connsiteY113" fmla="*/ 3229163 h 6858000"/>
              <a:gd name="connsiteX114" fmla="*/ 769208 w 1605470"/>
              <a:gd name="connsiteY114" fmla="*/ 3217217 h 6858000"/>
              <a:gd name="connsiteX115" fmla="*/ 770350 w 1605470"/>
              <a:gd name="connsiteY115" fmla="*/ 3216125 h 6858000"/>
              <a:gd name="connsiteX116" fmla="*/ 756043 w 1605470"/>
              <a:gd name="connsiteY116" fmla="*/ 3183755 h 6858000"/>
              <a:gd name="connsiteX117" fmla="*/ 756544 w 1605470"/>
              <a:gd name="connsiteY117" fmla="*/ 3178642 h 6858000"/>
              <a:gd name="connsiteX118" fmla="*/ 744144 w 1605470"/>
              <a:gd name="connsiteY118" fmla="*/ 3158586 h 6858000"/>
              <a:gd name="connsiteX119" fmla="*/ 739378 w 1605470"/>
              <a:gd name="connsiteY119" fmla="*/ 3147669 h 6858000"/>
              <a:gd name="connsiteX120" fmla="*/ 734648 w 1605470"/>
              <a:gd name="connsiteY120" fmla="*/ 3145733 h 6858000"/>
              <a:gd name="connsiteX121" fmla="*/ 729329 w 1605470"/>
              <a:gd name="connsiteY121" fmla="*/ 3129034 h 6858000"/>
              <a:gd name="connsiteX122" fmla="*/ 729994 w 1605470"/>
              <a:gd name="connsiteY122" fmla="*/ 3126682 h 6858000"/>
              <a:gd name="connsiteX123" fmla="*/ 720862 w 1605470"/>
              <a:gd name="connsiteY123" fmla="*/ 3114519 h 6858000"/>
              <a:gd name="connsiteX124" fmla="*/ 707471 w 1605470"/>
              <a:gd name="connsiteY124" fmla="*/ 3106272 h 6858000"/>
              <a:gd name="connsiteX125" fmla="*/ 680201 w 1605470"/>
              <a:gd name="connsiteY125" fmla="*/ 2958185 h 6858000"/>
              <a:gd name="connsiteX126" fmla="*/ 622815 w 1605470"/>
              <a:gd name="connsiteY126" fmla="*/ 2762989 h 6858000"/>
              <a:gd name="connsiteX127" fmla="*/ 571733 w 1605470"/>
              <a:gd name="connsiteY127" fmla="*/ 2554718 h 6858000"/>
              <a:gd name="connsiteX128" fmla="*/ 551827 w 1605470"/>
              <a:gd name="connsiteY128" fmla="*/ 2485734 h 6858000"/>
              <a:gd name="connsiteX129" fmla="*/ 542550 w 1605470"/>
              <a:gd name="connsiteY129" fmla="*/ 2447068 h 6858000"/>
              <a:gd name="connsiteX130" fmla="*/ 529511 w 1605470"/>
              <a:gd name="connsiteY130" fmla="*/ 2425819 h 6858000"/>
              <a:gd name="connsiteX131" fmla="*/ 528878 w 1605470"/>
              <a:gd name="connsiteY131" fmla="*/ 2408971 h 6858000"/>
              <a:gd name="connsiteX132" fmla="*/ 535510 w 1605470"/>
              <a:gd name="connsiteY132" fmla="*/ 2402874 h 6858000"/>
              <a:gd name="connsiteX133" fmla="*/ 538122 w 1605470"/>
              <a:gd name="connsiteY133" fmla="*/ 2381443 h 6858000"/>
              <a:gd name="connsiteX134" fmla="*/ 514451 w 1605470"/>
              <a:gd name="connsiteY134" fmla="*/ 2261920 h 6858000"/>
              <a:gd name="connsiteX135" fmla="*/ 486968 w 1605470"/>
              <a:gd name="connsiteY135" fmla="*/ 2182937 h 6858000"/>
              <a:gd name="connsiteX136" fmla="*/ 488555 w 1605470"/>
              <a:gd name="connsiteY136" fmla="*/ 2155135 h 6858000"/>
              <a:gd name="connsiteX137" fmla="*/ 486013 w 1605470"/>
              <a:gd name="connsiteY137" fmla="*/ 2118008 h 6858000"/>
              <a:gd name="connsiteX138" fmla="*/ 487006 w 1605470"/>
              <a:gd name="connsiteY138" fmla="*/ 2050531 h 6858000"/>
              <a:gd name="connsiteX139" fmla="*/ 478812 w 1605470"/>
              <a:gd name="connsiteY139" fmla="*/ 1963269 h 6858000"/>
              <a:gd name="connsiteX140" fmla="*/ 442619 w 1605470"/>
              <a:gd name="connsiteY140" fmla="*/ 1910499 h 6858000"/>
              <a:gd name="connsiteX141" fmla="*/ 446785 w 1605470"/>
              <a:gd name="connsiteY141" fmla="*/ 1903212 h 6858000"/>
              <a:gd name="connsiteX142" fmla="*/ 436547 w 1605470"/>
              <a:gd name="connsiteY142" fmla="*/ 1861531 h 6858000"/>
              <a:gd name="connsiteX143" fmla="*/ 390346 w 1605470"/>
              <a:gd name="connsiteY143" fmla="*/ 1732919 h 6858000"/>
              <a:gd name="connsiteX144" fmla="*/ 362657 w 1605470"/>
              <a:gd name="connsiteY144" fmla="*/ 1663540 h 6858000"/>
              <a:gd name="connsiteX145" fmla="*/ 361783 w 1605470"/>
              <a:gd name="connsiteY145" fmla="*/ 1615777 h 6858000"/>
              <a:gd name="connsiteX146" fmla="*/ 342578 w 1605470"/>
              <a:gd name="connsiteY146" fmla="*/ 1563678 h 6858000"/>
              <a:gd name="connsiteX147" fmla="*/ 355658 w 1605470"/>
              <a:gd name="connsiteY147" fmla="*/ 1519474 h 6858000"/>
              <a:gd name="connsiteX148" fmla="*/ 348400 w 1605470"/>
              <a:gd name="connsiteY148" fmla="*/ 1477995 h 6858000"/>
              <a:gd name="connsiteX149" fmla="*/ 334485 w 1605470"/>
              <a:gd name="connsiteY149" fmla="*/ 1373769 h 6858000"/>
              <a:gd name="connsiteX150" fmla="*/ 342792 w 1605470"/>
              <a:gd name="connsiteY150" fmla="*/ 1307086 h 6858000"/>
              <a:gd name="connsiteX151" fmla="*/ 343980 w 1605470"/>
              <a:gd name="connsiteY151" fmla="*/ 1189033 h 6858000"/>
              <a:gd name="connsiteX152" fmla="*/ 348665 w 1605470"/>
              <a:gd name="connsiteY152" fmla="*/ 1168288 h 6858000"/>
              <a:gd name="connsiteX153" fmla="*/ 340947 w 1605470"/>
              <a:gd name="connsiteY153" fmla="*/ 1142577 h 6858000"/>
              <a:gd name="connsiteX154" fmla="*/ 330253 w 1605470"/>
              <a:gd name="connsiteY154" fmla="*/ 1088484 h 6858000"/>
              <a:gd name="connsiteX155" fmla="*/ 318989 w 1605470"/>
              <a:gd name="connsiteY155" fmla="*/ 1016103 h 6858000"/>
              <a:gd name="connsiteX156" fmla="*/ 320445 w 1605470"/>
              <a:gd name="connsiteY156" fmla="*/ 932283 h 6858000"/>
              <a:gd name="connsiteX157" fmla="*/ 322681 w 1605470"/>
              <a:gd name="connsiteY157" fmla="*/ 915925 h 6858000"/>
              <a:gd name="connsiteX158" fmla="*/ 315310 w 1605470"/>
              <a:gd name="connsiteY158" fmla="*/ 896999 h 6858000"/>
              <a:gd name="connsiteX159" fmla="*/ 284718 w 1605470"/>
              <a:gd name="connsiteY159" fmla="*/ 821517 h 6858000"/>
              <a:gd name="connsiteX160" fmla="*/ 263668 w 1605470"/>
              <a:gd name="connsiteY160" fmla="*/ 751353 h 6858000"/>
              <a:gd name="connsiteX161" fmla="*/ 263226 w 1605470"/>
              <a:gd name="connsiteY161" fmla="*/ 721230 h 6858000"/>
              <a:gd name="connsiteX162" fmla="*/ 248897 w 1605470"/>
              <a:gd name="connsiteY162" fmla="*/ 681659 h 6858000"/>
              <a:gd name="connsiteX163" fmla="*/ 234316 w 1605470"/>
              <a:gd name="connsiteY163" fmla="*/ 635218 h 6858000"/>
              <a:gd name="connsiteX164" fmla="*/ 239327 w 1605470"/>
              <a:gd name="connsiteY164" fmla="*/ 613763 h 6858000"/>
              <a:gd name="connsiteX165" fmla="*/ 225269 w 1605470"/>
              <a:gd name="connsiteY165" fmla="*/ 598582 h 6858000"/>
              <a:gd name="connsiteX166" fmla="*/ 224950 w 1605470"/>
              <a:gd name="connsiteY166" fmla="*/ 576846 h 6858000"/>
              <a:gd name="connsiteX167" fmla="*/ 204576 w 1605470"/>
              <a:gd name="connsiteY167" fmla="*/ 530055 h 6858000"/>
              <a:gd name="connsiteX168" fmla="*/ 219064 w 1605470"/>
              <a:gd name="connsiteY168" fmla="*/ 469651 h 6858000"/>
              <a:gd name="connsiteX169" fmla="*/ 195012 w 1605470"/>
              <a:gd name="connsiteY169" fmla="*/ 448559 h 6858000"/>
              <a:gd name="connsiteX170" fmla="*/ 201434 w 1605470"/>
              <a:gd name="connsiteY170" fmla="*/ 441529 h 6858000"/>
              <a:gd name="connsiteX171" fmla="*/ 200655 w 1605470"/>
              <a:gd name="connsiteY171" fmla="*/ 428927 h 6858000"/>
              <a:gd name="connsiteX172" fmla="*/ 190059 w 1605470"/>
              <a:gd name="connsiteY172" fmla="*/ 430161 h 6858000"/>
              <a:gd name="connsiteX173" fmla="*/ 167079 w 1605470"/>
              <a:gd name="connsiteY173" fmla="*/ 367211 h 6858000"/>
              <a:gd name="connsiteX174" fmla="*/ 124571 w 1605470"/>
              <a:gd name="connsiteY174" fmla="*/ 302178 h 6858000"/>
              <a:gd name="connsiteX175" fmla="*/ 103243 w 1605470"/>
              <a:gd name="connsiteY175" fmla="*/ 211375 h 6858000"/>
              <a:gd name="connsiteX176" fmla="*/ 94571 w 1605470"/>
              <a:gd name="connsiteY176" fmla="*/ 184179 h 6858000"/>
              <a:gd name="connsiteX177" fmla="*/ 13437 w 1605470"/>
              <a:gd name="connsiteY177" fmla="*/ 19287 h 6858000"/>
              <a:gd name="connsiteX178" fmla="*/ 0 w 1605470"/>
              <a:gd name="connsiteY17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89472 w 1605470"/>
              <a:gd name="connsiteY35" fmla="*/ 5732419 h 6858000"/>
              <a:gd name="connsiteX36" fmla="*/ 512623 w 1605470"/>
              <a:gd name="connsiteY36" fmla="*/ 5685392 h 6858000"/>
              <a:gd name="connsiteX37" fmla="*/ 510261 w 1605470"/>
              <a:gd name="connsiteY37" fmla="*/ 5634527 h 6858000"/>
              <a:gd name="connsiteX38" fmla="*/ 523992 w 1605470"/>
              <a:gd name="connsiteY38" fmla="*/ 5619557 h 6858000"/>
              <a:gd name="connsiteX39" fmla="*/ 526609 w 1605470"/>
              <a:gd name="connsiteY39" fmla="*/ 5617081 h 6858000"/>
              <a:gd name="connsiteX40" fmla="*/ 531653 w 1605470"/>
              <a:gd name="connsiteY40" fmla="*/ 5604904 h 6858000"/>
              <a:gd name="connsiteX41" fmla="*/ 539863 w 1605470"/>
              <a:gd name="connsiteY41" fmla="*/ 5604298 h 6858000"/>
              <a:gd name="connsiteX42" fmla="*/ 552319 w 1605470"/>
              <a:gd name="connsiteY42" fmla="*/ 5587997 h 6858000"/>
              <a:gd name="connsiteX43" fmla="*/ 559710 w 1605470"/>
              <a:gd name="connsiteY43" fmla="*/ 5564796 h 6858000"/>
              <a:gd name="connsiteX44" fmla="*/ 587214 w 1605470"/>
              <a:gd name="connsiteY44" fmla="*/ 5451511 h 6858000"/>
              <a:gd name="connsiteX45" fmla="*/ 608019 w 1605470"/>
              <a:gd name="connsiteY45" fmla="*/ 5385461 h 6858000"/>
              <a:gd name="connsiteX46" fmla="*/ 622750 w 1605470"/>
              <a:gd name="connsiteY46" fmla="*/ 5363084 h 6858000"/>
              <a:gd name="connsiteX47" fmla="*/ 638731 w 1605470"/>
              <a:gd name="connsiteY47" fmla="*/ 5330009 h 6858000"/>
              <a:gd name="connsiteX48" fmla="*/ 672224 w 1605470"/>
              <a:gd name="connsiteY48" fmla="*/ 5273739 h 6858000"/>
              <a:gd name="connsiteX49" fmla="*/ 681823 w 1605470"/>
              <a:gd name="connsiteY49" fmla="*/ 5241779 h 6858000"/>
              <a:gd name="connsiteX50" fmla="*/ 693049 w 1605470"/>
              <a:gd name="connsiteY50" fmla="*/ 5225268 h 6858000"/>
              <a:gd name="connsiteX51" fmla="*/ 694069 w 1605470"/>
              <a:gd name="connsiteY51" fmla="*/ 5217684 h 6858000"/>
              <a:gd name="connsiteX52" fmla="*/ 701410 w 1605470"/>
              <a:gd name="connsiteY52" fmla="*/ 5193377 h 6858000"/>
              <a:gd name="connsiteX53" fmla="*/ 704713 w 1605470"/>
              <a:gd name="connsiteY53" fmla="*/ 5179288 h 6858000"/>
              <a:gd name="connsiteX54" fmla="*/ 705697 w 1605470"/>
              <a:gd name="connsiteY54" fmla="*/ 5173621 h 6858000"/>
              <a:gd name="connsiteX55" fmla="*/ 701331 w 1605470"/>
              <a:gd name="connsiteY55" fmla="*/ 5159961 h 6858000"/>
              <a:gd name="connsiteX56" fmla="*/ 708008 w 1605470"/>
              <a:gd name="connsiteY56" fmla="*/ 5144295 h 6858000"/>
              <a:gd name="connsiteX57" fmla="*/ 704941 w 1605470"/>
              <a:gd name="connsiteY57" fmla="*/ 5125185 h 6858000"/>
              <a:gd name="connsiteX58" fmla="*/ 711771 w 1605470"/>
              <a:gd name="connsiteY58" fmla="*/ 5121884 h 6858000"/>
              <a:gd name="connsiteX59" fmla="*/ 721092 w 1605470"/>
              <a:gd name="connsiteY59" fmla="*/ 5108383 h 6858000"/>
              <a:gd name="connsiteX60" fmla="*/ 717045 w 1605470"/>
              <a:gd name="connsiteY60" fmla="*/ 5094705 h 6858000"/>
              <a:gd name="connsiteX61" fmla="*/ 718807 w 1605470"/>
              <a:gd name="connsiteY61" fmla="*/ 5067850 h 6858000"/>
              <a:gd name="connsiteX62" fmla="*/ 721538 w 1605470"/>
              <a:gd name="connsiteY62" fmla="*/ 5060861 h 6858000"/>
              <a:gd name="connsiteX63" fmla="*/ 718242 w 1605470"/>
              <a:gd name="connsiteY63" fmla="*/ 5034192 h 6858000"/>
              <a:gd name="connsiteX64" fmla="*/ 719796 w 1605470"/>
              <a:gd name="connsiteY64" fmla="*/ 4993030 h 6858000"/>
              <a:gd name="connsiteX65" fmla="*/ 726705 w 1605470"/>
              <a:gd name="connsiteY65" fmla="*/ 4946844 h 6858000"/>
              <a:gd name="connsiteX66" fmla="*/ 722561 w 1605470"/>
              <a:gd name="connsiteY66" fmla="*/ 4932692 h 6858000"/>
              <a:gd name="connsiteX67" fmla="*/ 724935 w 1605470"/>
              <a:gd name="connsiteY67" fmla="*/ 4821504 h 6858000"/>
              <a:gd name="connsiteX68" fmla="*/ 732118 w 1605470"/>
              <a:gd name="connsiteY68" fmla="*/ 4801535 h 6858000"/>
              <a:gd name="connsiteX69" fmla="*/ 739787 w 1605470"/>
              <a:gd name="connsiteY69" fmla="*/ 4797794 h 6858000"/>
              <a:gd name="connsiteX70" fmla="*/ 741081 w 1605470"/>
              <a:gd name="connsiteY70" fmla="*/ 4784526 h 6858000"/>
              <a:gd name="connsiteX71" fmla="*/ 742865 w 1605470"/>
              <a:gd name="connsiteY71" fmla="*/ 4781211 h 6858000"/>
              <a:gd name="connsiteX72" fmla="*/ 751652 w 1605470"/>
              <a:gd name="connsiteY72" fmla="*/ 4761984 h 6858000"/>
              <a:gd name="connsiteX73" fmla="*/ 747700 w 1605470"/>
              <a:gd name="connsiteY73" fmla="*/ 4690749 h 6858000"/>
              <a:gd name="connsiteX74" fmla="*/ 743180 w 1605470"/>
              <a:gd name="connsiteY74" fmla="*/ 4613201 h 6858000"/>
              <a:gd name="connsiteX75" fmla="*/ 738263 w 1605470"/>
              <a:gd name="connsiteY75" fmla="*/ 4444346 h 6858000"/>
              <a:gd name="connsiteX76" fmla="*/ 756542 w 1605470"/>
              <a:gd name="connsiteY76" fmla="*/ 4350346 h 6858000"/>
              <a:gd name="connsiteX77" fmla="*/ 715481 w 1605470"/>
              <a:gd name="connsiteY77" fmla="*/ 4214165 h 6858000"/>
              <a:gd name="connsiteX78" fmla="*/ 719554 w 1605470"/>
              <a:gd name="connsiteY78" fmla="*/ 4090296 h 6858000"/>
              <a:gd name="connsiteX79" fmla="*/ 704810 w 1605470"/>
              <a:gd name="connsiteY79" fmla="*/ 4033999 h 6858000"/>
              <a:gd name="connsiteX80" fmla="*/ 705959 w 1605470"/>
              <a:gd name="connsiteY80" fmla="*/ 4031933 h 6858000"/>
              <a:gd name="connsiteX81" fmla="*/ 704535 w 1605470"/>
              <a:gd name="connsiteY81" fmla="*/ 4013953 h 6858000"/>
              <a:gd name="connsiteX82" fmla="*/ 700443 w 1605470"/>
              <a:gd name="connsiteY82" fmla="*/ 4010511 h 6858000"/>
              <a:gd name="connsiteX83" fmla="*/ 698282 w 1605470"/>
              <a:gd name="connsiteY83" fmla="*/ 3998331 h 6858000"/>
              <a:gd name="connsiteX84" fmla="*/ 690830 w 1605470"/>
              <a:gd name="connsiteY84" fmla="*/ 3974753 h 6858000"/>
              <a:gd name="connsiteX85" fmla="*/ 692428 w 1605470"/>
              <a:gd name="connsiteY85" fmla="*/ 3969950 h 6858000"/>
              <a:gd name="connsiteX86" fmla="*/ 685850 w 1605470"/>
              <a:gd name="connsiteY86" fmla="*/ 3933779 h 6858000"/>
              <a:gd name="connsiteX87" fmla="*/ 687181 w 1605470"/>
              <a:gd name="connsiteY87" fmla="*/ 3933093 h 6858000"/>
              <a:gd name="connsiteX88" fmla="*/ 691535 w 1605470"/>
              <a:gd name="connsiteY88" fmla="*/ 3922082 h 6858000"/>
              <a:gd name="connsiteX89" fmla="*/ 696613 w 1605470"/>
              <a:gd name="connsiteY89" fmla="*/ 3901461 h 6858000"/>
              <a:gd name="connsiteX90" fmla="*/ 719207 w 1605470"/>
              <a:gd name="connsiteY90" fmla="*/ 3813873 h 6858000"/>
              <a:gd name="connsiteX91" fmla="*/ 718632 w 1605470"/>
              <a:gd name="connsiteY91" fmla="*/ 3806161 h 6858000"/>
              <a:gd name="connsiteX92" fmla="*/ 718939 w 1605470"/>
              <a:gd name="connsiteY92" fmla="*/ 3805957 h 6858000"/>
              <a:gd name="connsiteX93" fmla="*/ 718966 w 1605470"/>
              <a:gd name="connsiteY93" fmla="*/ 3797724 h 6858000"/>
              <a:gd name="connsiteX94" fmla="*/ 717581 w 1605470"/>
              <a:gd name="connsiteY94" fmla="*/ 3792098 h 6858000"/>
              <a:gd name="connsiteX95" fmla="*/ 716465 w 1605470"/>
              <a:gd name="connsiteY95" fmla="*/ 3777135 h 6858000"/>
              <a:gd name="connsiteX96" fmla="*/ 718198 w 1605470"/>
              <a:gd name="connsiteY96" fmla="*/ 3771656 h 6858000"/>
              <a:gd name="connsiteX97" fmla="*/ 721941 w 1605470"/>
              <a:gd name="connsiteY97" fmla="*/ 3769007 h 6858000"/>
              <a:gd name="connsiteX98" fmla="*/ 721407 w 1605470"/>
              <a:gd name="connsiteY98" fmla="*/ 3767709 h 6858000"/>
              <a:gd name="connsiteX99" fmla="*/ 730103 w 1605470"/>
              <a:gd name="connsiteY99" fmla="*/ 3738082 h 6858000"/>
              <a:gd name="connsiteX100" fmla="*/ 737449 w 1605470"/>
              <a:gd name="connsiteY100" fmla="*/ 3673397 h 6858000"/>
              <a:gd name="connsiteX101" fmla="*/ 736745 w 1605470"/>
              <a:gd name="connsiteY101" fmla="*/ 3637109 h 6858000"/>
              <a:gd name="connsiteX102" fmla="*/ 740188 w 1605470"/>
              <a:gd name="connsiteY102" fmla="*/ 3536883 h 6858000"/>
              <a:gd name="connsiteX103" fmla="*/ 747726 w 1605470"/>
              <a:gd name="connsiteY103" fmla="*/ 3435652 h 6858000"/>
              <a:gd name="connsiteX104" fmla="*/ 774383 w 1605470"/>
              <a:gd name="connsiteY104" fmla="*/ 3381564 h 6858000"/>
              <a:gd name="connsiteX105" fmla="*/ 774870 w 1605470"/>
              <a:gd name="connsiteY105" fmla="*/ 3375761 h 6858000"/>
              <a:gd name="connsiteX106" fmla="*/ 770510 w 1605470"/>
              <a:gd name="connsiteY106" fmla="*/ 3361844 h 6858000"/>
              <a:gd name="connsiteX107" fmla="*/ 767933 w 1605470"/>
              <a:gd name="connsiteY107" fmla="*/ 3356929 h 6858000"/>
              <a:gd name="connsiteX108" fmla="*/ 766158 w 1605470"/>
              <a:gd name="connsiteY108" fmla="*/ 3349058 h 6858000"/>
              <a:gd name="connsiteX109" fmla="*/ 766414 w 1605470"/>
              <a:gd name="connsiteY109" fmla="*/ 3348763 h 6858000"/>
              <a:gd name="connsiteX110" fmla="*/ 764166 w 1605470"/>
              <a:gd name="connsiteY110" fmla="*/ 3341588 h 6858000"/>
              <a:gd name="connsiteX111" fmla="*/ 749397 w 1605470"/>
              <a:gd name="connsiteY111" fmla="*/ 3307769 h 6858000"/>
              <a:gd name="connsiteX112" fmla="*/ 766960 w 1605470"/>
              <a:gd name="connsiteY112" fmla="*/ 3250522 h 6858000"/>
              <a:gd name="connsiteX113" fmla="*/ 767385 w 1605470"/>
              <a:gd name="connsiteY113" fmla="*/ 3229163 h 6858000"/>
              <a:gd name="connsiteX114" fmla="*/ 769208 w 1605470"/>
              <a:gd name="connsiteY114" fmla="*/ 3217217 h 6858000"/>
              <a:gd name="connsiteX115" fmla="*/ 770350 w 1605470"/>
              <a:gd name="connsiteY115" fmla="*/ 3216125 h 6858000"/>
              <a:gd name="connsiteX116" fmla="*/ 756043 w 1605470"/>
              <a:gd name="connsiteY116" fmla="*/ 3183755 h 6858000"/>
              <a:gd name="connsiteX117" fmla="*/ 756544 w 1605470"/>
              <a:gd name="connsiteY117" fmla="*/ 3178642 h 6858000"/>
              <a:gd name="connsiteX118" fmla="*/ 744144 w 1605470"/>
              <a:gd name="connsiteY118" fmla="*/ 3158586 h 6858000"/>
              <a:gd name="connsiteX119" fmla="*/ 739378 w 1605470"/>
              <a:gd name="connsiteY119" fmla="*/ 3147669 h 6858000"/>
              <a:gd name="connsiteX120" fmla="*/ 734648 w 1605470"/>
              <a:gd name="connsiteY120" fmla="*/ 3145733 h 6858000"/>
              <a:gd name="connsiteX121" fmla="*/ 729329 w 1605470"/>
              <a:gd name="connsiteY121" fmla="*/ 3129034 h 6858000"/>
              <a:gd name="connsiteX122" fmla="*/ 729994 w 1605470"/>
              <a:gd name="connsiteY122" fmla="*/ 3126682 h 6858000"/>
              <a:gd name="connsiteX123" fmla="*/ 720862 w 1605470"/>
              <a:gd name="connsiteY123" fmla="*/ 3114519 h 6858000"/>
              <a:gd name="connsiteX124" fmla="*/ 707471 w 1605470"/>
              <a:gd name="connsiteY124" fmla="*/ 3106272 h 6858000"/>
              <a:gd name="connsiteX125" fmla="*/ 680201 w 1605470"/>
              <a:gd name="connsiteY125" fmla="*/ 2958185 h 6858000"/>
              <a:gd name="connsiteX126" fmla="*/ 622815 w 1605470"/>
              <a:gd name="connsiteY126" fmla="*/ 2762989 h 6858000"/>
              <a:gd name="connsiteX127" fmla="*/ 571733 w 1605470"/>
              <a:gd name="connsiteY127" fmla="*/ 2554718 h 6858000"/>
              <a:gd name="connsiteX128" fmla="*/ 551827 w 1605470"/>
              <a:gd name="connsiteY128" fmla="*/ 2485734 h 6858000"/>
              <a:gd name="connsiteX129" fmla="*/ 542550 w 1605470"/>
              <a:gd name="connsiteY129" fmla="*/ 2447068 h 6858000"/>
              <a:gd name="connsiteX130" fmla="*/ 529511 w 1605470"/>
              <a:gd name="connsiteY130" fmla="*/ 2425819 h 6858000"/>
              <a:gd name="connsiteX131" fmla="*/ 528878 w 1605470"/>
              <a:gd name="connsiteY131" fmla="*/ 2408971 h 6858000"/>
              <a:gd name="connsiteX132" fmla="*/ 535510 w 1605470"/>
              <a:gd name="connsiteY132" fmla="*/ 2402874 h 6858000"/>
              <a:gd name="connsiteX133" fmla="*/ 538122 w 1605470"/>
              <a:gd name="connsiteY133" fmla="*/ 2381443 h 6858000"/>
              <a:gd name="connsiteX134" fmla="*/ 514451 w 1605470"/>
              <a:gd name="connsiteY134" fmla="*/ 2261920 h 6858000"/>
              <a:gd name="connsiteX135" fmla="*/ 486968 w 1605470"/>
              <a:gd name="connsiteY135" fmla="*/ 2182937 h 6858000"/>
              <a:gd name="connsiteX136" fmla="*/ 488555 w 1605470"/>
              <a:gd name="connsiteY136" fmla="*/ 2155135 h 6858000"/>
              <a:gd name="connsiteX137" fmla="*/ 486013 w 1605470"/>
              <a:gd name="connsiteY137" fmla="*/ 2118008 h 6858000"/>
              <a:gd name="connsiteX138" fmla="*/ 487006 w 1605470"/>
              <a:gd name="connsiteY138" fmla="*/ 2050531 h 6858000"/>
              <a:gd name="connsiteX139" fmla="*/ 478812 w 1605470"/>
              <a:gd name="connsiteY139" fmla="*/ 1963269 h 6858000"/>
              <a:gd name="connsiteX140" fmla="*/ 442619 w 1605470"/>
              <a:gd name="connsiteY140" fmla="*/ 1910499 h 6858000"/>
              <a:gd name="connsiteX141" fmla="*/ 446785 w 1605470"/>
              <a:gd name="connsiteY141" fmla="*/ 1903212 h 6858000"/>
              <a:gd name="connsiteX142" fmla="*/ 436547 w 1605470"/>
              <a:gd name="connsiteY142" fmla="*/ 1861531 h 6858000"/>
              <a:gd name="connsiteX143" fmla="*/ 390346 w 1605470"/>
              <a:gd name="connsiteY143" fmla="*/ 1732919 h 6858000"/>
              <a:gd name="connsiteX144" fmla="*/ 362657 w 1605470"/>
              <a:gd name="connsiteY144" fmla="*/ 1663540 h 6858000"/>
              <a:gd name="connsiteX145" fmla="*/ 361783 w 1605470"/>
              <a:gd name="connsiteY145" fmla="*/ 1615777 h 6858000"/>
              <a:gd name="connsiteX146" fmla="*/ 342578 w 1605470"/>
              <a:gd name="connsiteY146" fmla="*/ 1563678 h 6858000"/>
              <a:gd name="connsiteX147" fmla="*/ 355658 w 1605470"/>
              <a:gd name="connsiteY147" fmla="*/ 1519474 h 6858000"/>
              <a:gd name="connsiteX148" fmla="*/ 348400 w 1605470"/>
              <a:gd name="connsiteY148" fmla="*/ 1477995 h 6858000"/>
              <a:gd name="connsiteX149" fmla="*/ 334485 w 1605470"/>
              <a:gd name="connsiteY149" fmla="*/ 1373769 h 6858000"/>
              <a:gd name="connsiteX150" fmla="*/ 342792 w 1605470"/>
              <a:gd name="connsiteY150" fmla="*/ 1307086 h 6858000"/>
              <a:gd name="connsiteX151" fmla="*/ 343980 w 1605470"/>
              <a:gd name="connsiteY151" fmla="*/ 1189033 h 6858000"/>
              <a:gd name="connsiteX152" fmla="*/ 348665 w 1605470"/>
              <a:gd name="connsiteY152" fmla="*/ 1168288 h 6858000"/>
              <a:gd name="connsiteX153" fmla="*/ 340947 w 1605470"/>
              <a:gd name="connsiteY153" fmla="*/ 1142577 h 6858000"/>
              <a:gd name="connsiteX154" fmla="*/ 330253 w 1605470"/>
              <a:gd name="connsiteY154" fmla="*/ 1088484 h 6858000"/>
              <a:gd name="connsiteX155" fmla="*/ 318989 w 1605470"/>
              <a:gd name="connsiteY155" fmla="*/ 1016103 h 6858000"/>
              <a:gd name="connsiteX156" fmla="*/ 320445 w 1605470"/>
              <a:gd name="connsiteY156" fmla="*/ 932283 h 6858000"/>
              <a:gd name="connsiteX157" fmla="*/ 322681 w 1605470"/>
              <a:gd name="connsiteY157" fmla="*/ 915925 h 6858000"/>
              <a:gd name="connsiteX158" fmla="*/ 315310 w 1605470"/>
              <a:gd name="connsiteY158" fmla="*/ 896999 h 6858000"/>
              <a:gd name="connsiteX159" fmla="*/ 284718 w 1605470"/>
              <a:gd name="connsiteY159" fmla="*/ 821517 h 6858000"/>
              <a:gd name="connsiteX160" fmla="*/ 263668 w 1605470"/>
              <a:gd name="connsiteY160" fmla="*/ 751353 h 6858000"/>
              <a:gd name="connsiteX161" fmla="*/ 263226 w 1605470"/>
              <a:gd name="connsiteY161" fmla="*/ 721230 h 6858000"/>
              <a:gd name="connsiteX162" fmla="*/ 248897 w 1605470"/>
              <a:gd name="connsiteY162" fmla="*/ 681659 h 6858000"/>
              <a:gd name="connsiteX163" fmla="*/ 234316 w 1605470"/>
              <a:gd name="connsiteY163" fmla="*/ 635218 h 6858000"/>
              <a:gd name="connsiteX164" fmla="*/ 239327 w 1605470"/>
              <a:gd name="connsiteY164" fmla="*/ 613763 h 6858000"/>
              <a:gd name="connsiteX165" fmla="*/ 225269 w 1605470"/>
              <a:gd name="connsiteY165" fmla="*/ 598582 h 6858000"/>
              <a:gd name="connsiteX166" fmla="*/ 224950 w 1605470"/>
              <a:gd name="connsiteY166" fmla="*/ 576846 h 6858000"/>
              <a:gd name="connsiteX167" fmla="*/ 204576 w 1605470"/>
              <a:gd name="connsiteY167" fmla="*/ 530055 h 6858000"/>
              <a:gd name="connsiteX168" fmla="*/ 219064 w 1605470"/>
              <a:gd name="connsiteY168" fmla="*/ 469651 h 6858000"/>
              <a:gd name="connsiteX169" fmla="*/ 195012 w 1605470"/>
              <a:gd name="connsiteY169" fmla="*/ 448559 h 6858000"/>
              <a:gd name="connsiteX170" fmla="*/ 201434 w 1605470"/>
              <a:gd name="connsiteY170" fmla="*/ 441529 h 6858000"/>
              <a:gd name="connsiteX171" fmla="*/ 200655 w 1605470"/>
              <a:gd name="connsiteY171" fmla="*/ 428927 h 6858000"/>
              <a:gd name="connsiteX172" fmla="*/ 190059 w 1605470"/>
              <a:gd name="connsiteY172" fmla="*/ 430161 h 6858000"/>
              <a:gd name="connsiteX173" fmla="*/ 167079 w 1605470"/>
              <a:gd name="connsiteY173" fmla="*/ 367211 h 6858000"/>
              <a:gd name="connsiteX174" fmla="*/ 124571 w 1605470"/>
              <a:gd name="connsiteY174" fmla="*/ 302178 h 6858000"/>
              <a:gd name="connsiteX175" fmla="*/ 103243 w 1605470"/>
              <a:gd name="connsiteY175" fmla="*/ 211375 h 6858000"/>
              <a:gd name="connsiteX176" fmla="*/ 94571 w 1605470"/>
              <a:gd name="connsiteY176" fmla="*/ 184179 h 6858000"/>
              <a:gd name="connsiteX177" fmla="*/ 13437 w 1605470"/>
              <a:gd name="connsiteY177" fmla="*/ 19287 h 6858000"/>
              <a:gd name="connsiteX178" fmla="*/ 0 w 1605470"/>
              <a:gd name="connsiteY17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89472 w 1605470"/>
              <a:gd name="connsiteY35" fmla="*/ 5732419 h 6858000"/>
              <a:gd name="connsiteX36" fmla="*/ 512623 w 1605470"/>
              <a:gd name="connsiteY36" fmla="*/ 5685392 h 6858000"/>
              <a:gd name="connsiteX37" fmla="*/ 510261 w 1605470"/>
              <a:gd name="connsiteY37" fmla="*/ 5634527 h 6858000"/>
              <a:gd name="connsiteX38" fmla="*/ 523992 w 1605470"/>
              <a:gd name="connsiteY38" fmla="*/ 5619557 h 6858000"/>
              <a:gd name="connsiteX39" fmla="*/ 526609 w 1605470"/>
              <a:gd name="connsiteY39" fmla="*/ 5617081 h 6858000"/>
              <a:gd name="connsiteX40" fmla="*/ 531653 w 1605470"/>
              <a:gd name="connsiteY40" fmla="*/ 5604904 h 6858000"/>
              <a:gd name="connsiteX41" fmla="*/ 539863 w 1605470"/>
              <a:gd name="connsiteY41" fmla="*/ 5604298 h 6858000"/>
              <a:gd name="connsiteX42" fmla="*/ 552319 w 1605470"/>
              <a:gd name="connsiteY42" fmla="*/ 5587997 h 6858000"/>
              <a:gd name="connsiteX43" fmla="*/ 559710 w 1605470"/>
              <a:gd name="connsiteY43" fmla="*/ 5564796 h 6858000"/>
              <a:gd name="connsiteX44" fmla="*/ 587214 w 1605470"/>
              <a:gd name="connsiteY44" fmla="*/ 5451511 h 6858000"/>
              <a:gd name="connsiteX45" fmla="*/ 608019 w 1605470"/>
              <a:gd name="connsiteY45" fmla="*/ 5385461 h 6858000"/>
              <a:gd name="connsiteX46" fmla="*/ 622750 w 1605470"/>
              <a:gd name="connsiteY46" fmla="*/ 5363084 h 6858000"/>
              <a:gd name="connsiteX47" fmla="*/ 638731 w 1605470"/>
              <a:gd name="connsiteY47" fmla="*/ 5330009 h 6858000"/>
              <a:gd name="connsiteX48" fmla="*/ 672224 w 1605470"/>
              <a:gd name="connsiteY48" fmla="*/ 5273739 h 6858000"/>
              <a:gd name="connsiteX49" fmla="*/ 681823 w 1605470"/>
              <a:gd name="connsiteY49" fmla="*/ 5241779 h 6858000"/>
              <a:gd name="connsiteX50" fmla="*/ 693049 w 1605470"/>
              <a:gd name="connsiteY50" fmla="*/ 5225268 h 6858000"/>
              <a:gd name="connsiteX51" fmla="*/ 694069 w 1605470"/>
              <a:gd name="connsiteY51" fmla="*/ 5217684 h 6858000"/>
              <a:gd name="connsiteX52" fmla="*/ 701410 w 1605470"/>
              <a:gd name="connsiteY52" fmla="*/ 5193377 h 6858000"/>
              <a:gd name="connsiteX53" fmla="*/ 704713 w 1605470"/>
              <a:gd name="connsiteY53" fmla="*/ 5179288 h 6858000"/>
              <a:gd name="connsiteX54" fmla="*/ 705697 w 1605470"/>
              <a:gd name="connsiteY54" fmla="*/ 5173621 h 6858000"/>
              <a:gd name="connsiteX55" fmla="*/ 701331 w 1605470"/>
              <a:gd name="connsiteY55" fmla="*/ 5159961 h 6858000"/>
              <a:gd name="connsiteX56" fmla="*/ 708008 w 1605470"/>
              <a:gd name="connsiteY56" fmla="*/ 5144295 h 6858000"/>
              <a:gd name="connsiteX57" fmla="*/ 704941 w 1605470"/>
              <a:gd name="connsiteY57" fmla="*/ 5125185 h 6858000"/>
              <a:gd name="connsiteX58" fmla="*/ 711771 w 1605470"/>
              <a:gd name="connsiteY58" fmla="*/ 5121884 h 6858000"/>
              <a:gd name="connsiteX59" fmla="*/ 721092 w 1605470"/>
              <a:gd name="connsiteY59" fmla="*/ 5108383 h 6858000"/>
              <a:gd name="connsiteX60" fmla="*/ 717045 w 1605470"/>
              <a:gd name="connsiteY60" fmla="*/ 5094705 h 6858000"/>
              <a:gd name="connsiteX61" fmla="*/ 718807 w 1605470"/>
              <a:gd name="connsiteY61" fmla="*/ 5067850 h 6858000"/>
              <a:gd name="connsiteX62" fmla="*/ 721538 w 1605470"/>
              <a:gd name="connsiteY62" fmla="*/ 5060861 h 6858000"/>
              <a:gd name="connsiteX63" fmla="*/ 718242 w 1605470"/>
              <a:gd name="connsiteY63" fmla="*/ 5034192 h 6858000"/>
              <a:gd name="connsiteX64" fmla="*/ 719796 w 1605470"/>
              <a:gd name="connsiteY64" fmla="*/ 4993030 h 6858000"/>
              <a:gd name="connsiteX65" fmla="*/ 726705 w 1605470"/>
              <a:gd name="connsiteY65" fmla="*/ 4946844 h 6858000"/>
              <a:gd name="connsiteX66" fmla="*/ 722561 w 1605470"/>
              <a:gd name="connsiteY66" fmla="*/ 4932692 h 6858000"/>
              <a:gd name="connsiteX67" fmla="*/ 724935 w 1605470"/>
              <a:gd name="connsiteY67" fmla="*/ 4821504 h 6858000"/>
              <a:gd name="connsiteX68" fmla="*/ 732118 w 1605470"/>
              <a:gd name="connsiteY68" fmla="*/ 4801535 h 6858000"/>
              <a:gd name="connsiteX69" fmla="*/ 739787 w 1605470"/>
              <a:gd name="connsiteY69" fmla="*/ 4797794 h 6858000"/>
              <a:gd name="connsiteX70" fmla="*/ 741081 w 1605470"/>
              <a:gd name="connsiteY70" fmla="*/ 4784526 h 6858000"/>
              <a:gd name="connsiteX71" fmla="*/ 742865 w 1605470"/>
              <a:gd name="connsiteY71" fmla="*/ 4781211 h 6858000"/>
              <a:gd name="connsiteX72" fmla="*/ 751652 w 1605470"/>
              <a:gd name="connsiteY72" fmla="*/ 4761984 h 6858000"/>
              <a:gd name="connsiteX73" fmla="*/ 747700 w 1605470"/>
              <a:gd name="connsiteY73" fmla="*/ 4690749 h 6858000"/>
              <a:gd name="connsiteX74" fmla="*/ 743180 w 1605470"/>
              <a:gd name="connsiteY74" fmla="*/ 4613201 h 6858000"/>
              <a:gd name="connsiteX75" fmla="*/ 738263 w 1605470"/>
              <a:gd name="connsiteY75" fmla="*/ 4444346 h 6858000"/>
              <a:gd name="connsiteX76" fmla="*/ 756542 w 1605470"/>
              <a:gd name="connsiteY76" fmla="*/ 4350346 h 6858000"/>
              <a:gd name="connsiteX77" fmla="*/ 715481 w 1605470"/>
              <a:gd name="connsiteY77" fmla="*/ 4214165 h 6858000"/>
              <a:gd name="connsiteX78" fmla="*/ 719554 w 1605470"/>
              <a:gd name="connsiteY78" fmla="*/ 4090296 h 6858000"/>
              <a:gd name="connsiteX79" fmla="*/ 704810 w 1605470"/>
              <a:gd name="connsiteY79" fmla="*/ 4033999 h 6858000"/>
              <a:gd name="connsiteX80" fmla="*/ 705959 w 1605470"/>
              <a:gd name="connsiteY80" fmla="*/ 4031933 h 6858000"/>
              <a:gd name="connsiteX81" fmla="*/ 704535 w 1605470"/>
              <a:gd name="connsiteY81" fmla="*/ 4013953 h 6858000"/>
              <a:gd name="connsiteX82" fmla="*/ 700443 w 1605470"/>
              <a:gd name="connsiteY82" fmla="*/ 4010511 h 6858000"/>
              <a:gd name="connsiteX83" fmla="*/ 698282 w 1605470"/>
              <a:gd name="connsiteY83" fmla="*/ 3998331 h 6858000"/>
              <a:gd name="connsiteX84" fmla="*/ 690830 w 1605470"/>
              <a:gd name="connsiteY84" fmla="*/ 3974753 h 6858000"/>
              <a:gd name="connsiteX85" fmla="*/ 692428 w 1605470"/>
              <a:gd name="connsiteY85" fmla="*/ 3969950 h 6858000"/>
              <a:gd name="connsiteX86" fmla="*/ 685850 w 1605470"/>
              <a:gd name="connsiteY86" fmla="*/ 3933779 h 6858000"/>
              <a:gd name="connsiteX87" fmla="*/ 687181 w 1605470"/>
              <a:gd name="connsiteY87" fmla="*/ 3933093 h 6858000"/>
              <a:gd name="connsiteX88" fmla="*/ 691535 w 1605470"/>
              <a:gd name="connsiteY88" fmla="*/ 3922082 h 6858000"/>
              <a:gd name="connsiteX89" fmla="*/ 696613 w 1605470"/>
              <a:gd name="connsiteY89" fmla="*/ 3901461 h 6858000"/>
              <a:gd name="connsiteX90" fmla="*/ 719207 w 1605470"/>
              <a:gd name="connsiteY90" fmla="*/ 3813873 h 6858000"/>
              <a:gd name="connsiteX91" fmla="*/ 718632 w 1605470"/>
              <a:gd name="connsiteY91" fmla="*/ 3806161 h 6858000"/>
              <a:gd name="connsiteX92" fmla="*/ 718939 w 1605470"/>
              <a:gd name="connsiteY92" fmla="*/ 3805957 h 6858000"/>
              <a:gd name="connsiteX93" fmla="*/ 718966 w 1605470"/>
              <a:gd name="connsiteY93" fmla="*/ 3797724 h 6858000"/>
              <a:gd name="connsiteX94" fmla="*/ 717581 w 1605470"/>
              <a:gd name="connsiteY94" fmla="*/ 3792098 h 6858000"/>
              <a:gd name="connsiteX95" fmla="*/ 716465 w 1605470"/>
              <a:gd name="connsiteY95" fmla="*/ 3777135 h 6858000"/>
              <a:gd name="connsiteX96" fmla="*/ 718198 w 1605470"/>
              <a:gd name="connsiteY96" fmla="*/ 3771656 h 6858000"/>
              <a:gd name="connsiteX97" fmla="*/ 721941 w 1605470"/>
              <a:gd name="connsiteY97" fmla="*/ 3769007 h 6858000"/>
              <a:gd name="connsiteX98" fmla="*/ 721407 w 1605470"/>
              <a:gd name="connsiteY98" fmla="*/ 3767709 h 6858000"/>
              <a:gd name="connsiteX99" fmla="*/ 730103 w 1605470"/>
              <a:gd name="connsiteY99" fmla="*/ 3738082 h 6858000"/>
              <a:gd name="connsiteX100" fmla="*/ 737449 w 1605470"/>
              <a:gd name="connsiteY100" fmla="*/ 3673397 h 6858000"/>
              <a:gd name="connsiteX101" fmla="*/ 736745 w 1605470"/>
              <a:gd name="connsiteY101" fmla="*/ 3637109 h 6858000"/>
              <a:gd name="connsiteX102" fmla="*/ 740188 w 1605470"/>
              <a:gd name="connsiteY102" fmla="*/ 3536883 h 6858000"/>
              <a:gd name="connsiteX103" fmla="*/ 747726 w 1605470"/>
              <a:gd name="connsiteY103" fmla="*/ 3435652 h 6858000"/>
              <a:gd name="connsiteX104" fmla="*/ 774383 w 1605470"/>
              <a:gd name="connsiteY104" fmla="*/ 3381564 h 6858000"/>
              <a:gd name="connsiteX105" fmla="*/ 774870 w 1605470"/>
              <a:gd name="connsiteY105" fmla="*/ 3375761 h 6858000"/>
              <a:gd name="connsiteX106" fmla="*/ 770510 w 1605470"/>
              <a:gd name="connsiteY106" fmla="*/ 3361844 h 6858000"/>
              <a:gd name="connsiteX107" fmla="*/ 767933 w 1605470"/>
              <a:gd name="connsiteY107" fmla="*/ 3356929 h 6858000"/>
              <a:gd name="connsiteX108" fmla="*/ 766158 w 1605470"/>
              <a:gd name="connsiteY108" fmla="*/ 3349058 h 6858000"/>
              <a:gd name="connsiteX109" fmla="*/ 766414 w 1605470"/>
              <a:gd name="connsiteY109" fmla="*/ 3348763 h 6858000"/>
              <a:gd name="connsiteX110" fmla="*/ 764166 w 1605470"/>
              <a:gd name="connsiteY110" fmla="*/ 3341588 h 6858000"/>
              <a:gd name="connsiteX111" fmla="*/ 749397 w 1605470"/>
              <a:gd name="connsiteY111" fmla="*/ 3307769 h 6858000"/>
              <a:gd name="connsiteX112" fmla="*/ 766960 w 1605470"/>
              <a:gd name="connsiteY112" fmla="*/ 3250522 h 6858000"/>
              <a:gd name="connsiteX113" fmla="*/ 767385 w 1605470"/>
              <a:gd name="connsiteY113" fmla="*/ 3229163 h 6858000"/>
              <a:gd name="connsiteX114" fmla="*/ 769208 w 1605470"/>
              <a:gd name="connsiteY114" fmla="*/ 3217217 h 6858000"/>
              <a:gd name="connsiteX115" fmla="*/ 770350 w 1605470"/>
              <a:gd name="connsiteY115" fmla="*/ 3216125 h 6858000"/>
              <a:gd name="connsiteX116" fmla="*/ 756043 w 1605470"/>
              <a:gd name="connsiteY116" fmla="*/ 3183755 h 6858000"/>
              <a:gd name="connsiteX117" fmla="*/ 756544 w 1605470"/>
              <a:gd name="connsiteY117" fmla="*/ 3178642 h 6858000"/>
              <a:gd name="connsiteX118" fmla="*/ 744144 w 1605470"/>
              <a:gd name="connsiteY118" fmla="*/ 3158586 h 6858000"/>
              <a:gd name="connsiteX119" fmla="*/ 739378 w 1605470"/>
              <a:gd name="connsiteY119" fmla="*/ 3147669 h 6858000"/>
              <a:gd name="connsiteX120" fmla="*/ 734648 w 1605470"/>
              <a:gd name="connsiteY120" fmla="*/ 3145733 h 6858000"/>
              <a:gd name="connsiteX121" fmla="*/ 729329 w 1605470"/>
              <a:gd name="connsiteY121" fmla="*/ 3129034 h 6858000"/>
              <a:gd name="connsiteX122" fmla="*/ 729994 w 1605470"/>
              <a:gd name="connsiteY122" fmla="*/ 3126682 h 6858000"/>
              <a:gd name="connsiteX123" fmla="*/ 720862 w 1605470"/>
              <a:gd name="connsiteY123" fmla="*/ 3114519 h 6858000"/>
              <a:gd name="connsiteX124" fmla="*/ 707471 w 1605470"/>
              <a:gd name="connsiteY124" fmla="*/ 3106272 h 6858000"/>
              <a:gd name="connsiteX125" fmla="*/ 680201 w 1605470"/>
              <a:gd name="connsiteY125" fmla="*/ 2958185 h 6858000"/>
              <a:gd name="connsiteX126" fmla="*/ 622815 w 1605470"/>
              <a:gd name="connsiteY126" fmla="*/ 2762989 h 6858000"/>
              <a:gd name="connsiteX127" fmla="*/ 571733 w 1605470"/>
              <a:gd name="connsiteY127" fmla="*/ 2554718 h 6858000"/>
              <a:gd name="connsiteX128" fmla="*/ 551827 w 1605470"/>
              <a:gd name="connsiteY128" fmla="*/ 2485734 h 6858000"/>
              <a:gd name="connsiteX129" fmla="*/ 542550 w 1605470"/>
              <a:gd name="connsiteY129" fmla="*/ 2447068 h 6858000"/>
              <a:gd name="connsiteX130" fmla="*/ 529511 w 1605470"/>
              <a:gd name="connsiteY130" fmla="*/ 2425819 h 6858000"/>
              <a:gd name="connsiteX131" fmla="*/ 528878 w 1605470"/>
              <a:gd name="connsiteY131" fmla="*/ 2408971 h 6858000"/>
              <a:gd name="connsiteX132" fmla="*/ 535510 w 1605470"/>
              <a:gd name="connsiteY132" fmla="*/ 2402874 h 6858000"/>
              <a:gd name="connsiteX133" fmla="*/ 538122 w 1605470"/>
              <a:gd name="connsiteY133" fmla="*/ 2381443 h 6858000"/>
              <a:gd name="connsiteX134" fmla="*/ 514451 w 1605470"/>
              <a:gd name="connsiteY134" fmla="*/ 2261920 h 6858000"/>
              <a:gd name="connsiteX135" fmla="*/ 486968 w 1605470"/>
              <a:gd name="connsiteY135" fmla="*/ 2182937 h 6858000"/>
              <a:gd name="connsiteX136" fmla="*/ 488555 w 1605470"/>
              <a:gd name="connsiteY136" fmla="*/ 2155135 h 6858000"/>
              <a:gd name="connsiteX137" fmla="*/ 486013 w 1605470"/>
              <a:gd name="connsiteY137" fmla="*/ 2118008 h 6858000"/>
              <a:gd name="connsiteX138" fmla="*/ 487006 w 1605470"/>
              <a:gd name="connsiteY138" fmla="*/ 2050531 h 6858000"/>
              <a:gd name="connsiteX139" fmla="*/ 478812 w 1605470"/>
              <a:gd name="connsiteY139" fmla="*/ 1963269 h 6858000"/>
              <a:gd name="connsiteX140" fmla="*/ 442619 w 1605470"/>
              <a:gd name="connsiteY140" fmla="*/ 1910499 h 6858000"/>
              <a:gd name="connsiteX141" fmla="*/ 446785 w 1605470"/>
              <a:gd name="connsiteY141" fmla="*/ 1903212 h 6858000"/>
              <a:gd name="connsiteX142" fmla="*/ 436547 w 1605470"/>
              <a:gd name="connsiteY142" fmla="*/ 1861531 h 6858000"/>
              <a:gd name="connsiteX143" fmla="*/ 390346 w 1605470"/>
              <a:gd name="connsiteY143" fmla="*/ 1732919 h 6858000"/>
              <a:gd name="connsiteX144" fmla="*/ 362657 w 1605470"/>
              <a:gd name="connsiteY144" fmla="*/ 1663540 h 6858000"/>
              <a:gd name="connsiteX145" fmla="*/ 361783 w 1605470"/>
              <a:gd name="connsiteY145" fmla="*/ 1615777 h 6858000"/>
              <a:gd name="connsiteX146" fmla="*/ 342578 w 1605470"/>
              <a:gd name="connsiteY146" fmla="*/ 1563678 h 6858000"/>
              <a:gd name="connsiteX147" fmla="*/ 355658 w 1605470"/>
              <a:gd name="connsiteY147" fmla="*/ 1519474 h 6858000"/>
              <a:gd name="connsiteX148" fmla="*/ 348400 w 1605470"/>
              <a:gd name="connsiteY148" fmla="*/ 1477995 h 6858000"/>
              <a:gd name="connsiteX149" fmla="*/ 334485 w 1605470"/>
              <a:gd name="connsiteY149" fmla="*/ 1373769 h 6858000"/>
              <a:gd name="connsiteX150" fmla="*/ 342792 w 1605470"/>
              <a:gd name="connsiteY150" fmla="*/ 1307086 h 6858000"/>
              <a:gd name="connsiteX151" fmla="*/ 343980 w 1605470"/>
              <a:gd name="connsiteY151" fmla="*/ 1189033 h 6858000"/>
              <a:gd name="connsiteX152" fmla="*/ 348665 w 1605470"/>
              <a:gd name="connsiteY152" fmla="*/ 1168288 h 6858000"/>
              <a:gd name="connsiteX153" fmla="*/ 340947 w 1605470"/>
              <a:gd name="connsiteY153" fmla="*/ 1142577 h 6858000"/>
              <a:gd name="connsiteX154" fmla="*/ 330253 w 1605470"/>
              <a:gd name="connsiteY154" fmla="*/ 1088484 h 6858000"/>
              <a:gd name="connsiteX155" fmla="*/ 318989 w 1605470"/>
              <a:gd name="connsiteY155" fmla="*/ 1016103 h 6858000"/>
              <a:gd name="connsiteX156" fmla="*/ 320445 w 1605470"/>
              <a:gd name="connsiteY156" fmla="*/ 932283 h 6858000"/>
              <a:gd name="connsiteX157" fmla="*/ 322681 w 1605470"/>
              <a:gd name="connsiteY157" fmla="*/ 915925 h 6858000"/>
              <a:gd name="connsiteX158" fmla="*/ 315310 w 1605470"/>
              <a:gd name="connsiteY158" fmla="*/ 896999 h 6858000"/>
              <a:gd name="connsiteX159" fmla="*/ 284718 w 1605470"/>
              <a:gd name="connsiteY159" fmla="*/ 821517 h 6858000"/>
              <a:gd name="connsiteX160" fmla="*/ 263668 w 1605470"/>
              <a:gd name="connsiteY160" fmla="*/ 751353 h 6858000"/>
              <a:gd name="connsiteX161" fmla="*/ 263226 w 1605470"/>
              <a:gd name="connsiteY161" fmla="*/ 721230 h 6858000"/>
              <a:gd name="connsiteX162" fmla="*/ 248897 w 1605470"/>
              <a:gd name="connsiteY162" fmla="*/ 681659 h 6858000"/>
              <a:gd name="connsiteX163" fmla="*/ 234316 w 1605470"/>
              <a:gd name="connsiteY163" fmla="*/ 635218 h 6858000"/>
              <a:gd name="connsiteX164" fmla="*/ 239327 w 1605470"/>
              <a:gd name="connsiteY164" fmla="*/ 613763 h 6858000"/>
              <a:gd name="connsiteX165" fmla="*/ 225269 w 1605470"/>
              <a:gd name="connsiteY165" fmla="*/ 598582 h 6858000"/>
              <a:gd name="connsiteX166" fmla="*/ 224950 w 1605470"/>
              <a:gd name="connsiteY166" fmla="*/ 576846 h 6858000"/>
              <a:gd name="connsiteX167" fmla="*/ 204576 w 1605470"/>
              <a:gd name="connsiteY167" fmla="*/ 530055 h 6858000"/>
              <a:gd name="connsiteX168" fmla="*/ 219064 w 1605470"/>
              <a:gd name="connsiteY168" fmla="*/ 469651 h 6858000"/>
              <a:gd name="connsiteX169" fmla="*/ 195012 w 1605470"/>
              <a:gd name="connsiteY169" fmla="*/ 448559 h 6858000"/>
              <a:gd name="connsiteX170" fmla="*/ 201434 w 1605470"/>
              <a:gd name="connsiteY170" fmla="*/ 441529 h 6858000"/>
              <a:gd name="connsiteX171" fmla="*/ 200655 w 1605470"/>
              <a:gd name="connsiteY171" fmla="*/ 428927 h 6858000"/>
              <a:gd name="connsiteX172" fmla="*/ 190059 w 1605470"/>
              <a:gd name="connsiteY172" fmla="*/ 430161 h 6858000"/>
              <a:gd name="connsiteX173" fmla="*/ 167079 w 1605470"/>
              <a:gd name="connsiteY173" fmla="*/ 367211 h 6858000"/>
              <a:gd name="connsiteX174" fmla="*/ 124571 w 1605470"/>
              <a:gd name="connsiteY174" fmla="*/ 302178 h 6858000"/>
              <a:gd name="connsiteX175" fmla="*/ 103243 w 1605470"/>
              <a:gd name="connsiteY175" fmla="*/ 211375 h 6858000"/>
              <a:gd name="connsiteX176" fmla="*/ 94571 w 1605470"/>
              <a:gd name="connsiteY176" fmla="*/ 184179 h 6858000"/>
              <a:gd name="connsiteX177" fmla="*/ 13437 w 1605470"/>
              <a:gd name="connsiteY177" fmla="*/ 19287 h 6858000"/>
              <a:gd name="connsiteX178" fmla="*/ 0 w 1605470"/>
              <a:gd name="connsiteY17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385303 w 1605470"/>
              <a:gd name="connsiteY32" fmla="*/ 6171970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89472 w 1605470"/>
              <a:gd name="connsiteY35" fmla="*/ 5732419 h 6858000"/>
              <a:gd name="connsiteX36" fmla="*/ 512623 w 1605470"/>
              <a:gd name="connsiteY36" fmla="*/ 5685392 h 6858000"/>
              <a:gd name="connsiteX37" fmla="*/ 510261 w 1605470"/>
              <a:gd name="connsiteY37" fmla="*/ 5634527 h 6858000"/>
              <a:gd name="connsiteX38" fmla="*/ 523992 w 1605470"/>
              <a:gd name="connsiteY38" fmla="*/ 5619557 h 6858000"/>
              <a:gd name="connsiteX39" fmla="*/ 526609 w 1605470"/>
              <a:gd name="connsiteY39" fmla="*/ 5617081 h 6858000"/>
              <a:gd name="connsiteX40" fmla="*/ 531653 w 1605470"/>
              <a:gd name="connsiteY40" fmla="*/ 5604904 h 6858000"/>
              <a:gd name="connsiteX41" fmla="*/ 539863 w 1605470"/>
              <a:gd name="connsiteY41" fmla="*/ 5604298 h 6858000"/>
              <a:gd name="connsiteX42" fmla="*/ 552319 w 1605470"/>
              <a:gd name="connsiteY42" fmla="*/ 5587997 h 6858000"/>
              <a:gd name="connsiteX43" fmla="*/ 559710 w 1605470"/>
              <a:gd name="connsiteY43" fmla="*/ 5564796 h 6858000"/>
              <a:gd name="connsiteX44" fmla="*/ 587214 w 1605470"/>
              <a:gd name="connsiteY44" fmla="*/ 5451511 h 6858000"/>
              <a:gd name="connsiteX45" fmla="*/ 608019 w 1605470"/>
              <a:gd name="connsiteY45" fmla="*/ 5385461 h 6858000"/>
              <a:gd name="connsiteX46" fmla="*/ 622750 w 1605470"/>
              <a:gd name="connsiteY46" fmla="*/ 5363084 h 6858000"/>
              <a:gd name="connsiteX47" fmla="*/ 638731 w 1605470"/>
              <a:gd name="connsiteY47" fmla="*/ 5330009 h 6858000"/>
              <a:gd name="connsiteX48" fmla="*/ 672224 w 1605470"/>
              <a:gd name="connsiteY48" fmla="*/ 5273739 h 6858000"/>
              <a:gd name="connsiteX49" fmla="*/ 681823 w 1605470"/>
              <a:gd name="connsiteY49" fmla="*/ 5241779 h 6858000"/>
              <a:gd name="connsiteX50" fmla="*/ 693049 w 1605470"/>
              <a:gd name="connsiteY50" fmla="*/ 5225268 h 6858000"/>
              <a:gd name="connsiteX51" fmla="*/ 694069 w 1605470"/>
              <a:gd name="connsiteY51" fmla="*/ 5217684 h 6858000"/>
              <a:gd name="connsiteX52" fmla="*/ 701410 w 1605470"/>
              <a:gd name="connsiteY52" fmla="*/ 5193377 h 6858000"/>
              <a:gd name="connsiteX53" fmla="*/ 704713 w 1605470"/>
              <a:gd name="connsiteY53" fmla="*/ 5179288 h 6858000"/>
              <a:gd name="connsiteX54" fmla="*/ 705697 w 1605470"/>
              <a:gd name="connsiteY54" fmla="*/ 5173621 h 6858000"/>
              <a:gd name="connsiteX55" fmla="*/ 701331 w 1605470"/>
              <a:gd name="connsiteY55" fmla="*/ 5159961 h 6858000"/>
              <a:gd name="connsiteX56" fmla="*/ 708008 w 1605470"/>
              <a:gd name="connsiteY56" fmla="*/ 5144295 h 6858000"/>
              <a:gd name="connsiteX57" fmla="*/ 704941 w 1605470"/>
              <a:gd name="connsiteY57" fmla="*/ 5125185 h 6858000"/>
              <a:gd name="connsiteX58" fmla="*/ 711771 w 1605470"/>
              <a:gd name="connsiteY58" fmla="*/ 5121884 h 6858000"/>
              <a:gd name="connsiteX59" fmla="*/ 721092 w 1605470"/>
              <a:gd name="connsiteY59" fmla="*/ 5108383 h 6858000"/>
              <a:gd name="connsiteX60" fmla="*/ 717045 w 1605470"/>
              <a:gd name="connsiteY60" fmla="*/ 5094705 h 6858000"/>
              <a:gd name="connsiteX61" fmla="*/ 718807 w 1605470"/>
              <a:gd name="connsiteY61" fmla="*/ 5067850 h 6858000"/>
              <a:gd name="connsiteX62" fmla="*/ 721538 w 1605470"/>
              <a:gd name="connsiteY62" fmla="*/ 5060861 h 6858000"/>
              <a:gd name="connsiteX63" fmla="*/ 718242 w 1605470"/>
              <a:gd name="connsiteY63" fmla="*/ 5034192 h 6858000"/>
              <a:gd name="connsiteX64" fmla="*/ 719796 w 1605470"/>
              <a:gd name="connsiteY64" fmla="*/ 4993030 h 6858000"/>
              <a:gd name="connsiteX65" fmla="*/ 726705 w 1605470"/>
              <a:gd name="connsiteY65" fmla="*/ 4946844 h 6858000"/>
              <a:gd name="connsiteX66" fmla="*/ 722561 w 1605470"/>
              <a:gd name="connsiteY66" fmla="*/ 4932692 h 6858000"/>
              <a:gd name="connsiteX67" fmla="*/ 724935 w 1605470"/>
              <a:gd name="connsiteY67" fmla="*/ 4821504 h 6858000"/>
              <a:gd name="connsiteX68" fmla="*/ 732118 w 1605470"/>
              <a:gd name="connsiteY68" fmla="*/ 4801535 h 6858000"/>
              <a:gd name="connsiteX69" fmla="*/ 739787 w 1605470"/>
              <a:gd name="connsiteY69" fmla="*/ 4797794 h 6858000"/>
              <a:gd name="connsiteX70" fmla="*/ 741081 w 1605470"/>
              <a:gd name="connsiteY70" fmla="*/ 4784526 h 6858000"/>
              <a:gd name="connsiteX71" fmla="*/ 742865 w 1605470"/>
              <a:gd name="connsiteY71" fmla="*/ 4781211 h 6858000"/>
              <a:gd name="connsiteX72" fmla="*/ 751652 w 1605470"/>
              <a:gd name="connsiteY72" fmla="*/ 4761984 h 6858000"/>
              <a:gd name="connsiteX73" fmla="*/ 747700 w 1605470"/>
              <a:gd name="connsiteY73" fmla="*/ 4690749 h 6858000"/>
              <a:gd name="connsiteX74" fmla="*/ 743180 w 1605470"/>
              <a:gd name="connsiteY74" fmla="*/ 4613201 h 6858000"/>
              <a:gd name="connsiteX75" fmla="*/ 738263 w 1605470"/>
              <a:gd name="connsiteY75" fmla="*/ 4444346 h 6858000"/>
              <a:gd name="connsiteX76" fmla="*/ 756542 w 1605470"/>
              <a:gd name="connsiteY76" fmla="*/ 4350346 h 6858000"/>
              <a:gd name="connsiteX77" fmla="*/ 715481 w 1605470"/>
              <a:gd name="connsiteY77" fmla="*/ 4214165 h 6858000"/>
              <a:gd name="connsiteX78" fmla="*/ 719554 w 1605470"/>
              <a:gd name="connsiteY78" fmla="*/ 4090296 h 6858000"/>
              <a:gd name="connsiteX79" fmla="*/ 704810 w 1605470"/>
              <a:gd name="connsiteY79" fmla="*/ 4033999 h 6858000"/>
              <a:gd name="connsiteX80" fmla="*/ 705959 w 1605470"/>
              <a:gd name="connsiteY80" fmla="*/ 4031933 h 6858000"/>
              <a:gd name="connsiteX81" fmla="*/ 704535 w 1605470"/>
              <a:gd name="connsiteY81" fmla="*/ 4013953 h 6858000"/>
              <a:gd name="connsiteX82" fmla="*/ 700443 w 1605470"/>
              <a:gd name="connsiteY82" fmla="*/ 4010511 h 6858000"/>
              <a:gd name="connsiteX83" fmla="*/ 698282 w 1605470"/>
              <a:gd name="connsiteY83" fmla="*/ 3998331 h 6858000"/>
              <a:gd name="connsiteX84" fmla="*/ 690830 w 1605470"/>
              <a:gd name="connsiteY84" fmla="*/ 3974753 h 6858000"/>
              <a:gd name="connsiteX85" fmla="*/ 692428 w 1605470"/>
              <a:gd name="connsiteY85" fmla="*/ 3969950 h 6858000"/>
              <a:gd name="connsiteX86" fmla="*/ 685850 w 1605470"/>
              <a:gd name="connsiteY86" fmla="*/ 3933779 h 6858000"/>
              <a:gd name="connsiteX87" fmla="*/ 687181 w 1605470"/>
              <a:gd name="connsiteY87" fmla="*/ 3933093 h 6858000"/>
              <a:gd name="connsiteX88" fmla="*/ 691535 w 1605470"/>
              <a:gd name="connsiteY88" fmla="*/ 3922082 h 6858000"/>
              <a:gd name="connsiteX89" fmla="*/ 696613 w 1605470"/>
              <a:gd name="connsiteY89" fmla="*/ 3901461 h 6858000"/>
              <a:gd name="connsiteX90" fmla="*/ 719207 w 1605470"/>
              <a:gd name="connsiteY90" fmla="*/ 3813873 h 6858000"/>
              <a:gd name="connsiteX91" fmla="*/ 718632 w 1605470"/>
              <a:gd name="connsiteY91" fmla="*/ 3806161 h 6858000"/>
              <a:gd name="connsiteX92" fmla="*/ 718939 w 1605470"/>
              <a:gd name="connsiteY92" fmla="*/ 3805957 h 6858000"/>
              <a:gd name="connsiteX93" fmla="*/ 718966 w 1605470"/>
              <a:gd name="connsiteY93" fmla="*/ 3797724 h 6858000"/>
              <a:gd name="connsiteX94" fmla="*/ 717581 w 1605470"/>
              <a:gd name="connsiteY94" fmla="*/ 3792098 h 6858000"/>
              <a:gd name="connsiteX95" fmla="*/ 716465 w 1605470"/>
              <a:gd name="connsiteY95" fmla="*/ 3777135 h 6858000"/>
              <a:gd name="connsiteX96" fmla="*/ 718198 w 1605470"/>
              <a:gd name="connsiteY96" fmla="*/ 3771656 h 6858000"/>
              <a:gd name="connsiteX97" fmla="*/ 721941 w 1605470"/>
              <a:gd name="connsiteY97" fmla="*/ 3769007 h 6858000"/>
              <a:gd name="connsiteX98" fmla="*/ 721407 w 1605470"/>
              <a:gd name="connsiteY98" fmla="*/ 3767709 h 6858000"/>
              <a:gd name="connsiteX99" fmla="*/ 730103 w 1605470"/>
              <a:gd name="connsiteY99" fmla="*/ 3738082 h 6858000"/>
              <a:gd name="connsiteX100" fmla="*/ 737449 w 1605470"/>
              <a:gd name="connsiteY100" fmla="*/ 3673397 h 6858000"/>
              <a:gd name="connsiteX101" fmla="*/ 736745 w 1605470"/>
              <a:gd name="connsiteY101" fmla="*/ 3637109 h 6858000"/>
              <a:gd name="connsiteX102" fmla="*/ 740188 w 1605470"/>
              <a:gd name="connsiteY102" fmla="*/ 3536883 h 6858000"/>
              <a:gd name="connsiteX103" fmla="*/ 747726 w 1605470"/>
              <a:gd name="connsiteY103" fmla="*/ 3435652 h 6858000"/>
              <a:gd name="connsiteX104" fmla="*/ 774383 w 1605470"/>
              <a:gd name="connsiteY104" fmla="*/ 3381564 h 6858000"/>
              <a:gd name="connsiteX105" fmla="*/ 774870 w 1605470"/>
              <a:gd name="connsiteY105" fmla="*/ 3375761 h 6858000"/>
              <a:gd name="connsiteX106" fmla="*/ 770510 w 1605470"/>
              <a:gd name="connsiteY106" fmla="*/ 3361844 h 6858000"/>
              <a:gd name="connsiteX107" fmla="*/ 767933 w 1605470"/>
              <a:gd name="connsiteY107" fmla="*/ 3356929 h 6858000"/>
              <a:gd name="connsiteX108" fmla="*/ 766158 w 1605470"/>
              <a:gd name="connsiteY108" fmla="*/ 3349058 h 6858000"/>
              <a:gd name="connsiteX109" fmla="*/ 766414 w 1605470"/>
              <a:gd name="connsiteY109" fmla="*/ 3348763 h 6858000"/>
              <a:gd name="connsiteX110" fmla="*/ 764166 w 1605470"/>
              <a:gd name="connsiteY110" fmla="*/ 3341588 h 6858000"/>
              <a:gd name="connsiteX111" fmla="*/ 749397 w 1605470"/>
              <a:gd name="connsiteY111" fmla="*/ 3307769 h 6858000"/>
              <a:gd name="connsiteX112" fmla="*/ 766960 w 1605470"/>
              <a:gd name="connsiteY112" fmla="*/ 3250522 h 6858000"/>
              <a:gd name="connsiteX113" fmla="*/ 767385 w 1605470"/>
              <a:gd name="connsiteY113" fmla="*/ 3229163 h 6858000"/>
              <a:gd name="connsiteX114" fmla="*/ 769208 w 1605470"/>
              <a:gd name="connsiteY114" fmla="*/ 3217217 h 6858000"/>
              <a:gd name="connsiteX115" fmla="*/ 770350 w 1605470"/>
              <a:gd name="connsiteY115" fmla="*/ 3216125 h 6858000"/>
              <a:gd name="connsiteX116" fmla="*/ 756043 w 1605470"/>
              <a:gd name="connsiteY116" fmla="*/ 3183755 h 6858000"/>
              <a:gd name="connsiteX117" fmla="*/ 756544 w 1605470"/>
              <a:gd name="connsiteY117" fmla="*/ 3178642 h 6858000"/>
              <a:gd name="connsiteX118" fmla="*/ 744144 w 1605470"/>
              <a:gd name="connsiteY118" fmla="*/ 3158586 h 6858000"/>
              <a:gd name="connsiteX119" fmla="*/ 739378 w 1605470"/>
              <a:gd name="connsiteY119" fmla="*/ 3147669 h 6858000"/>
              <a:gd name="connsiteX120" fmla="*/ 734648 w 1605470"/>
              <a:gd name="connsiteY120" fmla="*/ 3145733 h 6858000"/>
              <a:gd name="connsiteX121" fmla="*/ 729329 w 1605470"/>
              <a:gd name="connsiteY121" fmla="*/ 3129034 h 6858000"/>
              <a:gd name="connsiteX122" fmla="*/ 729994 w 1605470"/>
              <a:gd name="connsiteY122" fmla="*/ 3126682 h 6858000"/>
              <a:gd name="connsiteX123" fmla="*/ 720862 w 1605470"/>
              <a:gd name="connsiteY123" fmla="*/ 3114519 h 6858000"/>
              <a:gd name="connsiteX124" fmla="*/ 707471 w 1605470"/>
              <a:gd name="connsiteY124" fmla="*/ 3106272 h 6858000"/>
              <a:gd name="connsiteX125" fmla="*/ 680201 w 1605470"/>
              <a:gd name="connsiteY125" fmla="*/ 2958185 h 6858000"/>
              <a:gd name="connsiteX126" fmla="*/ 622815 w 1605470"/>
              <a:gd name="connsiteY126" fmla="*/ 2762989 h 6858000"/>
              <a:gd name="connsiteX127" fmla="*/ 571733 w 1605470"/>
              <a:gd name="connsiteY127" fmla="*/ 2554718 h 6858000"/>
              <a:gd name="connsiteX128" fmla="*/ 551827 w 1605470"/>
              <a:gd name="connsiteY128" fmla="*/ 2485734 h 6858000"/>
              <a:gd name="connsiteX129" fmla="*/ 542550 w 1605470"/>
              <a:gd name="connsiteY129" fmla="*/ 2447068 h 6858000"/>
              <a:gd name="connsiteX130" fmla="*/ 529511 w 1605470"/>
              <a:gd name="connsiteY130" fmla="*/ 2425819 h 6858000"/>
              <a:gd name="connsiteX131" fmla="*/ 528878 w 1605470"/>
              <a:gd name="connsiteY131" fmla="*/ 2408971 h 6858000"/>
              <a:gd name="connsiteX132" fmla="*/ 535510 w 1605470"/>
              <a:gd name="connsiteY132" fmla="*/ 2402874 h 6858000"/>
              <a:gd name="connsiteX133" fmla="*/ 538122 w 1605470"/>
              <a:gd name="connsiteY133" fmla="*/ 2381443 h 6858000"/>
              <a:gd name="connsiteX134" fmla="*/ 514451 w 1605470"/>
              <a:gd name="connsiteY134" fmla="*/ 2261920 h 6858000"/>
              <a:gd name="connsiteX135" fmla="*/ 486968 w 1605470"/>
              <a:gd name="connsiteY135" fmla="*/ 2182937 h 6858000"/>
              <a:gd name="connsiteX136" fmla="*/ 488555 w 1605470"/>
              <a:gd name="connsiteY136" fmla="*/ 2155135 h 6858000"/>
              <a:gd name="connsiteX137" fmla="*/ 486013 w 1605470"/>
              <a:gd name="connsiteY137" fmla="*/ 2118008 h 6858000"/>
              <a:gd name="connsiteX138" fmla="*/ 487006 w 1605470"/>
              <a:gd name="connsiteY138" fmla="*/ 2050531 h 6858000"/>
              <a:gd name="connsiteX139" fmla="*/ 478812 w 1605470"/>
              <a:gd name="connsiteY139" fmla="*/ 1963269 h 6858000"/>
              <a:gd name="connsiteX140" fmla="*/ 442619 w 1605470"/>
              <a:gd name="connsiteY140" fmla="*/ 1910499 h 6858000"/>
              <a:gd name="connsiteX141" fmla="*/ 446785 w 1605470"/>
              <a:gd name="connsiteY141" fmla="*/ 1903212 h 6858000"/>
              <a:gd name="connsiteX142" fmla="*/ 436547 w 1605470"/>
              <a:gd name="connsiteY142" fmla="*/ 1861531 h 6858000"/>
              <a:gd name="connsiteX143" fmla="*/ 390346 w 1605470"/>
              <a:gd name="connsiteY143" fmla="*/ 1732919 h 6858000"/>
              <a:gd name="connsiteX144" fmla="*/ 362657 w 1605470"/>
              <a:gd name="connsiteY144" fmla="*/ 1663540 h 6858000"/>
              <a:gd name="connsiteX145" fmla="*/ 361783 w 1605470"/>
              <a:gd name="connsiteY145" fmla="*/ 1615777 h 6858000"/>
              <a:gd name="connsiteX146" fmla="*/ 342578 w 1605470"/>
              <a:gd name="connsiteY146" fmla="*/ 1563678 h 6858000"/>
              <a:gd name="connsiteX147" fmla="*/ 355658 w 1605470"/>
              <a:gd name="connsiteY147" fmla="*/ 1519474 h 6858000"/>
              <a:gd name="connsiteX148" fmla="*/ 348400 w 1605470"/>
              <a:gd name="connsiteY148" fmla="*/ 1477995 h 6858000"/>
              <a:gd name="connsiteX149" fmla="*/ 334485 w 1605470"/>
              <a:gd name="connsiteY149" fmla="*/ 1373769 h 6858000"/>
              <a:gd name="connsiteX150" fmla="*/ 342792 w 1605470"/>
              <a:gd name="connsiteY150" fmla="*/ 1307086 h 6858000"/>
              <a:gd name="connsiteX151" fmla="*/ 343980 w 1605470"/>
              <a:gd name="connsiteY151" fmla="*/ 1189033 h 6858000"/>
              <a:gd name="connsiteX152" fmla="*/ 348665 w 1605470"/>
              <a:gd name="connsiteY152" fmla="*/ 1168288 h 6858000"/>
              <a:gd name="connsiteX153" fmla="*/ 340947 w 1605470"/>
              <a:gd name="connsiteY153" fmla="*/ 1142577 h 6858000"/>
              <a:gd name="connsiteX154" fmla="*/ 330253 w 1605470"/>
              <a:gd name="connsiteY154" fmla="*/ 1088484 h 6858000"/>
              <a:gd name="connsiteX155" fmla="*/ 318989 w 1605470"/>
              <a:gd name="connsiteY155" fmla="*/ 1016103 h 6858000"/>
              <a:gd name="connsiteX156" fmla="*/ 320445 w 1605470"/>
              <a:gd name="connsiteY156" fmla="*/ 932283 h 6858000"/>
              <a:gd name="connsiteX157" fmla="*/ 322681 w 1605470"/>
              <a:gd name="connsiteY157" fmla="*/ 915925 h 6858000"/>
              <a:gd name="connsiteX158" fmla="*/ 315310 w 1605470"/>
              <a:gd name="connsiteY158" fmla="*/ 896999 h 6858000"/>
              <a:gd name="connsiteX159" fmla="*/ 284718 w 1605470"/>
              <a:gd name="connsiteY159" fmla="*/ 821517 h 6858000"/>
              <a:gd name="connsiteX160" fmla="*/ 263668 w 1605470"/>
              <a:gd name="connsiteY160" fmla="*/ 751353 h 6858000"/>
              <a:gd name="connsiteX161" fmla="*/ 263226 w 1605470"/>
              <a:gd name="connsiteY161" fmla="*/ 721230 h 6858000"/>
              <a:gd name="connsiteX162" fmla="*/ 248897 w 1605470"/>
              <a:gd name="connsiteY162" fmla="*/ 681659 h 6858000"/>
              <a:gd name="connsiteX163" fmla="*/ 234316 w 1605470"/>
              <a:gd name="connsiteY163" fmla="*/ 635218 h 6858000"/>
              <a:gd name="connsiteX164" fmla="*/ 239327 w 1605470"/>
              <a:gd name="connsiteY164" fmla="*/ 613763 h 6858000"/>
              <a:gd name="connsiteX165" fmla="*/ 225269 w 1605470"/>
              <a:gd name="connsiteY165" fmla="*/ 598582 h 6858000"/>
              <a:gd name="connsiteX166" fmla="*/ 224950 w 1605470"/>
              <a:gd name="connsiteY166" fmla="*/ 576846 h 6858000"/>
              <a:gd name="connsiteX167" fmla="*/ 204576 w 1605470"/>
              <a:gd name="connsiteY167" fmla="*/ 530055 h 6858000"/>
              <a:gd name="connsiteX168" fmla="*/ 219064 w 1605470"/>
              <a:gd name="connsiteY168" fmla="*/ 469651 h 6858000"/>
              <a:gd name="connsiteX169" fmla="*/ 195012 w 1605470"/>
              <a:gd name="connsiteY169" fmla="*/ 448559 h 6858000"/>
              <a:gd name="connsiteX170" fmla="*/ 201434 w 1605470"/>
              <a:gd name="connsiteY170" fmla="*/ 441529 h 6858000"/>
              <a:gd name="connsiteX171" fmla="*/ 200655 w 1605470"/>
              <a:gd name="connsiteY171" fmla="*/ 428927 h 6858000"/>
              <a:gd name="connsiteX172" fmla="*/ 190059 w 1605470"/>
              <a:gd name="connsiteY172" fmla="*/ 430161 h 6858000"/>
              <a:gd name="connsiteX173" fmla="*/ 167079 w 1605470"/>
              <a:gd name="connsiteY173" fmla="*/ 367211 h 6858000"/>
              <a:gd name="connsiteX174" fmla="*/ 124571 w 1605470"/>
              <a:gd name="connsiteY174" fmla="*/ 302178 h 6858000"/>
              <a:gd name="connsiteX175" fmla="*/ 103243 w 1605470"/>
              <a:gd name="connsiteY175" fmla="*/ 211375 h 6858000"/>
              <a:gd name="connsiteX176" fmla="*/ 94571 w 1605470"/>
              <a:gd name="connsiteY176" fmla="*/ 184179 h 6858000"/>
              <a:gd name="connsiteX177" fmla="*/ 13437 w 1605470"/>
              <a:gd name="connsiteY177" fmla="*/ 19287 h 6858000"/>
              <a:gd name="connsiteX178" fmla="*/ 0 w 1605470"/>
              <a:gd name="connsiteY17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35123 w 1605470"/>
              <a:gd name="connsiteY31" fmla="*/ 6315613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89472 w 1605470"/>
              <a:gd name="connsiteY35" fmla="*/ 5732419 h 6858000"/>
              <a:gd name="connsiteX36" fmla="*/ 512623 w 1605470"/>
              <a:gd name="connsiteY36" fmla="*/ 5685392 h 6858000"/>
              <a:gd name="connsiteX37" fmla="*/ 510261 w 1605470"/>
              <a:gd name="connsiteY37" fmla="*/ 5634527 h 6858000"/>
              <a:gd name="connsiteX38" fmla="*/ 523992 w 1605470"/>
              <a:gd name="connsiteY38" fmla="*/ 5619557 h 6858000"/>
              <a:gd name="connsiteX39" fmla="*/ 526609 w 1605470"/>
              <a:gd name="connsiteY39" fmla="*/ 5617081 h 6858000"/>
              <a:gd name="connsiteX40" fmla="*/ 531653 w 1605470"/>
              <a:gd name="connsiteY40" fmla="*/ 5604904 h 6858000"/>
              <a:gd name="connsiteX41" fmla="*/ 539863 w 1605470"/>
              <a:gd name="connsiteY41" fmla="*/ 5604298 h 6858000"/>
              <a:gd name="connsiteX42" fmla="*/ 552319 w 1605470"/>
              <a:gd name="connsiteY42" fmla="*/ 5587997 h 6858000"/>
              <a:gd name="connsiteX43" fmla="*/ 559710 w 1605470"/>
              <a:gd name="connsiteY43" fmla="*/ 5564796 h 6858000"/>
              <a:gd name="connsiteX44" fmla="*/ 587214 w 1605470"/>
              <a:gd name="connsiteY44" fmla="*/ 5451511 h 6858000"/>
              <a:gd name="connsiteX45" fmla="*/ 608019 w 1605470"/>
              <a:gd name="connsiteY45" fmla="*/ 5385461 h 6858000"/>
              <a:gd name="connsiteX46" fmla="*/ 622750 w 1605470"/>
              <a:gd name="connsiteY46" fmla="*/ 5363084 h 6858000"/>
              <a:gd name="connsiteX47" fmla="*/ 638731 w 1605470"/>
              <a:gd name="connsiteY47" fmla="*/ 5330009 h 6858000"/>
              <a:gd name="connsiteX48" fmla="*/ 672224 w 1605470"/>
              <a:gd name="connsiteY48" fmla="*/ 5273739 h 6858000"/>
              <a:gd name="connsiteX49" fmla="*/ 681823 w 1605470"/>
              <a:gd name="connsiteY49" fmla="*/ 5241779 h 6858000"/>
              <a:gd name="connsiteX50" fmla="*/ 693049 w 1605470"/>
              <a:gd name="connsiteY50" fmla="*/ 5225268 h 6858000"/>
              <a:gd name="connsiteX51" fmla="*/ 694069 w 1605470"/>
              <a:gd name="connsiteY51" fmla="*/ 5217684 h 6858000"/>
              <a:gd name="connsiteX52" fmla="*/ 701410 w 1605470"/>
              <a:gd name="connsiteY52" fmla="*/ 5193377 h 6858000"/>
              <a:gd name="connsiteX53" fmla="*/ 704713 w 1605470"/>
              <a:gd name="connsiteY53" fmla="*/ 5179288 h 6858000"/>
              <a:gd name="connsiteX54" fmla="*/ 705697 w 1605470"/>
              <a:gd name="connsiteY54" fmla="*/ 5173621 h 6858000"/>
              <a:gd name="connsiteX55" fmla="*/ 701331 w 1605470"/>
              <a:gd name="connsiteY55" fmla="*/ 5159961 h 6858000"/>
              <a:gd name="connsiteX56" fmla="*/ 708008 w 1605470"/>
              <a:gd name="connsiteY56" fmla="*/ 5144295 h 6858000"/>
              <a:gd name="connsiteX57" fmla="*/ 704941 w 1605470"/>
              <a:gd name="connsiteY57" fmla="*/ 5125185 h 6858000"/>
              <a:gd name="connsiteX58" fmla="*/ 711771 w 1605470"/>
              <a:gd name="connsiteY58" fmla="*/ 5121884 h 6858000"/>
              <a:gd name="connsiteX59" fmla="*/ 721092 w 1605470"/>
              <a:gd name="connsiteY59" fmla="*/ 5108383 h 6858000"/>
              <a:gd name="connsiteX60" fmla="*/ 717045 w 1605470"/>
              <a:gd name="connsiteY60" fmla="*/ 5094705 h 6858000"/>
              <a:gd name="connsiteX61" fmla="*/ 718807 w 1605470"/>
              <a:gd name="connsiteY61" fmla="*/ 5067850 h 6858000"/>
              <a:gd name="connsiteX62" fmla="*/ 721538 w 1605470"/>
              <a:gd name="connsiteY62" fmla="*/ 5060861 h 6858000"/>
              <a:gd name="connsiteX63" fmla="*/ 718242 w 1605470"/>
              <a:gd name="connsiteY63" fmla="*/ 5034192 h 6858000"/>
              <a:gd name="connsiteX64" fmla="*/ 719796 w 1605470"/>
              <a:gd name="connsiteY64" fmla="*/ 4993030 h 6858000"/>
              <a:gd name="connsiteX65" fmla="*/ 726705 w 1605470"/>
              <a:gd name="connsiteY65" fmla="*/ 4946844 h 6858000"/>
              <a:gd name="connsiteX66" fmla="*/ 722561 w 1605470"/>
              <a:gd name="connsiteY66" fmla="*/ 4932692 h 6858000"/>
              <a:gd name="connsiteX67" fmla="*/ 724935 w 1605470"/>
              <a:gd name="connsiteY67" fmla="*/ 4821504 h 6858000"/>
              <a:gd name="connsiteX68" fmla="*/ 732118 w 1605470"/>
              <a:gd name="connsiteY68" fmla="*/ 4801535 h 6858000"/>
              <a:gd name="connsiteX69" fmla="*/ 739787 w 1605470"/>
              <a:gd name="connsiteY69" fmla="*/ 4797794 h 6858000"/>
              <a:gd name="connsiteX70" fmla="*/ 741081 w 1605470"/>
              <a:gd name="connsiteY70" fmla="*/ 4784526 h 6858000"/>
              <a:gd name="connsiteX71" fmla="*/ 742865 w 1605470"/>
              <a:gd name="connsiteY71" fmla="*/ 4781211 h 6858000"/>
              <a:gd name="connsiteX72" fmla="*/ 751652 w 1605470"/>
              <a:gd name="connsiteY72" fmla="*/ 4761984 h 6858000"/>
              <a:gd name="connsiteX73" fmla="*/ 747700 w 1605470"/>
              <a:gd name="connsiteY73" fmla="*/ 4690749 h 6858000"/>
              <a:gd name="connsiteX74" fmla="*/ 743180 w 1605470"/>
              <a:gd name="connsiteY74" fmla="*/ 4613201 h 6858000"/>
              <a:gd name="connsiteX75" fmla="*/ 738263 w 1605470"/>
              <a:gd name="connsiteY75" fmla="*/ 4444346 h 6858000"/>
              <a:gd name="connsiteX76" fmla="*/ 756542 w 1605470"/>
              <a:gd name="connsiteY76" fmla="*/ 4350346 h 6858000"/>
              <a:gd name="connsiteX77" fmla="*/ 715481 w 1605470"/>
              <a:gd name="connsiteY77" fmla="*/ 4214165 h 6858000"/>
              <a:gd name="connsiteX78" fmla="*/ 719554 w 1605470"/>
              <a:gd name="connsiteY78" fmla="*/ 4090296 h 6858000"/>
              <a:gd name="connsiteX79" fmla="*/ 704810 w 1605470"/>
              <a:gd name="connsiteY79" fmla="*/ 4033999 h 6858000"/>
              <a:gd name="connsiteX80" fmla="*/ 705959 w 1605470"/>
              <a:gd name="connsiteY80" fmla="*/ 4031933 h 6858000"/>
              <a:gd name="connsiteX81" fmla="*/ 704535 w 1605470"/>
              <a:gd name="connsiteY81" fmla="*/ 4013953 h 6858000"/>
              <a:gd name="connsiteX82" fmla="*/ 700443 w 1605470"/>
              <a:gd name="connsiteY82" fmla="*/ 4010511 h 6858000"/>
              <a:gd name="connsiteX83" fmla="*/ 698282 w 1605470"/>
              <a:gd name="connsiteY83" fmla="*/ 3998331 h 6858000"/>
              <a:gd name="connsiteX84" fmla="*/ 690830 w 1605470"/>
              <a:gd name="connsiteY84" fmla="*/ 3974753 h 6858000"/>
              <a:gd name="connsiteX85" fmla="*/ 692428 w 1605470"/>
              <a:gd name="connsiteY85" fmla="*/ 3969950 h 6858000"/>
              <a:gd name="connsiteX86" fmla="*/ 685850 w 1605470"/>
              <a:gd name="connsiteY86" fmla="*/ 3933779 h 6858000"/>
              <a:gd name="connsiteX87" fmla="*/ 687181 w 1605470"/>
              <a:gd name="connsiteY87" fmla="*/ 3933093 h 6858000"/>
              <a:gd name="connsiteX88" fmla="*/ 691535 w 1605470"/>
              <a:gd name="connsiteY88" fmla="*/ 3922082 h 6858000"/>
              <a:gd name="connsiteX89" fmla="*/ 696613 w 1605470"/>
              <a:gd name="connsiteY89" fmla="*/ 3901461 h 6858000"/>
              <a:gd name="connsiteX90" fmla="*/ 719207 w 1605470"/>
              <a:gd name="connsiteY90" fmla="*/ 3813873 h 6858000"/>
              <a:gd name="connsiteX91" fmla="*/ 718632 w 1605470"/>
              <a:gd name="connsiteY91" fmla="*/ 3806161 h 6858000"/>
              <a:gd name="connsiteX92" fmla="*/ 718939 w 1605470"/>
              <a:gd name="connsiteY92" fmla="*/ 3805957 h 6858000"/>
              <a:gd name="connsiteX93" fmla="*/ 718966 w 1605470"/>
              <a:gd name="connsiteY93" fmla="*/ 3797724 h 6858000"/>
              <a:gd name="connsiteX94" fmla="*/ 717581 w 1605470"/>
              <a:gd name="connsiteY94" fmla="*/ 3792098 h 6858000"/>
              <a:gd name="connsiteX95" fmla="*/ 716465 w 1605470"/>
              <a:gd name="connsiteY95" fmla="*/ 3777135 h 6858000"/>
              <a:gd name="connsiteX96" fmla="*/ 718198 w 1605470"/>
              <a:gd name="connsiteY96" fmla="*/ 3771656 h 6858000"/>
              <a:gd name="connsiteX97" fmla="*/ 721941 w 1605470"/>
              <a:gd name="connsiteY97" fmla="*/ 3769007 h 6858000"/>
              <a:gd name="connsiteX98" fmla="*/ 721407 w 1605470"/>
              <a:gd name="connsiteY98" fmla="*/ 3767709 h 6858000"/>
              <a:gd name="connsiteX99" fmla="*/ 730103 w 1605470"/>
              <a:gd name="connsiteY99" fmla="*/ 3738082 h 6858000"/>
              <a:gd name="connsiteX100" fmla="*/ 737449 w 1605470"/>
              <a:gd name="connsiteY100" fmla="*/ 3673397 h 6858000"/>
              <a:gd name="connsiteX101" fmla="*/ 736745 w 1605470"/>
              <a:gd name="connsiteY101" fmla="*/ 3637109 h 6858000"/>
              <a:gd name="connsiteX102" fmla="*/ 740188 w 1605470"/>
              <a:gd name="connsiteY102" fmla="*/ 3536883 h 6858000"/>
              <a:gd name="connsiteX103" fmla="*/ 747726 w 1605470"/>
              <a:gd name="connsiteY103" fmla="*/ 3435652 h 6858000"/>
              <a:gd name="connsiteX104" fmla="*/ 774383 w 1605470"/>
              <a:gd name="connsiteY104" fmla="*/ 3381564 h 6858000"/>
              <a:gd name="connsiteX105" fmla="*/ 774870 w 1605470"/>
              <a:gd name="connsiteY105" fmla="*/ 3375761 h 6858000"/>
              <a:gd name="connsiteX106" fmla="*/ 770510 w 1605470"/>
              <a:gd name="connsiteY106" fmla="*/ 3361844 h 6858000"/>
              <a:gd name="connsiteX107" fmla="*/ 767933 w 1605470"/>
              <a:gd name="connsiteY107" fmla="*/ 3356929 h 6858000"/>
              <a:gd name="connsiteX108" fmla="*/ 766158 w 1605470"/>
              <a:gd name="connsiteY108" fmla="*/ 3349058 h 6858000"/>
              <a:gd name="connsiteX109" fmla="*/ 766414 w 1605470"/>
              <a:gd name="connsiteY109" fmla="*/ 3348763 h 6858000"/>
              <a:gd name="connsiteX110" fmla="*/ 764166 w 1605470"/>
              <a:gd name="connsiteY110" fmla="*/ 3341588 h 6858000"/>
              <a:gd name="connsiteX111" fmla="*/ 749397 w 1605470"/>
              <a:gd name="connsiteY111" fmla="*/ 3307769 h 6858000"/>
              <a:gd name="connsiteX112" fmla="*/ 766960 w 1605470"/>
              <a:gd name="connsiteY112" fmla="*/ 3250522 h 6858000"/>
              <a:gd name="connsiteX113" fmla="*/ 767385 w 1605470"/>
              <a:gd name="connsiteY113" fmla="*/ 3229163 h 6858000"/>
              <a:gd name="connsiteX114" fmla="*/ 769208 w 1605470"/>
              <a:gd name="connsiteY114" fmla="*/ 3217217 h 6858000"/>
              <a:gd name="connsiteX115" fmla="*/ 770350 w 1605470"/>
              <a:gd name="connsiteY115" fmla="*/ 3216125 h 6858000"/>
              <a:gd name="connsiteX116" fmla="*/ 756043 w 1605470"/>
              <a:gd name="connsiteY116" fmla="*/ 3183755 h 6858000"/>
              <a:gd name="connsiteX117" fmla="*/ 756544 w 1605470"/>
              <a:gd name="connsiteY117" fmla="*/ 3178642 h 6858000"/>
              <a:gd name="connsiteX118" fmla="*/ 744144 w 1605470"/>
              <a:gd name="connsiteY118" fmla="*/ 3158586 h 6858000"/>
              <a:gd name="connsiteX119" fmla="*/ 739378 w 1605470"/>
              <a:gd name="connsiteY119" fmla="*/ 3147669 h 6858000"/>
              <a:gd name="connsiteX120" fmla="*/ 734648 w 1605470"/>
              <a:gd name="connsiteY120" fmla="*/ 3145733 h 6858000"/>
              <a:gd name="connsiteX121" fmla="*/ 729329 w 1605470"/>
              <a:gd name="connsiteY121" fmla="*/ 3129034 h 6858000"/>
              <a:gd name="connsiteX122" fmla="*/ 729994 w 1605470"/>
              <a:gd name="connsiteY122" fmla="*/ 3126682 h 6858000"/>
              <a:gd name="connsiteX123" fmla="*/ 720862 w 1605470"/>
              <a:gd name="connsiteY123" fmla="*/ 3114519 h 6858000"/>
              <a:gd name="connsiteX124" fmla="*/ 707471 w 1605470"/>
              <a:gd name="connsiteY124" fmla="*/ 3106272 h 6858000"/>
              <a:gd name="connsiteX125" fmla="*/ 680201 w 1605470"/>
              <a:gd name="connsiteY125" fmla="*/ 2958185 h 6858000"/>
              <a:gd name="connsiteX126" fmla="*/ 622815 w 1605470"/>
              <a:gd name="connsiteY126" fmla="*/ 2762989 h 6858000"/>
              <a:gd name="connsiteX127" fmla="*/ 571733 w 1605470"/>
              <a:gd name="connsiteY127" fmla="*/ 2554718 h 6858000"/>
              <a:gd name="connsiteX128" fmla="*/ 551827 w 1605470"/>
              <a:gd name="connsiteY128" fmla="*/ 2485734 h 6858000"/>
              <a:gd name="connsiteX129" fmla="*/ 542550 w 1605470"/>
              <a:gd name="connsiteY129" fmla="*/ 2447068 h 6858000"/>
              <a:gd name="connsiteX130" fmla="*/ 529511 w 1605470"/>
              <a:gd name="connsiteY130" fmla="*/ 2425819 h 6858000"/>
              <a:gd name="connsiteX131" fmla="*/ 528878 w 1605470"/>
              <a:gd name="connsiteY131" fmla="*/ 2408971 h 6858000"/>
              <a:gd name="connsiteX132" fmla="*/ 535510 w 1605470"/>
              <a:gd name="connsiteY132" fmla="*/ 2402874 h 6858000"/>
              <a:gd name="connsiteX133" fmla="*/ 538122 w 1605470"/>
              <a:gd name="connsiteY133" fmla="*/ 2381443 h 6858000"/>
              <a:gd name="connsiteX134" fmla="*/ 514451 w 1605470"/>
              <a:gd name="connsiteY134" fmla="*/ 2261920 h 6858000"/>
              <a:gd name="connsiteX135" fmla="*/ 486968 w 1605470"/>
              <a:gd name="connsiteY135" fmla="*/ 2182937 h 6858000"/>
              <a:gd name="connsiteX136" fmla="*/ 488555 w 1605470"/>
              <a:gd name="connsiteY136" fmla="*/ 2155135 h 6858000"/>
              <a:gd name="connsiteX137" fmla="*/ 486013 w 1605470"/>
              <a:gd name="connsiteY137" fmla="*/ 2118008 h 6858000"/>
              <a:gd name="connsiteX138" fmla="*/ 487006 w 1605470"/>
              <a:gd name="connsiteY138" fmla="*/ 2050531 h 6858000"/>
              <a:gd name="connsiteX139" fmla="*/ 478812 w 1605470"/>
              <a:gd name="connsiteY139" fmla="*/ 1963269 h 6858000"/>
              <a:gd name="connsiteX140" fmla="*/ 442619 w 1605470"/>
              <a:gd name="connsiteY140" fmla="*/ 1910499 h 6858000"/>
              <a:gd name="connsiteX141" fmla="*/ 446785 w 1605470"/>
              <a:gd name="connsiteY141" fmla="*/ 1903212 h 6858000"/>
              <a:gd name="connsiteX142" fmla="*/ 436547 w 1605470"/>
              <a:gd name="connsiteY142" fmla="*/ 1861531 h 6858000"/>
              <a:gd name="connsiteX143" fmla="*/ 390346 w 1605470"/>
              <a:gd name="connsiteY143" fmla="*/ 1732919 h 6858000"/>
              <a:gd name="connsiteX144" fmla="*/ 362657 w 1605470"/>
              <a:gd name="connsiteY144" fmla="*/ 1663540 h 6858000"/>
              <a:gd name="connsiteX145" fmla="*/ 361783 w 1605470"/>
              <a:gd name="connsiteY145" fmla="*/ 1615777 h 6858000"/>
              <a:gd name="connsiteX146" fmla="*/ 342578 w 1605470"/>
              <a:gd name="connsiteY146" fmla="*/ 1563678 h 6858000"/>
              <a:gd name="connsiteX147" fmla="*/ 355658 w 1605470"/>
              <a:gd name="connsiteY147" fmla="*/ 1519474 h 6858000"/>
              <a:gd name="connsiteX148" fmla="*/ 348400 w 1605470"/>
              <a:gd name="connsiteY148" fmla="*/ 1477995 h 6858000"/>
              <a:gd name="connsiteX149" fmla="*/ 334485 w 1605470"/>
              <a:gd name="connsiteY149" fmla="*/ 1373769 h 6858000"/>
              <a:gd name="connsiteX150" fmla="*/ 342792 w 1605470"/>
              <a:gd name="connsiteY150" fmla="*/ 1307086 h 6858000"/>
              <a:gd name="connsiteX151" fmla="*/ 343980 w 1605470"/>
              <a:gd name="connsiteY151" fmla="*/ 1189033 h 6858000"/>
              <a:gd name="connsiteX152" fmla="*/ 348665 w 1605470"/>
              <a:gd name="connsiteY152" fmla="*/ 1168288 h 6858000"/>
              <a:gd name="connsiteX153" fmla="*/ 340947 w 1605470"/>
              <a:gd name="connsiteY153" fmla="*/ 1142577 h 6858000"/>
              <a:gd name="connsiteX154" fmla="*/ 330253 w 1605470"/>
              <a:gd name="connsiteY154" fmla="*/ 1088484 h 6858000"/>
              <a:gd name="connsiteX155" fmla="*/ 318989 w 1605470"/>
              <a:gd name="connsiteY155" fmla="*/ 1016103 h 6858000"/>
              <a:gd name="connsiteX156" fmla="*/ 320445 w 1605470"/>
              <a:gd name="connsiteY156" fmla="*/ 932283 h 6858000"/>
              <a:gd name="connsiteX157" fmla="*/ 322681 w 1605470"/>
              <a:gd name="connsiteY157" fmla="*/ 915925 h 6858000"/>
              <a:gd name="connsiteX158" fmla="*/ 315310 w 1605470"/>
              <a:gd name="connsiteY158" fmla="*/ 896999 h 6858000"/>
              <a:gd name="connsiteX159" fmla="*/ 284718 w 1605470"/>
              <a:gd name="connsiteY159" fmla="*/ 821517 h 6858000"/>
              <a:gd name="connsiteX160" fmla="*/ 263668 w 1605470"/>
              <a:gd name="connsiteY160" fmla="*/ 751353 h 6858000"/>
              <a:gd name="connsiteX161" fmla="*/ 263226 w 1605470"/>
              <a:gd name="connsiteY161" fmla="*/ 721230 h 6858000"/>
              <a:gd name="connsiteX162" fmla="*/ 248897 w 1605470"/>
              <a:gd name="connsiteY162" fmla="*/ 681659 h 6858000"/>
              <a:gd name="connsiteX163" fmla="*/ 234316 w 1605470"/>
              <a:gd name="connsiteY163" fmla="*/ 635218 h 6858000"/>
              <a:gd name="connsiteX164" fmla="*/ 239327 w 1605470"/>
              <a:gd name="connsiteY164" fmla="*/ 613763 h 6858000"/>
              <a:gd name="connsiteX165" fmla="*/ 225269 w 1605470"/>
              <a:gd name="connsiteY165" fmla="*/ 598582 h 6858000"/>
              <a:gd name="connsiteX166" fmla="*/ 224950 w 1605470"/>
              <a:gd name="connsiteY166" fmla="*/ 576846 h 6858000"/>
              <a:gd name="connsiteX167" fmla="*/ 204576 w 1605470"/>
              <a:gd name="connsiteY167" fmla="*/ 530055 h 6858000"/>
              <a:gd name="connsiteX168" fmla="*/ 219064 w 1605470"/>
              <a:gd name="connsiteY168" fmla="*/ 469651 h 6858000"/>
              <a:gd name="connsiteX169" fmla="*/ 195012 w 1605470"/>
              <a:gd name="connsiteY169" fmla="*/ 448559 h 6858000"/>
              <a:gd name="connsiteX170" fmla="*/ 201434 w 1605470"/>
              <a:gd name="connsiteY170" fmla="*/ 441529 h 6858000"/>
              <a:gd name="connsiteX171" fmla="*/ 200655 w 1605470"/>
              <a:gd name="connsiteY171" fmla="*/ 428927 h 6858000"/>
              <a:gd name="connsiteX172" fmla="*/ 190059 w 1605470"/>
              <a:gd name="connsiteY172" fmla="*/ 430161 h 6858000"/>
              <a:gd name="connsiteX173" fmla="*/ 167079 w 1605470"/>
              <a:gd name="connsiteY173" fmla="*/ 367211 h 6858000"/>
              <a:gd name="connsiteX174" fmla="*/ 124571 w 1605470"/>
              <a:gd name="connsiteY174" fmla="*/ 302178 h 6858000"/>
              <a:gd name="connsiteX175" fmla="*/ 103243 w 1605470"/>
              <a:gd name="connsiteY175" fmla="*/ 211375 h 6858000"/>
              <a:gd name="connsiteX176" fmla="*/ 94571 w 1605470"/>
              <a:gd name="connsiteY176" fmla="*/ 184179 h 6858000"/>
              <a:gd name="connsiteX177" fmla="*/ 13437 w 1605470"/>
              <a:gd name="connsiteY177" fmla="*/ 19287 h 6858000"/>
              <a:gd name="connsiteX178" fmla="*/ 0 w 1605470"/>
              <a:gd name="connsiteY17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41730 w 1605470"/>
              <a:gd name="connsiteY30" fmla="*/ 6331735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89472 w 1605470"/>
              <a:gd name="connsiteY35" fmla="*/ 5732419 h 6858000"/>
              <a:gd name="connsiteX36" fmla="*/ 512623 w 1605470"/>
              <a:gd name="connsiteY36" fmla="*/ 5685392 h 6858000"/>
              <a:gd name="connsiteX37" fmla="*/ 510261 w 1605470"/>
              <a:gd name="connsiteY37" fmla="*/ 5634527 h 6858000"/>
              <a:gd name="connsiteX38" fmla="*/ 523992 w 1605470"/>
              <a:gd name="connsiteY38" fmla="*/ 5619557 h 6858000"/>
              <a:gd name="connsiteX39" fmla="*/ 526609 w 1605470"/>
              <a:gd name="connsiteY39" fmla="*/ 5617081 h 6858000"/>
              <a:gd name="connsiteX40" fmla="*/ 531653 w 1605470"/>
              <a:gd name="connsiteY40" fmla="*/ 5604904 h 6858000"/>
              <a:gd name="connsiteX41" fmla="*/ 539863 w 1605470"/>
              <a:gd name="connsiteY41" fmla="*/ 5604298 h 6858000"/>
              <a:gd name="connsiteX42" fmla="*/ 552319 w 1605470"/>
              <a:gd name="connsiteY42" fmla="*/ 5587997 h 6858000"/>
              <a:gd name="connsiteX43" fmla="*/ 559710 w 1605470"/>
              <a:gd name="connsiteY43" fmla="*/ 5564796 h 6858000"/>
              <a:gd name="connsiteX44" fmla="*/ 587214 w 1605470"/>
              <a:gd name="connsiteY44" fmla="*/ 5451511 h 6858000"/>
              <a:gd name="connsiteX45" fmla="*/ 608019 w 1605470"/>
              <a:gd name="connsiteY45" fmla="*/ 5385461 h 6858000"/>
              <a:gd name="connsiteX46" fmla="*/ 622750 w 1605470"/>
              <a:gd name="connsiteY46" fmla="*/ 5363084 h 6858000"/>
              <a:gd name="connsiteX47" fmla="*/ 638731 w 1605470"/>
              <a:gd name="connsiteY47" fmla="*/ 5330009 h 6858000"/>
              <a:gd name="connsiteX48" fmla="*/ 672224 w 1605470"/>
              <a:gd name="connsiteY48" fmla="*/ 5273739 h 6858000"/>
              <a:gd name="connsiteX49" fmla="*/ 681823 w 1605470"/>
              <a:gd name="connsiteY49" fmla="*/ 5241779 h 6858000"/>
              <a:gd name="connsiteX50" fmla="*/ 693049 w 1605470"/>
              <a:gd name="connsiteY50" fmla="*/ 5225268 h 6858000"/>
              <a:gd name="connsiteX51" fmla="*/ 694069 w 1605470"/>
              <a:gd name="connsiteY51" fmla="*/ 5217684 h 6858000"/>
              <a:gd name="connsiteX52" fmla="*/ 701410 w 1605470"/>
              <a:gd name="connsiteY52" fmla="*/ 5193377 h 6858000"/>
              <a:gd name="connsiteX53" fmla="*/ 704713 w 1605470"/>
              <a:gd name="connsiteY53" fmla="*/ 5179288 h 6858000"/>
              <a:gd name="connsiteX54" fmla="*/ 705697 w 1605470"/>
              <a:gd name="connsiteY54" fmla="*/ 5173621 h 6858000"/>
              <a:gd name="connsiteX55" fmla="*/ 701331 w 1605470"/>
              <a:gd name="connsiteY55" fmla="*/ 5159961 h 6858000"/>
              <a:gd name="connsiteX56" fmla="*/ 708008 w 1605470"/>
              <a:gd name="connsiteY56" fmla="*/ 5144295 h 6858000"/>
              <a:gd name="connsiteX57" fmla="*/ 704941 w 1605470"/>
              <a:gd name="connsiteY57" fmla="*/ 5125185 h 6858000"/>
              <a:gd name="connsiteX58" fmla="*/ 711771 w 1605470"/>
              <a:gd name="connsiteY58" fmla="*/ 5121884 h 6858000"/>
              <a:gd name="connsiteX59" fmla="*/ 721092 w 1605470"/>
              <a:gd name="connsiteY59" fmla="*/ 5108383 h 6858000"/>
              <a:gd name="connsiteX60" fmla="*/ 717045 w 1605470"/>
              <a:gd name="connsiteY60" fmla="*/ 5094705 h 6858000"/>
              <a:gd name="connsiteX61" fmla="*/ 718807 w 1605470"/>
              <a:gd name="connsiteY61" fmla="*/ 5067850 h 6858000"/>
              <a:gd name="connsiteX62" fmla="*/ 721538 w 1605470"/>
              <a:gd name="connsiteY62" fmla="*/ 5060861 h 6858000"/>
              <a:gd name="connsiteX63" fmla="*/ 718242 w 1605470"/>
              <a:gd name="connsiteY63" fmla="*/ 5034192 h 6858000"/>
              <a:gd name="connsiteX64" fmla="*/ 719796 w 1605470"/>
              <a:gd name="connsiteY64" fmla="*/ 4993030 h 6858000"/>
              <a:gd name="connsiteX65" fmla="*/ 726705 w 1605470"/>
              <a:gd name="connsiteY65" fmla="*/ 4946844 h 6858000"/>
              <a:gd name="connsiteX66" fmla="*/ 722561 w 1605470"/>
              <a:gd name="connsiteY66" fmla="*/ 4932692 h 6858000"/>
              <a:gd name="connsiteX67" fmla="*/ 724935 w 1605470"/>
              <a:gd name="connsiteY67" fmla="*/ 4821504 h 6858000"/>
              <a:gd name="connsiteX68" fmla="*/ 732118 w 1605470"/>
              <a:gd name="connsiteY68" fmla="*/ 4801535 h 6858000"/>
              <a:gd name="connsiteX69" fmla="*/ 739787 w 1605470"/>
              <a:gd name="connsiteY69" fmla="*/ 4797794 h 6858000"/>
              <a:gd name="connsiteX70" fmla="*/ 741081 w 1605470"/>
              <a:gd name="connsiteY70" fmla="*/ 4784526 h 6858000"/>
              <a:gd name="connsiteX71" fmla="*/ 742865 w 1605470"/>
              <a:gd name="connsiteY71" fmla="*/ 4781211 h 6858000"/>
              <a:gd name="connsiteX72" fmla="*/ 751652 w 1605470"/>
              <a:gd name="connsiteY72" fmla="*/ 4761984 h 6858000"/>
              <a:gd name="connsiteX73" fmla="*/ 747700 w 1605470"/>
              <a:gd name="connsiteY73" fmla="*/ 4690749 h 6858000"/>
              <a:gd name="connsiteX74" fmla="*/ 743180 w 1605470"/>
              <a:gd name="connsiteY74" fmla="*/ 4613201 h 6858000"/>
              <a:gd name="connsiteX75" fmla="*/ 738263 w 1605470"/>
              <a:gd name="connsiteY75" fmla="*/ 4444346 h 6858000"/>
              <a:gd name="connsiteX76" fmla="*/ 756542 w 1605470"/>
              <a:gd name="connsiteY76" fmla="*/ 4350346 h 6858000"/>
              <a:gd name="connsiteX77" fmla="*/ 715481 w 1605470"/>
              <a:gd name="connsiteY77" fmla="*/ 4214165 h 6858000"/>
              <a:gd name="connsiteX78" fmla="*/ 719554 w 1605470"/>
              <a:gd name="connsiteY78" fmla="*/ 4090296 h 6858000"/>
              <a:gd name="connsiteX79" fmla="*/ 704810 w 1605470"/>
              <a:gd name="connsiteY79" fmla="*/ 4033999 h 6858000"/>
              <a:gd name="connsiteX80" fmla="*/ 705959 w 1605470"/>
              <a:gd name="connsiteY80" fmla="*/ 4031933 h 6858000"/>
              <a:gd name="connsiteX81" fmla="*/ 704535 w 1605470"/>
              <a:gd name="connsiteY81" fmla="*/ 4013953 h 6858000"/>
              <a:gd name="connsiteX82" fmla="*/ 700443 w 1605470"/>
              <a:gd name="connsiteY82" fmla="*/ 4010511 h 6858000"/>
              <a:gd name="connsiteX83" fmla="*/ 698282 w 1605470"/>
              <a:gd name="connsiteY83" fmla="*/ 3998331 h 6858000"/>
              <a:gd name="connsiteX84" fmla="*/ 690830 w 1605470"/>
              <a:gd name="connsiteY84" fmla="*/ 3974753 h 6858000"/>
              <a:gd name="connsiteX85" fmla="*/ 692428 w 1605470"/>
              <a:gd name="connsiteY85" fmla="*/ 3969950 h 6858000"/>
              <a:gd name="connsiteX86" fmla="*/ 685850 w 1605470"/>
              <a:gd name="connsiteY86" fmla="*/ 3933779 h 6858000"/>
              <a:gd name="connsiteX87" fmla="*/ 687181 w 1605470"/>
              <a:gd name="connsiteY87" fmla="*/ 3933093 h 6858000"/>
              <a:gd name="connsiteX88" fmla="*/ 691535 w 1605470"/>
              <a:gd name="connsiteY88" fmla="*/ 3922082 h 6858000"/>
              <a:gd name="connsiteX89" fmla="*/ 696613 w 1605470"/>
              <a:gd name="connsiteY89" fmla="*/ 3901461 h 6858000"/>
              <a:gd name="connsiteX90" fmla="*/ 719207 w 1605470"/>
              <a:gd name="connsiteY90" fmla="*/ 3813873 h 6858000"/>
              <a:gd name="connsiteX91" fmla="*/ 718632 w 1605470"/>
              <a:gd name="connsiteY91" fmla="*/ 3806161 h 6858000"/>
              <a:gd name="connsiteX92" fmla="*/ 718939 w 1605470"/>
              <a:gd name="connsiteY92" fmla="*/ 3805957 h 6858000"/>
              <a:gd name="connsiteX93" fmla="*/ 718966 w 1605470"/>
              <a:gd name="connsiteY93" fmla="*/ 3797724 h 6858000"/>
              <a:gd name="connsiteX94" fmla="*/ 717581 w 1605470"/>
              <a:gd name="connsiteY94" fmla="*/ 3792098 h 6858000"/>
              <a:gd name="connsiteX95" fmla="*/ 716465 w 1605470"/>
              <a:gd name="connsiteY95" fmla="*/ 3777135 h 6858000"/>
              <a:gd name="connsiteX96" fmla="*/ 718198 w 1605470"/>
              <a:gd name="connsiteY96" fmla="*/ 3771656 h 6858000"/>
              <a:gd name="connsiteX97" fmla="*/ 721941 w 1605470"/>
              <a:gd name="connsiteY97" fmla="*/ 3769007 h 6858000"/>
              <a:gd name="connsiteX98" fmla="*/ 721407 w 1605470"/>
              <a:gd name="connsiteY98" fmla="*/ 3767709 h 6858000"/>
              <a:gd name="connsiteX99" fmla="*/ 730103 w 1605470"/>
              <a:gd name="connsiteY99" fmla="*/ 3738082 h 6858000"/>
              <a:gd name="connsiteX100" fmla="*/ 737449 w 1605470"/>
              <a:gd name="connsiteY100" fmla="*/ 3673397 h 6858000"/>
              <a:gd name="connsiteX101" fmla="*/ 736745 w 1605470"/>
              <a:gd name="connsiteY101" fmla="*/ 3637109 h 6858000"/>
              <a:gd name="connsiteX102" fmla="*/ 740188 w 1605470"/>
              <a:gd name="connsiteY102" fmla="*/ 3536883 h 6858000"/>
              <a:gd name="connsiteX103" fmla="*/ 747726 w 1605470"/>
              <a:gd name="connsiteY103" fmla="*/ 3435652 h 6858000"/>
              <a:gd name="connsiteX104" fmla="*/ 774383 w 1605470"/>
              <a:gd name="connsiteY104" fmla="*/ 3381564 h 6858000"/>
              <a:gd name="connsiteX105" fmla="*/ 774870 w 1605470"/>
              <a:gd name="connsiteY105" fmla="*/ 3375761 h 6858000"/>
              <a:gd name="connsiteX106" fmla="*/ 770510 w 1605470"/>
              <a:gd name="connsiteY106" fmla="*/ 3361844 h 6858000"/>
              <a:gd name="connsiteX107" fmla="*/ 767933 w 1605470"/>
              <a:gd name="connsiteY107" fmla="*/ 3356929 h 6858000"/>
              <a:gd name="connsiteX108" fmla="*/ 766158 w 1605470"/>
              <a:gd name="connsiteY108" fmla="*/ 3349058 h 6858000"/>
              <a:gd name="connsiteX109" fmla="*/ 766414 w 1605470"/>
              <a:gd name="connsiteY109" fmla="*/ 3348763 h 6858000"/>
              <a:gd name="connsiteX110" fmla="*/ 764166 w 1605470"/>
              <a:gd name="connsiteY110" fmla="*/ 3341588 h 6858000"/>
              <a:gd name="connsiteX111" fmla="*/ 749397 w 1605470"/>
              <a:gd name="connsiteY111" fmla="*/ 3307769 h 6858000"/>
              <a:gd name="connsiteX112" fmla="*/ 766960 w 1605470"/>
              <a:gd name="connsiteY112" fmla="*/ 3250522 h 6858000"/>
              <a:gd name="connsiteX113" fmla="*/ 767385 w 1605470"/>
              <a:gd name="connsiteY113" fmla="*/ 3229163 h 6858000"/>
              <a:gd name="connsiteX114" fmla="*/ 769208 w 1605470"/>
              <a:gd name="connsiteY114" fmla="*/ 3217217 h 6858000"/>
              <a:gd name="connsiteX115" fmla="*/ 770350 w 1605470"/>
              <a:gd name="connsiteY115" fmla="*/ 3216125 h 6858000"/>
              <a:gd name="connsiteX116" fmla="*/ 756043 w 1605470"/>
              <a:gd name="connsiteY116" fmla="*/ 3183755 h 6858000"/>
              <a:gd name="connsiteX117" fmla="*/ 756544 w 1605470"/>
              <a:gd name="connsiteY117" fmla="*/ 3178642 h 6858000"/>
              <a:gd name="connsiteX118" fmla="*/ 744144 w 1605470"/>
              <a:gd name="connsiteY118" fmla="*/ 3158586 h 6858000"/>
              <a:gd name="connsiteX119" fmla="*/ 739378 w 1605470"/>
              <a:gd name="connsiteY119" fmla="*/ 3147669 h 6858000"/>
              <a:gd name="connsiteX120" fmla="*/ 734648 w 1605470"/>
              <a:gd name="connsiteY120" fmla="*/ 3145733 h 6858000"/>
              <a:gd name="connsiteX121" fmla="*/ 729329 w 1605470"/>
              <a:gd name="connsiteY121" fmla="*/ 3129034 h 6858000"/>
              <a:gd name="connsiteX122" fmla="*/ 729994 w 1605470"/>
              <a:gd name="connsiteY122" fmla="*/ 3126682 h 6858000"/>
              <a:gd name="connsiteX123" fmla="*/ 720862 w 1605470"/>
              <a:gd name="connsiteY123" fmla="*/ 3114519 h 6858000"/>
              <a:gd name="connsiteX124" fmla="*/ 707471 w 1605470"/>
              <a:gd name="connsiteY124" fmla="*/ 3106272 h 6858000"/>
              <a:gd name="connsiteX125" fmla="*/ 680201 w 1605470"/>
              <a:gd name="connsiteY125" fmla="*/ 2958185 h 6858000"/>
              <a:gd name="connsiteX126" fmla="*/ 622815 w 1605470"/>
              <a:gd name="connsiteY126" fmla="*/ 2762989 h 6858000"/>
              <a:gd name="connsiteX127" fmla="*/ 571733 w 1605470"/>
              <a:gd name="connsiteY127" fmla="*/ 2554718 h 6858000"/>
              <a:gd name="connsiteX128" fmla="*/ 551827 w 1605470"/>
              <a:gd name="connsiteY128" fmla="*/ 2485734 h 6858000"/>
              <a:gd name="connsiteX129" fmla="*/ 542550 w 1605470"/>
              <a:gd name="connsiteY129" fmla="*/ 2447068 h 6858000"/>
              <a:gd name="connsiteX130" fmla="*/ 529511 w 1605470"/>
              <a:gd name="connsiteY130" fmla="*/ 2425819 h 6858000"/>
              <a:gd name="connsiteX131" fmla="*/ 528878 w 1605470"/>
              <a:gd name="connsiteY131" fmla="*/ 2408971 h 6858000"/>
              <a:gd name="connsiteX132" fmla="*/ 535510 w 1605470"/>
              <a:gd name="connsiteY132" fmla="*/ 2402874 h 6858000"/>
              <a:gd name="connsiteX133" fmla="*/ 538122 w 1605470"/>
              <a:gd name="connsiteY133" fmla="*/ 2381443 h 6858000"/>
              <a:gd name="connsiteX134" fmla="*/ 514451 w 1605470"/>
              <a:gd name="connsiteY134" fmla="*/ 2261920 h 6858000"/>
              <a:gd name="connsiteX135" fmla="*/ 486968 w 1605470"/>
              <a:gd name="connsiteY135" fmla="*/ 2182937 h 6858000"/>
              <a:gd name="connsiteX136" fmla="*/ 488555 w 1605470"/>
              <a:gd name="connsiteY136" fmla="*/ 2155135 h 6858000"/>
              <a:gd name="connsiteX137" fmla="*/ 486013 w 1605470"/>
              <a:gd name="connsiteY137" fmla="*/ 2118008 h 6858000"/>
              <a:gd name="connsiteX138" fmla="*/ 487006 w 1605470"/>
              <a:gd name="connsiteY138" fmla="*/ 2050531 h 6858000"/>
              <a:gd name="connsiteX139" fmla="*/ 478812 w 1605470"/>
              <a:gd name="connsiteY139" fmla="*/ 1963269 h 6858000"/>
              <a:gd name="connsiteX140" fmla="*/ 442619 w 1605470"/>
              <a:gd name="connsiteY140" fmla="*/ 1910499 h 6858000"/>
              <a:gd name="connsiteX141" fmla="*/ 446785 w 1605470"/>
              <a:gd name="connsiteY141" fmla="*/ 1903212 h 6858000"/>
              <a:gd name="connsiteX142" fmla="*/ 436547 w 1605470"/>
              <a:gd name="connsiteY142" fmla="*/ 1861531 h 6858000"/>
              <a:gd name="connsiteX143" fmla="*/ 390346 w 1605470"/>
              <a:gd name="connsiteY143" fmla="*/ 1732919 h 6858000"/>
              <a:gd name="connsiteX144" fmla="*/ 362657 w 1605470"/>
              <a:gd name="connsiteY144" fmla="*/ 1663540 h 6858000"/>
              <a:gd name="connsiteX145" fmla="*/ 361783 w 1605470"/>
              <a:gd name="connsiteY145" fmla="*/ 1615777 h 6858000"/>
              <a:gd name="connsiteX146" fmla="*/ 342578 w 1605470"/>
              <a:gd name="connsiteY146" fmla="*/ 1563678 h 6858000"/>
              <a:gd name="connsiteX147" fmla="*/ 355658 w 1605470"/>
              <a:gd name="connsiteY147" fmla="*/ 1519474 h 6858000"/>
              <a:gd name="connsiteX148" fmla="*/ 348400 w 1605470"/>
              <a:gd name="connsiteY148" fmla="*/ 1477995 h 6858000"/>
              <a:gd name="connsiteX149" fmla="*/ 334485 w 1605470"/>
              <a:gd name="connsiteY149" fmla="*/ 1373769 h 6858000"/>
              <a:gd name="connsiteX150" fmla="*/ 342792 w 1605470"/>
              <a:gd name="connsiteY150" fmla="*/ 1307086 h 6858000"/>
              <a:gd name="connsiteX151" fmla="*/ 343980 w 1605470"/>
              <a:gd name="connsiteY151" fmla="*/ 1189033 h 6858000"/>
              <a:gd name="connsiteX152" fmla="*/ 348665 w 1605470"/>
              <a:gd name="connsiteY152" fmla="*/ 1168288 h 6858000"/>
              <a:gd name="connsiteX153" fmla="*/ 340947 w 1605470"/>
              <a:gd name="connsiteY153" fmla="*/ 1142577 h 6858000"/>
              <a:gd name="connsiteX154" fmla="*/ 330253 w 1605470"/>
              <a:gd name="connsiteY154" fmla="*/ 1088484 h 6858000"/>
              <a:gd name="connsiteX155" fmla="*/ 318989 w 1605470"/>
              <a:gd name="connsiteY155" fmla="*/ 1016103 h 6858000"/>
              <a:gd name="connsiteX156" fmla="*/ 320445 w 1605470"/>
              <a:gd name="connsiteY156" fmla="*/ 932283 h 6858000"/>
              <a:gd name="connsiteX157" fmla="*/ 322681 w 1605470"/>
              <a:gd name="connsiteY157" fmla="*/ 915925 h 6858000"/>
              <a:gd name="connsiteX158" fmla="*/ 315310 w 1605470"/>
              <a:gd name="connsiteY158" fmla="*/ 896999 h 6858000"/>
              <a:gd name="connsiteX159" fmla="*/ 284718 w 1605470"/>
              <a:gd name="connsiteY159" fmla="*/ 821517 h 6858000"/>
              <a:gd name="connsiteX160" fmla="*/ 263668 w 1605470"/>
              <a:gd name="connsiteY160" fmla="*/ 751353 h 6858000"/>
              <a:gd name="connsiteX161" fmla="*/ 263226 w 1605470"/>
              <a:gd name="connsiteY161" fmla="*/ 721230 h 6858000"/>
              <a:gd name="connsiteX162" fmla="*/ 248897 w 1605470"/>
              <a:gd name="connsiteY162" fmla="*/ 681659 h 6858000"/>
              <a:gd name="connsiteX163" fmla="*/ 234316 w 1605470"/>
              <a:gd name="connsiteY163" fmla="*/ 635218 h 6858000"/>
              <a:gd name="connsiteX164" fmla="*/ 239327 w 1605470"/>
              <a:gd name="connsiteY164" fmla="*/ 613763 h 6858000"/>
              <a:gd name="connsiteX165" fmla="*/ 225269 w 1605470"/>
              <a:gd name="connsiteY165" fmla="*/ 598582 h 6858000"/>
              <a:gd name="connsiteX166" fmla="*/ 224950 w 1605470"/>
              <a:gd name="connsiteY166" fmla="*/ 576846 h 6858000"/>
              <a:gd name="connsiteX167" fmla="*/ 204576 w 1605470"/>
              <a:gd name="connsiteY167" fmla="*/ 530055 h 6858000"/>
              <a:gd name="connsiteX168" fmla="*/ 219064 w 1605470"/>
              <a:gd name="connsiteY168" fmla="*/ 469651 h 6858000"/>
              <a:gd name="connsiteX169" fmla="*/ 195012 w 1605470"/>
              <a:gd name="connsiteY169" fmla="*/ 448559 h 6858000"/>
              <a:gd name="connsiteX170" fmla="*/ 201434 w 1605470"/>
              <a:gd name="connsiteY170" fmla="*/ 441529 h 6858000"/>
              <a:gd name="connsiteX171" fmla="*/ 200655 w 1605470"/>
              <a:gd name="connsiteY171" fmla="*/ 428927 h 6858000"/>
              <a:gd name="connsiteX172" fmla="*/ 190059 w 1605470"/>
              <a:gd name="connsiteY172" fmla="*/ 430161 h 6858000"/>
              <a:gd name="connsiteX173" fmla="*/ 167079 w 1605470"/>
              <a:gd name="connsiteY173" fmla="*/ 367211 h 6858000"/>
              <a:gd name="connsiteX174" fmla="*/ 124571 w 1605470"/>
              <a:gd name="connsiteY174" fmla="*/ 302178 h 6858000"/>
              <a:gd name="connsiteX175" fmla="*/ 103243 w 1605470"/>
              <a:gd name="connsiteY175" fmla="*/ 211375 h 6858000"/>
              <a:gd name="connsiteX176" fmla="*/ 94571 w 1605470"/>
              <a:gd name="connsiteY176" fmla="*/ 184179 h 6858000"/>
              <a:gd name="connsiteX177" fmla="*/ 13437 w 1605470"/>
              <a:gd name="connsiteY177" fmla="*/ 19287 h 6858000"/>
              <a:gd name="connsiteX178" fmla="*/ 0 w 1605470"/>
              <a:gd name="connsiteY17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89472 w 1605470"/>
              <a:gd name="connsiteY35" fmla="*/ 5732419 h 6858000"/>
              <a:gd name="connsiteX36" fmla="*/ 512623 w 1605470"/>
              <a:gd name="connsiteY36" fmla="*/ 5685392 h 6858000"/>
              <a:gd name="connsiteX37" fmla="*/ 510261 w 1605470"/>
              <a:gd name="connsiteY37" fmla="*/ 5634527 h 6858000"/>
              <a:gd name="connsiteX38" fmla="*/ 523992 w 1605470"/>
              <a:gd name="connsiteY38" fmla="*/ 5619557 h 6858000"/>
              <a:gd name="connsiteX39" fmla="*/ 526609 w 1605470"/>
              <a:gd name="connsiteY39" fmla="*/ 5617081 h 6858000"/>
              <a:gd name="connsiteX40" fmla="*/ 531653 w 1605470"/>
              <a:gd name="connsiteY40" fmla="*/ 5604904 h 6858000"/>
              <a:gd name="connsiteX41" fmla="*/ 539863 w 1605470"/>
              <a:gd name="connsiteY41" fmla="*/ 5604298 h 6858000"/>
              <a:gd name="connsiteX42" fmla="*/ 552319 w 1605470"/>
              <a:gd name="connsiteY42" fmla="*/ 5587997 h 6858000"/>
              <a:gd name="connsiteX43" fmla="*/ 559710 w 1605470"/>
              <a:gd name="connsiteY43" fmla="*/ 5564796 h 6858000"/>
              <a:gd name="connsiteX44" fmla="*/ 587214 w 1605470"/>
              <a:gd name="connsiteY44" fmla="*/ 5451511 h 6858000"/>
              <a:gd name="connsiteX45" fmla="*/ 608019 w 1605470"/>
              <a:gd name="connsiteY45" fmla="*/ 5385461 h 6858000"/>
              <a:gd name="connsiteX46" fmla="*/ 622750 w 1605470"/>
              <a:gd name="connsiteY46" fmla="*/ 5363084 h 6858000"/>
              <a:gd name="connsiteX47" fmla="*/ 638731 w 1605470"/>
              <a:gd name="connsiteY47" fmla="*/ 5330009 h 6858000"/>
              <a:gd name="connsiteX48" fmla="*/ 672224 w 1605470"/>
              <a:gd name="connsiteY48" fmla="*/ 5273739 h 6858000"/>
              <a:gd name="connsiteX49" fmla="*/ 681823 w 1605470"/>
              <a:gd name="connsiteY49" fmla="*/ 5241779 h 6858000"/>
              <a:gd name="connsiteX50" fmla="*/ 693049 w 1605470"/>
              <a:gd name="connsiteY50" fmla="*/ 5225268 h 6858000"/>
              <a:gd name="connsiteX51" fmla="*/ 694069 w 1605470"/>
              <a:gd name="connsiteY51" fmla="*/ 5217684 h 6858000"/>
              <a:gd name="connsiteX52" fmla="*/ 701410 w 1605470"/>
              <a:gd name="connsiteY52" fmla="*/ 5193377 h 6858000"/>
              <a:gd name="connsiteX53" fmla="*/ 704713 w 1605470"/>
              <a:gd name="connsiteY53" fmla="*/ 5179288 h 6858000"/>
              <a:gd name="connsiteX54" fmla="*/ 705697 w 1605470"/>
              <a:gd name="connsiteY54" fmla="*/ 5173621 h 6858000"/>
              <a:gd name="connsiteX55" fmla="*/ 701331 w 1605470"/>
              <a:gd name="connsiteY55" fmla="*/ 5159961 h 6858000"/>
              <a:gd name="connsiteX56" fmla="*/ 708008 w 1605470"/>
              <a:gd name="connsiteY56" fmla="*/ 5144295 h 6858000"/>
              <a:gd name="connsiteX57" fmla="*/ 704941 w 1605470"/>
              <a:gd name="connsiteY57" fmla="*/ 5125185 h 6858000"/>
              <a:gd name="connsiteX58" fmla="*/ 711771 w 1605470"/>
              <a:gd name="connsiteY58" fmla="*/ 5121884 h 6858000"/>
              <a:gd name="connsiteX59" fmla="*/ 721092 w 1605470"/>
              <a:gd name="connsiteY59" fmla="*/ 5108383 h 6858000"/>
              <a:gd name="connsiteX60" fmla="*/ 717045 w 1605470"/>
              <a:gd name="connsiteY60" fmla="*/ 5094705 h 6858000"/>
              <a:gd name="connsiteX61" fmla="*/ 718807 w 1605470"/>
              <a:gd name="connsiteY61" fmla="*/ 5067850 h 6858000"/>
              <a:gd name="connsiteX62" fmla="*/ 721538 w 1605470"/>
              <a:gd name="connsiteY62" fmla="*/ 5060861 h 6858000"/>
              <a:gd name="connsiteX63" fmla="*/ 718242 w 1605470"/>
              <a:gd name="connsiteY63" fmla="*/ 5034192 h 6858000"/>
              <a:gd name="connsiteX64" fmla="*/ 719796 w 1605470"/>
              <a:gd name="connsiteY64" fmla="*/ 4993030 h 6858000"/>
              <a:gd name="connsiteX65" fmla="*/ 726705 w 1605470"/>
              <a:gd name="connsiteY65" fmla="*/ 4946844 h 6858000"/>
              <a:gd name="connsiteX66" fmla="*/ 722561 w 1605470"/>
              <a:gd name="connsiteY66" fmla="*/ 4932692 h 6858000"/>
              <a:gd name="connsiteX67" fmla="*/ 724935 w 1605470"/>
              <a:gd name="connsiteY67" fmla="*/ 4821504 h 6858000"/>
              <a:gd name="connsiteX68" fmla="*/ 732118 w 1605470"/>
              <a:gd name="connsiteY68" fmla="*/ 4801535 h 6858000"/>
              <a:gd name="connsiteX69" fmla="*/ 739787 w 1605470"/>
              <a:gd name="connsiteY69" fmla="*/ 4797794 h 6858000"/>
              <a:gd name="connsiteX70" fmla="*/ 741081 w 1605470"/>
              <a:gd name="connsiteY70" fmla="*/ 4784526 h 6858000"/>
              <a:gd name="connsiteX71" fmla="*/ 742865 w 1605470"/>
              <a:gd name="connsiteY71" fmla="*/ 4781211 h 6858000"/>
              <a:gd name="connsiteX72" fmla="*/ 751652 w 1605470"/>
              <a:gd name="connsiteY72" fmla="*/ 4761984 h 6858000"/>
              <a:gd name="connsiteX73" fmla="*/ 747700 w 1605470"/>
              <a:gd name="connsiteY73" fmla="*/ 4690749 h 6858000"/>
              <a:gd name="connsiteX74" fmla="*/ 743180 w 1605470"/>
              <a:gd name="connsiteY74" fmla="*/ 4613201 h 6858000"/>
              <a:gd name="connsiteX75" fmla="*/ 738263 w 1605470"/>
              <a:gd name="connsiteY75" fmla="*/ 4444346 h 6858000"/>
              <a:gd name="connsiteX76" fmla="*/ 756542 w 1605470"/>
              <a:gd name="connsiteY76" fmla="*/ 4350346 h 6858000"/>
              <a:gd name="connsiteX77" fmla="*/ 715481 w 1605470"/>
              <a:gd name="connsiteY77" fmla="*/ 4214165 h 6858000"/>
              <a:gd name="connsiteX78" fmla="*/ 719554 w 1605470"/>
              <a:gd name="connsiteY78" fmla="*/ 4090296 h 6858000"/>
              <a:gd name="connsiteX79" fmla="*/ 704810 w 1605470"/>
              <a:gd name="connsiteY79" fmla="*/ 4033999 h 6858000"/>
              <a:gd name="connsiteX80" fmla="*/ 705959 w 1605470"/>
              <a:gd name="connsiteY80" fmla="*/ 4031933 h 6858000"/>
              <a:gd name="connsiteX81" fmla="*/ 704535 w 1605470"/>
              <a:gd name="connsiteY81" fmla="*/ 4013953 h 6858000"/>
              <a:gd name="connsiteX82" fmla="*/ 700443 w 1605470"/>
              <a:gd name="connsiteY82" fmla="*/ 4010511 h 6858000"/>
              <a:gd name="connsiteX83" fmla="*/ 698282 w 1605470"/>
              <a:gd name="connsiteY83" fmla="*/ 3998331 h 6858000"/>
              <a:gd name="connsiteX84" fmla="*/ 690830 w 1605470"/>
              <a:gd name="connsiteY84" fmla="*/ 3974753 h 6858000"/>
              <a:gd name="connsiteX85" fmla="*/ 692428 w 1605470"/>
              <a:gd name="connsiteY85" fmla="*/ 3969950 h 6858000"/>
              <a:gd name="connsiteX86" fmla="*/ 685850 w 1605470"/>
              <a:gd name="connsiteY86" fmla="*/ 3933779 h 6858000"/>
              <a:gd name="connsiteX87" fmla="*/ 687181 w 1605470"/>
              <a:gd name="connsiteY87" fmla="*/ 3933093 h 6858000"/>
              <a:gd name="connsiteX88" fmla="*/ 691535 w 1605470"/>
              <a:gd name="connsiteY88" fmla="*/ 3922082 h 6858000"/>
              <a:gd name="connsiteX89" fmla="*/ 696613 w 1605470"/>
              <a:gd name="connsiteY89" fmla="*/ 3901461 h 6858000"/>
              <a:gd name="connsiteX90" fmla="*/ 719207 w 1605470"/>
              <a:gd name="connsiteY90" fmla="*/ 3813873 h 6858000"/>
              <a:gd name="connsiteX91" fmla="*/ 718632 w 1605470"/>
              <a:gd name="connsiteY91" fmla="*/ 3806161 h 6858000"/>
              <a:gd name="connsiteX92" fmla="*/ 718939 w 1605470"/>
              <a:gd name="connsiteY92" fmla="*/ 3805957 h 6858000"/>
              <a:gd name="connsiteX93" fmla="*/ 718966 w 1605470"/>
              <a:gd name="connsiteY93" fmla="*/ 3797724 h 6858000"/>
              <a:gd name="connsiteX94" fmla="*/ 717581 w 1605470"/>
              <a:gd name="connsiteY94" fmla="*/ 3792098 h 6858000"/>
              <a:gd name="connsiteX95" fmla="*/ 716465 w 1605470"/>
              <a:gd name="connsiteY95" fmla="*/ 3777135 h 6858000"/>
              <a:gd name="connsiteX96" fmla="*/ 718198 w 1605470"/>
              <a:gd name="connsiteY96" fmla="*/ 3771656 h 6858000"/>
              <a:gd name="connsiteX97" fmla="*/ 721941 w 1605470"/>
              <a:gd name="connsiteY97" fmla="*/ 3769007 h 6858000"/>
              <a:gd name="connsiteX98" fmla="*/ 721407 w 1605470"/>
              <a:gd name="connsiteY98" fmla="*/ 3767709 h 6858000"/>
              <a:gd name="connsiteX99" fmla="*/ 730103 w 1605470"/>
              <a:gd name="connsiteY99" fmla="*/ 3738082 h 6858000"/>
              <a:gd name="connsiteX100" fmla="*/ 737449 w 1605470"/>
              <a:gd name="connsiteY100" fmla="*/ 3673397 h 6858000"/>
              <a:gd name="connsiteX101" fmla="*/ 736745 w 1605470"/>
              <a:gd name="connsiteY101" fmla="*/ 3637109 h 6858000"/>
              <a:gd name="connsiteX102" fmla="*/ 740188 w 1605470"/>
              <a:gd name="connsiteY102" fmla="*/ 3536883 h 6858000"/>
              <a:gd name="connsiteX103" fmla="*/ 747726 w 1605470"/>
              <a:gd name="connsiteY103" fmla="*/ 3435652 h 6858000"/>
              <a:gd name="connsiteX104" fmla="*/ 774383 w 1605470"/>
              <a:gd name="connsiteY104" fmla="*/ 3381564 h 6858000"/>
              <a:gd name="connsiteX105" fmla="*/ 774870 w 1605470"/>
              <a:gd name="connsiteY105" fmla="*/ 3375761 h 6858000"/>
              <a:gd name="connsiteX106" fmla="*/ 770510 w 1605470"/>
              <a:gd name="connsiteY106" fmla="*/ 3361844 h 6858000"/>
              <a:gd name="connsiteX107" fmla="*/ 767933 w 1605470"/>
              <a:gd name="connsiteY107" fmla="*/ 3356929 h 6858000"/>
              <a:gd name="connsiteX108" fmla="*/ 766158 w 1605470"/>
              <a:gd name="connsiteY108" fmla="*/ 3349058 h 6858000"/>
              <a:gd name="connsiteX109" fmla="*/ 766414 w 1605470"/>
              <a:gd name="connsiteY109" fmla="*/ 3348763 h 6858000"/>
              <a:gd name="connsiteX110" fmla="*/ 764166 w 1605470"/>
              <a:gd name="connsiteY110" fmla="*/ 3341588 h 6858000"/>
              <a:gd name="connsiteX111" fmla="*/ 749397 w 1605470"/>
              <a:gd name="connsiteY111" fmla="*/ 3307769 h 6858000"/>
              <a:gd name="connsiteX112" fmla="*/ 766960 w 1605470"/>
              <a:gd name="connsiteY112" fmla="*/ 3250522 h 6858000"/>
              <a:gd name="connsiteX113" fmla="*/ 767385 w 1605470"/>
              <a:gd name="connsiteY113" fmla="*/ 3229163 h 6858000"/>
              <a:gd name="connsiteX114" fmla="*/ 769208 w 1605470"/>
              <a:gd name="connsiteY114" fmla="*/ 3217217 h 6858000"/>
              <a:gd name="connsiteX115" fmla="*/ 770350 w 1605470"/>
              <a:gd name="connsiteY115" fmla="*/ 3216125 h 6858000"/>
              <a:gd name="connsiteX116" fmla="*/ 756043 w 1605470"/>
              <a:gd name="connsiteY116" fmla="*/ 3183755 h 6858000"/>
              <a:gd name="connsiteX117" fmla="*/ 756544 w 1605470"/>
              <a:gd name="connsiteY117" fmla="*/ 3178642 h 6858000"/>
              <a:gd name="connsiteX118" fmla="*/ 744144 w 1605470"/>
              <a:gd name="connsiteY118" fmla="*/ 3158586 h 6858000"/>
              <a:gd name="connsiteX119" fmla="*/ 739378 w 1605470"/>
              <a:gd name="connsiteY119" fmla="*/ 3147669 h 6858000"/>
              <a:gd name="connsiteX120" fmla="*/ 734648 w 1605470"/>
              <a:gd name="connsiteY120" fmla="*/ 3145733 h 6858000"/>
              <a:gd name="connsiteX121" fmla="*/ 729329 w 1605470"/>
              <a:gd name="connsiteY121" fmla="*/ 3129034 h 6858000"/>
              <a:gd name="connsiteX122" fmla="*/ 729994 w 1605470"/>
              <a:gd name="connsiteY122" fmla="*/ 3126682 h 6858000"/>
              <a:gd name="connsiteX123" fmla="*/ 720862 w 1605470"/>
              <a:gd name="connsiteY123" fmla="*/ 3114519 h 6858000"/>
              <a:gd name="connsiteX124" fmla="*/ 707471 w 1605470"/>
              <a:gd name="connsiteY124" fmla="*/ 3106272 h 6858000"/>
              <a:gd name="connsiteX125" fmla="*/ 680201 w 1605470"/>
              <a:gd name="connsiteY125" fmla="*/ 2958185 h 6858000"/>
              <a:gd name="connsiteX126" fmla="*/ 622815 w 1605470"/>
              <a:gd name="connsiteY126" fmla="*/ 2762989 h 6858000"/>
              <a:gd name="connsiteX127" fmla="*/ 571733 w 1605470"/>
              <a:gd name="connsiteY127" fmla="*/ 2554718 h 6858000"/>
              <a:gd name="connsiteX128" fmla="*/ 551827 w 1605470"/>
              <a:gd name="connsiteY128" fmla="*/ 2485734 h 6858000"/>
              <a:gd name="connsiteX129" fmla="*/ 542550 w 1605470"/>
              <a:gd name="connsiteY129" fmla="*/ 2447068 h 6858000"/>
              <a:gd name="connsiteX130" fmla="*/ 529511 w 1605470"/>
              <a:gd name="connsiteY130" fmla="*/ 2425819 h 6858000"/>
              <a:gd name="connsiteX131" fmla="*/ 528878 w 1605470"/>
              <a:gd name="connsiteY131" fmla="*/ 2408971 h 6858000"/>
              <a:gd name="connsiteX132" fmla="*/ 535510 w 1605470"/>
              <a:gd name="connsiteY132" fmla="*/ 2402874 h 6858000"/>
              <a:gd name="connsiteX133" fmla="*/ 538122 w 1605470"/>
              <a:gd name="connsiteY133" fmla="*/ 2381443 h 6858000"/>
              <a:gd name="connsiteX134" fmla="*/ 514451 w 1605470"/>
              <a:gd name="connsiteY134" fmla="*/ 2261920 h 6858000"/>
              <a:gd name="connsiteX135" fmla="*/ 486968 w 1605470"/>
              <a:gd name="connsiteY135" fmla="*/ 2182937 h 6858000"/>
              <a:gd name="connsiteX136" fmla="*/ 488555 w 1605470"/>
              <a:gd name="connsiteY136" fmla="*/ 2155135 h 6858000"/>
              <a:gd name="connsiteX137" fmla="*/ 486013 w 1605470"/>
              <a:gd name="connsiteY137" fmla="*/ 2118008 h 6858000"/>
              <a:gd name="connsiteX138" fmla="*/ 487006 w 1605470"/>
              <a:gd name="connsiteY138" fmla="*/ 2050531 h 6858000"/>
              <a:gd name="connsiteX139" fmla="*/ 478812 w 1605470"/>
              <a:gd name="connsiteY139" fmla="*/ 1963269 h 6858000"/>
              <a:gd name="connsiteX140" fmla="*/ 442619 w 1605470"/>
              <a:gd name="connsiteY140" fmla="*/ 1910499 h 6858000"/>
              <a:gd name="connsiteX141" fmla="*/ 446785 w 1605470"/>
              <a:gd name="connsiteY141" fmla="*/ 1903212 h 6858000"/>
              <a:gd name="connsiteX142" fmla="*/ 436547 w 1605470"/>
              <a:gd name="connsiteY142" fmla="*/ 1861531 h 6858000"/>
              <a:gd name="connsiteX143" fmla="*/ 390346 w 1605470"/>
              <a:gd name="connsiteY143" fmla="*/ 1732919 h 6858000"/>
              <a:gd name="connsiteX144" fmla="*/ 362657 w 1605470"/>
              <a:gd name="connsiteY144" fmla="*/ 1663540 h 6858000"/>
              <a:gd name="connsiteX145" fmla="*/ 361783 w 1605470"/>
              <a:gd name="connsiteY145" fmla="*/ 1615777 h 6858000"/>
              <a:gd name="connsiteX146" fmla="*/ 342578 w 1605470"/>
              <a:gd name="connsiteY146" fmla="*/ 1563678 h 6858000"/>
              <a:gd name="connsiteX147" fmla="*/ 355658 w 1605470"/>
              <a:gd name="connsiteY147" fmla="*/ 1519474 h 6858000"/>
              <a:gd name="connsiteX148" fmla="*/ 348400 w 1605470"/>
              <a:gd name="connsiteY148" fmla="*/ 1477995 h 6858000"/>
              <a:gd name="connsiteX149" fmla="*/ 334485 w 1605470"/>
              <a:gd name="connsiteY149" fmla="*/ 1373769 h 6858000"/>
              <a:gd name="connsiteX150" fmla="*/ 342792 w 1605470"/>
              <a:gd name="connsiteY150" fmla="*/ 1307086 h 6858000"/>
              <a:gd name="connsiteX151" fmla="*/ 343980 w 1605470"/>
              <a:gd name="connsiteY151" fmla="*/ 1189033 h 6858000"/>
              <a:gd name="connsiteX152" fmla="*/ 348665 w 1605470"/>
              <a:gd name="connsiteY152" fmla="*/ 1168288 h 6858000"/>
              <a:gd name="connsiteX153" fmla="*/ 340947 w 1605470"/>
              <a:gd name="connsiteY153" fmla="*/ 1142577 h 6858000"/>
              <a:gd name="connsiteX154" fmla="*/ 330253 w 1605470"/>
              <a:gd name="connsiteY154" fmla="*/ 1088484 h 6858000"/>
              <a:gd name="connsiteX155" fmla="*/ 318989 w 1605470"/>
              <a:gd name="connsiteY155" fmla="*/ 1016103 h 6858000"/>
              <a:gd name="connsiteX156" fmla="*/ 320445 w 1605470"/>
              <a:gd name="connsiteY156" fmla="*/ 932283 h 6858000"/>
              <a:gd name="connsiteX157" fmla="*/ 322681 w 1605470"/>
              <a:gd name="connsiteY157" fmla="*/ 915925 h 6858000"/>
              <a:gd name="connsiteX158" fmla="*/ 315310 w 1605470"/>
              <a:gd name="connsiteY158" fmla="*/ 896999 h 6858000"/>
              <a:gd name="connsiteX159" fmla="*/ 284718 w 1605470"/>
              <a:gd name="connsiteY159" fmla="*/ 821517 h 6858000"/>
              <a:gd name="connsiteX160" fmla="*/ 263668 w 1605470"/>
              <a:gd name="connsiteY160" fmla="*/ 751353 h 6858000"/>
              <a:gd name="connsiteX161" fmla="*/ 263226 w 1605470"/>
              <a:gd name="connsiteY161" fmla="*/ 721230 h 6858000"/>
              <a:gd name="connsiteX162" fmla="*/ 248897 w 1605470"/>
              <a:gd name="connsiteY162" fmla="*/ 681659 h 6858000"/>
              <a:gd name="connsiteX163" fmla="*/ 234316 w 1605470"/>
              <a:gd name="connsiteY163" fmla="*/ 635218 h 6858000"/>
              <a:gd name="connsiteX164" fmla="*/ 239327 w 1605470"/>
              <a:gd name="connsiteY164" fmla="*/ 613763 h 6858000"/>
              <a:gd name="connsiteX165" fmla="*/ 225269 w 1605470"/>
              <a:gd name="connsiteY165" fmla="*/ 598582 h 6858000"/>
              <a:gd name="connsiteX166" fmla="*/ 224950 w 1605470"/>
              <a:gd name="connsiteY166" fmla="*/ 576846 h 6858000"/>
              <a:gd name="connsiteX167" fmla="*/ 204576 w 1605470"/>
              <a:gd name="connsiteY167" fmla="*/ 530055 h 6858000"/>
              <a:gd name="connsiteX168" fmla="*/ 219064 w 1605470"/>
              <a:gd name="connsiteY168" fmla="*/ 469651 h 6858000"/>
              <a:gd name="connsiteX169" fmla="*/ 195012 w 1605470"/>
              <a:gd name="connsiteY169" fmla="*/ 448559 h 6858000"/>
              <a:gd name="connsiteX170" fmla="*/ 201434 w 1605470"/>
              <a:gd name="connsiteY170" fmla="*/ 441529 h 6858000"/>
              <a:gd name="connsiteX171" fmla="*/ 200655 w 1605470"/>
              <a:gd name="connsiteY171" fmla="*/ 428927 h 6858000"/>
              <a:gd name="connsiteX172" fmla="*/ 190059 w 1605470"/>
              <a:gd name="connsiteY172" fmla="*/ 430161 h 6858000"/>
              <a:gd name="connsiteX173" fmla="*/ 167079 w 1605470"/>
              <a:gd name="connsiteY173" fmla="*/ 367211 h 6858000"/>
              <a:gd name="connsiteX174" fmla="*/ 124571 w 1605470"/>
              <a:gd name="connsiteY174" fmla="*/ 302178 h 6858000"/>
              <a:gd name="connsiteX175" fmla="*/ 103243 w 1605470"/>
              <a:gd name="connsiteY175" fmla="*/ 211375 h 6858000"/>
              <a:gd name="connsiteX176" fmla="*/ 94571 w 1605470"/>
              <a:gd name="connsiteY176" fmla="*/ 184179 h 6858000"/>
              <a:gd name="connsiteX177" fmla="*/ 13437 w 1605470"/>
              <a:gd name="connsiteY177" fmla="*/ 19287 h 6858000"/>
              <a:gd name="connsiteX178" fmla="*/ 0 w 1605470"/>
              <a:gd name="connsiteY17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12623 w 1605470"/>
              <a:gd name="connsiteY36" fmla="*/ 5685392 h 6858000"/>
              <a:gd name="connsiteX37" fmla="*/ 510261 w 1605470"/>
              <a:gd name="connsiteY37" fmla="*/ 5634527 h 6858000"/>
              <a:gd name="connsiteX38" fmla="*/ 523992 w 1605470"/>
              <a:gd name="connsiteY38" fmla="*/ 5619557 h 6858000"/>
              <a:gd name="connsiteX39" fmla="*/ 526609 w 1605470"/>
              <a:gd name="connsiteY39" fmla="*/ 5617081 h 6858000"/>
              <a:gd name="connsiteX40" fmla="*/ 531653 w 1605470"/>
              <a:gd name="connsiteY40" fmla="*/ 5604904 h 6858000"/>
              <a:gd name="connsiteX41" fmla="*/ 539863 w 1605470"/>
              <a:gd name="connsiteY41" fmla="*/ 5604298 h 6858000"/>
              <a:gd name="connsiteX42" fmla="*/ 552319 w 1605470"/>
              <a:gd name="connsiteY42" fmla="*/ 5587997 h 6858000"/>
              <a:gd name="connsiteX43" fmla="*/ 559710 w 1605470"/>
              <a:gd name="connsiteY43" fmla="*/ 5564796 h 6858000"/>
              <a:gd name="connsiteX44" fmla="*/ 587214 w 1605470"/>
              <a:gd name="connsiteY44" fmla="*/ 5451511 h 6858000"/>
              <a:gd name="connsiteX45" fmla="*/ 608019 w 1605470"/>
              <a:gd name="connsiteY45" fmla="*/ 5385461 h 6858000"/>
              <a:gd name="connsiteX46" fmla="*/ 622750 w 1605470"/>
              <a:gd name="connsiteY46" fmla="*/ 5363084 h 6858000"/>
              <a:gd name="connsiteX47" fmla="*/ 638731 w 1605470"/>
              <a:gd name="connsiteY47" fmla="*/ 5330009 h 6858000"/>
              <a:gd name="connsiteX48" fmla="*/ 672224 w 1605470"/>
              <a:gd name="connsiteY48" fmla="*/ 5273739 h 6858000"/>
              <a:gd name="connsiteX49" fmla="*/ 681823 w 1605470"/>
              <a:gd name="connsiteY49" fmla="*/ 5241779 h 6858000"/>
              <a:gd name="connsiteX50" fmla="*/ 693049 w 1605470"/>
              <a:gd name="connsiteY50" fmla="*/ 5225268 h 6858000"/>
              <a:gd name="connsiteX51" fmla="*/ 694069 w 1605470"/>
              <a:gd name="connsiteY51" fmla="*/ 5217684 h 6858000"/>
              <a:gd name="connsiteX52" fmla="*/ 701410 w 1605470"/>
              <a:gd name="connsiteY52" fmla="*/ 5193377 h 6858000"/>
              <a:gd name="connsiteX53" fmla="*/ 704713 w 1605470"/>
              <a:gd name="connsiteY53" fmla="*/ 5179288 h 6858000"/>
              <a:gd name="connsiteX54" fmla="*/ 705697 w 1605470"/>
              <a:gd name="connsiteY54" fmla="*/ 5173621 h 6858000"/>
              <a:gd name="connsiteX55" fmla="*/ 701331 w 1605470"/>
              <a:gd name="connsiteY55" fmla="*/ 5159961 h 6858000"/>
              <a:gd name="connsiteX56" fmla="*/ 708008 w 1605470"/>
              <a:gd name="connsiteY56" fmla="*/ 5144295 h 6858000"/>
              <a:gd name="connsiteX57" fmla="*/ 704941 w 1605470"/>
              <a:gd name="connsiteY57" fmla="*/ 5125185 h 6858000"/>
              <a:gd name="connsiteX58" fmla="*/ 711771 w 1605470"/>
              <a:gd name="connsiteY58" fmla="*/ 5121884 h 6858000"/>
              <a:gd name="connsiteX59" fmla="*/ 721092 w 1605470"/>
              <a:gd name="connsiteY59" fmla="*/ 5108383 h 6858000"/>
              <a:gd name="connsiteX60" fmla="*/ 717045 w 1605470"/>
              <a:gd name="connsiteY60" fmla="*/ 5094705 h 6858000"/>
              <a:gd name="connsiteX61" fmla="*/ 718807 w 1605470"/>
              <a:gd name="connsiteY61" fmla="*/ 5067850 h 6858000"/>
              <a:gd name="connsiteX62" fmla="*/ 721538 w 1605470"/>
              <a:gd name="connsiteY62" fmla="*/ 5060861 h 6858000"/>
              <a:gd name="connsiteX63" fmla="*/ 718242 w 1605470"/>
              <a:gd name="connsiteY63" fmla="*/ 5034192 h 6858000"/>
              <a:gd name="connsiteX64" fmla="*/ 719796 w 1605470"/>
              <a:gd name="connsiteY64" fmla="*/ 4993030 h 6858000"/>
              <a:gd name="connsiteX65" fmla="*/ 726705 w 1605470"/>
              <a:gd name="connsiteY65" fmla="*/ 4946844 h 6858000"/>
              <a:gd name="connsiteX66" fmla="*/ 722561 w 1605470"/>
              <a:gd name="connsiteY66" fmla="*/ 4932692 h 6858000"/>
              <a:gd name="connsiteX67" fmla="*/ 724935 w 1605470"/>
              <a:gd name="connsiteY67" fmla="*/ 4821504 h 6858000"/>
              <a:gd name="connsiteX68" fmla="*/ 732118 w 1605470"/>
              <a:gd name="connsiteY68" fmla="*/ 4801535 h 6858000"/>
              <a:gd name="connsiteX69" fmla="*/ 739787 w 1605470"/>
              <a:gd name="connsiteY69" fmla="*/ 4797794 h 6858000"/>
              <a:gd name="connsiteX70" fmla="*/ 741081 w 1605470"/>
              <a:gd name="connsiteY70" fmla="*/ 4784526 h 6858000"/>
              <a:gd name="connsiteX71" fmla="*/ 742865 w 1605470"/>
              <a:gd name="connsiteY71" fmla="*/ 4781211 h 6858000"/>
              <a:gd name="connsiteX72" fmla="*/ 751652 w 1605470"/>
              <a:gd name="connsiteY72" fmla="*/ 4761984 h 6858000"/>
              <a:gd name="connsiteX73" fmla="*/ 747700 w 1605470"/>
              <a:gd name="connsiteY73" fmla="*/ 4690749 h 6858000"/>
              <a:gd name="connsiteX74" fmla="*/ 743180 w 1605470"/>
              <a:gd name="connsiteY74" fmla="*/ 4613201 h 6858000"/>
              <a:gd name="connsiteX75" fmla="*/ 738263 w 1605470"/>
              <a:gd name="connsiteY75" fmla="*/ 4444346 h 6858000"/>
              <a:gd name="connsiteX76" fmla="*/ 756542 w 1605470"/>
              <a:gd name="connsiteY76" fmla="*/ 4350346 h 6858000"/>
              <a:gd name="connsiteX77" fmla="*/ 715481 w 1605470"/>
              <a:gd name="connsiteY77" fmla="*/ 4214165 h 6858000"/>
              <a:gd name="connsiteX78" fmla="*/ 719554 w 1605470"/>
              <a:gd name="connsiteY78" fmla="*/ 4090296 h 6858000"/>
              <a:gd name="connsiteX79" fmla="*/ 704810 w 1605470"/>
              <a:gd name="connsiteY79" fmla="*/ 4033999 h 6858000"/>
              <a:gd name="connsiteX80" fmla="*/ 705959 w 1605470"/>
              <a:gd name="connsiteY80" fmla="*/ 4031933 h 6858000"/>
              <a:gd name="connsiteX81" fmla="*/ 704535 w 1605470"/>
              <a:gd name="connsiteY81" fmla="*/ 4013953 h 6858000"/>
              <a:gd name="connsiteX82" fmla="*/ 700443 w 1605470"/>
              <a:gd name="connsiteY82" fmla="*/ 4010511 h 6858000"/>
              <a:gd name="connsiteX83" fmla="*/ 698282 w 1605470"/>
              <a:gd name="connsiteY83" fmla="*/ 3998331 h 6858000"/>
              <a:gd name="connsiteX84" fmla="*/ 690830 w 1605470"/>
              <a:gd name="connsiteY84" fmla="*/ 3974753 h 6858000"/>
              <a:gd name="connsiteX85" fmla="*/ 692428 w 1605470"/>
              <a:gd name="connsiteY85" fmla="*/ 3969950 h 6858000"/>
              <a:gd name="connsiteX86" fmla="*/ 685850 w 1605470"/>
              <a:gd name="connsiteY86" fmla="*/ 3933779 h 6858000"/>
              <a:gd name="connsiteX87" fmla="*/ 687181 w 1605470"/>
              <a:gd name="connsiteY87" fmla="*/ 3933093 h 6858000"/>
              <a:gd name="connsiteX88" fmla="*/ 691535 w 1605470"/>
              <a:gd name="connsiteY88" fmla="*/ 3922082 h 6858000"/>
              <a:gd name="connsiteX89" fmla="*/ 696613 w 1605470"/>
              <a:gd name="connsiteY89" fmla="*/ 3901461 h 6858000"/>
              <a:gd name="connsiteX90" fmla="*/ 719207 w 1605470"/>
              <a:gd name="connsiteY90" fmla="*/ 3813873 h 6858000"/>
              <a:gd name="connsiteX91" fmla="*/ 718632 w 1605470"/>
              <a:gd name="connsiteY91" fmla="*/ 3806161 h 6858000"/>
              <a:gd name="connsiteX92" fmla="*/ 718939 w 1605470"/>
              <a:gd name="connsiteY92" fmla="*/ 3805957 h 6858000"/>
              <a:gd name="connsiteX93" fmla="*/ 718966 w 1605470"/>
              <a:gd name="connsiteY93" fmla="*/ 3797724 h 6858000"/>
              <a:gd name="connsiteX94" fmla="*/ 717581 w 1605470"/>
              <a:gd name="connsiteY94" fmla="*/ 3792098 h 6858000"/>
              <a:gd name="connsiteX95" fmla="*/ 716465 w 1605470"/>
              <a:gd name="connsiteY95" fmla="*/ 3777135 h 6858000"/>
              <a:gd name="connsiteX96" fmla="*/ 718198 w 1605470"/>
              <a:gd name="connsiteY96" fmla="*/ 3771656 h 6858000"/>
              <a:gd name="connsiteX97" fmla="*/ 721941 w 1605470"/>
              <a:gd name="connsiteY97" fmla="*/ 3769007 h 6858000"/>
              <a:gd name="connsiteX98" fmla="*/ 721407 w 1605470"/>
              <a:gd name="connsiteY98" fmla="*/ 3767709 h 6858000"/>
              <a:gd name="connsiteX99" fmla="*/ 730103 w 1605470"/>
              <a:gd name="connsiteY99" fmla="*/ 3738082 h 6858000"/>
              <a:gd name="connsiteX100" fmla="*/ 737449 w 1605470"/>
              <a:gd name="connsiteY100" fmla="*/ 3673397 h 6858000"/>
              <a:gd name="connsiteX101" fmla="*/ 736745 w 1605470"/>
              <a:gd name="connsiteY101" fmla="*/ 3637109 h 6858000"/>
              <a:gd name="connsiteX102" fmla="*/ 740188 w 1605470"/>
              <a:gd name="connsiteY102" fmla="*/ 3536883 h 6858000"/>
              <a:gd name="connsiteX103" fmla="*/ 747726 w 1605470"/>
              <a:gd name="connsiteY103" fmla="*/ 3435652 h 6858000"/>
              <a:gd name="connsiteX104" fmla="*/ 774383 w 1605470"/>
              <a:gd name="connsiteY104" fmla="*/ 3381564 h 6858000"/>
              <a:gd name="connsiteX105" fmla="*/ 774870 w 1605470"/>
              <a:gd name="connsiteY105" fmla="*/ 3375761 h 6858000"/>
              <a:gd name="connsiteX106" fmla="*/ 770510 w 1605470"/>
              <a:gd name="connsiteY106" fmla="*/ 3361844 h 6858000"/>
              <a:gd name="connsiteX107" fmla="*/ 767933 w 1605470"/>
              <a:gd name="connsiteY107" fmla="*/ 3356929 h 6858000"/>
              <a:gd name="connsiteX108" fmla="*/ 766158 w 1605470"/>
              <a:gd name="connsiteY108" fmla="*/ 3349058 h 6858000"/>
              <a:gd name="connsiteX109" fmla="*/ 766414 w 1605470"/>
              <a:gd name="connsiteY109" fmla="*/ 3348763 h 6858000"/>
              <a:gd name="connsiteX110" fmla="*/ 764166 w 1605470"/>
              <a:gd name="connsiteY110" fmla="*/ 3341588 h 6858000"/>
              <a:gd name="connsiteX111" fmla="*/ 749397 w 1605470"/>
              <a:gd name="connsiteY111" fmla="*/ 3307769 h 6858000"/>
              <a:gd name="connsiteX112" fmla="*/ 766960 w 1605470"/>
              <a:gd name="connsiteY112" fmla="*/ 3250522 h 6858000"/>
              <a:gd name="connsiteX113" fmla="*/ 767385 w 1605470"/>
              <a:gd name="connsiteY113" fmla="*/ 3229163 h 6858000"/>
              <a:gd name="connsiteX114" fmla="*/ 769208 w 1605470"/>
              <a:gd name="connsiteY114" fmla="*/ 3217217 h 6858000"/>
              <a:gd name="connsiteX115" fmla="*/ 770350 w 1605470"/>
              <a:gd name="connsiteY115" fmla="*/ 3216125 h 6858000"/>
              <a:gd name="connsiteX116" fmla="*/ 756043 w 1605470"/>
              <a:gd name="connsiteY116" fmla="*/ 3183755 h 6858000"/>
              <a:gd name="connsiteX117" fmla="*/ 756544 w 1605470"/>
              <a:gd name="connsiteY117" fmla="*/ 3178642 h 6858000"/>
              <a:gd name="connsiteX118" fmla="*/ 744144 w 1605470"/>
              <a:gd name="connsiteY118" fmla="*/ 3158586 h 6858000"/>
              <a:gd name="connsiteX119" fmla="*/ 739378 w 1605470"/>
              <a:gd name="connsiteY119" fmla="*/ 3147669 h 6858000"/>
              <a:gd name="connsiteX120" fmla="*/ 734648 w 1605470"/>
              <a:gd name="connsiteY120" fmla="*/ 3145733 h 6858000"/>
              <a:gd name="connsiteX121" fmla="*/ 729329 w 1605470"/>
              <a:gd name="connsiteY121" fmla="*/ 3129034 h 6858000"/>
              <a:gd name="connsiteX122" fmla="*/ 729994 w 1605470"/>
              <a:gd name="connsiteY122" fmla="*/ 3126682 h 6858000"/>
              <a:gd name="connsiteX123" fmla="*/ 720862 w 1605470"/>
              <a:gd name="connsiteY123" fmla="*/ 3114519 h 6858000"/>
              <a:gd name="connsiteX124" fmla="*/ 707471 w 1605470"/>
              <a:gd name="connsiteY124" fmla="*/ 3106272 h 6858000"/>
              <a:gd name="connsiteX125" fmla="*/ 680201 w 1605470"/>
              <a:gd name="connsiteY125" fmla="*/ 2958185 h 6858000"/>
              <a:gd name="connsiteX126" fmla="*/ 622815 w 1605470"/>
              <a:gd name="connsiteY126" fmla="*/ 2762989 h 6858000"/>
              <a:gd name="connsiteX127" fmla="*/ 571733 w 1605470"/>
              <a:gd name="connsiteY127" fmla="*/ 2554718 h 6858000"/>
              <a:gd name="connsiteX128" fmla="*/ 551827 w 1605470"/>
              <a:gd name="connsiteY128" fmla="*/ 2485734 h 6858000"/>
              <a:gd name="connsiteX129" fmla="*/ 542550 w 1605470"/>
              <a:gd name="connsiteY129" fmla="*/ 2447068 h 6858000"/>
              <a:gd name="connsiteX130" fmla="*/ 529511 w 1605470"/>
              <a:gd name="connsiteY130" fmla="*/ 2425819 h 6858000"/>
              <a:gd name="connsiteX131" fmla="*/ 528878 w 1605470"/>
              <a:gd name="connsiteY131" fmla="*/ 2408971 h 6858000"/>
              <a:gd name="connsiteX132" fmla="*/ 535510 w 1605470"/>
              <a:gd name="connsiteY132" fmla="*/ 2402874 h 6858000"/>
              <a:gd name="connsiteX133" fmla="*/ 538122 w 1605470"/>
              <a:gd name="connsiteY133" fmla="*/ 2381443 h 6858000"/>
              <a:gd name="connsiteX134" fmla="*/ 514451 w 1605470"/>
              <a:gd name="connsiteY134" fmla="*/ 2261920 h 6858000"/>
              <a:gd name="connsiteX135" fmla="*/ 486968 w 1605470"/>
              <a:gd name="connsiteY135" fmla="*/ 2182937 h 6858000"/>
              <a:gd name="connsiteX136" fmla="*/ 488555 w 1605470"/>
              <a:gd name="connsiteY136" fmla="*/ 2155135 h 6858000"/>
              <a:gd name="connsiteX137" fmla="*/ 486013 w 1605470"/>
              <a:gd name="connsiteY137" fmla="*/ 2118008 h 6858000"/>
              <a:gd name="connsiteX138" fmla="*/ 487006 w 1605470"/>
              <a:gd name="connsiteY138" fmla="*/ 2050531 h 6858000"/>
              <a:gd name="connsiteX139" fmla="*/ 478812 w 1605470"/>
              <a:gd name="connsiteY139" fmla="*/ 1963269 h 6858000"/>
              <a:gd name="connsiteX140" fmla="*/ 442619 w 1605470"/>
              <a:gd name="connsiteY140" fmla="*/ 1910499 h 6858000"/>
              <a:gd name="connsiteX141" fmla="*/ 446785 w 1605470"/>
              <a:gd name="connsiteY141" fmla="*/ 1903212 h 6858000"/>
              <a:gd name="connsiteX142" fmla="*/ 436547 w 1605470"/>
              <a:gd name="connsiteY142" fmla="*/ 1861531 h 6858000"/>
              <a:gd name="connsiteX143" fmla="*/ 390346 w 1605470"/>
              <a:gd name="connsiteY143" fmla="*/ 1732919 h 6858000"/>
              <a:gd name="connsiteX144" fmla="*/ 362657 w 1605470"/>
              <a:gd name="connsiteY144" fmla="*/ 1663540 h 6858000"/>
              <a:gd name="connsiteX145" fmla="*/ 361783 w 1605470"/>
              <a:gd name="connsiteY145" fmla="*/ 1615777 h 6858000"/>
              <a:gd name="connsiteX146" fmla="*/ 342578 w 1605470"/>
              <a:gd name="connsiteY146" fmla="*/ 1563678 h 6858000"/>
              <a:gd name="connsiteX147" fmla="*/ 355658 w 1605470"/>
              <a:gd name="connsiteY147" fmla="*/ 1519474 h 6858000"/>
              <a:gd name="connsiteX148" fmla="*/ 348400 w 1605470"/>
              <a:gd name="connsiteY148" fmla="*/ 1477995 h 6858000"/>
              <a:gd name="connsiteX149" fmla="*/ 334485 w 1605470"/>
              <a:gd name="connsiteY149" fmla="*/ 1373769 h 6858000"/>
              <a:gd name="connsiteX150" fmla="*/ 342792 w 1605470"/>
              <a:gd name="connsiteY150" fmla="*/ 1307086 h 6858000"/>
              <a:gd name="connsiteX151" fmla="*/ 343980 w 1605470"/>
              <a:gd name="connsiteY151" fmla="*/ 1189033 h 6858000"/>
              <a:gd name="connsiteX152" fmla="*/ 348665 w 1605470"/>
              <a:gd name="connsiteY152" fmla="*/ 1168288 h 6858000"/>
              <a:gd name="connsiteX153" fmla="*/ 340947 w 1605470"/>
              <a:gd name="connsiteY153" fmla="*/ 1142577 h 6858000"/>
              <a:gd name="connsiteX154" fmla="*/ 330253 w 1605470"/>
              <a:gd name="connsiteY154" fmla="*/ 1088484 h 6858000"/>
              <a:gd name="connsiteX155" fmla="*/ 318989 w 1605470"/>
              <a:gd name="connsiteY155" fmla="*/ 1016103 h 6858000"/>
              <a:gd name="connsiteX156" fmla="*/ 320445 w 1605470"/>
              <a:gd name="connsiteY156" fmla="*/ 932283 h 6858000"/>
              <a:gd name="connsiteX157" fmla="*/ 322681 w 1605470"/>
              <a:gd name="connsiteY157" fmla="*/ 915925 h 6858000"/>
              <a:gd name="connsiteX158" fmla="*/ 315310 w 1605470"/>
              <a:gd name="connsiteY158" fmla="*/ 896999 h 6858000"/>
              <a:gd name="connsiteX159" fmla="*/ 284718 w 1605470"/>
              <a:gd name="connsiteY159" fmla="*/ 821517 h 6858000"/>
              <a:gd name="connsiteX160" fmla="*/ 263668 w 1605470"/>
              <a:gd name="connsiteY160" fmla="*/ 751353 h 6858000"/>
              <a:gd name="connsiteX161" fmla="*/ 263226 w 1605470"/>
              <a:gd name="connsiteY161" fmla="*/ 721230 h 6858000"/>
              <a:gd name="connsiteX162" fmla="*/ 248897 w 1605470"/>
              <a:gd name="connsiteY162" fmla="*/ 681659 h 6858000"/>
              <a:gd name="connsiteX163" fmla="*/ 234316 w 1605470"/>
              <a:gd name="connsiteY163" fmla="*/ 635218 h 6858000"/>
              <a:gd name="connsiteX164" fmla="*/ 239327 w 1605470"/>
              <a:gd name="connsiteY164" fmla="*/ 613763 h 6858000"/>
              <a:gd name="connsiteX165" fmla="*/ 225269 w 1605470"/>
              <a:gd name="connsiteY165" fmla="*/ 598582 h 6858000"/>
              <a:gd name="connsiteX166" fmla="*/ 224950 w 1605470"/>
              <a:gd name="connsiteY166" fmla="*/ 576846 h 6858000"/>
              <a:gd name="connsiteX167" fmla="*/ 204576 w 1605470"/>
              <a:gd name="connsiteY167" fmla="*/ 530055 h 6858000"/>
              <a:gd name="connsiteX168" fmla="*/ 219064 w 1605470"/>
              <a:gd name="connsiteY168" fmla="*/ 469651 h 6858000"/>
              <a:gd name="connsiteX169" fmla="*/ 195012 w 1605470"/>
              <a:gd name="connsiteY169" fmla="*/ 448559 h 6858000"/>
              <a:gd name="connsiteX170" fmla="*/ 201434 w 1605470"/>
              <a:gd name="connsiteY170" fmla="*/ 441529 h 6858000"/>
              <a:gd name="connsiteX171" fmla="*/ 200655 w 1605470"/>
              <a:gd name="connsiteY171" fmla="*/ 428927 h 6858000"/>
              <a:gd name="connsiteX172" fmla="*/ 190059 w 1605470"/>
              <a:gd name="connsiteY172" fmla="*/ 430161 h 6858000"/>
              <a:gd name="connsiteX173" fmla="*/ 167079 w 1605470"/>
              <a:gd name="connsiteY173" fmla="*/ 367211 h 6858000"/>
              <a:gd name="connsiteX174" fmla="*/ 124571 w 1605470"/>
              <a:gd name="connsiteY174" fmla="*/ 302178 h 6858000"/>
              <a:gd name="connsiteX175" fmla="*/ 103243 w 1605470"/>
              <a:gd name="connsiteY175" fmla="*/ 211375 h 6858000"/>
              <a:gd name="connsiteX176" fmla="*/ 94571 w 1605470"/>
              <a:gd name="connsiteY176" fmla="*/ 184179 h 6858000"/>
              <a:gd name="connsiteX177" fmla="*/ 13437 w 1605470"/>
              <a:gd name="connsiteY177" fmla="*/ 19287 h 6858000"/>
              <a:gd name="connsiteX178" fmla="*/ 0 w 1605470"/>
              <a:gd name="connsiteY17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10261 w 1605470"/>
              <a:gd name="connsiteY37" fmla="*/ 5634527 h 6858000"/>
              <a:gd name="connsiteX38" fmla="*/ 523992 w 1605470"/>
              <a:gd name="connsiteY38" fmla="*/ 5619557 h 6858000"/>
              <a:gd name="connsiteX39" fmla="*/ 526609 w 1605470"/>
              <a:gd name="connsiteY39" fmla="*/ 5617081 h 6858000"/>
              <a:gd name="connsiteX40" fmla="*/ 531653 w 1605470"/>
              <a:gd name="connsiteY40" fmla="*/ 5604904 h 6858000"/>
              <a:gd name="connsiteX41" fmla="*/ 539863 w 1605470"/>
              <a:gd name="connsiteY41" fmla="*/ 5604298 h 6858000"/>
              <a:gd name="connsiteX42" fmla="*/ 552319 w 1605470"/>
              <a:gd name="connsiteY42" fmla="*/ 5587997 h 6858000"/>
              <a:gd name="connsiteX43" fmla="*/ 559710 w 1605470"/>
              <a:gd name="connsiteY43" fmla="*/ 5564796 h 6858000"/>
              <a:gd name="connsiteX44" fmla="*/ 587214 w 1605470"/>
              <a:gd name="connsiteY44" fmla="*/ 5451511 h 6858000"/>
              <a:gd name="connsiteX45" fmla="*/ 608019 w 1605470"/>
              <a:gd name="connsiteY45" fmla="*/ 5385461 h 6858000"/>
              <a:gd name="connsiteX46" fmla="*/ 622750 w 1605470"/>
              <a:gd name="connsiteY46" fmla="*/ 5363084 h 6858000"/>
              <a:gd name="connsiteX47" fmla="*/ 638731 w 1605470"/>
              <a:gd name="connsiteY47" fmla="*/ 5330009 h 6858000"/>
              <a:gd name="connsiteX48" fmla="*/ 672224 w 1605470"/>
              <a:gd name="connsiteY48" fmla="*/ 5273739 h 6858000"/>
              <a:gd name="connsiteX49" fmla="*/ 681823 w 1605470"/>
              <a:gd name="connsiteY49" fmla="*/ 5241779 h 6858000"/>
              <a:gd name="connsiteX50" fmla="*/ 693049 w 1605470"/>
              <a:gd name="connsiteY50" fmla="*/ 5225268 h 6858000"/>
              <a:gd name="connsiteX51" fmla="*/ 694069 w 1605470"/>
              <a:gd name="connsiteY51" fmla="*/ 5217684 h 6858000"/>
              <a:gd name="connsiteX52" fmla="*/ 701410 w 1605470"/>
              <a:gd name="connsiteY52" fmla="*/ 5193377 h 6858000"/>
              <a:gd name="connsiteX53" fmla="*/ 704713 w 1605470"/>
              <a:gd name="connsiteY53" fmla="*/ 5179288 h 6858000"/>
              <a:gd name="connsiteX54" fmla="*/ 705697 w 1605470"/>
              <a:gd name="connsiteY54" fmla="*/ 5173621 h 6858000"/>
              <a:gd name="connsiteX55" fmla="*/ 701331 w 1605470"/>
              <a:gd name="connsiteY55" fmla="*/ 5159961 h 6858000"/>
              <a:gd name="connsiteX56" fmla="*/ 708008 w 1605470"/>
              <a:gd name="connsiteY56" fmla="*/ 5144295 h 6858000"/>
              <a:gd name="connsiteX57" fmla="*/ 704941 w 1605470"/>
              <a:gd name="connsiteY57" fmla="*/ 5125185 h 6858000"/>
              <a:gd name="connsiteX58" fmla="*/ 711771 w 1605470"/>
              <a:gd name="connsiteY58" fmla="*/ 5121884 h 6858000"/>
              <a:gd name="connsiteX59" fmla="*/ 721092 w 1605470"/>
              <a:gd name="connsiteY59" fmla="*/ 5108383 h 6858000"/>
              <a:gd name="connsiteX60" fmla="*/ 717045 w 1605470"/>
              <a:gd name="connsiteY60" fmla="*/ 5094705 h 6858000"/>
              <a:gd name="connsiteX61" fmla="*/ 718807 w 1605470"/>
              <a:gd name="connsiteY61" fmla="*/ 5067850 h 6858000"/>
              <a:gd name="connsiteX62" fmla="*/ 721538 w 1605470"/>
              <a:gd name="connsiteY62" fmla="*/ 5060861 h 6858000"/>
              <a:gd name="connsiteX63" fmla="*/ 718242 w 1605470"/>
              <a:gd name="connsiteY63" fmla="*/ 5034192 h 6858000"/>
              <a:gd name="connsiteX64" fmla="*/ 719796 w 1605470"/>
              <a:gd name="connsiteY64" fmla="*/ 4993030 h 6858000"/>
              <a:gd name="connsiteX65" fmla="*/ 726705 w 1605470"/>
              <a:gd name="connsiteY65" fmla="*/ 4946844 h 6858000"/>
              <a:gd name="connsiteX66" fmla="*/ 722561 w 1605470"/>
              <a:gd name="connsiteY66" fmla="*/ 4932692 h 6858000"/>
              <a:gd name="connsiteX67" fmla="*/ 724935 w 1605470"/>
              <a:gd name="connsiteY67" fmla="*/ 4821504 h 6858000"/>
              <a:gd name="connsiteX68" fmla="*/ 732118 w 1605470"/>
              <a:gd name="connsiteY68" fmla="*/ 4801535 h 6858000"/>
              <a:gd name="connsiteX69" fmla="*/ 739787 w 1605470"/>
              <a:gd name="connsiteY69" fmla="*/ 4797794 h 6858000"/>
              <a:gd name="connsiteX70" fmla="*/ 741081 w 1605470"/>
              <a:gd name="connsiteY70" fmla="*/ 4784526 h 6858000"/>
              <a:gd name="connsiteX71" fmla="*/ 742865 w 1605470"/>
              <a:gd name="connsiteY71" fmla="*/ 4781211 h 6858000"/>
              <a:gd name="connsiteX72" fmla="*/ 751652 w 1605470"/>
              <a:gd name="connsiteY72" fmla="*/ 4761984 h 6858000"/>
              <a:gd name="connsiteX73" fmla="*/ 747700 w 1605470"/>
              <a:gd name="connsiteY73" fmla="*/ 4690749 h 6858000"/>
              <a:gd name="connsiteX74" fmla="*/ 743180 w 1605470"/>
              <a:gd name="connsiteY74" fmla="*/ 4613201 h 6858000"/>
              <a:gd name="connsiteX75" fmla="*/ 738263 w 1605470"/>
              <a:gd name="connsiteY75" fmla="*/ 4444346 h 6858000"/>
              <a:gd name="connsiteX76" fmla="*/ 756542 w 1605470"/>
              <a:gd name="connsiteY76" fmla="*/ 4350346 h 6858000"/>
              <a:gd name="connsiteX77" fmla="*/ 715481 w 1605470"/>
              <a:gd name="connsiteY77" fmla="*/ 4214165 h 6858000"/>
              <a:gd name="connsiteX78" fmla="*/ 719554 w 1605470"/>
              <a:gd name="connsiteY78" fmla="*/ 4090296 h 6858000"/>
              <a:gd name="connsiteX79" fmla="*/ 704810 w 1605470"/>
              <a:gd name="connsiteY79" fmla="*/ 4033999 h 6858000"/>
              <a:gd name="connsiteX80" fmla="*/ 705959 w 1605470"/>
              <a:gd name="connsiteY80" fmla="*/ 4031933 h 6858000"/>
              <a:gd name="connsiteX81" fmla="*/ 704535 w 1605470"/>
              <a:gd name="connsiteY81" fmla="*/ 4013953 h 6858000"/>
              <a:gd name="connsiteX82" fmla="*/ 700443 w 1605470"/>
              <a:gd name="connsiteY82" fmla="*/ 4010511 h 6858000"/>
              <a:gd name="connsiteX83" fmla="*/ 698282 w 1605470"/>
              <a:gd name="connsiteY83" fmla="*/ 3998331 h 6858000"/>
              <a:gd name="connsiteX84" fmla="*/ 690830 w 1605470"/>
              <a:gd name="connsiteY84" fmla="*/ 3974753 h 6858000"/>
              <a:gd name="connsiteX85" fmla="*/ 692428 w 1605470"/>
              <a:gd name="connsiteY85" fmla="*/ 3969950 h 6858000"/>
              <a:gd name="connsiteX86" fmla="*/ 685850 w 1605470"/>
              <a:gd name="connsiteY86" fmla="*/ 3933779 h 6858000"/>
              <a:gd name="connsiteX87" fmla="*/ 687181 w 1605470"/>
              <a:gd name="connsiteY87" fmla="*/ 3933093 h 6858000"/>
              <a:gd name="connsiteX88" fmla="*/ 691535 w 1605470"/>
              <a:gd name="connsiteY88" fmla="*/ 3922082 h 6858000"/>
              <a:gd name="connsiteX89" fmla="*/ 696613 w 1605470"/>
              <a:gd name="connsiteY89" fmla="*/ 3901461 h 6858000"/>
              <a:gd name="connsiteX90" fmla="*/ 719207 w 1605470"/>
              <a:gd name="connsiteY90" fmla="*/ 3813873 h 6858000"/>
              <a:gd name="connsiteX91" fmla="*/ 718632 w 1605470"/>
              <a:gd name="connsiteY91" fmla="*/ 3806161 h 6858000"/>
              <a:gd name="connsiteX92" fmla="*/ 718939 w 1605470"/>
              <a:gd name="connsiteY92" fmla="*/ 3805957 h 6858000"/>
              <a:gd name="connsiteX93" fmla="*/ 718966 w 1605470"/>
              <a:gd name="connsiteY93" fmla="*/ 3797724 h 6858000"/>
              <a:gd name="connsiteX94" fmla="*/ 717581 w 1605470"/>
              <a:gd name="connsiteY94" fmla="*/ 3792098 h 6858000"/>
              <a:gd name="connsiteX95" fmla="*/ 716465 w 1605470"/>
              <a:gd name="connsiteY95" fmla="*/ 3777135 h 6858000"/>
              <a:gd name="connsiteX96" fmla="*/ 718198 w 1605470"/>
              <a:gd name="connsiteY96" fmla="*/ 3771656 h 6858000"/>
              <a:gd name="connsiteX97" fmla="*/ 721941 w 1605470"/>
              <a:gd name="connsiteY97" fmla="*/ 3769007 h 6858000"/>
              <a:gd name="connsiteX98" fmla="*/ 721407 w 1605470"/>
              <a:gd name="connsiteY98" fmla="*/ 3767709 h 6858000"/>
              <a:gd name="connsiteX99" fmla="*/ 730103 w 1605470"/>
              <a:gd name="connsiteY99" fmla="*/ 3738082 h 6858000"/>
              <a:gd name="connsiteX100" fmla="*/ 737449 w 1605470"/>
              <a:gd name="connsiteY100" fmla="*/ 3673397 h 6858000"/>
              <a:gd name="connsiteX101" fmla="*/ 736745 w 1605470"/>
              <a:gd name="connsiteY101" fmla="*/ 3637109 h 6858000"/>
              <a:gd name="connsiteX102" fmla="*/ 740188 w 1605470"/>
              <a:gd name="connsiteY102" fmla="*/ 3536883 h 6858000"/>
              <a:gd name="connsiteX103" fmla="*/ 747726 w 1605470"/>
              <a:gd name="connsiteY103" fmla="*/ 3435652 h 6858000"/>
              <a:gd name="connsiteX104" fmla="*/ 774383 w 1605470"/>
              <a:gd name="connsiteY104" fmla="*/ 3381564 h 6858000"/>
              <a:gd name="connsiteX105" fmla="*/ 774870 w 1605470"/>
              <a:gd name="connsiteY105" fmla="*/ 3375761 h 6858000"/>
              <a:gd name="connsiteX106" fmla="*/ 770510 w 1605470"/>
              <a:gd name="connsiteY106" fmla="*/ 3361844 h 6858000"/>
              <a:gd name="connsiteX107" fmla="*/ 767933 w 1605470"/>
              <a:gd name="connsiteY107" fmla="*/ 3356929 h 6858000"/>
              <a:gd name="connsiteX108" fmla="*/ 766158 w 1605470"/>
              <a:gd name="connsiteY108" fmla="*/ 3349058 h 6858000"/>
              <a:gd name="connsiteX109" fmla="*/ 766414 w 1605470"/>
              <a:gd name="connsiteY109" fmla="*/ 3348763 h 6858000"/>
              <a:gd name="connsiteX110" fmla="*/ 764166 w 1605470"/>
              <a:gd name="connsiteY110" fmla="*/ 3341588 h 6858000"/>
              <a:gd name="connsiteX111" fmla="*/ 749397 w 1605470"/>
              <a:gd name="connsiteY111" fmla="*/ 3307769 h 6858000"/>
              <a:gd name="connsiteX112" fmla="*/ 766960 w 1605470"/>
              <a:gd name="connsiteY112" fmla="*/ 3250522 h 6858000"/>
              <a:gd name="connsiteX113" fmla="*/ 767385 w 1605470"/>
              <a:gd name="connsiteY113" fmla="*/ 3229163 h 6858000"/>
              <a:gd name="connsiteX114" fmla="*/ 769208 w 1605470"/>
              <a:gd name="connsiteY114" fmla="*/ 3217217 h 6858000"/>
              <a:gd name="connsiteX115" fmla="*/ 770350 w 1605470"/>
              <a:gd name="connsiteY115" fmla="*/ 3216125 h 6858000"/>
              <a:gd name="connsiteX116" fmla="*/ 756043 w 1605470"/>
              <a:gd name="connsiteY116" fmla="*/ 3183755 h 6858000"/>
              <a:gd name="connsiteX117" fmla="*/ 756544 w 1605470"/>
              <a:gd name="connsiteY117" fmla="*/ 3178642 h 6858000"/>
              <a:gd name="connsiteX118" fmla="*/ 744144 w 1605470"/>
              <a:gd name="connsiteY118" fmla="*/ 3158586 h 6858000"/>
              <a:gd name="connsiteX119" fmla="*/ 739378 w 1605470"/>
              <a:gd name="connsiteY119" fmla="*/ 3147669 h 6858000"/>
              <a:gd name="connsiteX120" fmla="*/ 734648 w 1605470"/>
              <a:gd name="connsiteY120" fmla="*/ 3145733 h 6858000"/>
              <a:gd name="connsiteX121" fmla="*/ 729329 w 1605470"/>
              <a:gd name="connsiteY121" fmla="*/ 3129034 h 6858000"/>
              <a:gd name="connsiteX122" fmla="*/ 729994 w 1605470"/>
              <a:gd name="connsiteY122" fmla="*/ 3126682 h 6858000"/>
              <a:gd name="connsiteX123" fmla="*/ 720862 w 1605470"/>
              <a:gd name="connsiteY123" fmla="*/ 3114519 h 6858000"/>
              <a:gd name="connsiteX124" fmla="*/ 707471 w 1605470"/>
              <a:gd name="connsiteY124" fmla="*/ 3106272 h 6858000"/>
              <a:gd name="connsiteX125" fmla="*/ 680201 w 1605470"/>
              <a:gd name="connsiteY125" fmla="*/ 2958185 h 6858000"/>
              <a:gd name="connsiteX126" fmla="*/ 622815 w 1605470"/>
              <a:gd name="connsiteY126" fmla="*/ 2762989 h 6858000"/>
              <a:gd name="connsiteX127" fmla="*/ 571733 w 1605470"/>
              <a:gd name="connsiteY127" fmla="*/ 2554718 h 6858000"/>
              <a:gd name="connsiteX128" fmla="*/ 551827 w 1605470"/>
              <a:gd name="connsiteY128" fmla="*/ 2485734 h 6858000"/>
              <a:gd name="connsiteX129" fmla="*/ 542550 w 1605470"/>
              <a:gd name="connsiteY129" fmla="*/ 2447068 h 6858000"/>
              <a:gd name="connsiteX130" fmla="*/ 529511 w 1605470"/>
              <a:gd name="connsiteY130" fmla="*/ 2425819 h 6858000"/>
              <a:gd name="connsiteX131" fmla="*/ 528878 w 1605470"/>
              <a:gd name="connsiteY131" fmla="*/ 2408971 h 6858000"/>
              <a:gd name="connsiteX132" fmla="*/ 535510 w 1605470"/>
              <a:gd name="connsiteY132" fmla="*/ 2402874 h 6858000"/>
              <a:gd name="connsiteX133" fmla="*/ 538122 w 1605470"/>
              <a:gd name="connsiteY133" fmla="*/ 2381443 h 6858000"/>
              <a:gd name="connsiteX134" fmla="*/ 514451 w 1605470"/>
              <a:gd name="connsiteY134" fmla="*/ 2261920 h 6858000"/>
              <a:gd name="connsiteX135" fmla="*/ 486968 w 1605470"/>
              <a:gd name="connsiteY135" fmla="*/ 2182937 h 6858000"/>
              <a:gd name="connsiteX136" fmla="*/ 488555 w 1605470"/>
              <a:gd name="connsiteY136" fmla="*/ 2155135 h 6858000"/>
              <a:gd name="connsiteX137" fmla="*/ 486013 w 1605470"/>
              <a:gd name="connsiteY137" fmla="*/ 2118008 h 6858000"/>
              <a:gd name="connsiteX138" fmla="*/ 487006 w 1605470"/>
              <a:gd name="connsiteY138" fmla="*/ 2050531 h 6858000"/>
              <a:gd name="connsiteX139" fmla="*/ 478812 w 1605470"/>
              <a:gd name="connsiteY139" fmla="*/ 1963269 h 6858000"/>
              <a:gd name="connsiteX140" fmla="*/ 442619 w 1605470"/>
              <a:gd name="connsiteY140" fmla="*/ 1910499 h 6858000"/>
              <a:gd name="connsiteX141" fmla="*/ 446785 w 1605470"/>
              <a:gd name="connsiteY141" fmla="*/ 1903212 h 6858000"/>
              <a:gd name="connsiteX142" fmla="*/ 436547 w 1605470"/>
              <a:gd name="connsiteY142" fmla="*/ 1861531 h 6858000"/>
              <a:gd name="connsiteX143" fmla="*/ 390346 w 1605470"/>
              <a:gd name="connsiteY143" fmla="*/ 1732919 h 6858000"/>
              <a:gd name="connsiteX144" fmla="*/ 362657 w 1605470"/>
              <a:gd name="connsiteY144" fmla="*/ 1663540 h 6858000"/>
              <a:gd name="connsiteX145" fmla="*/ 361783 w 1605470"/>
              <a:gd name="connsiteY145" fmla="*/ 1615777 h 6858000"/>
              <a:gd name="connsiteX146" fmla="*/ 342578 w 1605470"/>
              <a:gd name="connsiteY146" fmla="*/ 1563678 h 6858000"/>
              <a:gd name="connsiteX147" fmla="*/ 355658 w 1605470"/>
              <a:gd name="connsiteY147" fmla="*/ 1519474 h 6858000"/>
              <a:gd name="connsiteX148" fmla="*/ 348400 w 1605470"/>
              <a:gd name="connsiteY148" fmla="*/ 1477995 h 6858000"/>
              <a:gd name="connsiteX149" fmla="*/ 334485 w 1605470"/>
              <a:gd name="connsiteY149" fmla="*/ 1373769 h 6858000"/>
              <a:gd name="connsiteX150" fmla="*/ 342792 w 1605470"/>
              <a:gd name="connsiteY150" fmla="*/ 1307086 h 6858000"/>
              <a:gd name="connsiteX151" fmla="*/ 343980 w 1605470"/>
              <a:gd name="connsiteY151" fmla="*/ 1189033 h 6858000"/>
              <a:gd name="connsiteX152" fmla="*/ 348665 w 1605470"/>
              <a:gd name="connsiteY152" fmla="*/ 1168288 h 6858000"/>
              <a:gd name="connsiteX153" fmla="*/ 340947 w 1605470"/>
              <a:gd name="connsiteY153" fmla="*/ 1142577 h 6858000"/>
              <a:gd name="connsiteX154" fmla="*/ 330253 w 1605470"/>
              <a:gd name="connsiteY154" fmla="*/ 1088484 h 6858000"/>
              <a:gd name="connsiteX155" fmla="*/ 318989 w 1605470"/>
              <a:gd name="connsiteY155" fmla="*/ 1016103 h 6858000"/>
              <a:gd name="connsiteX156" fmla="*/ 320445 w 1605470"/>
              <a:gd name="connsiteY156" fmla="*/ 932283 h 6858000"/>
              <a:gd name="connsiteX157" fmla="*/ 322681 w 1605470"/>
              <a:gd name="connsiteY157" fmla="*/ 915925 h 6858000"/>
              <a:gd name="connsiteX158" fmla="*/ 315310 w 1605470"/>
              <a:gd name="connsiteY158" fmla="*/ 896999 h 6858000"/>
              <a:gd name="connsiteX159" fmla="*/ 284718 w 1605470"/>
              <a:gd name="connsiteY159" fmla="*/ 821517 h 6858000"/>
              <a:gd name="connsiteX160" fmla="*/ 263668 w 1605470"/>
              <a:gd name="connsiteY160" fmla="*/ 751353 h 6858000"/>
              <a:gd name="connsiteX161" fmla="*/ 263226 w 1605470"/>
              <a:gd name="connsiteY161" fmla="*/ 721230 h 6858000"/>
              <a:gd name="connsiteX162" fmla="*/ 248897 w 1605470"/>
              <a:gd name="connsiteY162" fmla="*/ 681659 h 6858000"/>
              <a:gd name="connsiteX163" fmla="*/ 234316 w 1605470"/>
              <a:gd name="connsiteY163" fmla="*/ 635218 h 6858000"/>
              <a:gd name="connsiteX164" fmla="*/ 239327 w 1605470"/>
              <a:gd name="connsiteY164" fmla="*/ 613763 h 6858000"/>
              <a:gd name="connsiteX165" fmla="*/ 225269 w 1605470"/>
              <a:gd name="connsiteY165" fmla="*/ 598582 h 6858000"/>
              <a:gd name="connsiteX166" fmla="*/ 224950 w 1605470"/>
              <a:gd name="connsiteY166" fmla="*/ 576846 h 6858000"/>
              <a:gd name="connsiteX167" fmla="*/ 204576 w 1605470"/>
              <a:gd name="connsiteY167" fmla="*/ 530055 h 6858000"/>
              <a:gd name="connsiteX168" fmla="*/ 219064 w 1605470"/>
              <a:gd name="connsiteY168" fmla="*/ 469651 h 6858000"/>
              <a:gd name="connsiteX169" fmla="*/ 195012 w 1605470"/>
              <a:gd name="connsiteY169" fmla="*/ 448559 h 6858000"/>
              <a:gd name="connsiteX170" fmla="*/ 201434 w 1605470"/>
              <a:gd name="connsiteY170" fmla="*/ 441529 h 6858000"/>
              <a:gd name="connsiteX171" fmla="*/ 200655 w 1605470"/>
              <a:gd name="connsiteY171" fmla="*/ 428927 h 6858000"/>
              <a:gd name="connsiteX172" fmla="*/ 190059 w 1605470"/>
              <a:gd name="connsiteY172" fmla="*/ 430161 h 6858000"/>
              <a:gd name="connsiteX173" fmla="*/ 167079 w 1605470"/>
              <a:gd name="connsiteY173" fmla="*/ 367211 h 6858000"/>
              <a:gd name="connsiteX174" fmla="*/ 124571 w 1605470"/>
              <a:gd name="connsiteY174" fmla="*/ 302178 h 6858000"/>
              <a:gd name="connsiteX175" fmla="*/ 103243 w 1605470"/>
              <a:gd name="connsiteY175" fmla="*/ 211375 h 6858000"/>
              <a:gd name="connsiteX176" fmla="*/ 94571 w 1605470"/>
              <a:gd name="connsiteY176" fmla="*/ 184179 h 6858000"/>
              <a:gd name="connsiteX177" fmla="*/ 13437 w 1605470"/>
              <a:gd name="connsiteY177" fmla="*/ 19287 h 6858000"/>
              <a:gd name="connsiteX178" fmla="*/ 0 w 1605470"/>
              <a:gd name="connsiteY17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10261 w 1605470"/>
              <a:gd name="connsiteY37" fmla="*/ 5634527 h 6858000"/>
              <a:gd name="connsiteX38" fmla="*/ 523992 w 1605470"/>
              <a:gd name="connsiteY38" fmla="*/ 5619557 h 6858000"/>
              <a:gd name="connsiteX39" fmla="*/ 531653 w 1605470"/>
              <a:gd name="connsiteY39" fmla="*/ 5604904 h 6858000"/>
              <a:gd name="connsiteX40" fmla="*/ 539863 w 1605470"/>
              <a:gd name="connsiteY40" fmla="*/ 5604298 h 6858000"/>
              <a:gd name="connsiteX41" fmla="*/ 552319 w 1605470"/>
              <a:gd name="connsiteY41" fmla="*/ 5587997 h 6858000"/>
              <a:gd name="connsiteX42" fmla="*/ 559710 w 1605470"/>
              <a:gd name="connsiteY42" fmla="*/ 5564796 h 6858000"/>
              <a:gd name="connsiteX43" fmla="*/ 587214 w 1605470"/>
              <a:gd name="connsiteY43" fmla="*/ 5451511 h 6858000"/>
              <a:gd name="connsiteX44" fmla="*/ 608019 w 1605470"/>
              <a:gd name="connsiteY44" fmla="*/ 5385461 h 6858000"/>
              <a:gd name="connsiteX45" fmla="*/ 622750 w 1605470"/>
              <a:gd name="connsiteY45" fmla="*/ 5363084 h 6858000"/>
              <a:gd name="connsiteX46" fmla="*/ 638731 w 1605470"/>
              <a:gd name="connsiteY46" fmla="*/ 5330009 h 6858000"/>
              <a:gd name="connsiteX47" fmla="*/ 672224 w 1605470"/>
              <a:gd name="connsiteY47" fmla="*/ 5273739 h 6858000"/>
              <a:gd name="connsiteX48" fmla="*/ 681823 w 1605470"/>
              <a:gd name="connsiteY48" fmla="*/ 5241779 h 6858000"/>
              <a:gd name="connsiteX49" fmla="*/ 693049 w 1605470"/>
              <a:gd name="connsiteY49" fmla="*/ 5225268 h 6858000"/>
              <a:gd name="connsiteX50" fmla="*/ 694069 w 1605470"/>
              <a:gd name="connsiteY50" fmla="*/ 5217684 h 6858000"/>
              <a:gd name="connsiteX51" fmla="*/ 701410 w 1605470"/>
              <a:gd name="connsiteY51" fmla="*/ 5193377 h 6858000"/>
              <a:gd name="connsiteX52" fmla="*/ 704713 w 1605470"/>
              <a:gd name="connsiteY52" fmla="*/ 5179288 h 6858000"/>
              <a:gd name="connsiteX53" fmla="*/ 705697 w 1605470"/>
              <a:gd name="connsiteY53" fmla="*/ 5173621 h 6858000"/>
              <a:gd name="connsiteX54" fmla="*/ 701331 w 1605470"/>
              <a:gd name="connsiteY54" fmla="*/ 5159961 h 6858000"/>
              <a:gd name="connsiteX55" fmla="*/ 708008 w 1605470"/>
              <a:gd name="connsiteY55" fmla="*/ 5144295 h 6858000"/>
              <a:gd name="connsiteX56" fmla="*/ 704941 w 1605470"/>
              <a:gd name="connsiteY56" fmla="*/ 5125185 h 6858000"/>
              <a:gd name="connsiteX57" fmla="*/ 711771 w 1605470"/>
              <a:gd name="connsiteY57" fmla="*/ 5121884 h 6858000"/>
              <a:gd name="connsiteX58" fmla="*/ 721092 w 1605470"/>
              <a:gd name="connsiteY58" fmla="*/ 5108383 h 6858000"/>
              <a:gd name="connsiteX59" fmla="*/ 717045 w 1605470"/>
              <a:gd name="connsiteY59" fmla="*/ 5094705 h 6858000"/>
              <a:gd name="connsiteX60" fmla="*/ 718807 w 1605470"/>
              <a:gd name="connsiteY60" fmla="*/ 5067850 h 6858000"/>
              <a:gd name="connsiteX61" fmla="*/ 721538 w 1605470"/>
              <a:gd name="connsiteY61" fmla="*/ 5060861 h 6858000"/>
              <a:gd name="connsiteX62" fmla="*/ 718242 w 1605470"/>
              <a:gd name="connsiteY62" fmla="*/ 5034192 h 6858000"/>
              <a:gd name="connsiteX63" fmla="*/ 719796 w 1605470"/>
              <a:gd name="connsiteY63" fmla="*/ 4993030 h 6858000"/>
              <a:gd name="connsiteX64" fmla="*/ 726705 w 1605470"/>
              <a:gd name="connsiteY64" fmla="*/ 4946844 h 6858000"/>
              <a:gd name="connsiteX65" fmla="*/ 722561 w 1605470"/>
              <a:gd name="connsiteY65" fmla="*/ 4932692 h 6858000"/>
              <a:gd name="connsiteX66" fmla="*/ 724935 w 1605470"/>
              <a:gd name="connsiteY66" fmla="*/ 4821504 h 6858000"/>
              <a:gd name="connsiteX67" fmla="*/ 732118 w 1605470"/>
              <a:gd name="connsiteY67" fmla="*/ 4801535 h 6858000"/>
              <a:gd name="connsiteX68" fmla="*/ 739787 w 1605470"/>
              <a:gd name="connsiteY68" fmla="*/ 4797794 h 6858000"/>
              <a:gd name="connsiteX69" fmla="*/ 741081 w 1605470"/>
              <a:gd name="connsiteY69" fmla="*/ 4784526 h 6858000"/>
              <a:gd name="connsiteX70" fmla="*/ 742865 w 1605470"/>
              <a:gd name="connsiteY70" fmla="*/ 4781211 h 6858000"/>
              <a:gd name="connsiteX71" fmla="*/ 751652 w 1605470"/>
              <a:gd name="connsiteY71" fmla="*/ 4761984 h 6858000"/>
              <a:gd name="connsiteX72" fmla="*/ 747700 w 1605470"/>
              <a:gd name="connsiteY72" fmla="*/ 4690749 h 6858000"/>
              <a:gd name="connsiteX73" fmla="*/ 743180 w 1605470"/>
              <a:gd name="connsiteY73" fmla="*/ 4613201 h 6858000"/>
              <a:gd name="connsiteX74" fmla="*/ 738263 w 1605470"/>
              <a:gd name="connsiteY74" fmla="*/ 4444346 h 6858000"/>
              <a:gd name="connsiteX75" fmla="*/ 756542 w 1605470"/>
              <a:gd name="connsiteY75" fmla="*/ 4350346 h 6858000"/>
              <a:gd name="connsiteX76" fmla="*/ 715481 w 1605470"/>
              <a:gd name="connsiteY76" fmla="*/ 4214165 h 6858000"/>
              <a:gd name="connsiteX77" fmla="*/ 719554 w 1605470"/>
              <a:gd name="connsiteY77" fmla="*/ 4090296 h 6858000"/>
              <a:gd name="connsiteX78" fmla="*/ 704810 w 1605470"/>
              <a:gd name="connsiteY78" fmla="*/ 4033999 h 6858000"/>
              <a:gd name="connsiteX79" fmla="*/ 705959 w 1605470"/>
              <a:gd name="connsiteY79" fmla="*/ 4031933 h 6858000"/>
              <a:gd name="connsiteX80" fmla="*/ 704535 w 1605470"/>
              <a:gd name="connsiteY80" fmla="*/ 4013953 h 6858000"/>
              <a:gd name="connsiteX81" fmla="*/ 700443 w 1605470"/>
              <a:gd name="connsiteY81" fmla="*/ 4010511 h 6858000"/>
              <a:gd name="connsiteX82" fmla="*/ 698282 w 1605470"/>
              <a:gd name="connsiteY82" fmla="*/ 3998331 h 6858000"/>
              <a:gd name="connsiteX83" fmla="*/ 690830 w 1605470"/>
              <a:gd name="connsiteY83" fmla="*/ 3974753 h 6858000"/>
              <a:gd name="connsiteX84" fmla="*/ 692428 w 1605470"/>
              <a:gd name="connsiteY84" fmla="*/ 3969950 h 6858000"/>
              <a:gd name="connsiteX85" fmla="*/ 685850 w 1605470"/>
              <a:gd name="connsiteY85" fmla="*/ 3933779 h 6858000"/>
              <a:gd name="connsiteX86" fmla="*/ 687181 w 1605470"/>
              <a:gd name="connsiteY86" fmla="*/ 3933093 h 6858000"/>
              <a:gd name="connsiteX87" fmla="*/ 691535 w 1605470"/>
              <a:gd name="connsiteY87" fmla="*/ 3922082 h 6858000"/>
              <a:gd name="connsiteX88" fmla="*/ 696613 w 1605470"/>
              <a:gd name="connsiteY88" fmla="*/ 3901461 h 6858000"/>
              <a:gd name="connsiteX89" fmla="*/ 719207 w 1605470"/>
              <a:gd name="connsiteY89" fmla="*/ 3813873 h 6858000"/>
              <a:gd name="connsiteX90" fmla="*/ 718632 w 1605470"/>
              <a:gd name="connsiteY90" fmla="*/ 3806161 h 6858000"/>
              <a:gd name="connsiteX91" fmla="*/ 718939 w 1605470"/>
              <a:gd name="connsiteY91" fmla="*/ 3805957 h 6858000"/>
              <a:gd name="connsiteX92" fmla="*/ 718966 w 1605470"/>
              <a:gd name="connsiteY92" fmla="*/ 3797724 h 6858000"/>
              <a:gd name="connsiteX93" fmla="*/ 717581 w 1605470"/>
              <a:gd name="connsiteY93" fmla="*/ 3792098 h 6858000"/>
              <a:gd name="connsiteX94" fmla="*/ 716465 w 1605470"/>
              <a:gd name="connsiteY94" fmla="*/ 3777135 h 6858000"/>
              <a:gd name="connsiteX95" fmla="*/ 718198 w 1605470"/>
              <a:gd name="connsiteY95" fmla="*/ 3771656 h 6858000"/>
              <a:gd name="connsiteX96" fmla="*/ 721941 w 1605470"/>
              <a:gd name="connsiteY96" fmla="*/ 3769007 h 6858000"/>
              <a:gd name="connsiteX97" fmla="*/ 721407 w 1605470"/>
              <a:gd name="connsiteY97" fmla="*/ 3767709 h 6858000"/>
              <a:gd name="connsiteX98" fmla="*/ 730103 w 1605470"/>
              <a:gd name="connsiteY98" fmla="*/ 3738082 h 6858000"/>
              <a:gd name="connsiteX99" fmla="*/ 737449 w 1605470"/>
              <a:gd name="connsiteY99" fmla="*/ 3673397 h 6858000"/>
              <a:gd name="connsiteX100" fmla="*/ 736745 w 1605470"/>
              <a:gd name="connsiteY100" fmla="*/ 3637109 h 6858000"/>
              <a:gd name="connsiteX101" fmla="*/ 740188 w 1605470"/>
              <a:gd name="connsiteY101" fmla="*/ 3536883 h 6858000"/>
              <a:gd name="connsiteX102" fmla="*/ 747726 w 1605470"/>
              <a:gd name="connsiteY102" fmla="*/ 3435652 h 6858000"/>
              <a:gd name="connsiteX103" fmla="*/ 774383 w 1605470"/>
              <a:gd name="connsiteY103" fmla="*/ 3381564 h 6858000"/>
              <a:gd name="connsiteX104" fmla="*/ 774870 w 1605470"/>
              <a:gd name="connsiteY104" fmla="*/ 3375761 h 6858000"/>
              <a:gd name="connsiteX105" fmla="*/ 770510 w 1605470"/>
              <a:gd name="connsiteY105" fmla="*/ 3361844 h 6858000"/>
              <a:gd name="connsiteX106" fmla="*/ 767933 w 1605470"/>
              <a:gd name="connsiteY106" fmla="*/ 3356929 h 6858000"/>
              <a:gd name="connsiteX107" fmla="*/ 766158 w 1605470"/>
              <a:gd name="connsiteY107" fmla="*/ 3349058 h 6858000"/>
              <a:gd name="connsiteX108" fmla="*/ 766414 w 1605470"/>
              <a:gd name="connsiteY108" fmla="*/ 3348763 h 6858000"/>
              <a:gd name="connsiteX109" fmla="*/ 764166 w 1605470"/>
              <a:gd name="connsiteY109" fmla="*/ 3341588 h 6858000"/>
              <a:gd name="connsiteX110" fmla="*/ 749397 w 1605470"/>
              <a:gd name="connsiteY110" fmla="*/ 3307769 h 6858000"/>
              <a:gd name="connsiteX111" fmla="*/ 766960 w 1605470"/>
              <a:gd name="connsiteY111" fmla="*/ 3250522 h 6858000"/>
              <a:gd name="connsiteX112" fmla="*/ 767385 w 1605470"/>
              <a:gd name="connsiteY112" fmla="*/ 3229163 h 6858000"/>
              <a:gd name="connsiteX113" fmla="*/ 769208 w 1605470"/>
              <a:gd name="connsiteY113" fmla="*/ 3217217 h 6858000"/>
              <a:gd name="connsiteX114" fmla="*/ 770350 w 1605470"/>
              <a:gd name="connsiteY114" fmla="*/ 3216125 h 6858000"/>
              <a:gd name="connsiteX115" fmla="*/ 756043 w 1605470"/>
              <a:gd name="connsiteY115" fmla="*/ 3183755 h 6858000"/>
              <a:gd name="connsiteX116" fmla="*/ 756544 w 1605470"/>
              <a:gd name="connsiteY116" fmla="*/ 3178642 h 6858000"/>
              <a:gd name="connsiteX117" fmla="*/ 744144 w 1605470"/>
              <a:gd name="connsiteY117" fmla="*/ 3158586 h 6858000"/>
              <a:gd name="connsiteX118" fmla="*/ 739378 w 1605470"/>
              <a:gd name="connsiteY118" fmla="*/ 3147669 h 6858000"/>
              <a:gd name="connsiteX119" fmla="*/ 734648 w 1605470"/>
              <a:gd name="connsiteY119" fmla="*/ 3145733 h 6858000"/>
              <a:gd name="connsiteX120" fmla="*/ 729329 w 1605470"/>
              <a:gd name="connsiteY120" fmla="*/ 3129034 h 6858000"/>
              <a:gd name="connsiteX121" fmla="*/ 729994 w 1605470"/>
              <a:gd name="connsiteY121" fmla="*/ 3126682 h 6858000"/>
              <a:gd name="connsiteX122" fmla="*/ 720862 w 1605470"/>
              <a:gd name="connsiteY122" fmla="*/ 3114519 h 6858000"/>
              <a:gd name="connsiteX123" fmla="*/ 707471 w 1605470"/>
              <a:gd name="connsiteY123" fmla="*/ 3106272 h 6858000"/>
              <a:gd name="connsiteX124" fmla="*/ 680201 w 1605470"/>
              <a:gd name="connsiteY124" fmla="*/ 2958185 h 6858000"/>
              <a:gd name="connsiteX125" fmla="*/ 622815 w 1605470"/>
              <a:gd name="connsiteY125" fmla="*/ 2762989 h 6858000"/>
              <a:gd name="connsiteX126" fmla="*/ 571733 w 1605470"/>
              <a:gd name="connsiteY126" fmla="*/ 2554718 h 6858000"/>
              <a:gd name="connsiteX127" fmla="*/ 551827 w 1605470"/>
              <a:gd name="connsiteY127" fmla="*/ 2485734 h 6858000"/>
              <a:gd name="connsiteX128" fmla="*/ 542550 w 1605470"/>
              <a:gd name="connsiteY128" fmla="*/ 2447068 h 6858000"/>
              <a:gd name="connsiteX129" fmla="*/ 529511 w 1605470"/>
              <a:gd name="connsiteY129" fmla="*/ 2425819 h 6858000"/>
              <a:gd name="connsiteX130" fmla="*/ 528878 w 1605470"/>
              <a:gd name="connsiteY130" fmla="*/ 2408971 h 6858000"/>
              <a:gd name="connsiteX131" fmla="*/ 535510 w 1605470"/>
              <a:gd name="connsiteY131" fmla="*/ 2402874 h 6858000"/>
              <a:gd name="connsiteX132" fmla="*/ 538122 w 1605470"/>
              <a:gd name="connsiteY132" fmla="*/ 2381443 h 6858000"/>
              <a:gd name="connsiteX133" fmla="*/ 514451 w 1605470"/>
              <a:gd name="connsiteY133" fmla="*/ 2261920 h 6858000"/>
              <a:gd name="connsiteX134" fmla="*/ 486968 w 1605470"/>
              <a:gd name="connsiteY134" fmla="*/ 2182937 h 6858000"/>
              <a:gd name="connsiteX135" fmla="*/ 488555 w 1605470"/>
              <a:gd name="connsiteY135" fmla="*/ 2155135 h 6858000"/>
              <a:gd name="connsiteX136" fmla="*/ 486013 w 1605470"/>
              <a:gd name="connsiteY136" fmla="*/ 2118008 h 6858000"/>
              <a:gd name="connsiteX137" fmla="*/ 487006 w 1605470"/>
              <a:gd name="connsiteY137" fmla="*/ 2050531 h 6858000"/>
              <a:gd name="connsiteX138" fmla="*/ 478812 w 1605470"/>
              <a:gd name="connsiteY138" fmla="*/ 1963269 h 6858000"/>
              <a:gd name="connsiteX139" fmla="*/ 442619 w 1605470"/>
              <a:gd name="connsiteY139" fmla="*/ 1910499 h 6858000"/>
              <a:gd name="connsiteX140" fmla="*/ 446785 w 1605470"/>
              <a:gd name="connsiteY140" fmla="*/ 1903212 h 6858000"/>
              <a:gd name="connsiteX141" fmla="*/ 436547 w 1605470"/>
              <a:gd name="connsiteY141" fmla="*/ 1861531 h 6858000"/>
              <a:gd name="connsiteX142" fmla="*/ 390346 w 1605470"/>
              <a:gd name="connsiteY142" fmla="*/ 1732919 h 6858000"/>
              <a:gd name="connsiteX143" fmla="*/ 362657 w 1605470"/>
              <a:gd name="connsiteY143" fmla="*/ 1663540 h 6858000"/>
              <a:gd name="connsiteX144" fmla="*/ 361783 w 1605470"/>
              <a:gd name="connsiteY144" fmla="*/ 1615777 h 6858000"/>
              <a:gd name="connsiteX145" fmla="*/ 342578 w 1605470"/>
              <a:gd name="connsiteY145" fmla="*/ 1563678 h 6858000"/>
              <a:gd name="connsiteX146" fmla="*/ 355658 w 1605470"/>
              <a:gd name="connsiteY146" fmla="*/ 1519474 h 6858000"/>
              <a:gd name="connsiteX147" fmla="*/ 348400 w 1605470"/>
              <a:gd name="connsiteY147" fmla="*/ 1477995 h 6858000"/>
              <a:gd name="connsiteX148" fmla="*/ 334485 w 1605470"/>
              <a:gd name="connsiteY148" fmla="*/ 1373769 h 6858000"/>
              <a:gd name="connsiteX149" fmla="*/ 342792 w 1605470"/>
              <a:gd name="connsiteY149" fmla="*/ 1307086 h 6858000"/>
              <a:gd name="connsiteX150" fmla="*/ 343980 w 1605470"/>
              <a:gd name="connsiteY150" fmla="*/ 1189033 h 6858000"/>
              <a:gd name="connsiteX151" fmla="*/ 348665 w 1605470"/>
              <a:gd name="connsiteY151" fmla="*/ 1168288 h 6858000"/>
              <a:gd name="connsiteX152" fmla="*/ 340947 w 1605470"/>
              <a:gd name="connsiteY152" fmla="*/ 1142577 h 6858000"/>
              <a:gd name="connsiteX153" fmla="*/ 330253 w 1605470"/>
              <a:gd name="connsiteY153" fmla="*/ 1088484 h 6858000"/>
              <a:gd name="connsiteX154" fmla="*/ 318989 w 1605470"/>
              <a:gd name="connsiteY154" fmla="*/ 1016103 h 6858000"/>
              <a:gd name="connsiteX155" fmla="*/ 320445 w 1605470"/>
              <a:gd name="connsiteY155" fmla="*/ 932283 h 6858000"/>
              <a:gd name="connsiteX156" fmla="*/ 322681 w 1605470"/>
              <a:gd name="connsiteY156" fmla="*/ 915925 h 6858000"/>
              <a:gd name="connsiteX157" fmla="*/ 315310 w 1605470"/>
              <a:gd name="connsiteY157" fmla="*/ 896999 h 6858000"/>
              <a:gd name="connsiteX158" fmla="*/ 284718 w 1605470"/>
              <a:gd name="connsiteY158" fmla="*/ 821517 h 6858000"/>
              <a:gd name="connsiteX159" fmla="*/ 263668 w 1605470"/>
              <a:gd name="connsiteY159" fmla="*/ 751353 h 6858000"/>
              <a:gd name="connsiteX160" fmla="*/ 263226 w 1605470"/>
              <a:gd name="connsiteY160" fmla="*/ 721230 h 6858000"/>
              <a:gd name="connsiteX161" fmla="*/ 248897 w 1605470"/>
              <a:gd name="connsiteY161" fmla="*/ 681659 h 6858000"/>
              <a:gd name="connsiteX162" fmla="*/ 234316 w 1605470"/>
              <a:gd name="connsiteY162" fmla="*/ 635218 h 6858000"/>
              <a:gd name="connsiteX163" fmla="*/ 239327 w 1605470"/>
              <a:gd name="connsiteY163" fmla="*/ 613763 h 6858000"/>
              <a:gd name="connsiteX164" fmla="*/ 225269 w 1605470"/>
              <a:gd name="connsiteY164" fmla="*/ 598582 h 6858000"/>
              <a:gd name="connsiteX165" fmla="*/ 224950 w 1605470"/>
              <a:gd name="connsiteY165" fmla="*/ 576846 h 6858000"/>
              <a:gd name="connsiteX166" fmla="*/ 204576 w 1605470"/>
              <a:gd name="connsiteY166" fmla="*/ 530055 h 6858000"/>
              <a:gd name="connsiteX167" fmla="*/ 219064 w 1605470"/>
              <a:gd name="connsiteY167" fmla="*/ 469651 h 6858000"/>
              <a:gd name="connsiteX168" fmla="*/ 195012 w 1605470"/>
              <a:gd name="connsiteY168" fmla="*/ 448559 h 6858000"/>
              <a:gd name="connsiteX169" fmla="*/ 201434 w 1605470"/>
              <a:gd name="connsiteY169" fmla="*/ 441529 h 6858000"/>
              <a:gd name="connsiteX170" fmla="*/ 200655 w 1605470"/>
              <a:gd name="connsiteY170" fmla="*/ 428927 h 6858000"/>
              <a:gd name="connsiteX171" fmla="*/ 190059 w 1605470"/>
              <a:gd name="connsiteY171" fmla="*/ 430161 h 6858000"/>
              <a:gd name="connsiteX172" fmla="*/ 167079 w 1605470"/>
              <a:gd name="connsiteY172" fmla="*/ 367211 h 6858000"/>
              <a:gd name="connsiteX173" fmla="*/ 124571 w 1605470"/>
              <a:gd name="connsiteY173" fmla="*/ 302178 h 6858000"/>
              <a:gd name="connsiteX174" fmla="*/ 103243 w 1605470"/>
              <a:gd name="connsiteY174" fmla="*/ 211375 h 6858000"/>
              <a:gd name="connsiteX175" fmla="*/ 94571 w 1605470"/>
              <a:gd name="connsiteY175" fmla="*/ 184179 h 6858000"/>
              <a:gd name="connsiteX176" fmla="*/ 13437 w 1605470"/>
              <a:gd name="connsiteY176" fmla="*/ 19287 h 6858000"/>
              <a:gd name="connsiteX177" fmla="*/ 0 w 1605470"/>
              <a:gd name="connsiteY177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59710 w 1605470"/>
              <a:gd name="connsiteY41" fmla="*/ 5564796 h 6858000"/>
              <a:gd name="connsiteX42" fmla="*/ 587214 w 1605470"/>
              <a:gd name="connsiteY42" fmla="*/ 5451511 h 6858000"/>
              <a:gd name="connsiteX43" fmla="*/ 608019 w 1605470"/>
              <a:gd name="connsiteY43" fmla="*/ 5385461 h 6858000"/>
              <a:gd name="connsiteX44" fmla="*/ 622750 w 1605470"/>
              <a:gd name="connsiteY44" fmla="*/ 5363084 h 6858000"/>
              <a:gd name="connsiteX45" fmla="*/ 638731 w 1605470"/>
              <a:gd name="connsiteY45" fmla="*/ 5330009 h 6858000"/>
              <a:gd name="connsiteX46" fmla="*/ 672224 w 1605470"/>
              <a:gd name="connsiteY46" fmla="*/ 5273739 h 6858000"/>
              <a:gd name="connsiteX47" fmla="*/ 681823 w 1605470"/>
              <a:gd name="connsiteY47" fmla="*/ 5241779 h 6858000"/>
              <a:gd name="connsiteX48" fmla="*/ 693049 w 1605470"/>
              <a:gd name="connsiteY48" fmla="*/ 5225268 h 6858000"/>
              <a:gd name="connsiteX49" fmla="*/ 694069 w 1605470"/>
              <a:gd name="connsiteY49" fmla="*/ 5217684 h 6858000"/>
              <a:gd name="connsiteX50" fmla="*/ 701410 w 1605470"/>
              <a:gd name="connsiteY50" fmla="*/ 5193377 h 6858000"/>
              <a:gd name="connsiteX51" fmla="*/ 704713 w 1605470"/>
              <a:gd name="connsiteY51" fmla="*/ 5179288 h 6858000"/>
              <a:gd name="connsiteX52" fmla="*/ 705697 w 1605470"/>
              <a:gd name="connsiteY52" fmla="*/ 5173621 h 6858000"/>
              <a:gd name="connsiteX53" fmla="*/ 701331 w 1605470"/>
              <a:gd name="connsiteY53" fmla="*/ 5159961 h 6858000"/>
              <a:gd name="connsiteX54" fmla="*/ 708008 w 1605470"/>
              <a:gd name="connsiteY54" fmla="*/ 5144295 h 6858000"/>
              <a:gd name="connsiteX55" fmla="*/ 704941 w 1605470"/>
              <a:gd name="connsiteY55" fmla="*/ 5125185 h 6858000"/>
              <a:gd name="connsiteX56" fmla="*/ 711771 w 1605470"/>
              <a:gd name="connsiteY56" fmla="*/ 5121884 h 6858000"/>
              <a:gd name="connsiteX57" fmla="*/ 721092 w 1605470"/>
              <a:gd name="connsiteY57" fmla="*/ 5108383 h 6858000"/>
              <a:gd name="connsiteX58" fmla="*/ 717045 w 1605470"/>
              <a:gd name="connsiteY58" fmla="*/ 5094705 h 6858000"/>
              <a:gd name="connsiteX59" fmla="*/ 718807 w 1605470"/>
              <a:gd name="connsiteY59" fmla="*/ 5067850 h 6858000"/>
              <a:gd name="connsiteX60" fmla="*/ 721538 w 1605470"/>
              <a:gd name="connsiteY60" fmla="*/ 5060861 h 6858000"/>
              <a:gd name="connsiteX61" fmla="*/ 718242 w 1605470"/>
              <a:gd name="connsiteY61" fmla="*/ 5034192 h 6858000"/>
              <a:gd name="connsiteX62" fmla="*/ 719796 w 1605470"/>
              <a:gd name="connsiteY62" fmla="*/ 4993030 h 6858000"/>
              <a:gd name="connsiteX63" fmla="*/ 726705 w 1605470"/>
              <a:gd name="connsiteY63" fmla="*/ 4946844 h 6858000"/>
              <a:gd name="connsiteX64" fmla="*/ 722561 w 1605470"/>
              <a:gd name="connsiteY64" fmla="*/ 4932692 h 6858000"/>
              <a:gd name="connsiteX65" fmla="*/ 724935 w 1605470"/>
              <a:gd name="connsiteY65" fmla="*/ 4821504 h 6858000"/>
              <a:gd name="connsiteX66" fmla="*/ 732118 w 1605470"/>
              <a:gd name="connsiteY66" fmla="*/ 4801535 h 6858000"/>
              <a:gd name="connsiteX67" fmla="*/ 739787 w 1605470"/>
              <a:gd name="connsiteY67" fmla="*/ 4797794 h 6858000"/>
              <a:gd name="connsiteX68" fmla="*/ 741081 w 1605470"/>
              <a:gd name="connsiteY68" fmla="*/ 4784526 h 6858000"/>
              <a:gd name="connsiteX69" fmla="*/ 742865 w 1605470"/>
              <a:gd name="connsiteY69" fmla="*/ 4781211 h 6858000"/>
              <a:gd name="connsiteX70" fmla="*/ 751652 w 1605470"/>
              <a:gd name="connsiteY70" fmla="*/ 4761984 h 6858000"/>
              <a:gd name="connsiteX71" fmla="*/ 747700 w 1605470"/>
              <a:gd name="connsiteY71" fmla="*/ 4690749 h 6858000"/>
              <a:gd name="connsiteX72" fmla="*/ 743180 w 1605470"/>
              <a:gd name="connsiteY72" fmla="*/ 4613201 h 6858000"/>
              <a:gd name="connsiteX73" fmla="*/ 738263 w 1605470"/>
              <a:gd name="connsiteY73" fmla="*/ 4444346 h 6858000"/>
              <a:gd name="connsiteX74" fmla="*/ 756542 w 1605470"/>
              <a:gd name="connsiteY74" fmla="*/ 4350346 h 6858000"/>
              <a:gd name="connsiteX75" fmla="*/ 715481 w 1605470"/>
              <a:gd name="connsiteY75" fmla="*/ 4214165 h 6858000"/>
              <a:gd name="connsiteX76" fmla="*/ 719554 w 1605470"/>
              <a:gd name="connsiteY76" fmla="*/ 4090296 h 6858000"/>
              <a:gd name="connsiteX77" fmla="*/ 704810 w 1605470"/>
              <a:gd name="connsiteY77" fmla="*/ 4033999 h 6858000"/>
              <a:gd name="connsiteX78" fmla="*/ 705959 w 1605470"/>
              <a:gd name="connsiteY78" fmla="*/ 4031933 h 6858000"/>
              <a:gd name="connsiteX79" fmla="*/ 704535 w 1605470"/>
              <a:gd name="connsiteY79" fmla="*/ 4013953 h 6858000"/>
              <a:gd name="connsiteX80" fmla="*/ 700443 w 1605470"/>
              <a:gd name="connsiteY80" fmla="*/ 4010511 h 6858000"/>
              <a:gd name="connsiteX81" fmla="*/ 698282 w 1605470"/>
              <a:gd name="connsiteY81" fmla="*/ 3998331 h 6858000"/>
              <a:gd name="connsiteX82" fmla="*/ 690830 w 1605470"/>
              <a:gd name="connsiteY82" fmla="*/ 3974753 h 6858000"/>
              <a:gd name="connsiteX83" fmla="*/ 692428 w 1605470"/>
              <a:gd name="connsiteY83" fmla="*/ 3969950 h 6858000"/>
              <a:gd name="connsiteX84" fmla="*/ 685850 w 1605470"/>
              <a:gd name="connsiteY84" fmla="*/ 3933779 h 6858000"/>
              <a:gd name="connsiteX85" fmla="*/ 687181 w 1605470"/>
              <a:gd name="connsiteY85" fmla="*/ 3933093 h 6858000"/>
              <a:gd name="connsiteX86" fmla="*/ 691535 w 1605470"/>
              <a:gd name="connsiteY86" fmla="*/ 3922082 h 6858000"/>
              <a:gd name="connsiteX87" fmla="*/ 696613 w 1605470"/>
              <a:gd name="connsiteY87" fmla="*/ 3901461 h 6858000"/>
              <a:gd name="connsiteX88" fmla="*/ 719207 w 1605470"/>
              <a:gd name="connsiteY88" fmla="*/ 3813873 h 6858000"/>
              <a:gd name="connsiteX89" fmla="*/ 718632 w 1605470"/>
              <a:gd name="connsiteY89" fmla="*/ 3806161 h 6858000"/>
              <a:gd name="connsiteX90" fmla="*/ 718939 w 1605470"/>
              <a:gd name="connsiteY90" fmla="*/ 3805957 h 6858000"/>
              <a:gd name="connsiteX91" fmla="*/ 718966 w 1605470"/>
              <a:gd name="connsiteY91" fmla="*/ 3797724 h 6858000"/>
              <a:gd name="connsiteX92" fmla="*/ 717581 w 1605470"/>
              <a:gd name="connsiteY92" fmla="*/ 3792098 h 6858000"/>
              <a:gd name="connsiteX93" fmla="*/ 716465 w 1605470"/>
              <a:gd name="connsiteY93" fmla="*/ 3777135 h 6858000"/>
              <a:gd name="connsiteX94" fmla="*/ 718198 w 1605470"/>
              <a:gd name="connsiteY94" fmla="*/ 3771656 h 6858000"/>
              <a:gd name="connsiteX95" fmla="*/ 721941 w 1605470"/>
              <a:gd name="connsiteY95" fmla="*/ 3769007 h 6858000"/>
              <a:gd name="connsiteX96" fmla="*/ 721407 w 1605470"/>
              <a:gd name="connsiteY96" fmla="*/ 3767709 h 6858000"/>
              <a:gd name="connsiteX97" fmla="*/ 730103 w 1605470"/>
              <a:gd name="connsiteY97" fmla="*/ 3738082 h 6858000"/>
              <a:gd name="connsiteX98" fmla="*/ 737449 w 1605470"/>
              <a:gd name="connsiteY98" fmla="*/ 3673397 h 6858000"/>
              <a:gd name="connsiteX99" fmla="*/ 736745 w 1605470"/>
              <a:gd name="connsiteY99" fmla="*/ 3637109 h 6858000"/>
              <a:gd name="connsiteX100" fmla="*/ 740188 w 1605470"/>
              <a:gd name="connsiteY100" fmla="*/ 3536883 h 6858000"/>
              <a:gd name="connsiteX101" fmla="*/ 747726 w 1605470"/>
              <a:gd name="connsiteY101" fmla="*/ 3435652 h 6858000"/>
              <a:gd name="connsiteX102" fmla="*/ 774383 w 1605470"/>
              <a:gd name="connsiteY102" fmla="*/ 3381564 h 6858000"/>
              <a:gd name="connsiteX103" fmla="*/ 774870 w 1605470"/>
              <a:gd name="connsiteY103" fmla="*/ 3375761 h 6858000"/>
              <a:gd name="connsiteX104" fmla="*/ 770510 w 1605470"/>
              <a:gd name="connsiteY104" fmla="*/ 3361844 h 6858000"/>
              <a:gd name="connsiteX105" fmla="*/ 767933 w 1605470"/>
              <a:gd name="connsiteY105" fmla="*/ 3356929 h 6858000"/>
              <a:gd name="connsiteX106" fmla="*/ 766158 w 1605470"/>
              <a:gd name="connsiteY106" fmla="*/ 3349058 h 6858000"/>
              <a:gd name="connsiteX107" fmla="*/ 766414 w 1605470"/>
              <a:gd name="connsiteY107" fmla="*/ 3348763 h 6858000"/>
              <a:gd name="connsiteX108" fmla="*/ 764166 w 1605470"/>
              <a:gd name="connsiteY108" fmla="*/ 3341588 h 6858000"/>
              <a:gd name="connsiteX109" fmla="*/ 749397 w 1605470"/>
              <a:gd name="connsiteY109" fmla="*/ 3307769 h 6858000"/>
              <a:gd name="connsiteX110" fmla="*/ 766960 w 1605470"/>
              <a:gd name="connsiteY110" fmla="*/ 3250522 h 6858000"/>
              <a:gd name="connsiteX111" fmla="*/ 767385 w 1605470"/>
              <a:gd name="connsiteY111" fmla="*/ 3229163 h 6858000"/>
              <a:gd name="connsiteX112" fmla="*/ 769208 w 1605470"/>
              <a:gd name="connsiteY112" fmla="*/ 3217217 h 6858000"/>
              <a:gd name="connsiteX113" fmla="*/ 770350 w 1605470"/>
              <a:gd name="connsiteY113" fmla="*/ 3216125 h 6858000"/>
              <a:gd name="connsiteX114" fmla="*/ 756043 w 1605470"/>
              <a:gd name="connsiteY114" fmla="*/ 3183755 h 6858000"/>
              <a:gd name="connsiteX115" fmla="*/ 756544 w 1605470"/>
              <a:gd name="connsiteY115" fmla="*/ 3178642 h 6858000"/>
              <a:gd name="connsiteX116" fmla="*/ 744144 w 1605470"/>
              <a:gd name="connsiteY116" fmla="*/ 3158586 h 6858000"/>
              <a:gd name="connsiteX117" fmla="*/ 739378 w 1605470"/>
              <a:gd name="connsiteY117" fmla="*/ 3147669 h 6858000"/>
              <a:gd name="connsiteX118" fmla="*/ 734648 w 1605470"/>
              <a:gd name="connsiteY118" fmla="*/ 3145733 h 6858000"/>
              <a:gd name="connsiteX119" fmla="*/ 729329 w 1605470"/>
              <a:gd name="connsiteY119" fmla="*/ 3129034 h 6858000"/>
              <a:gd name="connsiteX120" fmla="*/ 729994 w 1605470"/>
              <a:gd name="connsiteY120" fmla="*/ 3126682 h 6858000"/>
              <a:gd name="connsiteX121" fmla="*/ 720862 w 1605470"/>
              <a:gd name="connsiteY121" fmla="*/ 3114519 h 6858000"/>
              <a:gd name="connsiteX122" fmla="*/ 707471 w 1605470"/>
              <a:gd name="connsiteY122" fmla="*/ 3106272 h 6858000"/>
              <a:gd name="connsiteX123" fmla="*/ 680201 w 1605470"/>
              <a:gd name="connsiteY123" fmla="*/ 2958185 h 6858000"/>
              <a:gd name="connsiteX124" fmla="*/ 622815 w 1605470"/>
              <a:gd name="connsiteY124" fmla="*/ 2762989 h 6858000"/>
              <a:gd name="connsiteX125" fmla="*/ 571733 w 1605470"/>
              <a:gd name="connsiteY125" fmla="*/ 2554718 h 6858000"/>
              <a:gd name="connsiteX126" fmla="*/ 551827 w 1605470"/>
              <a:gd name="connsiteY126" fmla="*/ 2485734 h 6858000"/>
              <a:gd name="connsiteX127" fmla="*/ 542550 w 1605470"/>
              <a:gd name="connsiteY127" fmla="*/ 2447068 h 6858000"/>
              <a:gd name="connsiteX128" fmla="*/ 529511 w 1605470"/>
              <a:gd name="connsiteY128" fmla="*/ 2425819 h 6858000"/>
              <a:gd name="connsiteX129" fmla="*/ 528878 w 1605470"/>
              <a:gd name="connsiteY129" fmla="*/ 2408971 h 6858000"/>
              <a:gd name="connsiteX130" fmla="*/ 535510 w 1605470"/>
              <a:gd name="connsiteY130" fmla="*/ 2402874 h 6858000"/>
              <a:gd name="connsiteX131" fmla="*/ 538122 w 1605470"/>
              <a:gd name="connsiteY131" fmla="*/ 2381443 h 6858000"/>
              <a:gd name="connsiteX132" fmla="*/ 514451 w 1605470"/>
              <a:gd name="connsiteY132" fmla="*/ 2261920 h 6858000"/>
              <a:gd name="connsiteX133" fmla="*/ 486968 w 1605470"/>
              <a:gd name="connsiteY133" fmla="*/ 2182937 h 6858000"/>
              <a:gd name="connsiteX134" fmla="*/ 488555 w 1605470"/>
              <a:gd name="connsiteY134" fmla="*/ 2155135 h 6858000"/>
              <a:gd name="connsiteX135" fmla="*/ 486013 w 1605470"/>
              <a:gd name="connsiteY135" fmla="*/ 2118008 h 6858000"/>
              <a:gd name="connsiteX136" fmla="*/ 487006 w 1605470"/>
              <a:gd name="connsiteY136" fmla="*/ 2050531 h 6858000"/>
              <a:gd name="connsiteX137" fmla="*/ 478812 w 1605470"/>
              <a:gd name="connsiteY137" fmla="*/ 1963269 h 6858000"/>
              <a:gd name="connsiteX138" fmla="*/ 442619 w 1605470"/>
              <a:gd name="connsiteY138" fmla="*/ 1910499 h 6858000"/>
              <a:gd name="connsiteX139" fmla="*/ 446785 w 1605470"/>
              <a:gd name="connsiteY139" fmla="*/ 1903212 h 6858000"/>
              <a:gd name="connsiteX140" fmla="*/ 436547 w 1605470"/>
              <a:gd name="connsiteY140" fmla="*/ 1861531 h 6858000"/>
              <a:gd name="connsiteX141" fmla="*/ 390346 w 1605470"/>
              <a:gd name="connsiteY141" fmla="*/ 1732919 h 6858000"/>
              <a:gd name="connsiteX142" fmla="*/ 362657 w 1605470"/>
              <a:gd name="connsiteY142" fmla="*/ 1663540 h 6858000"/>
              <a:gd name="connsiteX143" fmla="*/ 361783 w 1605470"/>
              <a:gd name="connsiteY143" fmla="*/ 1615777 h 6858000"/>
              <a:gd name="connsiteX144" fmla="*/ 342578 w 1605470"/>
              <a:gd name="connsiteY144" fmla="*/ 1563678 h 6858000"/>
              <a:gd name="connsiteX145" fmla="*/ 355658 w 1605470"/>
              <a:gd name="connsiteY145" fmla="*/ 1519474 h 6858000"/>
              <a:gd name="connsiteX146" fmla="*/ 348400 w 1605470"/>
              <a:gd name="connsiteY146" fmla="*/ 1477995 h 6858000"/>
              <a:gd name="connsiteX147" fmla="*/ 334485 w 1605470"/>
              <a:gd name="connsiteY147" fmla="*/ 1373769 h 6858000"/>
              <a:gd name="connsiteX148" fmla="*/ 342792 w 1605470"/>
              <a:gd name="connsiteY148" fmla="*/ 1307086 h 6858000"/>
              <a:gd name="connsiteX149" fmla="*/ 343980 w 1605470"/>
              <a:gd name="connsiteY149" fmla="*/ 1189033 h 6858000"/>
              <a:gd name="connsiteX150" fmla="*/ 348665 w 1605470"/>
              <a:gd name="connsiteY150" fmla="*/ 1168288 h 6858000"/>
              <a:gd name="connsiteX151" fmla="*/ 340947 w 1605470"/>
              <a:gd name="connsiteY151" fmla="*/ 1142577 h 6858000"/>
              <a:gd name="connsiteX152" fmla="*/ 330253 w 1605470"/>
              <a:gd name="connsiteY152" fmla="*/ 1088484 h 6858000"/>
              <a:gd name="connsiteX153" fmla="*/ 318989 w 1605470"/>
              <a:gd name="connsiteY153" fmla="*/ 1016103 h 6858000"/>
              <a:gd name="connsiteX154" fmla="*/ 320445 w 1605470"/>
              <a:gd name="connsiteY154" fmla="*/ 932283 h 6858000"/>
              <a:gd name="connsiteX155" fmla="*/ 322681 w 1605470"/>
              <a:gd name="connsiteY155" fmla="*/ 915925 h 6858000"/>
              <a:gd name="connsiteX156" fmla="*/ 315310 w 1605470"/>
              <a:gd name="connsiteY156" fmla="*/ 896999 h 6858000"/>
              <a:gd name="connsiteX157" fmla="*/ 284718 w 1605470"/>
              <a:gd name="connsiteY157" fmla="*/ 821517 h 6858000"/>
              <a:gd name="connsiteX158" fmla="*/ 263668 w 1605470"/>
              <a:gd name="connsiteY158" fmla="*/ 751353 h 6858000"/>
              <a:gd name="connsiteX159" fmla="*/ 263226 w 1605470"/>
              <a:gd name="connsiteY159" fmla="*/ 721230 h 6858000"/>
              <a:gd name="connsiteX160" fmla="*/ 248897 w 1605470"/>
              <a:gd name="connsiteY160" fmla="*/ 681659 h 6858000"/>
              <a:gd name="connsiteX161" fmla="*/ 234316 w 1605470"/>
              <a:gd name="connsiteY161" fmla="*/ 635218 h 6858000"/>
              <a:gd name="connsiteX162" fmla="*/ 239327 w 1605470"/>
              <a:gd name="connsiteY162" fmla="*/ 613763 h 6858000"/>
              <a:gd name="connsiteX163" fmla="*/ 225269 w 1605470"/>
              <a:gd name="connsiteY163" fmla="*/ 598582 h 6858000"/>
              <a:gd name="connsiteX164" fmla="*/ 224950 w 1605470"/>
              <a:gd name="connsiteY164" fmla="*/ 576846 h 6858000"/>
              <a:gd name="connsiteX165" fmla="*/ 204576 w 1605470"/>
              <a:gd name="connsiteY165" fmla="*/ 530055 h 6858000"/>
              <a:gd name="connsiteX166" fmla="*/ 219064 w 1605470"/>
              <a:gd name="connsiteY166" fmla="*/ 469651 h 6858000"/>
              <a:gd name="connsiteX167" fmla="*/ 195012 w 1605470"/>
              <a:gd name="connsiteY167" fmla="*/ 448559 h 6858000"/>
              <a:gd name="connsiteX168" fmla="*/ 201434 w 1605470"/>
              <a:gd name="connsiteY168" fmla="*/ 441529 h 6858000"/>
              <a:gd name="connsiteX169" fmla="*/ 200655 w 1605470"/>
              <a:gd name="connsiteY169" fmla="*/ 428927 h 6858000"/>
              <a:gd name="connsiteX170" fmla="*/ 190059 w 1605470"/>
              <a:gd name="connsiteY170" fmla="*/ 430161 h 6858000"/>
              <a:gd name="connsiteX171" fmla="*/ 167079 w 1605470"/>
              <a:gd name="connsiteY171" fmla="*/ 367211 h 6858000"/>
              <a:gd name="connsiteX172" fmla="*/ 124571 w 1605470"/>
              <a:gd name="connsiteY172" fmla="*/ 302178 h 6858000"/>
              <a:gd name="connsiteX173" fmla="*/ 103243 w 1605470"/>
              <a:gd name="connsiteY173" fmla="*/ 211375 h 6858000"/>
              <a:gd name="connsiteX174" fmla="*/ 94571 w 1605470"/>
              <a:gd name="connsiteY174" fmla="*/ 184179 h 6858000"/>
              <a:gd name="connsiteX175" fmla="*/ 13437 w 1605470"/>
              <a:gd name="connsiteY175" fmla="*/ 19287 h 6858000"/>
              <a:gd name="connsiteX176" fmla="*/ 0 w 1605470"/>
              <a:gd name="connsiteY176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64053 w 1605470"/>
              <a:gd name="connsiteY41" fmla="*/ 5539915 h 6858000"/>
              <a:gd name="connsiteX42" fmla="*/ 587214 w 1605470"/>
              <a:gd name="connsiteY42" fmla="*/ 5451511 h 6858000"/>
              <a:gd name="connsiteX43" fmla="*/ 608019 w 1605470"/>
              <a:gd name="connsiteY43" fmla="*/ 5385461 h 6858000"/>
              <a:gd name="connsiteX44" fmla="*/ 622750 w 1605470"/>
              <a:gd name="connsiteY44" fmla="*/ 5363084 h 6858000"/>
              <a:gd name="connsiteX45" fmla="*/ 638731 w 1605470"/>
              <a:gd name="connsiteY45" fmla="*/ 5330009 h 6858000"/>
              <a:gd name="connsiteX46" fmla="*/ 672224 w 1605470"/>
              <a:gd name="connsiteY46" fmla="*/ 5273739 h 6858000"/>
              <a:gd name="connsiteX47" fmla="*/ 681823 w 1605470"/>
              <a:gd name="connsiteY47" fmla="*/ 5241779 h 6858000"/>
              <a:gd name="connsiteX48" fmla="*/ 693049 w 1605470"/>
              <a:gd name="connsiteY48" fmla="*/ 5225268 h 6858000"/>
              <a:gd name="connsiteX49" fmla="*/ 694069 w 1605470"/>
              <a:gd name="connsiteY49" fmla="*/ 5217684 h 6858000"/>
              <a:gd name="connsiteX50" fmla="*/ 701410 w 1605470"/>
              <a:gd name="connsiteY50" fmla="*/ 5193377 h 6858000"/>
              <a:gd name="connsiteX51" fmla="*/ 704713 w 1605470"/>
              <a:gd name="connsiteY51" fmla="*/ 5179288 h 6858000"/>
              <a:gd name="connsiteX52" fmla="*/ 705697 w 1605470"/>
              <a:gd name="connsiteY52" fmla="*/ 5173621 h 6858000"/>
              <a:gd name="connsiteX53" fmla="*/ 701331 w 1605470"/>
              <a:gd name="connsiteY53" fmla="*/ 5159961 h 6858000"/>
              <a:gd name="connsiteX54" fmla="*/ 708008 w 1605470"/>
              <a:gd name="connsiteY54" fmla="*/ 5144295 h 6858000"/>
              <a:gd name="connsiteX55" fmla="*/ 704941 w 1605470"/>
              <a:gd name="connsiteY55" fmla="*/ 5125185 h 6858000"/>
              <a:gd name="connsiteX56" fmla="*/ 711771 w 1605470"/>
              <a:gd name="connsiteY56" fmla="*/ 5121884 h 6858000"/>
              <a:gd name="connsiteX57" fmla="*/ 721092 w 1605470"/>
              <a:gd name="connsiteY57" fmla="*/ 5108383 h 6858000"/>
              <a:gd name="connsiteX58" fmla="*/ 717045 w 1605470"/>
              <a:gd name="connsiteY58" fmla="*/ 5094705 h 6858000"/>
              <a:gd name="connsiteX59" fmla="*/ 718807 w 1605470"/>
              <a:gd name="connsiteY59" fmla="*/ 5067850 h 6858000"/>
              <a:gd name="connsiteX60" fmla="*/ 721538 w 1605470"/>
              <a:gd name="connsiteY60" fmla="*/ 5060861 h 6858000"/>
              <a:gd name="connsiteX61" fmla="*/ 718242 w 1605470"/>
              <a:gd name="connsiteY61" fmla="*/ 5034192 h 6858000"/>
              <a:gd name="connsiteX62" fmla="*/ 719796 w 1605470"/>
              <a:gd name="connsiteY62" fmla="*/ 4993030 h 6858000"/>
              <a:gd name="connsiteX63" fmla="*/ 726705 w 1605470"/>
              <a:gd name="connsiteY63" fmla="*/ 4946844 h 6858000"/>
              <a:gd name="connsiteX64" fmla="*/ 722561 w 1605470"/>
              <a:gd name="connsiteY64" fmla="*/ 4932692 h 6858000"/>
              <a:gd name="connsiteX65" fmla="*/ 724935 w 1605470"/>
              <a:gd name="connsiteY65" fmla="*/ 4821504 h 6858000"/>
              <a:gd name="connsiteX66" fmla="*/ 732118 w 1605470"/>
              <a:gd name="connsiteY66" fmla="*/ 4801535 h 6858000"/>
              <a:gd name="connsiteX67" fmla="*/ 739787 w 1605470"/>
              <a:gd name="connsiteY67" fmla="*/ 4797794 h 6858000"/>
              <a:gd name="connsiteX68" fmla="*/ 741081 w 1605470"/>
              <a:gd name="connsiteY68" fmla="*/ 4784526 h 6858000"/>
              <a:gd name="connsiteX69" fmla="*/ 742865 w 1605470"/>
              <a:gd name="connsiteY69" fmla="*/ 4781211 h 6858000"/>
              <a:gd name="connsiteX70" fmla="*/ 751652 w 1605470"/>
              <a:gd name="connsiteY70" fmla="*/ 4761984 h 6858000"/>
              <a:gd name="connsiteX71" fmla="*/ 747700 w 1605470"/>
              <a:gd name="connsiteY71" fmla="*/ 4690749 h 6858000"/>
              <a:gd name="connsiteX72" fmla="*/ 743180 w 1605470"/>
              <a:gd name="connsiteY72" fmla="*/ 4613201 h 6858000"/>
              <a:gd name="connsiteX73" fmla="*/ 738263 w 1605470"/>
              <a:gd name="connsiteY73" fmla="*/ 4444346 h 6858000"/>
              <a:gd name="connsiteX74" fmla="*/ 756542 w 1605470"/>
              <a:gd name="connsiteY74" fmla="*/ 4350346 h 6858000"/>
              <a:gd name="connsiteX75" fmla="*/ 715481 w 1605470"/>
              <a:gd name="connsiteY75" fmla="*/ 4214165 h 6858000"/>
              <a:gd name="connsiteX76" fmla="*/ 719554 w 1605470"/>
              <a:gd name="connsiteY76" fmla="*/ 4090296 h 6858000"/>
              <a:gd name="connsiteX77" fmla="*/ 704810 w 1605470"/>
              <a:gd name="connsiteY77" fmla="*/ 4033999 h 6858000"/>
              <a:gd name="connsiteX78" fmla="*/ 705959 w 1605470"/>
              <a:gd name="connsiteY78" fmla="*/ 4031933 h 6858000"/>
              <a:gd name="connsiteX79" fmla="*/ 704535 w 1605470"/>
              <a:gd name="connsiteY79" fmla="*/ 4013953 h 6858000"/>
              <a:gd name="connsiteX80" fmla="*/ 700443 w 1605470"/>
              <a:gd name="connsiteY80" fmla="*/ 4010511 h 6858000"/>
              <a:gd name="connsiteX81" fmla="*/ 698282 w 1605470"/>
              <a:gd name="connsiteY81" fmla="*/ 3998331 h 6858000"/>
              <a:gd name="connsiteX82" fmla="*/ 690830 w 1605470"/>
              <a:gd name="connsiteY82" fmla="*/ 3974753 h 6858000"/>
              <a:gd name="connsiteX83" fmla="*/ 692428 w 1605470"/>
              <a:gd name="connsiteY83" fmla="*/ 3969950 h 6858000"/>
              <a:gd name="connsiteX84" fmla="*/ 685850 w 1605470"/>
              <a:gd name="connsiteY84" fmla="*/ 3933779 h 6858000"/>
              <a:gd name="connsiteX85" fmla="*/ 687181 w 1605470"/>
              <a:gd name="connsiteY85" fmla="*/ 3933093 h 6858000"/>
              <a:gd name="connsiteX86" fmla="*/ 691535 w 1605470"/>
              <a:gd name="connsiteY86" fmla="*/ 3922082 h 6858000"/>
              <a:gd name="connsiteX87" fmla="*/ 696613 w 1605470"/>
              <a:gd name="connsiteY87" fmla="*/ 3901461 h 6858000"/>
              <a:gd name="connsiteX88" fmla="*/ 719207 w 1605470"/>
              <a:gd name="connsiteY88" fmla="*/ 3813873 h 6858000"/>
              <a:gd name="connsiteX89" fmla="*/ 718632 w 1605470"/>
              <a:gd name="connsiteY89" fmla="*/ 3806161 h 6858000"/>
              <a:gd name="connsiteX90" fmla="*/ 718939 w 1605470"/>
              <a:gd name="connsiteY90" fmla="*/ 3805957 h 6858000"/>
              <a:gd name="connsiteX91" fmla="*/ 718966 w 1605470"/>
              <a:gd name="connsiteY91" fmla="*/ 3797724 h 6858000"/>
              <a:gd name="connsiteX92" fmla="*/ 717581 w 1605470"/>
              <a:gd name="connsiteY92" fmla="*/ 3792098 h 6858000"/>
              <a:gd name="connsiteX93" fmla="*/ 716465 w 1605470"/>
              <a:gd name="connsiteY93" fmla="*/ 3777135 h 6858000"/>
              <a:gd name="connsiteX94" fmla="*/ 718198 w 1605470"/>
              <a:gd name="connsiteY94" fmla="*/ 3771656 h 6858000"/>
              <a:gd name="connsiteX95" fmla="*/ 721941 w 1605470"/>
              <a:gd name="connsiteY95" fmla="*/ 3769007 h 6858000"/>
              <a:gd name="connsiteX96" fmla="*/ 721407 w 1605470"/>
              <a:gd name="connsiteY96" fmla="*/ 3767709 h 6858000"/>
              <a:gd name="connsiteX97" fmla="*/ 730103 w 1605470"/>
              <a:gd name="connsiteY97" fmla="*/ 3738082 h 6858000"/>
              <a:gd name="connsiteX98" fmla="*/ 737449 w 1605470"/>
              <a:gd name="connsiteY98" fmla="*/ 3673397 h 6858000"/>
              <a:gd name="connsiteX99" fmla="*/ 736745 w 1605470"/>
              <a:gd name="connsiteY99" fmla="*/ 3637109 h 6858000"/>
              <a:gd name="connsiteX100" fmla="*/ 740188 w 1605470"/>
              <a:gd name="connsiteY100" fmla="*/ 3536883 h 6858000"/>
              <a:gd name="connsiteX101" fmla="*/ 747726 w 1605470"/>
              <a:gd name="connsiteY101" fmla="*/ 3435652 h 6858000"/>
              <a:gd name="connsiteX102" fmla="*/ 774383 w 1605470"/>
              <a:gd name="connsiteY102" fmla="*/ 3381564 h 6858000"/>
              <a:gd name="connsiteX103" fmla="*/ 774870 w 1605470"/>
              <a:gd name="connsiteY103" fmla="*/ 3375761 h 6858000"/>
              <a:gd name="connsiteX104" fmla="*/ 770510 w 1605470"/>
              <a:gd name="connsiteY104" fmla="*/ 3361844 h 6858000"/>
              <a:gd name="connsiteX105" fmla="*/ 767933 w 1605470"/>
              <a:gd name="connsiteY105" fmla="*/ 3356929 h 6858000"/>
              <a:gd name="connsiteX106" fmla="*/ 766158 w 1605470"/>
              <a:gd name="connsiteY106" fmla="*/ 3349058 h 6858000"/>
              <a:gd name="connsiteX107" fmla="*/ 766414 w 1605470"/>
              <a:gd name="connsiteY107" fmla="*/ 3348763 h 6858000"/>
              <a:gd name="connsiteX108" fmla="*/ 764166 w 1605470"/>
              <a:gd name="connsiteY108" fmla="*/ 3341588 h 6858000"/>
              <a:gd name="connsiteX109" fmla="*/ 749397 w 1605470"/>
              <a:gd name="connsiteY109" fmla="*/ 3307769 h 6858000"/>
              <a:gd name="connsiteX110" fmla="*/ 766960 w 1605470"/>
              <a:gd name="connsiteY110" fmla="*/ 3250522 h 6858000"/>
              <a:gd name="connsiteX111" fmla="*/ 767385 w 1605470"/>
              <a:gd name="connsiteY111" fmla="*/ 3229163 h 6858000"/>
              <a:gd name="connsiteX112" fmla="*/ 769208 w 1605470"/>
              <a:gd name="connsiteY112" fmla="*/ 3217217 h 6858000"/>
              <a:gd name="connsiteX113" fmla="*/ 770350 w 1605470"/>
              <a:gd name="connsiteY113" fmla="*/ 3216125 h 6858000"/>
              <a:gd name="connsiteX114" fmla="*/ 756043 w 1605470"/>
              <a:gd name="connsiteY114" fmla="*/ 3183755 h 6858000"/>
              <a:gd name="connsiteX115" fmla="*/ 756544 w 1605470"/>
              <a:gd name="connsiteY115" fmla="*/ 3178642 h 6858000"/>
              <a:gd name="connsiteX116" fmla="*/ 744144 w 1605470"/>
              <a:gd name="connsiteY116" fmla="*/ 3158586 h 6858000"/>
              <a:gd name="connsiteX117" fmla="*/ 739378 w 1605470"/>
              <a:gd name="connsiteY117" fmla="*/ 3147669 h 6858000"/>
              <a:gd name="connsiteX118" fmla="*/ 734648 w 1605470"/>
              <a:gd name="connsiteY118" fmla="*/ 3145733 h 6858000"/>
              <a:gd name="connsiteX119" fmla="*/ 729329 w 1605470"/>
              <a:gd name="connsiteY119" fmla="*/ 3129034 h 6858000"/>
              <a:gd name="connsiteX120" fmla="*/ 729994 w 1605470"/>
              <a:gd name="connsiteY120" fmla="*/ 3126682 h 6858000"/>
              <a:gd name="connsiteX121" fmla="*/ 720862 w 1605470"/>
              <a:gd name="connsiteY121" fmla="*/ 3114519 h 6858000"/>
              <a:gd name="connsiteX122" fmla="*/ 707471 w 1605470"/>
              <a:gd name="connsiteY122" fmla="*/ 3106272 h 6858000"/>
              <a:gd name="connsiteX123" fmla="*/ 680201 w 1605470"/>
              <a:gd name="connsiteY123" fmla="*/ 2958185 h 6858000"/>
              <a:gd name="connsiteX124" fmla="*/ 622815 w 1605470"/>
              <a:gd name="connsiteY124" fmla="*/ 2762989 h 6858000"/>
              <a:gd name="connsiteX125" fmla="*/ 571733 w 1605470"/>
              <a:gd name="connsiteY125" fmla="*/ 2554718 h 6858000"/>
              <a:gd name="connsiteX126" fmla="*/ 551827 w 1605470"/>
              <a:gd name="connsiteY126" fmla="*/ 2485734 h 6858000"/>
              <a:gd name="connsiteX127" fmla="*/ 542550 w 1605470"/>
              <a:gd name="connsiteY127" fmla="*/ 2447068 h 6858000"/>
              <a:gd name="connsiteX128" fmla="*/ 529511 w 1605470"/>
              <a:gd name="connsiteY128" fmla="*/ 2425819 h 6858000"/>
              <a:gd name="connsiteX129" fmla="*/ 528878 w 1605470"/>
              <a:gd name="connsiteY129" fmla="*/ 2408971 h 6858000"/>
              <a:gd name="connsiteX130" fmla="*/ 535510 w 1605470"/>
              <a:gd name="connsiteY130" fmla="*/ 2402874 h 6858000"/>
              <a:gd name="connsiteX131" fmla="*/ 538122 w 1605470"/>
              <a:gd name="connsiteY131" fmla="*/ 2381443 h 6858000"/>
              <a:gd name="connsiteX132" fmla="*/ 514451 w 1605470"/>
              <a:gd name="connsiteY132" fmla="*/ 2261920 h 6858000"/>
              <a:gd name="connsiteX133" fmla="*/ 486968 w 1605470"/>
              <a:gd name="connsiteY133" fmla="*/ 2182937 h 6858000"/>
              <a:gd name="connsiteX134" fmla="*/ 488555 w 1605470"/>
              <a:gd name="connsiteY134" fmla="*/ 2155135 h 6858000"/>
              <a:gd name="connsiteX135" fmla="*/ 486013 w 1605470"/>
              <a:gd name="connsiteY135" fmla="*/ 2118008 h 6858000"/>
              <a:gd name="connsiteX136" fmla="*/ 487006 w 1605470"/>
              <a:gd name="connsiteY136" fmla="*/ 2050531 h 6858000"/>
              <a:gd name="connsiteX137" fmla="*/ 478812 w 1605470"/>
              <a:gd name="connsiteY137" fmla="*/ 1963269 h 6858000"/>
              <a:gd name="connsiteX138" fmla="*/ 442619 w 1605470"/>
              <a:gd name="connsiteY138" fmla="*/ 1910499 h 6858000"/>
              <a:gd name="connsiteX139" fmla="*/ 446785 w 1605470"/>
              <a:gd name="connsiteY139" fmla="*/ 1903212 h 6858000"/>
              <a:gd name="connsiteX140" fmla="*/ 436547 w 1605470"/>
              <a:gd name="connsiteY140" fmla="*/ 1861531 h 6858000"/>
              <a:gd name="connsiteX141" fmla="*/ 390346 w 1605470"/>
              <a:gd name="connsiteY141" fmla="*/ 1732919 h 6858000"/>
              <a:gd name="connsiteX142" fmla="*/ 362657 w 1605470"/>
              <a:gd name="connsiteY142" fmla="*/ 1663540 h 6858000"/>
              <a:gd name="connsiteX143" fmla="*/ 361783 w 1605470"/>
              <a:gd name="connsiteY143" fmla="*/ 1615777 h 6858000"/>
              <a:gd name="connsiteX144" fmla="*/ 342578 w 1605470"/>
              <a:gd name="connsiteY144" fmla="*/ 1563678 h 6858000"/>
              <a:gd name="connsiteX145" fmla="*/ 355658 w 1605470"/>
              <a:gd name="connsiteY145" fmla="*/ 1519474 h 6858000"/>
              <a:gd name="connsiteX146" fmla="*/ 348400 w 1605470"/>
              <a:gd name="connsiteY146" fmla="*/ 1477995 h 6858000"/>
              <a:gd name="connsiteX147" fmla="*/ 334485 w 1605470"/>
              <a:gd name="connsiteY147" fmla="*/ 1373769 h 6858000"/>
              <a:gd name="connsiteX148" fmla="*/ 342792 w 1605470"/>
              <a:gd name="connsiteY148" fmla="*/ 1307086 h 6858000"/>
              <a:gd name="connsiteX149" fmla="*/ 343980 w 1605470"/>
              <a:gd name="connsiteY149" fmla="*/ 1189033 h 6858000"/>
              <a:gd name="connsiteX150" fmla="*/ 348665 w 1605470"/>
              <a:gd name="connsiteY150" fmla="*/ 1168288 h 6858000"/>
              <a:gd name="connsiteX151" fmla="*/ 340947 w 1605470"/>
              <a:gd name="connsiteY151" fmla="*/ 1142577 h 6858000"/>
              <a:gd name="connsiteX152" fmla="*/ 330253 w 1605470"/>
              <a:gd name="connsiteY152" fmla="*/ 1088484 h 6858000"/>
              <a:gd name="connsiteX153" fmla="*/ 318989 w 1605470"/>
              <a:gd name="connsiteY153" fmla="*/ 1016103 h 6858000"/>
              <a:gd name="connsiteX154" fmla="*/ 320445 w 1605470"/>
              <a:gd name="connsiteY154" fmla="*/ 932283 h 6858000"/>
              <a:gd name="connsiteX155" fmla="*/ 322681 w 1605470"/>
              <a:gd name="connsiteY155" fmla="*/ 915925 h 6858000"/>
              <a:gd name="connsiteX156" fmla="*/ 315310 w 1605470"/>
              <a:gd name="connsiteY156" fmla="*/ 896999 h 6858000"/>
              <a:gd name="connsiteX157" fmla="*/ 284718 w 1605470"/>
              <a:gd name="connsiteY157" fmla="*/ 821517 h 6858000"/>
              <a:gd name="connsiteX158" fmla="*/ 263668 w 1605470"/>
              <a:gd name="connsiteY158" fmla="*/ 751353 h 6858000"/>
              <a:gd name="connsiteX159" fmla="*/ 263226 w 1605470"/>
              <a:gd name="connsiteY159" fmla="*/ 721230 h 6858000"/>
              <a:gd name="connsiteX160" fmla="*/ 248897 w 1605470"/>
              <a:gd name="connsiteY160" fmla="*/ 681659 h 6858000"/>
              <a:gd name="connsiteX161" fmla="*/ 234316 w 1605470"/>
              <a:gd name="connsiteY161" fmla="*/ 635218 h 6858000"/>
              <a:gd name="connsiteX162" fmla="*/ 239327 w 1605470"/>
              <a:gd name="connsiteY162" fmla="*/ 613763 h 6858000"/>
              <a:gd name="connsiteX163" fmla="*/ 225269 w 1605470"/>
              <a:gd name="connsiteY163" fmla="*/ 598582 h 6858000"/>
              <a:gd name="connsiteX164" fmla="*/ 224950 w 1605470"/>
              <a:gd name="connsiteY164" fmla="*/ 576846 h 6858000"/>
              <a:gd name="connsiteX165" fmla="*/ 204576 w 1605470"/>
              <a:gd name="connsiteY165" fmla="*/ 530055 h 6858000"/>
              <a:gd name="connsiteX166" fmla="*/ 219064 w 1605470"/>
              <a:gd name="connsiteY166" fmla="*/ 469651 h 6858000"/>
              <a:gd name="connsiteX167" fmla="*/ 195012 w 1605470"/>
              <a:gd name="connsiteY167" fmla="*/ 448559 h 6858000"/>
              <a:gd name="connsiteX168" fmla="*/ 201434 w 1605470"/>
              <a:gd name="connsiteY168" fmla="*/ 441529 h 6858000"/>
              <a:gd name="connsiteX169" fmla="*/ 200655 w 1605470"/>
              <a:gd name="connsiteY169" fmla="*/ 428927 h 6858000"/>
              <a:gd name="connsiteX170" fmla="*/ 190059 w 1605470"/>
              <a:gd name="connsiteY170" fmla="*/ 430161 h 6858000"/>
              <a:gd name="connsiteX171" fmla="*/ 167079 w 1605470"/>
              <a:gd name="connsiteY171" fmla="*/ 367211 h 6858000"/>
              <a:gd name="connsiteX172" fmla="*/ 124571 w 1605470"/>
              <a:gd name="connsiteY172" fmla="*/ 302178 h 6858000"/>
              <a:gd name="connsiteX173" fmla="*/ 103243 w 1605470"/>
              <a:gd name="connsiteY173" fmla="*/ 211375 h 6858000"/>
              <a:gd name="connsiteX174" fmla="*/ 94571 w 1605470"/>
              <a:gd name="connsiteY174" fmla="*/ 184179 h 6858000"/>
              <a:gd name="connsiteX175" fmla="*/ 13437 w 1605470"/>
              <a:gd name="connsiteY175" fmla="*/ 19287 h 6858000"/>
              <a:gd name="connsiteX176" fmla="*/ 0 w 1605470"/>
              <a:gd name="connsiteY176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64053 w 1605470"/>
              <a:gd name="connsiteY41" fmla="*/ 5539915 h 6858000"/>
              <a:gd name="connsiteX42" fmla="*/ 587214 w 1605470"/>
              <a:gd name="connsiteY42" fmla="*/ 5451511 h 6858000"/>
              <a:gd name="connsiteX43" fmla="*/ 608019 w 1605470"/>
              <a:gd name="connsiteY43" fmla="*/ 5385461 h 6858000"/>
              <a:gd name="connsiteX44" fmla="*/ 622750 w 1605470"/>
              <a:gd name="connsiteY44" fmla="*/ 5363084 h 6858000"/>
              <a:gd name="connsiteX45" fmla="*/ 638731 w 1605470"/>
              <a:gd name="connsiteY45" fmla="*/ 5330009 h 6858000"/>
              <a:gd name="connsiteX46" fmla="*/ 672224 w 1605470"/>
              <a:gd name="connsiteY46" fmla="*/ 5273739 h 6858000"/>
              <a:gd name="connsiteX47" fmla="*/ 681823 w 1605470"/>
              <a:gd name="connsiteY47" fmla="*/ 5241779 h 6858000"/>
              <a:gd name="connsiteX48" fmla="*/ 693049 w 1605470"/>
              <a:gd name="connsiteY48" fmla="*/ 5225268 h 6858000"/>
              <a:gd name="connsiteX49" fmla="*/ 694069 w 1605470"/>
              <a:gd name="connsiteY49" fmla="*/ 5217684 h 6858000"/>
              <a:gd name="connsiteX50" fmla="*/ 701410 w 1605470"/>
              <a:gd name="connsiteY50" fmla="*/ 5193377 h 6858000"/>
              <a:gd name="connsiteX51" fmla="*/ 704713 w 1605470"/>
              <a:gd name="connsiteY51" fmla="*/ 5179288 h 6858000"/>
              <a:gd name="connsiteX52" fmla="*/ 705697 w 1605470"/>
              <a:gd name="connsiteY52" fmla="*/ 5173621 h 6858000"/>
              <a:gd name="connsiteX53" fmla="*/ 701331 w 1605470"/>
              <a:gd name="connsiteY53" fmla="*/ 5159961 h 6858000"/>
              <a:gd name="connsiteX54" fmla="*/ 708008 w 1605470"/>
              <a:gd name="connsiteY54" fmla="*/ 5144295 h 6858000"/>
              <a:gd name="connsiteX55" fmla="*/ 704941 w 1605470"/>
              <a:gd name="connsiteY55" fmla="*/ 5125185 h 6858000"/>
              <a:gd name="connsiteX56" fmla="*/ 711771 w 1605470"/>
              <a:gd name="connsiteY56" fmla="*/ 5121884 h 6858000"/>
              <a:gd name="connsiteX57" fmla="*/ 721092 w 1605470"/>
              <a:gd name="connsiteY57" fmla="*/ 5108383 h 6858000"/>
              <a:gd name="connsiteX58" fmla="*/ 717045 w 1605470"/>
              <a:gd name="connsiteY58" fmla="*/ 5094705 h 6858000"/>
              <a:gd name="connsiteX59" fmla="*/ 718807 w 1605470"/>
              <a:gd name="connsiteY59" fmla="*/ 5067850 h 6858000"/>
              <a:gd name="connsiteX60" fmla="*/ 721538 w 1605470"/>
              <a:gd name="connsiteY60" fmla="*/ 5060861 h 6858000"/>
              <a:gd name="connsiteX61" fmla="*/ 718242 w 1605470"/>
              <a:gd name="connsiteY61" fmla="*/ 5034192 h 6858000"/>
              <a:gd name="connsiteX62" fmla="*/ 719796 w 1605470"/>
              <a:gd name="connsiteY62" fmla="*/ 4993030 h 6858000"/>
              <a:gd name="connsiteX63" fmla="*/ 726705 w 1605470"/>
              <a:gd name="connsiteY63" fmla="*/ 4946844 h 6858000"/>
              <a:gd name="connsiteX64" fmla="*/ 722561 w 1605470"/>
              <a:gd name="connsiteY64" fmla="*/ 4932692 h 6858000"/>
              <a:gd name="connsiteX65" fmla="*/ 724935 w 1605470"/>
              <a:gd name="connsiteY65" fmla="*/ 4821504 h 6858000"/>
              <a:gd name="connsiteX66" fmla="*/ 732118 w 1605470"/>
              <a:gd name="connsiteY66" fmla="*/ 4801535 h 6858000"/>
              <a:gd name="connsiteX67" fmla="*/ 739787 w 1605470"/>
              <a:gd name="connsiteY67" fmla="*/ 4797794 h 6858000"/>
              <a:gd name="connsiteX68" fmla="*/ 741081 w 1605470"/>
              <a:gd name="connsiteY68" fmla="*/ 4784526 h 6858000"/>
              <a:gd name="connsiteX69" fmla="*/ 742865 w 1605470"/>
              <a:gd name="connsiteY69" fmla="*/ 4781211 h 6858000"/>
              <a:gd name="connsiteX70" fmla="*/ 751652 w 1605470"/>
              <a:gd name="connsiteY70" fmla="*/ 4761984 h 6858000"/>
              <a:gd name="connsiteX71" fmla="*/ 747700 w 1605470"/>
              <a:gd name="connsiteY71" fmla="*/ 4690749 h 6858000"/>
              <a:gd name="connsiteX72" fmla="*/ 743180 w 1605470"/>
              <a:gd name="connsiteY72" fmla="*/ 4584173 h 6858000"/>
              <a:gd name="connsiteX73" fmla="*/ 738263 w 1605470"/>
              <a:gd name="connsiteY73" fmla="*/ 4444346 h 6858000"/>
              <a:gd name="connsiteX74" fmla="*/ 756542 w 1605470"/>
              <a:gd name="connsiteY74" fmla="*/ 4350346 h 6858000"/>
              <a:gd name="connsiteX75" fmla="*/ 715481 w 1605470"/>
              <a:gd name="connsiteY75" fmla="*/ 4214165 h 6858000"/>
              <a:gd name="connsiteX76" fmla="*/ 719554 w 1605470"/>
              <a:gd name="connsiteY76" fmla="*/ 4090296 h 6858000"/>
              <a:gd name="connsiteX77" fmla="*/ 704810 w 1605470"/>
              <a:gd name="connsiteY77" fmla="*/ 4033999 h 6858000"/>
              <a:gd name="connsiteX78" fmla="*/ 705959 w 1605470"/>
              <a:gd name="connsiteY78" fmla="*/ 4031933 h 6858000"/>
              <a:gd name="connsiteX79" fmla="*/ 704535 w 1605470"/>
              <a:gd name="connsiteY79" fmla="*/ 4013953 h 6858000"/>
              <a:gd name="connsiteX80" fmla="*/ 700443 w 1605470"/>
              <a:gd name="connsiteY80" fmla="*/ 4010511 h 6858000"/>
              <a:gd name="connsiteX81" fmla="*/ 698282 w 1605470"/>
              <a:gd name="connsiteY81" fmla="*/ 3998331 h 6858000"/>
              <a:gd name="connsiteX82" fmla="*/ 690830 w 1605470"/>
              <a:gd name="connsiteY82" fmla="*/ 3974753 h 6858000"/>
              <a:gd name="connsiteX83" fmla="*/ 692428 w 1605470"/>
              <a:gd name="connsiteY83" fmla="*/ 3969950 h 6858000"/>
              <a:gd name="connsiteX84" fmla="*/ 685850 w 1605470"/>
              <a:gd name="connsiteY84" fmla="*/ 3933779 h 6858000"/>
              <a:gd name="connsiteX85" fmla="*/ 687181 w 1605470"/>
              <a:gd name="connsiteY85" fmla="*/ 3933093 h 6858000"/>
              <a:gd name="connsiteX86" fmla="*/ 691535 w 1605470"/>
              <a:gd name="connsiteY86" fmla="*/ 3922082 h 6858000"/>
              <a:gd name="connsiteX87" fmla="*/ 696613 w 1605470"/>
              <a:gd name="connsiteY87" fmla="*/ 3901461 h 6858000"/>
              <a:gd name="connsiteX88" fmla="*/ 719207 w 1605470"/>
              <a:gd name="connsiteY88" fmla="*/ 3813873 h 6858000"/>
              <a:gd name="connsiteX89" fmla="*/ 718632 w 1605470"/>
              <a:gd name="connsiteY89" fmla="*/ 3806161 h 6858000"/>
              <a:gd name="connsiteX90" fmla="*/ 718939 w 1605470"/>
              <a:gd name="connsiteY90" fmla="*/ 3805957 h 6858000"/>
              <a:gd name="connsiteX91" fmla="*/ 718966 w 1605470"/>
              <a:gd name="connsiteY91" fmla="*/ 3797724 h 6858000"/>
              <a:gd name="connsiteX92" fmla="*/ 717581 w 1605470"/>
              <a:gd name="connsiteY92" fmla="*/ 3792098 h 6858000"/>
              <a:gd name="connsiteX93" fmla="*/ 716465 w 1605470"/>
              <a:gd name="connsiteY93" fmla="*/ 3777135 h 6858000"/>
              <a:gd name="connsiteX94" fmla="*/ 718198 w 1605470"/>
              <a:gd name="connsiteY94" fmla="*/ 3771656 h 6858000"/>
              <a:gd name="connsiteX95" fmla="*/ 721941 w 1605470"/>
              <a:gd name="connsiteY95" fmla="*/ 3769007 h 6858000"/>
              <a:gd name="connsiteX96" fmla="*/ 721407 w 1605470"/>
              <a:gd name="connsiteY96" fmla="*/ 3767709 h 6858000"/>
              <a:gd name="connsiteX97" fmla="*/ 730103 w 1605470"/>
              <a:gd name="connsiteY97" fmla="*/ 3738082 h 6858000"/>
              <a:gd name="connsiteX98" fmla="*/ 737449 w 1605470"/>
              <a:gd name="connsiteY98" fmla="*/ 3673397 h 6858000"/>
              <a:gd name="connsiteX99" fmla="*/ 736745 w 1605470"/>
              <a:gd name="connsiteY99" fmla="*/ 3637109 h 6858000"/>
              <a:gd name="connsiteX100" fmla="*/ 740188 w 1605470"/>
              <a:gd name="connsiteY100" fmla="*/ 3536883 h 6858000"/>
              <a:gd name="connsiteX101" fmla="*/ 747726 w 1605470"/>
              <a:gd name="connsiteY101" fmla="*/ 3435652 h 6858000"/>
              <a:gd name="connsiteX102" fmla="*/ 774383 w 1605470"/>
              <a:gd name="connsiteY102" fmla="*/ 3381564 h 6858000"/>
              <a:gd name="connsiteX103" fmla="*/ 774870 w 1605470"/>
              <a:gd name="connsiteY103" fmla="*/ 3375761 h 6858000"/>
              <a:gd name="connsiteX104" fmla="*/ 770510 w 1605470"/>
              <a:gd name="connsiteY104" fmla="*/ 3361844 h 6858000"/>
              <a:gd name="connsiteX105" fmla="*/ 767933 w 1605470"/>
              <a:gd name="connsiteY105" fmla="*/ 3356929 h 6858000"/>
              <a:gd name="connsiteX106" fmla="*/ 766158 w 1605470"/>
              <a:gd name="connsiteY106" fmla="*/ 3349058 h 6858000"/>
              <a:gd name="connsiteX107" fmla="*/ 766414 w 1605470"/>
              <a:gd name="connsiteY107" fmla="*/ 3348763 h 6858000"/>
              <a:gd name="connsiteX108" fmla="*/ 764166 w 1605470"/>
              <a:gd name="connsiteY108" fmla="*/ 3341588 h 6858000"/>
              <a:gd name="connsiteX109" fmla="*/ 749397 w 1605470"/>
              <a:gd name="connsiteY109" fmla="*/ 3307769 h 6858000"/>
              <a:gd name="connsiteX110" fmla="*/ 766960 w 1605470"/>
              <a:gd name="connsiteY110" fmla="*/ 3250522 h 6858000"/>
              <a:gd name="connsiteX111" fmla="*/ 767385 w 1605470"/>
              <a:gd name="connsiteY111" fmla="*/ 3229163 h 6858000"/>
              <a:gd name="connsiteX112" fmla="*/ 769208 w 1605470"/>
              <a:gd name="connsiteY112" fmla="*/ 3217217 h 6858000"/>
              <a:gd name="connsiteX113" fmla="*/ 770350 w 1605470"/>
              <a:gd name="connsiteY113" fmla="*/ 3216125 h 6858000"/>
              <a:gd name="connsiteX114" fmla="*/ 756043 w 1605470"/>
              <a:gd name="connsiteY114" fmla="*/ 3183755 h 6858000"/>
              <a:gd name="connsiteX115" fmla="*/ 756544 w 1605470"/>
              <a:gd name="connsiteY115" fmla="*/ 3178642 h 6858000"/>
              <a:gd name="connsiteX116" fmla="*/ 744144 w 1605470"/>
              <a:gd name="connsiteY116" fmla="*/ 3158586 h 6858000"/>
              <a:gd name="connsiteX117" fmla="*/ 739378 w 1605470"/>
              <a:gd name="connsiteY117" fmla="*/ 3147669 h 6858000"/>
              <a:gd name="connsiteX118" fmla="*/ 734648 w 1605470"/>
              <a:gd name="connsiteY118" fmla="*/ 3145733 h 6858000"/>
              <a:gd name="connsiteX119" fmla="*/ 729329 w 1605470"/>
              <a:gd name="connsiteY119" fmla="*/ 3129034 h 6858000"/>
              <a:gd name="connsiteX120" fmla="*/ 729994 w 1605470"/>
              <a:gd name="connsiteY120" fmla="*/ 3126682 h 6858000"/>
              <a:gd name="connsiteX121" fmla="*/ 720862 w 1605470"/>
              <a:gd name="connsiteY121" fmla="*/ 3114519 h 6858000"/>
              <a:gd name="connsiteX122" fmla="*/ 707471 w 1605470"/>
              <a:gd name="connsiteY122" fmla="*/ 3106272 h 6858000"/>
              <a:gd name="connsiteX123" fmla="*/ 680201 w 1605470"/>
              <a:gd name="connsiteY123" fmla="*/ 2958185 h 6858000"/>
              <a:gd name="connsiteX124" fmla="*/ 622815 w 1605470"/>
              <a:gd name="connsiteY124" fmla="*/ 2762989 h 6858000"/>
              <a:gd name="connsiteX125" fmla="*/ 571733 w 1605470"/>
              <a:gd name="connsiteY125" fmla="*/ 2554718 h 6858000"/>
              <a:gd name="connsiteX126" fmla="*/ 551827 w 1605470"/>
              <a:gd name="connsiteY126" fmla="*/ 2485734 h 6858000"/>
              <a:gd name="connsiteX127" fmla="*/ 542550 w 1605470"/>
              <a:gd name="connsiteY127" fmla="*/ 2447068 h 6858000"/>
              <a:gd name="connsiteX128" fmla="*/ 529511 w 1605470"/>
              <a:gd name="connsiteY128" fmla="*/ 2425819 h 6858000"/>
              <a:gd name="connsiteX129" fmla="*/ 528878 w 1605470"/>
              <a:gd name="connsiteY129" fmla="*/ 2408971 h 6858000"/>
              <a:gd name="connsiteX130" fmla="*/ 535510 w 1605470"/>
              <a:gd name="connsiteY130" fmla="*/ 2402874 h 6858000"/>
              <a:gd name="connsiteX131" fmla="*/ 538122 w 1605470"/>
              <a:gd name="connsiteY131" fmla="*/ 2381443 h 6858000"/>
              <a:gd name="connsiteX132" fmla="*/ 514451 w 1605470"/>
              <a:gd name="connsiteY132" fmla="*/ 2261920 h 6858000"/>
              <a:gd name="connsiteX133" fmla="*/ 486968 w 1605470"/>
              <a:gd name="connsiteY133" fmla="*/ 2182937 h 6858000"/>
              <a:gd name="connsiteX134" fmla="*/ 488555 w 1605470"/>
              <a:gd name="connsiteY134" fmla="*/ 2155135 h 6858000"/>
              <a:gd name="connsiteX135" fmla="*/ 486013 w 1605470"/>
              <a:gd name="connsiteY135" fmla="*/ 2118008 h 6858000"/>
              <a:gd name="connsiteX136" fmla="*/ 487006 w 1605470"/>
              <a:gd name="connsiteY136" fmla="*/ 2050531 h 6858000"/>
              <a:gd name="connsiteX137" fmla="*/ 478812 w 1605470"/>
              <a:gd name="connsiteY137" fmla="*/ 1963269 h 6858000"/>
              <a:gd name="connsiteX138" fmla="*/ 442619 w 1605470"/>
              <a:gd name="connsiteY138" fmla="*/ 1910499 h 6858000"/>
              <a:gd name="connsiteX139" fmla="*/ 446785 w 1605470"/>
              <a:gd name="connsiteY139" fmla="*/ 1903212 h 6858000"/>
              <a:gd name="connsiteX140" fmla="*/ 436547 w 1605470"/>
              <a:gd name="connsiteY140" fmla="*/ 1861531 h 6858000"/>
              <a:gd name="connsiteX141" fmla="*/ 390346 w 1605470"/>
              <a:gd name="connsiteY141" fmla="*/ 1732919 h 6858000"/>
              <a:gd name="connsiteX142" fmla="*/ 362657 w 1605470"/>
              <a:gd name="connsiteY142" fmla="*/ 1663540 h 6858000"/>
              <a:gd name="connsiteX143" fmla="*/ 361783 w 1605470"/>
              <a:gd name="connsiteY143" fmla="*/ 1615777 h 6858000"/>
              <a:gd name="connsiteX144" fmla="*/ 342578 w 1605470"/>
              <a:gd name="connsiteY144" fmla="*/ 1563678 h 6858000"/>
              <a:gd name="connsiteX145" fmla="*/ 355658 w 1605470"/>
              <a:gd name="connsiteY145" fmla="*/ 1519474 h 6858000"/>
              <a:gd name="connsiteX146" fmla="*/ 348400 w 1605470"/>
              <a:gd name="connsiteY146" fmla="*/ 1477995 h 6858000"/>
              <a:gd name="connsiteX147" fmla="*/ 334485 w 1605470"/>
              <a:gd name="connsiteY147" fmla="*/ 1373769 h 6858000"/>
              <a:gd name="connsiteX148" fmla="*/ 342792 w 1605470"/>
              <a:gd name="connsiteY148" fmla="*/ 1307086 h 6858000"/>
              <a:gd name="connsiteX149" fmla="*/ 343980 w 1605470"/>
              <a:gd name="connsiteY149" fmla="*/ 1189033 h 6858000"/>
              <a:gd name="connsiteX150" fmla="*/ 348665 w 1605470"/>
              <a:gd name="connsiteY150" fmla="*/ 1168288 h 6858000"/>
              <a:gd name="connsiteX151" fmla="*/ 340947 w 1605470"/>
              <a:gd name="connsiteY151" fmla="*/ 1142577 h 6858000"/>
              <a:gd name="connsiteX152" fmla="*/ 330253 w 1605470"/>
              <a:gd name="connsiteY152" fmla="*/ 1088484 h 6858000"/>
              <a:gd name="connsiteX153" fmla="*/ 318989 w 1605470"/>
              <a:gd name="connsiteY153" fmla="*/ 1016103 h 6858000"/>
              <a:gd name="connsiteX154" fmla="*/ 320445 w 1605470"/>
              <a:gd name="connsiteY154" fmla="*/ 932283 h 6858000"/>
              <a:gd name="connsiteX155" fmla="*/ 322681 w 1605470"/>
              <a:gd name="connsiteY155" fmla="*/ 915925 h 6858000"/>
              <a:gd name="connsiteX156" fmla="*/ 315310 w 1605470"/>
              <a:gd name="connsiteY156" fmla="*/ 896999 h 6858000"/>
              <a:gd name="connsiteX157" fmla="*/ 284718 w 1605470"/>
              <a:gd name="connsiteY157" fmla="*/ 821517 h 6858000"/>
              <a:gd name="connsiteX158" fmla="*/ 263668 w 1605470"/>
              <a:gd name="connsiteY158" fmla="*/ 751353 h 6858000"/>
              <a:gd name="connsiteX159" fmla="*/ 263226 w 1605470"/>
              <a:gd name="connsiteY159" fmla="*/ 721230 h 6858000"/>
              <a:gd name="connsiteX160" fmla="*/ 248897 w 1605470"/>
              <a:gd name="connsiteY160" fmla="*/ 681659 h 6858000"/>
              <a:gd name="connsiteX161" fmla="*/ 234316 w 1605470"/>
              <a:gd name="connsiteY161" fmla="*/ 635218 h 6858000"/>
              <a:gd name="connsiteX162" fmla="*/ 239327 w 1605470"/>
              <a:gd name="connsiteY162" fmla="*/ 613763 h 6858000"/>
              <a:gd name="connsiteX163" fmla="*/ 225269 w 1605470"/>
              <a:gd name="connsiteY163" fmla="*/ 598582 h 6858000"/>
              <a:gd name="connsiteX164" fmla="*/ 224950 w 1605470"/>
              <a:gd name="connsiteY164" fmla="*/ 576846 h 6858000"/>
              <a:gd name="connsiteX165" fmla="*/ 204576 w 1605470"/>
              <a:gd name="connsiteY165" fmla="*/ 530055 h 6858000"/>
              <a:gd name="connsiteX166" fmla="*/ 219064 w 1605470"/>
              <a:gd name="connsiteY166" fmla="*/ 469651 h 6858000"/>
              <a:gd name="connsiteX167" fmla="*/ 195012 w 1605470"/>
              <a:gd name="connsiteY167" fmla="*/ 448559 h 6858000"/>
              <a:gd name="connsiteX168" fmla="*/ 201434 w 1605470"/>
              <a:gd name="connsiteY168" fmla="*/ 441529 h 6858000"/>
              <a:gd name="connsiteX169" fmla="*/ 200655 w 1605470"/>
              <a:gd name="connsiteY169" fmla="*/ 428927 h 6858000"/>
              <a:gd name="connsiteX170" fmla="*/ 190059 w 1605470"/>
              <a:gd name="connsiteY170" fmla="*/ 430161 h 6858000"/>
              <a:gd name="connsiteX171" fmla="*/ 167079 w 1605470"/>
              <a:gd name="connsiteY171" fmla="*/ 367211 h 6858000"/>
              <a:gd name="connsiteX172" fmla="*/ 124571 w 1605470"/>
              <a:gd name="connsiteY172" fmla="*/ 302178 h 6858000"/>
              <a:gd name="connsiteX173" fmla="*/ 103243 w 1605470"/>
              <a:gd name="connsiteY173" fmla="*/ 211375 h 6858000"/>
              <a:gd name="connsiteX174" fmla="*/ 94571 w 1605470"/>
              <a:gd name="connsiteY174" fmla="*/ 184179 h 6858000"/>
              <a:gd name="connsiteX175" fmla="*/ 13437 w 1605470"/>
              <a:gd name="connsiteY175" fmla="*/ 19287 h 6858000"/>
              <a:gd name="connsiteX176" fmla="*/ 0 w 1605470"/>
              <a:gd name="connsiteY176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64053 w 1605470"/>
              <a:gd name="connsiteY41" fmla="*/ 5539915 h 6858000"/>
              <a:gd name="connsiteX42" fmla="*/ 587214 w 1605470"/>
              <a:gd name="connsiteY42" fmla="*/ 5451511 h 6858000"/>
              <a:gd name="connsiteX43" fmla="*/ 608019 w 1605470"/>
              <a:gd name="connsiteY43" fmla="*/ 5385461 h 6858000"/>
              <a:gd name="connsiteX44" fmla="*/ 622750 w 1605470"/>
              <a:gd name="connsiteY44" fmla="*/ 5363084 h 6858000"/>
              <a:gd name="connsiteX45" fmla="*/ 638731 w 1605470"/>
              <a:gd name="connsiteY45" fmla="*/ 5330009 h 6858000"/>
              <a:gd name="connsiteX46" fmla="*/ 672224 w 1605470"/>
              <a:gd name="connsiteY46" fmla="*/ 5273739 h 6858000"/>
              <a:gd name="connsiteX47" fmla="*/ 681823 w 1605470"/>
              <a:gd name="connsiteY47" fmla="*/ 5241779 h 6858000"/>
              <a:gd name="connsiteX48" fmla="*/ 693049 w 1605470"/>
              <a:gd name="connsiteY48" fmla="*/ 5225268 h 6858000"/>
              <a:gd name="connsiteX49" fmla="*/ 694069 w 1605470"/>
              <a:gd name="connsiteY49" fmla="*/ 5217684 h 6858000"/>
              <a:gd name="connsiteX50" fmla="*/ 701410 w 1605470"/>
              <a:gd name="connsiteY50" fmla="*/ 5193377 h 6858000"/>
              <a:gd name="connsiteX51" fmla="*/ 704713 w 1605470"/>
              <a:gd name="connsiteY51" fmla="*/ 5179288 h 6858000"/>
              <a:gd name="connsiteX52" fmla="*/ 705697 w 1605470"/>
              <a:gd name="connsiteY52" fmla="*/ 5173621 h 6858000"/>
              <a:gd name="connsiteX53" fmla="*/ 701331 w 1605470"/>
              <a:gd name="connsiteY53" fmla="*/ 5159961 h 6858000"/>
              <a:gd name="connsiteX54" fmla="*/ 708008 w 1605470"/>
              <a:gd name="connsiteY54" fmla="*/ 5144295 h 6858000"/>
              <a:gd name="connsiteX55" fmla="*/ 704941 w 1605470"/>
              <a:gd name="connsiteY55" fmla="*/ 5125185 h 6858000"/>
              <a:gd name="connsiteX56" fmla="*/ 711771 w 1605470"/>
              <a:gd name="connsiteY56" fmla="*/ 5121884 h 6858000"/>
              <a:gd name="connsiteX57" fmla="*/ 721092 w 1605470"/>
              <a:gd name="connsiteY57" fmla="*/ 5108383 h 6858000"/>
              <a:gd name="connsiteX58" fmla="*/ 717045 w 1605470"/>
              <a:gd name="connsiteY58" fmla="*/ 5094705 h 6858000"/>
              <a:gd name="connsiteX59" fmla="*/ 718807 w 1605470"/>
              <a:gd name="connsiteY59" fmla="*/ 5067850 h 6858000"/>
              <a:gd name="connsiteX60" fmla="*/ 721538 w 1605470"/>
              <a:gd name="connsiteY60" fmla="*/ 5060861 h 6858000"/>
              <a:gd name="connsiteX61" fmla="*/ 718242 w 1605470"/>
              <a:gd name="connsiteY61" fmla="*/ 5034192 h 6858000"/>
              <a:gd name="connsiteX62" fmla="*/ 719796 w 1605470"/>
              <a:gd name="connsiteY62" fmla="*/ 4993030 h 6858000"/>
              <a:gd name="connsiteX63" fmla="*/ 726705 w 1605470"/>
              <a:gd name="connsiteY63" fmla="*/ 4946844 h 6858000"/>
              <a:gd name="connsiteX64" fmla="*/ 722561 w 1605470"/>
              <a:gd name="connsiteY64" fmla="*/ 4932692 h 6858000"/>
              <a:gd name="connsiteX65" fmla="*/ 724935 w 1605470"/>
              <a:gd name="connsiteY65" fmla="*/ 4821504 h 6858000"/>
              <a:gd name="connsiteX66" fmla="*/ 732118 w 1605470"/>
              <a:gd name="connsiteY66" fmla="*/ 4801535 h 6858000"/>
              <a:gd name="connsiteX67" fmla="*/ 739787 w 1605470"/>
              <a:gd name="connsiteY67" fmla="*/ 4797794 h 6858000"/>
              <a:gd name="connsiteX68" fmla="*/ 741081 w 1605470"/>
              <a:gd name="connsiteY68" fmla="*/ 4784526 h 6858000"/>
              <a:gd name="connsiteX69" fmla="*/ 742865 w 1605470"/>
              <a:gd name="connsiteY69" fmla="*/ 4781211 h 6858000"/>
              <a:gd name="connsiteX70" fmla="*/ 751652 w 1605470"/>
              <a:gd name="connsiteY70" fmla="*/ 4761984 h 6858000"/>
              <a:gd name="connsiteX71" fmla="*/ 747700 w 1605470"/>
              <a:gd name="connsiteY71" fmla="*/ 4690749 h 6858000"/>
              <a:gd name="connsiteX72" fmla="*/ 743180 w 1605470"/>
              <a:gd name="connsiteY72" fmla="*/ 4584173 h 6858000"/>
              <a:gd name="connsiteX73" fmla="*/ 738263 w 1605470"/>
              <a:gd name="connsiteY73" fmla="*/ 4444346 h 6858000"/>
              <a:gd name="connsiteX74" fmla="*/ 756542 w 1605470"/>
              <a:gd name="connsiteY74" fmla="*/ 4350346 h 6858000"/>
              <a:gd name="connsiteX75" fmla="*/ 715481 w 1605470"/>
              <a:gd name="connsiteY75" fmla="*/ 4214165 h 6858000"/>
              <a:gd name="connsiteX76" fmla="*/ 719554 w 1605470"/>
              <a:gd name="connsiteY76" fmla="*/ 4090296 h 6858000"/>
              <a:gd name="connsiteX77" fmla="*/ 704810 w 1605470"/>
              <a:gd name="connsiteY77" fmla="*/ 4033999 h 6858000"/>
              <a:gd name="connsiteX78" fmla="*/ 705959 w 1605470"/>
              <a:gd name="connsiteY78" fmla="*/ 4031933 h 6858000"/>
              <a:gd name="connsiteX79" fmla="*/ 704535 w 1605470"/>
              <a:gd name="connsiteY79" fmla="*/ 4013953 h 6858000"/>
              <a:gd name="connsiteX80" fmla="*/ 700443 w 1605470"/>
              <a:gd name="connsiteY80" fmla="*/ 4010511 h 6858000"/>
              <a:gd name="connsiteX81" fmla="*/ 698282 w 1605470"/>
              <a:gd name="connsiteY81" fmla="*/ 3998331 h 6858000"/>
              <a:gd name="connsiteX82" fmla="*/ 690830 w 1605470"/>
              <a:gd name="connsiteY82" fmla="*/ 3974753 h 6858000"/>
              <a:gd name="connsiteX83" fmla="*/ 692428 w 1605470"/>
              <a:gd name="connsiteY83" fmla="*/ 3969950 h 6858000"/>
              <a:gd name="connsiteX84" fmla="*/ 685850 w 1605470"/>
              <a:gd name="connsiteY84" fmla="*/ 3933779 h 6858000"/>
              <a:gd name="connsiteX85" fmla="*/ 687181 w 1605470"/>
              <a:gd name="connsiteY85" fmla="*/ 3933093 h 6858000"/>
              <a:gd name="connsiteX86" fmla="*/ 691535 w 1605470"/>
              <a:gd name="connsiteY86" fmla="*/ 3922082 h 6858000"/>
              <a:gd name="connsiteX87" fmla="*/ 696613 w 1605470"/>
              <a:gd name="connsiteY87" fmla="*/ 3901461 h 6858000"/>
              <a:gd name="connsiteX88" fmla="*/ 719207 w 1605470"/>
              <a:gd name="connsiteY88" fmla="*/ 3813873 h 6858000"/>
              <a:gd name="connsiteX89" fmla="*/ 718632 w 1605470"/>
              <a:gd name="connsiteY89" fmla="*/ 3806161 h 6858000"/>
              <a:gd name="connsiteX90" fmla="*/ 718939 w 1605470"/>
              <a:gd name="connsiteY90" fmla="*/ 3805957 h 6858000"/>
              <a:gd name="connsiteX91" fmla="*/ 718966 w 1605470"/>
              <a:gd name="connsiteY91" fmla="*/ 3797724 h 6858000"/>
              <a:gd name="connsiteX92" fmla="*/ 717581 w 1605470"/>
              <a:gd name="connsiteY92" fmla="*/ 3792098 h 6858000"/>
              <a:gd name="connsiteX93" fmla="*/ 716465 w 1605470"/>
              <a:gd name="connsiteY93" fmla="*/ 3777135 h 6858000"/>
              <a:gd name="connsiteX94" fmla="*/ 718198 w 1605470"/>
              <a:gd name="connsiteY94" fmla="*/ 3771656 h 6858000"/>
              <a:gd name="connsiteX95" fmla="*/ 721941 w 1605470"/>
              <a:gd name="connsiteY95" fmla="*/ 3769007 h 6858000"/>
              <a:gd name="connsiteX96" fmla="*/ 721407 w 1605470"/>
              <a:gd name="connsiteY96" fmla="*/ 3767709 h 6858000"/>
              <a:gd name="connsiteX97" fmla="*/ 730103 w 1605470"/>
              <a:gd name="connsiteY97" fmla="*/ 3738082 h 6858000"/>
              <a:gd name="connsiteX98" fmla="*/ 737449 w 1605470"/>
              <a:gd name="connsiteY98" fmla="*/ 3673397 h 6858000"/>
              <a:gd name="connsiteX99" fmla="*/ 736745 w 1605470"/>
              <a:gd name="connsiteY99" fmla="*/ 3637109 h 6858000"/>
              <a:gd name="connsiteX100" fmla="*/ 740188 w 1605470"/>
              <a:gd name="connsiteY100" fmla="*/ 3536883 h 6858000"/>
              <a:gd name="connsiteX101" fmla="*/ 747726 w 1605470"/>
              <a:gd name="connsiteY101" fmla="*/ 3435652 h 6858000"/>
              <a:gd name="connsiteX102" fmla="*/ 774383 w 1605470"/>
              <a:gd name="connsiteY102" fmla="*/ 3381564 h 6858000"/>
              <a:gd name="connsiteX103" fmla="*/ 774870 w 1605470"/>
              <a:gd name="connsiteY103" fmla="*/ 3375761 h 6858000"/>
              <a:gd name="connsiteX104" fmla="*/ 770510 w 1605470"/>
              <a:gd name="connsiteY104" fmla="*/ 3361844 h 6858000"/>
              <a:gd name="connsiteX105" fmla="*/ 767933 w 1605470"/>
              <a:gd name="connsiteY105" fmla="*/ 3356929 h 6858000"/>
              <a:gd name="connsiteX106" fmla="*/ 766158 w 1605470"/>
              <a:gd name="connsiteY106" fmla="*/ 3349058 h 6858000"/>
              <a:gd name="connsiteX107" fmla="*/ 766414 w 1605470"/>
              <a:gd name="connsiteY107" fmla="*/ 3348763 h 6858000"/>
              <a:gd name="connsiteX108" fmla="*/ 764166 w 1605470"/>
              <a:gd name="connsiteY108" fmla="*/ 3341588 h 6858000"/>
              <a:gd name="connsiteX109" fmla="*/ 749397 w 1605470"/>
              <a:gd name="connsiteY109" fmla="*/ 3307769 h 6858000"/>
              <a:gd name="connsiteX110" fmla="*/ 766960 w 1605470"/>
              <a:gd name="connsiteY110" fmla="*/ 3250522 h 6858000"/>
              <a:gd name="connsiteX111" fmla="*/ 767385 w 1605470"/>
              <a:gd name="connsiteY111" fmla="*/ 3229163 h 6858000"/>
              <a:gd name="connsiteX112" fmla="*/ 769208 w 1605470"/>
              <a:gd name="connsiteY112" fmla="*/ 3217217 h 6858000"/>
              <a:gd name="connsiteX113" fmla="*/ 770350 w 1605470"/>
              <a:gd name="connsiteY113" fmla="*/ 3216125 h 6858000"/>
              <a:gd name="connsiteX114" fmla="*/ 756043 w 1605470"/>
              <a:gd name="connsiteY114" fmla="*/ 3183755 h 6858000"/>
              <a:gd name="connsiteX115" fmla="*/ 756544 w 1605470"/>
              <a:gd name="connsiteY115" fmla="*/ 3178642 h 6858000"/>
              <a:gd name="connsiteX116" fmla="*/ 744144 w 1605470"/>
              <a:gd name="connsiteY116" fmla="*/ 3158586 h 6858000"/>
              <a:gd name="connsiteX117" fmla="*/ 739378 w 1605470"/>
              <a:gd name="connsiteY117" fmla="*/ 3147669 h 6858000"/>
              <a:gd name="connsiteX118" fmla="*/ 734648 w 1605470"/>
              <a:gd name="connsiteY118" fmla="*/ 3145733 h 6858000"/>
              <a:gd name="connsiteX119" fmla="*/ 729329 w 1605470"/>
              <a:gd name="connsiteY119" fmla="*/ 3129034 h 6858000"/>
              <a:gd name="connsiteX120" fmla="*/ 729994 w 1605470"/>
              <a:gd name="connsiteY120" fmla="*/ 3126682 h 6858000"/>
              <a:gd name="connsiteX121" fmla="*/ 720862 w 1605470"/>
              <a:gd name="connsiteY121" fmla="*/ 3114519 h 6858000"/>
              <a:gd name="connsiteX122" fmla="*/ 707471 w 1605470"/>
              <a:gd name="connsiteY122" fmla="*/ 3106272 h 6858000"/>
              <a:gd name="connsiteX123" fmla="*/ 680201 w 1605470"/>
              <a:gd name="connsiteY123" fmla="*/ 2958185 h 6858000"/>
              <a:gd name="connsiteX124" fmla="*/ 622815 w 1605470"/>
              <a:gd name="connsiteY124" fmla="*/ 2762989 h 6858000"/>
              <a:gd name="connsiteX125" fmla="*/ 571733 w 1605470"/>
              <a:gd name="connsiteY125" fmla="*/ 2554718 h 6858000"/>
              <a:gd name="connsiteX126" fmla="*/ 551827 w 1605470"/>
              <a:gd name="connsiteY126" fmla="*/ 2485734 h 6858000"/>
              <a:gd name="connsiteX127" fmla="*/ 542550 w 1605470"/>
              <a:gd name="connsiteY127" fmla="*/ 2447068 h 6858000"/>
              <a:gd name="connsiteX128" fmla="*/ 529511 w 1605470"/>
              <a:gd name="connsiteY128" fmla="*/ 2425819 h 6858000"/>
              <a:gd name="connsiteX129" fmla="*/ 528878 w 1605470"/>
              <a:gd name="connsiteY129" fmla="*/ 2408971 h 6858000"/>
              <a:gd name="connsiteX130" fmla="*/ 535510 w 1605470"/>
              <a:gd name="connsiteY130" fmla="*/ 2402874 h 6858000"/>
              <a:gd name="connsiteX131" fmla="*/ 538122 w 1605470"/>
              <a:gd name="connsiteY131" fmla="*/ 2381443 h 6858000"/>
              <a:gd name="connsiteX132" fmla="*/ 514451 w 1605470"/>
              <a:gd name="connsiteY132" fmla="*/ 2261920 h 6858000"/>
              <a:gd name="connsiteX133" fmla="*/ 486968 w 1605470"/>
              <a:gd name="connsiteY133" fmla="*/ 2182937 h 6858000"/>
              <a:gd name="connsiteX134" fmla="*/ 488555 w 1605470"/>
              <a:gd name="connsiteY134" fmla="*/ 2155135 h 6858000"/>
              <a:gd name="connsiteX135" fmla="*/ 486013 w 1605470"/>
              <a:gd name="connsiteY135" fmla="*/ 2118008 h 6858000"/>
              <a:gd name="connsiteX136" fmla="*/ 487006 w 1605470"/>
              <a:gd name="connsiteY136" fmla="*/ 2050531 h 6858000"/>
              <a:gd name="connsiteX137" fmla="*/ 478812 w 1605470"/>
              <a:gd name="connsiteY137" fmla="*/ 1963269 h 6858000"/>
              <a:gd name="connsiteX138" fmla="*/ 442619 w 1605470"/>
              <a:gd name="connsiteY138" fmla="*/ 1910499 h 6858000"/>
              <a:gd name="connsiteX139" fmla="*/ 446785 w 1605470"/>
              <a:gd name="connsiteY139" fmla="*/ 1903212 h 6858000"/>
              <a:gd name="connsiteX140" fmla="*/ 436547 w 1605470"/>
              <a:gd name="connsiteY140" fmla="*/ 1861531 h 6858000"/>
              <a:gd name="connsiteX141" fmla="*/ 390346 w 1605470"/>
              <a:gd name="connsiteY141" fmla="*/ 1732919 h 6858000"/>
              <a:gd name="connsiteX142" fmla="*/ 362657 w 1605470"/>
              <a:gd name="connsiteY142" fmla="*/ 1663540 h 6858000"/>
              <a:gd name="connsiteX143" fmla="*/ 361783 w 1605470"/>
              <a:gd name="connsiteY143" fmla="*/ 1615777 h 6858000"/>
              <a:gd name="connsiteX144" fmla="*/ 342578 w 1605470"/>
              <a:gd name="connsiteY144" fmla="*/ 1563678 h 6858000"/>
              <a:gd name="connsiteX145" fmla="*/ 355658 w 1605470"/>
              <a:gd name="connsiteY145" fmla="*/ 1519474 h 6858000"/>
              <a:gd name="connsiteX146" fmla="*/ 348400 w 1605470"/>
              <a:gd name="connsiteY146" fmla="*/ 1477995 h 6858000"/>
              <a:gd name="connsiteX147" fmla="*/ 334485 w 1605470"/>
              <a:gd name="connsiteY147" fmla="*/ 1373769 h 6858000"/>
              <a:gd name="connsiteX148" fmla="*/ 342792 w 1605470"/>
              <a:gd name="connsiteY148" fmla="*/ 1307086 h 6858000"/>
              <a:gd name="connsiteX149" fmla="*/ 343980 w 1605470"/>
              <a:gd name="connsiteY149" fmla="*/ 1189033 h 6858000"/>
              <a:gd name="connsiteX150" fmla="*/ 348665 w 1605470"/>
              <a:gd name="connsiteY150" fmla="*/ 1168288 h 6858000"/>
              <a:gd name="connsiteX151" fmla="*/ 340947 w 1605470"/>
              <a:gd name="connsiteY151" fmla="*/ 1142577 h 6858000"/>
              <a:gd name="connsiteX152" fmla="*/ 330253 w 1605470"/>
              <a:gd name="connsiteY152" fmla="*/ 1088484 h 6858000"/>
              <a:gd name="connsiteX153" fmla="*/ 318989 w 1605470"/>
              <a:gd name="connsiteY153" fmla="*/ 1016103 h 6858000"/>
              <a:gd name="connsiteX154" fmla="*/ 320445 w 1605470"/>
              <a:gd name="connsiteY154" fmla="*/ 932283 h 6858000"/>
              <a:gd name="connsiteX155" fmla="*/ 322681 w 1605470"/>
              <a:gd name="connsiteY155" fmla="*/ 915925 h 6858000"/>
              <a:gd name="connsiteX156" fmla="*/ 315310 w 1605470"/>
              <a:gd name="connsiteY156" fmla="*/ 896999 h 6858000"/>
              <a:gd name="connsiteX157" fmla="*/ 284718 w 1605470"/>
              <a:gd name="connsiteY157" fmla="*/ 821517 h 6858000"/>
              <a:gd name="connsiteX158" fmla="*/ 263668 w 1605470"/>
              <a:gd name="connsiteY158" fmla="*/ 751353 h 6858000"/>
              <a:gd name="connsiteX159" fmla="*/ 263226 w 1605470"/>
              <a:gd name="connsiteY159" fmla="*/ 721230 h 6858000"/>
              <a:gd name="connsiteX160" fmla="*/ 248897 w 1605470"/>
              <a:gd name="connsiteY160" fmla="*/ 681659 h 6858000"/>
              <a:gd name="connsiteX161" fmla="*/ 234316 w 1605470"/>
              <a:gd name="connsiteY161" fmla="*/ 635218 h 6858000"/>
              <a:gd name="connsiteX162" fmla="*/ 239327 w 1605470"/>
              <a:gd name="connsiteY162" fmla="*/ 613763 h 6858000"/>
              <a:gd name="connsiteX163" fmla="*/ 225269 w 1605470"/>
              <a:gd name="connsiteY163" fmla="*/ 598582 h 6858000"/>
              <a:gd name="connsiteX164" fmla="*/ 224950 w 1605470"/>
              <a:gd name="connsiteY164" fmla="*/ 576846 h 6858000"/>
              <a:gd name="connsiteX165" fmla="*/ 204576 w 1605470"/>
              <a:gd name="connsiteY165" fmla="*/ 530055 h 6858000"/>
              <a:gd name="connsiteX166" fmla="*/ 219064 w 1605470"/>
              <a:gd name="connsiteY166" fmla="*/ 469651 h 6858000"/>
              <a:gd name="connsiteX167" fmla="*/ 195012 w 1605470"/>
              <a:gd name="connsiteY167" fmla="*/ 448559 h 6858000"/>
              <a:gd name="connsiteX168" fmla="*/ 201434 w 1605470"/>
              <a:gd name="connsiteY168" fmla="*/ 441529 h 6858000"/>
              <a:gd name="connsiteX169" fmla="*/ 200655 w 1605470"/>
              <a:gd name="connsiteY169" fmla="*/ 428927 h 6858000"/>
              <a:gd name="connsiteX170" fmla="*/ 190059 w 1605470"/>
              <a:gd name="connsiteY170" fmla="*/ 430161 h 6858000"/>
              <a:gd name="connsiteX171" fmla="*/ 167079 w 1605470"/>
              <a:gd name="connsiteY171" fmla="*/ 367211 h 6858000"/>
              <a:gd name="connsiteX172" fmla="*/ 124571 w 1605470"/>
              <a:gd name="connsiteY172" fmla="*/ 302178 h 6858000"/>
              <a:gd name="connsiteX173" fmla="*/ 103243 w 1605470"/>
              <a:gd name="connsiteY173" fmla="*/ 211375 h 6858000"/>
              <a:gd name="connsiteX174" fmla="*/ 94571 w 1605470"/>
              <a:gd name="connsiteY174" fmla="*/ 184179 h 6858000"/>
              <a:gd name="connsiteX175" fmla="*/ 13437 w 1605470"/>
              <a:gd name="connsiteY175" fmla="*/ 19287 h 6858000"/>
              <a:gd name="connsiteX176" fmla="*/ 0 w 1605470"/>
              <a:gd name="connsiteY176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64053 w 1605470"/>
              <a:gd name="connsiteY41" fmla="*/ 5539915 h 6858000"/>
              <a:gd name="connsiteX42" fmla="*/ 587214 w 1605470"/>
              <a:gd name="connsiteY42" fmla="*/ 5451511 h 6858000"/>
              <a:gd name="connsiteX43" fmla="*/ 608019 w 1605470"/>
              <a:gd name="connsiteY43" fmla="*/ 5385461 h 6858000"/>
              <a:gd name="connsiteX44" fmla="*/ 622750 w 1605470"/>
              <a:gd name="connsiteY44" fmla="*/ 5363084 h 6858000"/>
              <a:gd name="connsiteX45" fmla="*/ 638731 w 1605470"/>
              <a:gd name="connsiteY45" fmla="*/ 5330009 h 6858000"/>
              <a:gd name="connsiteX46" fmla="*/ 672224 w 1605470"/>
              <a:gd name="connsiteY46" fmla="*/ 5273739 h 6858000"/>
              <a:gd name="connsiteX47" fmla="*/ 681823 w 1605470"/>
              <a:gd name="connsiteY47" fmla="*/ 5241779 h 6858000"/>
              <a:gd name="connsiteX48" fmla="*/ 693049 w 1605470"/>
              <a:gd name="connsiteY48" fmla="*/ 5225268 h 6858000"/>
              <a:gd name="connsiteX49" fmla="*/ 694069 w 1605470"/>
              <a:gd name="connsiteY49" fmla="*/ 5217684 h 6858000"/>
              <a:gd name="connsiteX50" fmla="*/ 701410 w 1605470"/>
              <a:gd name="connsiteY50" fmla="*/ 5193377 h 6858000"/>
              <a:gd name="connsiteX51" fmla="*/ 704713 w 1605470"/>
              <a:gd name="connsiteY51" fmla="*/ 5179288 h 6858000"/>
              <a:gd name="connsiteX52" fmla="*/ 705697 w 1605470"/>
              <a:gd name="connsiteY52" fmla="*/ 5173621 h 6858000"/>
              <a:gd name="connsiteX53" fmla="*/ 701331 w 1605470"/>
              <a:gd name="connsiteY53" fmla="*/ 5159961 h 6858000"/>
              <a:gd name="connsiteX54" fmla="*/ 708008 w 1605470"/>
              <a:gd name="connsiteY54" fmla="*/ 5144295 h 6858000"/>
              <a:gd name="connsiteX55" fmla="*/ 704941 w 1605470"/>
              <a:gd name="connsiteY55" fmla="*/ 5125185 h 6858000"/>
              <a:gd name="connsiteX56" fmla="*/ 711771 w 1605470"/>
              <a:gd name="connsiteY56" fmla="*/ 5121884 h 6858000"/>
              <a:gd name="connsiteX57" fmla="*/ 721092 w 1605470"/>
              <a:gd name="connsiteY57" fmla="*/ 5108383 h 6858000"/>
              <a:gd name="connsiteX58" fmla="*/ 718807 w 1605470"/>
              <a:gd name="connsiteY58" fmla="*/ 5067850 h 6858000"/>
              <a:gd name="connsiteX59" fmla="*/ 721538 w 1605470"/>
              <a:gd name="connsiteY59" fmla="*/ 5060861 h 6858000"/>
              <a:gd name="connsiteX60" fmla="*/ 718242 w 1605470"/>
              <a:gd name="connsiteY60" fmla="*/ 5034192 h 6858000"/>
              <a:gd name="connsiteX61" fmla="*/ 719796 w 1605470"/>
              <a:gd name="connsiteY61" fmla="*/ 4993030 h 6858000"/>
              <a:gd name="connsiteX62" fmla="*/ 726705 w 1605470"/>
              <a:gd name="connsiteY62" fmla="*/ 4946844 h 6858000"/>
              <a:gd name="connsiteX63" fmla="*/ 722561 w 1605470"/>
              <a:gd name="connsiteY63" fmla="*/ 4932692 h 6858000"/>
              <a:gd name="connsiteX64" fmla="*/ 724935 w 1605470"/>
              <a:gd name="connsiteY64" fmla="*/ 4821504 h 6858000"/>
              <a:gd name="connsiteX65" fmla="*/ 732118 w 1605470"/>
              <a:gd name="connsiteY65" fmla="*/ 4801535 h 6858000"/>
              <a:gd name="connsiteX66" fmla="*/ 739787 w 1605470"/>
              <a:gd name="connsiteY66" fmla="*/ 4797794 h 6858000"/>
              <a:gd name="connsiteX67" fmla="*/ 741081 w 1605470"/>
              <a:gd name="connsiteY67" fmla="*/ 4784526 h 6858000"/>
              <a:gd name="connsiteX68" fmla="*/ 742865 w 1605470"/>
              <a:gd name="connsiteY68" fmla="*/ 4781211 h 6858000"/>
              <a:gd name="connsiteX69" fmla="*/ 751652 w 1605470"/>
              <a:gd name="connsiteY69" fmla="*/ 4761984 h 6858000"/>
              <a:gd name="connsiteX70" fmla="*/ 747700 w 1605470"/>
              <a:gd name="connsiteY70" fmla="*/ 4690749 h 6858000"/>
              <a:gd name="connsiteX71" fmla="*/ 743180 w 1605470"/>
              <a:gd name="connsiteY71" fmla="*/ 4584173 h 6858000"/>
              <a:gd name="connsiteX72" fmla="*/ 738263 w 1605470"/>
              <a:gd name="connsiteY72" fmla="*/ 4444346 h 6858000"/>
              <a:gd name="connsiteX73" fmla="*/ 756542 w 1605470"/>
              <a:gd name="connsiteY73" fmla="*/ 4350346 h 6858000"/>
              <a:gd name="connsiteX74" fmla="*/ 715481 w 1605470"/>
              <a:gd name="connsiteY74" fmla="*/ 4214165 h 6858000"/>
              <a:gd name="connsiteX75" fmla="*/ 719554 w 1605470"/>
              <a:gd name="connsiteY75" fmla="*/ 4090296 h 6858000"/>
              <a:gd name="connsiteX76" fmla="*/ 704810 w 1605470"/>
              <a:gd name="connsiteY76" fmla="*/ 4033999 h 6858000"/>
              <a:gd name="connsiteX77" fmla="*/ 705959 w 1605470"/>
              <a:gd name="connsiteY77" fmla="*/ 4031933 h 6858000"/>
              <a:gd name="connsiteX78" fmla="*/ 704535 w 1605470"/>
              <a:gd name="connsiteY78" fmla="*/ 4013953 h 6858000"/>
              <a:gd name="connsiteX79" fmla="*/ 700443 w 1605470"/>
              <a:gd name="connsiteY79" fmla="*/ 4010511 h 6858000"/>
              <a:gd name="connsiteX80" fmla="*/ 698282 w 1605470"/>
              <a:gd name="connsiteY80" fmla="*/ 3998331 h 6858000"/>
              <a:gd name="connsiteX81" fmla="*/ 690830 w 1605470"/>
              <a:gd name="connsiteY81" fmla="*/ 3974753 h 6858000"/>
              <a:gd name="connsiteX82" fmla="*/ 692428 w 1605470"/>
              <a:gd name="connsiteY82" fmla="*/ 3969950 h 6858000"/>
              <a:gd name="connsiteX83" fmla="*/ 685850 w 1605470"/>
              <a:gd name="connsiteY83" fmla="*/ 3933779 h 6858000"/>
              <a:gd name="connsiteX84" fmla="*/ 687181 w 1605470"/>
              <a:gd name="connsiteY84" fmla="*/ 3933093 h 6858000"/>
              <a:gd name="connsiteX85" fmla="*/ 691535 w 1605470"/>
              <a:gd name="connsiteY85" fmla="*/ 3922082 h 6858000"/>
              <a:gd name="connsiteX86" fmla="*/ 696613 w 1605470"/>
              <a:gd name="connsiteY86" fmla="*/ 3901461 h 6858000"/>
              <a:gd name="connsiteX87" fmla="*/ 719207 w 1605470"/>
              <a:gd name="connsiteY87" fmla="*/ 3813873 h 6858000"/>
              <a:gd name="connsiteX88" fmla="*/ 718632 w 1605470"/>
              <a:gd name="connsiteY88" fmla="*/ 3806161 h 6858000"/>
              <a:gd name="connsiteX89" fmla="*/ 718939 w 1605470"/>
              <a:gd name="connsiteY89" fmla="*/ 3805957 h 6858000"/>
              <a:gd name="connsiteX90" fmla="*/ 718966 w 1605470"/>
              <a:gd name="connsiteY90" fmla="*/ 3797724 h 6858000"/>
              <a:gd name="connsiteX91" fmla="*/ 717581 w 1605470"/>
              <a:gd name="connsiteY91" fmla="*/ 3792098 h 6858000"/>
              <a:gd name="connsiteX92" fmla="*/ 716465 w 1605470"/>
              <a:gd name="connsiteY92" fmla="*/ 3777135 h 6858000"/>
              <a:gd name="connsiteX93" fmla="*/ 718198 w 1605470"/>
              <a:gd name="connsiteY93" fmla="*/ 3771656 h 6858000"/>
              <a:gd name="connsiteX94" fmla="*/ 721941 w 1605470"/>
              <a:gd name="connsiteY94" fmla="*/ 3769007 h 6858000"/>
              <a:gd name="connsiteX95" fmla="*/ 721407 w 1605470"/>
              <a:gd name="connsiteY95" fmla="*/ 3767709 h 6858000"/>
              <a:gd name="connsiteX96" fmla="*/ 730103 w 1605470"/>
              <a:gd name="connsiteY96" fmla="*/ 3738082 h 6858000"/>
              <a:gd name="connsiteX97" fmla="*/ 737449 w 1605470"/>
              <a:gd name="connsiteY97" fmla="*/ 3673397 h 6858000"/>
              <a:gd name="connsiteX98" fmla="*/ 736745 w 1605470"/>
              <a:gd name="connsiteY98" fmla="*/ 3637109 h 6858000"/>
              <a:gd name="connsiteX99" fmla="*/ 740188 w 1605470"/>
              <a:gd name="connsiteY99" fmla="*/ 3536883 h 6858000"/>
              <a:gd name="connsiteX100" fmla="*/ 747726 w 1605470"/>
              <a:gd name="connsiteY100" fmla="*/ 3435652 h 6858000"/>
              <a:gd name="connsiteX101" fmla="*/ 774383 w 1605470"/>
              <a:gd name="connsiteY101" fmla="*/ 3381564 h 6858000"/>
              <a:gd name="connsiteX102" fmla="*/ 774870 w 1605470"/>
              <a:gd name="connsiteY102" fmla="*/ 3375761 h 6858000"/>
              <a:gd name="connsiteX103" fmla="*/ 770510 w 1605470"/>
              <a:gd name="connsiteY103" fmla="*/ 3361844 h 6858000"/>
              <a:gd name="connsiteX104" fmla="*/ 767933 w 1605470"/>
              <a:gd name="connsiteY104" fmla="*/ 3356929 h 6858000"/>
              <a:gd name="connsiteX105" fmla="*/ 766158 w 1605470"/>
              <a:gd name="connsiteY105" fmla="*/ 3349058 h 6858000"/>
              <a:gd name="connsiteX106" fmla="*/ 766414 w 1605470"/>
              <a:gd name="connsiteY106" fmla="*/ 3348763 h 6858000"/>
              <a:gd name="connsiteX107" fmla="*/ 764166 w 1605470"/>
              <a:gd name="connsiteY107" fmla="*/ 3341588 h 6858000"/>
              <a:gd name="connsiteX108" fmla="*/ 749397 w 1605470"/>
              <a:gd name="connsiteY108" fmla="*/ 3307769 h 6858000"/>
              <a:gd name="connsiteX109" fmla="*/ 766960 w 1605470"/>
              <a:gd name="connsiteY109" fmla="*/ 3250522 h 6858000"/>
              <a:gd name="connsiteX110" fmla="*/ 767385 w 1605470"/>
              <a:gd name="connsiteY110" fmla="*/ 3229163 h 6858000"/>
              <a:gd name="connsiteX111" fmla="*/ 769208 w 1605470"/>
              <a:gd name="connsiteY111" fmla="*/ 3217217 h 6858000"/>
              <a:gd name="connsiteX112" fmla="*/ 770350 w 1605470"/>
              <a:gd name="connsiteY112" fmla="*/ 3216125 h 6858000"/>
              <a:gd name="connsiteX113" fmla="*/ 756043 w 1605470"/>
              <a:gd name="connsiteY113" fmla="*/ 3183755 h 6858000"/>
              <a:gd name="connsiteX114" fmla="*/ 756544 w 1605470"/>
              <a:gd name="connsiteY114" fmla="*/ 3178642 h 6858000"/>
              <a:gd name="connsiteX115" fmla="*/ 744144 w 1605470"/>
              <a:gd name="connsiteY115" fmla="*/ 3158586 h 6858000"/>
              <a:gd name="connsiteX116" fmla="*/ 739378 w 1605470"/>
              <a:gd name="connsiteY116" fmla="*/ 3147669 h 6858000"/>
              <a:gd name="connsiteX117" fmla="*/ 734648 w 1605470"/>
              <a:gd name="connsiteY117" fmla="*/ 3145733 h 6858000"/>
              <a:gd name="connsiteX118" fmla="*/ 729329 w 1605470"/>
              <a:gd name="connsiteY118" fmla="*/ 3129034 h 6858000"/>
              <a:gd name="connsiteX119" fmla="*/ 729994 w 1605470"/>
              <a:gd name="connsiteY119" fmla="*/ 3126682 h 6858000"/>
              <a:gd name="connsiteX120" fmla="*/ 720862 w 1605470"/>
              <a:gd name="connsiteY120" fmla="*/ 3114519 h 6858000"/>
              <a:gd name="connsiteX121" fmla="*/ 707471 w 1605470"/>
              <a:gd name="connsiteY121" fmla="*/ 3106272 h 6858000"/>
              <a:gd name="connsiteX122" fmla="*/ 680201 w 1605470"/>
              <a:gd name="connsiteY122" fmla="*/ 2958185 h 6858000"/>
              <a:gd name="connsiteX123" fmla="*/ 622815 w 1605470"/>
              <a:gd name="connsiteY123" fmla="*/ 2762989 h 6858000"/>
              <a:gd name="connsiteX124" fmla="*/ 571733 w 1605470"/>
              <a:gd name="connsiteY124" fmla="*/ 2554718 h 6858000"/>
              <a:gd name="connsiteX125" fmla="*/ 551827 w 1605470"/>
              <a:gd name="connsiteY125" fmla="*/ 2485734 h 6858000"/>
              <a:gd name="connsiteX126" fmla="*/ 542550 w 1605470"/>
              <a:gd name="connsiteY126" fmla="*/ 2447068 h 6858000"/>
              <a:gd name="connsiteX127" fmla="*/ 529511 w 1605470"/>
              <a:gd name="connsiteY127" fmla="*/ 2425819 h 6858000"/>
              <a:gd name="connsiteX128" fmla="*/ 528878 w 1605470"/>
              <a:gd name="connsiteY128" fmla="*/ 2408971 h 6858000"/>
              <a:gd name="connsiteX129" fmla="*/ 535510 w 1605470"/>
              <a:gd name="connsiteY129" fmla="*/ 2402874 h 6858000"/>
              <a:gd name="connsiteX130" fmla="*/ 538122 w 1605470"/>
              <a:gd name="connsiteY130" fmla="*/ 2381443 h 6858000"/>
              <a:gd name="connsiteX131" fmla="*/ 514451 w 1605470"/>
              <a:gd name="connsiteY131" fmla="*/ 2261920 h 6858000"/>
              <a:gd name="connsiteX132" fmla="*/ 486968 w 1605470"/>
              <a:gd name="connsiteY132" fmla="*/ 2182937 h 6858000"/>
              <a:gd name="connsiteX133" fmla="*/ 488555 w 1605470"/>
              <a:gd name="connsiteY133" fmla="*/ 2155135 h 6858000"/>
              <a:gd name="connsiteX134" fmla="*/ 486013 w 1605470"/>
              <a:gd name="connsiteY134" fmla="*/ 2118008 h 6858000"/>
              <a:gd name="connsiteX135" fmla="*/ 487006 w 1605470"/>
              <a:gd name="connsiteY135" fmla="*/ 2050531 h 6858000"/>
              <a:gd name="connsiteX136" fmla="*/ 478812 w 1605470"/>
              <a:gd name="connsiteY136" fmla="*/ 1963269 h 6858000"/>
              <a:gd name="connsiteX137" fmla="*/ 442619 w 1605470"/>
              <a:gd name="connsiteY137" fmla="*/ 1910499 h 6858000"/>
              <a:gd name="connsiteX138" fmla="*/ 446785 w 1605470"/>
              <a:gd name="connsiteY138" fmla="*/ 1903212 h 6858000"/>
              <a:gd name="connsiteX139" fmla="*/ 436547 w 1605470"/>
              <a:gd name="connsiteY139" fmla="*/ 1861531 h 6858000"/>
              <a:gd name="connsiteX140" fmla="*/ 390346 w 1605470"/>
              <a:gd name="connsiteY140" fmla="*/ 1732919 h 6858000"/>
              <a:gd name="connsiteX141" fmla="*/ 362657 w 1605470"/>
              <a:gd name="connsiteY141" fmla="*/ 1663540 h 6858000"/>
              <a:gd name="connsiteX142" fmla="*/ 361783 w 1605470"/>
              <a:gd name="connsiteY142" fmla="*/ 1615777 h 6858000"/>
              <a:gd name="connsiteX143" fmla="*/ 342578 w 1605470"/>
              <a:gd name="connsiteY143" fmla="*/ 1563678 h 6858000"/>
              <a:gd name="connsiteX144" fmla="*/ 355658 w 1605470"/>
              <a:gd name="connsiteY144" fmla="*/ 1519474 h 6858000"/>
              <a:gd name="connsiteX145" fmla="*/ 348400 w 1605470"/>
              <a:gd name="connsiteY145" fmla="*/ 1477995 h 6858000"/>
              <a:gd name="connsiteX146" fmla="*/ 334485 w 1605470"/>
              <a:gd name="connsiteY146" fmla="*/ 1373769 h 6858000"/>
              <a:gd name="connsiteX147" fmla="*/ 342792 w 1605470"/>
              <a:gd name="connsiteY147" fmla="*/ 1307086 h 6858000"/>
              <a:gd name="connsiteX148" fmla="*/ 343980 w 1605470"/>
              <a:gd name="connsiteY148" fmla="*/ 1189033 h 6858000"/>
              <a:gd name="connsiteX149" fmla="*/ 348665 w 1605470"/>
              <a:gd name="connsiteY149" fmla="*/ 1168288 h 6858000"/>
              <a:gd name="connsiteX150" fmla="*/ 340947 w 1605470"/>
              <a:gd name="connsiteY150" fmla="*/ 1142577 h 6858000"/>
              <a:gd name="connsiteX151" fmla="*/ 330253 w 1605470"/>
              <a:gd name="connsiteY151" fmla="*/ 1088484 h 6858000"/>
              <a:gd name="connsiteX152" fmla="*/ 318989 w 1605470"/>
              <a:gd name="connsiteY152" fmla="*/ 1016103 h 6858000"/>
              <a:gd name="connsiteX153" fmla="*/ 320445 w 1605470"/>
              <a:gd name="connsiteY153" fmla="*/ 932283 h 6858000"/>
              <a:gd name="connsiteX154" fmla="*/ 322681 w 1605470"/>
              <a:gd name="connsiteY154" fmla="*/ 915925 h 6858000"/>
              <a:gd name="connsiteX155" fmla="*/ 315310 w 1605470"/>
              <a:gd name="connsiteY155" fmla="*/ 896999 h 6858000"/>
              <a:gd name="connsiteX156" fmla="*/ 284718 w 1605470"/>
              <a:gd name="connsiteY156" fmla="*/ 821517 h 6858000"/>
              <a:gd name="connsiteX157" fmla="*/ 263668 w 1605470"/>
              <a:gd name="connsiteY157" fmla="*/ 751353 h 6858000"/>
              <a:gd name="connsiteX158" fmla="*/ 263226 w 1605470"/>
              <a:gd name="connsiteY158" fmla="*/ 721230 h 6858000"/>
              <a:gd name="connsiteX159" fmla="*/ 248897 w 1605470"/>
              <a:gd name="connsiteY159" fmla="*/ 681659 h 6858000"/>
              <a:gd name="connsiteX160" fmla="*/ 234316 w 1605470"/>
              <a:gd name="connsiteY160" fmla="*/ 635218 h 6858000"/>
              <a:gd name="connsiteX161" fmla="*/ 239327 w 1605470"/>
              <a:gd name="connsiteY161" fmla="*/ 613763 h 6858000"/>
              <a:gd name="connsiteX162" fmla="*/ 225269 w 1605470"/>
              <a:gd name="connsiteY162" fmla="*/ 598582 h 6858000"/>
              <a:gd name="connsiteX163" fmla="*/ 224950 w 1605470"/>
              <a:gd name="connsiteY163" fmla="*/ 576846 h 6858000"/>
              <a:gd name="connsiteX164" fmla="*/ 204576 w 1605470"/>
              <a:gd name="connsiteY164" fmla="*/ 530055 h 6858000"/>
              <a:gd name="connsiteX165" fmla="*/ 219064 w 1605470"/>
              <a:gd name="connsiteY165" fmla="*/ 469651 h 6858000"/>
              <a:gd name="connsiteX166" fmla="*/ 195012 w 1605470"/>
              <a:gd name="connsiteY166" fmla="*/ 448559 h 6858000"/>
              <a:gd name="connsiteX167" fmla="*/ 201434 w 1605470"/>
              <a:gd name="connsiteY167" fmla="*/ 441529 h 6858000"/>
              <a:gd name="connsiteX168" fmla="*/ 200655 w 1605470"/>
              <a:gd name="connsiteY168" fmla="*/ 428927 h 6858000"/>
              <a:gd name="connsiteX169" fmla="*/ 190059 w 1605470"/>
              <a:gd name="connsiteY169" fmla="*/ 430161 h 6858000"/>
              <a:gd name="connsiteX170" fmla="*/ 167079 w 1605470"/>
              <a:gd name="connsiteY170" fmla="*/ 367211 h 6858000"/>
              <a:gd name="connsiteX171" fmla="*/ 124571 w 1605470"/>
              <a:gd name="connsiteY171" fmla="*/ 302178 h 6858000"/>
              <a:gd name="connsiteX172" fmla="*/ 103243 w 1605470"/>
              <a:gd name="connsiteY172" fmla="*/ 211375 h 6858000"/>
              <a:gd name="connsiteX173" fmla="*/ 94571 w 1605470"/>
              <a:gd name="connsiteY173" fmla="*/ 184179 h 6858000"/>
              <a:gd name="connsiteX174" fmla="*/ 13437 w 1605470"/>
              <a:gd name="connsiteY174" fmla="*/ 19287 h 6858000"/>
              <a:gd name="connsiteX175" fmla="*/ 0 w 1605470"/>
              <a:gd name="connsiteY175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64053 w 1605470"/>
              <a:gd name="connsiteY41" fmla="*/ 5539915 h 6858000"/>
              <a:gd name="connsiteX42" fmla="*/ 587214 w 1605470"/>
              <a:gd name="connsiteY42" fmla="*/ 5451511 h 6858000"/>
              <a:gd name="connsiteX43" fmla="*/ 608019 w 1605470"/>
              <a:gd name="connsiteY43" fmla="*/ 5385461 h 6858000"/>
              <a:gd name="connsiteX44" fmla="*/ 622750 w 1605470"/>
              <a:gd name="connsiteY44" fmla="*/ 5363084 h 6858000"/>
              <a:gd name="connsiteX45" fmla="*/ 638731 w 1605470"/>
              <a:gd name="connsiteY45" fmla="*/ 5330009 h 6858000"/>
              <a:gd name="connsiteX46" fmla="*/ 672224 w 1605470"/>
              <a:gd name="connsiteY46" fmla="*/ 5273739 h 6858000"/>
              <a:gd name="connsiteX47" fmla="*/ 681823 w 1605470"/>
              <a:gd name="connsiteY47" fmla="*/ 5241779 h 6858000"/>
              <a:gd name="connsiteX48" fmla="*/ 693049 w 1605470"/>
              <a:gd name="connsiteY48" fmla="*/ 5225268 h 6858000"/>
              <a:gd name="connsiteX49" fmla="*/ 694069 w 1605470"/>
              <a:gd name="connsiteY49" fmla="*/ 5217684 h 6858000"/>
              <a:gd name="connsiteX50" fmla="*/ 701410 w 1605470"/>
              <a:gd name="connsiteY50" fmla="*/ 5193377 h 6858000"/>
              <a:gd name="connsiteX51" fmla="*/ 704713 w 1605470"/>
              <a:gd name="connsiteY51" fmla="*/ 5179288 h 6858000"/>
              <a:gd name="connsiteX52" fmla="*/ 705697 w 1605470"/>
              <a:gd name="connsiteY52" fmla="*/ 5173621 h 6858000"/>
              <a:gd name="connsiteX53" fmla="*/ 701331 w 1605470"/>
              <a:gd name="connsiteY53" fmla="*/ 5159961 h 6858000"/>
              <a:gd name="connsiteX54" fmla="*/ 708008 w 1605470"/>
              <a:gd name="connsiteY54" fmla="*/ 5144295 h 6858000"/>
              <a:gd name="connsiteX55" fmla="*/ 704941 w 1605470"/>
              <a:gd name="connsiteY55" fmla="*/ 5125185 h 6858000"/>
              <a:gd name="connsiteX56" fmla="*/ 711771 w 1605470"/>
              <a:gd name="connsiteY56" fmla="*/ 5121884 h 6858000"/>
              <a:gd name="connsiteX57" fmla="*/ 718807 w 1605470"/>
              <a:gd name="connsiteY57" fmla="*/ 5067850 h 6858000"/>
              <a:gd name="connsiteX58" fmla="*/ 721538 w 1605470"/>
              <a:gd name="connsiteY58" fmla="*/ 5060861 h 6858000"/>
              <a:gd name="connsiteX59" fmla="*/ 718242 w 1605470"/>
              <a:gd name="connsiteY59" fmla="*/ 5034192 h 6858000"/>
              <a:gd name="connsiteX60" fmla="*/ 719796 w 1605470"/>
              <a:gd name="connsiteY60" fmla="*/ 4993030 h 6858000"/>
              <a:gd name="connsiteX61" fmla="*/ 726705 w 1605470"/>
              <a:gd name="connsiteY61" fmla="*/ 4946844 h 6858000"/>
              <a:gd name="connsiteX62" fmla="*/ 722561 w 1605470"/>
              <a:gd name="connsiteY62" fmla="*/ 4932692 h 6858000"/>
              <a:gd name="connsiteX63" fmla="*/ 724935 w 1605470"/>
              <a:gd name="connsiteY63" fmla="*/ 4821504 h 6858000"/>
              <a:gd name="connsiteX64" fmla="*/ 732118 w 1605470"/>
              <a:gd name="connsiteY64" fmla="*/ 4801535 h 6858000"/>
              <a:gd name="connsiteX65" fmla="*/ 739787 w 1605470"/>
              <a:gd name="connsiteY65" fmla="*/ 4797794 h 6858000"/>
              <a:gd name="connsiteX66" fmla="*/ 741081 w 1605470"/>
              <a:gd name="connsiteY66" fmla="*/ 4784526 h 6858000"/>
              <a:gd name="connsiteX67" fmla="*/ 742865 w 1605470"/>
              <a:gd name="connsiteY67" fmla="*/ 4781211 h 6858000"/>
              <a:gd name="connsiteX68" fmla="*/ 751652 w 1605470"/>
              <a:gd name="connsiteY68" fmla="*/ 4761984 h 6858000"/>
              <a:gd name="connsiteX69" fmla="*/ 747700 w 1605470"/>
              <a:gd name="connsiteY69" fmla="*/ 4690749 h 6858000"/>
              <a:gd name="connsiteX70" fmla="*/ 743180 w 1605470"/>
              <a:gd name="connsiteY70" fmla="*/ 4584173 h 6858000"/>
              <a:gd name="connsiteX71" fmla="*/ 738263 w 1605470"/>
              <a:gd name="connsiteY71" fmla="*/ 4444346 h 6858000"/>
              <a:gd name="connsiteX72" fmla="*/ 756542 w 1605470"/>
              <a:gd name="connsiteY72" fmla="*/ 4350346 h 6858000"/>
              <a:gd name="connsiteX73" fmla="*/ 715481 w 1605470"/>
              <a:gd name="connsiteY73" fmla="*/ 4214165 h 6858000"/>
              <a:gd name="connsiteX74" fmla="*/ 719554 w 1605470"/>
              <a:gd name="connsiteY74" fmla="*/ 4090296 h 6858000"/>
              <a:gd name="connsiteX75" fmla="*/ 704810 w 1605470"/>
              <a:gd name="connsiteY75" fmla="*/ 4033999 h 6858000"/>
              <a:gd name="connsiteX76" fmla="*/ 705959 w 1605470"/>
              <a:gd name="connsiteY76" fmla="*/ 4031933 h 6858000"/>
              <a:gd name="connsiteX77" fmla="*/ 704535 w 1605470"/>
              <a:gd name="connsiteY77" fmla="*/ 4013953 h 6858000"/>
              <a:gd name="connsiteX78" fmla="*/ 700443 w 1605470"/>
              <a:gd name="connsiteY78" fmla="*/ 4010511 h 6858000"/>
              <a:gd name="connsiteX79" fmla="*/ 698282 w 1605470"/>
              <a:gd name="connsiteY79" fmla="*/ 3998331 h 6858000"/>
              <a:gd name="connsiteX80" fmla="*/ 690830 w 1605470"/>
              <a:gd name="connsiteY80" fmla="*/ 3974753 h 6858000"/>
              <a:gd name="connsiteX81" fmla="*/ 692428 w 1605470"/>
              <a:gd name="connsiteY81" fmla="*/ 3969950 h 6858000"/>
              <a:gd name="connsiteX82" fmla="*/ 685850 w 1605470"/>
              <a:gd name="connsiteY82" fmla="*/ 3933779 h 6858000"/>
              <a:gd name="connsiteX83" fmla="*/ 687181 w 1605470"/>
              <a:gd name="connsiteY83" fmla="*/ 3933093 h 6858000"/>
              <a:gd name="connsiteX84" fmla="*/ 691535 w 1605470"/>
              <a:gd name="connsiteY84" fmla="*/ 3922082 h 6858000"/>
              <a:gd name="connsiteX85" fmla="*/ 696613 w 1605470"/>
              <a:gd name="connsiteY85" fmla="*/ 3901461 h 6858000"/>
              <a:gd name="connsiteX86" fmla="*/ 719207 w 1605470"/>
              <a:gd name="connsiteY86" fmla="*/ 3813873 h 6858000"/>
              <a:gd name="connsiteX87" fmla="*/ 718632 w 1605470"/>
              <a:gd name="connsiteY87" fmla="*/ 3806161 h 6858000"/>
              <a:gd name="connsiteX88" fmla="*/ 718939 w 1605470"/>
              <a:gd name="connsiteY88" fmla="*/ 3805957 h 6858000"/>
              <a:gd name="connsiteX89" fmla="*/ 718966 w 1605470"/>
              <a:gd name="connsiteY89" fmla="*/ 3797724 h 6858000"/>
              <a:gd name="connsiteX90" fmla="*/ 717581 w 1605470"/>
              <a:gd name="connsiteY90" fmla="*/ 3792098 h 6858000"/>
              <a:gd name="connsiteX91" fmla="*/ 716465 w 1605470"/>
              <a:gd name="connsiteY91" fmla="*/ 3777135 h 6858000"/>
              <a:gd name="connsiteX92" fmla="*/ 718198 w 1605470"/>
              <a:gd name="connsiteY92" fmla="*/ 3771656 h 6858000"/>
              <a:gd name="connsiteX93" fmla="*/ 721941 w 1605470"/>
              <a:gd name="connsiteY93" fmla="*/ 3769007 h 6858000"/>
              <a:gd name="connsiteX94" fmla="*/ 721407 w 1605470"/>
              <a:gd name="connsiteY94" fmla="*/ 3767709 h 6858000"/>
              <a:gd name="connsiteX95" fmla="*/ 730103 w 1605470"/>
              <a:gd name="connsiteY95" fmla="*/ 3738082 h 6858000"/>
              <a:gd name="connsiteX96" fmla="*/ 737449 w 1605470"/>
              <a:gd name="connsiteY96" fmla="*/ 3673397 h 6858000"/>
              <a:gd name="connsiteX97" fmla="*/ 736745 w 1605470"/>
              <a:gd name="connsiteY97" fmla="*/ 3637109 h 6858000"/>
              <a:gd name="connsiteX98" fmla="*/ 740188 w 1605470"/>
              <a:gd name="connsiteY98" fmla="*/ 3536883 h 6858000"/>
              <a:gd name="connsiteX99" fmla="*/ 747726 w 1605470"/>
              <a:gd name="connsiteY99" fmla="*/ 3435652 h 6858000"/>
              <a:gd name="connsiteX100" fmla="*/ 774383 w 1605470"/>
              <a:gd name="connsiteY100" fmla="*/ 3381564 h 6858000"/>
              <a:gd name="connsiteX101" fmla="*/ 774870 w 1605470"/>
              <a:gd name="connsiteY101" fmla="*/ 3375761 h 6858000"/>
              <a:gd name="connsiteX102" fmla="*/ 770510 w 1605470"/>
              <a:gd name="connsiteY102" fmla="*/ 3361844 h 6858000"/>
              <a:gd name="connsiteX103" fmla="*/ 767933 w 1605470"/>
              <a:gd name="connsiteY103" fmla="*/ 3356929 h 6858000"/>
              <a:gd name="connsiteX104" fmla="*/ 766158 w 1605470"/>
              <a:gd name="connsiteY104" fmla="*/ 3349058 h 6858000"/>
              <a:gd name="connsiteX105" fmla="*/ 766414 w 1605470"/>
              <a:gd name="connsiteY105" fmla="*/ 3348763 h 6858000"/>
              <a:gd name="connsiteX106" fmla="*/ 764166 w 1605470"/>
              <a:gd name="connsiteY106" fmla="*/ 3341588 h 6858000"/>
              <a:gd name="connsiteX107" fmla="*/ 749397 w 1605470"/>
              <a:gd name="connsiteY107" fmla="*/ 3307769 h 6858000"/>
              <a:gd name="connsiteX108" fmla="*/ 766960 w 1605470"/>
              <a:gd name="connsiteY108" fmla="*/ 3250522 h 6858000"/>
              <a:gd name="connsiteX109" fmla="*/ 767385 w 1605470"/>
              <a:gd name="connsiteY109" fmla="*/ 3229163 h 6858000"/>
              <a:gd name="connsiteX110" fmla="*/ 769208 w 1605470"/>
              <a:gd name="connsiteY110" fmla="*/ 3217217 h 6858000"/>
              <a:gd name="connsiteX111" fmla="*/ 770350 w 1605470"/>
              <a:gd name="connsiteY111" fmla="*/ 3216125 h 6858000"/>
              <a:gd name="connsiteX112" fmla="*/ 756043 w 1605470"/>
              <a:gd name="connsiteY112" fmla="*/ 3183755 h 6858000"/>
              <a:gd name="connsiteX113" fmla="*/ 756544 w 1605470"/>
              <a:gd name="connsiteY113" fmla="*/ 3178642 h 6858000"/>
              <a:gd name="connsiteX114" fmla="*/ 744144 w 1605470"/>
              <a:gd name="connsiteY114" fmla="*/ 3158586 h 6858000"/>
              <a:gd name="connsiteX115" fmla="*/ 739378 w 1605470"/>
              <a:gd name="connsiteY115" fmla="*/ 3147669 h 6858000"/>
              <a:gd name="connsiteX116" fmla="*/ 734648 w 1605470"/>
              <a:gd name="connsiteY116" fmla="*/ 3145733 h 6858000"/>
              <a:gd name="connsiteX117" fmla="*/ 729329 w 1605470"/>
              <a:gd name="connsiteY117" fmla="*/ 3129034 h 6858000"/>
              <a:gd name="connsiteX118" fmla="*/ 729994 w 1605470"/>
              <a:gd name="connsiteY118" fmla="*/ 3126682 h 6858000"/>
              <a:gd name="connsiteX119" fmla="*/ 720862 w 1605470"/>
              <a:gd name="connsiteY119" fmla="*/ 3114519 h 6858000"/>
              <a:gd name="connsiteX120" fmla="*/ 707471 w 1605470"/>
              <a:gd name="connsiteY120" fmla="*/ 3106272 h 6858000"/>
              <a:gd name="connsiteX121" fmla="*/ 680201 w 1605470"/>
              <a:gd name="connsiteY121" fmla="*/ 2958185 h 6858000"/>
              <a:gd name="connsiteX122" fmla="*/ 622815 w 1605470"/>
              <a:gd name="connsiteY122" fmla="*/ 2762989 h 6858000"/>
              <a:gd name="connsiteX123" fmla="*/ 571733 w 1605470"/>
              <a:gd name="connsiteY123" fmla="*/ 2554718 h 6858000"/>
              <a:gd name="connsiteX124" fmla="*/ 551827 w 1605470"/>
              <a:gd name="connsiteY124" fmla="*/ 2485734 h 6858000"/>
              <a:gd name="connsiteX125" fmla="*/ 542550 w 1605470"/>
              <a:gd name="connsiteY125" fmla="*/ 2447068 h 6858000"/>
              <a:gd name="connsiteX126" fmla="*/ 529511 w 1605470"/>
              <a:gd name="connsiteY126" fmla="*/ 2425819 h 6858000"/>
              <a:gd name="connsiteX127" fmla="*/ 528878 w 1605470"/>
              <a:gd name="connsiteY127" fmla="*/ 2408971 h 6858000"/>
              <a:gd name="connsiteX128" fmla="*/ 535510 w 1605470"/>
              <a:gd name="connsiteY128" fmla="*/ 2402874 h 6858000"/>
              <a:gd name="connsiteX129" fmla="*/ 538122 w 1605470"/>
              <a:gd name="connsiteY129" fmla="*/ 2381443 h 6858000"/>
              <a:gd name="connsiteX130" fmla="*/ 514451 w 1605470"/>
              <a:gd name="connsiteY130" fmla="*/ 2261920 h 6858000"/>
              <a:gd name="connsiteX131" fmla="*/ 486968 w 1605470"/>
              <a:gd name="connsiteY131" fmla="*/ 2182937 h 6858000"/>
              <a:gd name="connsiteX132" fmla="*/ 488555 w 1605470"/>
              <a:gd name="connsiteY132" fmla="*/ 2155135 h 6858000"/>
              <a:gd name="connsiteX133" fmla="*/ 486013 w 1605470"/>
              <a:gd name="connsiteY133" fmla="*/ 2118008 h 6858000"/>
              <a:gd name="connsiteX134" fmla="*/ 487006 w 1605470"/>
              <a:gd name="connsiteY134" fmla="*/ 2050531 h 6858000"/>
              <a:gd name="connsiteX135" fmla="*/ 478812 w 1605470"/>
              <a:gd name="connsiteY135" fmla="*/ 1963269 h 6858000"/>
              <a:gd name="connsiteX136" fmla="*/ 442619 w 1605470"/>
              <a:gd name="connsiteY136" fmla="*/ 1910499 h 6858000"/>
              <a:gd name="connsiteX137" fmla="*/ 446785 w 1605470"/>
              <a:gd name="connsiteY137" fmla="*/ 1903212 h 6858000"/>
              <a:gd name="connsiteX138" fmla="*/ 436547 w 1605470"/>
              <a:gd name="connsiteY138" fmla="*/ 1861531 h 6858000"/>
              <a:gd name="connsiteX139" fmla="*/ 390346 w 1605470"/>
              <a:gd name="connsiteY139" fmla="*/ 1732919 h 6858000"/>
              <a:gd name="connsiteX140" fmla="*/ 362657 w 1605470"/>
              <a:gd name="connsiteY140" fmla="*/ 1663540 h 6858000"/>
              <a:gd name="connsiteX141" fmla="*/ 361783 w 1605470"/>
              <a:gd name="connsiteY141" fmla="*/ 1615777 h 6858000"/>
              <a:gd name="connsiteX142" fmla="*/ 342578 w 1605470"/>
              <a:gd name="connsiteY142" fmla="*/ 1563678 h 6858000"/>
              <a:gd name="connsiteX143" fmla="*/ 355658 w 1605470"/>
              <a:gd name="connsiteY143" fmla="*/ 1519474 h 6858000"/>
              <a:gd name="connsiteX144" fmla="*/ 348400 w 1605470"/>
              <a:gd name="connsiteY144" fmla="*/ 1477995 h 6858000"/>
              <a:gd name="connsiteX145" fmla="*/ 334485 w 1605470"/>
              <a:gd name="connsiteY145" fmla="*/ 1373769 h 6858000"/>
              <a:gd name="connsiteX146" fmla="*/ 342792 w 1605470"/>
              <a:gd name="connsiteY146" fmla="*/ 1307086 h 6858000"/>
              <a:gd name="connsiteX147" fmla="*/ 343980 w 1605470"/>
              <a:gd name="connsiteY147" fmla="*/ 1189033 h 6858000"/>
              <a:gd name="connsiteX148" fmla="*/ 348665 w 1605470"/>
              <a:gd name="connsiteY148" fmla="*/ 1168288 h 6858000"/>
              <a:gd name="connsiteX149" fmla="*/ 340947 w 1605470"/>
              <a:gd name="connsiteY149" fmla="*/ 1142577 h 6858000"/>
              <a:gd name="connsiteX150" fmla="*/ 330253 w 1605470"/>
              <a:gd name="connsiteY150" fmla="*/ 1088484 h 6858000"/>
              <a:gd name="connsiteX151" fmla="*/ 318989 w 1605470"/>
              <a:gd name="connsiteY151" fmla="*/ 1016103 h 6858000"/>
              <a:gd name="connsiteX152" fmla="*/ 320445 w 1605470"/>
              <a:gd name="connsiteY152" fmla="*/ 932283 h 6858000"/>
              <a:gd name="connsiteX153" fmla="*/ 322681 w 1605470"/>
              <a:gd name="connsiteY153" fmla="*/ 915925 h 6858000"/>
              <a:gd name="connsiteX154" fmla="*/ 315310 w 1605470"/>
              <a:gd name="connsiteY154" fmla="*/ 896999 h 6858000"/>
              <a:gd name="connsiteX155" fmla="*/ 284718 w 1605470"/>
              <a:gd name="connsiteY155" fmla="*/ 821517 h 6858000"/>
              <a:gd name="connsiteX156" fmla="*/ 263668 w 1605470"/>
              <a:gd name="connsiteY156" fmla="*/ 751353 h 6858000"/>
              <a:gd name="connsiteX157" fmla="*/ 263226 w 1605470"/>
              <a:gd name="connsiteY157" fmla="*/ 721230 h 6858000"/>
              <a:gd name="connsiteX158" fmla="*/ 248897 w 1605470"/>
              <a:gd name="connsiteY158" fmla="*/ 681659 h 6858000"/>
              <a:gd name="connsiteX159" fmla="*/ 234316 w 1605470"/>
              <a:gd name="connsiteY159" fmla="*/ 635218 h 6858000"/>
              <a:gd name="connsiteX160" fmla="*/ 239327 w 1605470"/>
              <a:gd name="connsiteY160" fmla="*/ 613763 h 6858000"/>
              <a:gd name="connsiteX161" fmla="*/ 225269 w 1605470"/>
              <a:gd name="connsiteY161" fmla="*/ 598582 h 6858000"/>
              <a:gd name="connsiteX162" fmla="*/ 224950 w 1605470"/>
              <a:gd name="connsiteY162" fmla="*/ 576846 h 6858000"/>
              <a:gd name="connsiteX163" fmla="*/ 204576 w 1605470"/>
              <a:gd name="connsiteY163" fmla="*/ 530055 h 6858000"/>
              <a:gd name="connsiteX164" fmla="*/ 219064 w 1605470"/>
              <a:gd name="connsiteY164" fmla="*/ 469651 h 6858000"/>
              <a:gd name="connsiteX165" fmla="*/ 195012 w 1605470"/>
              <a:gd name="connsiteY165" fmla="*/ 448559 h 6858000"/>
              <a:gd name="connsiteX166" fmla="*/ 201434 w 1605470"/>
              <a:gd name="connsiteY166" fmla="*/ 441529 h 6858000"/>
              <a:gd name="connsiteX167" fmla="*/ 200655 w 1605470"/>
              <a:gd name="connsiteY167" fmla="*/ 428927 h 6858000"/>
              <a:gd name="connsiteX168" fmla="*/ 190059 w 1605470"/>
              <a:gd name="connsiteY168" fmla="*/ 430161 h 6858000"/>
              <a:gd name="connsiteX169" fmla="*/ 167079 w 1605470"/>
              <a:gd name="connsiteY169" fmla="*/ 367211 h 6858000"/>
              <a:gd name="connsiteX170" fmla="*/ 124571 w 1605470"/>
              <a:gd name="connsiteY170" fmla="*/ 302178 h 6858000"/>
              <a:gd name="connsiteX171" fmla="*/ 103243 w 1605470"/>
              <a:gd name="connsiteY171" fmla="*/ 211375 h 6858000"/>
              <a:gd name="connsiteX172" fmla="*/ 94571 w 1605470"/>
              <a:gd name="connsiteY172" fmla="*/ 184179 h 6858000"/>
              <a:gd name="connsiteX173" fmla="*/ 13437 w 1605470"/>
              <a:gd name="connsiteY173" fmla="*/ 19287 h 6858000"/>
              <a:gd name="connsiteX174" fmla="*/ 0 w 1605470"/>
              <a:gd name="connsiteY174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87214 w 1605470"/>
              <a:gd name="connsiteY41" fmla="*/ 5451511 h 6858000"/>
              <a:gd name="connsiteX42" fmla="*/ 608019 w 1605470"/>
              <a:gd name="connsiteY42" fmla="*/ 5385461 h 6858000"/>
              <a:gd name="connsiteX43" fmla="*/ 622750 w 1605470"/>
              <a:gd name="connsiteY43" fmla="*/ 5363084 h 6858000"/>
              <a:gd name="connsiteX44" fmla="*/ 638731 w 1605470"/>
              <a:gd name="connsiteY44" fmla="*/ 5330009 h 6858000"/>
              <a:gd name="connsiteX45" fmla="*/ 672224 w 1605470"/>
              <a:gd name="connsiteY45" fmla="*/ 5273739 h 6858000"/>
              <a:gd name="connsiteX46" fmla="*/ 681823 w 1605470"/>
              <a:gd name="connsiteY46" fmla="*/ 5241779 h 6858000"/>
              <a:gd name="connsiteX47" fmla="*/ 693049 w 1605470"/>
              <a:gd name="connsiteY47" fmla="*/ 5225268 h 6858000"/>
              <a:gd name="connsiteX48" fmla="*/ 694069 w 1605470"/>
              <a:gd name="connsiteY48" fmla="*/ 5217684 h 6858000"/>
              <a:gd name="connsiteX49" fmla="*/ 701410 w 1605470"/>
              <a:gd name="connsiteY49" fmla="*/ 5193377 h 6858000"/>
              <a:gd name="connsiteX50" fmla="*/ 704713 w 1605470"/>
              <a:gd name="connsiteY50" fmla="*/ 5179288 h 6858000"/>
              <a:gd name="connsiteX51" fmla="*/ 705697 w 1605470"/>
              <a:gd name="connsiteY51" fmla="*/ 5173621 h 6858000"/>
              <a:gd name="connsiteX52" fmla="*/ 701331 w 1605470"/>
              <a:gd name="connsiteY52" fmla="*/ 5159961 h 6858000"/>
              <a:gd name="connsiteX53" fmla="*/ 708008 w 1605470"/>
              <a:gd name="connsiteY53" fmla="*/ 5144295 h 6858000"/>
              <a:gd name="connsiteX54" fmla="*/ 704941 w 1605470"/>
              <a:gd name="connsiteY54" fmla="*/ 5125185 h 6858000"/>
              <a:gd name="connsiteX55" fmla="*/ 711771 w 1605470"/>
              <a:gd name="connsiteY55" fmla="*/ 5121884 h 6858000"/>
              <a:gd name="connsiteX56" fmla="*/ 718807 w 1605470"/>
              <a:gd name="connsiteY56" fmla="*/ 5067850 h 6858000"/>
              <a:gd name="connsiteX57" fmla="*/ 721538 w 1605470"/>
              <a:gd name="connsiteY57" fmla="*/ 5060861 h 6858000"/>
              <a:gd name="connsiteX58" fmla="*/ 718242 w 1605470"/>
              <a:gd name="connsiteY58" fmla="*/ 5034192 h 6858000"/>
              <a:gd name="connsiteX59" fmla="*/ 719796 w 1605470"/>
              <a:gd name="connsiteY59" fmla="*/ 4993030 h 6858000"/>
              <a:gd name="connsiteX60" fmla="*/ 726705 w 1605470"/>
              <a:gd name="connsiteY60" fmla="*/ 4946844 h 6858000"/>
              <a:gd name="connsiteX61" fmla="*/ 722561 w 1605470"/>
              <a:gd name="connsiteY61" fmla="*/ 4932692 h 6858000"/>
              <a:gd name="connsiteX62" fmla="*/ 724935 w 1605470"/>
              <a:gd name="connsiteY62" fmla="*/ 4821504 h 6858000"/>
              <a:gd name="connsiteX63" fmla="*/ 732118 w 1605470"/>
              <a:gd name="connsiteY63" fmla="*/ 4801535 h 6858000"/>
              <a:gd name="connsiteX64" fmla="*/ 739787 w 1605470"/>
              <a:gd name="connsiteY64" fmla="*/ 4797794 h 6858000"/>
              <a:gd name="connsiteX65" fmla="*/ 741081 w 1605470"/>
              <a:gd name="connsiteY65" fmla="*/ 4784526 h 6858000"/>
              <a:gd name="connsiteX66" fmla="*/ 742865 w 1605470"/>
              <a:gd name="connsiteY66" fmla="*/ 4781211 h 6858000"/>
              <a:gd name="connsiteX67" fmla="*/ 751652 w 1605470"/>
              <a:gd name="connsiteY67" fmla="*/ 4761984 h 6858000"/>
              <a:gd name="connsiteX68" fmla="*/ 747700 w 1605470"/>
              <a:gd name="connsiteY68" fmla="*/ 4690749 h 6858000"/>
              <a:gd name="connsiteX69" fmla="*/ 743180 w 1605470"/>
              <a:gd name="connsiteY69" fmla="*/ 4584173 h 6858000"/>
              <a:gd name="connsiteX70" fmla="*/ 738263 w 1605470"/>
              <a:gd name="connsiteY70" fmla="*/ 4444346 h 6858000"/>
              <a:gd name="connsiteX71" fmla="*/ 756542 w 1605470"/>
              <a:gd name="connsiteY71" fmla="*/ 4350346 h 6858000"/>
              <a:gd name="connsiteX72" fmla="*/ 715481 w 1605470"/>
              <a:gd name="connsiteY72" fmla="*/ 4214165 h 6858000"/>
              <a:gd name="connsiteX73" fmla="*/ 719554 w 1605470"/>
              <a:gd name="connsiteY73" fmla="*/ 4090296 h 6858000"/>
              <a:gd name="connsiteX74" fmla="*/ 704810 w 1605470"/>
              <a:gd name="connsiteY74" fmla="*/ 4033999 h 6858000"/>
              <a:gd name="connsiteX75" fmla="*/ 705959 w 1605470"/>
              <a:gd name="connsiteY75" fmla="*/ 4031933 h 6858000"/>
              <a:gd name="connsiteX76" fmla="*/ 704535 w 1605470"/>
              <a:gd name="connsiteY76" fmla="*/ 4013953 h 6858000"/>
              <a:gd name="connsiteX77" fmla="*/ 700443 w 1605470"/>
              <a:gd name="connsiteY77" fmla="*/ 4010511 h 6858000"/>
              <a:gd name="connsiteX78" fmla="*/ 698282 w 1605470"/>
              <a:gd name="connsiteY78" fmla="*/ 3998331 h 6858000"/>
              <a:gd name="connsiteX79" fmla="*/ 690830 w 1605470"/>
              <a:gd name="connsiteY79" fmla="*/ 3974753 h 6858000"/>
              <a:gd name="connsiteX80" fmla="*/ 692428 w 1605470"/>
              <a:gd name="connsiteY80" fmla="*/ 3969950 h 6858000"/>
              <a:gd name="connsiteX81" fmla="*/ 685850 w 1605470"/>
              <a:gd name="connsiteY81" fmla="*/ 3933779 h 6858000"/>
              <a:gd name="connsiteX82" fmla="*/ 687181 w 1605470"/>
              <a:gd name="connsiteY82" fmla="*/ 3933093 h 6858000"/>
              <a:gd name="connsiteX83" fmla="*/ 691535 w 1605470"/>
              <a:gd name="connsiteY83" fmla="*/ 3922082 h 6858000"/>
              <a:gd name="connsiteX84" fmla="*/ 696613 w 1605470"/>
              <a:gd name="connsiteY84" fmla="*/ 3901461 h 6858000"/>
              <a:gd name="connsiteX85" fmla="*/ 719207 w 1605470"/>
              <a:gd name="connsiteY85" fmla="*/ 3813873 h 6858000"/>
              <a:gd name="connsiteX86" fmla="*/ 718632 w 1605470"/>
              <a:gd name="connsiteY86" fmla="*/ 3806161 h 6858000"/>
              <a:gd name="connsiteX87" fmla="*/ 718939 w 1605470"/>
              <a:gd name="connsiteY87" fmla="*/ 3805957 h 6858000"/>
              <a:gd name="connsiteX88" fmla="*/ 718966 w 1605470"/>
              <a:gd name="connsiteY88" fmla="*/ 3797724 h 6858000"/>
              <a:gd name="connsiteX89" fmla="*/ 717581 w 1605470"/>
              <a:gd name="connsiteY89" fmla="*/ 3792098 h 6858000"/>
              <a:gd name="connsiteX90" fmla="*/ 716465 w 1605470"/>
              <a:gd name="connsiteY90" fmla="*/ 3777135 h 6858000"/>
              <a:gd name="connsiteX91" fmla="*/ 718198 w 1605470"/>
              <a:gd name="connsiteY91" fmla="*/ 3771656 h 6858000"/>
              <a:gd name="connsiteX92" fmla="*/ 721941 w 1605470"/>
              <a:gd name="connsiteY92" fmla="*/ 3769007 h 6858000"/>
              <a:gd name="connsiteX93" fmla="*/ 721407 w 1605470"/>
              <a:gd name="connsiteY93" fmla="*/ 3767709 h 6858000"/>
              <a:gd name="connsiteX94" fmla="*/ 730103 w 1605470"/>
              <a:gd name="connsiteY94" fmla="*/ 3738082 h 6858000"/>
              <a:gd name="connsiteX95" fmla="*/ 737449 w 1605470"/>
              <a:gd name="connsiteY95" fmla="*/ 3673397 h 6858000"/>
              <a:gd name="connsiteX96" fmla="*/ 736745 w 1605470"/>
              <a:gd name="connsiteY96" fmla="*/ 3637109 h 6858000"/>
              <a:gd name="connsiteX97" fmla="*/ 740188 w 1605470"/>
              <a:gd name="connsiteY97" fmla="*/ 3536883 h 6858000"/>
              <a:gd name="connsiteX98" fmla="*/ 747726 w 1605470"/>
              <a:gd name="connsiteY98" fmla="*/ 3435652 h 6858000"/>
              <a:gd name="connsiteX99" fmla="*/ 774383 w 1605470"/>
              <a:gd name="connsiteY99" fmla="*/ 3381564 h 6858000"/>
              <a:gd name="connsiteX100" fmla="*/ 774870 w 1605470"/>
              <a:gd name="connsiteY100" fmla="*/ 3375761 h 6858000"/>
              <a:gd name="connsiteX101" fmla="*/ 770510 w 1605470"/>
              <a:gd name="connsiteY101" fmla="*/ 3361844 h 6858000"/>
              <a:gd name="connsiteX102" fmla="*/ 767933 w 1605470"/>
              <a:gd name="connsiteY102" fmla="*/ 3356929 h 6858000"/>
              <a:gd name="connsiteX103" fmla="*/ 766158 w 1605470"/>
              <a:gd name="connsiteY103" fmla="*/ 3349058 h 6858000"/>
              <a:gd name="connsiteX104" fmla="*/ 766414 w 1605470"/>
              <a:gd name="connsiteY104" fmla="*/ 3348763 h 6858000"/>
              <a:gd name="connsiteX105" fmla="*/ 764166 w 1605470"/>
              <a:gd name="connsiteY105" fmla="*/ 3341588 h 6858000"/>
              <a:gd name="connsiteX106" fmla="*/ 749397 w 1605470"/>
              <a:gd name="connsiteY106" fmla="*/ 3307769 h 6858000"/>
              <a:gd name="connsiteX107" fmla="*/ 766960 w 1605470"/>
              <a:gd name="connsiteY107" fmla="*/ 3250522 h 6858000"/>
              <a:gd name="connsiteX108" fmla="*/ 767385 w 1605470"/>
              <a:gd name="connsiteY108" fmla="*/ 3229163 h 6858000"/>
              <a:gd name="connsiteX109" fmla="*/ 769208 w 1605470"/>
              <a:gd name="connsiteY109" fmla="*/ 3217217 h 6858000"/>
              <a:gd name="connsiteX110" fmla="*/ 770350 w 1605470"/>
              <a:gd name="connsiteY110" fmla="*/ 3216125 h 6858000"/>
              <a:gd name="connsiteX111" fmla="*/ 756043 w 1605470"/>
              <a:gd name="connsiteY111" fmla="*/ 3183755 h 6858000"/>
              <a:gd name="connsiteX112" fmla="*/ 756544 w 1605470"/>
              <a:gd name="connsiteY112" fmla="*/ 3178642 h 6858000"/>
              <a:gd name="connsiteX113" fmla="*/ 744144 w 1605470"/>
              <a:gd name="connsiteY113" fmla="*/ 3158586 h 6858000"/>
              <a:gd name="connsiteX114" fmla="*/ 739378 w 1605470"/>
              <a:gd name="connsiteY114" fmla="*/ 3147669 h 6858000"/>
              <a:gd name="connsiteX115" fmla="*/ 734648 w 1605470"/>
              <a:gd name="connsiteY115" fmla="*/ 3145733 h 6858000"/>
              <a:gd name="connsiteX116" fmla="*/ 729329 w 1605470"/>
              <a:gd name="connsiteY116" fmla="*/ 3129034 h 6858000"/>
              <a:gd name="connsiteX117" fmla="*/ 729994 w 1605470"/>
              <a:gd name="connsiteY117" fmla="*/ 3126682 h 6858000"/>
              <a:gd name="connsiteX118" fmla="*/ 720862 w 1605470"/>
              <a:gd name="connsiteY118" fmla="*/ 3114519 h 6858000"/>
              <a:gd name="connsiteX119" fmla="*/ 707471 w 1605470"/>
              <a:gd name="connsiteY119" fmla="*/ 3106272 h 6858000"/>
              <a:gd name="connsiteX120" fmla="*/ 680201 w 1605470"/>
              <a:gd name="connsiteY120" fmla="*/ 2958185 h 6858000"/>
              <a:gd name="connsiteX121" fmla="*/ 622815 w 1605470"/>
              <a:gd name="connsiteY121" fmla="*/ 2762989 h 6858000"/>
              <a:gd name="connsiteX122" fmla="*/ 571733 w 1605470"/>
              <a:gd name="connsiteY122" fmla="*/ 2554718 h 6858000"/>
              <a:gd name="connsiteX123" fmla="*/ 551827 w 1605470"/>
              <a:gd name="connsiteY123" fmla="*/ 2485734 h 6858000"/>
              <a:gd name="connsiteX124" fmla="*/ 542550 w 1605470"/>
              <a:gd name="connsiteY124" fmla="*/ 2447068 h 6858000"/>
              <a:gd name="connsiteX125" fmla="*/ 529511 w 1605470"/>
              <a:gd name="connsiteY125" fmla="*/ 2425819 h 6858000"/>
              <a:gd name="connsiteX126" fmla="*/ 528878 w 1605470"/>
              <a:gd name="connsiteY126" fmla="*/ 2408971 h 6858000"/>
              <a:gd name="connsiteX127" fmla="*/ 535510 w 1605470"/>
              <a:gd name="connsiteY127" fmla="*/ 2402874 h 6858000"/>
              <a:gd name="connsiteX128" fmla="*/ 538122 w 1605470"/>
              <a:gd name="connsiteY128" fmla="*/ 2381443 h 6858000"/>
              <a:gd name="connsiteX129" fmla="*/ 514451 w 1605470"/>
              <a:gd name="connsiteY129" fmla="*/ 2261920 h 6858000"/>
              <a:gd name="connsiteX130" fmla="*/ 486968 w 1605470"/>
              <a:gd name="connsiteY130" fmla="*/ 2182937 h 6858000"/>
              <a:gd name="connsiteX131" fmla="*/ 488555 w 1605470"/>
              <a:gd name="connsiteY131" fmla="*/ 2155135 h 6858000"/>
              <a:gd name="connsiteX132" fmla="*/ 486013 w 1605470"/>
              <a:gd name="connsiteY132" fmla="*/ 2118008 h 6858000"/>
              <a:gd name="connsiteX133" fmla="*/ 487006 w 1605470"/>
              <a:gd name="connsiteY133" fmla="*/ 2050531 h 6858000"/>
              <a:gd name="connsiteX134" fmla="*/ 478812 w 1605470"/>
              <a:gd name="connsiteY134" fmla="*/ 1963269 h 6858000"/>
              <a:gd name="connsiteX135" fmla="*/ 442619 w 1605470"/>
              <a:gd name="connsiteY135" fmla="*/ 1910499 h 6858000"/>
              <a:gd name="connsiteX136" fmla="*/ 446785 w 1605470"/>
              <a:gd name="connsiteY136" fmla="*/ 1903212 h 6858000"/>
              <a:gd name="connsiteX137" fmla="*/ 436547 w 1605470"/>
              <a:gd name="connsiteY137" fmla="*/ 1861531 h 6858000"/>
              <a:gd name="connsiteX138" fmla="*/ 390346 w 1605470"/>
              <a:gd name="connsiteY138" fmla="*/ 1732919 h 6858000"/>
              <a:gd name="connsiteX139" fmla="*/ 362657 w 1605470"/>
              <a:gd name="connsiteY139" fmla="*/ 1663540 h 6858000"/>
              <a:gd name="connsiteX140" fmla="*/ 361783 w 1605470"/>
              <a:gd name="connsiteY140" fmla="*/ 1615777 h 6858000"/>
              <a:gd name="connsiteX141" fmla="*/ 342578 w 1605470"/>
              <a:gd name="connsiteY141" fmla="*/ 1563678 h 6858000"/>
              <a:gd name="connsiteX142" fmla="*/ 355658 w 1605470"/>
              <a:gd name="connsiteY142" fmla="*/ 1519474 h 6858000"/>
              <a:gd name="connsiteX143" fmla="*/ 348400 w 1605470"/>
              <a:gd name="connsiteY143" fmla="*/ 1477995 h 6858000"/>
              <a:gd name="connsiteX144" fmla="*/ 334485 w 1605470"/>
              <a:gd name="connsiteY144" fmla="*/ 1373769 h 6858000"/>
              <a:gd name="connsiteX145" fmla="*/ 342792 w 1605470"/>
              <a:gd name="connsiteY145" fmla="*/ 1307086 h 6858000"/>
              <a:gd name="connsiteX146" fmla="*/ 343980 w 1605470"/>
              <a:gd name="connsiteY146" fmla="*/ 1189033 h 6858000"/>
              <a:gd name="connsiteX147" fmla="*/ 348665 w 1605470"/>
              <a:gd name="connsiteY147" fmla="*/ 1168288 h 6858000"/>
              <a:gd name="connsiteX148" fmla="*/ 340947 w 1605470"/>
              <a:gd name="connsiteY148" fmla="*/ 1142577 h 6858000"/>
              <a:gd name="connsiteX149" fmla="*/ 330253 w 1605470"/>
              <a:gd name="connsiteY149" fmla="*/ 1088484 h 6858000"/>
              <a:gd name="connsiteX150" fmla="*/ 318989 w 1605470"/>
              <a:gd name="connsiteY150" fmla="*/ 1016103 h 6858000"/>
              <a:gd name="connsiteX151" fmla="*/ 320445 w 1605470"/>
              <a:gd name="connsiteY151" fmla="*/ 932283 h 6858000"/>
              <a:gd name="connsiteX152" fmla="*/ 322681 w 1605470"/>
              <a:gd name="connsiteY152" fmla="*/ 915925 h 6858000"/>
              <a:gd name="connsiteX153" fmla="*/ 315310 w 1605470"/>
              <a:gd name="connsiteY153" fmla="*/ 896999 h 6858000"/>
              <a:gd name="connsiteX154" fmla="*/ 284718 w 1605470"/>
              <a:gd name="connsiteY154" fmla="*/ 821517 h 6858000"/>
              <a:gd name="connsiteX155" fmla="*/ 263668 w 1605470"/>
              <a:gd name="connsiteY155" fmla="*/ 751353 h 6858000"/>
              <a:gd name="connsiteX156" fmla="*/ 263226 w 1605470"/>
              <a:gd name="connsiteY156" fmla="*/ 721230 h 6858000"/>
              <a:gd name="connsiteX157" fmla="*/ 248897 w 1605470"/>
              <a:gd name="connsiteY157" fmla="*/ 681659 h 6858000"/>
              <a:gd name="connsiteX158" fmla="*/ 234316 w 1605470"/>
              <a:gd name="connsiteY158" fmla="*/ 635218 h 6858000"/>
              <a:gd name="connsiteX159" fmla="*/ 239327 w 1605470"/>
              <a:gd name="connsiteY159" fmla="*/ 613763 h 6858000"/>
              <a:gd name="connsiteX160" fmla="*/ 225269 w 1605470"/>
              <a:gd name="connsiteY160" fmla="*/ 598582 h 6858000"/>
              <a:gd name="connsiteX161" fmla="*/ 224950 w 1605470"/>
              <a:gd name="connsiteY161" fmla="*/ 576846 h 6858000"/>
              <a:gd name="connsiteX162" fmla="*/ 204576 w 1605470"/>
              <a:gd name="connsiteY162" fmla="*/ 530055 h 6858000"/>
              <a:gd name="connsiteX163" fmla="*/ 219064 w 1605470"/>
              <a:gd name="connsiteY163" fmla="*/ 469651 h 6858000"/>
              <a:gd name="connsiteX164" fmla="*/ 195012 w 1605470"/>
              <a:gd name="connsiteY164" fmla="*/ 448559 h 6858000"/>
              <a:gd name="connsiteX165" fmla="*/ 201434 w 1605470"/>
              <a:gd name="connsiteY165" fmla="*/ 441529 h 6858000"/>
              <a:gd name="connsiteX166" fmla="*/ 200655 w 1605470"/>
              <a:gd name="connsiteY166" fmla="*/ 428927 h 6858000"/>
              <a:gd name="connsiteX167" fmla="*/ 190059 w 1605470"/>
              <a:gd name="connsiteY167" fmla="*/ 430161 h 6858000"/>
              <a:gd name="connsiteX168" fmla="*/ 167079 w 1605470"/>
              <a:gd name="connsiteY168" fmla="*/ 367211 h 6858000"/>
              <a:gd name="connsiteX169" fmla="*/ 124571 w 1605470"/>
              <a:gd name="connsiteY169" fmla="*/ 302178 h 6858000"/>
              <a:gd name="connsiteX170" fmla="*/ 103243 w 1605470"/>
              <a:gd name="connsiteY170" fmla="*/ 211375 h 6858000"/>
              <a:gd name="connsiteX171" fmla="*/ 94571 w 1605470"/>
              <a:gd name="connsiteY171" fmla="*/ 184179 h 6858000"/>
              <a:gd name="connsiteX172" fmla="*/ 13437 w 1605470"/>
              <a:gd name="connsiteY172" fmla="*/ 19287 h 6858000"/>
              <a:gd name="connsiteX173" fmla="*/ 0 w 1605470"/>
              <a:gd name="connsiteY173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91557 w 1605470"/>
              <a:gd name="connsiteY41" fmla="*/ 5476393 h 6858000"/>
              <a:gd name="connsiteX42" fmla="*/ 608019 w 1605470"/>
              <a:gd name="connsiteY42" fmla="*/ 5385461 h 6858000"/>
              <a:gd name="connsiteX43" fmla="*/ 622750 w 1605470"/>
              <a:gd name="connsiteY43" fmla="*/ 5363084 h 6858000"/>
              <a:gd name="connsiteX44" fmla="*/ 638731 w 1605470"/>
              <a:gd name="connsiteY44" fmla="*/ 5330009 h 6858000"/>
              <a:gd name="connsiteX45" fmla="*/ 672224 w 1605470"/>
              <a:gd name="connsiteY45" fmla="*/ 5273739 h 6858000"/>
              <a:gd name="connsiteX46" fmla="*/ 681823 w 1605470"/>
              <a:gd name="connsiteY46" fmla="*/ 5241779 h 6858000"/>
              <a:gd name="connsiteX47" fmla="*/ 693049 w 1605470"/>
              <a:gd name="connsiteY47" fmla="*/ 5225268 h 6858000"/>
              <a:gd name="connsiteX48" fmla="*/ 694069 w 1605470"/>
              <a:gd name="connsiteY48" fmla="*/ 5217684 h 6858000"/>
              <a:gd name="connsiteX49" fmla="*/ 701410 w 1605470"/>
              <a:gd name="connsiteY49" fmla="*/ 5193377 h 6858000"/>
              <a:gd name="connsiteX50" fmla="*/ 704713 w 1605470"/>
              <a:gd name="connsiteY50" fmla="*/ 5179288 h 6858000"/>
              <a:gd name="connsiteX51" fmla="*/ 705697 w 1605470"/>
              <a:gd name="connsiteY51" fmla="*/ 5173621 h 6858000"/>
              <a:gd name="connsiteX52" fmla="*/ 701331 w 1605470"/>
              <a:gd name="connsiteY52" fmla="*/ 5159961 h 6858000"/>
              <a:gd name="connsiteX53" fmla="*/ 708008 w 1605470"/>
              <a:gd name="connsiteY53" fmla="*/ 5144295 h 6858000"/>
              <a:gd name="connsiteX54" fmla="*/ 704941 w 1605470"/>
              <a:gd name="connsiteY54" fmla="*/ 5125185 h 6858000"/>
              <a:gd name="connsiteX55" fmla="*/ 711771 w 1605470"/>
              <a:gd name="connsiteY55" fmla="*/ 5121884 h 6858000"/>
              <a:gd name="connsiteX56" fmla="*/ 718807 w 1605470"/>
              <a:gd name="connsiteY56" fmla="*/ 5067850 h 6858000"/>
              <a:gd name="connsiteX57" fmla="*/ 721538 w 1605470"/>
              <a:gd name="connsiteY57" fmla="*/ 5060861 h 6858000"/>
              <a:gd name="connsiteX58" fmla="*/ 718242 w 1605470"/>
              <a:gd name="connsiteY58" fmla="*/ 5034192 h 6858000"/>
              <a:gd name="connsiteX59" fmla="*/ 719796 w 1605470"/>
              <a:gd name="connsiteY59" fmla="*/ 4993030 h 6858000"/>
              <a:gd name="connsiteX60" fmla="*/ 726705 w 1605470"/>
              <a:gd name="connsiteY60" fmla="*/ 4946844 h 6858000"/>
              <a:gd name="connsiteX61" fmla="*/ 722561 w 1605470"/>
              <a:gd name="connsiteY61" fmla="*/ 4932692 h 6858000"/>
              <a:gd name="connsiteX62" fmla="*/ 724935 w 1605470"/>
              <a:gd name="connsiteY62" fmla="*/ 4821504 h 6858000"/>
              <a:gd name="connsiteX63" fmla="*/ 732118 w 1605470"/>
              <a:gd name="connsiteY63" fmla="*/ 4801535 h 6858000"/>
              <a:gd name="connsiteX64" fmla="*/ 739787 w 1605470"/>
              <a:gd name="connsiteY64" fmla="*/ 4797794 h 6858000"/>
              <a:gd name="connsiteX65" fmla="*/ 741081 w 1605470"/>
              <a:gd name="connsiteY65" fmla="*/ 4784526 h 6858000"/>
              <a:gd name="connsiteX66" fmla="*/ 742865 w 1605470"/>
              <a:gd name="connsiteY66" fmla="*/ 4781211 h 6858000"/>
              <a:gd name="connsiteX67" fmla="*/ 751652 w 1605470"/>
              <a:gd name="connsiteY67" fmla="*/ 4761984 h 6858000"/>
              <a:gd name="connsiteX68" fmla="*/ 747700 w 1605470"/>
              <a:gd name="connsiteY68" fmla="*/ 4690749 h 6858000"/>
              <a:gd name="connsiteX69" fmla="*/ 743180 w 1605470"/>
              <a:gd name="connsiteY69" fmla="*/ 4584173 h 6858000"/>
              <a:gd name="connsiteX70" fmla="*/ 738263 w 1605470"/>
              <a:gd name="connsiteY70" fmla="*/ 4444346 h 6858000"/>
              <a:gd name="connsiteX71" fmla="*/ 756542 w 1605470"/>
              <a:gd name="connsiteY71" fmla="*/ 4350346 h 6858000"/>
              <a:gd name="connsiteX72" fmla="*/ 715481 w 1605470"/>
              <a:gd name="connsiteY72" fmla="*/ 4214165 h 6858000"/>
              <a:gd name="connsiteX73" fmla="*/ 719554 w 1605470"/>
              <a:gd name="connsiteY73" fmla="*/ 4090296 h 6858000"/>
              <a:gd name="connsiteX74" fmla="*/ 704810 w 1605470"/>
              <a:gd name="connsiteY74" fmla="*/ 4033999 h 6858000"/>
              <a:gd name="connsiteX75" fmla="*/ 705959 w 1605470"/>
              <a:gd name="connsiteY75" fmla="*/ 4031933 h 6858000"/>
              <a:gd name="connsiteX76" fmla="*/ 704535 w 1605470"/>
              <a:gd name="connsiteY76" fmla="*/ 4013953 h 6858000"/>
              <a:gd name="connsiteX77" fmla="*/ 700443 w 1605470"/>
              <a:gd name="connsiteY77" fmla="*/ 4010511 h 6858000"/>
              <a:gd name="connsiteX78" fmla="*/ 698282 w 1605470"/>
              <a:gd name="connsiteY78" fmla="*/ 3998331 h 6858000"/>
              <a:gd name="connsiteX79" fmla="*/ 690830 w 1605470"/>
              <a:gd name="connsiteY79" fmla="*/ 3974753 h 6858000"/>
              <a:gd name="connsiteX80" fmla="*/ 692428 w 1605470"/>
              <a:gd name="connsiteY80" fmla="*/ 3969950 h 6858000"/>
              <a:gd name="connsiteX81" fmla="*/ 685850 w 1605470"/>
              <a:gd name="connsiteY81" fmla="*/ 3933779 h 6858000"/>
              <a:gd name="connsiteX82" fmla="*/ 687181 w 1605470"/>
              <a:gd name="connsiteY82" fmla="*/ 3933093 h 6858000"/>
              <a:gd name="connsiteX83" fmla="*/ 691535 w 1605470"/>
              <a:gd name="connsiteY83" fmla="*/ 3922082 h 6858000"/>
              <a:gd name="connsiteX84" fmla="*/ 696613 w 1605470"/>
              <a:gd name="connsiteY84" fmla="*/ 3901461 h 6858000"/>
              <a:gd name="connsiteX85" fmla="*/ 719207 w 1605470"/>
              <a:gd name="connsiteY85" fmla="*/ 3813873 h 6858000"/>
              <a:gd name="connsiteX86" fmla="*/ 718632 w 1605470"/>
              <a:gd name="connsiteY86" fmla="*/ 3806161 h 6858000"/>
              <a:gd name="connsiteX87" fmla="*/ 718939 w 1605470"/>
              <a:gd name="connsiteY87" fmla="*/ 3805957 h 6858000"/>
              <a:gd name="connsiteX88" fmla="*/ 718966 w 1605470"/>
              <a:gd name="connsiteY88" fmla="*/ 3797724 h 6858000"/>
              <a:gd name="connsiteX89" fmla="*/ 717581 w 1605470"/>
              <a:gd name="connsiteY89" fmla="*/ 3792098 h 6858000"/>
              <a:gd name="connsiteX90" fmla="*/ 716465 w 1605470"/>
              <a:gd name="connsiteY90" fmla="*/ 3777135 h 6858000"/>
              <a:gd name="connsiteX91" fmla="*/ 718198 w 1605470"/>
              <a:gd name="connsiteY91" fmla="*/ 3771656 h 6858000"/>
              <a:gd name="connsiteX92" fmla="*/ 721941 w 1605470"/>
              <a:gd name="connsiteY92" fmla="*/ 3769007 h 6858000"/>
              <a:gd name="connsiteX93" fmla="*/ 721407 w 1605470"/>
              <a:gd name="connsiteY93" fmla="*/ 3767709 h 6858000"/>
              <a:gd name="connsiteX94" fmla="*/ 730103 w 1605470"/>
              <a:gd name="connsiteY94" fmla="*/ 3738082 h 6858000"/>
              <a:gd name="connsiteX95" fmla="*/ 737449 w 1605470"/>
              <a:gd name="connsiteY95" fmla="*/ 3673397 h 6858000"/>
              <a:gd name="connsiteX96" fmla="*/ 736745 w 1605470"/>
              <a:gd name="connsiteY96" fmla="*/ 3637109 h 6858000"/>
              <a:gd name="connsiteX97" fmla="*/ 740188 w 1605470"/>
              <a:gd name="connsiteY97" fmla="*/ 3536883 h 6858000"/>
              <a:gd name="connsiteX98" fmla="*/ 747726 w 1605470"/>
              <a:gd name="connsiteY98" fmla="*/ 3435652 h 6858000"/>
              <a:gd name="connsiteX99" fmla="*/ 774383 w 1605470"/>
              <a:gd name="connsiteY99" fmla="*/ 3381564 h 6858000"/>
              <a:gd name="connsiteX100" fmla="*/ 774870 w 1605470"/>
              <a:gd name="connsiteY100" fmla="*/ 3375761 h 6858000"/>
              <a:gd name="connsiteX101" fmla="*/ 770510 w 1605470"/>
              <a:gd name="connsiteY101" fmla="*/ 3361844 h 6858000"/>
              <a:gd name="connsiteX102" fmla="*/ 767933 w 1605470"/>
              <a:gd name="connsiteY102" fmla="*/ 3356929 h 6858000"/>
              <a:gd name="connsiteX103" fmla="*/ 766158 w 1605470"/>
              <a:gd name="connsiteY103" fmla="*/ 3349058 h 6858000"/>
              <a:gd name="connsiteX104" fmla="*/ 766414 w 1605470"/>
              <a:gd name="connsiteY104" fmla="*/ 3348763 h 6858000"/>
              <a:gd name="connsiteX105" fmla="*/ 764166 w 1605470"/>
              <a:gd name="connsiteY105" fmla="*/ 3341588 h 6858000"/>
              <a:gd name="connsiteX106" fmla="*/ 749397 w 1605470"/>
              <a:gd name="connsiteY106" fmla="*/ 3307769 h 6858000"/>
              <a:gd name="connsiteX107" fmla="*/ 766960 w 1605470"/>
              <a:gd name="connsiteY107" fmla="*/ 3250522 h 6858000"/>
              <a:gd name="connsiteX108" fmla="*/ 767385 w 1605470"/>
              <a:gd name="connsiteY108" fmla="*/ 3229163 h 6858000"/>
              <a:gd name="connsiteX109" fmla="*/ 769208 w 1605470"/>
              <a:gd name="connsiteY109" fmla="*/ 3217217 h 6858000"/>
              <a:gd name="connsiteX110" fmla="*/ 770350 w 1605470"/>
              <a:gd name="connsiteY110" fmla="*/ 3216125 h 6858000"/>
              <a:gd name="connsiteX111" fmla="*/ 756043 w 1605470"/>
              <a:gd name="connsiteY111" fmla="*/ 3183755 h 6858000"/>
              <a:gd name="connsiteX112" fmla="*/ 756544 w 1605470"/>
              <a:gd name="connsiteY112" fmla="*/ 3178642 h 6858000"/>
              <a:gd name="connsiteX113" fmla="*/ 744144 w 1605470"/>
              <a:gd name="connsiteY113" fmla="*/ 3158586 h 6858000"/>
              <a:gd name="connsiteX114" fmla="*/ 739378 w 1605470"/>
              <a:gd name="connsiteY114" fmla="*/ 3147669 h 6858000"/>
              <a:gd name="connsiteX115" fmla="*/ 734648 w 1605470"/>
              <a:gd name="connsiteY115" fmla="*/ 3145733 h 6858000"/>
              <a:gd name="connsiteX116" fmla="*/ 729329 w 1605470"/>
              <a:gd name="connsiteY116" fmla="*/ 3129034 h 6858000"/>
              <a:gd name="connsiteX117" fmla="*/ 729994 w 1605470"/>
              <a:gd name="connsiteY117" fmla="*/ 3126682 h 6858000"/>
              <a:gd name="connsiteX118" fmla="*/ 720862 w 1605470"/>
              <a:gd name="connsiteY118" fmla="*/ 3114519 h 6858000"/>
              <a:gd name="connsiteX119" fmla="*/ 707471 w 1605470"/>
              <a:gd name="connsiteY119" fmla="*/ 3106272 h 6858000"/>
              <a:gd name="connsiteX120" fmla="*/ 680201 w 1605470"/>
              <a:gd name="connsiteY120" fmla="*/ 2958185 h 6858000"/>
              <a:gd name="connsiteX121" fmla="*/ 622815 w 1605470"/>
              <a:gd name="connsiteY121" fmla="*/ 2762989 h 6858000"/>
              <a:gd name="connsiteX122" fmla="*/ 571733 w 1605470"/>
              <a:gd name="connsiteY122" fmla="*/ 2554718 h 6858000"/>
              <a:gd name="connsiteX123" fmla="*/ 551827 w 1605470"/>
              <a:gd name="connsiteY123" fmla="*/ 2485734 h 6858000"/>
              <a:gd name="connsiteX124" fmla="*/ 542550 w 1605470"/>
              <a:gd name="connsiteY124" fmla="*/ 2447068 h 6858000"/>
              <a:gd name="connsiteX125" fmla="*/ 529511 w 1605470"/>
              <a:gd name="connsiteY125" fmla="*/ 2425819 h 6858000"/>
              <a:gd name="connsiteX126" fmla="*/ 528878 w 1605470"/>
              <a:gd name="connsiteY126" fmla="*/ 2408971 h 6858000"/>
              <a:gd name="connsiteX127" fmla="*/ 535510 w 1605470"/>
              <a:gd name="connsiteY127" fmla="*/ 2402874 h 6858000"/>
              <a:gd name="connsiteX128" fmla="*/ 538122 w 1605470"/>
              <a:gd name="connsiteY128" fmla="*/ 2381443 h 6858000"/>
              <a:gd name="connsiteX129" fmla="*/ 514451 w 1605470"/>
              <a:gd name="connsiteY129" fmla="*/ 2261920 h 6858000"/>
              <a:gd name="connsiteX130" fmla="*/ 486968 w 1605470"/>
              <a:gd name="connsiteY130" fmla="*/ 2182937 h 6858000"/>
              <a:gd name="connsiteX131" fmla="*/ 488555 w 1605470"/>
              <a:gd name="connsiteY131" fmla="*/ 2155135 h 6858000"/>
              <a:gd name="connsiteX132" fmla="*/ 486013 w 1605470"/>
              <a:gd name="connsiteY132" fmla="*/ 2118008 h 6858000"/>
              <a:gd name="connsiteX133" fmla="*/ 487006 w 1605470"/>
              <a:gd name="connsiteY133" fmla="*/ 2050531 h 6858000"/>
              <a:gd name="connsiteX134" fmla="*/ 478812 w 1605470"/>
              <a:gd name="connsiteY134" fmla="*/ 1963269 h 6858000"/>
              <a:gd name="connsiteX135" fmla="*/ 442619 w 1605470"/>
              <a:gd name="connsiteY135" fmla="*/ 1910499 h 6858000"/>
              <a:gd name="connsiteX136" fmla="*/ 446785 w 1605470"/>
              <a:gd name="connsiteY136" fmla="*/ 1903212 h 6858000"/>
              <a:gd name="connsiteX137" fmla="*/ 436547 w 1605470"/>
              <a:gd name="connsiteY137" fmla="*/ 1861531 h 6858000"/>
              <a:gd name="connsiteX138" fmla="*/ 390346 w 1605470"/>
              <a:gd name="connsiteY138" fmla="*/ 1732919 h 6858000"/>
              <a:gd name="connsiteX139" fmla="*/ 362657 w 1605470"/>
              <a:gd name="connsiteY139" fmla="*/ 1663540 h 6858000"/>
              <a:gd name="connsiteX140" fmla="*/ 361783 w 1605470"/>
              <a:gd name="connsiteY140" fmla="*/ 1615777 h 6858000"/>
              <a:gd name="connsiteX141" fmla="*/ 342578 w 1605470"/>
              <a:gd name="connsiteY141" fmla="*/ 1563678 h 6858000"/>
              <a:gd name="connsiteX142" fmla="*/ 355658 w 1605470"/>
              <a:gd name="connsiteY142" fmla="*/ 1519474 h 6858000"/>
              <a:gd name="connsiteX143" fmla="*/ 348400 w 1605470"/>
              <a:gd name="connsiteY143" fmla="*/ 1477995 h 6858000"/>
              <a:gd name="connsiteX144" fmla="*/ 334485 w 1605470"/>
              <a:gd name="connsiteY144" fmla="*/ 1373769 h 6858000"/>
              <a:gd name="connsiteX145" fmla="*/ 342792 w 1605470"/>
              <a:gd name="connsiteY145" fmla="*/ 1307086 h 6858000"/>
              <a:gd name="connsiteX146" fmla="*/ 343980 w 1605470"/>
              <a:gd name="connsiteY146" fmla="*/ 1189033 h 6858000"/>
              <a:gd name="connsiteX147" fmla="*/ 348665 w 1605470"/>
              <a:gd name="connsiteY147" fmla="*/ 1168288 h 6858000"/>
              <a:gd name="connsiteX148" fmla="*/ 340947 w 1605470"/>
              <a:gd name="connsiteY148" fmla="*/ 1142577 h 6858000"/>
              <a:gd name="connsiteX149" fmla="*/ 330253 w 1605470"/>
              <a:gd name="connsiteY149" fmla="*/ 1088484 h 6858000"/>
              <a:gd name="connsiteX150" fmla="*/ 318989 w 1605470"/>
              <a:gd name="connsiteY150" fmla="*/ 1016103 h 6858000"/>
              <a:gd name="connsiteX151" fmla="*/ 320445 w 1605470"/>
              <a:gd name="connsiteY151" fmla="*/ 932283 h 6858000"/>
              <a:gd name="connsiteX152" fmla="*/ 322681 w 1605470"/>
              <a:gd name="connsiteY152" fmla="*/ 915925 h 6858000"/>
              <a:gd name="connsiteX153" fmla="*/ 315310 w 1605470"/>
              <a:gd name="connsiteY153" fmla="*/ 896999 h 6858000"/>
              <a:gd name="connsiteX154" fmla="*/ 284718 w 1605470"/>
              <a:gd name="connsiteY154" fmla="*/ 821517 h 6858000"/>
              <a:gd name="connsiteX155" fmla="*/ 263668 w 1605470"/>
              <a:gd name="connsiteY155" fmla="*/ 751353 h 6858000"/>
              <a:gd name="connsiteX156" fmla="*/ 263226 w 1605470"/>
              <a:gd name="connsiteY156" fmla="*/ 721230 h 6858000"/>
              <a:gd name="connsiteX157" fmla="*/ 248897 w 1605470"/>
              <a:gd name="connsiteY157" fmla="*/ 681659 h 6858000"/>
              <a:gd name="connsiteX158" fmla="*/ 234316 w 1605470"/>
              <a:gd name="connsiteY158" fmla="*/ 635218 h 6858000"/>
              <a:gd name="connsiteX159" fmla="*/ 239327 w 1605470"/>
              <a:gd name="connsiteY159" fmla="*/ 613763 h 6858000"/>
              <a:gd name="connsiteX160" fmla="*/ 225269 w 1605470"/>
              <a:gd name="connsiteY160" fmla="*/ 598582 h 6858000"/>
              <a:gd name="connsiteX161" fmla="*/ 224950 w 1605470"/>
              <a:gd name="connsiteY161" fmla="*/ 576846 h 6858000"/>
              <a:gd name="connsiteX162" fmla="*/ 204576 w 1605470"/>
              <a:gd name="connsiteY162" fmla="*/ 530055 h 6858000"/>
              <a:gd name="connsiteX163" fmla="*/ 219064 w 1605470"/>
              <a:gd name="connsiteY163" fmla="*/ 469651 h 6858000"/>
              <a:gd name="connsiteX164" fmla="*/ 195012 w 1605470"/>
              <a:gd name="connsiteY164" fmla="*/ 448559 h 6858000"/>
              <a:gd name="connsiteX165" fmla="*/ 201434 w 1605470"/>
              <a:gd name="connsiteY165" fmla="*/ 441529 h 6858000"/>
              <a:gd name="connsiteX166" fmla="*/ 200655 w 1605470"/>
              <a:gd name="connsiteY166" fmla="*/ 428927 h 6858000"/>
              <a:gd name="connsiteX167" fmla="*/ 190059 w 1605470"/>
              <a:gd name="connsiteY167" fmla="*/ 430161 h 6858000"/>
              <a:gd name="connsiteX168" fmla="*/ 167079 w 1605470"/>
              <a:gd name="connsiteY168" fmla="*/ 367211 h 6858000"/>
              <a:gd name="connsiteX169" fmla="*/ 124571 w 1605470"/>
              <a:gd name="connsiteY169" fmla="*/ 302178 h 6858000"/>
              <a:gd name="connsiteX170" fmla="*/ 103243 w 1605470"/>
              <a:gd name="connsiteY170" fmla="*/ 211375 h 6858000"/>
              <a:gd name="connsiteX171" fmla="*/ 94571 w 1605470"/>
              <a:gd name="connsiteY171" fmla="*/ 184179 h 6858000"/>
              <a:gd name="connsiteX172" fmla="*/ 13437 w 1605470"/>
              <a:gd name="connsiteY172" fmla="*/ 19287 h 6858000"/>
              <a:gd name="connsiteX173" fmla="*/ 0 w 1605470"/>
              <a:gd name="connsiteY173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91557 w 1605470"/>
              <a:gd name="connsiteY41" fmla="*/ 5476393 h 6858000"/>
              <a:gd name="connsiteX42" fmla="*/ 622750 w 1605470"/>
              <a:gd name="connsiteY42" fmla="*/ 5363084 h 6858000"/>
              <a:gd name="connsiteX43" fmla="*/ 638731 w 1605470"/>
              <a:gd name="connsiteY43" fmla="*/ 5330009 h 6858000"/>
              <a:gd name="connsiteX44" fmla="*/ 672224 w 1605470"/>
              <a:gd name="connsiteY44" fmla="*/ 5273739 h 6858000"/>
              <a:gd name="connsiteX45" fmla="*/ 681823 w 1605470"/>
              <a:gd name="connsiteY45" fmla="*/ 5241779 h 6858000"/>
              <a:gd name="connsiteX46" fmla="*/ 693049 w 1605470"/>
              <a:gd name="connsiteY46" fmla="*/ 5225268 h 6858000"/>
              <a:gd name="connsiteX47" fmla="*/ 694069 w 1605470"/>
              <a:gd name="connsiteY47" fmla="*/ 5217684 h 6858000"/>
              <a:gd name="connsiteX48" fmla="*/ 701410 w 1605470"/>
              <a:gd name="connsiteY48" fmla="*/ 5193377 h 6858000"/>
              <a:gd name="connsiteX49" fmla="*/ 704713 w 1605470"/>
              <a:gd name="connsiteY49" fmla="*/ 5179288 h 6858000"/>
              <a:gd name="connsiteX50" fmla="*/ 705697 w 1605470"/>
              <a:gd name="connsiteY50" fmla="*/ 5173621 h 6858000"/>
              <a:gd name="connsiteX51" fmla="*/ 701331 w 1605470"/>
              <a:gd name="connsiteY51" fmla="*/ 5159961 h 6858000"/>
              <a:gd name="connsiteX52" fmla="*/ 708008 w 1605470"/>
              <a:gd name="connsiteY52" fmla="*/ 5144295 h 6858000"/>
              <a:gd name="connsiteX53" fmla="*/ 704941 w 1605470"/>
              <a:gd name="connsiteY53" fmla="*/ 5125185 h 6858000"/>
              <a:gd name="connsiteX54" fmla="*/ 711771 w 1605470"/>
              <a:gd name="connsiteY54" fmla="*/ 5121884 h 6858000"/>
              <a:gd name="connsiteX55" fmla="*/ 718807 w 1605470"/>
              <a:gd name="connsiteY55" fmla="*/ 5067850 h 6858000"/>
              <a:gd name="connsiteX56" fmla="*/ 721538 w 1605470"/>
              <a:gd name="connsiteY56" fmla="*/ 5060861 h 6858000"/>
              <a:gd name="connsiteX57" fmla="*/ 718242 w 1605470"/>
              <a:gd name="connsiteY57" fmla="*/ 5034192 h 6858000"/>
              <a:gd name="connsiteX58" fmla="*/ 719796 w 1605470"/>
              <a:gd name="connsiteY58" fmla="*/ 4993030 h 6858000"/>
              <a:gd name="connsiteX59" fmla="*/ 726705 w 1605470"/>
              <a:gd name="connsiteY59" fmla="*/ 4946844 h 6858000"/>
              <a:gd name="connsiteX60" fmla="*/ 722561 w 1605470"/>
              <a:gd name="connsiteY60" fmla="*/ 4932692 h 6858000"/>
              <a:gd name="connsiteX61" fmla="*/ 724935 w 1605470"/>
              <a:gd name="connsiteY61" fmla="*/ 4821504 h 6858000"/>
              <a:gd name="connsiteX62" fmla="*/ 732118 w 1605470"/>
              <a:gd name="connsiteY62" fmla="*/ 4801535 h 6858000"/>
              <a:gd name="connsiteX63" fmla="*/ 739787 w 1605470"/>
              <a:gd name="connsiteY63" fmla="*/ 4797794 h 6858000"/>
              <a:gd name="connsiteX64" fmla="*/ 741081 w 1605470"/>
              <a:gd name="connsiteY64" fmla="*/ 4784526 h 6858000"/>
              <a:gd name="connsiteX65" fmla="*/ 742865 w 1605470"/>
              <a:gd name="connsiteY65" fmla="*/ 4781211 h 6858000"/>
              <a:gd name="connsiteX66" fmla="*/ 751652 w 1605470"/>
              <a:gd name="connsiteY66" fmla="*/ 4761984 h 6858000"/>
              <a:gd name="connsiteX67" fmla="*/ 747700 w 1605470"/>
              <a:gd name="connsiteY67" fmla="*/ 4690749 h 6858000"/>
              <a:gd name="connsiteX68" fmla="*/ 743180 w 1605470"/>
              <a:gd name="connsiteY68" fmla="*/ 4584173 h 6858000"/>
              <a:gd name="connsiteX69" fmla="*/ 738263 w 1605470"/>
              <a:gd name="connsiteY69" fmla="*/ 4444346 h 6858000"/>
              <a:gd name="connsiteX70" fmla="*/ 756542 w 1605470"/>
              <a:gd name="connsiteY70" fmla="*/ 4350346 h 6858000"/>
              <a:gd name="connsiteX71" fmla="*/ 715481 w 1605470"/>
              <a:gd name="connsiteY71" fmla="*/ 4214165 h 6858000"/>
              <a:gd name="connsiteX72" fmla="*/ 719554 w 1605470"/>
              <a:gd name="connsiteY72" fmla="*/ 4090296 h 6858000"/>
              <a:gd name="connsiteX73" fmla="*/ 704810 w 1605470"/>
              <a:gd name="connsiteY73" fmla="*/ 4033999 h 6858000"/>
              <a:gd name="connsiteX74" fmla="*/ 705959 w 1605470"/>
              <a:gd name="connsiteY74" fmla="*/ 4031933 h 6858000"/>
              <a:gd name="connsiteX75" fmla="*/ 704535 w 1605470"/>
              <a:gd name="connsiteY75" fmla="*/ 4013953 h 6858000"/>
              <a:gd name="connsiteX76" fmla="*/ 700443 w 1605470"/>
              <a:gd name="connsiteY76" fmla="*/ 4010511 h 6858000"/>
              <a:gd name="connsiteX77" fmla="*/ 698282 w 1605470"/>
              <a:gd name="connsiteY77" fmla="*/ 3998331 h 6858000"/>
              <a:gd name="connsiteX78" fmla="*/ 690830 w 1605470"/>
              <a:gd name="connsiteY78" fmla="*/ 3974753 h 6858000"/>
              <a:gd name="connsiteX79" fmla="*/ 692428 w 1605470"/>
              <a:gd name="connsiteY79" fmla="*/ 3969950 h 6858000"/>
              <a:gd name="connsiteX80" fmla="*/ 685850 w 1605470"/>
              <a:gd name="connsiteY80" fmla="*/ 3933779 h 6858000"/>
              <a:gd name="connsiteX81" fmla="*/ 687181 w 1605470"/>
              <a:gd name="connsiteY81" fmla="*/ 3933093 h 6858000"/>
              <a:gd name="connsiteX82" fmla="*/ 691535 w 1605470"/>
              <a:gd name="connsiteY82" fmla="*/ 3922082 h 6858000"/>
              <a:gd name="connsiteX83" fmla="*/ 696613 w 1605470"/>
              <a:gd name="connsiteY83" fmla="*/ 3901461 h 6858000"/>
              <a:gd name="connsiteX84" fmla="*/ 719207 w 1605470"/>
              <a:gd name="connsiteY84" fmla="*/ 3813873 h 6858000"/>
              <a:gd name="connsiteX85" fmla="*/ 718632 w 1605470"/>
              <a:gd name="connsiteY85" fmla="*/ 3806161 h 6858000"/>
              <a:gd name="connsiteX86" fmla="*/ 718939 w 1605470"/>
              <a:gd name="connsiteY86" fmla="*/ 3805957 h 6858000"/>
              <a:gd name="connsiteX87" fmla="*/ 718966 w 1605470"/>
              <a:gd name="connsiteY87" fmla="*/ 3797724 h 6858000"/>
              <a:gd name="connsiteX88" fmla="*/ 717581 w 1605470"/>
              <a:gd name="connsiteY88" fmla="*/ 3792098 h 6858000"/>
              <a:gd name="connsiteX89" fmla="*/ 716465 w 1605470"/>
              <a:gd name="connsiteY89" fmla="*/ 3777135 h 6858000"/>
              <a:gd name="connsiteX90" fmla="*/ 718198 w 1605470"/>
              <a:gd name="connsiteY90" fmla="*/ 3771656 h 6858000"/>
              <a:gd name="connsiteX91" fmla="*/ 721941 w 1605470"/>
              <a:gd name="connsiteY91" fmla="*/ 3769007 h 6858000"/>
              <a:gd name="connsiteX92" fmla="*/ 721407 w 1605470"/>
              <a:gd name="connsiteY92" fmla="*/ 3767709 h 6858000"/>
              <a:gd name="connsiteX93" fmla="*/ 730103 w 1605470"/>
              <a:gd name="connsiteY93" fmla="*/ 3738082 h 6858000"/>
              <a:gd name="connsiteX94" fmla="*/ 737449 w 1605470"/>
              <a:gd name="connsiteY94" fmla="*/ 3673397 h 6858000"/>
              <a:gd name="connsiteX95" fmla="*/ 736745 w 1605470"/>
              <a:gd name="connsiteY95" fmla="*/ 3637109 h 6858000"/>
              <a:gd name="connsiteX96" fmla="*/ 740188 w 1605470"/>
              <a:gd name="connsiteY96" fmla="*/ 3536883 h 6858000"/>
              <a:gd name="connsiteX97" fmla="*/ 747726 w 1605470"/>
              <a:gd name="connsiteY97" fmla="*/ 3435652 h 6858000"/>
              <a:gd name="connsiteX98" fmla="*/ 774383 w 1605470"/>
              <a:gd name="connsiteY98" fmla="*/ 3381564 h 6858000"/>
              <a:gd name="connsiteX99" fmla="*/ 774870 w 1605470"/>
              <a:gd name="connsiteY99" fmla="*/ 3375761 h 6858000"/>
              <a:gd name="connsiteX100" fmla="*/ 770510 w 1605470"/>
              <a:gd name="connsiteY100" fmla="*/ 3361844 h 6858000"/>
              <a:gd name="connsiteX101" fmla="*/ 767933 w 1605470"/>
              <a:gd name="connsiteY101" fmla="*/ 3356929 h 6858000"/>
              <a:gd name="connsiteX102" fmla="*/ 766158 w 1605470"/>
              <a:gd name="connsiteY102" fmla="*/ 3349058 h 6858000"/>
              <a:gd name="connsiteX103" fmla="*/ 766414 w 1605470"/>
              <a:gd name="connsiteY103" fmla="*/ 3348763 h 6858000"/>
              <a:gd name="connsiteX104" fmla="*/ 764166 w 1605470"/>
              <a:gd name="connsiteY104" fmla="*/ 3341588 h 6858000"/>
              <a:gd name="connsiteX105" fmla="*/ 749397 w 1605470"/>
              <a:gd name="connsiteY105" fmla="*/ 3307769 h 6858000"/>
              <a:gd name="connsiteX106" fmla="*/ 766960 w 1605470"/>
              <a:gd name="connsiteY106" fmla="*/ 3250522 h 6858000"/>
              <a:gd name="connsiteX107" fmla="*/ 767385 w 1605470"/>
              <a:gd name="connsiteY107" fmla="*/ 3229163 h 6858000"/>
              <a:gd name="connsiteX108" fmla="*/ 769208 w 1605470"/>
              <a:gd name="connsiteY108" fmla="*/ 3217217 h 6858000"/>
              <a:gd name="connsiteX109" fmla="*/ 770350 w 1605470"/>
              <a:gd name="connsiteY109" fmla="*/ 3216125 h 6858000"/>
              <a:gd name="connsiteX110" fmla="*/ 756043 w 1605470"/>
              <a:gd name="connsiteY110" fmla="*/ 3183755 h 6858000"/>
              <a:gd name="connsiteX111" fmla="*/ 756544 w 1605470"/>
              <a:gd name="connsiteY111" fmla="*/ 3178642 h 6858000"/>
              <a:gd name="connsiteX112" fmla="*/ 744144 w 1605470"/>
              <a:gd name="connsiteY112" fmla="*/ 3158586 h 6858000"/>
              <a:gd name="connsiteX113" fmla="*/ 739378 w 1605470"/>
              <a:gd name="connsiteY113" fmla="*/ 3147669 h 6858000"/>
              <a:gd name="connsiteX114" fmla="*/ 734648 w 1605470"/>
              <a:gd name="connsiteY114" fmla="*/ 3145733 h 6858000"/>
              <a:gd name="connsiteX115" fmla="*/ 729329 w 1605470"/>
              <a:gd name="connsiteY115" fmla="*/ 3129034 h 6858000"/>
              <a:gd name="connsiteX116" fmla="*/ 729994 w 1605470"/>
              <a:gd name="connsiteY116" fmla="*/ 3126682 h 6858000"/>
              <a:gd name="connsiteX117" fmla="*/ 720862 w 1605470"/>
              <a:gd name="connsiteY117" fmla="*/ 3114519 h 6858000"/>
              <a:gd name="connsiteX118" fmla="*/ 707471 w 1605470"/>
              <a:gd name="connsiteY118" fmla="*/ 3106272 h 6858000"/>
              <a:gd name="connsiteX119" fmla="*/ 680201 w 1605470"/>
              <a:gd name="connsiteY119" fmla="*/ 2958185 h 6858000"/>
              <a:gd name="connsiteX120" fmla="*/ 622815 w 1605470"/>
              <a:gd name="connsiteY120" fmla="*/ 2762989 h 6858000"/>
              <a:gd name="connsiteX121" fmla="*/ 571733 w 1605470"/>
              <a:gd name="connsiteY121" fmla="*/ 2554718 h 6858000"/>
              <a:gd name="connsiteX122" fmla="*/ 551827 w 1605470"/>
              <a:gd name="connsiteY122" fmla="*/ 2485734 h 6858000"/>
              <a:gd name="connsiteX123" fmla="*/ 542550 w 1605470"/>
              <a:gd name="connsiteY123" fmla="*/ 2447068 h 6858000"/>
              <a:gd name="connsiteX124" fmla="*/ 529511 w 1605470"/>
              <a:gd name="connsiteY124" fmla="*/ 2425819 h 6858000"/>
              <a:gd name="connsiteX125" fmla="*/ 528878 w 1605470"/>
              <a:gd name="connsiteY125" fmla="*/ 2408971 h 6858000"/>
              <a:gd name="connsiteX126" fmla="*/ 535510 w 1605470"/>
              <a:gd name="connsiteY126" fmla="*/ 2402874 h 6858000"/>
              <a:gd name="connsiteX127" fmla="*/ 538122 w 1605470"/>
              <a:gd name="connsiteY127" fmla="*/ 2381443 h 6858000"/>
              <a:gd name="connsiteX128" fmla="*/ 514451 w 1605470"/>
              <a:gd name="connsiteY128" fmla="*/ 2261920 h 6858000"/>
              <a:gd name="connsiteX129" fmla="*/ 486968 w 1605470"/>
              <a:gd name="connsiteY129" fmla="*/ 2182937 h 6858000"/>
              <a:gd name="connsiteX130" fmla="*/ 488555 w 1605470"/>
              <a:gd name="connsiteY130" fmla="*/ 2155135 h 6858000"/>
              <a:gd name="connsiteX131" fmla="*/ 486013 w 1605470"/>
              <a:gd name="connsiteY131" fmla="*/ 2118008 h 6858000"/>
              <a:gd name="connsiteX132" fmla="*/ 487006 w 1605470"/>
              <a:gd name="connsiteY132" fmla="*/ 2050531 h 6858000"/>
              <a:gd name="connsiteX133" fmla="*/ 478812 w 1605470"/>
              <a:gd name="connsiteY133" fmla="*/ 1963269 h 6858000"/>
              <a:gd name="connsiteX134" fmla="*/ 442619 w 1605470"/>
              <a:gd name="connsiteY134" fmla="*/ 1910499 h 6858000"/>
              <a:gd name="connsiteX135" fmla="*/ 446785 w 1605470"/>
              <a:gd name="connsiteY135" fmla="*/ 1903212 h 6858000"/>
              <a:gd name="connsiteX136" fmla="*/ 436547 w 1605470"/>
              <a:gd name="connsiteY136" fmla="*/ 1861531 h 6858000"/>
              <a:gd name="connsiteX137" fmla="*/ 390346 w 1605470"/>
              <a:gd name="connsiteY137" fmla="*/ 1732919 h 6858000"/>
              <a:gd name="connsiteX138" fmla="*/ 362657 w 1605470"/>
              <a:gd name="connsiteY138" fmla="*/ 1663540 h 6858000"/>
              <a:gd name="connsiteX139" fmla="*/ 361783 w 1605470"/>
              <a:gd name="connsiteY139" fmla="*/ 1615777 h 6858000"/>
              <a:gd name="connsiteX140" fmla="*/ 342578 w 1605470"/>
              <a:gd name="connsiteY140" fmla="*/ 1563678 h 6858000"/>
              <a:gd name="connsiteX141" fmla="*/ 355658 w 1605470"/>
              <a:gd name="connsiteY141" fmla="*/ 1519474 h 6858000"/>
              <a:gd name="connsiteX142" fmla="*/ 348400 w 1605470"/>
              <a:gd name="connsiteY142" fmla="*/ 1477995 h 6858000"/>
              <a:gd name="connsiteX143" fmla="*/ 334485 w 1605470"/>
              <a:gd name="connsiteY143" fmla="*/ 1373769 h 6858000"/>
              <a:gd name="connsiteX144" fmla="*/ 342792 w 1605470"/>
              <a:gd name="connsiteY144" fmla="*/ 1307086 h 6858000"/>
              <a:gd name="connsiteX145" fmla="*/ 343980 w 1605470"/>
              <a:gd name="connsiteY145" fmla="*/ 1189033 h 6858000"/>
              <a:gd name="connsiteX146" fmla="*/ 348665 w 1605470"/>
              <a:gd name="connsiteY146" fmla="*/ 1168288 h 6858000"/>
              <a:gd name="connsiteX147" fmla="*/ 340947 w 1605470"/>
              <a:gd name="connsiteY147" fmla="*/ 1142577 h 6858000"/>
              <a:gd name="connsiteX148" fmla="*/ 330253 w 1605470"/>
              <a:gd name="connsiteY148" fmla="*/ 1088484 h 6858000"/>
              <a:gd name="connsiteX149" fmla="*/ 318989 w 1605470"/>
              <a:gd name="connsiteY149" fmla="*/ 1016103 h 6858000"/>
              <a:gd name="connsiteX150" fmla="*/ 320445 w 1605470"/>
              <a:gd name="connsiteY150" fmla="*/ 932283 h 6858000"/>
              <a:gd name="connsiteX151" fmla="*/ 322681 w 1605470"/>
              <a:gd name="connsiteY151" fmla="*/ 915925 h 6858000"/>
              <a:gd name="connsiteX152" fmla="*/ 315310 w 1605470"/>
              <a:gd name="connsiteY152" fmla="*/ 896999 h 6858000"/>
              <a:gd name="connsiteX153" fmla="*/ 284718 w 1605470"/>
              <a:gd name="connsiteY153" fmla="*/ 821517 h 6858000"/>
              <a:gd name="connsiteX154" fmla="*/ 263668 w 1605470"/>
              <a:gd name="connsiteY154" fmla="*/ 751353 h 6858000"/>
              <a:gd name="connsiteX155" fmla="*/ 263226 w 1605470"/>
              <a:gd name="connsiteY155" fmla="*/ 721230 h 6858000"/>
              <a:gd name="connsiteX156" fmla="*/ 248897 w 1605470"/>
              <a:gd name="connsiteY156" fmla="*/ 681659 h 6858000"/>
              <a:gd name="connsiteX157" fmla="*/ 234316 w 1605470"/>
              <a:gd name="connsiteY157" fmla="*/ 635218 h 6858000"/>
              <a:gd name="connsiteX158" fmla="*/ 239327 w 1605470"/>
              <a:gd name="connsiteY158" fmla="*/ 613763 h 6858000"/>
              <a:gd name="connsiteX159" fmla="*/ 225269 w 1605470"/>
              <a:gd name="connsiteY159" fmla="*/ 598582 h 6858000"/>
              <a:gd name="connsiteX160" fmla="*/ 224950 w 1605470"/>
              <a:gd name="connsiteY160" fmla="*/ 576846 h 6858000"/>
              <a:gd name="connsiteX161" fmla="*/ 204576 w 1605470"/>
              <a:gd name="connsiteY161" fmla="*/ 530055 h 6858000"/>
              <a:gd name="connsiteX162" fmla="*/ 219064 w 1605470"/>
              <a:gd name="connsiteY162" fmla="*/ 469651 h 6858000"/>
              <a:gd name="connsiteX163" fmla="*/ 195012 w 1605470"/>
              <a:gd name="connsiteY163" fmla="*/ 448559 h 6858000"/>
              <a:gd name="connsiteX164" fmla="*/ 201434 w 1605470"/>
              <a:gd name="connsiteY164" fmla="*/ 441529 h 6858000"/>
              <a:gd name="connsiteX165" fmla="*/ 200655 w 1605470"/>
              <a:gd name="connsiteY165" fmla="*/ 428927 h 6858000"/>
              <a:gd name="connsiteX166" fmla="*/ 190059 w 1605470"/>
              <a:gd name="connsiteY166" fmla="*/ 430161 h 6858000"/>
              <a:gd name="connsiteX167" fmla="*/ 167079 w 1605470"/>
              <a:gd name="connsiteY167" fmla="*/ 367211 h 6858000"/>
              <a:gd name="connsiteX168" fmla="*/ 124571 w 1605470"/>
              <a:gd name="connsiteY168" fmla="*/ 302178 h 6858000"/>
              <a:gd name="connsiteX169" fmla="*/ 103243 w 1605470"/>
              <a:gd name="connsiteY169" fmla="*/ 211375 h 6858000"/>
              <a:gd name="connsiteX170" fmla="*/ 94571 w 1605470"/>
              <a:gd name="connsiteY170" fmla="*/ 184179 h 6858000"/>
              <a:gd name="connsiteX171" fmla="*/ 13437 w 1605470"/>
              <a:gd name="connsiteY171" fmla="*/ 19287 h 6858000"/>
              <a:gd name="connsiteX172" fmla="*/ 0 w 1605470"/>
              <a:gd name="connsiteY172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91557 w 1605470"/>
              <a:gd name="connsiteY41" fmla="*/ 5476393 h 6858000"/>
              <a:gd name="connsiteX42" fmla="*/ 622750 w 1605470"/>
              <a:gd name="connsiteY42" fmla="*/ 5396260 h 6858000"/>
              <a:gd name="connsiteX43" fmla="*/ 638731 w 1605470"/>
              <a:gd name="connsiteY43" fmla="*/ 5330009 h 6858000"/>
              <a:gd name="connsiteX44" fmla="*/ 672224 w 1605470"/>
              <a:gd name="connsiteY44" fmla="*/ 5273739 h 6858000"/>
              <a:gd name="connsiteX45" fmla="*/ 681823 w 1605470"/>
              <a:gd name="connsiteY45" fmla="*/ 5241779 h 6858000"/>
              <a:gd name="connsiteX46" fmla="*/ 693049 w 1605470"/>
              <a:gd name="connsiteY46" fmla="*/ 5225268 h 6858000"/>
              <a:gd name="connsiteX47" fmla="*/ 694069 w 1605470"/>
              <a:gd name="connsiteY47" fmla="*/ 5217684 h 6858000"/>
              <a:gd name="connsiteX48" fmla="*/ 701410 w 1605470"/>
              <a:gd name="connsiteY48" fmla="*/ 5193377 h 6858000"/>
              <a:gd name="connsiteX49" fmla="*/ 704713 w 1605470"/>
              <a:gd name="connsiteY49" fmla="*/ 5179288 h 6858000"/>
              <a:gd name="connsiteX50" fmla="*/ 705697 w 1605470"/>
              <a:gd name="connsiteY50" fmla="*/ 5173621 h 6858000"/>
              <a:gd name="connsiteX51" fmla="*/ 701331 w 1605470"/>
              <a:gd name="connsiteY51" fmla="*/ 5159961 h 6858000"/>
              <a:gd name="connsiteX52" fmla="*/ 708008 w 1605470"/>
              <a:gd name="connsiteY52" fmla="*/ 5144295 h 6858000"/>
              <a:gd name="connsiteX53" fmla="*/ 704941 w 1605470"/>
              <a:gd name="connsiteY53" fmla="*/ 5125185 h 6858000"/>
              <a:gd name="connsiteX54" fmla="*/ 711771 w 1605470"/>
              <a:gd name="connsiteY54" fmla="*/ 5121884 h 6858000"/>
              <a:gd name="connsiteX55" fmla="*/ 718807 w 1605470"/>
              <a:gd name="connsiteY55" fmla="*/ 5067850 h 6858000"/>
              <a:gd name="connsiteX56" fmla="*/ 721538 w 1605470"/>
              <a:gd name="connsiteY56" fmla="*/ 5060861 h 6858000"/>
              <a:gd name="connsiteX57" fmla="*/ 718242 w 1605470"/>
              <a:gd name="connsiteY57" fmla="*/ 5034192 h 6858000"/>
              <a:gd name="connsiteX58" fmla="*/ 719796 w 1605470"/>
              <a:gd name="connsiteY58" fmla="*/ 4993030 h 6858000"/>
              <a:gd name="connsiteX59" fmla="*/ 726705 w 1605470"/>
              <a:gd name="connsiteY59" fmla="*/ 4946844 h 6858000"/>
              <a:gd name="connsiteX60" fmla="*/ 722561 w 1605470"/>
              <a:gd name="connsiteY60" fmla="*/ 4932692 h 6858000"/>
              <a:gd name="connsiteX61" fmla="*/ 724935 w 1605470"/>
              <a:gd name="connsiteY61" fmla="*/ 4821504 h 6858000"/>
              <a:gd name="connsiteX62" fmla="*/ 732118 w 1605470"/>
              <a:gd name="connsiteY62" fmla="*/ 4801535 h 6858000"/>
              <a:gd name="connsiteX63" fmla="*/ 739787 w 1605470"/>
              <a:gd name="connsiteY63" fmla="*/ 4797794 h 6858000"/>
              <a:gd name="connsiteX64" fmla="*/ 741081 w 1605470"/>
              <a:gd name="connsiteY64" fmla="*/ 4784526 h 6858000"/>
              <a:gd name="connsiteX65" fmla="*/ 742865 w 1605470"/>
              <a:gd name="connsiteY65" fmla="*/ 4781211 h 6858000"/>
              <a:gd name="connsiteX66" fmla="*/ 751652 w 1605470"/>
              <a:gd name="connsiteY66" fmla="*/ 4761984 h 6858000"/>
              <a:gd name="connsiteX67" fmla="*/ 747700 w 1605470"/>
              <a:gd name="connsiteY67" fmla="*/ 4690749 h 6858000"/>
              <a:gd name="connsiteX68" fmla="*/ 743180 w 1605470"/>
              <a:gd name="connsiteY68" fmla="*/ 4584173 h 6858000"/>
              <a:gd name="connsiteX69" fmla="*/ 738263 w 1605470"/>
              <a:gd name="connsiteY69" fmla="*/ 4444346 h 6858000"/>
              <a:gd name="connsiteX70" fmla="*/ 756542 w 1605470"/>
              <a:gd name="connsiteY70" fmla="*/ 4350346 h 6858000"/>
              <a:gd name="connsiteX71" fmla="*/ 715481 w 1605470"/>
              <a:gd name="connsiteY71" fmla="*/ 4214165 h 6858000"/>
              <a:gd name="connsiteX72" fmla="*/ 719554 w 1605470"/>
              <a:gd name="connsiteY72" fmla="*/ 4090296 h 6858000"/>
              <a:gd name="connsiteX73" fmla="*/ 704810 w 1605470"/>
              <a:gd name="connsiteY73" fmla="*/ 4033999 h 6858000"/>
              <a:gd name="connsiteX74" fmla="*/ 705959 w 1605470"/>
              <a:gd name="connsiteY74" fmla="*/ 4031933 h 6858000"/>
              <a:gd name="connsiteX75" fmla="*/ 704535 w 1605470"/>
              <a:gd name="connsiteY75" fmla="*/ 4013953 h 6858000"/>
              <a:gd name="connsiteX76" fmla="*/ 700443 w 1605470"/>
              <a:gd name="connsiteY76" fmla="*/ 4010511 h 6858000"/>
              <a:gd name="connsiteX77" fmla="*/ 698282 w 1605470"/>
              <a:gd name="connsiteY77" fmla="*/ 3998331 h 6858000"/>
              <a:gd name="connsiteX78" fmla="*/ 690830 w 1605470"/>
              <a:gd name="connsiteY78" fmla="*/ 3974753 h 6858000"/>
              <a:gd name="connsiteX79" fmla="*/ 692428 w 1605470"/>
              <a:gd name="connsiteY79" fmla="*/ 3969950 h 6858000"/>
              <a:gd name="connsiteX80" fmla="*/ 685850 w 1605470"/>
              <a:gd name="connsiteY80" fmla="*/ 3933779 h 6858000"/>
              <a:gd name="connsiteX81" fmla="*/ 687181 w 1605470"/>
              <a:gd name="connsiteY81" fmla="*/ 3933093 h 6858000"/>
              <a:gd name="connsiteX82" fmla="*/ 691535 w 1605470"/>
              <a:gd name="connsiteY82" fmla="*/ 3922082 h 6858000"/>
              <a:gd name="connsiteX83" fmla="*/ 696613 w 1605470"/>
              <a:gd name="connsiteY83" fmla="*/ 3901461 h 6858000"/>
              <a:gd name="connsiteX84" fmla="*/ 719207 w 1605470"/>
              <a:gd name="connsiteY84" fmla="*/ 3813873 h 6858000"/>
              <a:gd name="connsiteX85" fmla="*/ 718632 w 1605470"/>
              <a:gd name="connsiteY85" fmla="*/ 3806161 h 6858000"/>
              <a:gd name="connsiteX86" fmla="*/ 718939 w 1605470"/>
              <a:gd name="connsiteY86" fmla="*/ 3805957 h 6858000"/>
              <a:gd name="connsiteX87" fmla="*/ 718966 w 1605470"/>
              <a:gd name="connsiteY87" fmla="*/ 3797724 h 6858000"/>
              <a:gd name="connsiteX88" fmla="*/ 717581 w 1605470"/>
              <a:gd name="connsiteY88" fmla="*/ 3792098 h 6858000"/>
              <a:gd name="connsiteX89" fmla="*/ 716465 w 1605470"/>
              <a:gd name="connsiteY89" fmla="*/ 3777135 h 6858000"/>
              <a:gd name="connsiteX90" fmla="*/ 718198 w 1605470"/>
              <a:gd name="connsiteY90" fmla="*/ 3771656 h 6858000"/>
              <a:gd name="connsiteX91" fmla="*/ 721941 w 1605470"/>
              <a:gd name="connsiteY91" fmla="*/ 3769007 h 6858000"/>
              <a:gd name="connsiteX92" fmla="*/ 721407 w 1605470"/>
              <a:gd name="connsiteY92" fmla="*/ 3767709 h 6858000"/>
              <a:gd name="connsiteX93" fmla="*/ 730103 w 1605470"/>
              <a:gd name="connsiteY93" fmla="*/ 3738082 h 6858000"/>
              <a:gd name="connsiteX94" fmla="*/ 737449 w 1605470"/>
              <a:gd name="connsiteY94" fmla="*/ 3673397 h 6858000"/>
              <a:gd name="connsiteX95" fmla="*/ 736745 w 1605470"/>
              <a:gd name="connsiteY95" fmla="*/ 3637109 h 6858000"/>
              <a:gd name="connsiteX96" fmla="*/ 740188 w 1605470"/>
              <a:gd name="connsiteY96" fmla="*/ 3536883 h 6858000"/>
              <a:gd name="connsiteX97" fmla="*/ 747726 w 1605470"/>
              <a:gd name="connsiteY97" fmla="*/ 3435652 h 6858000"/>
              <a:gd name="connsiteX98" fmla="*/ 774383 w 1605470"/>
              <a:gd name="connsiteY98" fmla="*/ 3381564 h 6858000"/>
              <a:gd name="connsiteX99" fmla="*/ 774870 w 1605470"/>
              <a:gd name="connsiteY99" fmla="*/ 3375761 h 6858000"/>
              <a:gd name="connsiteX100" fmla="*/ 770510 w 1605470"/>
              <a:gd name="connsiteY100" fmla="*/ 3361844 h 6858000"/>
              <a:gd name="connsiteX101" fmla="*/ 767933 w 1605470"/>
              <a:gd name="connsiteY101" fmla="*/ 3356929 h 6858000"/>
              <a:gd name="connsiteX102" fmla="*/ 766158 w 1605470"/>
              <a:gd name="connsiteY102" fmla="*/ 3349058 h 6858000"/>
              <a:gd name="connsiteX103" fmla="*/ 766414 w 1605470"/>
              <a:gd name="connsiteY103" fmla="*/ 3348763 h 6858000"/>
              <a:gd name="connsiteX104" fmla="*/ 764166 w 1605470"/>
              <a:gd name="connsiteY104" fmla="*/ 3341588 h 6858000"/>
              <a:gd name="connsiteX105" fmla="*/ 749397 w 1605470"/>
              <a:gd name="connsiteY105" fmla="*/ 3307769 h 6858000"/>
              <a:gd name="connsiteX106" fmla="*/ 766960 w 1605470"/>
              <a:gd name="connsiteY106" fmla="*/ 3250522 h 6858000"/>
              <a:gd name="connsiteX107" fmla="*/ 767385 w 1605470"/>
              <a:gd name="connsiteY107" fmla="*/ 3229163 h 6858000"/>
              <a:gd name="connsiteX108" fmla="*/ 769208 w 1605470"/>
              <a:gd name="connsiteY108" fmla="*/ 3217217 h 6858000"/>
              <a:gd name="connsiteX109" fmla="*/ 770350 w 1605470"/>
              <a:gd name="connsiteY109" fmla="*/ 3216125 h 6858000"/>
              <a:gd name="connsiteX110" fmla="*/ 756043 w 1605470"/>
              <a:gd name="connsiteY110" fmla="*/ 3183755 h 6858000"/>
              <a:gd name="connsiteX111" fmla="*/ 756544 w 1605470"/>
              <a:gd name="connsiteY111" fmla="*/ 3178642 h 6858000"/>
              <a:gd name="connsiteX112" fmla="*/ 744144 w 1605470"/>
              <a:gd name="connsiteY112" fmla="*/ 3158586 h 6858000"/>
              <a:gd name="connsiteX113" fmla="*/ 739378 w 1605470"/>
              <a:gd name="connsiteY113" fmla="*/ 3147669 h 6858000"/>
              <a:gd name="connsiteX114" fmla="*/ 734648 w 1605470"/>
              <a:gd name="connsiteY114" fmla="*/ 3145733 h 6858000"/>
              <a:gd name="connsiteX115" fmla="*/ 729329 w 1605470"/>
              <a:gd name="connsiteY115" fmla="*/ 3129034 h 6858000"/>
              <a:gd name="connsiteX116" fmla="*/ 729994 w 1605470"/>
              <a:gd name="connsiteY116" fmla="*/ 3126682 h 6858000"/>
              <a:gd name="connsiteX117" fmla="*/ 720862 w 1605470"/>
              <a:gd name="connsiteY117" fmla="*/ 3114519 h 6858000"/>
              <a:gd name="connsiteX118" fmla="*/ 707471 w 1605470"/>
              <a:gd name="connsiteY118" fmla="*/ 3106272 h 6858000"/>
              <a:gd name="connsiteX119" fmla="*/ 680201 w 1605470"/>
              <a:gd name="connsiteY119" fmla="*/ 2958185 h 6858000"/>
              <a:gd name="connsiteX120" fmla="*/ 622815 w 1605470"/>
              <a:gd name="connsiteY120" fmla="*/ 2762989 h 6858000"/>
              <a:gd name="connsiteX121" fmla="*/ 571733 w 1605470"/>
              <a:gd name="connsiteY121" fmla="*/ 2554718 h 6858000"/>
              <a:gd name="connsiteX122" fmla="*/ 551827 w 1605470"/>
              <a:gd name="connsiteY122" fmla="*/ 2485734 h 6858000"/>
              <a:gd name="connsiteX123" fmla="*/ 542550 w 1605470"/>
              <a:gd name="connsiteY123" fmla="*/ 2447068 h 6858000"/>
              <a:gd name="connsiteX124" fmla="*/ 529511 w 1605470"/>
              <a:gd name="connsiteY124" fmla="*/ 2425819 h 6858000"/>
              <a:gd name="connsiteX125" fmla="*/ 528878 w 1605470"/>
              <a:gd name="connsiteY125" fmla="*/ 2408971 h 6858000"/>
              <a:gd name="connsiteX126" fmla="*/ 535510 w 1605470"/>
              <a:gd name="connsiteY126" fmla="*/ 2402874 h 6858000"/>
              <a:gd name="connsiteX127" fmla="*/ 538122 w 1605470"/>
              <a:gd name="connsiteY127" fmla="*/ 2381443 h 6858000"/>
              <a:gd name="connsiteX128" fmla="*/ 514451 w 1605470"/>
              <a:gd name="connsiteY128" fmla="*/ 2261920 h 6858000"/>
              <a:gd name="connsiteX129" fmla="*/ 486968 w 1605470"/>
              <a:gd name="connsiteY129" fmla="*/ 2182937 h 6858000"/>
              <a:gd name="connsiteX130" fmla="*/ 488555 w 1605470"/>
              <a:gd name="connsiteY130" fmla="*/ 2155135 h 6858000"/>
              <a:gd name="connsiteX131" fmla="*/ 486013 w 1605470"/>
              <a:gd name="connsiteY131" fmla="*/ 2118008 h 6858000"/>
              <a:gd name="connsiteX132" fmla="*/ 487006 w 1605470"/>
              <a:gd name="connsiteY132" fmla="*/ 2050531 h 6858000"/>
              <a:gd name="connsiteX133" fmla="*/ 478812 w 1605470"/>
              <a:gd name="connsiteY133" fmla="*/ 1963269 h 6858000"/>
              <a:gd name="connsiteX134" fmla="*/ 442619 w 1605470"/>
              <a:gd name="connsiteY134" fmla="*/ 1910499 h 6858000"/>
              <a:gd name="connsiteX135" fmla="*/ 446785 w 1605470"/>
              <a:gd name="connsiteY135" fmla="*/ 1903212 h 6858000"/>
              <a:gd name="connsiteX136" fmla="*/ 436547 w 1605470"/>
              <a:gd name="connsiteY136" fmla="*/ 1861531 h 6858000"/>
              <a:gd name="connsiteX137" fmla="*/ 390346 w 1605470"/>
              <a:gd name="connsiteY137" fmla="*/ 1732919 h 6858000"/>
              <a:gd name="connsiteX138" fmla="*/ 362657 w 1605470"/>
              <a:gd name="connsiteY138" fmla="*/ 1663540 h 6858000"/>
              <a:gd name="connsiteX139" fmla="*/ 361783 w 1605470"/>
              <a:gd name="connsiteY139" fmla="*/ 1615777 h 6858000"/>
              <a:gd name="connsiteX140" fmla="*/ 342578 w 1605470"/>
              <a:gd name="connsiteY140" fmla="*/ 1563678 h 6858000"/>
              <a:gd name="connsiteX141" fmla="*/ 355658 w 1605470"/>
              <a:gd name="connsiteY141" fmla="*/ 1519474 h 6858000"/>
              <a:gd name="connsiteX142" fmla="*/ 348400 w 1605470"/>
              <a:gd name="connsiteY142" fmla="*/ 1477995 h 6858000"/>
              <a:gd name="connsiteX143" fmla="*/ 334485 w 1605470"/>
              <a:gd name="connsiteY143" fmla="*/ 1373769 h 6858000"/>
              <a:gd name="connsiteX144" fmla="*/ 342792 w 1605470"/>
              <a:gd name="connsiteY144" fmla="*/ 1307086 h 6858000"/>
              <a:gd name="connsiteX145" fmla="*/ 343980 w 1605470"/>
              <a:gd name="connsiteY145" fmla="*/ 1189033 h 6858000"/>
              <a:gd name="connsiteX146" fmla="*/ 348665 w 1605470"/>
              <a:gd name="connsiteY146" fmla="*/ 1168288 h 6858000"/>
              <a:gd name="connsiteX147" fmla="*/ 340947 w 1605470"/>
              <a:gd name="connsiteY147" fmla="*/ 1142577 h 6858000"/>
              <a:gd name="connsiteX148" fmla="*/ 330253 w 1605470"/>
              <a:gd name="connsiteY148" fmla="*/ 1088484 h 6858000"/>
              <a:gd name="connsiteX149" fmla="*/ 318989 w 1605470"/>
              <a:gd name="connsiteY149" fmla="*/ 1016103 h 6858000"/>
              <a:gd name="connsiteX150" fmla="*/ 320445 w 1605470"/>
              <a:gd name="connsiteY150" fmla="*/ 932283 h 6858000"/>
              <a:gd name="connsiteX151" fmla="*/ 322681 w 1605470"/>
              <a:gd name="connsiteY151" fmla="*/ 915925 h 6858000"/>
              <a:gd name="connsiteX152" fmla="*/ 315310 w 1605470"/>
              <a:gd name="connsiteY152" fmla="*/ 896999 h 6858000"/>
              <a:gd name="connsiteX153" fmla="*/ 284718 w 1605470"/>
              <a:gd name="connsiteY153" fmla="*/ 821517 h 6858000"/>
              <a:gd name="connsiteX154" fmla="*/ 263668 w 1605470"/>
              <a:gd name="connsiteY154" fmla="*/ 751353 h 6858000"/>
              <a:gd name="connsiteX155" fmla="*/ 263226 w 1605470"/>
              <a:gd name="connsiteY155" fmla="*/ 721230 h 6858000"/>
              <a:gd name="connsiteX156" fmla="*/ 248897 w 1605470"/>
              <a:gd name="connsiteY156" fmla="*/ 681659 h 6858000"/>
              <a:gd name="connsiteX157" fmla="*/ 234316 w 1605470"/>
              <a:gd name="connsiteY157" fmla="*/ 635218 h 6858000"/>
              <a:gd name="connsiteX158" fmla="*/ 239327 w 1605470"/>
              <a:gd name="connsiteY158" fmla="*/ 613763 h 6858000"/>
              <a:gd name="connsiteX159" fmla="*/ 225269 w 1605470"/>
              <a:gd name="connsiteY159" fmla="*/ 598582 h 6858000"/>
              <a:gd name="connsiteX160" fmla="*/ 224950 w 1605470"/>
              <a:gd name="connsiteY160" fmla="*/ 576846 h 6858000"/>
              <a:gd name="connsiteX161" fmla="*/ 204576 w 1605470"/>
              <a:gd name="connsiteY161" fmla="*/ 530055 h 6858000"/>
              <a:gd name="connsiteX162" fmla="*/ 219064 w 1605470"/>
              <a:gd name="connsiteY162" fmla="*/ 469651 h 6858000"/>
              <a:gd name="connsiteX163" fmla="*/ 195012 w 1605470"/>
              <a:gd name="connsiteY163" fmla="*/ 448559 h 6858000"/>
              <a:gd name="connsiteX164" fmla="*/ 201434 w 1605470"/>
              <a:gd name="connsiteY164" fmla="*/ 441529 h 6858000"/>
              <a:gd name="connsiteX165" fmla="*/ 200655 w 1605470"/>
              <a:gd name="connsiteY165" fmla="*/ 428927 h 6858000"/>
              <a:gd name="connsiteX166" fmla="*/ 190059 w 1605470"/>
              <a:gd name="connsiteY166" fmla="*/ 430161 h 6858000"/>
              <a:gd name="connsiteX167" fmla="*/ 167079 w 1605470"/>
              <a:gd name="connsiteY167" fmla="*/ 367211 h 6858000"/>
              <a:gd name="connsiteX168" fmla="*/ 124571 w 1605470"/>
              <a:gd name="connsiteY168" fmla="*/ 302178 h 6858000"/>
              <a:gd name="connsiteX169" fmla="*/ 103243 w 1605470"/>
              <a:gd name="connsiteY169" fmla="*/ 211375 h 6858000"/>
              <a:gd name="connsiteX170" fmla="*/ 94571 w 1605470"/>
              <a:gd name="connsiteY170" fmla="*/ 184179 h 6858000"/>
              <a:gd name="connsiteX171" fmla="*/ 13437 w 1605470"/>
              <a:gd name="connsiteY171" fmla="*/ 19287 h 6858000"/>
              <a:gd name="connsiteX172" fmla="*/ 0 w 1605470"/>
              <a:gd name="connsiteY172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91557 w 1605470"/>
              <a:gd name="connsiteY41" fmla="*/ 5476393 h 6858000"/>
              <a:gd name="connsiteX42" fmla="*/ 622750 w 1605470"/>
              <a:gd name="connsiteY42" fmla="*/ 5396260 h 6858000"/>
              <a:gd name="connsiteX43" fmla="*/ 638731 w 1605470"/>
              <a:gd name="connsiteY43" fmla="*/ 5330009 h 6858000"/>
              <a:gd name="connsiteX44" fmla="*/ 672224 w 1605470"/>
              <a:gd name="connsiteY44" fmla="*/ 5273739 h 6858000"/>
              <a:gd name="connsiteX45" fmla="*/ 681823 w 1605470"/>
              <a:gd name="connsiteY45" fmla="*/ 5241779 h 6858000"/>
              <a:gd name="connsiteX46" fmla="*/ 693049 w 1605470"/>
              <a:gd name="connsiteY46" fmla="*/ 5225268 h 6858000"/>
              <a:gd name="connsiteX47" fmla="*/ 694069 w 1605470"/>
              <a:gd name="connsiteY47" fmla="*/ 5217684 h 6858000"/>
              <a:gd name="connsiteX48" fmla="*/ 701410 w 1605470"/>
              <a:gd name="connsiteY48" fmla="*/ 5193377 h 6858000"/>
              <a:gd name="connsiteX49" fmla="*/ 704713 w 1605470"/>
              <a:gd name="connsiteY49" fmla="*/ 5179288 h 6858000"/>
              <a:gd name="connsiteX50" fmla="*/ 705697 w 1605470"/>
              <a:gd name="connsiteY50" fmla="*/ 5173621 h 6858000"/>
              <a:gd name="connsiteX51" fmla="*/ 701331 w 1605470"/>
              <a:gd name="connsiteY51" fmla="*/ 5159961 h 6858000"/>
              <a:gd name="connsiteX52" fmla="*/ 708008 w 1605470"/>
              <a:gd name="connsiteY52" fmla="*/ 5144295 h 6858000"/>
              <a:gd name="connsiteX53" fmla="*/ 704941 w 1605470"/>
              <a:gd name="connsiteY53" fmla="*/ 5125185 h 6858000"/>
              <a:gd name="connsiteX54" fmla="*/ 711771 w 1605470"/>
              <a:gd name="connsiteY54" fmla="*/ 5121884 h 6858000"/>
              <a:gd name="connsiteX55" fmla="*/ 718807 w 1605470"/>
              <a:gd name="connsiteY55" fmla="*/ 5067850 h 6858000"/>
              <a:gd name="connsiteX56" fmla="*/ 721538 w 1605470"/>
              <a:gd name="connsiteY56" fmla="*/ 5060861 h 6858000"/>
              <a:gd name="connsiteX57" fmla="*/ 718242 w 1605470"/>
              <a:gd name="connsiteY57" fmla="*/ 5034192 h 6858000"/>
              <a:gd name="connsiteX58" fmla="*/ 719796 w 1605470"/>
              <a:gd name="connsiteY58" fmla="*/ 4993030 h 6858000"/>
              <a:gd name="connsiteX59" fmla="*/ 726705 w 1605470"/>
              <a:gd name="connsiteY59" fmla="*/ 4946844 h 6858000"/>
              <a:gd name="connsiteX60" fmla="*/ 722561 w 1605470"/>
              <a:gd name="connsiteY60" fmla="*/ 4932692 h 6858000"/>
              <a:gd name="connsiteX61" fmla="*/ 724935 w 1605470"/>
              <a:gd name="connsiteY61" fmla="*/ 4821504 h 6858000"/>
              <a:gd name="connsiteX62" fmla="*/ 732118 w 1605470"/>
              <a:gd name="connsiteY62" fmla="*/ 4801535 h 6858000"/>
              <a:gd name="connsiteX63" fmla="*/ 739787 w 1605470"/>
              <a:gd name="connsiteY63" fmla="*/ 4797794 h 6858000"/>
              <a:gd name="connsiteX64" fmla="*/ 741081 w 1605470"/>
              <a:gd name="connsiteY64" fmla="*/ 4784526 h 6858000"/>
              <a:gd name="connsiteX65" fmla="*/ 742865 w 1605470"/>
              <a:gd name="connsiteY65" fmla="*/ 4781211 h 6858000"/>
              <a:gd name="connsiteX66" fmla="*/ 751652 w 1605470"/>
              <a:gd name="connsiteY66" fmla="*/ 4761984 h 6858000"/>
              <a:gd name="connsiteX67" fmla="*/ 747700 w 1605470"/>
              <a:gd name="connsiteY67" fmla="*/ 4690749 h 6858000"/>
              <a:gd name="connsiteX68" fmla="*/ 743180 w 1605470"/>
              <a:gd name="connsiteY68" fmla="*/ 4584173 h 6858000"/>
              <a:gd name="connsiteX69" fmla="*/ 738263 w 1605470"/>
              <a:gd name="connsiteY69" fmla="*/ 4444346 h 6858000"/>
              <a:gd name="connsiteX70" fmla="*/ 734828 w 1605470"/>
              <a:gd name="connsiteY70" fmla="*/ 4375228 h 6858000"/>
              <a:gd name="connsiteX71" fmla="*/ 715481 w 1605470"/>
              <a:gd name="connsiteY71" fmla="*/ 4214165 h 6858000"/>
              <a:gd name="connsiteX72" fmla="*/ 719554 w 1605470"/>
              <a:gd name="connsiteY72" fmla="*/ 4090296 h 6858000"/>
              <a:gd name="connsiteX73" fmla="*/ 704810 w 1605470"/>
              <a:gd name="connsiteY73" fmla="*/ 4033999 h 6858000"/>
              <a:gd name="connsiteX74" fmla="*/ 705959 w 1605470"/>
              <a:gd name="connsiteY74" fmla="*/ 4031933 h 6858000"/>
              <a:gd name="connsiteX75" fmla="*/ 704535 w 1605470"/>
              <a:gd name="connsiteY75" fmla="*/ 4013953 h 6858000"/>
              <a:gd name="connsiteX76" fmla="*/ 700443 w 1605470"/>
              <a:gd name="connsiteY76" fmla="*/ 4010511 h 6858000"/>
              <a:gd name="connsiteX77" fmla="*/ 698282 w 1605470"/>
              <a:gd name="connsiteY77" fmla="*/ 3998331 h 6858000"/>
              <a:gd name="connsiteX78" fmla="*/ 690830 w 1605470"/>
              <a:gd name="connsiteY78" fmla="*/ 3974753 h 6858000"/>
              <a:gd name="connsiteX79" fmla="*/ 692428 w 1605470"/>
              <a:gd name="connsiteY79" fmla="*/ 3969950 h 6858000"/>
              <a:gd name="connsiteX80" fmla="*/ 685850 w 1605470"/>
              <a:gd name="connsiteY80" fmla="*/ 3933779 h 6858000"/>
              <a:gd name="connsiteX81" fmla="*/ 687181 w 1605470"/>
              <a:gd name="connsiteY81" fmla="*/ 3933093 h 6858000"/>
              <a:gd name="connsiteX82" fmla="*/ 691535 w 1605470"/>
              <a:gd name="connsiteY82" fmla="*/ 3922082 h 6858000"/>
              <a:gd name="connsiteX83" fmla="*/ 696613 w 1605470"/>
              <a:gd name="connsiteY83" fmla="*/ 3901461 h 6858000"/>
              <a:gd name="connsiteX84" fmla="*/ 719207 w 1605470"/>
              <a:gd name="connsiteY84" fmla="*/ 3813873 h 6858000"/>
              <a:gd name="connsiteX85" fmla="*/ 718632 w 1605470"/>
              <a:gd name="connsiteY85" fmla="*/ 3806161 h 6858000"/>
              <a:gd name="connsiteX86" fmla="*/ 718939 w 1605470"/>
              <a:gd name="connsiteY86" fmla="*/ 3805957 h 6858000"/>
              <a:gd name="connsiteX87" fmla="*/ 718966 w 1605470"/>
              <a:gd name="connsiteY87" fmla="*/ 3797724 h 6858000"/>
              <a:gd name="connsiteX88" fmla="*/ 717581 w 1605470"/>
              <a:gd name="connsiteY88" fmla="*/ 3792098 h 6858000"/>
              <a:gd name="connsiteX89" fmla="*/ 716465 w 1605470"/>
              <a:gd name="connsiteY89" fmla="*/ 3777135 h 6858000"/>
              <a:gd name="connsiteX90" fmla="*/ 718198 w 1605470"/>
              <a:gd name="connsiteY90" fmla="*/ 3771656 h 6858000"/>
              <a:gd name="connsiteX91" fmla="*/ 721941 w 1605470"/>
              <a:gd name="connsiteY91" fmla="*/ 3769007 h 6858000"/>
              <a:gd name="connsiteX92" fmla="*/ 721407 w 1605470"/>
              <a:gd name="connsiteY92" fmla="*/ 3767709 h 6858000"/>
              <a:gd name="connsiteX93" fmla="*/ 730103 w 1605470"/>
              <a:gd name="connsiteY93" fmla="*/ 3738082 h 6858000"/>
              <a:gd name="connsiteX94" fmla="*/ 737449 w 1605470"/>
              <a:gd name="connsiteY94" fmla="*/ 3673397 h 6858000"/>
              <a:gd name="connsiteX95" fmla="*/ 736745 w 1605470"/>
              <a:gd name="connsiteY95" fmla="*/ 3637109 h 6858000"/>
              <a:gd name="connsiteX96" fmla="*/ 740188 w 1605470"/>
              <a:gd name="connsiteY96" fmla="*/ 3536883 h 6858000"/>
              <a:gd name="connsiteX97" fmla="*/ 747726 w 1605470"/>
              <a:gd name="connsiteY97" fmla="*/ 3435652 h 6858000"/>
              <a:gd name="connsiteX98" fmla="*/ 774383 w 1605470"/>
              <a:gd name="connsiteY98" fmla="*/ 3381564 h 6858000"/>
              <a:gd name="connsiteX99" fmla="*/ 774870 w 1605470"/>
              <a:gd name="connsiteY99" fmla="*/ 3375761 h 6858000"/>
              <a:gd name="connsiteX100" fmla="*/ 770510 w 1605470"/>
              <a:gd name="connsiteY100" fmla="*/ 3361844 h 6858000"/>
              <a:gd name="connsiteX101" fmla="*/ 767933 w 1605470"/>
              <a:gd name="connsiteY101" fmla="*/ 3356929 h 6858000"/>
              <a:gd name="connsiteX102" fmla="*/ 766158 w 1605470"/>
              <a:gd name="connsiteY102" fmla="*/ 3349058 h 6858000"/>
              <a:gd name="connsiteX103" fmla="*/ 766414 w 1605470"/>
              <a:gd name="connsiteY103" fmla="*/ 3348763 h 6858000"/>
              <a:gd name="connsiteX104" fmla="*/ 764166 w 1605470"/>
              <a:gd name="connsiteY104" fmla="*/ 3341588 h 6858000"/>
              <a:gd name="connsiteX105" fmla="*/ 749397 w 1605470"/>
              <a:gd name="connsiteY105" fmla="*/ 3307769 h 6858000"/>
              <a:gd name="connsiteX106" fmla="*/ 766960 w 1605470"/>
              <a:gd name="connsiteY106" fmla="*/ 3250522 h 6858000"/>
              <a:gd name="connsiteX107" fmla="*/ 767385 w 1605470"/>
              <a:gd name="connsiteY107" fmla="*/ 3229163 h 6858000"/>
              <a:gd name="connsiteX108" fmla="*/ 769208 w 1605470"/>
              <a:gd name="connsiteY108" fmla="*/ 3217217 h 6858000"/>
              <a:gd name="connsiteX109" fmla="*/ 770350 w 1605470"/>
              <a:gd name="connsiteY109" fmla="*/ 3216125 h 6858000"/>
              <a:gd name="connsiteX110" fmla="*/ 756043 w 1605470"/>
              <a:gd name="connsiteY110" fmla="*/ 3183755 h 6858000"/>
              <a:gd name="connsiteX111" fmla="*/ 756544 w 1605470"/>
              <a:gd name="connsiteY111" fmla="*/ 3178642 h 6858000"/>
              <a:gd name="connsiteX112" fmla="*/ 744144 w 1605470"/>
              <a:gd name="connsiteY112" fmla="*/ 3158586 h 6858000"/>
              <a:gd name="connsiteX113" fmla="*/ 739378 w 1605470"/>
              <a:gd name="connsiteY113" fmla="*/ 3147669 h 6858000"/>
              <a:gd name="connsiteX114" fmla="*/ 734648 w 1605470"/>
              <a:gd name="connsiteY114" fmla="*/ 3145733 h 6858000"/>
              <a:gd name="connsiteX115" fmla="*/ 729329 w 1605470"/>
              <a:gd name="connsiteY115" fmla="*/ 3129034 h 6858000"/>
              <a:gd name="connsiteX116" fmla="*/ 729994 w 1605470"/>
              <a:gd name="connsiteY116" fmla="*/ 3126682 h 6858000"/>
              <a:gd name="connsiteX117" fmla="*/ 720862 w 1605470"/>
              <a:gd name="connsiteY117" fmla="*/ 3114519 h 6858000"/>
              <a:gd name="connsiteX118" fmla="*/ 707471 w 1605470"/>
              <a:gd name="connsiteY118" fmla="*/ 3106272 h 6858000"/>
              <a:gd name="connsiteX119" fmla="*/ 680201 w 1605470"/>
              <a:gd name="connsiteY119" fmla="*/ 2958185 h 6858000"/>
              <a:gd name="connsiteX120" fmla="*/ 622815 w 1605470"/>
              <a:gd name="connsiteY120" fmla="*/ 2762989 h 6858000"/>
              <a:gd name="connsiteX121" fmla="*/ 571733 w 1605470"/>
              <a:gd name="connsiteY121" fmla="*/ 2554718 h 6858000"/>
              <a:gd name="connsiteX122" fmla="*/ 551827 w 1605470"/>
              <a:gd name="connsiteY122" fmla="*/ 2485734 h 6858000"/>
              <a:gd name="connsiteX123" fmla="*/ 542550 w 1605470"/>
              <a:gd name="connsiteY123" fmla="*/ 2447068 h 6858000"/>
              <a:gd name="connsiteX124" fmla="*/ 529511 w 1605470"/>
              <a:gd name="connsiteY124" fmla="*/ 2425819 h 6858000"/>
              <a:gd name="connsiteX125" fmla="*/ 528878 w 1605470"/>
              <a:gd name="connsiteY125" fmla="*/ 2408971 h 6858000"/>
              <a:gd name="connsiteX126" fmla="*/ 535510 w 1605470"/>
              <a:gd name="connsiteY126" fmla="*/ 2402874 h 6858000"/>
              <a:gd name="connsiteX127" fmla="*/ 538122 w 1605470"/>
              <a:gd name="connsiteY127" fmla="*/ 2381443 h 6858000"/>
              <a:gd name="connsiteX128" fmla="*/ 514451 w 1605470"/>
              <a:gd name="connsiteY128" fmla="*/ 2261920 h 6858000"/>
              <a:gd name="connsiteX129" fmla="*/ 486968 w 1605470"/>
              <a:gd name="connsiteY129" fmla="*/ 2182937 h 6858000"/>
              <a:gd name="connsiteX130" fmla="*/ 488555 w 1605470"/>
              <a:gd name="connsiteY130" fmla="*/ 2155135 h 6858000"/>
              <a:gd name="connsiteX131" fmla="*/ 486013 w 1605470"/>
              <a:gd name="connsiteY131" fmla="*/ 2118008 h 6858000"/>
              <a:gd name="connsiteX132" fmla="*/ 487006 w 1605470"/>
              <a:gd name="connsiteY132" fmla="*/ 2050531 h 6858000"/>
              <a:gd name="connsiteX133" fmla="*/ 478812 w 1605470"/>
              <a:gd name="connsiteY133" fmla="*/ 1963269 h 6858000"/>
              <a:gd name="connsiteX134" fmla="*/ 442619 w 1605470"/>
              <a:gd name="connsiteY134" fmla="*/ 1910499 h 6858000"/>
              <a:gd name="connsiteX135" fmla="*/ 446785 w 1605470"/>
              <a:gd name="connsiteY135" fmla="*/ 1903212 h 6858000"/>
              <a:gd name="connsiteX136" fmla="*/ 436547 w 1605470"/>
              <a:gd name="connsiteY136" fmla="*/ 1861531 h 6858000"/>
              <a:gd name="connsiteX137" fmla="*/ 390346 w 1605470"/>
              <a:gd name="connsiteY137" fmla="*/ 1732919 h 6858000"/>
              <a:gd name="connsiteX138" fmla="*/ 362657 w 1605470"/>
              <a:gd name="connsiteY138" fmla="*/ 1663540 h 6858000"/>
              <a:gd name="connsiteX139" fmla="*/ 361783 w 1605470"/>
              <a:gd name="connsiteY139" fmla="*/ 1615777 h 6858000"/>
              <a:gd name="connsiteX140" fmla="*/ 342578 w 1605470"/>
              <a:gd name="connsiteY140" fmla="*/ 1563678 h 6858000"/>
              <a:gd name="connsiteX141" fmla="*/ 355658 w 1605470"/>
              <a:gd name="connsiteY141" fmla="*/ 1519474 h 6858000"/>
              <a:gd name="connsiteX142" fmla="*/ 348400 w 1605470"/>
              <a:gd name="connsiteY142" fmla="*/ 1477995 h 6858000"/>
              <a:gd name="connsiteX143" fmla="*/ 334485 w 1605470"/>
              <a:gd name="connsiteY143" fmla="*/ 1373769 h 6858000"/>
              <a:gd name="connsiteX144" fmla="*/ 342792 w 1605470"/>
              <a:gd name="connsiteY144" fmla="*/ 1307086 h 6858000"/>
              <a:gd name="connsiteX145" fmla="*/ 343980 w 1605470"/>
              <a:gd name="connsiteY145" fmla="*/ 1189033 h 6858000"/>
              <a:gd name="connsiteX146" fmla="*/ 348665 w 1605470"/>
              <a:gd name="connsiteY146" fmla="*/ 1168288 h 6858000"/>
              <a:gd name="connsiteX147" fmla="*/ 340947 w 1605470"/>
              <a:gd name="connsiteY147" fmla="*/ 1142577 h 6858000"/>
              <a:gd name="connsiteX148" fmla="*/ 330253 w 1605470"/>
              <a:gd name="connsiteY148" fmla="*/ 1088484 h 6858000"/>
              <a:gd name="connsiteX149" fmla="*/ 318989 w 1605470"/>
              <a:gd name="connsiteY149" fmla="*/ 1016103 h 6858000"/>
              <a:gd name="connsiteX150" fmla="*/ 320445 w 1605470"/>
              <a:gd name="connsiteY150" fmla="*/ 932283 h 6858000"/>
              <a:gd name="connsiteX151" fmla="*/ 322681 w 1605470"/>
              <a:gd name="connsiteY151" fmla="*/ 915925 h 6858000"/>
              <a:gd name="connsiteX152" fmla="*/ 315310 w 1605470"/>
              <a:gd name="connsiteY152" fmla="*/ 896999 h 6858000"/>
              <a:gd name="connsiteX153" fmla="*/ 284718 w 1605470"/>
              <a:gd name="connsiteY153" fmla="*/ 821517 h 6858000"/>
              <a:gd name="connsiteX154" fmla="*/ 263668 w 1605470"/>
              <a:gd name="connsiteY154" fmla="*/ 751353 h 6858000"/>
              <a:gd name="connsiteX155" fmla="*/ 263226 w 1605470"/>
              <a:gd name="connsiteY155" fmla="*/ 721230 h 6858000"/>
              <a:gd name="connsiteX156" fmla="*/ 248897 w 1605470"/>
              <a:gd name="connsiteY156" fmla="*/ 681659 h 6858000"/>
              <a:gd name="connsiteX157" fmla="*/ 234316 w 1605470"/>
              <a:gd name="connsiteY157" fmla="*/ 635218 h 6858000"/>
              <a:gd name="connsiteX158" fmla="*/ 239327 w 1605470"/>
              <a:gd name="connsiteY158" fmla="*/ 613763 h 6858000"/>
              <a:gd name="connsiteX159" fmla="*/ 225269 w 1605470"/>
              <a:gd name="connsiteY159" fmla="*/ 598582 h 6858000"/>
              <a:gd name="connsiteX160" fmla="*/ 224950 w 1605470"/>
              <a:gd name="connsiteY160" fmla="*/ 576846 h 6858000"/>
              <a:gd name="connsiteX161" fmla="*/ 204576 w 1605470"/>
              <a:gd name="connsiteY161" fmla="*/ 530055 h 6858000"/>
              <a:gd name="connsiteX162" fmla="*/ 219064 w 1605470"/>
              <a:gd name="connsiteY162" fmla="*/ 469651 h 6858000"/>
              <a:gd name="connsiteX163" fmla="*/ 195012 w 1605470"/>
              <a:gd name="connsiteY163" fmla="*/ 448559 h 6858000"/>
              <a:gd name="connsiteX164" fmla="*/ 201434 w 1605470"/>
              <a:gd name="connsiteY164" fmla="*/ 441529 h 6858000"/>
              <a:gd name="connsiteX165" fmla="*/ 200655 w 1605470"/>
              <a:gd name="connsiteY165" fmla="*/ 428927 h 6858000"/>
              <a:gd name="connsiteX166" fmla="*/ 190059 w 1605470"/>
              <a:gd name="connsiteY166" fmla="*/ 430161 h 6858000"/>
              <a:gd name="connsiteX167" fmla="*/ 167079 w 1605470"/>
              <a:gd name="connsiteY167" fmla="*/ 367211 h 6858000"/>
              <a:gd name="connsiteX168" fmla="*/ 124571 w 1605470"/>
              <a:gd name="connsiteY168" fmla="*/ 302178 h 6858000"/>
              <a:gd name="connsiteX169" fmla="*/ 103243 w 1605470"/>
              <a:gd name="connsiteY169" fmla="*/ 211375 h 6858000"/>
              <a:gd name="connsiteX170" fmla="*/ 94571 w 1605470"/>
              <a:gd name="connsiteY170" fmla="*/ 184179 h 6858000"/>
              <a:gd name="connsiteX171" fmla="*/ 13437 w 1605470"/>
              <a:gd name="connsiteY171" fmla="*/ 19287 h 6858000"/>
              <a:gd name="connsiteX172" fmla="*/ 0 w 1605470"/>
              <a:gd name="connsiteY172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91557 w 1605470"/>
              <a:gd name="connsiteY41" fmla="*/ 5476393 h 6858000"/>
              <a:gd name="connsiteX42" fmla="*/ 622750 w 1605470"/>
              <a:gd name="connsiteY42" fmla="*/ 5396260 h 6858000"/>
              <a:gd name="connsiteX43" fmla="*/ 638731 w 1605470"/>
              <a:gd name="connsiteY43" fmla="*/ 5330009 h 6858000"/>
              <a:gd name="connsiteX44" fmla="*/ 672224 w 1605470"/>
              <a:gd name="connsiteY44" fmla="*/ 5273739 h 6858000"/>
              <a:gd name="connsiteX45" fmla="*/ 681823 w 1605470"/>
              <a:gd name="connsiteY45" fmla="*/ 5241779 h 6858000"/>
              <a:gd name="connsiteX46" fmla="*/ 693049 w 1605470"/>
              <a:gd name="connsiteY46" fmla="*/ 5225268 h 6858000"/>
              <a:gd name="connsiteX47" fmla="*/ 694069 w 1605470"/>
              <a:gd name="connsiteY47" fmla="*/ 5217684 h 6858000"/>
              <a:gd name="connsiteX48" fmla="*/ 701410 w 1605470"/>
              <a:gd name="connsiteY48" fmla="*/ 5193377 h 6858000"/>
              <a:gd name="connsiteX49" fmla="*/ 704713 w 1605470"/>
              <a:gd name="connsiteY49" fmla="*/ 5179288 h 6858000"/>
              <a:gd name="connsiteX50" fmla="*/ 705697 w 1605470"/>
              <a:gd name="connsiteY50" fmla="*/ 5173621 h 6858000"/>
              <a:gd name="connsiteX51" fmla="*/ 701331 w 1605470"/>
              <a:gd name="connsiteY51" fmla="*/ 5159961 h 6858000"/>
              <a:gd name="connsiteX52" fmla="*/ 708008 w 1605470"/>
              <a:gd name="connsiteY52" fmla="*/ 5144295 h 6858000"/>
              <a:gd name="connsiteX53" fmla="*/ 704941 w 1605470"/>
              <a:gd name="connsiteY53" fmla="*/ 5125185 h 6858000"/>
              <a:gd name="connsiteX54" fmla="*/ 711771 w 1605470"/>
              <a:gd name="connsiteY54" fmla="*/ 5121884 h 6858000"/>
              <a:gd name="connsiteX55" fmla="*/ 718807 w 1605470"/>
              <a:gd name="connsiteY55" fmla="*/ 5067850 h 6858000"/>
              <a:gd name="connsiteX56" fmla="*/ 721538 w 1605470"/>
              <a:gd name="connsiteY56" fmla="*/ 5060861 h 6858000"/>
              <a:gd name="connsiteX57" fmla="*/ 718242 w 1605470"/>
              <a:gd name="connsiteY57" fmla="*/ 5034192 h 6858000"/>
              <a:gd name="connsiteX58" fmla="*/ 719796 w 1605470"/>
              <a:gd name="connsiteY58" fmla="*/ 4993030 h 6858000"/>
              <a:gd name="connsiteX59" fmla="*/ 726705 w 1605470"/>
              <a:gd name="connsiteY59" fmla="*/ 4946844 h 6858000"/>
              <a:gd name="connsiteX60" fmla="*/ 722561 w 1605470"/>
              <a:gd name="connsiteY60" fmla="*/ 4932692 h 6858000"/>
              <a:gd name="connsiteX61" fmla="*/ 724935 w 1605470"/>
              <a:gd name="connsiteY61" fmla="*/ 4821504 h 6858000"/>
              <a:gd name="connsiteX62" fmla="*/ 732118 w 1605470"/>
              <a:gd name="connsiteY62" fmla="*/ 4801535 h 6858000"/>
              <a:gd name="connsiteX63" fmla="*/ 739787 w 1605470"/>
              <a:gd name="connsiteY63" fmla="*/ 4797794 h 6858000"/>
              <a:gd name="connsiteX64" fmla="*/ 741081 w 1605470"/>
              <a:gd name="connsiteY64" fmla="*/ 4784526 h 6858000"/>
              <a:gd name="connsiteX65" fmla="*/ 742865 w 1605470"/>
              <a:gd name="connsiteY65" fmla="*/ 4781211 h 6858000"/>
              <a:gd name="connsiteX66" fmla="*/ 751652 w 1605470"/>
              <a:gd name="connsiteY66" fmla="*/ 4761984 h 6858000"/>
              <a:gd name="connsiteX67" fmla="*/ 747700 w 1605470"/>
              <a:gd name="connsiteY67" fmla="*/ 4690749 h 6858000"/>
              <a:gd name="connsiteX68" fmla="*/ 743180 w 1605470"/>
              <a:gd name="connsiteY68" fmla="*/ 4584173 h 6858000"/>
              <a:gd name="connsiteX69" fmla="*/ 738263 w 1605470"/>
              <a:gd name="connsiteY69" fmla="*/ 4444346 h 6858000"/>
              <a:gd name="connsiteX70" fmla="*/ 734828 w 1605470"/>
              <a:gd name="connsiteY70" fmla="*/ 4375228 h 6858000"/>
              <a:gd name="connsiteX71" fmla="*/ 715481 w 1605470"/>
              <a:gd name="connsiteY71" fmla="*/ 4214165 h 6858000"/>
              <a:gd name="connsiteX72" fmla="*/ 719554 w 1605470"/>
              <a:gd name="connsiteY72" fmla="*/ 4090296 h 6858000"/>
              <a:gd name="connsiteX73" fmla="*/ 704810 w 1605470"/>
              <a:gd name="connsiteY73" fmla="*/ 4033999 h 6858000"/>
              <a:gd name="connsiteX74" fmla="*/ 705959 w 1605470"/>
              <a:gd name="connsiteY74" fmla="*/ 4031933 h 6858000"/>
              <a:gd name="connsiteX75" fmla="*/ 704535 w 1605470"/>
              <a:gd name="connsiteY75" fmla="*/ 4013953 h 6858000"/>
              <a:gd name="connsiteX76" fmla="*/ 700443 w 1605470"/>
              <a:gd name="connsiteY76" fmla="*/ 4010511 h 6858000"/>
              <a:gd name="connsiteX77" fmla="*/ 698282 w 1605470"/>
              <a:gd name="connsiteY77" fmla="*/ 3998331 h 6858000"/>
              <a:gd name="connsiteX78" fmla="*/ 690830 w 1605470"/>
              <a:gd name="connsiteY78" fmla="*/ 3974753 h 6858000"/>
              <a:gd name="connsiteX79" fmla="*/ 692428 w 1605470"/>
              <a:gd name="connsiteY79" fmla="*/ 3969950 h 6858000"/>
              <a:gd name="connsiteX80" fmla="*/ 685850 w 1605470"/>
              <a:gd name="connsiteY80" fmla="*/ 3933779 h 6858000"/>
              <a:gd name="connsiteX81" fmla="*/ 687181 w 1605470"/>
              <a:gd name="connsiteY81" fmla="*/ 3933093 h 6858000"/>
              <a:gd name="connsiteX82" fmla="*/ 691535 w 1605470"/>
              <a:gd name="connsiteY82" fmla="*/ 3922082 h 6858000"/>
              <a:gd name="connsiteX83" fmla="*/ 696613 w 1605470"/>
              <a:gd name="connsiteY83" fmla="*/ 3901461 h 6858000"/>
              <a:gd name="connsiteX84" fmla="*/ 719207 w 1605470"/>
              <a:gd name="connsiteY84" fmla="*/ 3813873 h 6858000"/>
              <a:gd name="connsiteX85" fmla="*/ 718632 w 1605470"/>
              <a:gd name="connsiteY85" fmla="*/ 3806161 h 6858000"/>
              <a:gd name="connsiteX86" fmla="*/ 718939 w 1605470"/>
              <a:gd name="connsiteY86" fmla="*/ 3805957 h 6858000"/>
              <a:gd name="connsiteX87" fmla="*/ 718966 w 1605470"/>
              <a:gd name="connsiteY87" fmla="*/ 3797724 h 6858000"/>
              <a:gd name="connsiteX88" fmla="*/ 717581 w 1605470"/>
              <a:gd name="connsiteY88" fmla="*/ 3792098 h 6858000"/>
              <a:gd name="connsiteX89" fmla="*/ 716465 w 1605470"/>
              <a:gd name="connsiteY89" fmla="*/ 3777135 h 6858000"/>
              <a:gd name="connsiteX90" fmla="*/ 718198 w 1605470"/>
              <a:gd name="connsiteY90" fmla="*/ 3771656 h 6858000"/>
              <a:gd name="connsiteX91" fmla="*/ 721941 w 1605470"/>
              <a:gd name="connsiteY91" fmla="*/ 3769007 h 6858000"/>
              <a:gd name="connsiteX92" fmla="*/ 721407 w 1605470"/>
              <a:gd name="connsiteY92" fmla="*/ 3767709 h 6858000"/>
              <a:gd name="connsiteX93" fmla="*/ 730103 w 1605470"/>
              <a:gd name="connsiteY93" fmla="*/ 3738082 h 6858000"/>
              <a:gd name="connsiteX94" fmla="*/ 737449 w 1605470"/>
              <a:gd name="connsiteY94" fmla="*/ 3673397 h 6858000"/>
              <a:gd name="connsiteX95" fmla="*/ 736745 w 1605470"/>
              <a:gd name="connsiteY95" fmla="*/ 3637109 h 6858000"/>
              <a:gd name="connsiteX96" fmla="*/ 740188 w 1605470"/>
              <a:gd name="connsiteY96" fmla="*/ 3536883 h 6858000"/>
              <a:gd name="connsiteX97" fmla="*/ 747726 w 1605470"/>
              <a:gd name="connsiteY97" fmla="*/ 3435652 h 6858000"/>
              <a:gd name="connsiteX98" fmla="*/ 774383 w 1605470"/>
              <a:gd name="connsiteY98" fmla="*/ 3381564 h 6858000"/>
              <a:gd name="connsiteX99" fmla="*/ 774870 w 1605470"/>
              <a:gd name="connsiteY99" fmla="*/ 3375761 h 6858000"/>
              <a:gd name="connsiteX100" fmla="*/ 770510 w 1605470"/>
              <a:gd name="connsiteY100" fmla="*/ 3361844 h 6858000"/>
              <a:gd name="connsiteX101" fmla="*/ 767933 w 1605470"/>
              <a:gd name="connsiteY101" fmla="*/ 3356929 h 6858000"/>
              <a:gd name="connsiteX102" fmla="*/ 766158 w 1605470"/>
              <a:gd name="connsiteY102" fmla="*/ 3349058 h 6858000"/>
              <a:gd name="connsiteX103" fmla="*/ 766414 w 1605470"/>
              <a:gd name="connsiteY103" fmla="*/ 3348763 h 6858000"/>
              <a:gd name="connsiteX104" fmla="*/ 764166 w 1605470"/>
              <a:gd name="connsiteY104" fmla="*/ 3341588 h 6858000"/>
              <a:gd name="connsiteX105" fmla="*/ 749397 w 1605470"/>
              <a:gd name="connsiteY105" fmla="*/ 3307769 h 6858000"/>
              <a:gd name="connsiteX106" fmla="*/ 766960 w 1605470"/>
              <a:gd name="connsiteY106" fmla="*/ 3250522 h 6858000"/>
              <a:gd name="connsiteX107" fmla="*/ 767385 w 1605470"/>
              <a:gd name="connsiteY107" fmla="*/ 3229163 h 6858000"/>
              <a:gd name="connsiteX108" fmla="*/ 769208 w 1605470"/>
              <a:gd name="connsiteY108" fmla="*/ 3217217 h 6858000"/>
              <a:gd name="connsiteX109" fmla="*/ 770350 w 1605470"/>
              <a:gd name="connsiteY109" fmla="*/ 3216125 h 6858000"/>
              <a:gd name="connsiteX110" fmla="*/ 756043 w 1605470"/>
              <a:gd name="connsiteY110" fmla="*/ 3183755 h 6858000"/>
              <a:gd name="connsiteX111" fmla="*/ 756544 w 1605470"/>
              <a:gd name="connsiteY111" fmla="*/ 3178642 h 6858000"/>
              <a:gd name="connsiteX112" fmla="*/ 744144 w 1605470"/>
              <a:gd name="connsiteY112" fmla="*/ 3158586 h 6858000"/>
              <a:gd name="connsiteX113" fmla="*/ 739378 w 1605470"/>
              <a:gd name="connsiteY113" fmla="*/ 3147669 h 6858000"/>
              <a:gd name="connsiteX114" fmla="*/ 734648 w 1605470"/>
              <a:gd name="connsiteY114" fmla="*/ 3145733 h 6858000"/>
              <a:gd name="connsiteX115" fmla="*/ 729329 w 1605470"/>
              <a:gd name="connsiteY115" fmla="*/ 3129034 h 6858000"/>
              <a:gd name="connsiteX116" fmla="*/ 729994 w 1605470"/>
              <a:gd name="connsiteY116" fmla="*/ 3126682 h 6858000"/>
              <a:gd name="connsiteX117" fmla="*/ 720862 w 1605470"/>
              <a:gd name="connsiteY117" fmla="*/ 3114519 h 6858000"/>
              <a:gd name="connsiteX118" fmla="*/ 707471 w 1605470"/>
              <a:gd name="connsiteY118" fmla="*/ 3106272 h 6858000"/>
              <a:gd name="connsiteX119" fmla="*/ 680201 w 1605470"/>
              <a:gd name="connsiteY119" fmla="*/ 2958185 h 6858000"/>
              <a:gd name="connsiteX120" fmla="*/ 622815 w 1605470"/>
              <a:gd name="connsiteY120" fmla="*/ 2762989 h 6858000"/>
              <a:gd name="connsiteX121" fmla="*/ 571733 w 1605470"/>
              <a:gd name="connsiteY121" fmla="*/ 2554718 h 6858000"/>
              <a:gd name="connsiteX122" fmla="*/ 551827 w 1605470"/>
              <a:gd name="connsiteY122" fmla="*/ 2485734 h 6858000"/>
              <a:gd name="connsiteX123" fmla="*/ 542550 w 1605470"/>
              <a:gd name="connsiteY123" fmla="*/ 2447068 h 6858000"/>
              <a:gd name="connsiteX124" fmla="*/ 529511 w 1605470"/>
              <a:gd name="connsiteY124" fmla="*/ 2425819 h 6858000"/>
              <a:gd name="connsiteX125" fmla="*/ 528878 w 1605470"/>
              <a:gd name="connsiteY125" fmla="*/ 2408971 h 6858000"/>
              <a:gd name="connsiteX126" fmla="*/ 535510 w 1605470"/>
              <a:gd name="connsiteY126" fmla="*/ 2402874 h 6858000"/>
              <a:gd name="connsiteX127" fmla="*/ 538122 w 1605470"/>
              <a:gd name="connsiteY127" fmla="*/ 2381443 h 6858000"/>
              <a:gd name="connsiteX128" fmla="*/ 514451 w 1605470"/>
              <a:gd name="connsiteY128" fmla="*/ 2261920 h 6858000"/>
              <a:gd name="connsiteX129" fmla="*/ 486968 w 1605470"/>
              <a:gd name="connsiteY129" fmla="*/ 2182937 h 6858000"/>
              <a:gd name="connsiteX130" fmla="*/ 488555 w 1605470"/>
              <a:gd name="connsiteY130" fmla="*/ 2155135 h 6858000"/>
              <a:gd name="connsiteX131" fmla="*/ 486013 w 1605470"/>
              <a:gd name="connsiteY131" fmla="*/ 2118008 h 6858000"/>
              <a:gd name="connsiteX132" fmla="*/ 487006 w 1605470"/>
              <a:gd name="connsiteY132" fmla="*/ 2050531 h 6858000"/>
              <a:gd name="connsiteX133" fmla="*/ 478812 w 1605470"/>
              <a:gd name="connsiteY133" fmla="*/ 1963269 h 6858000"/>
              <a:gd name="connsiteX134" fmla="*/ 442619 w 1605470"/>
              <a:gd name="connsiteY134" fmla="*/ 1910499 h 6858000"/>
              <a:gd name="connsiteX135" fmla="*/ 436547 w 1605470"/>
              <a:gd name="connsiteY135" fmla="*/ 1861531 h 6858000"/>
              <a:gd name="connsiteX136" fmla="*/ 390346 w 1605470"/>
              <a:gd name="connsiteY136" fmla="*/ 1732919 h 6858000"/>
              <a:gd name="connsiteX137" fmla="*/ 362657 w 1605470"/>
              <a:gd name="connsiteY137" fmla="*/ 1663540 h 6858000"/>
              <a:gd name="connsiteX138" fmla="*/ 361783 w 1605470"/>
              <a:gd name="connsiteY138" fmla="*/ 1615777 h 6858000"/>
              <a:gd name="connsiteX139" fmla="*/ 342578 w 1605470"/>
              <a:gd name="connsiteY139" fmla="*/ 1563678 h 6858000"/>
              <a:gd name="connsiteX140" fmla="*/ 355658 w 1605470"/>
              <a:gd name="connsiteY140" fmla="*/ 1519474 h 6858000"/>
              <a:gd name="connsiteX141" fmla="*/ 348400 w 1605470"/>
              <a:gd name="connsiteY141" fmla="*/ 1477995 h 6858000"/>
              <a:gd name="connsiteX142" fmla="*/ 334485 w 1605470"/>
              <a:gd name="connsiteY142" fmla="*/ 1373769 h 6858000"/>
              <a:gd name="connsiteX143" fmla="*/ 342792 w 1605470"/>
              <a:gd name="connsiteY143" fmla="*/ 1307086 h 6858000"/>
              <a:gd name="connsiteX144" fmla="*/ 343980 w 1605470"/>
              <a:gd name="connsiteY144" fmla="*/ 1189033 h 6858000"/>
              <a:gd name="connsiteX145" fmla="*/ 348665 w 1605470"/>
              <a:gd name="connsiteY145" fmla="*/ 1168288 h 6858000"/>
              <a:gd name="connsiteX146" fmla="*/ 340947 w 1605470"/>
              <a:gd name="connsiteY146" fmla="*/ 1142577 h 6858000"/>
              <a:gd name="connsiteX147" fmla="*/ 330253 w 1605470"/>
              <a:gd name="connsiteY147" fmla="*/ 1088484 h 6858000"/>
              <a:gd name="connsiteX148" fmla="*/ 318989 w 1605470"/>
              <a:gd name="connsiteY148" fmla="*/ 1016103 h 6858000"/>
              <a:gd name="connsiteX149" fmla="*/ 320445 w 1605470"/>
              <a:gd name="connsiteY149" fmla="*/ 932283 h 6858000"/>
              <a:gd name="connsiteX150" fmla="*/ 322681 w 1605470"/>
              <a:gd name="connsiteY150" fmla="*/ 915925 h 6858000"/>
              <a:gd name="connsiteX151" fmla="*/ 315310 w 1605470"/>
              <a:gd name="connsiteY151" fmla="*/ 896999 h 6858000"/>
              <a:gd name="connsiteX152" fmla="*/ 284718 w 1605470"/>
              <a:gd name="connsiteY152" fmla="*/ 821517 h 6858000"/>
              <a:gd name="connsiteX153" fmla="*/ 263668 w 1605470"/>
              <a:gd name="connsiteY153" fmla="*/ 751353 h 6858000"/>
              <a:gd name="connsiteX154" fmla="*/ 263226 w 1605470"/>
              <a:gd name="connsiteY154" fmla="*/ 721230 h 6858000"/>
              <a:gd name="connsiteX155" fmla="*/ 248897 w 1605470"/>
              <a:gd name="connsiteY155" fmla="*/ 681659 h 6858000"/>
              <a:gd name="connsiteX156" fmla="*/ 234316 w 1605470"/>
              <a:gd name="connsiteY156" fmla="*/ 635218 h 6858000"/>
              <a:gd name="connsiteX157" fmla="*/ 239327 w 1605470"/>
              <a:gd name="connsiteY157" fmla="*/ 613763 h 6858000"/>
              <a:gd name="connsiteX158" fmla="*/ 225269 w 1605470"/>
              <a:gd name="connsiteY158" fmla="*/ 598582 h 6858000"/>
              <a:gd name="connsiteX159" fmla="*/ 224950 w 1605470"/>
              <a:gd name="connsiteY159" fmla="*/ 576846 h 6858000"/>
              <a:gd name="connsiteX160" fmla="*/ 204576 w 1605470"/>
              <a:gd name="connsiteY160" fmla="*/ 530055 h 6858000"/>
              <a:gd name="connsiteX161" fmla="*/ 219064 w 1605470"/>
              <a:gd name="connsiteY161" fmla="*/ 469651 h 6858000"/>
              <a:gd name="connsiteX162" fmla="*/ 195012 w 1605470"/>
              <a:gd name="connsiteY162" fmla="*/ 448559 h 6858000"/>
              <a:gd name="connsiteX163" fmla="*/ 201434 w 1605470"/>
              <a:gd name="connsiteY163" fmla="*/ 441529 h 6858000"/>
              <a:gd name="connsiteX164" fmla="*/ 200655 w 1605470"/>
              <a:gd name="connsiteY164" fmla="*/ 428927 h 6858000"/>
              <a:gd name="connsiteX165" fmla="*/ 190059 w 1605470"/>
              <a:gd name="connsiteY165" fmla="*/ 430161 h 6858000"/>
              <a:gd name="connsiteX166" fmla="*/ 167079 w 1605470"/>
              <a:gd name="connsiteY166" fmla="*/ 367211 h 6858000"/>
              <a:gd name="connsiteX167" fmla="*/ 124571 w 1605470"/>
              <a:gd name="connsiteY167" fmla="*/ 302178 h 6858000"/>
              <a:gd name="connsiteX168" fmla="*/ 103243 w 1605470"/>
              <a:gd name="connsiteY168" fmla="*/ 211375 h 6858000"/>
              <a:gd name="connsiteX169" fmla="*/ 94571 w 1605470"/>
              <a:gd name="connsiteY169" fmla="*/ 184179 h 6858000"/>
              <a:gd name="connsiteX170" fmla="*/ 13437 w 1605470"/>
              <a:gd name="connsiteY170" fmla="*/ 19287 h 6858000"/>
              <a:gd name="connsiteX171" fmla="*/ 0 w 1605470"/>
              <a:gd name="connsiteY171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91557 w 1605470"/>
              <a:gd name="connsiteY41" fmla="*/ 5476393 h 6858000"/>
              <a:gd name="connsiteX42" fmla="*/ 622750 w 1605470"/>
              <a:gd name="connsiteY42" fmla="*/ 5396260 h 6858000"/>
              <a:gd name="connsiteX43" fmla="*/ 638731 w 1605470"/>
              <a:gd name="connsiteY43" fmla="*/ 5330009 h 6858000"/>
              <a:gd name="connsiteX44" fmla="*/ 672224 w 1605470"/>
              <a:gd name="connsiteY44" fmla="*/ 5273739 h 6858000"/>
              <a:gd name="connsiteX45" fmla="*/ 681823 w 1605470"/>
              <a:gd name="connsiteY45" fmla="*/ 5241779 h 6858000"/>
              <a:gd name="connsiteX46" fmla="*/ 693049 w 1605470"/>
              <a:gd name="connsiteY46" fmla="*/ 5225268 h 6858000"/>
              <a:gd name="connsiteX47" fmla="*/ 694069 w 1605470"/>
              <a:gd name="connsiteY47" fmla="*/ 5217684 h 6858000"/>
              <a:gd name="connsiteX48" fmla="*/ 701410 w 1605470"/>
              <a:gd name="connsiteY48" fmla="*/ 5193377 h 6858000"/>
              <a:gd name="connsiteX49" fmla="*/ 704713 w 1605470"/>
              <a:gd name="connsiteY49" fmla="*/ 5179288 h 6858000"/>
              <a:gd name="connsiteX50" fmla="*/ 705697 w 1605470"/>
              <a:gd name="connsiteY50" fmla="*/ 5173621 h 6858000"/>
              <a:gd name="connsiteX51" fmla="*/ 701331 w 1605470"/>
              <a:gd name="connsiteY51" fmla="*/ 5159961 h 6858000"/>
              <a:gd name="connsiteX52" fmla="*/ 708008 w 1605470"/>
              <a:gd name="connsiteY52" fmla="*/ 5144295 h 6858000"/>
              <a:gd name="connsiteX53" fmla="*/ 704941 w 1605470"/>
              <a:gd name="connsiteY53" fmla="*/ 5125185 h 6858000"/>
              <a:gd name="connsiteX54" fmla="*/ 711771 w 1605470"/>
              <a:gd name="connsiteY54" fmla="*/ 5121884 h 6858000"/>
              <a:gd name="connsiteX55" fmla="*/ 718807 w 1605470"/>
              <a:gd name="connsiteY55" fmla="*/ 5067850 h 6858000"/>
              <a:gd name="connsiteX56" fmla="*/ 721538 w 1605470"/>
              <a:gd name="connsiteY56" fmla="*/ 5060861 h 6858000"/>
              <a:gd name="connsiteX57" fmla="*/ 718242 w 1605470"/>
              <a:gd name="connsiteY57" fmla="*/ 5034192 h 6858000"/>
              <a:gd name="connsiteX58" fmla="*/ 719796 w 1605470"/>
              <a:gd name="connsiteY58" fmla="*/ 4993030 h 6858000"/>
              <a:gd name="connsiteX59" fmla="*/ 726705 w 1605470"/>
              <a:gd name="connsiteY59" fmla="*/ 4946844 h 6858000"/>
              <a:gd name="connsiteX60" fmla="*/ 722561 w 1605470"/>
              <a:gd name="connsiteY60" fmla="*/ 4932692 h 6858000"/>
              <a:gd name="connsiteX61" fmla="*/ 724935 w 1605470"/>
              <a:gd name="connsiteY61" fmla="*/ 4821504 h 6858000"/>
              <a:gd name="connsiteX62" fmla="*/ 732118 w 1605470"/>
              <a:gd name="connsiteY62" fmla="*/ 4801535 h 6858000"/>
              <a:gd name="connsiteX63" fmla="*/ 739787 w 1605470"/>
              <a:gd name="connsiteY63" fmla="*/ 4797794 h 6858000"/>
              <a:gd name="connsiteX64" fmla="*/ 741081 w 1605470"/>
              <a:gd name="connsiteY64" fmla="*/ 4784526 h 6858000"/>
              <a:gd name="connsiteX65" fmla="*/ 742865 w 1605470"/>
              <a:gd name="connsiteY65" fmla="*/ 4781211 h 6858000"/>
              <a:gd name="connsiteX66" fmla="*/ 751652 w 1605470"/>
              <a:gd name="connsiteY66" fmla="*/ 4761984 h 6858000"/>
              <a:gd name="connsiteX67" fmla="*/ 747700 w 1605470"/>
              <a:gd name="connsiteY67" fmla="*/ 4690749 h 6858000"/>
              <a:gd name="connsiteX68" fmla="*/ 743180 w 1605470"/>
              <a:gd name="connsiteY68" fmla="*/ 4584173 h 6858000"/>
              <a:gd name="connsiteX69" fmla="*/ 738263 w 1605470"/>
              <a:gd name="connsiteY69" fmla="*/ 4444346 h 6858000"/>
              <a:gd name="connsiteX70" fmla="*/ 734828 w 1605470"/>
              <a:gd name="connsiteY70" fmla="*/ 4375228 h 6858000"/>
              <a:gd name="connsiteX71" fmla="*/ 715481 w 1605470"/>
              <a:gd name="connsiteY71" fmla="*/ 4214165 h 6858000"/>
              <a:gd name="connsiteX72" fmla="*/ 719554 w 1605470"/>
              <a:gd name="connsiteY72" fmla="*/ 4090296 h 6858000"/>
              <a:gd name="connsiteX73" fmla="*/ 704810 w 1605470"/>
              <a:gd name="connsiteY73" fmla="*/ 4033999 h 6858000"/>
              <a:gd name="connsiteX74" fmla="*/ 705959 w 1605470"/>
              <a:gd name="connsiteY74" fmla="*/ 4031933 h 6858000"/>
              <a:gd name="connsiteX75" fmla="*/ 704535 w 1605470"/>
              <a:gd name="connsiteY75" fmla="*/ 4013953 h 6858000"/>
              <a:gd name="connsiteX76" fmla="*/ 700443 w 1605470"/>
              <a:gd name="connsiteY76" fmla="*/ 4010511 h 6858000"/>
              <a:gd name="connsiteX77" fmla="*/ 698282 w 1605470"/>
              <a:gd name="connsiteY77" fmla="*/ 3998331 h 6858000"/>
              <a:gd name="connsiteX78" fmla="*/ 690830 w 1605470"/>
              <a:gd name="connsiteY78" fmla="*/ 3974753 h 6858000"/>
              <a:gd name="connsiteX79" fmla="*/ 692428 w 1605470"/>
              <a:gd name="connsiteY79" fmla="*/ 3969950 h 6858000"/>
              <a:gd name="connsiteX80" fmla="*/ 685850 w 1605470"/>
              <a:gd name="connsiteY80" fmla="*/ 3933779 h 6858000"/>
              <a:gd name="connsiteX81" fmla="*/ 687181 w 1605470"/>
              <a:gd name="connsiteY81" fmla="*/ 3933093 h 6858000"/>
              <a:gd name="connsiteX82" fmla="*/ 691535 w 1605470"/>
              <a:gd name="connsiteY82" fmla="*/ 3922082 h 6858000"/>
              <a:gd name="connsiteX83" fmla="*/ 696613 w 1605470"/>
              <a:gd name="connsiteY83" fmla="*/ 3901461 h 6858000"/>
              <a:gd name="connsiteX84" fmla="*/ 719207 w 1605470"/>
              <a:gd name="connsiteY84" fmla="*/ 3813873 h 6858000"/>
              <a:gd name="connsiteX85" fmla="*/ 718632 w 1605470"/>
              <a:gd name="connsiteY85" fmla="*/ 3806161 h 6858000"/>
              <a:gd name="connsiteX86" fmla="*/ 718939 w 1605470"/>
              <a:gd name="connsiteY86" fmla="*/ 3805957 h 6858000"/>
              <a:gd name="connsiteX87" fmla="*/ 718966 w 1605470"/>
              <a:gd name="connsiteY87" fmla="*/ 3797724 h 6858000"/>
              <a:gd name="connsiteX88" fmla="*/ 717581 w 1605470"/>
              <a:gd name="connsiteY88" fmla="*/ 3792098 h 6858000"/>
              <a:gd name="connsiteX89" fmla="*/ 716465 w 1605470"/>
              <a:gd name="connsiteY89" fmla="*/ 3777135 h 6858000"/>
              <a:gd name="connsiteX90" fmla="*/ 718198 w 1605470"/>
              <a:gd name="connsiteY90" fmla="*/ 3771656 h 6858000"/>
              <a:gd name="connsiteX91" fmla="*/ 721941 w 1605470"/>
              <a:gd name="connsiteY91" fmla="*/ 3769007 h 6858000"/>
              <a:gd name="connsiteX92" fmla="*/ 721407 w 1605470"/>
              <a:gd name="connsiteY92" fmla="*/ 3767709 h 6858000"/>
              <a:gd name="connsiteX93" fmla="*/ 730103 w 1605470"/>
              <a:gd name="connsiteY93" fmla="*/ 3738082 h 6858000"/>
              <a:gd name="connsiteX94" fmla="*/ 737449 w 1605470"/>
              <a:gd name="connsiteY94" fmla="*/ 3673397 h 6858000"/>
              <a:gd name="connsiteX95" fmla="*/ 736745 w 1605470"/>
              <a:gd name="connsiteY95" fmla="*/ 3637109 h 6858000"/>
              <a:gd name="connsiteX96" fmla="*/ 740188 w 1605470"/>
              <a:gd name="connsiteY96" fmla="*/ 3536883 h 6858000"/>
              <a:gd name="connsiteX97" fmla="*/ 747726 w 1605470"/>
              <a:gd name="connsiteY97" fmla="*/ 3435652 h 6858000"/>
              <a:gd name="connsiteX98" fmla="*/ 774383 w 1605470"/>
              <a:gd name="connsiteY98" fmla="*/ 3381564 h 6858000"/>
              <a:gd name="connsiteX99" fmla="*/ 774870 w 1605470"/>
              <a:gd name="connsiteY99" fmla="*/ 3375761 h 6858000"/>
              <a:gd name="connsiteX100" fmla="*/ 770510 w 1605470"/>
              <a:gd name="connsiteY100" fmla="*/ 3361844 h 6858000"/>
              <a:gd name="connsiteX101" fmla="*/ 767933 w 1605470"/>
              <a:gd name="connsiteY101" fmla="*/ 3356929 h 6858000"/>
              <a:gd name="connsiteX102" fmla="*/ 766158 w 1605470"/>
              <a:gd name="connsiteY102" fmla="*/ 3349058 h 6858000"/>
              <a:gd name="connsiteX103" fmla="*/ 766414 w 1605470"/>
              <a:gd name="connsiteY103" fmla="*/ 3348763 h 6858000"/>
              <a:gd name="connsiteX104" fmla="*/ 764166 w 1605470"/>
              <a:gd name="connsiteY104" fmla="*/ 3341588 h 6858000"/>
              <a:gd name="connsiteX105" fmla="*/ 749397 w 1605470"/>
              <a:gd name="connsiteY105" fmla="*/ 3307769 h 6858000"/>
              <a:gd name="connsiteX106" fmla="*/ 766960 w 1605470"/>
              <a:gd name="connsiteY106" fmla="*/ 3250522 h 6858000"/>
              <a:gd name="connsiteX107" fmla="*/ 767385 w 1605470"/>
              <a:gd name="connsiteY107" fmla="*/ 3229163 h 6858000"/>
              <a:gd name="connsiteX108" fmla="*/ 769208 w 1605470"/>
              <a:gd name="connsiteY108" fmla="*/ 3217217 h 6858000"/>
              <a:gd name="connsiteX109" fmla="*/ 770350 w 1605470"/>
              <a:gd name="connsiteY109" fmla="*/ 3216125 h 6858000"/>
              <a:gd name="connsiteX110" fmla="*/ 756043 w 1605470"/>
              <a:gd name="connsiteY110" fmla="*/ 3183755 h 6858000"/>
              <a:gd name="connsiteX111" fmla="*/ 756544 w 1605470"/>
              <a:gd name="connsiteY111" fmla="*/ 3178642 h 6858000"/>
              <a:gd name="connsiteX112" fmla="*/ 744144 w 1605470"/>
              <a:gd name="connsiteY112" fmla="*/ 3158586 h 6858000"/>
              <a:gd name="connsiteX113" fmla="*/ 739378 w 1605470"/>
              <a:gd name="connsiteY113" fmla="*/ 3147669 h 6858000"/>
              <a:gd name="connsiteX114" fmla="*/ 734648 w 1605470"/>
              <a:gd name="connsiteY114" fmla="*/ 3145733 h 6858000"/>
              <a:gd name="connsiteX115" fmla="*/ 729329 w 1605470"/>
              <a:gd name="connsiteY115" fmla="*/ 3129034 h 6858000"/>
              <a:gd name="connsiteX116" fmla="*/ 729994 w 1605470"/>
              <a:gd name="connsiteY116" fmla="*/ 3126682 h 6858000"/>
              <a:gd name="connsiteX117" fmla="*/ 720862 w 1605470"/>
              <a:gd name="connsiteY117" fmla="*/ 3114519 h 6858000"/>
              <a:gd name="connsiteX118" fmla="*/ 707471 w 1605470"/>
              <a:gd name="connsiteY118" fmla="*/ 3106272 h 6858000"/>
              <a:gd name="connsiteX119" fmla="*/ 680201 w 1605470"/>
              <a:gd name="connsiteY119" fmla="*/ 2958185 h 6858000"/>
              <a:gd name="connsiteX120" fmla="*/ 622815 w 1605470"/>
              <a:gd name="connsiteY120" fmla="*/ 2762989 h 6858000"/>
              <a:gd name="connsiteX121" fmla="*/ 571733 w 1605470"/>
              <a:gd name="connsiteY121" fmla="*/ 2554718 h 6858000"/>
              <a:gd name="connsiteX122" fmla="*/ 551827 w 1605470"/>
              <a:gd name="connsiteY122" fmla="*/ 2485734 h 6858000"/>
              <a:gd name="connsiteX123" fmla="*/ 542550 w 1605470"/>
              <a:gd name="connsiteY123" fmla="*/ 2447068 h 6858000"/>
              <a:gd name="connsiteX124" fmla="*/ 529511 w 1605470"/>
              <a:gd name="connsiteY124" fmla="*/ 2425819 h 6858000"/>
              <a:gd name="connsiteX125" fmla="*/ 528878 w 1605470"/>
              <a:gd name="connsiteY125" fmla="*/ 2408971 h 6858000"/>
              <a:gd name="connsiteX126" fmla="*/ 535510 w 1605470"/>
              <a:gd name="connsiteY126" fmla="*/ 2402874 h 6858000"/>
              <a:gd name="connsiteX127" fmla="*/ 538122 w 1605470"/>
              <a:gd name="connsiteY127" fmla="*/ 2381443 h 6858000"/>
              <a:gd name="connsiteX128" fmla="*/ 514451 w 1605470"/>
              <a:gd name="connsiteY128" fmla="*/ 2261920 h 6858000"/>
              <a:gd name="connsiteX129" fmla="*/ 486968 w 1605470"/>
              <a:gd name="connsiteY129" fmla="*/ 2182937 h 6858000"/>
              <a:gd name="connsiteX130" fmla="*/ 488555 w 1605470"/>
              <a:gd name="connsiteY130" fmla="*/ 2155135 h 6858000"/>
              <a:gd name="connsiteX131" fmla="*/ 486013 w 1605470"/>
              <a:gd name="connsiteY131" fmla="*/ 2118008 h 6858000"/>
              <a:gd name="connsiteX132" fmla="*/ 487006 w 1605470"/>
              <a:gd name="connsiteY132" fmla="*/ 2050531 h 6858000"/>
              <a:gd name="connsiteX133" fmla="*/ 478812 w 1605470"/>
              <a:gd name="connsiteY133" fmla="*/ 1963269 h 6858000"/>
              <a:gd name="connsiteX134" fmla="*/ 459990 w 1605470"/>
              <a:gd name="connsiteY134" fmla="*/ 1906352 h 6858000"/>
              <a:gd name="connsiteX135" fmla="*/ 436547 w 1605470"/>
              <a:gd name="connsiteY135" fmla="*/ 1861531 h 6858000"/>
              <a:gd name="connsiteX136" fmla="*/ 390346 w 1605470"/>
              <a:gd name="connsiteY136" fmla="*/ 1732919 h 6858000"/>
              <a:gd name="connsiteX137" fmla="*/ 362657 w 1605470"/>
              <a:gd name="connsiteY137" fmla="*/ 1663540 h 6858000"/>
              <a:gd name="connsiteX138" fmla="*/ 361783 w 1605470"/>
              <a:gd name="connsiteY138" fmla="*/ 1615777 h 6858000"/>
              <a:gd name="connsiteX139" fmla="*/ 342578 w 1605470"/>
              <a:gd name="connsiteY139" fmla="*/ 1563678 h 6858000"/>
              <a:gd name="connsiteX140" fmla="*/ 355658 w 1605470"/>
              <a:gd name="connsiteY140" fmla="*/ 1519474 h 6858000"/>
              <a:gd name="connsiteX141" fmla="*/ 348400 w 1605470"/>
              <a:gd name="connsiteY141" fmla="*/ 1477995 h 6858000"/>
              <a:gd name="connsiteX142" fmla="*/ 334485 w 1605470"/>
              <a:gd name="connsiteY142" fmla="*/ 1373769 h 6858000"/>
              <a:gd name="connsiteX143" fmla="*/ 342792 w 1605470"/>
              <a:gd name="connsiteY143" fmla="*/ 1307086 h 6858000"/>
              <a:gd name="connsiteX144" fmla="*/ 343980 w 1605470"/>
              <a:gd name="connsiteY144" fmla="*/ 1189033 h 6858000"/>
              <a:gd name="connsiteX145" fmla="*/ 348665 w 1605470"/>
              <a:gd name="connsiteY145" fmla="*/ 1168288 h 6858000"/>
              <a:gd name="connsiteX146" fmla="*/ 340947 w 1605470"/>
              <a:gd name="connsiteY146" fmla="*/ 1142577 h 6858000"/>
              <a:gd name="connsiteX147" fmla="*/ 330253 w 1605470"/>
              <a:gd name="connsiteY147" fmla="*/ 1088484 h 6858000"/>
              <a:gd name="connsiteX148" fmla="*/ 318989 w 1605470"/>
              <a:gd name="connsiteY148" fmla="*/ 1016103 h 6858000"/>
              <a:gd name="connsiteX149" fmla="*/ 320445 w 1605470"/>
              <a:gd name="connsiteY149" fmla="*/ 932283 h 6858000"/>
              <a:gd name="connsiteX150" fmla="*/ 322681 w 1605470"/>
              <a:gd name="connsiteY150" fmla="*/ 915925 h 6858000"/>
              <a:gd name="connsiteX151" fmla="*/ 315310 w 1605470"/>
              <a:gd name="connsiteY151" fmla="*/ 896999 h 6858000"/>
              <a:gd name="connsiteX152" fmla="*/ 284718 w 1605470"/>
              <a:gd name="connsiteY152" fmla="*/ 821517 h 6858000"/>
              <a:gd name="connsiteX153" fmla="*/ 263668 w 1605470"/>
              <a:gd name="connsiteY153" fmla="*/ 751353 h 6858000"/>
              <a:gd name="connsiteX154" fmla="*/ 263226 w 1605470"/>
              <a:gd name="connsiteY154" fmla="*/ 721230 h 6858000"/>
              <a:gd name="connsiteX155" fmla="*/ 248897 w 1605470"/>
              <a:gd name="connsiteY155" fmla="*/ 681659 h 6858000"/>
              <a:gd name="connsiteX156" fmla="*/ 234316 w 1605470"/>
              <a:gd name="connsiteY156" fmla="*/ 635218 h 6858000"/>
              <a:gd name="connsiteX157" fmla="*/ 239327 w 1605470"/>
              <a:gd name="connsiteY157" fmla="*/ 613763 h 6858000"/>
              <a:gd name="connsiteX158" fmla="*/ 225269 w 1605470"/>
              <a:gd name="connsiteY158" fmla="*/ 598582 h 6858000"/>
              <a:gd name="connsiteX159" fmla="*/ 224950 w 1605470"/>
              <a:gd name="connsiteY159" fmla="*/ 576846 h 6858000"/>
              <a:gd name="connsiteX160" fmla="*/ 204576 w 1605470"/>
              <a:gd name="connsiteY160" fmla="*/ 530055 h 6858000"/>
              <a:gd name="connsiteX161" fmla="*/ 219064 w 1605470"/>
              <a:gd name="connsiteY161" fmla="*/ 469651 h 6858000"/>
              <a:gd name="connsiteX162" fmla="*/ 195012 w 1605470"/>
              <a:gd name="connsiteY162" fmla="*/ 448559 h 6858000"/>
              <a:gd name="connsiteX163" fmla="*/ 201434 w 1605470"/>
              <a:gd name="connsiteY163" fmla="*/ 441529 h 6858000"/>
              <a:gd name="connsiteX164" fmla="*/ 200655 w 1605470"/>
              <a:gd name="connsiteY164" fmla="*/ 428927 h 6858000"/>
              <a:gd name="connsiteX165" fmla="*/ 190059 w 1605470"/>
              <a:gd name="connsiteY165" fmla="*/ 430161 h 6858000"/>
              <a:gd name="connsiteX166" fmla="*/ 167079 w 1605470"/>
              <a:gd name="connsiteY166" fmla="*/ 367211 h 6858000"/>
              <a:gd name="connsiteX167" fmla="*/ 124571 w 1605470"/>
              <a:gd name="connsiteY167" fmla="*/ 302178 h 6858000"/>
              <a:gd name="connsiteX168" fmla="*/ 103243 w 1605470"/>
              <a:gd name="connsiteY168" fmla="*/ 211375 h 6858000"/>
              <a:gd name="connsiteX169" fmla="*/ 94571 w 1605470"/>
              <a:gd name="connsiteY169" fmla="*/ 184179 h 6858000"/>
              <a:gd name="connsiteX170" fmla="*/ 13437 w 1605470"/>
              <a:gd name="connsiteY170" fmla="*/ 19287 h 6858000"/>
              <a:gd name="connsiteX171" fmla="*/ 0 w 1605470"/>
              <a:gd name="connsiteY171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91557 w 1605470"/>
              <a:gd name="connsiteY41" fmla="*/ 5476393 h 6858000"/>
              <a:gd name="connsiteX42" fmla="*/ 622750 w 1605470"/>
              <a:gd name="connsiteY42" fmla="*/ 5396260 h 6858000"/>
              <a:gd name="connsiteX43" fmla="*/ 638731 w 1605470"/>
              <a:gd name="connsiteY43" fmla="*/ 5330009 h 6858000"/>
              <a:gd name="connsiteX44" fmla="*/ 672224 w 1605470"/>
              <a:gd name="connsiteY44" fmla="*/ 5273739 h 6858000"/>
              <a:gd name="connsiteX45" fmla="*/ 681823 w 1605470"/>
              <a:gd name="connsiteY45" fmla="*/ 5241779 h 6858000"/>
              <a:gd name="connsiteX46" fmla="*/ 693049 w 1605470"/>
              <a:gd name="connsiteY46" fmla="*/ 5225268 h 6858000"/>
              <a:gd name="connsiteX47" fmla="*/ 694069 w 1605470"/>
              <a:gd name="connsiteY47" fmla="*/ 5217684 h 6858000"/>
              <a:gd name="connsiteX48" fmla="*/ 701410 w 1605470"/>
              <a:gd name="connsiteY48" fmla="*/ 5193377 h 6858000"/>
              <a:gd name="connsiteX49" fmla="*/ 704713 w 1605470"/>
              <a:gd name="connsiteY49" fmla="*/ 5179288 h 6858000"/>
              <a:gd name="connsiteX50" fmla="*/ 705697 w 1605470"/>
              <a:gd name="connsiteY50" fmla="*/ 5173621 h 6858000"/>
              <a:gd name="connsiteX51" fmla="*/ 701331 w 1605470"/>
              <a:gd name="connsiteY51" fmla="*/ 5159961 h 6858000"/>
              <a:gd name="connsiteX52" fmla="*/ 708008 w 1605470"/>
              <a:gd name="connsiteY52" fmla="*/ 5144295 h 6858000"/>
              <a:gd name="connsiteX53" fmla="*/ 704941 w 1605470"/>
              <a:gd name="connsiteY53" fmla="*/ 5125185 h 6858000"/>
              <a:gd name="connsiteX54" fmla="*/ 711771 w 1605470"/>
              <a:gd name="connsiteY54" fmla="*/ 5121884 h 6858000"/>
              <a:gd name="connsiteX55" fmla="*/ 718807 w 1605470"/>
              <a:gd name="connsiteY55" fmla="*/ 5067850 h 6858000"/>
              <a:gd name="connsiteX56" fmla="*/ 721538 w 1605470"/>
              <a:gd name="connsiteY56" fmla="*/ 5060861 h 6858000"/>
              <a:gd name="connsiteX57" fmla="*/ 718242 w 1605470"/>
              <a:gd name="connsiteY57" fmla="*/ 5034192 h 6858000"/>
              <a:gd name="connsiteX58" fmla="*/ 719796 w 1605470"/>
              <a:gd name="connsiteY58" fmla="*/ 4993030 h 6858000"/>
              <a:gd name="connsiteX59" fmla="*/ 726705 w 1605470"/>
              <a:gd name="connsiteY59" fmla="*/ 4946844 h 6858000"/>
              <a:gd name="connsiteX60" fmla="*/ 722561 w 1605470"/>
              <a:gd name="connsiteY60" fmla="*/ 4932692 h 6858000"/>
              <a:gd name="connsiteX61" fmla="*/ 724935 w 1605470"/>
              <a:gd name="connsiteY61" fmla="*/ 4821504 h 6858000"/>
              <a:gd name="connsiteX62" fmla="*/ 732118 w 1605470"/>
              <a:gd name="connsiteY62" fmla="*/ 4801535 h 6858000"/>
              <a:gd name="connsiteX63" fmla="*/ 739787 w 1605470"/>
              <a:gd name="connsiteY63" fmla="*/ 4797794 h 6858000"/>
              <a:gd name="connsiteX64" fmla="*/ 741081 w 1605470"/>
              <a:gd name="connsiteY64" fmla="*/ 4784526 h 6858000"/>
              <a:gd name="connsiteX65" fmla="*/ 742865 w 1605470"/>
              <a:gd name="connsiteY65" fmla="*/ 4781211 h 6858000"/>
              <a:gd name="connsiteX66" fmla="*/ 751652 w 1605470"/>
              <a:gd name="connsiteY66" fmla="*/ 4761984 h 6858000"/>
              <a:gd name="connsiteX67" fmla="*/ 747700 w 1605470"/>
              <a:gd name="connsiteY67" fmla="*/ 4690749 h 6858000"/>
              <a:gd name="connsiteX68" fmla="*/ 743180 w 1605470"/>
              <a:gd name="connsiteY68" fmla="*/ 4584173 h 6858000"/>
              <a:gd name="connsiteX69" fmla="*/ 738263 w 1605470"/>
              <a:gd name="connsiteY69" fmla="*/ 4444346 h 6858000"/>
              <a:gd name="connsiteX70" fmla="*/ 734828 w 1605470"/>
              <a:gd name="connsiteY70" fmla="*/ 4375228 h 6858000"/>
              <a:gd name="connsiteX71" fmla="*/ 715481 w 1605470"/>
              <a:gd name="connsiteY71" fmla="*/ 4214165 h 6858000"/>
              <a:gd name="connsiteX72" fmla="*/ 719554 w 1605470"/>
              <a:gd name="connsiteY72" fmla="*/ 4090296 h 6858000"/>
              <a:gd name="connsiteX73" fmla="*/ 704810 w 1605470"/>
              <a:gd name="connsiteY73" fmla="*/ 4033999 h 6858000"/>
              <a:gd name="connsiteX74" fmla="*/ 705959 w 1605470"/>
              <a:gd name="connsiteY74" fmla="*/ 4031933 h 6858000"/>
              <a:gd name="connsiteX75" fmla="*/ 704535 w 1605470"/>
              <a:gd name="connsiteY75" fmla="*/ 4013953 h 6858000"/>
              <a:gd name="connsiteX76" fmla="*/ 700443 w 1605470"/>
              <a:gd name="connsiteY76" fmla="*/ 4010511 h 6858000"/>
              <a:gd name="connsiteX77" fmla="*/ 698282 w 1605470"/>
              <a:gd name="connsiteY77" fmla="*/ 3998331 h 6858000"/>
              <a:gd name="connsiteX78" fmla="*/ 690830 w 1605470"/>
              <a:gd name="connsiteY78" fmla="*/ 3974753 h 6858000"/>
              <a:gd name="connsiteX79" fmla="*/ 692428 w 1605470"/>
              <a:gd name="connsiteY79" fmla="*/ 3969950 h 6858000"/>
              <a:gd name="connsiteX80" fmla="*/ 685850 w 1605470"/>
              <a:gd name="connsiteY80" fmla="*/ 3933779 h 6858000"/>
              <a:gd name="connsiteX81" fmla="*/ 687181 w 1605470"/>
              <a:gd name="connsiteY81" fmla="*/ 3933093 h 6858000"/>
              <a:gd name="connsiteX82" fmla="*/ 691535 w 1605470"/>
              <a:gd name="connsiteY82" fmla="*/ 3922082 h 6858000"/>
              <a:gd name="connsiteX83" fmla="*/ 696613 w 1605470"/>
              <a:gd name="connsiteY83" fmla="*/ 3901461 h 6858000"/>
              <a:gd name="connsiteX84" fmla="*/ 719207 w 1605470"/>
              <a:gd name="connsiteY84" fmla="*/ 3813873 h 6858000"/>
              <a:gd name="connsiteX85" fmla="*/ 718632 w 1605470"/>
              <a:gd name="connsiteY85" fmla="*/ 3806161 h 6858000"/>
              <a:gd name="connsiteX86" fmla="*/ 718939 w 1605470"/>
              <a:gd name="connsiteY86" fmla="*/ 3805957 h 6858000"/>
              <a:gd name="connsiteX87" fmla="*/ 718966 w 1605470"/>
              <a:gd name="connsiteY87" fmla="*/ 3797724 h 6858000"/>
              <a:gd name="connsiteX88" fmla="*/ 717581 w 1605470"/>
              <a:gd name="connsiteY88" fmla="*/ 3792098 h 6858000"/>
              <a:gd name="connsiteX89" fmla="*/ 716465 w 1605470"/>
              <a:gd name="connsiteY89" fmla="*/ 3777135 h 6858000"/>
              <a:gd name="connsiteX90" fmla="*/ 718198 w 1605470"/>
              <a:gd name="connsiteY90" fmla="*/ 3771656 h 6858000"/>
              <a:gd name="connsiteX91" fmla="*/ 721941 w 1605470"/>
              <a:gd name="connsiteY91" fmla="*/ 3769007 h 6858000"/>
              <a:gd name="connsiteX92" fmla="*/ 721407 w 1605470"/>
              <a:gd name="connsiteY92" fmla="*/ 3767709 h 6858000"/>
              <a:gd name="connsiteX93" fmla="*/ 730103 w 1605470"/>
              <a:gd name="connsiteY93" fmla="*/ 3738082 h 6858000"/>
              <a:gd name="connsiteX94" fmla="*/ 737449 w 1605470"/>
              <a:gd name="connsiteY94" fmla="*/ 3673397 h 6858000"/>
              <a:gd name="connsiteX95" fmla="*/ 736745 w 1605470"/>
              <a:gd name="connsiteY95" fmla="*/ 3637109 h 6858000"/>
              <a:gd name="connsiteX96" fmla="*/ 740188 w 1605470"/>
              <a:gd name="connsiteY96" fmla="*/ 3536883 h 6858000"/>
              <a:gd name="connsiteX97" fmla="*/ 747726 w 1605470"/>
              <a:gd name="connsiteY97" fmla="*/ 3435652 h 6858000"/>
              <a:gd name="connsiteX98" fmla="*/ 774383 w 1605470"/>
              <a:gd name="connsiteY98" fmla="*/ 3381564 h 6858000"/>
              <a:gd name="connsiteX99" fmla="*/ 774870 w 1605470"/>
              <a:gd name="connsiteY99" fmla="*/ 3375761 h 6858000"/>
              <a:gd name="connsiteX100" fmla="*/ 770510 w 1605470"/>
              <a:gd name="connsiteY100" fmla="*/ 3361844 h 6858000"/>
              <a:gd name="connsiteX101" fmla="*/ 767933 w 1605470"/>
              <a:gd name="connsiteY101" fmla="*/ 3356929 h 6858000"/>
              <a:gd name="connsiteX102" fmla="*/ 766158 w 1605470"/>
              <a:gd name="connsiteY102" fmla="*/ 3349058 h 6858000"/>
              <a:gd name="connsiteX103" fmla="*/ 766414 w 1605470"/>
              <a:gd name="connsiteY103" fmla="*/ 3348763 h 6858000"/>
              <a:gd name="connsiteX104" fmla="*/ 764166 w 1605470"/>
              <a:gd name="connsiteY104" fmla="*/ 3341588 h 6858000"/>
              <a:gd name="connsiteX105" fmla="*/ 749397 w 1605470"/>
              <a:gd name="connsiteY105" fmla="*/ 3307769 h 6858000"/>
              <a:gd name="connsiteX106" fmla="*/ 766960 w 1605470"/>
              <a:gd name="connsiteY106" fmla="*/ 3250522 h 6858000"/>
              <a:gd name="connsiteX107" fmla="*/ 767385 w 1605470"/>
              <a:gd name="connsiteY107" fmla="*/ 3229163 h 6858000"/>
              <a:gd name="connsiteX108" fmla="*/ 769208 w 1605470"/>
              <a:gd name="connsiteY108" fmla="*/ 3217217 h 6858000"/>
              <a:gd name="connsiteX109" fmla="*/ 770350 w 1605470"/>
              <a:gd name="connsiteY109" fmla="*/ 3216125 h 6858000"/>
              <a:gd name="connsiteX110" fmla="*/ 756043 w 1605470"/>
              <a:gd name="connsiteY110" fmla="*/ 3183755 h 6858000"/>
              <a:gd name="connsiteX111" fmla="*/ 756544 w 1605470"/>
              <a:gd name="connsiteY111" fmla="*/ 3178642 h 6858000"/>
              <a:gd name="connsiteX112" fmla="*/ 744144 w 1605470"/>
              <a:gd name="connsiteY112" fmla="*/ 3158586 h 6858000"/>
              <a:gd name="connsiteX113" fmla="*/ 739378 w 1605470"/>
              <a:gd name="connsiteY113" fmla="*/ 3147669 h 6858000"/>
              <a:gd name="connsiteX114" fmla="*/ 734648 w 1605470"/>
              <a:gd name="connsiteY114" fmla="*/ 3145733 h 6858000"/>
              <a:gd name="connsiteX115" fmla="*/ 729329 w 1605470"/>
              <a:gd name="connsiteY115" fmla="*/ 3129034 h 6858000"/>
              <a:gd name="connsiteX116" fmla="*/ 729994 w 1605470"/>
              <a:gd name="connsiteY116" fmla="*/ 3126682 h 6858000"/>
              <a:gd name="connsiteX117" fmla="*/ 720862 w 1605470"/>
              <a:gd name="connsiteY117" fmla="*/ 3114519 h 6858000"/>
              <a:gd name="connsiteX118" fmla="*/ 707471 w 1605470"/>
              <a:gd name="connsiteY118" fmla="*/ 3106272 h 6858000"/>
              <a:gd name="connsiteX119" fmla="*/ 680201 w 1605470"/>
              <a:gd name="connsiteY119" fmla="*/ 2958185 h 6858000"/>
              <a:gd name="connsiteX120" fmla="*/ 622815 w 1605470"/>
              <a:gd name="connsiteY120" fmla="*/ 2762989 h 6858000"/>
              <a:gd name="connsiteX121" fmla="*/ 571733 w 1605470"/>
              <a:gd name="connsiteY121" fmla="*/ 2554718 h 6858000"/>
              <a:gd name="connsiteX122" fmla="*/ 551827 w 1605470"/>
              <a:gd name="connsiteY122" fmla="*/ 2485734 h 6858000"/>
              <a:gd name="connsiteX123" fmla="*/ 542550 w 1605470"/>
              <a:gd name="connsiteY123" fmla="*/ 2447068 h 6858000"/>
              <a:gd name="connsiteX124" fmla="*/ 529511 w 1605470"/>
              <a:gd name="connsiteY124" fmla="*/ 2425819 h 6858000"/>
              <a:gd name="connsiteX125" fmla="*/ 528878 w 1605470"/>
              <a:gd name="connsiteY125" fmla="*/ 2408971 h 6858000"/>
              <a:gd name="connsiteX126" fmla="*/ 535510 w 1605470"/>
              <a:gd name="connsiteY126" fmla="*/ 2402874 h 6858000"/>
              <a:gd name="connsiteX127" fmla="*/ 538122 w 1605470"/>
              <a:gd name="connsiteY127" fmla="*/ 2381443 h 6858000"/>
              <a:gd name="connsiteX128" fmla="*/ 514451 w 1605470"/>
              <a:gd name="connsiteY128" fmla="*/ 2261920 h 6858000"/>
              <a:gd name="connsiteX129" fmla="*/ 504338 w 1605470"/>
              <a:gd name="connsiteY129" fmla="*/ 2195378 h 6858000"/>
              <a:gd name="connsiteX130" fmla="*/ 488555 w 1605470"/>
              <a:gd name="connsiteY130" fmla="*/ 2155135 h 6858000"/>
              <a:gd name="connsiteX131" fmla="*/ 486013 w 1605470"/>
              <a:gd name="connsiteY131" fmla="*/ 2118008 h 6858000"/>
              <a:gd name="connsiteX132" fmla="*/ 487006 w 1605470"/>
              <a:gd name="connsiteY132" fmla="*/ 2050531 h 6858000"/>
              <a:gd name="connsiteX133" fmla="*/ 478812 w 1605470"/>
              <a:gd name="connsiteY133" fmla="*/ 1963269 h 6858000"/>
              <a:gd name="connsiteX134" fmla="*/ 459990 w 1605470"/>
              <a:gd name="connsiteY134" fmla="*/ 1906352 h 6858000"/>
              <a:gd name="connsiteX135" fmla="*/ 436547 w 1605470"/>
              <a:gd name="connsiteY135" fmla="*/ 1861531 h 6858000"/>
              <a:gd name="connsiteX136" fmla="*/ 390346 w 1605470"/>
              <a:gd name="connsiteY136" fmla="*/ 1732919 h 6858000"/>
              <a:gd name="connsiteX137" fmla="*/ 362657 w 1605470"/>
              <a:gd name="connsiteY137" fmla="*/ 1663540 h 6858000"/>
              <a:gd name="connsiteX138" fmla="*/ 361783 w 1605470"/>
              <a:gd name="connsiteY138" fmla="*/ 1615777 h 6858000"/>
              <a:gd name="connsiteX139" fmla="*/ 342578 w 1605470"/>
              <a:gd name="connsiteY139" fmla="*/ 1563678 h 6858000"/>
              <a:gd name="connsiteX140" fmla="*/ 355658 w 1605470"/>
              <a:gd name="connsiteY140" fmla="*/ 1519474 h 6858000"/>
              <a:gd name="connsiteX141" fmla="*/ 348400 w 1605470"/>
              <a:gd name="connsiteY141" fmla="*/ 1477995 h 6858000"/>
              <a:gd name="connsiteX142" fmla="*/ 334485 w 1605470"/>
              <a:gd name="connsiteY142" fmla="*/ 1373769 h 6858000"/>
              <a:gd name="connsiteX143" fmla="*/ 342792 w 1605470"/>
              <a:gd name="connsiteY143" fmla="*/ 1307086 h 6858000"/>
              <a:gd name="connsiteX144" fmla="*/ 343980 w 1605470"/>
              <a:gd name="connsiteY144" fmla="*/ 1189033 h 6858000"/>
              <a:gd name="connsiteX145" fmla="*/ 348665 w 1605470"/>
              <a:gd name="connsiteY145" fmla="*/ 1168288 h 6858000"/>
              <a:gd name="connsiteX146" fmla="*/ 340947 w 1605470"/>
              <a:gd name="connsiteY146" fmla="*/ 1142577 h 6858000"/>
              <a:gd name="connsiteX147" fmla="*/ 330253 w 1605470"/>
              <a:gd name="connsiteY147" fmla="*/ 1088484 h 6858000"/>
              <a:gd name="connsiteX148" fmla="*/ 318989 w 1605470"/>
              <a:gd name="connsiteY148" fmla="*/ 1016103 h 6858000"/>
              <a:gd name="connsiteX149" fmla="*/ 320445 w 1605470"/>
              <a:gd name="connsiteY149" fmla="*/ 932283 h 6858000"/>
              <a:gd name="connsiteX150" fmla="*/ 322681 w 1605470"/>
              <a:gd name="connsiteY150" fmla="*/ 915925 h 6858000"/>
              <a:gd name="connsiteX151" fmla="*/ 315310 w 1605470"/>
              <a:gd name="connsiteY151" fmla="*/ 896999 h 6858000"/>
              <a:gd name="connsiteX152" fmla="*/ 284718 w 1605470"/>
              <a:gd name="connsiteY152" fmla="*/ 821517 h 6858000"/>
              <a:gd name="connsiteX153" fmla="*/ 263668 w 1605470"/>
              <a:gd name="connsiteY153" fmla="*/ 751353 h 6858000"/>
              <a:gd name="connsiteX154" fmla="*/ 263226 w 1605470"/>
              <a:gd name="connsiteY154" fmla="*/ 721230 h 6858000"/>
              <a:gd name="connsiteX155" fmla="*/ 248897 w 1605470"/>
              <a:gd name="connsiteY155" fmla="*/ 681659 h 6858000"/>
              <a:gd name="connsiteX156" fmla="*/ 234316 w 1605470"/>
              <a:gd name="connsiteY156" fmla="*/ 635218 h 6858000"/>
              <a:gd name="connsiteX157" fmla="*/ 239327 w 1605470"/>
              <a:gd name="connsiteY157" fmla="*/ 613763 h 6858000"/>
              <a:gd name="connsiteX158" fmla="*/ 225269 w 1605470"/>
              <a:gd name="connsiteY158" fmla="*/ 598582 h 6858000"/>
              <a:gd name="connsiteX159" fmla="*/ 224950 w 1605470"/>
              <a:gd name="connsiteY159" fmla="*/ 576846 h 6858000"/>
              <a:gd name="connsiteX160" fmla="*/ 204576 w 1605470"/>
              <a:gd name="connsiteY160" fmla="*/ 530055 h 6858000"/>
              <a:gd name="connsiteX161" fmla="*/ 219064 w 1605470"/>
              <a:gd name="connsiteY161" fmla="*/ 469651 h 6858000"/>
              <a:gd name="connsiteX162" fmla="*/ 195012 w 1605470"/>
              <a:gd name="connsiteY162" fmla="*/ 448559 h 6858000"/>
              <a:gd name="connsiteX163" fmla="*/ 201434 w 1605470"/>
              <a:gd name="connsiteY163" fmla="*/ 441529 h 6858000"/>
              <a:gd name="connsiteX164" fmla="*/ 200655 w 1605470"/>
              <a:gd name="connsiteY164" fmla="*/ 428927 h 6858000"/>
              <a:gd name="connsiteX165" fmla="*/ 190059 w 1605470"/>
              <a:gd name="connsiteY165" fmla="*/ 430161 h 6858000"/>
              <a:gd name="connsiteX166" fmla="*/ 167079 w 1605470"/>
              <a:gd name="connsiteY166" fmla="*/ 367211 h 6858000"/>
              <a:gd name="connsiteX167" fmla="*/ 124571 w 1605470"/>
              <a:gd name="connsiteY167" fmla="*/ 302178 h 6858000"/>
              <a:gd name="connsiteX168" fmla="*/ 103243 w 1605470"/>
              <a:gd name="connsiteY168" fmla="*/ 211375 h 6858000"/>
              <a:gd name="connsiteX169" fmla="*/ 94571 w 1605470"/>
              <a:gd name="connsiteY169" fmla="*/ 184179 h 6858000"/>
              <a:gd name="connsiteX170" fmla="*/ 13437 w 1605470"/>
              <a:gd name="connsiteY170" fmla="*/ 19287 h 6858000"/>
              <a:gd name="connsiteX171" fmla="*/ 0 w 1605470"/>
              <a:gd name="connsiteY171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39863 w 1605470"/>
              <a:gd name="connsiteY39" fmla="*/ 5604298 h 6858000"/>
              <a:gd name="connsiteX40" fmla="*/ 552319 w 1605470"/>
              <a:gd name="connsiteY40" fmla="*/ 5587997 h 6858000"/>
              <a:gd name="connsiteX41" fmla="*/ 591557 w 1605470"/>
              <a:gd name="connsiteY41" fmla="*/ 5476393 h 6858000"/>
              <a:gd name="connsiteX42" fmla="*/ 622750 w 1605470"/>
              <a:gd name="connsiteY42" fmla="*/ 5396260 h 6858000"/>
              <a:gd name="connsiteX43" fmla="*/ 638731 w 1605470"/>
              <a:gd name="connsiteY43" fmla="*/ 5330009 h 6858000"/>
              <a:gd name="connsiteX44" fmla="*/ 672224 w 1605470"/>
              <a:gd name="connsiteY44" fmla="*/ 5273739 h 6858000"/>
              <a:gd name="connsiteX45" fmla="*/ 681823 w 1605470"/>
              <a:gd name="connsiteY45" fmla="*/ 5241779 h 6858000"/>
              <a:gd name="connsiteX46" fmla="*/ 693049 w 1605470"/>
              <a:gd name="connsiteY46" fmla="*/ 5225268 h 6858000"/>
              <a:gd name="connsiteX47" fmla="*/ 694069 w 1605470"/>
              <a:gd name="connsiteY47" fmla="*/ 5217684 h 6858000"/>
              <a:gd name="connsiteX48" fmla="*/ 701410 w 1605470"/>
              <a:gd name="connsiteY48" fmla="*/ 5193377 h 6858000"/>
              <a:gd name="connsiteX49" fmla="*/ 704713 w 1605470"/>
              <a:gd name="connsiteY49" fmla="*/ 5179288 h 6858000"/>
              <a:gd name="connsiteX50" fmla="*/ 705697 w 1605470"/>
              <a:gd name="connsiteY50" fmla="*/ 5173621 h 6858000"/>
              <a:gd name="connsiteX51" fmla="*/ 701331 w 1605470"/>
              <a:gd name="connsiteY51" fmla="*/ 5159961 h 6858000"/>
              <a:gd name="connsiteX52" fmla="*/ 708008 w 1605470"/>
              <a:gd name="connsiteY52" fmla="*/ 5144295 h 6858000"/>
              <a:gd name="connsiteX53" fmla="*/ 704941 w 1605470"/>
              <a:gd name="connsiteY53" fmla="*/ 5125185 h 6858000"/>
              <a:gd name="connsiteX54" fmla="*/ 711771 w 1605470"/>
              <a:gd name="connsiteY54" fmla="*/ 5121884 h 6858000"/>
              <a:gd name="connsiteX55" fmla="*/ 718807 w 1605470"/>
              <a:gd name="connsiteY55" fmla="*/ 5067850 h 6858000"/>
              <a:gd name="connsiteX56" fmla="*/ 721538 w 1605470"/>
              <a:gd name="connsiteY56" fmla="*/ 5060861 h 6858000"/>
              <a:gd name="connsiteX57" fmla="*/ 718242 w 1605470"/>
              <a:gd name="connsiteY57" fmla="*/ 5034192 h 6858000"/>
              <a:gd name="connsiteX58" fmla="*/ 719796 w 1605470"/>
              <a:gd name="connsiteY58" fmla="*/ 4993030 h 6858000"/>
              <a:gd name="connsiteX59" fmla="*/ 726705 w 1605470"/>
              <a:gd name="connsiteY59" fmla="*/ 4946844 h 6858000"/>
              <a:gd name="connsiteX60" fmla="*/ 722561 w 1605470"/>
              <a:gd name="connsiteY60" fmla="*/ 4932692 h 6858000"/>
              <a:gd name="connsiteX61" fmla="*/ 737964 w 1605470"/>
              <a:gd name="connsiteY61" fmla="*/ 4858827 h 6858000"/>
              <a:gd name="connsiteX62" fmla="*/ 732118 w 1605470"/>
              <a:gd name="connsiteY62" fmla="*/ 4801535 h 6858000"/>
              <a:gd name="connsiteX63" fmla="*/ 739787 w 1605470"/>
              <a:gd name="connsiteY63" fmla="*/ 4797794 h 6858000"/>
              <a:gd name="connsiteX64" fmla="*/ 741081 w 1605470"/>
              <a:gd name="connsiteY64" fmla="*/ 4784526 h 6858000"/>
              <a:gd name="connsiteX65" fmla="*/ 742865 w 1605470"/>
              <a:gd name="connsiteY65" fmla="*/ 4781211 h 6858000"/>
              <a:gd name="connsiteX66" fmla="*/ 751652 w 1605470"/>
              <a:gd name="connsiteY66" fmla="*/ 4761984 h 6858000"/>
              <a:gd name="connsiteX67" fmla="*/ 747700 w 1605470"/>
              <a:gd name="connsiteY67" fmla="*/ 4690749 h 6858000"/>
              <a:gd name="connsiteX68" fmla="*/ 743180 w 1605470"/>
              <a:gd name="connsiteY68" fmla="*/ 4584173 h 6858000"/>
              <a:gd name="connsiteX69" fmla="*/ 738263 w 1605470"/>
              <a:gd name="connsiteY69" fmla="*/ 4444346 h 6858000"/>
              <a:gd name="connsiteX70" fmla="*/ 734828 w 1605470"/>
              <a:gd name="connsiteY70" fmla="*/ 4375228 h 6858000"/>
              <a:gd name="connsiteX71" fmla="*/ 715481 w 1605470"/>
              <a:gd name="connsiteY71" fmla="*/ 4214165 h 6858000"/>
              <a:gd name="connsiteX72" fmla="*/ 719554 w 1605470"/>
              <a:gd name="connsiteY72" fmla="*/ 4090296 h 6858000"/>
              <a:gd name="connsiteX73" fmla="*/ 704810 w 1605470"/>
              <a:gd name="connsiteY73" fmla="*/ 4033999 h 6858000"/>
              <a:gd name="connsiteX74" fmla="*/ 705959 w 1605470"/>
              <a:gd name="connsiteY74" fmla="*/ 4031933 h 6858000"/>
              <a:gd name="connsiteX75" fmla="*/ 704535 w 1605470"/>
              <a:gd name="connsiteY75" fmla="*/ 4013953 h 6858000"/>
              <a:gd name="connsiteX76" fmla="*/ 700443 w 1605470"/>
              <a:gd name="connsiteY76" fmla="*/ 4010511 h 6858000"/>
              <a:gd name="connsiteX77" fmla="*/ 698282 w 1605470"/>
              <a:gd name="connsiteY77" fmla="*/ 3998331 h 6858000"/>
              <a:gd name="connsiteX78" fmla="*/ 690830 w 1605470"/>
              <a:gd name="connsiteY78" fmla="*/ 3974753 h 6858000"/>
              <a:gd name="connsiteX79" fmla="*/ 692428 w 1605470"/>
              <a:gd name="connsiteY79" fmla="*/ 3969950 h 6858000"/>
              <a:gd name="connsiteX80" fmla="*/ 685850 w 1605470"/>
              <a:gd name="connsiteY80" fmla="*/ 3933779 h 6858000"/>
              <a:gd name="connsiteX81" fmla="*/ 687181 w 1605470"/>
              <a:gd name="connsiteY81" fmla="*/ 3933093 h 6858000"/>
              <a:gd name="connsiteX82" fmla="*/ 691535 w 1605470"/>
              <a:gd name="connsiteY82" fmla="*/ 3922082 h 6858000"/>
              <a:gd name="connsiteX83" fmla="*/ 696613 w 1605470"/>
              <a:gd name="connsiteY83" fmla="*/ 3901461 h 6858000"/>
              <a:gd name="connsiteX84" fmla="*/ 719207 w 1605470"/>
              <a:gd name="connsiteY84" fmla="*/ 3813873 h 6858000"/>
              <a:gd name="connsiteX85" fmla="*/ 718632 w 1605470"/>
              <a:gd name="connsiteY85" fmla="*/ 3806161 h 6858000"/>
              <a:gd name="connsiteX86" fmla="*/ 718939 w 1605470"/>
              <a:gd name="connsiteY86" fmla="*/ 3805957 h 6858000"/>
              <a:gd name="connsiteX87" fmla="*/ 718966 w 1605470"/>
              <a:gd name="connsiteY87" fmla="*/ 3797724 h 6858000"/>
              <a:gd name="connsiteX88" fmla="*/ 717581 w 1605470"/>
              <a:gd name="connsiteY88" fmla="*/ 3792098 h 6858000"/>
              <a:gd name="connsiteX89" fmla="*/ 716465 w 1605470"/>
              <a:gd name="connsiteY89" fmla="*/ 3777135 h 6858000"/>
              <a:gd name="connsiteX90" fmla="*/ 718198 w 1605470"/>
              <a:gd name="connsiteY90" fmla="*/ 3771656 h 6858000"/>
              <a:gd name="connsiteX91" fmla="*/ 721941 w 1605470"/>
              <a:gd name="connsiteY91" fmla="*/ 3769007 h 6858000"/>
              <a:gd name="connsiteX92" fmla="*/ 721407 w 1605470"/>
              <a:gd name="connsiteY92" fmla="*/ 3767709 h 6858000"/>
              <a:gd name="connsiteX93" fmla="*/ 730103 w 1605470"/>
              <a:gd name="connsiteY93" fmla="*/ 3738082 h 6858000"/>
              <a:gd name="connsiteX94" fmla="*/ 737449 w 1605470"/>
              <a:gd name="connsiteY94" fmla="*/ 3673397 h 6858000"/>
              <a:gd name="connsiteX95" fmla="*/ 736745 w 1605470"/>
              <a:gd name="connsiteY95" fmla="*/ 3637109 h 6858000"/>
              <a:gd name="connsiteX96" fmla="*/ 740188 w 1605470"/>
              <a:gd name="connsiteY96" fmla="*/ 3536883 h 6858000"/>
              <a:gd name="connsiteX97" fmla="*/ 747726 w 1605470"/>
              <a:gd name="connsiteY97" fmla="*/ 3435652 h 6858000"/>
              <a:gd name="connsiteX98" fmla="*/ 774383 w 1605470"/>
              <a:gd name="connsiteY98" fmla="*/ 3381564 h 6858000"/>
              <a:gd name="connsiteX99" fmla="*/ 774870 w 1605470"/>
              <a:gd name="connsiteY99" fmla="*/ 3375761 h 6858000"/>
              <a:gd name="connsiteX100" fmla="*/ 770510 w 1605470"/>
              <a:gd name="connsiteY100" fmla="*/ 3361844 h 6858000"/>
              <a:gd name="connsiteX101" fmla="*/ 767933 w 1605470"/>
              <a:gd name="connsiteY101" fmla="*/ 3356929 h 6858000"/>
              <a:gd name="connsiteX102" fmla="*/ 766158 w 1605470"/>
              <a:gd name="connsiteY102" fmla="*/ 3349058 h 6858000"/>
              <a:gd name="connsiteX103" fmla="*/ 766414 w 1605470"/>
              <a:gd name="connsiteY103" fmla="*/ 3348763 h 6858000"/>
              <a:gd name="connsiteX104" fmla="*/ 764166 w 1605470"/>
              <a:gd name="connsiteY104" fmla="*/ 3341588 h 6858000"/>
              <a:gd name="connsiteX105" fmla="*/ 749397 w 1605470"/>
              <a:gd name="connsiteY105" fmla="*/ 3307769 h 6858000"/>
              <a:gd name="connsiteX106" fmla="*/ 766960 w 1605470"/>
              <a:gd name="connsiteY106" fmla="*/ 3250522 h 6858000"/>
              <a:gd name="connsiteX107" fmla="*/ 767385 w 1605470"/>
              <a:gd name="connsiteY107" fmla="*/ 3229163 h 6858000"/>
              <a:gd name="connsiteX108" fmla="*/ 769208 w 1605470"/>
              <a:gd name="connsiteY108" fmla="*/ 3217217 h 6858000"/>
              <a:gd name="connsiteX109" fmla="*/ 770350 w 1605470"/>
              <a:gd name="connsiteY109" fmla="*/ 3216125 h 6858000"/>
              <a:gd name="connsiteX110" fmla="*/ 756043 w 1605470"/>
              <a:gd name="connsiteY110" fmla="*/ 3183755 h 6858000"/>
              <a:gd name="connsiteX111" fmla="*/ 756544 w 1605470"/>
              <a:gd name="connsiteY111" fmla="*/ 3178642 h 6858000"/>
              <a:gd name="connsiteX112" fmla="*/ 744144 w 1605470"/>
              <a:gd name="connsiteY112" fmla="*/ 3158586 h 6858000"/>
              <a:gd name="connsiteX113" fmla="*/ 739378 w 1605470"/>
              <a:gd name="connsiteY113" fmla="*/ 3147669 h 6858000"/>
              <a:gd name="connsiteX114" fmla="*/ 734648 w 1605470"/>
              <a:gd name="connsiteY114" fmla="*/ 3145733 h 6858000"/>
              <a:gd name="connsiteX115" fmla="*/ 729329 w 1605470"/>
              <a:gd name="connsiteY115" fmla="*/ 3129034 h 6858000"/>
              <a:gd name="connsiteX116" fmla="*/ 729994 w 1605470"/>
              <a:gd name="connsiteY116" fmla="*/ 3126682 h 6858000"/>
              <a:gd name="connsiteX117" fmla="*/ 720862 w 1605470"/>
              <a:gd name="connsiteY117" fmla="*/ 3114519 h 6858000"/>
              <a:gd name="connsiteX118" fmla="*/ 707471 w 1605470"/>
              <a:gd name="connsiteY118" fmla="*/ 3106272 h 6858000"/>
              <a:gd name="connsiteX119" fmla="*/ 680201 w 1605470"/>
              <a:gd name="connsiteY119" fmla="*/ 2958185 h 6858000"/>
              <a:gd name="connsiteX120" fmla="*/ 622815 w 1605470"/>
              <a:gd name="connsiteY120" fmla="*/ 2762989 h 6858000"/>
              <a:gd name="connsiteX121" fmla="*/ 571733 w 1605470"/>
              <a:gd name="connsiteY121" fmla="*/ 2554718 h 6858000"/>
              <a:gd name="connsiteX122" fmla="*/ 551827 w 1605470"/>
              <a:gd name="connsiteY122" fmla="*/ 2485734 h 6858000"/>
              <a:gd name="connsiteX123" fmla="*/ 542550 w 1605470"/>
              <a:gd name="connsiteY123" fmla="*/ 2447068 h 6858000"/>
              <a:gd name="connsiteX124" fmla="*/ 529511 w 1605470"/>
              <a:gd name="connsiteY124" fmla="*/ 2425819 h 6858000"/>
              <a:gd name="connsiteX125" fmla="*/ 528878 w 1605470"/>
              <a:gd name="connsiteY125" fmla="*/ 2408971 h 6858000"/>
              <a:gd name="connsiteX126" fmla="*/ 535510 w 1605470"/>
              <a:gd name="connsiteY126" fmla="*/ 2402874 h 6858000"/>
              <a:gd name="connsiteX127" fmla="*/ 538122 w 1605470"/>
              <a:gd name="connsiteY127" fmla="*/ 2381443 h 6858000"/>
              <a:gd name="connsiteX128" fmla="*/ 514451 w 1605470"/>
              <a:gd name="connsiteY128" fmla="*/ 2261920 h 6858000"/>
              <a:gd name="connsiteX129" fmla="*/ 504338 w 1605470"/>
              <a:gd name="connsiteY129" fmla="*/ 2195378 h 6858000"/>
              <a:gd name="connsiteX130" fmla="*/ 488555 w 1605470"/>
              <a:gd name="connsiteY130" fmla="*/ 2155135 h 6858000"/>
              <a:gd name="connsiteX131" fmla="*/ 486013 w 1605470"/>
              <a:gd name="connsiteY131" fmla="*/ 2118008 h 6858000"/>
              <a:gd name="connsiteX132" fmla="*/ 487006 w 1605470"/>
              <a:gd name="connsiteY132" fmla="*/ 2050531 h 6858000"/>
              <a:gd name="connsiteX133" fmla="*/ 478812 w 1605470"/>
              <a:gd name="connsiteY133" fmla="*/ 1963269 h 6858000"/>
              <a:gd name="connsiteX134" fmla="*/ 459990 w 1605470"/>
              <a:gd name="connsiteY134" fmla="*/ 1906352 h 6858000"/>
              <a:gd name="connsiteX135" fmla="*/ 436547 w 1605470"/>
              <a:gd name="connsiteY135" fmla="*/ 1861531 h 6858000"/>
              <a:gd name="connsiteX136" fmla="*/ 390346 w 1605470"/>
              <a:gd name="connsiteY136" fmla="*/ 1732919 h 6858000"/>
              <a:gd name="connsiteX137" fmla="*/ 362657 w 1605470"/>
              <a:gd name="connsiteY137" fmla="*/ 1663540 h 6858000"/>
              <a:gd name="connsiteX138" fmla="*/ 361783 w 1605470"/>
              <a:gd name="connsiteY138" fmla="*/ 1615777 h 6858000"/>
              <a:gd name="connsiteX139" fmla="*/ 342578 w 1605470"/>
              <a:gd name="connsiteY139" fmla="*/ 1563678 h 6858000"/>
              <a:gd name="connsiteX140" fmla="*/ 355658 w 1605470"/>
              <a:gd name="connsiteY140" fmla="*/ 1519474 h 6858000"/>
              <a:gd name="connsiteX141" fmla="*/ 348400 w 1605470"/>
              <a:gd name="connsiteY141" fmla="*/ 1477995 h 6858000"/>
              <a:gd name="connsiteX142" fmla="*/ 334485 w 1605470"/>
              <a:gd name="connsiteY142" fmla="*/ 1373769 h 6858000"/>
              <a:gd name="connsiteX143" fmla="*/ 342792 w 1605470"/>
              <a:gd name="connsiteY143" fmla="*/ 1307086 h 6858000"/>
              <a:gd name="connsiteX144" fmla="*/ 343980 w 1605470"/>
              <a:gd name="connsiteY144" fmla="*/ 1189033 h 6858000"/>
              <a:gd name="connsiteX145" fmla="*/ 348665 w 1605470"/>
              <a:gd name="connsiteY145" fmla="*/ 1168288 h 6858000"/>
              <a:gd name="connsiteX146" fmla="*/ 340947 w 1605470"/>
              <a:gd name="connsiteY146" fmla="*/ 1142577 h 6858000"/>
              <a:gd name="connsiteX147" fmla="*/ 330253 w 1605470"/>
              <a:gd name="connsiteY147" fmla="*/ 1088484 h 6858000"/>
              <a:gd name="connsiteX148" fmla="*/ 318989 w 1605470"/>
              <a:gd name="connsiteY148" fmla="*/ 1016103 h 6858000"/>
              <a:gd name="connsiteX149" fmla="*/ 320445 w 1605470"/>
              <a:gd name="connsiteY149" fmla="*/ 932283 h 6858000"/>
              <a:gd name="connsiteX150" fmla="*/ 322681 w 1605470"/>
              <a:gd name="connsiteY150" fmla="*/ 915925 h 6858000"/>
              <a:gd name="connsiteX151" fmla="*/ 315310 w 1605470"/>
              <a:gd name="connsiteY151" fmla="*/ 896999 h 6858000"/>
              <a:gd name="connsiteX152" fmla="*/ 284718 w 1605470"/>
              <a:gd name="connsiteY152" fmla="*/ 821517 h 6858000"/>
              <a:gd name="connsiteX153" fmla="*/ 263668 w 1605470"/>
              <a:gd name="connsiteY153" fmla="*/ 751353 h 6858000"/>
              <a:gd name="connsiteX154" fmla="*/ 263226 w 1605470"/>
              <a:gd name="connsiteY154" fmla="*/ 721230 h 6858000"/>
              <a:gd name="connsiteX155" fmla="*/ 248897 w 1605470"/>
              <a:gd name="connsiteY155" fmla="*/ 681659 h 6858000"/>
              <a:gd name="connsiteX156" fmla="*/ 234316 w 1605470"/>
              <a:gd name="connsiteY156" fmla="*/ 635218 h 6858000"/>
              <a:gd name="connsiteX157" fmla="*/ 239327 w 1605470"/>
              <a:gd name="connsiteY157" fmla="*/ 613763 h 6858000"/>
              <a:gd name="connsiteX158" fmla="*/ 225269 w 1605470"/>
              <a:gd name="connsiteY158" fmla="*/ 598582 h 6858000"/>
              <a:gd name="connsiteX159" fmla="*/ 224950 w 1605470"/>
              <a:gd name="connsiteY159" fmla="*/ 576846 h 6858000"/>
              <a:gd name="connsiteX160" fmla="*/ 204576 w 1605470"/>
              <a:gd name="connsiteY160" fmla="*/ 530055 h 6858000"/>
              <a:gd name="connsiteX161" fmla="*/ 219064 w 1605470"/>
              <a:gd name="connsiteY161" fmla="*/ 469651 h 6858000"/>
              <a:gd name="connsiteX162" fmla="*/ 195012 w 1605470"/>
              <a:gd name="connsiteY162" fmla="*/ 448559 h 6858000"/>
              <a:gd name="connsiteX163" fmla="*/ 201434 w 1605470"/>
              <a:gd name="connsiteY163" fmla="*/ 441529 h 6858000"/>
              <a:gd name="connsiteX164" fmla="*/ 200655 w 1605470"/>
              <a:gd name="connsiteY164" fmla="*/ 428927 h 6858000"/>
              <a:gd name="connsiteX165" fmla="*/ 190059 w 1605470"/>
              <a:gd name="connsiteY165" fmla="*/ 430161 h 6858000"/>
              <a:gd name="connsiteX166" fmla="*/ 167079 w 1605470"/>
              <a:gd name="connsiteY166" fmla="*/ 367211 h 6858000"/>
              <a:gd name="connsiteX167" fmla="*/ 124571 w 1605470"/>
              <a:gd name="connsiteY167" fmla="*/ 302178 h 6858000"/>
              <a:gd name="connsiteX168" fmla="*/ 103243 w 1605470"/>
              <a:gd name="connsiteY168" fmla="*/ 211375 h 6858000"/>
              <a:gd name="connsiteX169" fmla="*/ 94571 w 1605470"/>
              <a:gd name="connsiteY169" fmla="*/ 184179 h 6858000"/>
              <a:gd name="connsiteX170" fmla="*/ 13437 w 1605470"/>
              <a:gd name="connsiteY170" fmla="*/ 19287 h 6858000"/>
              <a:gd name="connsiteX171" fmla="*/ 0 w 1605470"/>
              <a:gd name="connsiteY171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44206 w 1605470"/>
              <a:gd name="connsiteY39" fmla="*/ 5641620 h 6858000"/>
              <a:gd name="connsiteX40" fmla="*/ 552319 w 1605470"/>
              <a:gd name="connsiteY40" fmla="*/ 5587997 h 6858000"/>
              <a:gd name="connsiteX41" fmla="*/ 591557 w 1605470"/>
              <a:gd name="connsiteY41" fmla="*/ 5476393 h 6858000"/>
              <a:gd name="connsiteX42" fmla="*/ 622750 w 1605470"/>
              <a:gd name="connsiteY42" fmla="*/ 5396260 h 6858000"/>
              <a:gd name="connsiteX43" fmla="*/ 638731 w 1605470"/>
              <a:gd name="connsiteY43" fmla="*/ 5330009 h 6858000"/>
              <a:gd name="connsiteX44" fmla="*/ 672224 w 1605470"/>
              <a:gd name="connsiteY44" fmla="*/ 5273739 h 6858000"/>
              <a:gd name="connsiteX45" fmla="*/ 681823 w 1605470"/>
              <a:gd name="connsiteY45" fmla="*/ 5241779 h 6858000"/>
              <a:gd name="connsiteX46" fmla="*/ 693049 w 1605470"/>
              <a:gd name="connsiteY46" fmla="*/ 5225268 h 6858000"/>
              <a:gd name="connsiteX47" fmla="*/ 694069 w 1605470"/>
              <a:gd name="connsiteY47" fmla="*/ 5217684 h 6858000"/>
              <a:gd name="connsiteX48" fmla="*/ 701410 w 1605470"/>
              <a:gd name="connsiteY48" fmla="*/ 5193377 h 6858000"/>
              <a:gd name="connsiteX49" fmla="*/ 704713 w 1605470"/>
              <a:gd name="connsiteY49" fmla="*/ 5179288 h 6858000"/>
              <a:gd name="connsiteX50" fmla="*/ 705697 w 1605470"/>
              <a:gd name="connsiteY50" fmla="*/ 5173621 h 6858000"/>
              <a:gd name="connsiteX51" fmla="*/ 701331 w 1605470"/>
              <a:gd name="connsiteY51" fmla="*/ 5159961 h 6858000"/>
              <a:gd name="connsiteX52" fmla="*/ 708008 w 1605470"/>
              <a:gd name="connsiteY52" fmla="*/ 5144295 h 6858000"/>
              <a:gd name="connsiteX53" fmla="*/ 704941 w 1605470"/>
              <a:gd name="connsiteY53" fmla="*/ 5125185 h 6858000"/>
              <a:gd name="connsiteX54" fmla="*/ 711771 w 1605470"/>
              <a:gd name="connsiteY54" fmla="*/ 5121884 h 6858000"/>
              <a:gd name="connsiteX55" fmla="*/ 718807 w 1605470"/>
              <a:gd name="connsiteY55" fmla="*/ 5067850 h 6858000"/>
              <a:gd name="connsiteX56" fmla="*/ 721538 w 1605470"/>
              <a:gd name="connsiteY56" fmla="*/ 5060861 h 6858000"/>
              <a:gd name="connsiteX57" fmla="*/ 718242 w 1605470"/>
              <a:gd name="connsiteY57" fmla="*/ 5034192 h 6858000"/>
              <a:gd name="connsiteX58" fmla="*/ 719796 w 1605470"/>
              <a:gd name="connsiteY58" fmla="*/ 4993030 h 6858000"/>
              <a:gd name="connsiteX59" fmla="*/ 726705 w 1605470"/>
              <a:gd name="connsiteY59" fmla="*/ 4946844 h 6858000"/>
              <a:gd name="connsiteX60" fmla="*/ 722561 w 1605470"/>
              <a:gd name="connsiteY60" fmla="*/ 4932692 h 6858000"/>
              <a:gd name="connsiteX61" fmla="*/ 737964 w 1605470"/>
              <a:gd name="connsiteY61" fmla="*/ 4858827 h 6858000"/>
              <a:gd name="connsiteX62" fmla="*/ 732118 w 1605470"/>
              <a:gd name="connsiteY62" fmla="*/ 4801535 h 6858000"/>
              <a:gd name="connsiteX63" fmla="*/ 739787 w 1605470"/>
              <a:gd name="connsiteY63" fmla="*/ 4797794 h 6858000"/>
              <a:gd name="connsiteX64" fmla="*/ 741081 w 1605470"/>
              <a:gd name="connsiteY64" fmla="*/ 4784526 h 6858000"/>
              <a:gd name="connsiteX65" fmla="*/ 742865 w 1605470"/>
              <a:gd name="connsiteY65" fmla="*/ 4781211 h 6858000"/>
              <a:gd name="connsiteX66" fmla="*/ 751652 w 1605470"/>
              <a:gd name="connsiteY66" fmla="*/ 4761984 h 6858000"/>
              <a:gd name="connsiteX67" fmla="*/ 747700 w 1605470"/>
              <a:gd name="connsiteY67" fmla="*/ 4690749 h 6858000"/>
              <a:gd name="connsiteX68" fmla="*/ 743180 w 1605470"/>
              <a:gd name="connsiteY68" fmla="*/ 4584173 h 6858000"/>
              <a:gd name="connsiteX69" fmla="*/ 738263 w 1605470"/>
              <a:gd name="connsiteY69" fmla="*/ 4444346 h 6858000"/>
              <a:gd name="connsiteX70" fmla="*/ 734828 w 1605470"/>
              <a:gd name="connsiteY70" fmla="*/ 4375228 h 6858000"/>
              <a:gd name="connsiteX71" fmla="*/ 715481 w 1605470"/>
              <a:gd name="connsiteY71" fmla="*/ 4214165 h 6858000"/>
              <a:gd name="connsiteX72" fmla="*/ 719554 w 1605470"/>
              <a:gd name="connsiteY72" fmla="*/ 4090296 h 6858000"/>
              <a:gd name="connsiteX73" fmla="*/ 704810 w 1605470"/>
              <a:gd name="connsiteY73" fmla="*/ 4033999 h 6858000"/>
              <a:gd name="connsiteX74" fmla="*/ 705959 w 1605470"/>
              <a:gd name="connsiteY74" fmla="*/ 4031933 h 6858000"/>
              <a:gd name="connsiteX75" fmla="*/ 704535 w 1605470"/>
              <a:gd name="connsiteY75" fmla="*/ 4013953 h 6858000"/>
              <a:gd name="connsiteX76" fmla="*/ 700443 w 1605470"/>
              <a:gd name="connsiteY76" fmla="*/ 4010511 h 6858000"/>
              <a:gd name="connsiteX77" fmla="*/ 698282 w 1605470"/>
              <a:gd name="connsiteY77" fmla="*/ 3998331 h 6858000"/>
              <a:gd name="connsiteX78" fmla="*/ 690830 w 1605470"/>
              <a:gd name="connsiteY78" fmla="*/ 3974753 h 6858000"/>
              <a:gd name="connsiteX79" fmla="*/ 692428 w 1605470"/>
              <a:gd name="connsiteY79" fmla="*/ 3969950 h 6858000"/>
              <a:gd name="connsiteX80" fmla="*/ 685850 w 1605470"/>
              <a:gd name="connsiteY80" fmla="*/ 3933779 h 6858000"/>
              <a:gd name="connsiteX81" fmla="*/ 687181 w 1605470"/>
              <a:gd name="connsiteY81" fmla="*/ 3933093 h 6858000"/>
              <a:gd name="connsiteX82" fmla="*/ 691535 w 1605470"/>
              <a:gd name="connsiteY82" fmla="*/ 3922082 h 6858000"/>
              <a:gd name="connsiteX83" fmla="*/ 696613 w 1605470"/>
              <a:gd name="connsiteY83" fmla="*/ 3901461 h 6858000"/>
              <a:gd name="connsiteX84" fmla="*/ 719207 w 1605470"/>
              <a:gd name="connsiteY84" fmla="*/ 3813873 h 6858000"/>
              <a:gd name="connsiteX85" fmla="*/ 718632 w 1605470"/>
              <a:gd name="connsiteY85" fmla="*/ 3806161 h 6858000"/>
              <a:gd name="connsiteX86" fmla="*/ 718939 w 1605470"/>
              <a:gd name="connsiteY86" fmla="*/ 3805957 h 6858000"/>
              <a:gd name="connsiteX87" fmla="*/ 718966 w 1605470"/>
              <a:gd name="connsiteY87" fmla="*/ 3797724 h 6858000"/>
              <a:gd name="connsiteX88" fmla="*/ 717581 w 1605470"/>
              <a:gd name="connsiteY88" fmla="*/ 3792098 h 6858000"/>
              <a:gd name="connsiteX89" fmla="*/ 716465 w 1605470"/>
              <a:gd name="connsiteY89" fmla="*/ 3777135 h 6858000"/>
              <a:gd name="connsiteX90" fmla="*/ 718198 w 1605470"/>
              <a:gd name="connsiteY90" fmla="*/ 3771656 h 6858000"/>
              <a:gd name="connsiteX91" fmla="*/ 721941 w 1605470"/>
              <a:gd name="connsiteY91" fmla="*/ 3769007 h 6858000"/>
              <a:gd name="connsiteX92" fmla="*/ 721407 w 1605470"/>
              <a:gd name="connsiteY92" fmla="*/ 3767709 h 6858000"/>
              <a:gd name="connsiteX93" fmla="*/ 730103 w 1605470"/>
              <a:gd name="connsiteY93" fmla="*/ 3738082 h 6858000"/>
              <a:gd name="connsiteX94" fmla="*/ 737449 w 1605470"/>
              <a:gd name="connsiteY94" fmla="*/ 3673397 h 6858000"/>
              <a:gd name="connsiteX95" fmla="*/ 736745 w 1605470"/>
              <a:gd name="connsiteY95" fmla="*/ 3637109 h 6858000"/>
              <a:gd name="connsiteX96" fmla="*/ 740188 w 1605470"/>
              <a:gd name="connsiteY96" fmla="*/ 3536883 h 6858000"/>
              <a:gd name="connsiteX97" fmla="*/ 747726 w 1605470"/>
              <a:gd name="connsiteY97" fmla="*/ 3435652 h 6858000"/>
              <a:gd name="connsiteX98" fmla="*/ 774383 w 1605470"/>
              <a:gd name="connsiteY98" fmla="*/ 3381564 h 6858000"/>
              <a:gd name="connsiteX99" fmla="*/ 774870 w 1605470"/>
              <a:gd name="connsiteY99" fmla="*/ 3375761 h 6858000"/>
              <a:gd name="connsiteX100" fmla="*/ 770510 w 1605470"/>
              <a:gd name="connsiteY100" fmla="*/ 3361844 h 6858000"/>
              <a:gd name="connsiteX101" fmla="*/ 767933 w 1605470"/>
              <a:gd name="connsiteY101" fmla="*/ 3356929 h 6858000"/>
              <a:gd name="connsiteX102" fmla="*/ 766158 w 1605470"/>
              <a:gd name="connsiteY102" fmla="*/ 3349058 h 6858000"/>
              <a:gd name="connsiteX103" fmla="*/ 766414 w 1605470"/>
              <a:gd name="connsiteY103" fmla="*/ 3348763 h 6858000"/>
              <a:gd name="connsiteX104" fmla="*/ 764166 w 1605470"/>
              <a:gd name="connsiteY104" fmla="*/ 3341588 h 6858000"/>
              <a:gd name="connsiteX105" fmla="*/ 749397 w 1605470"/>
              <a:gd name="connsiteY105" fmla="*/ 3307769 h 6858000"/>
              <a:gd name="connsiteX106" fmla="*/ 766960 w 1605470"/>
              <a:gd name="connsiteY106" fmla="*/ 3250522 h 6858000"/>
              <a:gd name="connsiteX107" fmla="*/ 767385 w 1605470"/>
              <a:gd name="connsiteY107" fmla="*/ 3229163 h 6858000"/>
              <a:gd name="connsiteX108" fmla="*/ 769208 w 1605470"/>
              <a:gd name="connsiteY108" fmla="*/ 3217217 h 6858000"/>
              <a:gd name="connsiteX109" fmla="*/ 770350 w 1605470"/>
              <a:gd name="connsiteY109" fmla="*/ 3216125 h 6858000"/>
              <a:gd name="connsiteX110" fmla="*/ 756043 w 1605470"/>
              <a:gd name="connsiteY110" fmla="*/ 3183755 h 6858000"/>
              <a:gd name="connsiteX111" fmla="*/ 756544 w 1605470"/>
              <a:gd name="connsiteY111" fmla="*/ 3178642 h 6858000"/>
              <a:gd name="connsiteX112" fmla="*/ 744144 w 1605470"/>
              <a:gd name="connsiteY112" fmla="*/ 3158586 h 6858000"/>
              <a:gd name="connsiteX113" fmla="*/ 739378 w 1605470"/>
              <a:gd name="connsiteY113" fmla="*/ 3147669 h 6858000"/>
              <a:gd name="connsiteX114" fmla="*/ 734648 w 1605470"/>
              <a:gd name="connsiteY114" fmla="*/ 3145733 h 6858000"/>
              <a:gd name="connsiteX115" fmla="*/ 729329 w 1605470"/>
              <a:gd name="connsiteY115" fmla="*/ 3129034 h 6858000"/>
              <a:gd name="connsiteX116" fmla="*/ 729994 w 1605470"/>
              <a:gd name="connsiteY116" fmla="*/ 3126682 h 6858000"/>
              <a:gd name="connsiteX117" fmla="*/ 720862 w 1605470"/>
              <a:gd name="connsiteY117" fmla="*/ 3114519 h 6858000"/>
              <a:gd name="connsiteX118" fmla="*/ 707471 w 1605470"/>
              <a:gd name="connsiteY118" fmla="*/ 3106272 h 6858000"/>
              <a:gd name="connsiteX119" fmla="*/ 680201 w 1605470"/>
              <a:gd name="connsiteY119" fmla="*/ 2958185 h 6858000"/>
              <a:gd name="connsiteX120" fmla="*/ 622815 w 1605470"/>
              <a:gd name="connsiteY120" fmla="*/ 2762989 h 6858000"/>
              <a:gd name="connsiteX121" fmla="*/ 571733 w 1605470"/>
              <a:gd name="connsiteY121" fmla="*/ 2554718 h 6858000"/>
              <a:gd name="connsiteX122" fmla="*/ 551827 w 1605470"/>
              <a:gd name="connsiteY122" fmla="*/ 2485734 h 6858000"/>
              <a:gd name="connsiteX123" fmla="*/ 542550 w 1605470"/>
              <a:gd name="connsiteY123" fmla="*/ 2447068 h 6858000"/>
              <a:gd name="connsiteX124" fmla="*/ 529511 w 1605470"/>
              <a:gd name="connsiteY124" fmla="*/ 2425819 h 6858000"/>
              <a:gd name="connsiteX125" fmla="*/ 528878 w 1605470"/>
              <a:gd name="connsiteY125" fmla="*/ 2408971 h 6858000"/>
              <a:gd name="connsiteX126" fmla="*/ 535510 w 1605470"/>
              <a:gd name="connsiteY126" fmla="*/ 2402874 h 6858000"/>
              <a:gd name="connsiteX127" fmla="*/ 538122 w 1605470"/>
              <a:gd name="connsiteY127" fmla="*/ 2381443 h 6858000"/>
              <a:gd name="connsiteX128" fmla="*/ 514451 w 1605470"/>
              <a:gd name="connsiteY128" fmla="*/ 2261920 h 6858000"/>
              <a:gd name="connsiteX129" fmla="*/ 504338 w 1605470"/>
              <a:gd name="connsiteY129" fmla="*/ 2195378 h 6858000"/>
              <a:gd name="connsiteX130" fmla="*/ 488555 w 1605470"/>
              <a:gd name="connsiteY130" fmla="*/ 2155135 h 6858000"/>
              <a:gd name="connsiteX131" fmla="*/ 486013 w 1605470"/>
              <a:gd name="connsiteY131" fmla="*/ 2118008 h 6858000"/>
              <a:gd name="connsiteX132" fmla="*/ 487006 w 1605470"/>
              <a:gd name="connsiteY132" fmla="*/ 2050531 h 6858000"/>
              <a:gd name="connsiteX133" fmla="*/ 478812 w 1605470"/>
              <a:gd name="connsiteY133" fmla="*/ 1963269 h 6858000"/>
              <a:gd name="connsiteX134" fmla="*/ 459990 w 1605470"/>
              <a:gd name="connsiteY134" fmla="*/ 1906352 h 6858000"/>
              <a:gd name="connsiteX135" fmla="*/ 436547 w 1605470"/>
              <a:gd name="connsiteY135" fmla="*/ 1861531 h 6858000"/>
              <a:gd name="connsiteX136" fmla="*/ 390346 w 1605470"/>
              <a:gd name="connsiteY136" fmla="*/ 1732919 h 6858000"/>
              <a:gd name="connsiteX137" fmla="*/ 362657 w 1605470"/>
              <a:gd name="connsiteY137" fmla="*/ 1663540 h 6858000"/>
              <a:gd name="connsiteX138" fmla="*/ 361783 w 1605470"/>
              <a:gd name="connsiteY138" fmla="*/ 1615777 h 6858000"/>
              <a:gd name="connsiteX139" fmla="*/ 342578 w 1605470"/>
              <a:gd name="connsiteY139" fmla="*/ 1563678 h 6858000"/>
              <a:gd name="connsiteX140" fmla="*/ 355658 w 1605470"/>
              <a:gd name="connsiteY140" fmla="*/ 1519474 h 6858000"/>
              <a:gd name="connsiteX141" fmla="*/ 348400 w 1605470"/>
              <a:gd name="connsiteY141" fmla="*/ 1477995 h 6858000"/>
              <a:gd name="connsiteX142" fmla="*/ 334485 w 1605470"/>
              <a:gd name="connsiteY142" fmla="*/ 1373769 h 6858000"/>
              <a:gd name="connsiteX143" fmla="*/ 342792 w 1605470"/>
              <a:gd name="connsiteY143" fmla="*/ 1307086 h 6858000"/>
              <a:gd name="connsiteX144" fmla="*/ 343980 w 1605470"/>
              <a:gd name="connsiteY144" fmla="*/ 1189033 h 6858000"/>
              <a:gd name="connsiteX145" fmla="*/ 348665 w 1605470"/>
              <a:gd name="connsiteY145" fmla="*/ 1168288 h 6858000"/>
              <a:gd name="connsiteX146" fmla="*/ 340947 w 1605470"/>
              <a:gd name="connsiteY146" fmla="*/ 1142577 h 6858000"/>
              <a:gd name="connsiteX147" fmla="*/ 330253 w 1605470"/>
              <a:gd name="connsiteY147" fmla="*/ 1088484 h 6858000"/>
              <a:gd name="connsiteX148" fmla="*/ 318989 w 1605470"/>
              <a:gd name="connsiteY148" fmla="*/ 1016103 h 6858000"/>
              <a:gd name="connsiteX149" fmla="*/ 320445 w 1605470"/>
              <a:gd name="connsiteY149" fmla="*/ 932283 h 6858000"/>
              <a:gd name="connsiteX150" fmla="*/ 322681 w 1605470"/>
              <a:gd name="connsiteY150" fmla="*/ 915925 h 6858000"/>
              <a:gd name="connsiteX151" fmla="*/ 315310 w 1605470"/>
              <a:gd name="connsiteY151" fmla="*/ 896999 h 6858000"/>
              <a:gd name="connsiteX152" fmla="*/ 284718 w 1605470"/>
              <a:gd name="connsiteY152" fmla="*/ 821517 h 6858000"/>
              <a:gd name="connsiteX153" fmla="*/ 263668 w 1605470"/>
              <a:gd name="connsiteY153" fmla="*/ 751353 h 6858000"/>
              <a:gd name="connsiteX154" fmla="*/ 263226 w 1605470"/>
              <a:gd name="connsiteY154" fmla="*/ 721230 h 6858000"/>
              <a:gd name="connsiteX155" fmla="*/ 248897 w 1605470"/>
              <a:gd name="connsiteY155" fmla="*/ 681659 h 6858000"/>
              <a:gd name="connsiteX156" fmla="*/ 234316 w 1605470"/>
              <a:gd name="connsiteY156" fmla="*/ 635218 h 6858000"/>
              <a:gd name="connsiteX157" fmla="*/ 239327 w 1605470"/>
              <a:gd name="connsiteY157" fmla="*/ 613763 h 6858000"/>
              <a:gd name="connsiteX158" fmla="*/ 225269 w 1605470"/>
              <a:gd name="connsiteY158" fmla="*/ 598582 h 6858000"/>
              <a:gd name="connsiteX159" fmla="*/ 224950 w 1605470"/>
              <a:gd name="connsiteY159" fmla="*/ 576846 h 6858000"/>
              <a:gd name="connsiteX160" fmla="*/ 204576 w 1605470"/>
              <a:gd name="connsiteY160" fmla="*/ 530055 h 6858000"/>
              <a:gd name="connsiteX161" fmla="*/ 219064 w 1605470"/>
              <a:gd name="connsiteY161" fmla="*/ 469651 h 6858000"/>
              <a:gd name="connsiteX162" fmla="*/ 195012 w 1605470"/>
              <a:gd name="connsiteY162" fmla="*/ 448559 h 6858000"/>
              <a:gd name="connsiteX163" fmla="*/ 201434 w 1605470"/>
              <a:gd name="connsiteY163" fmla="*/ 441529 h 6858000"/>
              <a:gd name="connsiteX164" fmla="*/ 200655 w 1605470"/>
              <a:gd name="connsiteY164" fmla="*/ 428927 h 6858000"/>
              <a:gd name="connsiteX165" fmla="*/ 190059 w 1605470"/>
              <a:gd name="connsiteY165" fmla="*/ 430161 h 6858000"/>
              <a:gd name="connsiteX166" fmla="*/ 167079 w 1605470"/>
              <a:gd name="connsiteY166" fmla="*/ 367211 h 6858000"/>
              <a:gd name="connsiteX167" fmla="*/ 124571 w 1605470"/>
              <a:gd name="connsiteY167" fmla="*/ 302178 h 6858000"/>
              <a:gd name="connsiteX168" fmla="*/ 103243 w 1605470"/>
              <a:gd name="connsiteY168" fmla="*/ 211375 h 6858000"/>
              <a:gd name="connsiteX169" fmla="*/ 94571 w 1605470"/>
              <a:gd name="connsiteY169" fmla="*/ 184179 h 6858000"/>
              <a:gd name="connsiteX170" fmla="*/ 13437 w 1605470"/>
              <a:gd name="connsiteY170" fmla="*/ 19287 h 6858000"/>
              <a:gd name="connsiteX171" fmla="*/ 0 w 1605470"/>
              <a:gd name="connsiteY171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44206 w 1605470"/>
              <a:gd name="connsiteY39" fmla="*/ 5641620 h 6858000"/>
              <a:gd name="connsiteX40" fmla="*/ 591557 w 1605470"/>
              <a:gd name="connsiteY40" fmla="*/ 5476393 h 6858000"/>
              <a:gd name="connsiteX41" fmla="*/ 622750 w 1605470"/>
              <a:gd name="connsiteY41" fmla="*/ 5396260 h 6858000"/>
              <a:gd name="connsiteX42" fmla="*/ 638731 w 1605470"/>
              <a:gd name="connsiteY42" fmla="*/ 5330009 h 6858000"/>
              <a:gd name="connsiteX43" fmla="*/ 672224 w 1605470"/>
              <a:gd name="connsiteY43" fmla="*/ 5273739 h 6858000"/>
              <a:gd name="connsiteX44" fmla="*/ 681823 w 1605470"/>
              <a:gd name="connsiteY44" fmla="*/ 5241779 h 6858000"/>
              <a:gd name="connsiteX45" fmla="*/ 693049 w 1605470"/>
              <a:gd name="connsiteY45" fmla="*/ 5225268 h 6858000"/>
              <a:gd name="connsiteX46" fmla="*/ 694069 w 1605470"/>
              <a:gd name="connsiteY46" fmla="*/ 5217684 h 6858000"/>
              <a:gd name="connsiteX47" fmla="*/ 701410 w 1605470"/>
              <a:gd name="connsiteY47" fmla="*/ 5193377 h 6858000"/>
              <a:gd name="connsiteX48" fmla="*/ 704713 w 1605470"/>
              <a:gd name="connsiteY48" fmla="*/ 5179288 h 6858000"/>
              <a:gd name="connsiteX49" fmla="*/ 705697 w 1605470"/>
              <a:gd name="connsiteY49" fmla="*/ 5173621 h 6858000"/>
              <a:gd name="connsiteX50" fmla="*/ 701331 w 1605470"/>
              <a:gd name="connsiteY50" fmla="*/ 5159961 h 6858000"/>
              <a:gd name="connsiteX51" fmla="*/ 708008 w 1605470"/>
              <a:gd name="connsiteY51" fmla="*/ 5144295 h 6858000"/>
              <a:gd name="connsiteX52" fmla="*/ 704941 w 1605470"/>
              <a:gd name="connsiteY52" fmla="*/ 5125185 h 6858000"/>
              <a:gd name="connsiteX53" fmla="*/ 711771 w 1605470"/>
              <a:gd name="connsiteY53" fmla="*/ 5121884 h 6858000"/>
              <a:gd name="connsiteX54" fmla="*/ 718807 w 1605470"/>
              <a:gd name="connsiteY54" fmla="*/ 5067850 h 6858000"/>
              <a:gd name="connsiteX55" fmla="*/ 721538 w 1605470"/>
              <a:gd name="connsiteY55" fmla="*/ 5060861 h 6858000"/>
              <a:gd name="connsiteX56" fmla="*/ 718242 w 1605470"/>
              <a:gd name="connsiteY56" fmla="*/ 5034192 h 6858000"/>
              <a:gd name="connsiteX57" fmla="*/ 719796 w 1605470"/>
              <a:gd name="connsiteY57" fmla="*/ 4993030 h 6858000"/>
              <a:gd name="connsiteX58" fmla="*/ 726705 w 1605470"/>
              <a:gd name="connsiteY58" fmla="*/ 4946844 h 6858000"/>
              <a:gd name="connsiteX59" fmla="*/ 722561 w 1605470"/>
              <a:gd name="connsiteY59" fmla="*/ 4932692 h 6858000"/>
              <a:gd name="connsiteX60" fmla="*/ 737964 w 1605470"/>
              <a:gd name="connsiteY60" fmla="*/ 4858827 h 6858000"/>
              <a:gd name="connsiteX61" fmla="*/ 732118 w 1605470"/>
              <a:gd name="connsiteY61" fmla="*/ 4801535 h 6858000"/>
              <a:gd name="connsiteX62" fmla="*/ 739787 w 1605470"/>
              <a:gd name="connsiteY62" fmla="*/ 4797794 h 6858000"/>
              <a:gd name="connsiteX63" fmla="*/ 741081 w 1605470"/>
              <a:gd name="connsiteY63" fmla="*/ 4784526 h 6858000"/>
              <a:gd name="connsiteX64" fmla="*/ 742865 w 1605470"/>
              <a:gd name="connsiteY64" fmla="*/ 4781211 h 6858000"/>
              <a:gd name="connsiteX65" fmla="*/ 751652 w 1605470"/>
              <a:gd name="connsiteY65" fmla="*/ 4761984 h 6858000"/>
              <a:gd name="connsiteX66" fmla="*/ 747700 w 1605470"/>
              <a:gd name="connsiteY66" fmla="*/ 4690749 h 6858000"/>
              <a:gd name="connsiteX67" fmla="*/ 743180 w 1605470"/>
              <a:gd name="connsiteY67" fmla="*/ 4584173 h 6858000"/>
              <a:gd name="connsiteX68" fmla="*/ 738263 w 1605470"/>
              <a:gd name="connsiteY68" fmla="*/ 4444346 h 6858000"/>
              <a:gd name="connsiteX69" fmla="*/ 734828 w 1605470"/>
              <a:gd name="connsiteY69" fmla="*/ 4375228 h 6858000"/>
              <a:gd name="connsiteX70" fmla="*/ 715481 w 1605470"/>
              <a:gd name="connsiteY70" fmla="*/ 4214165 h 6858000"/>
              <a:gd name="connsiteX71" fmla="*/ 719554 w 1605470"/>
              <a:gd name="connsiteY71" fmla="*/ 4090296 h 6858000"/>
              <a:gd name="connsiteX72" fmla="*/ 704810 w 1605470"/>
              <a:gd name="connsiteY72" fmla="*/ 4033999 h 6858000"/>
              <a:gd name="connsiteX73" fmla="*/ 705959 w 1605470"/>
              <a:gd name="connsiteY73" fmla="*/ 4031933 h 6858000"/>
              <a:gd name="connsiteX74" fmla="*/ 704535 w 1605470"/>
              <a:gd name="connsiteY74" fmla="*/ 4013953 h 6858000"/>
              <a:gd name="connsiteX75" fmla="*/ 700443 w 1605470"/>
              <a:gd name="connsiteY75" fmla="*/ 4010511 h 6858000"/>
              <a:gd name="connsiteX76" fmla="*/ 698282 w 1605470"/>
              <a:gd name="connsiteY76" fmla="*/ 3998331 h 6858000"/>
              <a:gd name="connsiteX77" fmla="*/ 690830 w 1605470"/>
              <a:gd name="connsiteY77" fmla="*/ 3974753 h 6858000"/>
              <a:gd name="connsiteX78" fmla="*/ 692428 w 1605470"/>
              <a:gd name="connsiteY78" fmla="*/ 3969950 h 6858000"/>
              <a:gd name="connsiteX79" fmla="*/ 685850 w 1605470"/>
              <a:gd name="connsiteY79" fmla="*/ 3933779 h 6858000"/>
              <a:gd name="connsiteX80" fmla="*/ 687181 w 1605470"/>
              <a:gd name="connsiteY80" fmla="*/ 3933093 h 6858000"/>
              <a:gd name="connsiteX81" fmla="*/ 691535 w 1605470"/>
              <a:gd name="connsiteY81" fmla="*/ 3922082 h 6858000"/>
              <a:gd name="connsiteX82" fmla="*/ 696613 w 1605470"/>
              <a:gd name="connsiteY82" fmla="*/ 3901461 h 6858000"/>
              <a:gd name="connsiteX83" fmla="*/ 719207 w 1605470"/>
              <a:gd name="connsiteY83" fmla="*/ 3813873 h 6858000"/>
              <a:gd name="connsiteX84" fmla="*/ 718632 w 1605470"/>
              <a:gd name="connsiteY84" fmla="*/ 3806161 h 6858000"/>
              <a:gd name="connsiteX85" fmla="*/ 718939 w 1605470"/>
              <a:gd name="connsiteY85" fmla="*/ 3805957 h 6858000"/>
              <a:gd name="connsiteX86" fmla="*/ 718966 w 1605470"/>
              <a:gd name="connsiteY86" fmla="*/ 3797724 h 6858000"/>
              <a:gd name="connsiteX87" fmla="*/ 717581 w 1605470"/>
              <a:gd name="connsiteY87" fmla="*/ 3792098 h 6858000"/>
              <a:gd name="connsiteX88" fmla="*/ 716465 w 1605470"/>
              <a:gd name="connsiteY88" fmla="*/ 3777135 h 6858000"/>
              <a:gd name="connsiteX89" fmla="*/ 718198 w 1605470"/>
              <a:gd name="connsiteY89" fmla="*/ 3771656 h 6858000"/>
              <a:gd name="connsiteX90" fmla="*/ 721941 w 1605470"/>
              <a:gd name="connsiteY90" fmla="*/ 3769007 h 6858000"/>
              <a:gd name="connsiteX91" fmla="*/ 721407 w 1605470"/>
              <a:gd name="connsiteY91" fmla="*/ 3767709 h 6858000"/>
              <a:gd name="connsiteX92" fmla="*/ 730103 w 1605470"/>
              <a:gd name="connsiteY92" fmla="*/ 3738082 h 6858000"/>
              <a:gd name="connsiteX93" fmla="*/ 737449 w 1605470"/>
              <a:gd name="connsiteY93" fmla="*/ 3673397 h 6858000"/>
              <a:gd name="connsiteX94" fmla="*/ 736745 w 1605470"/>
              <a:gd name="connsiteY94" fmla="*/ 3637109 h 6858000"/>
              <a:gd name="connsiteX95" fmla="*/ 740188 w 1605470"/>
              <a:gd name="connsiteY95" fmla="*/ 3536883 h 6858000"/>
              <a:gd name="connsiteX96" fmla="*/ 747726 w 1605470"/>
              <a:gd name="connsiteY96" fmla="*/ 3435652 h 6858000"/>
              <a:gd name="connsiteX97" fmla="*/ 774383 w 1605470"/>
              <a:gd name="connsiteY97" fmla="*/ 3381564 h 6858000"/>
              <a:gd name="connsiteX98" fmla="*/ 774870 w 1605470"/>
              <a:gd name="connsiteY98" fmla="*/ 3375761 h 6858000"/>
              <a:gd name="connsiteX99" fmla="*/ 770510 w 1605470"/>
              <a:gd name="connsiteY99" fmla="*/ 3361844 h 6858000"/>
              <a:gd name="connsiteX100" fmla="*/ 767933 w 1605470"/>
              <a:gd name="connsiteY100" fmla="*/ 3356929 h 6858000"/>
              <a:gd name="connsiteX101" fmla="*/ 766158 w 1605470"/>
              <a:gd name="connsiteY101" fmla="*/ 3349058 h 6858000"/>
              <a:gd name="connsiteX102" fmla="*/ 766414 w 1605470"/>
              <a:gd name="connsiteY102" fmla="*/ 3348763 h 6858000"/>
              <a:gd name="connsiteX103" fmla="*/ 764166 w 1605470"/>
              <a:gd name="connsiteY103" fmla="*/ 3341588 h 6858000"/>
              <a:gd name="connsiteX104" fmla="*/ 749397 w 1605470"/>
              <a:gd name="connsiteY104" fmla="*/ 3307769 h 6858000"/>
              <a:gd name="connsiteX105" fmla="*/ 766960 w 1605470"/>
              <a:gd name="connsiteY105" fmla="*/ 3250522 h 6858000"/>
              <a:gd name="connsiteX106" fmla="*/ 767385 w 1605470"/>
              <a:gd name="connsiteY106" fmla="*/ 3229163 h 6858000"/>
              <a:gd name="connsiteX107" fmla="*/ 769208 w 1605470"/>
              <a:gd name="connsiteY107" fmla="*/ 3217217 h 6858000"/>
              <a:gd name="connsiteX108" fmla="*/ 770350 w 1605470"/>
              <a:gd name="connsiteY108" fmla="*/ 3216125 h 6858000"/>
              <a:gd name="connsiteX109" fmla="*/ 756043 w 1605470"/>
              <a:gd name="connsiteY109" fmla="*/ 3183755 h 6858000"/>
              <a:gd name="connsiteX110" fmla="*/ 756544 w 1605470"/>
              <a:gd name="connsiteY110" fmla="*/ 3178642 h 6858000"/>
              <a:gd name="connsiteX111" fmla="*/ 744144 w 1605470"/>
              <a:gd name="connsiteY111" fmla="*/ 3158586 h 6858000"/>
              <a:gd name="connsiteX112" fmla="*/ 739378 w 1605470"/>
              <a:gd name="connsiteY112" fmla="*/ 3147669 h 6858000"/>
              <a:gd name="connsiteX113" fmla="*/ 734648 w 1605470"/>
              <a:gd name="connsiteY113" fmla="*/ 3145733 h 6858000"/>
              <a:gd name="connsiteX114" fmla="*/ 729329 w 1605470"/>
              <a:gd name="connsiteY114" fmla="*/ 3129034 h 6858000"/>
              <a:gd name="connsiteX115" fmla="*/ 729994 w 1605470"/>
              <a:gd name="connsiteY115" fmla="*/ 3126682 h 6858000"/>
              <a:gd name="connsiteX116" fmla="*/ 720862 w 1605470"/>
              <a:gd name="connsiteY116" fmla="*/ 3114519 h 6858000"/>
              <a:gd name="connsiteX117" fmla="*/ 707471 w 1605470"/>
              <a:gd name="connsiteY117" fmla="*/ 3106272 h 6858000"/>
              <a:gd name="connsiteX118" fmla="*/ 680201 w 1605470"/>
              <a:gd name="connsiteY118" fmla="*/ 2958185 h 6858000"/>
              <a:gd name="connsiteX119" fmla="*/ 622815 w 1605470"/>
              <a:gd name="connsiteY119" fmla="*/ 2762989 h 6858000"/>
              <a:gd name="connsiteX120" fmla="*/ 571733 w 1605470"/>
              <a:gd name="connsiteY120" fmla="*/ 2554718 h 6858000"/>
              <a:gd name="connsiteX121" fmla="*/ 551827 w 1605470"/>
              <a:gd name="connsiteY121" fmla="*/ 2485734 h 6858000"/>
              <a:gd name="connsiteX122" fmla="*/ 542550 w 1605470"/>
              <a:gd name="connsiteY122" fmla="*/ 2447068 h 6858000"/>
              <a:gd name="connsiteX123" fmla="*/ 529511 w 1605470"/>
              <a:gd name="connsiteY123" fmla="*/ 2425819 h 6858000"/>
              <a:gd name="connsiteX124" fmla="*/ 528878 w 1605470"/>
              <a:gd name="connsiteY124" fmla="*/ 2408971 h 6858000"/>
              <a:gd name="connsiteX125" fmla="*/ 535510 w 1605470"/>
              <a:gd name="connsiteY125" fmla="*/ 2402874 h 6858000"/>
              <a:gd name="connsiteX126" fmla="*/ 538122 w 1605470"/>
              <a:gd name="connsiteY126" fmla="*/ 2381443 h 6858000"/>
              <a:gd name="connsiteX127" fmla="*/ 514451 w 1605470"/>
              <a:gd name="connsiteY127" fmla="*/ 2261920 h 6858000"/>
              <a:gd name="connsiteX128" fmla="*/ 504338 w 1605470"/>
              <a:gd name="connsiteY128" fmla="*/ 2195378 h 6858000"/>
              <a:gd name="connsiteX129" fmla="*/ 488555 w 1605470"/>
              <a:gd name="connsiteY129" fmla="*/ 2155135 h 6858000"/>
              <a:gd name="connsiteX130" fmla="*/ 486013 w 1605470"/>
              <a:gd name="connsiteY130" fmla="*/ 2118008 h 6858000"/>
              <a:gd name="connsiteX131" fmla="*/ 487006 w 1605470"/>
              <a:gd name="connsiteY131" fmla="*/ 2050531 h 6858000"/>
              <a:gd name="connsiteX132" fmla="*/ 478812 w 1605470"/>
              <a:gd name="connsiteY132" fmla="*/ 1963269 h 6858000"/>
              <a:gd name="connsiteX133" fmla="*/ 459990 w 1605470"/>
              <a:gd name="connsiteY133" fmla="*/ 1906352 h 6858000"/>
              <a:gd name="connsiteX134" fmla="*/ 436547 w 1605470"/>
              <a:gd name="connsiteY134" fmla="*/ 1861531 h 6858000"/>
              <a:gd name="connsiteX135" fmla="*/ 390346 w 1605470"/>
              <a:gd name="connsiteY135" fmla="*/ 1732919 h 6858000"/>
              <a:gd name="connsiteX136" fmla="*/ 362657 w 1605470"/>
              <a:gd name="connsiteY136" fmla="*/ 1663540 h 6858000"/>
              <a:gd name="connsiteX137" fmla="*/ 361783 w 1605470"/>
              <a:gd name="connsiteY137" fmla="*/ 1615777 h 6858000"/>
              <a:gd name="connsiteX138" fmla="*/ 342578 w 1605470"/>
              <a:gd name="connsiteY138" fmla="*/ 1563678 h 6858000"/>
              <a:gd name="connsiteX139" fmla="*/ 355658 w 1605470"/>
              <a:gd name="connsiteY139" fmla="*/ 1519474 h 6858000"/>
              <a:gd name="connsiteX140" fmla="*/ 348400 w 1605470"/>
              <a:gd name="connsiteY140" fmla="*/ 1477995 h 6858000"/>
              <a:gd name="connsiteX141" fmla="*/ 334485 w 1605470"/>
              <a:gd name="connsiteY141" fmla="*/ 1373769 h 6858000"/>
              <a:gd name="connsiteX142" fmla="*/ 342792 w 1605470"/>
              <a:gd name="connsiteY142" fmla="*/ 1307086 h 6858000"/>
              <a:gd name="connsiteX143" fmla="*/ 343980 w 1605470"/>
              <a:gd name="connsiteY143" fmla="*/ 1189033 h 6858000"/>
              <a:gd name="connsiteX144" fmla="*/ 348665 w 1605470"/>
              <a:gd name="connsiteY144" fmla="*/ 1168288 h 6858000"/>
              <a:gd name="connsiteX145" fmla="*/ 340947 w 1605470"/>
              <a:gd name="connsiteY145" fmla="*/ 1142577 h 6858000"/>
              <a:gd name="connsiteX146" fmla="*/ 330253 w 1605470"/>
              <a:gd name="connsiteY146" fmla="*/ 1088484 h 6858000"/>
              <a:gd name="connsiteX147" fmla="*/ 318989 w 1605470"/>
              <a:gd name="connsiteY147" fmla="*/ 1016103 h 6858000"/>
              <a:gd name="connsiteX148" fmla="*/ 320445 w 1605470"/>
              <a:gd name="connsiteY148" fmla="*/ 932283 h 6858000"/>
              <a:gd name="connsiteX149" fmla="*/ 322681 w 1605470"/>
              <a:gd name="connsiteY149" fmla="*/ 915925 h 6858000"/>
              <a:gd name="connsiteX150" fmla="*/ 315310 w 1605470"/>
              <a:gd name="connsiteY150" fmla="*/ 896999 h 6858000"/>
              <a:gd name="connsiteX151" fmla="*/ 284718 w 1605470"/>
              <a:gd name="connsiteY151" fmla="*/ 821517 h 6858000"/>
              <a:gd name="connsiteX152" fmla="*/ 263668 w 1605470"/>
              <a:gd name="connsiteY152" fmla="*/ 751353 h 6858000"/>
              <a:gd name="connsiteX153" fmla="*/ 263226 w 1605470"/>
              <a:gd name="connsiteY153" fmla="*/ 721230 h 6858000"/>
              <a:gd name="connsiteX154" fmla="*/ 248897 w 1605470"/>
              <a:gd name="connsiteY154" fmla="*/ 681659 h 6858000"/>
              <a:gd name="connsiteX155" fmla="*/ 234316 w 1605470"/>
              <a:gd name="connsiteY155" fmla="*/ 635218 h 6858000"/>
              <a:gd name="connsiteX156" fmla="*/ 239327 w 1605470"/>
              <a:gd name="connsiteY156" fmla="*/ 613763 h 6858000"/>
              <a:gd name="connsiteX157" fmla="*/ 225269 w 1605470"/>
              <a:gd name="connsiteY157" fmla="*/ 598582 h 6858000"/>
              <a:gd name="connsiteX158" fmla="*/ 224950 w 1605470"/>
              <a:gd name="connsiteY158" fmla="*/ 576846 h 6858000"/>
              <a:gd name="connsiteX159" fmla="*/ 204576 w 1605470"/>
              <a:gd name="connsiteY159" fmla="*/ 530055 h 6858000"/>
              <a:gd name="connsiteX160" fmla="*/ 219064 w 1605470"/>
              <a:gd name="connsiteY160" fmla="*/ 469651 h 6858000"/>
              <a:gd name="connsiteX161" fmla="*/ 195012 w 1605470"/>
              <a:gd name="connsiteY161" fmla="*/ 448559 h 6858000"/>
              <a:gd name="connsiteX162" fmla="*/ 201434 w 1605470"/>
              <a:gd name="connsiteY162" fmla="*/ 441529 h 6858000"/>
              <a:gd name="connsiteX163" fmla="*/ 200655 w 1605470"/>
              <a:gd name="connsiteY163" fmla="*/ 428927 h 6858000"/>
              <a:gd name="connsiteX164" fmla="*/ 190059 w 1605470"/>
              <a:gd name="connsiteY164" fmla="*/ 430161 h 6858000"/>
              <a:gd name="connsiteX165" fmla="*/ 167079 w 1605470"/>
              <a:gd name="connsiteY165" fmla="*/ 367211 h 6858000"/>
              <a:gd name="connsiteX166" fmla="*/ 124571 w 1605470"/>
              <a:gd name="connsiteY166" fmla="*/ 302178 h 6858000"/>
              <a:gd name="connsiteX167" fmla="*/ 103243 w 1605470"/>
              <a:gd name="connsiteY167" fmla="*/ 211375 h 6858000"/>
              <a:gd name="connsiteX168" fmla="*/ 94571 w 1605470"/>
              <a:gd name="connsiteY168" fmla="*/ 184179 h 6858000"/>
              <a:gd name="connsiteX169" fmla="*/ 13437 w 1605470"/>
              <a:gd name="connsiteY169" fmla="*/ 19287 h 6858000"/>
              <a:gd name="connsiteX170" fmla="*/ 0 w 1605470"/>
              <a:gd name="connsiteY170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31653 w 1605470"/>
              <a:gd name="connsiteY38" fmla="*/ 5604904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74383 w 1605470"/>
              <a:gd name="connsiteY96" fmla="*/ 3381564 h 6858000"/>
              <a:gd name="connsiteX97" fmla="*/ 774870 w 1605470"/>
              <a:gd name="connsiteY97" fmla="*/ 3375761 h 6858000"/>
              <a:gd name="connsiteX98" fmla="*/ 770510 w 1605470"/>
              <a:gd name="connsiteY98" fmla="*/ 3361844 h 6858000"/>
              <a:gd name="connsiteX99" fmla="*/ 767933 w 1605470"/>
              <a:gd name="connsiteY99" fmla="*/ 3356929 h 6858000"/>
              <a:gd name="connsiteX100" fmla="*/ 766158 w 1605470"/>
              <a:gd name="connsiteY100" fmla="*/ 3349058 h 6858000"/>
              <a:gd name="connsiteX101" fmla="*/ 766414 w 1605470"/>
              <a:gd name="connsiteY101" fmla="*/ 3348763 h 6858000"/>
              <a:gd name="connsiteX102" fmla="*/ 764166 w 1605470"/>
              <a:gd name="connsiteY102" fmla="*/ 3341588 h 6858000"/>
              <a:gd name="connsiteX103" fmla="*/ 749397 w 1605470"/>
              <a:gd name="connsiteY103" fmla="*/ 3307769 h 6858000"/>
              <a:gd name="connsiteX104" fmla="*/ 766960 w 1605470"/>
              <a:gd name="connsiteY104" fmla="*/ 3250522 h 6858000"/>
              <a:gd name="connsiteX105" fmla="*/ 767385 w 1605470"/>
              <a:gd name="connsiteY105" fmla="*/ 3229163 h 6858000"/>
              <a:gd name="connsiteX106" fmla="*/ 769208 w 1605470"/>
              <a:gd name="connsiteY106" fmla="*/ 3217217 h 6858000"/>
              <a:gd name="connsiteX107" fmla="*/ 770350 w 1605470"/>
              <a:gd name="connsiteY107" fmla="*/ 3216125 h 6858000"/>
              <a:gd name="connsiteX108" fmla="*/ 756043 w 1605470"/>
              <a:gd name="connsiteY108" fmla="*/ 3183755 h 6858000"/>
              <a:gd name="connsiteX109" fmla="*/ 756544 w 1605470"/>
              <a:gd name="connsiteY109" fmla="*/ 3178642 h 6858000"/>
              <a:gd name="connsiteX110" fmla="*/ 744144 w 1605470"/>
              <a:gd name="connsiteY110" fmla="*/ 3158586 h 6858000"/>
              <a:gd name="connsiteX111" fmla="*/ 739378 w 1605470"/>
              <a:gd name="connsiteY111" fmla="*/ 3147669 h 6858000"/>
              <a:gd name="connsiteX112" fmla="*/ 734648 w 1605470"/>
              <a:gd name="connsiteY112" fmla="*/ 3145733 h 6858000"/>
              <a:gd name="connsiteX113" fmla="*/ 729329 w 1605470"/>
              <a:gd name="connsiteY113" fmla="*/ 3129034 h 6858000"/>
              <a:gd name="connsiteX114" fmla="*/ 729994 w 1605470"/>
              <a:gd name="connsiteY114" fmla="*/ 3126682 h 6858000"/>
              <a:gd name="connsiteX115" fmla="*/ 720862 w 1605470"/>
              <a:gd name="connsiteY115" fmla="*/ 3114519 h 6858000"/>
              <a:gd name="connsiteX116" fmla="*/ 707471 w 1605470"/>
              <a:gd name="connsiteY116" fmla="*/ 3106272 h 6858000"/>
              <a:gd name="connsiteX117" fmla="*/ 680201 w 1605470"/>
              <a:gd name="connsiteY117" fmla="*/ 2958185 h 6858000"/>
              <a:gd name="connsiteX118" fmla="*/ 622815 w 1605470"/>
              <a:gd name="connsiteY118" fmla="*/ 2762989 h 6858000"/>
              <a:gd name="connsiteX119" fmla="*/ 571733 w 1605470"/>
              <a:gd name="connsiteY119" fmla="*/ 2554718 h 6858000"/>
              <a:gd name="connsiteX120" fmla="*/ 551827 w 1605470"/>
              <a:gd name="connsiteY120" fmla="*/ 2485734 h 6858000"/>
              <a:gd name="connsiteX121" fmla="*/ 542550 w 1605470"/>
              <a:gd name="connsiteY121" fmla="*/ 2447068 h 6858000"/>
              <a:gd name="connsiteX122" fmla="*/ 529511 w 1605470"/>
              <a:gd name="connsiteY122" fmla="*/ 2425819 h 6858000"/>
              <a:gd name="connsiteX123" fmla="*/ 528878 w 1605470"/>
              <a:gd name="connsiteY123" fmla="*/ 2408971 h 6858000"/>
              <a:gd name="connsiteX124" fmla="*/ 535510 w 1605470"/>
              <a:gd name="connsiteY124" fmla="*/ 2402874 h 6858000"/>
              <a:gd name="connsiteX125" fmla="*/ 538122 w 1605470"/>
              <a:gd name="connsiteY125" fmla="*/ 2381443 h 6858000"/>
              <a:gd name="connsiteX126" fmla="*/ 514451 w 1605470"/>
              <a:gd name="connsiteY126" fmla="*/ 2261920 h 6858000"/>
              <a:gd name="connsiteX127" fmla="*/ 504338 w 1605470"/>
              <a:gd name="connsiteY127" fmla="*/ 2195378 h 6858000"/>
              <a:gd name="connsiteX128" fmla="*/ 488555 w 1605470"/>
              <a:gd name="connsiteY128" fmla="*/ 2155135 h 6858000"/>
              <a:gd name="connsiteX129" fmla="*/ 486013 w 1605470"/>
              <a:gd name="connsiteY129" fmla="*/ 2118008 h 6858000"/>
              <a:gd name="connsiteX130" fmla="*/ 487006 w 1605470"/>
              <a:gd name="connsiteY130" fmla="*/ 2050531 h 6858000"/>
              <a:gd name="connsiteX131" fmla="*/ 478812 w 1605470"/>
              <a:gd name="connsiteY131" fmla="*/ 1963269 h 6858000"/>
              <a:gd name="connsiteX132" fmla="*/ 459990 w 1605470"/>
              <a:gd name="connsiteY132" fmla="*/ 1906352 h 6858000"/>
              <a:gd name="connsiteX133" fmla="*/ 436547 w 1605470"/>
              <a:gd name="connsiteY133" fmla="*/ 1861531 h 6858000"/>
              <a:gd name="connsiteX134" fmla="*/ 390346 w 1605470"/>
              <a:gd name="connsiteY134" fmla="*/ 1732919 h 6858000"/>
              <a:gd name="connsiteX135" fmla="*/ 362657 w 1605470"/>
              <a:gd name="connsiteY135" fmla="*/ 1663540 h 6858000"/>
              <a:gd name="connsiteX136" fmla="*/ 361783 w 1605470"/>
              <a:gd name="connsiteY136" fmla="*/ 1615777 h 6858000"/>
              <a:gd name="connsiteX137" fmla="*/ 342578 w 1605470"/>
              <a:gd name="connsiteY137" fmla="*/ 1563678 h 6858000"/>
              <a:gd name="connsiteX138" fmla="*/ 355658 w 1605470"/>
              <a:gd name="connsiteY138" fmla="*/ 1519474 h 6858000"/>
              <a:gd name="connsiteX139" fmla="*/ 348400 w 1605470"/>
              <a:gd name="connsiteY139" fmla="*/ 1477995 h 6858000"/>
              <a:gd name="connsiteX140" fmla="*/ 334485 w 1605470"/>
              <a:gd name="connsiteY140" fmla="*/ 1373769 h 6858000"/>
              <a:gd name="connsiteX141" fmla="*/ 342792 w 1605470"/>
              <a:gd name="connsiteY141" fmla="*/ 1307086 h 6858000"/>
              <a:gd name="connsiteX142" fmla="*/ 343980 w 1605470"/>
              <a:gd name="connsiteY142" fmla="*/ 1189033 h 6858000"/>
              <a:gd name="connsiteX143" fmla="*/ 348665 w 1605470"/>
              <a:gd name="connsiteY143" fmla="*/ 1168288 h 6858000"/>
              <a:gd name="connsiteX144" fmla="*/ 340947 w 1605470"/>
              <a:gd name="connsiteY144" fmla="*/ 1142577 h 6858000"/>
              <a:gd name="connsiteX145" fmla="*/ 330253 w 1605470"/>
              <a:gd name="connsiteY145" fmla="*/ 1088484 h 6858000"/>
              <a:gd name="connsiteX146" fmla="*/ 318989 w 1605470"/>
              <a:gd name="connsiteY146" fmla="*/ 1016103 h 6858000"/>
              <a:gd name="connsiteX147" fmla="*/ 320445 w 1605470"/>
              <a:gd name="connsiteY147" fmla="*/ 932283 h 6858000"/>
              <a:gd name="connsiteX148" fmla="*/ 322681 w 1605470"/>
              <a:gd name="connsiteY148" fmla="*/ 915925 h 6858000"/>
              <a:gd name="connsiteX149" fmla="*/ 315310 w 1605470"/>
              <a:gd name="connsiteY149" fmla="*/ 896999 h 6858000"/>
              <a:gd name="connsiteX150" fmla="*/ 284718 w 1605470"/>
              <a:gd name="connsiteY150" fmla="*/ 821517 h 6858000"/>
              <a:gd name="connsiteX151" fmla="*/ 263668 w 1605470"/>
              <a:gd name="connsiteY151" fmla="*/ 751353 h 6858000"/>
              <a:gd name="connsiteX152" fmla="*/ 263226 w 1605470"/>
              <a:gd name="connsiteY152" fmla="*/ 721230 h 6858000"/>
              <a:gd name="connsiteX153" fmla="*/ 248897 w 1605470"/>
              <a:gd name="connsiteY153" fmla="*/ 681659 h 6858000"/>
              <a:gd name="connsiteX154" fmla="*/ 234316 w 1605470"/>
              <a:gd name="connsiteY154" fmla="*/ 635218 h 6858000"/>
              <a:gd name="connsiteX155" fmla="*/ 239327 w 1605470"/>
              <a:gd name="connsiteY155" fmla="*/ 613763 h 6858000"/>
              <a:gd name="connsiteX156" fmla="*/ 225269 w 1605470"/>
              <a:gd name="connsiteY156" fmla="*/ 598582 h 6858000"/>
              <a:gd name="connsiteX157" fmla="*/ 224950 w 1605470"/>
              <a:gd name="connsiteY157" fmla="*/ 576846 h 6858000"/>
              <a:gd name="connsiteX158" fmla="*/ 204576 w 1605470"/>
              <a:gd name="connsiteY158" fmla="*/ 530055 h 6858000"/>
              <a:gd name="connsiteX159" fmla="*/ 219064 w 1605470"/>
              <a:gd name="connsiteY159" fmla="*/ 469651 h 6858000"/>
              <a:gd name="connsiteX160" fmla="*/ 195012 w 1605470"/>
              <a:gd name="connsiteY160" fmla="*/ 448559 h 6858000"/>
              <a:gd name="connsiteX161" fmla="*/ 201434 w 1605470"/>
              <a:gd name="connsiteY161" fmla="*/ 441529 h 6858000"/>
              <a:gd name="connsiteX162" fmla="*/ 200655 w 1605470"/>
              <a:gd name="connsiteY162" fmla="*/ 428927 h 6858000"/>
              <a:gd name="connsiteX163" fmla="*/ 190059 w 1605470"/>
              <a:gd name="connsiteY163" fmla="*/ 430161 h 6858000"/>
              <a:gd name="connsiteX164" fmla="*/ 167079 w 1605470"/>
              <a:gd name="connsiteY164" fmla="*/ 367211 h 6858000"/>
              <a:gd name="connsiteX165" fmla="*/ 124571 w 1605470"/>
              <a:gd name="connsiteY165" fmla="*/ 302178 h 6858000"/>
              <a:gd name="connsiteX166" fmla="*/ 103243 w 1605470"/>
              <a:gd name="connsiteY166" fmla="*/ 211375 h 6858000"/>
              <a:gd name="connsiteX167" fmla="*/ 94571 w 1605470"/>
              <a:gd name="connsiteY167" fmla="*/ 184179 h 6858000"/>
              <a:gd name="connsiteX168" fmla="*/ 13437 w 1605470"/>
              <a:gd name="connsiteY168" fmla="*/ 19287 h 6858000"/>
              <a:gd name="connsiteX169" fmla="*/ 0 w 1605470"/>
              <a:gd name="connsiteY169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3992 w 1605470"/>
              <a:gd name="connsiteY37" fmla="*/ 5619557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74383 w 1605470"/>
              <a:gd name="connsiteY96" fmla="*/ 3381564 h 6858000"/>
              <a:gd name="connsiteX97" fmla="*/ 774870 w 1605470"/>
              <a:gd name="connsiteY97" fmla="*/ 3375761 h 6858000"/>
              <a:gd name="connsiteX98" fmla="*/ 770510 w 1605470"/>
              <a:gd name="connsiteY98" fmla="*/ 3361844 h 6858000"/>
              <a:gd name="connsiteX99" fmla="*/ 767933 w 1605470"/>
              <a:gd name="connsiteY99" fmla="*/ 3356929 h 6858000"/>
              <a:gd name="connsiteX100" fmla="*/ 766158 w 1605470"/>
              <a:gd name="connsiteY100" fmla="*/ 3349058 h 6858000"/>
              <a:gd name="connsiteX101" fmla="*/ 766414 w 1605470"/>
              <a:gd name="connsiteY101" fmla="*/ 3348763 h 6858000"/>
              <a:gd name="connsiteX102" fmla="*/ 764166 w 1605470"/>
              <a:gd name="connsiteY102" fmla="*/ 3341588 h 6858000"/>
              <a:gd name="connsiteX103" fmla="*/ 749397 w 1605470"/>
              <a:gd name="connsiteY103" fmla="*/ 3307769 h 6858000"/>
              <a:gd name="connsiteX104" fmla="*/ 766960 w 1605470"/>
              <a:gd name="connsiteY104" fmla="*/ 3250522 h 6858000"/>
              <a:gd name="connsiteX105" fmla="*/ 767385 w 1605470"/>
              <a:gd name="connsiteY105" fmla="*/ 3229163 h 6858000"/>
              <a:gd name="connsiteX106" fmla="*/ 769208 w 1605470"/>
              <a:gd name="connsiteY106" fmla="*/ 3217217 h 6858000"/>
              <a:gd name="connsiteX107" fmla="*/ 770350 w 1605470"/>
              <a:gd name="connsiteY107" fmla="*/ 3216125 h 6858000"/>
              <a:gd name="connsiteX108" fmla="*/ 756043 w 1605470"/>
              <a:gd name="connsiteY108" fmla="*/ 3183755 h 6858000"/>
              <a:gd name="connsiteX109" fmla="*/ 756544 w 1605470"/>
              <a:gd name="connsiteY109" fmla="*/ 3178642 h 6858000"/>
              <a:gd name="connsiteX110" fmla="*/ 744144 w 1605470"/>
              <a:gd name="connsiteY110" fmla="*/ 3158586 h 6858000"/>
              <a:gd name="connsiteX111" fmla="*/ 739378 w 1605470"/>
              <a:gd name="connsiteY111" fmla="*/ 3147669 h 6858000"/>
              <a:gd name="connsiteX112" fmla="*/ 734648 w 1605470"/>
              <a:gd name="connsiteY112" fmla="*/ 3145733 h 6858000"/>
              <a:gd name="connsiteX113" fmla="*/ 729329 w 1605470"/>
              <a:gd name="connsiteY113" fmla="*/ 3129034 h 6858000"/>
              <a:gd name="connsiteX114" fmla="*/ 729994 w 1605470"/>
              <a:gd name="connsiteY114" fmla="*/ 3126682 h 6858000"/>
              <a:gd name="connsiteX115" fmla="*/ 720862 w 1605470"/>
              <a:gd name="connsiteY115" fmla="*/ 3114519 h 6858000"/>
              <a:gd name="connsiteX116" fmla="*/ 707471 w 1605470"/>
              <a:gd name="connsiteY116" fmla="*/ 3106272 h 6858000"/>
              <a:gd name="connsiteX117" fmla="*/ 680201 w 1605470"/>
              <a:gd name="connsiteY117" fmla="*/ 2958185 h 6858000"/>
              <a:gd name="connsiteX118" fmla="*/ 622815 w 1605470"/>
              <a:gd name="connsiteY118" fmla="*/ 2762989 h 6858000"/>
              <a:gd name="connsiteX119" fmla="*/ 571733 w 1605470"/>
              <a:gd name="connsiteY119" fmla="*/ 2554718 h 6858000"/>
              <a:gd name="connsiteX120" fmla="*/ 551827 w 1605470"/>
              <a:gd name="connsiteY120" fmla="*/ 2485734 h 6858000"/>
              <a:gd name="connsiteX121" fmla="*/ 542550 w 1605470"/>
              <a:gd name="connsiteY121" fmla="*/ 2447068 h 6858000"/>
              <a:gd name="connsiteX122" fmla="*/ 529511 w 1605470"/>
              <a:gd name="connsiteY122" fmla="*/ 2425819 h 6858000"/>
              <a:gd name="connsiteX123" fmla="*/ 528878 w 1605470"/>
              <a:gd name="connsiteY123" fmla="*/ 2408971 h 6858000"/>
              <a:gd name="connsiteX124" fmla="*/ 535510 w 1605470"/>
              <a:gd name="connsiteY124" fmla="*/ 2402874 h 6858000"/>
              <a:gd name="connsiteX125" fmla="*/ 538122 w 1605470"/>
              <a:gd name="connsiteY125" fmla="*/ 2381443 h 6858000"/>
              <a:gd name="connsiteX126" fmla="*/ 514451 w 1605470"/>
              <a:gd name="connsiteY126" fmla="*/ 2261920 h 6858000"/>
              <a:gd name="connsiteX127" fmla="*/ 504338 w 1605470"/>
              <a:gd name="connsiteY127" fmla="*/ 2195378 h 6858000"/>
              <a:gd name="connsiteX128" fmla="*/ 488555 w 1605470"/>
              <a:gd name="connsiteY128" fmla="*/ 2155135 h 6858000"/>
              <a:gd name="connsiteX129" fmla="*/ 486013 w 1605470"/>
              <a:gd name="connsiteY129" fmla="*/ 2118008 h 6858000"/>
              <a:gd name="connsiteX130" fmla="*/ 487006 w 1605470"/>
              <a:gd name="connsiteY130" fmla="*/ 2050531 h 6858000"/>
              <a:gd name="connsiteX131" fmla="*/ 478812 w 1605470"/>
              <a:gd name="connsiteY131" fmla="*/ 1963269 h 6858000"/>
              <a:gd name="connsiteX132" fmla="*/ 459990 w 1605470"/>
              <a:gd name="connsiteY132" fmla="*/ 1906352 h 6858000"/>
              <a:gd name="connsiteX133" fmla="*/ 436547 w 1605470"/>
              <a:gd name="connsiteY133" fmla="*/ 1861531 h 6858000"/>
              <a:gd name="connsiteX134" fmla="*/ 390346 w 1605470"/>
              <a:gd name="connsiteY134" fmla="*/ 1732919 h 6858000"/>
              <a:gd name="connsiteX135" fmla="*/ 362657 w 1605470"/>
              <a:gd name="connsiteY135" fmla="*/ 1663540 h 6858000"/>
              <a:gd name="connsiteX136" fmla="*/ 361783 w 1605470"/>
              <a:gd name="connsiteY136" fmla="*/ 1615777 h 6858000"/>
              <a:gd name="connsiteX137" fmla="*/ 342578 w 1605470"/>
              <a:gd name="connsiteY137" fmla="*/ 1563678 h 6858000"/>
              <a:gd name="connsiteX138" fmla="*/ 355658 w 1605470"/>
              <a:gd name="connsiteY138" fmla="*/ 1519474 h 6858000"/>
              <a:gd name="connsiteX139" fmla="*/ 348400 w 1605470"/>
              <a:gd name="connsiteY139" fmla="*/ 1477995 h 6858000"/>
              <a:gd name="connsiteX140" fmla="*/ 334485 w 1605470"/>
              <a:gd name="connsiteY140" fmla="*/ 1373769 h 6858000"/>
              <a:gd name="connsiteX141" fmla="*/ 342792 w 1605470"/>
              <a:gd name="connsiteY141" fmla="*/ 1307086 h 6858000"/>
              <a:gd name="connsiteX142" fmla="*/ 343980 w 1605470"/>
              <a:gd name="connsiteY142" fmla="*/ 1189033 h 6858000"/>
              <a:gd name="connsiteX143" fmla="*/ 348665 w 1605470"/>
              <a:gd name="connsiteY143" fmla="*/ 1168288 h 6858000"/>
              <a:gd name="connsiteX144" fmla="*/ 340947 w 1605470"/>
              <a:gd name="connsiteY144" fmla="*/ 1142577 h 6858000"/>
              <a:gd name="connsiteX145" fmla="*/ 330253 w 1605470"/>
              <a:gd name="connsiteY145" fmla="*/ 1088484 h 6858000"/>
              <a:gd name="connsiteX146" fmla="*/ 318989 w 1605470"/>
              <a:gd name="connsiteY146" fmla="*/ 1016103 h 6858000"/>
              <a:gd name="connsiteX147" fmla="*/ 320445 w 1605470"/>
              <a:gd name="connsiteY147" fmla="*/ 932283 h 6858000"/>
              <a:gd name="connsiteX148" fmla="*/ 322681 w 1605470"/>
              <a:gd name="connsiteY148" fmla="*/ 915925 h 6858000"/>
              <a:gd name="connsiteX149" fmla="*/ 315310 w 1605470"/>
              <a:gd name="connsiteY149" fmla="*/ 896999 h 6858000"/>
              <a:gd name="connsiteX150" fmla="*/ 284718 w 1605470"/>
              <a:gd name="connsiteY150" fmla="*/ 821517 h 6858000"/>
              <a:gd name="connsiteX151" fmla="*/ 263668 w 1605470"/>
              <a:gd name="connsiteY151" fmla="*/ 751353 h 6858000"/>
              <a:gd name="connsiteX152" fmla="*/ 263226 w 1605470"/>
              <a:gd name="connsiteY152" fmla="*/ 721230 h 6858000"/>
              <a:gd name="connsiteX153" fmla="*/ 248897 w 1605470"/>
              <a:gd name="connsiteY153" fmla="*/ 681659 h 6858000"/>
              <a:gd name="connsiteX154" fmla="*/ 234316 w 1605470"/>
              <a:gd name="connsiteY154" fmla="*/ 635218 h 6858000"/>
              <a:gd name="connsiteX155" fmla="*/ 239327 w 1605470"/>
              <a:gd name="connsiteY155" fmla="*/ 613763 h 6858000"/>
              <a:gd name="connsiteX156" fmla="*/ 225269 w 1605470"/>
              <a:gd name="connsiteY156" fmla="*/ 598582 h 6858000"/>
              <a:gd name="connsiteX157" fmla="*/ 224950 w 1605470"/>
              <a:gd name="connsiteY157" fmla="*/ 576846 h 6858000"/>
              <a:gd name="connsiteX158" fmla="*/ 204576 w 1605470"/>
              <a:gd name="connsiteY158" fmla="*/ 530055 h 6858000"/>
              <a:gd name="connsiteX159" fmla="*/ 219064 w 1605470"/>
              <a:gd name="connsiteY159" fmla="*/ 469651 h 6858000"/>
              <a:gd name="connsiteX160" fmla="*/ 195012 w 1605470"/>
              <a:gd name="connsiteY160" fmla="*/ 448559 h 6858000"/>
              <a:gd name="connsiteX161" fmla="*/ 201434 w 1605470"/>
              <a:gd name="connsiteY161" fmla="*/ 441529 h 6858000"/>
              <a:gd name="connsiteX162" fmla="*/ 200655 w 1605470"/>
              <a:gd name="connsiteY162" fmla="*/ 428927 h 6858000"/>
              <a:gd name="connsiteX163" fmla="*/ 190059 w 1605470"/>
              <a:gd name="connsiteY163" fmla="*/ 430161 h 6858000"/>
              <a:gd name="connsiteX164" fmla="*/ 167079 w 1605470"/>
              <a:gd name="connsiteY164" fmla="*/ 367211 h 6858000"/>
              <a:gd name="connsiteX165" fmla="*/ 124571 w 1605470"/>
              <a:gd name="connsiteY165" fmla="*/ 302178 h 6858000"/>
              <a:gd name="connsiteX166" fmla="*/ 103243 w 1605470"/>
              <a:gd name="connsiteY166" fmla="*/ 211375 h 6858000"/>
              <a:gd name="connsiteX167" fmla="*/ 94571 w 1605470"/>
              <a:gd name="connsiteY167" fmla="*/ 184179 h 6858000"/>
              <a:gd name="connsiteX168" fmla="*/ 13437 w 1605470"/>
              <a:gd name="connsiteY168" fmla="*/ 19287 h 6858000"/>
              <a:gd name="connsiteX169" fmla="*/ 0 w 1605470"/>
              <a:gd name="connsiteY169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74383 w 1605470"/>
              <a:gd name="connsiteY96" fmla="*/ 3381564 h 6858000"/>
              <a:gd name="connsiteX97" fmla="*/ 774870 w 1605470"/>
              <a:gd name="connsiteY97" fmla="*/ 3375761 h 6858000"/>
              <a:gd name="connsiteX98" fmla="*/ 770510 w 1605470"/>
              <a:gd name="connsiteY98" fmla="*/ 3361844 h 6858000"/>
              <a:gd name="connsiteX99" fmla="*/ 767933 w 1605470"/>
              <a:gd name="connsiteY99" fmla="*/ 3356929 h 6858000"/>
              <a:gd name="connsiteX100" fmla="*/ 766158 w 1605470"/>
              <a:gd name="connsiteY100" fmla="*/ 3349058 h 6858000"/>
              <a:gd name="connsiteX101" fmla="*/ 766414 w 1605470"/>
              <a:gd name="connsiteY101" fmla="*/ 3348763 h 6858000"/>
              <a:gd name="connsiteX102" fmla="*/ 764166 w 1605470"/>
              <a:gd name="connsiteY102" fmla="*/ 3341588 h 6858000"/>
              <a:gd name="connsiteX103" fmla="*/ 749397 w 1605470"/>
              <a:gd name="connsiteY103" fmla="*/ 3307769 h 6858000"/>
              <a:gd name="connsiteX104" fmla="*/ 766960 w 1605470"/>
              <a:gd name="connsiteY104" fmla="*/ 3250522 h 6858000"/>
              <a:gd name="connsiteX105" fmla="*/ 767385 w 1605470"/>
              <a:gd name="connsiteY105" fmla="*/ 3229163 h 6858000"/>
              <a:gd name="connsiteX106" fmla="*/ 769208 w 1605470"/>
              <a:gd name="connsiteY106" fmla="*/ 3217217 h 6858000"/>
              <a:gd name="connsiteX107" fmla="*/ 770350 w 1605470"/>
              <a:gd name="connsiteY107" fmla="*/ 3216125 h 6858000"/>
              <a:gd name="connsiteX108" fmla="*/ 756043 w 1605470"/>
              <a:gd name="connsiteY108" fmla="*/ 3183755 h 6858000"/>
              <a:gd name="connsiteX109" fmla="*/ 756544 w 1605470"/>
              <a:gd name="connsiteY109" fmla="*/ 3178642 h 6858000"/>
              <a:gd name="connsiteX110" fmla="*/ 744144 w 1605470"/>
              <a:gd name="connsiteY110" fmla="*/ 3158586 h 6858000"/>
              <a:gd name="connsiteX111" fmla="*/ 739378 w 1605470"/>
              <a:gd name="connsiteY111" fmla="*/ 3147669 h 6858000"/>
              <a:gd name="connsiteX112" fmla="*/ 734648 w 1605470"/>
              <a:gd name="connsiteY112" fmla="*/ 3145733 h 6858000"/>
              <a:gd name="connsiteX113" fmla="*/ 729329 w 1605470"/>
              <a:gd name="connsiteY113" fmla="*/ 3129034 h 6858000"/>
              <a:gd name="connsiteX114" fmla="*/ 729994 w 1605470"/>
              <a:gd name="connsiteY114" fmla="*/ 3126682 h 6858000"/>
              <a:gd name="connsiteX115" fmla="*/ 720862 w 1605470"/>
              <a:gd name="connsiteY115" fmla="*/ 3114519 h 6858000"/>
              <a:gd name="connsiteX116" fmla="*/ 707471 w 1605470"/>
              <a:gd name="connsiteY116" fmla="*/ 3106272 h 6858000"/>
              <a:gd name="connsiteX117" fmla="*/ 680201 w 1605470"/>
              <a:gd name="connsiteY117" fmla="*/ 2958185 h 6858000"/>
              <a:gd name="connsiteX118" fmla="*/ 622815 w 1605470"/>
              <a:gd name="connsiteY118" fmla="*/ 2762989 h 6858000"/>
              <a:gd name="connsiteX119" fmla="*/ 571733 w 1605470"/>
              <a:gd name="connsiteY119" fmla="*/ 2554718 h 6858000"/>
              <a:gd name="connsiteX120" fmla="*/ 551827 w 1605470"/>
              <a:gd name="connsiteY120" fmla="*/ 2485734 h 6858000"/>
              <a:gd name="connsiteX121" fmla="*/ 542550 w 1605470"/>
              <a:gd name="connsiteY121" fmla="*/ 2447068 h 6858000"/>
              <a:gd name="connsiteX122" fmla="*/ 529511 w 1605470"/>
              <a:gd name="connsiteY122" fmla="*/ 2425819 h 6858000"/>
              <a:gd name="connsiteX123" fmla="*/ 528878 w 1605470"/>
              <a:gd name="connsiteY123" fmla="*/ 2408971 h 6858000"/>
              <a:gd name="connsiteX124" fmla="*/ 535510 w 1605470"/>
              <a:gd name="connsiteY124" fmla="*/ 2402874 h 6858000"/>
              <a:gd name="connsiteX125" fmla="*/ 538122 w 1605470"/>
              <a:gd name="connsiteY125" fmla="*/ 2381443 h 6858000"/>
              <a:gd name="connsiteX126" fmla="*/ 514451 w 1605470"/>
              <a:gd name="connsiteY126" fmla="*/ 2261920 h 6858000"/>
              <a:gd name="connsiteX127" fmla="*/ 504338 w 1605470"/>
              <a:gd name="connsiteY127" fmla="*/ 2195378 h 6858000"/>
              <a:gd name="connsiteX128" fmla="*/ 488555 w 1605470"/>
              <a:gd name="connsiteY128" fmla="*/ 2155135 h 6858000"/>
              <a:gd name="connsiteX129" fmla="*/ 486013 w 1605470"/>
              <a:gd name="connsiteY129" fmla="*/ 2118008 h 6858000"/>
              <a:gd name="connsiteX130" fmla="*/ 487006 w 1605470"/>
              <a:gd name="connsiteY130" fmla="*/ 2050531 h 6858000"/>
              <a:gd name="connsiteX131" fmla="*/ 478812 w 1605470"/>
              <a:gd name="connsiteY131" fmla="*/ 1963269 h 6858000"/>
              <a:gd name="connsiteX132" fmla="*/ 459990 w 1605470"/>
              <a:gd name="connsiteY132" fmla="*/ 1906352 h 6858000"/>
              <a:gd name="connsiteX133" fmla="*/ 436547 w 1605470"/>
              <a:gd name="connsiteY133" fmla="*/ 1861531 h 6858000"/>
              <a:gd name="connsiteX134" fmla="*/ 390346 w 1605470"/>
              <a:gd name="connsiteY134" fmla="*/ 1732919 h 6858000"/>
              <a:gd name="connsiteX135" fmla="*/ 362657 w 1605470"/>
              <a:gd name="connsiteY135" fmla="*/ 1663540 h 6858000"/>
              <a:gd name="connsiteX136" fmla="*/ 361783 w 1605470"/>
              <a:gd name="connsiteY136" fmla="*/ 1615777 h 6858000"/>
              <a:gd name="connsiteX137" fmla="*/ 342578 w 1605470"/>
              <a:gd name="connsiteY137" fmla="*/ 1563678 h 6858000"/>
              <a:gd name="connsiteX138" fmla="*/ 355658 w 1605470"/>
              <a:gd name="connsiteY138" fmla="*/ 1519474 h 6858000"/>
              <a:gd name="connsiteX139" fmla="*/ 348400 w 1605470"/>
              <a:gd name="connsiteY139" fmla="*/ 1477995 h 6858000"/>
              <a:gd name="connsiteX140" fmla="*/ 334485 w 1605470"/>
              <a:gd name="connsiteY140" fmla="*/ 1373769 h 6858000"/>
              <a:gd name="connsiteX141" fmla="*/ 342792 w 1605470"/>
              <a:gd name="connsiteY141" fmla="*/ 1307086 h 6858000"/>
              <a:gd name="connsiteX142" fmla="*/ 343980 w 1605470"/>
              <a:gd name="connsiteY142" fmla="*/ 1189033 h 6858000"/>
              <a:gd name="connsiteX143" fmla="*/ 348665 w 1605470"/>
              <a:gd name="connsiteY143" fmla="*/ 1168288 h 6858000"/>
              <a:gd name="connsiteX144" fmla="*/ 340947 w 1605470"/>
              <a:gd name="connsiteY144" fmla="*/ 1142577 h 6858000"/>
              <a:gd name="connsiteX145" fmla="*/ 330253 w 1605470"/>
              <a:gd name="connsiteY145" fmla="*/ 1088484 h 6858000"/>
              <a:gd name="connsiteX146" fmla="*/ 318989 w 1605470"/>
              <a:gd name="connsiteY146" fmla="*/ 1016103 h 6858000"/>
              <a:gd name="connsiteX147" fmla="*/ 320445 w 1605470"/>
              <a:gd name="connsiteY147" fmla="*/ 932283 h 6858000"/>
              <a:gd name="connsiteX148" fmla="*/ 322681 w 1605470"/>
              <a:gd name="connsiteY148" fmla="*/ 915925 h 6858000"/>
              <a:gd name="connsiteX149" fmla="*/ 315310 w 1605470"/>
              <a:gd name="connsiteY149" fmla="*/ 896999 h 6858000"/>
              <a:gd name="connsiteX150" fmla="*/ 284718 w 1605470"/>
              <a:gd name="connsiteY150" fmla="*/ 821517 h 6858000"/>
              <a:gd name="connsiteX151" fmla="*/ 263668 w 1605470"/>
              <a:gd name="connsiteY151" fmla="*/ 751353 h 6858000"/>
              <a:gd name="connsiteX152" fmla="*/ 263226 w 1605470"/>
              <a:gd name="connsiteY152" fmla="*/ 721230 h 6858000"/>
              <a:gd name="connsiteX153" fmla="*/ 248897 w 1605470"/>
              <a:gd name="connsiteY153" fmla="*/ 681659 h 6858000"/>
              <a:gd name="connsiteX154" fmla="*/ 234316 w 1605470"/>
              <a:gd name="connsiteY154" fmla="*/ 635218 h 6858000"/>
              <a:gd name="connsiteX155" fmla="*/ 239327 w 1605470"/>
              <a:gd name="connsiteY155" fmla="*/ 613763 h 6858000"/>
              <a:gd name="connsiteX156" fmla="*/ 225269 w 1605470"/>
              <a:gd name="connsiteY156" fmla="*/ 598582 h 6858000"/>
              <a:gd name="connsiteX157" fmla="*/ 224950 w 1605470"/>
              <a:gd name="connsiteY157" fmla="*/ 576846 h 6858000"/>
              <a:gd name="connsiteX158" fmla="*/ 204576 w 1605470"/>
              <a:gd name="connsiteY158" fmla="*/ 530055 h 6858000"/>
              <a:gd name="connsiteX159" fmla="*/ 219064 w 1605470"/>
              <a:gd name="connsiteY159" fmla="*/ 469651 h 6858000"/>
              <a:gd name="connsiteX160" fmla="*/ 195012 w 1605470"/>
              <a:gd name="connsiteY160" fmla="*/ 448559 h 6858000"/>
              <a:gd name="connsiteX161" fmla="*/ 201434 w 1605470"/>
              <a:gd name="connsiteY161" fmla="*/ 441529 h 6858000"/>
              <a:gd name="connsiteX162" fmla="*/ 200655 w 1605470"/>
              <a:gd name="connsiteY162" fmla="*/ 428927 h 6858000"/>
              <a:gd name="connsiteX163" fmla="*/ 190059 w 1605470"/>
              <a:gd name="connsiteY163" fmla="*/ 430161 h 6858000"/>
              <a:gd name="connsiteX164" fmla="*/ 167079 w 1605470"/>
              <a:gd name="connsiteY164" fmla="*/ 367211 h 6858000"/>
              <a:gd name="connsiteX165" fmla="*/ 124571 w 1605470"/>
              <a:gd name="connsiteY165" fmla="*/ 302178 h 6858000"/>
              <a:gd name="connsiteX166" fmla="*/ 103243 w 1605470"/>
              <a:gd name="connsiteY166" fmla="*/ 211375 h 6858000"/>
              <a:gd name="connsiteX167" fmla="*/ 94571 w 1605470"/>
              <a:gd name="connsiteY167" fmla="*/ 184179 h 6858000"/>
              <a:gd name="connsiteX168" fmla="*/ 13437 w 1605470"/>
              <a:gd name="connsiteY168" fmla="*/ 19287 h 6858000"/>
              <a:gd name="connsiteX169" fmla="*/ 0 w 1605470"/>
              <a:gd name="connsiteY169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74383 w 1605470"/>
              <a:gd name="connsiteY96" fmla="*/ 3381564 h 6858000"/>
              <a:gd name="connsiteX97" fmla="*/ 770510 w 1605470"/>
              <a:gd name="connsiteY97" fmla="*/ 3361844 h 6858000"/>
              <a:gd name="connsiteX98" fmla="*/ 767933 w 1605470"/>
              <a:gd name="connsiteY98" fmla="*/ 3356929 h 6858000"/>
              <a:gd name="connsiteX99" fmla="*/ 766158 w 1605470"/>
              <a:gd name="connsiteY99" fmla="*/ 3349058 h 6858000"/>
              <a:gd name="connsiteX100" fmla="*/ 766414 w 1605470"/>
              <a:gd name="connsiteY100" fmla="*/ 3348763 h 6858000"/>
              <a:gd name="connsiteX101" fmla="*/ 764166 w 1605470"/>
              <a:gd name="connsiteY101" fmla="*/ 3341588 h 6858000"/>
              <a:gd name="connsiteX102" fmla="*/ 749397 w 1605470"/>
              <a:gd name="connsiteY102" fmla="*/ 3307769 h 6858000"/>
              <a:gd name="connsiteX103" fmla="*/ 766960 w 1605470"/>
              <a:gd name="connsiteY103" fmla="*/ 3250522 h 6858000"/>
              <a:gd name="connsiteX104" fmla="*/ 767385 w 1605470"/>
              <a:gd name="connsiteY104" fmla="*/ 3229163 h 6858000"/>
              <a:gd name="connsiteX105" fmla="*/ 769208 w 1605470"/>
              <a:gd name="connsiteY105" fmla="*/ 3217217 h 6858000"/>
              <a:gd name="connsiteX106" fmla="*/ 770350 w 1605470"/>
              <a:gd name="connsiteY106" fmla="*/ 3216125 h 6858000"/>
              <a:gd name="connsiteX107" fmla="*/ 756043 w 1605470"/>
              <a:gd name="connsiteY107" fmla="*/ 3183755 h 6858000"/>
              <a:gd name="connsiteX108" fmla="*/ 756544 w 1605470"/>
              <a:gd name="connsiteY108" fmla="*/ 3178642 h 6858000"/>
              <a:gd name="connsiteX109" fmla="*/ 744144 w 1605470"/>
              <a:gd name="connsiteY109" fmla="*/ 3158586 h 6858000"/>
              <a:gd name="connsiteX110" fmla="*/ 739378 w 1605470"/>
              <a:gd name="connsiteY110" fmla="*/ 3147669 h 6858000"/>
              <a:gd name="connsiteX111" fmla="*/ 734648 w 1605470"/>
              <a:gd name="connsiteY111" fmla="*/ 3145733 h 6858000"/>
              <a:gd name="connsiteX112" fmla="*/ 729329 w 1605470"/>
              <a:gd name="connsiteY112" fmla="*/ 3129034 h 6858000"/>
              <a:gd name="connsiteX113" fmla="*/ 729994 w 1605470"/>
              <a:gd name="connsiteY113" fmla="*/ 3126682 h 6858000"/>
              <a:gd name="connsiteX114" fmla="*/ 720862 w 1605470"/>
              <a:gd name="connsiteY114" fmla="*/ 3114519 h 6858000"/>
              <a:gd name="connsiteX115" fmla="*/ 707471 w 1605470"/>
              <a:gd name="connsiteY115" fmla="*/ 3106272 h 6858000"/>
              <a:gd name="connsiteX116" fmla="*/ 680201 w 1605470"/>
              <a:gd name="connsiteY116" fmla="*/ 2958185 h 6858000"/>
              <a:gd name="connsiteX117" fmla="*/ 622815 w 1605470"/>
              <a:gd name="connsiteY117" fmla="*/ 2762989 h 6858000"/>
              <a:gd name="connsiteX118" fmla="*/ 571733 w 1605470"/>
              <a:gd name="connsiteY118" fmla="*/ 2554718 h 6858000"/>
              <a:gd name="connsiteX119" fmla="*/ 551827 w 1605470"/>
              <a:gd name="connsiteY119" fmla="*/ 2485734 h 6858000"/>
              <a:gd name="connsiteX120" fmla="*/ 542550 w 1605470"/>
              <a:gd name="connsiteY120" fmla="*/ 2447068 h 6858000"/>
              <a:gd name="connsiteX121" fmla="*/ 529511 w 1605470"/>
              <a:gd name="connsiteY121" fmla="*/ 2425819 h 6858000"/>
              <a:gd name="connsiteX122" fmla="*/ 528878 w 1605470"/>
              <a:gd name="connsiteY122" fmla="*/ 2408971 h 6858000"/>
              <a:gd name="connsiteX123" fmla="*/ 535510 w 1605470"/>
              <a:gd name="connsiteY123" fmla="*/ 2402874 h 6858000"/>
              <a:gd name="connsiteX124" fmla="*/ 538122 w 1605470"/>
              <a:gd name="connsiteY124" fmla="*/ 2381443 h 6858000"/>
              <a:gd name="connsiteX125" fmla="*/ 514451 w 1605470"/>
              <a:gd name="connsiteY125" fmla="*/ 2261920 h 6858000"/>
              <a:gd name="connsiteX126" fmla="*/ 504338 w 1605470"/>
              <a:gd name="connsiteY126" fmla="*/ 2195378 h 6858000"/>
              <a:gd name="connsiteX127" fmla="*/ 488555 w 1605470"/>
              <a:gd name="connsiteY127" fmla="*/ 2155135 h 6858000"/>
              <a:gd name="connsiteX128" fmla="*/ 486013 w 1605470"/>
              <a:gd name="connsiteY128" fmla="*/ 2118008 h 6858000"/>
              <a:gd name="connsiteX129" fmla="*/ 487006 w 1605470"/>
              <a:gd name="connsiteY129" fmla="*/ 2050531 h 6858000"/>
              <a:gd name="connsiteX130" fmla="*/ 478812 w 1605470"/>
              <a:gd name="connsiteY130" fmla="*/ 1963269 h 6858000"/>
              <a:gd name="connsiteX131" fmla="*/ 459990 w 1605470"/>
              <a:gd name="connsiteY131" fmla="*/ 1906352 h 6858000"/>
              <a:gd name="connsiteX132" fmla="*/ 436547 w 1605470"/>
              <a:gd name="connsiteY132" fmla="*/ 1861531 h 6858000"/>
              <a:gd name="connsiteX133" fmla="*/ 390346 w 1605470"/>
              <a:gd name="connsiteY133" fmla="*/ 1732919 h 6858000"/>
              <a:gd name="connsiteX134" fmla="*/ 362657 w 1605470"/>
              <a:gd name="connsiteY134" fmla="*/ 1663540 h 6858000"/>
              <a:gd name="connsiteX135" fmla="*/ 361783 w 1605470"/>
              <a:gd name="connsiteY135" fmla="*/ 1615777 h 6858000"/>
              <a:gd name="connsiteX136" fmla="*/ 342578 w 1605470"/>
              <a:gd name="connsiteY136" fmla="*/ 1563678 h 6858000"/>
              <a:gd name="connsiteX137" fmla="*/ 355658 w 1605470"/>
              <a:gd name="connsiteY137" fmla="*/ 1519474 h 6858000"/>
              <a:gd name="connsiteX138" fmla="*/ 348400 w 1605470"/>
              <a:gd name="connsiteY138" fmla="*/ 1477995 h 6858000"/>
              <a:gd name="connsiteX139" fmla="*/ 334485 w 1605470"/>
              <a:gd name="connsiteY139" fmla="*/ 1373769 h 6858000"/>
              <a:gd name="connsiteX140" fmla="*/ 342792 w 1605470"/>
              <a:gd name="connsiteY140" fmla="*/ 1307086 h 6858000"/>
              <a:gd name="connsiteX141" fmla="*/ 343980 w 1605470"/>
              <a:gd name="connsiteY141" fmla="*/ 1189033 h 6858000"/>
              <a:gd name="connsiteX142" fmla="*/ 348665 w 1605470"/>
              <a:gd name="connsiteY142" fmla="*/ 1168288 h 6858000"/>
              <a:gd name="connsiteX143" fmla="*/ 340947 w 1605470"/>
              <a:gd name="connsiteY143" fmla="*/ 1142577 h 6858000"/>
              <a:gd name="connsiteX144" fmla="*/ 330253 w 1605470"/>
              <a:gd name="connsiteY144" fmla="*/ 1088484 h 6858000"/>
              <a:gd name="connsiteX145" fmla="*/ 318989 w 1605470"/>
              <a:gd name="connsiteY145" fmla="*/ 1016103 h 6858000"/>
              <a:gd name="connsiteX146" fmla="*/ 320445 w 1605470"/>
              <a:gd name="connsiteY146" fmla="*/ 932283 h 6858000"/>
              <a:gd name="connsiteX147" fmla="*/ 322681 w 1605470"/>
              <a:gd name="connsiteY147" fmla="*/ 915925 h 6858000"/>
              <a:gd name="connsiteX148" fmla="*/ 315310 w 1605470"/>
              <a:gd name="connsiteY148" fmla="*/ 896999 h 6858000"/>
              <a:gd name="connsiteX149" fmla="*/ 284718 w 1605470"/>
              <a:gd name="connsiteY149" fmla="*/ 821517 h 6858000"/>
              <a:gd name="connsiteX150" fmla="*/ 263668 w 1605470"/>
              <a:gd name="connsiteY150" fmla="*/ 751353 h 6858000"/>
              <a:gd name="connsiteX151" fmla="*/ 263226 w 1605470"/>
              <a:gd name="connsiteY151" fmla="*/ 721230 h 6858000"/>
              <a:gd name="connsiteX152" fmla="*/ 248897 w 1605470"/>
              <a:gd name="connsiteY152" fmla="*/ 681659 h 6858000"/>
              <a:gd name="connsiteX153" fmla="*/ 234316 w 1605470"/>
              <a:gd name="connsiteY153" fmla="*/ 635218 h 6858000"/>
              <a:gd name="connsiteX154" fmla="*/ 239327 w 1605470"/>
              <a:gd name="connsiteY154" fmla="*/ 613763 h 6858000"/>
              <a:gd name="connsiteX155" fmla="*/ 225269 w 1605470"/>
              <a:gd name="connsiteY155" fmla="*/ 598582 h 6858000"/>
              <a:gd name="connsiteX156" fmla="*/ 224950 w 1605470"/>
              <a:gd name="connsiteY156" fmla="*/ 576846 h 6858000"/>
              <a:gd name="connsiteX157" fmla="*/ 204576 w 1605470"/>
              <a:gd name="connsiteY157" fmla="*/ 530055 h 6858000"/>
              <a:gd name="connsiteX158" fmla="*/ 219064 w 1605470"/>
              <a:gd name="connsiteY158" fmla="*/ 469651 h 6858000"/>
              <a:gd name="connsiteX159" fmla="*/ 195012 w 1605470"/>
              <a:gd name="connsiteY159" fmla="*/ 448559 h 6858000"/>
              <a:gd name="connsiteX160" fmla="*/ 201434 w 1605470"/>
              <a:gd name="connsiteY160" fmla="*/ 441529 h 6858000"/>
              <a:gd name="connsiteX161" fmla="*/ 200655 w 1605470"/>
              <a:gd name="connsiteY161" fmla="*/ 428927 h 6858000"/>
              <a:gd name="connsiteX162" fmla="*/ 190059 w 1605470"/>
              <a:gd name="connsiteY162" fmla="*/ 430161 h 6858000"/>
              <a:gd name="connsiteX163" fmla="*/ 167079 w 1605470"/>
              <a:gd name="connsiteY163" fmla="*/ 367211 h 6858000"/>
              <a:gd name="connsiteX164" fmla="*/ 124571 w 1605470"/>
              <a:gd name="connsiteY164" fmla="*/ 302178 h 6858000"/>
              <a:gd name="connsiteX165" fmla="*/ 103243 w 1605470"/>
              <a:gd name="connsiteY165" fmla="*/ 211375 h 6858000"/>
              <a:gd name="connsiteX166" fmla="*/ 94571 w 1605470"/>
              <a:gd name="connsiteY166" fmla="*/ 184179 h 6858000"/>
              <a:gd name="connsiteX167" fmla="*/ 13437 w 1605470"/>
              <a:gd name="connsiteY167" fmla="*/ 19287 h 6858000"/>
              <a:gd name="connsiteX168" fmla="*/ 0 w 1605470"/>
              <a:gd name="connsiteY16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74383 w 1605470"/>
              <a:gd name="connsiteY96" fmla="*/ 3381564 h 6858000"/>
              <a:gd name="connsiteX97" fmla="*/ 770510 w 1605470"/>
              <a:gd name="connsiteY97" fmla="*/ 3361844 h 6858000"/>
              <a:gd name="connsiteX98" fmla="*/ 766158 w 1605470"/>
              <a:gd name="connsiteY98" fmla="*/ 3349058 h 6858000"/>
              <a:gd name="connsiteX99" fmla="*/ 766414 w 1605470"/>
              <a:gd name="connsiteY99" fmla="*/ 3348763 h 6858000"/>
              <a:gd name="connsiteX100" fmla="*/ 764166 w 1605470"/>
              <a:gd name="connsiteY100" fmla="*/ 3341588 h 6858000"/>
              <a:gd name="connsiteX101" fmla="*/ 749397 w 1605470"/>
              <a:gd name="connsiteY101" fmla="*/ 3307769 h 6858000"/>
              <a:gd name="connsiteX102" fmla="*/ 766960 w 1605470"/>
              <a:gd name="connsiteY102" fmla="*/ 3250522 h 6858000"/>
              <a:gd name="connsiteX103" fmla="*/ 767385 w 1605470"/>
              <a:gd name="connsiteY103" fmla="*/ 3229163 h 6858000"/>
              <a:gd name="connsiteX104" fmla="*/ 769208 w 1605470"/>
              <a:gd name="connsiteY104" fmla="*/ 3217217 h 6858000"/>
              <a:gd name="connsiteX105" fmla="*/ 770350 w 1605470"/>
              <a:gd name="connsiteY105" fmla="*/ 3216125 h 6858000"/>
              <a:gd name="connsiteX106" fmla="*/ 756043 w 1605470"/>
              <a:gd name="connsiteY106" fmla="*/ 3183755 h 6858000"/>
              <a:gd name="connsiteX107" fmla="*/ 756544 w 1605470"/>
              <a:gd name="connsiteY107" fmla="*/ 3178642 h 6858000"/>
              <a:gd name="connsiteX108" fmla="*/ 744144 w 1605470"/>
              <a:gd name="connsiteY108" fmla="*/ 3158586 h 6858000"/>
              <a:gd name="connsiteX109" fmla="*/ 739378 w 1605470"/>
              <a:gd name="connsiteY109" fmla="*/ 3147669 h 6858000"/>
              <a:gd name="connsiteX110" fmla="*/ 734648 w 1605470"/>
              <a:gd name="connsiteY110" fmla="*/ 3145733 h 6858000"/>
              <a:gd name="connsiteX111" fmla="*/ 729329 w 1605470"/>
              <a:gd name="connsiteY111" fmla="*/ 3129034 h 6858000"/>
              <a:gd name="connsiteX112" fmla="*/ 729994 w 1605470"/>
              <a:gd name="connsiteY112" fmla="*/ 3126682 h 6858000"/>
              <a:gd name="connsiteX113" fmla="*/ 720862 w 1605470"/>
              <a:gd name="connsiteY113" fmla="*/ 3114519 h 6858000"/>
              <a:gd name="connsiteX114" fmla="*/ 707471 w 1605470"/>
              <a:gd name="connsiteY114" fmla="*/ 3106272 h 6858000"/>
              <a:gd name="connsiteX115" fmla="*/ 680201 w 1605470"/>
              <a:gd name="connsiteY115" fmla="*/ 2958185 h 6858000"/>
              <a:gd name="connsiteX116" fmla="*/ 622815 w 1605470"/>
              <a:gd name="connsiteY116" fmla="*/ 2762989 h 6858000"/>
              <a:gd name="connsiteX117" fmla="*/ 571733 w 1605470"/>
              <a:gd name="connsiteY117" fmla="*/ 2554718 h 6858000"/>
              <a:gd name="connsiteX118" fmla="*/ 551827 w 1605470"/>
              <a:gd name="connsiteY118" fmla="*/ 2485734 h 6858000"/>
              <a:gd name="connsiteX119" fmla="*/ 542550 w 1605470"/>
              <a:gd name="connsiteY119" fmla="*/ 2447068 h 6858000"/>
              <a:gd name="connsiteX120" fmla="*/ 529511 w 1605470"/>
              <a:gd name="connsiteY120" fmla="*/ 2425819 h 6858000"/>
              <a:gd name="connsiteX121" fmla="*/ 528878 w 1605470"/>
              <a:gd name="connsiteY121" fmla="*/ 2408971 h 6858000"/>
              <a:gd name="connsiteX122" fmla="*/ 535510 w 1605470"/>
              <a:gd name="connsiteY122" fmla="*/ 2402874 h 6858000"/>
              <a:gd name="connsiteX123" fmla="*/ 538122 w 1605470"/>
              <a:gd name="connsiteY123" fmla="*/ 2381443 h 6858000"/>
              <a:gd name="connsiteX124" fmla="*/ 514451 w 1605470"/>
              <a:gd name="connsiteY124" fmla="*/ 2261920 h 6858000"/>
              <a:gd name="connsiteX125" fmla="*/ 504338 w 1605470"/>
              <a:gd name="connsiteY125" fmla="*/ 2195378 h 6858000"/>
              <a:gd name="connsiteX126" fmla="*/ 488555 w 1605470"/>
              <a:gd name="connsiteY126" fmla="*/ 2155135 h 6858000"/>
              <a:gd name="connsiteX127" fmla="*/ 486013 w 1605470"/>
              <a:gd name="connsiteY127" fmla="*/ 2118008 h 6858000"/>
              <a:gd name="connsiteX128" fmla="*/ 487006 w 1605470"/>
              <a:gd name="connsiteY128" fmla="*/ 2050531 h 6858000"/>
              <a:gd name="connsiteX129" fmla="*/ 478812 w 1605470"/>
              <a:gd name="connsiteY129" fmla="*/ 1963269 h 6858000"/>
              <a:gd name="connsiteX130" fmla="*/ 459990 w 1605470"/>
              <a:gd name="connsiteY130" fmla="*/ 1906352 h 6858000"/>
              <a:gd name="connsiteX131" fmla="*/ 436547 w 1605470"/>
              <a:gd name="connsiteY131" fmla="*/ 1861531 h 6858000"/>
              <a:gd name="connsiteX132" fmla="*/ 390346 w 1605470"/>
              <a:gd name="connsiteY132" fmla="*/ 1732919 h 6858000"/>
              <a:gd name="connsiteX133" fmla="*/ 362657 w 1605470"/>
              <a:gd name="connsiteY133" fmla="*/ 1663540 h 6858000"/>
              <a:gd name="connsiteX134" fmla="*/ 361783 w 1605470"/>
              <a:gd name="connsiteY134" fmla="*/ 1615777 h 6858000"/>
              <a:gd name="connsiteX135" fmla="*/ 342578 w 1605470"/>
              <a:gd name="connsiteY135" fmla="*/ 1563678 h 6858000"/>
              <a:gd name="connsiteX136" fmla="*/ 355658 w 1605470"/>
              <a:gd name="connsiteY136" fmla="*/ 1519474 h 6858000"/>
              <a:gd name="connsiteX137" fmla="*/ 348400 w 1605470"/>
              <a:gd name="connsiteY137" fmla="*/ 1477995 h 6858000"/>
              <a:gd name="connsiteX138" fmla="*/ 334485 w 1605470"/>
              <a:gd name="connsiteY138" fmla="*/ 1373769 h 6858000"/>
              <a:gd name="connsiteX139" fmla="*/ 342792 w 1605470"/>
              <a:gd name="connsiteY139" fmla="*/ 1307086 h 6858000"/>
              <a:gd name="connsiteX140" fmla="*/ 343980 w 1605470"/>
              <a:gd name="connsiteY140" fmla="*/ 1189033 h 6858000"/>
              <a:gd name="connsiteX141" fmla="*/ 348665 w 1605470"/>
              <a:gd name="connsiteY141" fmla="*/ 1168288 h 6858000"/>
              <a:gd name="connsiteX142" fmla="*/ 340947 w 1605470"/>
              <a:gd name="connsiteY142" fmla="*/ 1142577 h 6858000"/>
              <a:gd name="connsiteX143" fmla="*/ 330253 w 1605470"/>
              <a:gd name="connsiteY143" fmla="*/ 1088484 h 6858000"/>
              <a:gd name="connsiteX144" fmla="*/ 318989 w 1605470"/>
              <a:gd name="connsiteY144" fmla="*/ 1016103 h 6858000"/>
              <a:gd name="connsiteX145" fmla="*/ 320445 w 1605470"/>
              <a:gd name="connsiteY145" fmla="*/ 932283 h 6858000"/>
              <a:gd name="connsiteX146" fmla="*/ 322681 w 1605470"/>
              <a:gd name="connsiteY146" fmla="*/ 915925 h 6858000"/>
              <a:gd name="connsiteX147" fmla="*/ 315310 w 1605470"/>
              <a:gd name="connsiteY147" fmla="*/ 896999 h 6858000"/>
              <a:gd name="connsiteX148" fmla="*/ 284718 w 1605470"/>
              <a:gd name="connsiteY148" fmla="*/ 821517 h 6858000"/>
              <a:gd name="connsiteX149" fmla="*/ 263668 w 1605470"/>
              <a:gd name="connsiteY149" fmla="*/ 751353 h 6858000"/>
              <a:gd name="connsiteX150" fmla="*/ 263226 w 1605470"/>
              <a:gd name="connsiteY150" fmla="*/ 721230 h 6858000"/>
              <a:gd name="connsiteX151" fmla="*/ 248897 w 1605470"/>
              <a:gd name="connsiteY151" fmla="*/ 681659 h 6858000"/>
              <a:gd name="connsiteX152" fmla="*/ 234316 w 1605470"/>
              <a:gd name="connsiteY152" fmla="*/ 635218 h 6858000"/>
              <a:gd name="connsiteX153" fmla="*/ 239327 w 1605470"/>
              <a:gd name="connsiteY153" fmla="*/ 613763 h 6858000"/>
              <a:gd name="connsiteX154" fmla="*/ 225269 w 1605470"/>
              <a:gd name="connsiteY154" fmla="*/ 598582 h 6858000"/>
              <a:gd name="connsiteX155" fmla="*/ 224950 w 1605470"/>
              <a:gd name="connsiteY155" fmla="*/ 576846 h 6858000"/>
              <a:gd name="connsiteX156" fmla="*/ 204576 w 1605470"/>
              <a:gd name="connsiteY156" fmla="*/ 530055 h 6858000"/>
              <a:gd name="connsiteX157" fmla="*/ 219064 w 1605470"/>
              <a:gd name="connsiteY157" fmla="*/ 469651 h 6858000"/>
              <a:gd name="connsiteX158" fmla="*/ 195012 w 1605470"/>
              <a:gd name="connsiteY158" fmla="*/ 448559 h 6858000"/>
              <a:gd name="connsiteX159" fmla="*/ 201434 w 1605470"/>
              <a:gd name="connsiteY159" fmla="*/ 441529 h 6858000"/>
              <a:gd name="connsiteX160" fmla="*/ 200655 w 1605470"/>
              <a:gd name="connsiteY160" fmla="*/ 428927 h 6858000"/>
              <a:gd name="connsiteX161" fmla="*/ 190059 w 1605470"/>
              <a:gd name="connsiteY161" fmla="*/ 430161 h 6858000"/>
              <a:gd name="connsiteX162" fmla="*/ 167079 w 1605470"/>
              <a:gd name="connsiteY162" fmla="*/ 367211 h 6858000"/>
              <a:gd name="connsiteX163" fmla="*/ 124571 w 1605470"/>
              <a:gd name="connsiteY163" fmla="*/ 302178 h 6858000"/>
              <a:gd name="connsiteX164" fmla="*/ 103243 w 1605470"/>
              <a:gd name="connsiteY164" fmla="*/ 211375 h 6858000"/>
              <a:gd name="connsiteX165" fmla="*/ 94571 w 1605470"/>
              <a:gd name="connsiteY165" fmla="*/ 184179 h 6858000"/>
              <a:gd name="connsiteX166" fmla="*/ 13437 w 1605470"/>
              <a:gd name="connsiteY166" fmla="*/ 19287 h 6858000"/>
              <a:gd name="connsiteX167" fmla="*/ 0 w 1605470"/>
              <a:gd name="connsiteY167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70510 w 1605470"/>
              <a:gd name="connsiteY96" fmla="*/ 3361844 h 6858000"/>
              <a:gd name="connsiteX97" fmla="*/ 766158 w 1605470"/>
              <a:gd name="connsiteY97" fmla="*/ 3349058 h 6858000"/>
              <a:gd name="connsiteX98" fmla="*/ 766414 w 1605470"/>
              <a:gd name="connsiteY98" fmla="*/ 3348763 h 6858000"/>
              <a:gd name="connsiteX99" fmla="*/ 764166 w 1605470"/>
              <a:gd name="connsiteY99" fmla="*/ 3341588 h 6858000"/>
              <a:gd name="connsiteX100" fmla="*/ 749397 w 1605470"/>
              <a:gd name="connsiteY100" fmla="*/ 3307769 h 6858000"/>
              <a:gd name="connsiteX101" fmla="*/ 766960 w 1605470"/>
              <a:gd name="connsiteY101" fmla="*/ 3250522 h 6858000"/>
              <a:gd name="connsiteX102" fmla="*/ 767385 w 1605470"/>
              <a:gd name="connsiteY102" fmla="*/ 3229163 h 6858000"/>
              <a:gd name="connsiteX103" fmla="*/ 769208 w 1605470"/>
              <a:gd name="connsiteY103" fmla="*/ 3217217 h 6858000"/>
              <a:gd name="connsiteX104" fmla="*/ 770350 w 1605470"/>
              <a:gd name="connsiteY104" fmla="*/ 3216125 h 6858000"/>
              <a:gd name="connsiteX105" fmla="*/ 756043 w 1605470"/>
              <a:gd name="connsiteY105" fmla="*/ 3183755 h 6858000"/>
              <a:gd name="connsiteX106" fmla="*/ 756544 w 1605470"/>
              <a:gd name="connsiteY106" fmla="*/ 3178642 h 6858000"/>
              <a:gd name="connsiteX107" fmla="*/ 744144 w 1605470"/>
              <a:gd name="connsiteY107" fmla="*/ 3158586 h 6858000"/>
              <a:gd name="connsiteX108" fmla="*/ 739378 w 1605470"/>
              <a:gd name="connsiteY108" fmla="*/ 3147669 h 6858000"/>
              <a:gd name="connsiteX109" fmla="*/ 734648 w 1605470"/>
              <a:gd name="connsiteY109" fmla="*/ 3145733 h 6858000"/>
              <a:gd name="connsiteX110" fmla="*/ 729329 w 1605470"/>
              <a:gd name="connsiteY110" fmla="*/ 3129034 h 6858000"/>
              <a:gd name="connsiteX111" fmla="*/ 729994 w 1605470"/>
              <a:gd name="connsiteY111" fmla="*/ 3126682 h 6858000"/>
              <a:gd name="connsiteX112" fmla="*/ 720862 w 1605470"/>
              <a:gd name="connsiteY112" fmla="*/ 3114519 h 6858000"/>
              <a:gd name="connsiteX113" fmla="*/ 707471 w 1605470"/>
              <a:gd name="connsiteY113" fmla="*/ 3106272 h 6858000"/>
              <a:gd name="connsiteX114" fmla="*/ 680201 w 1605470"/>
              <a:gd name="connsiteY114" fmla="*/ 2958185 h 6858000"/>
              <a:gd name="connsiteX115" fmla="*/ 622815 w 1605470"/>
              <a:gd name="connsiteY115" fmla="*/ 2762989 h 6858000"/>
              <a:gd name="connsiteX116" fmla="*/ 571733 w 1605470"/>
              <a:gd name="connsiteY116" fmla="*/ 2554718 h 6858000"/>
              <a:gd name="connsiteX117" fmla="*/ 551827 w 1605470"/>
              <a:gd name="connsiteY117" fmla="*/ 2485734 h 6858000"/>
              <a:gd name="connsiteX118" fmla="*/ 542550 w 1605470"/>
              <a:gd name="connsiteY118" fmla="*/ 2447068 h 6858000"/>
              <a:gd name="connsiteX119" fmla="*/ 529511 w 1605470"/>
              <a:gd name="connsiteY119" fmla="*/ 2425819 h 6858000"/>
              <a:gd name="connsiteX120" fmla="*/ 528878 w 1605470"/>
              <a:gd name="connsiteY120" fmla="*/ 2408971 h 6858000"/>
              <a:gd name="connsiteX121" fmla="*/ 535510 w 1605470"/>
              <a:gd name="connsiteY121" fmla="*/ 2402874 h 6858000"/>
              <a:gd name="connsiteX122" fmla="*/ 538122 w 1605470"/>
              <a:gd name="connsiteY122" fmla="*/ 2381443 h 6858000"/>
              <a:gd name="connsiteX123" fmla="*/ 514451 w 1605470"/>
              <a:gd name="connsiteY123" fmla="*/ 2261920 h 6858000"/>
              <a:gd name="connsiteX124" fmla="*/ 504338 w 1605470"/>
              <a:gd name="connsiteY124" fmla="*/ 2195378 h 6858000"/>
              <a:gd name="connsiteX125" fmla="*/ 488555 w 1605470"/>
              <a:gd name="connsiteY125" fmla="*/ 2155135 h 6858000"/>
              <a:gd name="connsiteX126" fmla="*/ 486013 w 1605470"/>
              <a:gd name="connsiteY126" fmla="*/ 2118008 h 6858000"/>
              <a:gd name="connsiteX127" fmla="*/ 487006 w 1605470"/>
              <a:gd name="connsiteY127" fmla="*/ 2050531 h 6858000"/>
              <a:gd name="connsiteX128" fmla="*/ 478812 w 1605470"/>
              <a:gd name="connsiteY128" fmla="*/ 1963269 h 6858000"/>
              <a:gd name="connsiteX129" fmla="*/ 459990 w 1605470"/>
              <a:gd name="connsiteY129" fmla="*/ 1906352 h 6858000"/>
              <a:gd name="connsiteX130" fmla="*/ 436547 w 1605470"/>
              <a:gd name="connsiteY130" fmla="*/ 1861531 h 6858000"/>
              <a:gd name="connsiteX131" fmla="*/ 390346 w 1605470"/>
              <a:gd name="connsiteY131" fmla="*/ 1732919 h 6858000"/>
              <a:gd name="connsiteX132" fmla="*/ 362657 w 1605470"/>
              <a:gd name="connsiteY132" fmla="*/ 1663540 h 6858000"/>
              <a:gd name="connsiteX133" fmla="*/ 361783 w 1605470"/>
              <a:gd name="connsiteY133" fmla="*/ 1615777 h 6858000"/>
              <a:gd name="connsiteX134" fmla="*/ 342578 w 1605470"/>
              <a:gd name="connsiteY134" fmla="*/ 1563678 h 6858000"/>
              <a:gd name="connsiteX135" fmla="*/ 355658 w 1605470"/>
              <a:gd name="connsiteY135" fmla="*/ 1519474 h 6858000"/>
              <a:gd name="connsiteX136" fmla="*/ 348400 w 1605470"/>
              <a:gd name="connsiteY136" fmla="*/ 1477995 h 6858000"/>
              <a:gd name="connsiteX137" fmla="*/ 334485 w 1605470"/>
              <a:gd name="connsiteY137" fmla="*/ 1373769 h 6858000"/>
              <a:gd name="connsiteX138" fmla="*/ 342792 w 1605470"/>
              <a:gd name="connsiteY138" fmla="*/ 1307086 h 6858000"/>
              <a:gd name="connsiteX139" fmla="*/ 343980 w 1605470"/>
              <a:gd name="connsiteY139" fmla="*/ 1189033 h 6858000"/>
              <a:gd name="connsiteX140" fmla="*/ 348665 w 1605470"/>
              <a:gd name="connsiteY140" fmla="*/ 1168288 h 6858000"/>
              <a:gd name="connsiteX141" fmla="*/ 340947 w 1605470"/>
              <a:gd name="connsiteY141" fmla="*/ 1142577 h 6858000"/>
              <a:gd name="connsiteX142" fmla="*/ 330253 w 1605470"/>
              <a:gd name="connsiteY142" fmla="*/ 1088484 h 6858000"/>
              <a:gd name="connsiteX143" fmla="*/ 318989 w 1605470"/>
              <a:gd name="connsiteY143" fmla="*/ 1016103 h 6858000"/>
              <a:gd name="connsiteX144" fmla="*/ 320445 w 1605470"/>
              <a:gd name="connsiteY144" fmla="*/ 932283 h 6858000"/>
              <a:gd name="connsiteX145" fmla="*/ 322681 w 1605470"/>
              <a:gd name="connsiteY145" fmla="*/ 915925 h 6858000"/>
              <a:gd name="connsiteX146" fmla="*/ 315310 w 1605470"/>
              <a:gd name="connsiteY146" fmla="*/ 896999 h 6858000"/>
              <a:gd name="connsiteX147" fmla="*/ 284718 w 1605470"/>
              <a:gd name="connsiteY147" fmla="*/ 821517 h 6858000"/>
              <a:gd name="connsiteX148" fmla="*/ 263668 w 1605470"/>
              <a:gd name="connsiteY148" fmla="*/ 751353 h 6858000"/>
              <a:gd name="connsiteX149" fmla="*/ 263226 w 1605470"/>
              <a:gd name="connsiteY149" fmla="*/ 721230 h 6858000"/>
              <a:gd name="connsiteX150" fmla="*/ 248897 w 1605470"/>
              <a:gd name="connsiteY150" fmla="*/ 681659 h 6858000"/>
              <a:gd name="connsiteX151" fmla="*/ 234316 w 1605470"/>
              <a:gd name="connsiteY151" fmla="*/ 635218 h 6858000"/>
              <a:gd name="connsiteX152" fmla="*/ 239327 w 1605470"/>
              <a:gd name="connsiteY152" fmla="*/ 613763 h 6858000"/>
              <a:gd name="connsiteX153" fmla="*/ 225269 w 1605470"/>
              <a:gd name="connsiteY153" fmla="*/ 598582 h 6858000"/>
              <a:gd name="connsiteX154" fmla="*/ 224950 w 1605470"/>
              <a:gd name="connsiteY154" fmla="*/ 576846 h 6858000"/>
              <a:gd name="connsiteX155" fmla="*/ 204576 w 1605470"/>
              <a:gd name="connsiteY155" fmla="*/ 530055 h 6858000"/>
              <a:gd name="connsiteX156" fmla="*/ 219064 w 1605470"/>
              <a:gd name="connsiteY156" fmla="*/ 469651 h 6858000"/>
              <a:gd name="connsiteX157" fmla="*/ 195012 w 1605470"/>
              <a:gd name="connsiteY157" fmla="*/ 448559 h 6858000"/>
              <a:gd name="connsiteX158" fmla="*/ 201434 w 1605470"/>
              <a:gd name="connsiteY158" fmla="*/ 441529 h 6858000"/>
              <a:gd name="connsiteX159" fmla="*/ 200655 w 1605470"/>
              <a:gd name="connsiteY159" fmla="*/ 428927 h 6858000"/>
              <a:gd name="connsiteX160" fmla="*/ 190059 w 1605470"/>
              <a:gd name="connsiteY160" fmla="*/ 430161 h 6858000"/>
              <a:gd name="connsiteX161" fmla="*/ 167079 w 1605470"/>
              <a:gd name="connsiteY161" fmla="*/ 367211 h 6858000"/>
              <a:gd name="connsiteX162" fmla="*/ 124571 w 1605470"/>
              <a:gd name="connsiteY162" fmla="*/ 302178 h 6858000"/>
              <a:gd name="connsiteX163" fmla="*/ 103243 w 1605470"/>
              <a:gd name="connsiteY163" fmla="*/ 211375 h 6858000"/>
              <a:gd name="connsiteX164" fmla="*/ 94571 w 1605470"/>
              <a:gd name="connsiteY164" fmla="*/ 184179 h 6858000"/>
              <a:gd name="connsiteX165" fmla="*/ 13437 w 1605470"/>
              <a:gd name="connsiteY165" fmla="*/ 19287 h 6858000"/>
              <a:gd name="connsiteX166" fmla="*/ 0 w 1605470"/>
              <a:gd name="connsiteY166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70510 w 1605470"/>
              <a:gd name="connsiteY96" fmla="*/ 3361844 h 6858000"/>
              <a:gd name="connsiteX97" fmla="*/ 766158 w 1605470"/>
              <a:gd name="connsiteY97" fmla="*/ 3349058 h 6858000"/>
              <a:gd name="connsiteX98" fmla="*/ 764166 w 1605470"/>
              <a:gd name="connsiteY98" fmla="*/ 3341588 h 6858000"/>
              <a:gd name="connsiteX99" fmla="*/ 749397 w 1605470"/>
              <a:gd name="connsiteY99" fmla="*/ 3307769 h 6858000"/>
              <a:gd name="connsiteX100" fmla="*/ 766960 w 1605470"/>
              <a:gd name="connsiteY100" fmla="*/ 3250522 h 6858000"/>
              <a:gd name="connsiteX101" fmla="*/ 767385 w 1605470"/>
              <a:gd name="connsiteY101" fmla="*/ 3229163 h 6858000"/>
              <a:gd name="connsiteX102" fmla="*/ 769208 w 1605470"/>
              <a:gd name="connsiteY102" fmla="*/ 3217217 h 6858000"/>
              <a:gd name="connsiteX103" fmla="*/ 770350 w 1605470"/>
              <a:gd name="connsiteY103" fmla="*/ 3216125 h 6858000"/>
              <a:gd name="connsiteX104" fmla="*/ 756043 w 1605470"/>
              <a:gd name="connsiteY104" fmla="*/ 3183755 h 6858000"/>
              <a:gd name="connsiteX105" fmla="*/ 756544 w 1605470"/>
              <a:gd name="connsiteY105" fmla="*/ 3178642 h 6858000"/>
              <a:gd name="connsiteX106" fmla="*/ 744144 w 1605470"/>
              <a:gd name="connsiteY106" fmla="*/ 3158586 h 6858000"/>
              <a:gd name="connsiteX107" fmla="*/ 739378 w 1605470"/>
              <a:gd name="connsiteY107" fmla="*/ 3147669 h 6858000"/>
              <a:gd name="connsiteX108" fmla="*/ 734648 w 1605470"/>
              <a:gd name="connsiteY108" fmla="*/ 3145733 h 6858000"/>
              <a:gd name="connsiteX109" fmla="*/ 729329 w 1605470"/>
              <a:gd name="connsiteY109" fmla="*/ 3129034 h 6858000"/>
              <a:gd name="connsiteX110" fmla="*/ 729994 w 1605470"/>
              <a:gd name="connsiteY110" fmla="*/ 3126682 h 6858000"/>
              <a:gd name="connsiteX111" fmla="*/ 720862 w 1605470"/>
              <a:gd name="connsiteY111" fmla="*/ 3114519 h 6858000"/>
              <a:gd name="connsiteX112" fmla="*/ 707471 w 1605470"/>
              <a:gd name="connsiteY112" fmla="*/ 3106272 h 6858000"/>
              <a:gd name="connsiteX113" fmla="*/ 680201 w 1605470"/>
              <a:gd name="connsiteY113" fmla="*/ 2958185 h 6858000"/>
              <a:gd name="connsiteX114" fmla="*/ 622815 w 1605470"/>
              <a:gd name="connsiteY114" fmla="*/ 2762989 h 6858000"/>
              <a:gd name="connsiteX115" fmla="*/ 571733 w 1605470"/>
              <a:gd name="connsiteY115" fmla="*/ 2554718 h 6858000"/>
              <a:gd name="connsiteX116" fmla="*/ 551827 w 1605470"/>
              <a:gd name="connsiteY116" fmla="*/ 2485734 h 6858000"/>
              <a:gd name="connsiteX117" fmla="*/ 542550 w 1605470"/>
              <a:gd name="connsiteY117" fmla="*/ 2447068 h 6858000"/>
              <a:gd name="connsiteX118" fmla="*/ 529511 w 1605470"/>
              <a:gd name="connsiteY118" fmla="*/ 2425819 h 6858000"/>
              <a:gd name="connsiteX119" fmla="*/ 528878 w 1605470"/>
              <a:gd name="connsiteY119" fmla="*/ 2408971 h 6858000"/>
              <a:gd name="connsiteX120" fmla="*/ 535510 w 1605470"/>
              <a:gd name="connsiteY120" fmla="*/ 2402874 h 6858000"/>
              <a:gd name="connsiteX121" fmla="*/ 538122 w 1605470"/>
              <a:gd name="connsiteY121" fmla="*/ 2381443 h 6858000"/>
              <a:gd name="connsiteX122" fmla="*/ 514451 w 1605470"/>
              <a:gd name="connsiteY122" fmla="*/ 2261920 h 6858000"/>
              <a:gd name="connsiteX123" fmla="*/ 504338 w 1605470"/>
              <a:gd name="connsiteY123" fmla="*/ 2195378 h 6858000"/>
              <a:gd name="connsiteX124" fmla="*/ 488555 w 1605470"/>
              <a:gd name="connsiteY124" fmla="*/ 2155135 h 6858000"/>
              <a:gd name="connsiteX125" fmla="*/ 486013 w 1605470"/>
              <a:gd name="connsiteY125" fmla="*/ 2118008 h 6858000"/>
              <a:gd name="connsiteX126" fmla="*/ 487006 w 1605470"/>
              <a:gd name="connsiteY126" fmla="*/ 2050531 h 6858000"/>
              <a:gd name="connsiteX127" fmla="*/ 478812 w 1605470"/>
              <a:gd name="connsiteY127" fmla="*/ 1963269 h 6858000"/>
              <a:gd name="connsiteX128" fmla="*/ 459990 w 1605470"/>
              <a:gd name="connsiteY128" fmla="*/ 1906352 h 6858000"/>
              <a:gd name="connsiteX129" fmla="*/ 436547 w 1605470"/>
              <a:gd name="connsiteY129" fmla="*/ 1861531 h 6858000"/>
              <a:gd name="connsiteX130" fmla="*/ 390346 w 1605470"/>
              <a:gd name="connsiteY130" fmla="*/ 1732919 h 6858000"/>
              <a:gd name="connsiteX131" fmla="*/ 362657 w 1605470"/>
              <a:gd name="connsiteY131" fmla="*/ 1663540 h 6858000"/>
              <a:gd name="connsiteX132" fmla="*/ 361783 w 1605470"/>
              <a:gd name="connsiteY132" fmla="*/ 1615777 h 6858000"/>
              <a:gd name="connsiteX133" fmla="*/ 342578 w 1605470"/>
              <a:gd name="connsiteY133" fmla="*/ 1563678 h 6858000"/>
              <a:gd name="connsiteX134" fmla="*/ 355658 w 1605470"/>
              <a:gd name="connsiteY134" fmla="*/ 1519474 h 6858000"/>
              <a:gd name="connsiteX135" fmla="*/ 348400 w 1605470"/>
              <a:gd name="connsiteY135" fmla="*/ 1477995 h 6858000"/>
              <a:gd name="connsiteX136" fmla="*/ 334485 w 1605470"/>
              <a:gd name="connsiteY136" fmla="*/ 1373769 h 6858000"/>
              <a:gd name="connsiteX137" fmla="*/ 342792 w 1605470"/>
              <a:gd name="connsiteY137" fmla="*/ 1307086 h 6858000"/>
              <a:gd name="connsiteX138" fmla="*/ 343980 w 1605470"/>
              <a:gd name="connsiteY138" fmla="*/ 1189033 h 6858000"/>
              <a:gd name="connsiteX139" fmla="*/ 348665 w 1605470"/>
              <a:gd name="connsiteY139" fmla="*/ 1168288 h 6858000"/>
              <a:gd name="connsiteX140" fmla="*/ 340947 w 1605470"/>
              <a:gd name="connsiteY140" fmla="*/ 1142577 h 6858000"/>
              <a:gd name="connsiteX141" fmla="*/ 330253 w 1605470"/>
              <a:gd name="connsiteY141" fmla="*/ 1088484 h 6858000"/>
              <a:gd name="connsiteX142" fmla="*/ 318989 w 1605470"/>
              <a:gd name="connsiteY142" fmla="*/ 1016103 h 6858000"/>
              <a:gd name="connsiteX143" fmla="*/ 320445 w 1605470"/>
              <a:gd name="connsiteY143" fmla="*/ 932283 h 6858000"/>
              <a:gd name="connsiteX144" fmla="*/ 322681 w 1605470"/>
              <a:gd name="connsiteY144" fmla="*/ 915925 h 6858000"/>
              <a:gd name="connsiteX145" fmla="*/ 315310 w 1605470"/>
              <a:gd name="connsiteY145" fmla="*/ 896999 h 6858000"/>
              <a:gd name="connsiteX146" fmla="*/ 284718 w 1605470"/>
              <a:gd name="connsiteY146" fmla="*/ 821517 h 6858000"/>
              <a:gd name="connsiteX147" fmla="*/ 263668 w 1605470"/>
              <a:gd name="connsiteY147" fmla="*/ 751353 h 6858000"/>
              <a:gd name="connsiteX148" fmla="*/ 263226 w 1605470"/>
              <a:gd name="connsiteY148" fmla="*/ 721230 h 6858000"/>
              <a:gd name="connsiteX149" fmla="*/ 248897 w 1605470"/>
              <a:gd name="connsiteY149" fmla="*/ 681659 h 6858000"/>
              <a:gd name="connsiteX150" fmla="*/ 234316 w 1605470"/>
              <a:gd name="connsiteY150" fmla="*/ 635218 h 6858000"/>
              <a:gd name="connsiteX151" fmla="*/ 239327 w 1605470"/>
              <a:gd name="connsiteY151" fmla="*/ 613763 h 6858000"/>
              <a:gd name="connsiteX152" fmla="*/ 225269 w 1605470"/>
              <a:gd name="connsiteY152" fmla="*/ 598582 h 6858000"/>
              <a:gd name="connsiteX153" fmla="*/ 224950 w 1605470"/>
              <a:gd name="connsiteY153" fmla="*/ 576846 h 6858000"/>
              <a:gd name="connsiteX154" fmla="*/ 204576 w 1605470"/>
              <a:gd name="connsiteY154" fmla="*/ 530055 h 6858000"/>
              <a:gd name="connsiteX155" fmla="*/ 219064 w 1605470"/>
              <a:gd name="connsiteY155" fmla="*/ 469651 h 6858000"/>
              <a:gd name="connsiteX156" fmla="*/ 195012 w 1605470"/>
              <a:gd name="connsiteY156" fmla="*/ 448559 h 6858000"/>
              <a:gd name="connsiteX157" fmla="*/ 201434 w 1605470"/>
              <a:gd name="connsiteY157" fmla="*/ 441529 h 6858000"/>
              <a:gd name="connsiteX158" fmla="*/ 200655 w 1605470"/>
              <a:gd name="connsiteY158" fmla="*/ 428927 h 6858000"/>
              <a:gd name="connsiteX159" fmla="*/ 190059 w 1605470"/>
              <a:gd name="connsiteY159" fmla="*/ 430161 h 6858000"/>
              <a:gd name="connsiteX160" fmla="*/ 167079 w 1605470"/>
              <a:gd name="connsiteY160" fmla="*/ 367211 h 6858000"/>
              <a:gd name="connsiteX161" fmla="*/ 124571 w 1605470"/>
              <a:gd name="connsiteY161" fmla="*/ 302178 h 6858000"/>
              <a:gd name="connsiteX162" fmla="*/ 103243 w 1605470"/>
              <a:gd name="connsiteY162" fmla="*/ 211375 h 6858000"/>
              <a:gd name="connsiteX163" fmla="*/ 94571 w 1605470"/>
              <a:gd name="connsiteY163" fmla="*/ 184179 h 6858000"/>
              <a:gd name="connsiteX164" fmla="*/ 13437 w 1605470"/>
              <a:gd name="connsiteY164" fmla="*/ 19287 h 6858000"/>
              <a:gd name="connsiteX165" fmla="*/ 0 w 1605470"/>
              <a:gd name="connsiteY165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70510 w 1605470"/>
              <a:gd name="connsiteY96" fmla="*/ 3361844 h 6858000"/>
              <a:gd name="connsiteX97" fmla="*/ 766158 w 1605470"/>
              <a:gd name="connsiteY97" fmla="*/ 3349058 h 6858000"/>
              <a:gd name="connsiteX98" fmla="*/ 749397 w 1605470"/>
              <a:gd name="connsiteY98" fmla="*/ 3307769 h 6858000"/>
              <a:gd name="connsiteX99" fmla="*/ 766960 w 1605470"/>
              <a:gd name="connsiteY99" fmla="*/ 3250522 h 6858000"/>
              <a:gd name="connsiteX100" fmla="*/ 767385 w 1605470"/>
              <a:gd name="connsiteY100" fmla="*/ 3229163 h 6858000"/>
              <a:gd name="connsiteX101" fmla="*/ 769208 w 1605470"/>
              <a:gd name="connsiteY101" fmla="*/ 3217217 h 6858000"/>
              <a:gd name="connsiteX102" fmla="*/ 770350 w 1605470"/>
              <a:gd name="connsiteY102" fmla="*/ 3216125 h 6858000"/>
              <a:gd name="connsiteX103" fmla="*/ 756043 w 1605470"/>
              <a:gd name="connsiteY103" fmla="*/ 3183755 h 6858000"/>
              <a:gd name="connsiteX104" fmla="*/ 756544 w 1605470"/>
              <a:gd name="connsiteY104" fmla="*/ 3178642 h 6858000"/>
              <a:gd name="connsiteX105" fmla="*/ 744144 w 1605470"/>
              <a:gd name="connsiteY105" fmla="*/ 3158586 h 6858000"/>
              <a:gd name="connsiteX106" fmla="*/ 739378 w 1605470"/>
              <a:gd name="connsiteY106" fmla="*/ 3147669 h 6858000"/>
              <a:gd name="connsiteX107" fmla="*/ 734648 w 1605470"/>
              <a:gd name="connsiteY107" fmla="*/ 3145733 h 6858000"/>
              <a:gd name="connsiteX108" fmla="*/ 729329 w 1605470"/>
              <a:gd name="connsiteY108" fmla="*/ 3129034 h 6858000"/>
              <a:gd name="connsiteX109" fmla="*/ 729994 w 1605470"/>
              <a:gd name="connsiteY109" fmla="*/ 3126682 h 6858000"/>
              <a:gd name="connsiteX110" fmla="*/ 720862 w 1605470"/>
              <a:gd name="connsiteY110" fmla="*/ 3114519 h 6858000"/>
              <a:gd name="connsiteX111" fmla="*/ 707471 w 1605470"/>
              <a:gd name="connsiteY111" fmla="*/ 3106272 h 6858000"/>
              <a:gd name="connsiteX112" fmla="*/ 680201 w 1605470"/>
              <a:gd name="connsiteY112" fmla="*/ 2958185 h 6858000"/>
              <a:gd name="connsiteX113" fmla="*/ 622815 w 1605470"/>
              <a:gd name="connsiteY113" fmla="*/ 2762989 h 6858000"/>
              <a:gd name="connsiteX114" fmla="*/ 571733 w 1605470"/>
              <a:gd name="connsiteY114" fmla="*/ 2554718 h 6858000"/>
              <a:gd name="connsiteX115" fmla="*/ 551827 w 1605470"/>
              <a:gd name="connsiteY115" fmla="*/ 2485734 h 6858000"/>
              <a:gd name="connsiteX116" fmla="*/ 542550 w 1605470"/>
              <a:gd name="connsiteY116" fmla="*/ 2447068 h 6858000"/>
              <a:gd name="connsiteX117" fmla="*/ 529511 w 1605470"/>
              <a:gd name="connsiteY117" fmla="*/ 2425819 h 6858000"/>
              <a:gd name="connsiteX118" fmla="*/ 528878 w 1605470"/>
              <a:gd name="connsiteY118" fmla="*/ 2408971 h 6858000"/>
              <a:gd name="connsiteX119" fmla="*/ 535510 w 1605470"/>
              <a:gd name="connsiteY119" fmla="*/ 2402874 h 6858000"/>
              <a:gd name="connsiteX120" fmla="*/ 538122 w 1605470"/>
              <a:gd name="connsiteY120" fmla="*/ 2381443 h 6858000"/>
              <a:gd name="connsiteX121" fmla="*/ 514451 w 1605470"/>
              <a:gd name="connsiteY121" fmla="*/ 2261920 h 6858000"/>
              <a:gd name="connsiteX122" fmla="*/ 504338 w 1605470"/>
              <a:gd name="connsiteY122" fmla="*/ 2195378 h 6858000"/>
              <a:gd name="connsiteX123" fmla="*/ 488555 w 1605470"/>
              <a:gd name="connsiteY123" fmla="*/ 2155135 h 6858000"/>
              <a:gd name="connsiteX124" fmla="*/ 486013 w 1605470"/>
              <a:gd name="connsiteY124" fmla="*/ 2118008 h 6858000"/>
              <a:gd name="connsiteX125" fmla="*/ 487006 w 1605470"/>
              <a:gd name="connsiteY125" fmla="*/ 2050531 h 6858000"/>
              <a:gd name="connsiteX126" fmla="*/ 478812 w 1605470"/>
              <a:gd name="connsiteY126" fmla="*/ 1963269 h 6858000"/>
              <a:gd name="connsiteX127" fmla="*/ 459990 w 1605470"/>
              <a:gd name="connsiteY127" fmla="*/ 1906352 h 6858000"/>
              <a:gd name="connsiteX128" fmla="*/ 436547 w 1605470"/>
              <a:gd name="connsiteY128" fmla="*/ 1861531 h 6858000"/>
              <a:gd name="connsiteX129" fmla="*/ 390346 w 1605470"/>
              <a:gd name="connsiteY129" fmla="*/ 1732919 h 6858000"/>
              <a:gd name="connsiteX130" fmla="*/ 362657 w 1605470"/>
              <a:gd name="connsiteY130" fmla="*/ 1663540 h 6858000"/>
              <a:gd name="connsiteX131" fmla="*/ 361783 w 1605470"/>
              <a:gd name="connsiteY131" fmla="*/ 1615777 h 6858000"/>
              <a:gd name="connsiteX132" fmla="*/ 342578 w 1605470"/>
              <a:gd name="connsiteY132" fmla="*/ 1563678 h 6858000"/>
              <a:gd name="connsiteX133" fmla="*/ 355658 w 1605470"/>
              <a:gd name="connsiteY133" fmla="*/ 1519474 h 6858000"/>
              <a:gd name="connsiteX134" fmla="*/ 348400 w 1605470"/>
              <a:gd name="connsiteY134" fmla="*/ 1477995 h 6858000"/>
              <a:gd name="connsiteX135" fmla="*/ 334485 w 1605470"/>
              <a:gd name="connsiteY135" fmla="*/ 1373769 h 6858000"/>
              <a:gd name="connsiteX136" fmla="*/ 342792 w 1605470"/>
              <a:gd name="connsiteY136" fmla="*/ 1307086 h 6858000"/>
              <a:gd name="connsiteX137" fmla="*/ 343980 w 1605470"/>
              <a:gd name="connsiteY137" fmla="*/ 1189033 h 6858000"/>
              <a:gd name="connsiteX138" fmla="*/ 348665 w 1605470"/>
              <a:gd name="connsiteY138" fmla="*/ 1168288 h 6858000"/>
              <a:gd name="connsiteX139" fmla="*/ 340947 w 1605470"/>
              <a:gd name="connsiteY139" fmla="*/ 1142577 h 6858000"/>
              <a:gd name="connsiteX140" fmla="*/ 330253 w 1605470"/>
              <a:gd name="connsiteY140" fmla="*/ 1088484 h 6858000"/>
              <a:gd name="connsiteX141" fmla="*/ 318989 w 1605470"/>
              <a:gd name="connsiteY141" fmla="*/ 1016103 h 6858000"/>
              <a:gd name="connsiteX142" fmla="*/ 320445 w 1605470"/>
              <a:gd name="connsiteY142" fmla="*/ 932283 h 6858000"/>
              <a:gd name="connsiteX143" fmla="*/ 322681 w 1605470"/>
              <a:gd name="connsiteY143" fmla="*/ 915925 h 6858000"/>
              <a:gd name="connsiteX144" fmla="*/ 315310 w 1605470"/>
              <a:gd name="connsiteY144" fmla="*/ 896999 h 6858000"/>
              <a:gd name="connsiteX145" fmla="*/ 284718 w 1605470"/>
              <a:gd name="connsiteY145" fmla="*/ 821517 h 6858000"/>
              <a:gd name="connsiteX146" fmla="*/ 263668 w 1605470"/>
              <a:gd name="connsiteY146" fmla="*/ 751353 h 6858000"/>
              <a:gd name="connsiteX147" fmla="*/ 263226 w 1605470"/>
              <a:gd name="connsiteY147" fmla="*/ 721230 h 6858000"/>
              <a:gd name="connsiteX148" fmla="*/ 248897 w 1605470"/>
              <a:gd name="connsiteY148" fmla="*/ 681659 h 6858000"/>
              <a:gd name="connsiteX149" fmla="*/ 234316 w 1605470"/>
              <a:gd name="connsiteY149" fmla="*/ 635218 h 6858000"/>
              <a:gd name="connsiteX150" fmla="*/ 239327 w 1605470"/>
              <a:gd name="connsiteY150" fmla="*/ 613763 h 6858000"/>
              <a:gd name="connsiteX151" fmla="*/ 225269 w 1605470"/>
              <a:gd name="connsiteY151" fmla="*/ 598582 h 6858000"/>
              <a:gd name="connsiteX152" fmla="*/ 224950 w 1605470"/>
              <a:gd name="connsiteY152" fmla="*/ 576846 h 6858000"/>
              <a:gd name="connsiteX153" fmla="*/ 204576 w 1605470"/>
              <a:gd name="connsiteY153" fmla="*/ 530055 h 6858000"/>
              <a:gd name="connsiteX154" fmla="*/ 219064 w 1605470"/>
              <a:gd name="connsiteY154" fmla="*/ 469651 h 6858000"/>
              <a:gd name="connsiteX155" fmla="*/ 195012 w 1605470"/>
              <a:gd name="connsiteY155" fmla="*/ 448559 h 6858000"/>
              <a:gd name="connsiteX156" fmla="*/ 201434 w 1605470"/>
              <a:gd name="connsiteY156" fmla="*/ 441529 h 6858000"/>
              <a:gd name="connsiteX157" fmla="*/ 200655 w 1605470"/>
              <a:gd name="connsiteY157" fmla="*/ 428927 h 6858000"/>
              <a:gd name="connsiteX158" fmla="*/ 190059 w 1605470"/>
              <a:gd name="connsiteY158" fmla="*/ 430161 h 6858000"/>
              <a:gd name="connsiteX159" fmla="*/ 167079 w 1605470"/>
              <a:gd name="connsiteY159" fmla="*/ 367211 h 6858000"/>
              <a:gd name="connsiteX160" fmla="*/ 124571 w 1605470"/>
              <a:gd name="connsiteY160" fmla="*/ 302178 h 6858000"/>
              <a:gd name="connsiteX161" fmla="*/ 103243 w 1605470"/>
              <a:gd name="connsiteY161" fmla="*/ 211375 h 6858000"/>
              <a:gd name="connsiteX162" fmla="*/ 94571 w 1605470"/>
              <a:gd name="connsiteY162" fmla="*/ 184179 h 6858000"/>
              <a:gd name="connsiteX163" fmla="*/ 13437 w 1605470"/>
              <a:gd name="connsiteY163" fmla="*/ 19287 h 6858000"/>
              <a:gd name="connsiteX164" fmla="*/ 0 w 1605470"/>
              <a:gd name="connsiteY164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70510 w 1605470"/>
              <a:gd name="connsiteY96" fmla="*/ 3361844 h 6858000"/>
              <a:gd name="connsiteX97" fmla="*/ 749397 w 1605470"/>
              <a:gd name="connsiteY97" fmla="*/ 3307769 h 6858000"/>
              <a:gd name="connsiteX98" fmla="*/ 766960 w 1605470"/>
              <a:gd name="connsiteY98" fmla="*/ 3250522 h 6858000"/>
              <a:gd name="connsiteX99" fmla="*/ 767385 w 1605470"/>
              <a:gd name="connsiteY99" fmla="*/ 3229163 h 6858000"/>
              <a:gd name="connsiteX100" fmla="*/ 769208 w 1605470"/>
              <a:gd name="connsiteY100" fmla="*/ 3217217 h 6858000"/>
              <a:gd name="connsiteX101" fmla="*/ 770350 w 1605470"/>
              <a:gd name="connsiteY101" fmla="*/ 3216125 h 6858000"/>
              <a:gd name="connsiteX102" fmla="*/ 756043 w 1605470"/>
              <a:gd name="connsiteY102" fmla="*/ 3183755 h 6858000"/>
              <a:gd name="connsiteX103" fmla="*/ 756544 w 1605470"/>
              <a:gd name="connsiteY103" fmla="*/ 3178642 h 6858000"/>
              <a:gd name="connsiteX104" fmla="*/ 744144 w 1605470"/>
              <a:gd name="connsiteY104" fmla="*/ 3158586 h 6858000"/>
              <a:gd name="connsiteX105" fmla="*/ 739378 w 1605470"/>
              <a:gd name="connsiteY105" fmla="*/ 3147669 h 6858000"/>
              <a:gd name="connsiteX106" fmla="*/ 734648 w 1605470"/>
              <a:gd name="connsiteY106" fmla="*/ 3145733 h 6858000"/>
              <a:gd name="connsiteX107" fmla="*/ 729329 w 1605470"/>
              <a:gd name="connsiteY107" fmla="*/ 3129034 h 6858000"/>
              <a:gd name="connsiteX108" fmla="*/ 729994 w 1605470"/>
              <a:gd name="connsiteY108" fmla="*/ 3126682 h 6858000"/>
              <a:gd name="connsiteX109" fmla="*/ 720862 w 1605470"/>
              <a:gd name="connsiteY109" fmla="*/ 3114519 h 6858000"/>
              <a:gd name="connsiteX110" fmla="*/ 707471 w 1605470"/>
              <a:gd name="connsiteY110" fmla="*/ 3106272 h 6858000"/>
              <a:gd name="connsiteX111" fmla="*/ 680201 w 1605470"/>
              <a:gd name="connsiteY111" fmla="*/ 2958185 h 6858000"/>
              <a:gd name="connsiteX112" fmla="*/ 622815 w 1605470"/>
              <a:gd name="connsiteY112" fmla="*/ 2762989 h 6858000"/>
              <a:gd name="connsiteX113" fmla="*/ 571733 w 1605470"/>
              <a:gd name="connsiteY113" fmla="*/ 2554718 h 6858000"/>
              <a:gd name="connsiteX114" fmla="*/ 551827 w 1605470"/>
              <a:gd name="connsiteY114" fmla="*/ 2485734 h 6858000"/>
              <a:gd name="connsiteX115" fmla="*/ 542550 w 1605470"/>
              <a:gd name="connsiteY115" fmla="*/ 2447068 h 6858000"/>
              <a:gd name="connsiteX116" fmla="*/ 529511 w 1605470"/>
              <a:gd name="connsiteY116" fmla="*/ 2425819 h 6858000"/>
              <a:gd name="connsiteX117" fmla="*/ 528878 w 1605470"/>
              <a:gd name="connsiteY117" fmla="*/ 2408971 h 6858000"/>
              <a:gd name="connsiteX118" fmla="*/ 535510 w 1605470"/>
              <a:gd name="connsiteY118" fmla="*/ 2402874 h 6858000"/>
              <a:gd name="connsiteX119" fmla="*/ 538122 w 1605470"/>
              <a:gd name="connsiteY119" fmla="*/ 2381443 h 6858000"/>
              <a:gd name="connsiteX120" fmla="*/ 514451 w 1605470"/>
              <a:gd name="connsiteY120" fmla="*/ 2261920 h 6858000"/>
              <a:gd name="connsiteX121" fmla="*/ 504338 w 1605470"/>
              <a:gd name="connsiteY121" fmla="*/ 2195378 h 6858000"/>
              <a:gd name="connsiteX122" fmla="*/ 488555 w 1605470"/>
              <a:gd name="connsiteY122" fmla="*/ 2155135 h 6858000"/>
              <a:gd name="connsiteX123" fmla="*/ 486013 w 1605470"/>
              <a:gd name="connsiteY123" fmla="*/ 2118008 h 6858000"/>
              <a:gd name="connsiteX124" fmla="*/ 487006 w 1605470"/>
              <a:gd name="connsiteY124" fmla="*/ 2050531 h 6858000"/>
              <a:gd name="connsiteX125" fmla="*/ 478812 w 1605470"/>
              <a:gd name="connsiteY125" fmla="*/ 1963269 h 6858000"/>
              <a:gd name="connsiteX126" fmla="*/ 459990 w 1605470"/>
              <a:gd name="connsiteY126" fmla="*/ 1906352 h 6858000"/>
              <a:gd name="connsiteX127" fmla="*/ 436547 w 1605470"/>
              <a:gd name="connsiteY127" fmla="*/ 1861531 h 6858000"/>
              <a:gd name="connsiteX128" fmla="*/ 390346 w 1605470"/>
              <a:gd name="connsiteY128" fmla="*/ 1732919 h 6858000"/>
              <a:gd name="connsiteX129" fmla="*/ 362657 w 1605470"/>
              <a:gd name="connsiteY129" fmla="*/ 1663540 h 6858000"/>
              <a:gd name="connsiteX130" fmla="*/ 361783 w 1605470"/>
              <a:gd name="connsiteY130" fmla="*/ 1615777 h 6858000"/>
              <a:gd name="connsiteX131" fmla="*/ 342578 w 1605470"/>
              <a:gd name="connsiteY131" fmla="*/ 1563678 h 6858000"/>
              <a:gd name="connsiteX132" fmla="*/ 355658 w 1605470"/>
              <a:gd name="connsiteY132" fmla="*/ 1519474 h 6858000"/>
              <a:gd name="connsiteX133" fmla="*/ 348400 w 1605470"/>
              <a:gd name="connsiteY133" fmla="*/ 1477995 h 6858000"/>
              <a:gd name="connsiteX134" fmla="*/ 334485 w 1605470"/>
              <a:gd name="connsiteY134" fmla="*/ 1373769 h 6858000"/>
              <a:gd name="connsiteX135" fmla="*/ 342792 w 1605470"/>
              <a:gd name="connsiteY135" fmla="*/ 1307086 h 6858000"/>
              <a:gd name="connsiteX136" fmla="*/ 343980 w 1605470"/>
              <a:gd name="connsiteY136" fmla="*/ 1189033 h 6858000"/>
              <a:gd name="connsiteX137" fmla="*/ 348665 w 1605470"/>
              <a:gd name="connsiteY137" fmla="*/ 1168288 h 6858000"/>
              <a:gd name="connsiteX138" fmla="*/ 340947 w 1605470"/>
              <a:gd name="connsiteY138" fmla="*/ 1142577 h 6858000"/>
              <a:gd name="connsiteX139" fmla="*/ 330253 w 1605470"/>
              <a:gd name="connsiteY139" fmla="*/ 1088484 h 6858000"/>
              <a:gd name="connsiteX140" fmla="*/ 318989 w 1605470"/>
              <a:gd name="connsiteY140" fmla="*/ 1016103 h 6858000"/>
              <a:gd name="connsiteX141" fmla="*/ 320445 w 1605470"/>
              <a:gd name="connsiteY141" fmla="*/ 932283 h 6858000"/>
              <a:gd name="connsiteX142" fmla="*/ 322681 w 1605470"/>
              <a:gd name="connsiteY142" fmla="*/ 915925 h 6858000"/>
              <a:gd name="connsiteX143" fmla="*/ 315310 w 1605470"/>
              <a:gd name="connsiteY143" fmla="*/ 896999 h 6858000"/>
              <a:gd name="connsiteX144" fmla="*/ 284718 w 1605470"/>
              <a:gd name="connsiteY144" fmla="*/ 821517 h 6858000"/>
              <a:gd name="connsiteX145" fmla="*/ 263668 w 1605470"/>
              <a:gd name="connsiteY145" fmla="*/ 751353 h 6858000"/>
              <a:gd name="connsiteX146" fmla="*/ 263226 w 1605470"/>
              <a:gd name="connsiteY146" fmla="*/ 721230 h 6858000"/>
              <a:gd name="connsiteX147" fmla="*/ 248897 w 1605470"/>
              <a:gd name="connsiteY147" fmla="*/ 681659 h 6858000"/>
              <a:gd name="connsiteX148" fmla="*/ 234316 w 1605470"/>
              <a:gd name="connsiteY148" fmla="*/ 635218 h 6858000"/>
              <a:gd name="connsiteX149" fmla="*/ 239327 w 1605470"/>
              <a:gd name="connsiteY149" fmla="*/ 613763 h 6858000"/>
              <a:gd name="connsiteX150" fmla="*/ 225269 w 1605470"/>
              <a:gd name="connsiteY150" fmla="*/ 598582 h 6858000"/>
              <a:gd name="connsiteX151" fmla="*/ 224950 w 1605470"/>
              <a:gd name="connsiteY151" fmla="*/ 576846 h 6858000"/>
              <a:gd name="connsiteX152" fmla="*/ 204576 w 1605470"/>
              <a:gd name="connsiteY152" fmla="*/ 530055 h 6858000"/>
              <a:gd name="connsiteX153" fmla="*/ 219064 w 1605470"/>
              <a:gd name="connsiteY153" fmla="*/ 469651 h 6858000"/>
              <a:gd name="connsiteX154" fmla="*/ 195012 w 1605470"/>
              <a:gd name="connsiteY154" fmla="*/ 448559 h 6858000"/>
              <a:gd name="connsiteX155" fmla="*/ 201434 w 1605470"/>
              <a:gd name="connsiteY155" fmla="*/ 441529 h 6858000"/>
              <a:gd name="connsiteX156" fmla="*/ 200655 w 1605470"/>
              <a:gd name="connsiteY156" fmla="*/ 428927 h 6858000"/>
              <a:gd name="connsiteX157" fmla="*/ 190059 w 1605470"/>
              <a:gd name="connsiteY157" fmla="*/ 430161 h 6858000"/>
              <a:gd name="connsiteX158" fmla="*/ 167079 w 1605470"/>
              <a:gd name="connsiteY158" fmla="*/ 367211 h 6858000"/>
              <a:gd name="connsiteX159" fmla="*/ 124571 w 1605470"/>
              <a:gd name="connsiteY159" fmla="*/ 302178 h 6858000"/>
              <a:gd name="connsiteX160" fmla="*/ 103243 w 1605470"/>
              <a:gd name="connsiteY160" fmla="*/ 211375 h 6858000"/>
              <a:gd name="connsiteX161" fmla="*/ 94571 w 1605470"/>
              <a:gd name="connsiteY161" fmla="*/ 184179 h 6858000"/>
              <a:gd name="connsiteX162" fmla="*/ 13437 w 1605470"/>
              <a:gd name="connsiteY162" fmla="*/ 19287 h 6858000"/>
              <a:gd name="connsiteX163" fmla="*/ 0 w 1605470"/>
              <a:gd name="connsiteY163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49397 w 1605470"/>
              <a:gd name="connsiteY96" fmla="*/ 3307769 h 6858000"/>
              <a:gd name="connsiteX97" fmla="*/ 766960 w 1605470"/>
              <a:gd name="connsiteY97" fmla="*/ 3250522 h 6858000"/>
              <a:gd name="connsiteX98" fmla="*/ 767385 w 1605470"/>
              <a:gd name="connsiteY98" fmla="*/ 3229163 h 6858000"/>
              <a:gd name="connsiteX99" fmla="*/ 769208 w 1605470"/>
              <a:gd name="connsiteY99" fmla="*/ 3217217 h 6858000"/>
              <a:gd name="connsiteX100" fmla="*/ 770350 w 1605470"/>
              <a:gd name="connsiteY100" fmla="*/ 3216125 h 6858000"/>
              <a:gd name="connsiteX101" fmla="*/ 756043 w 1605470"/>
              <a:gd name="connsiteY101" fmla="*/ 3183755 h 6858000"/>
              <a:gd name="connsiteX102" fmla="*/ 756544 w 1605470"/>
              <a:gd name="connsiteY102" fmla="*/ 3178642 h 6858000"/>
              <a:gd name="connsiteX103" fmla="*/ 744144 w 1605470"/>
              <a:gd name="connsiteY103" fmla="*/ 3158586 h 6858000"/>
              <a:gd name="connsiteX104" fmla="*/ 739378 w 1605470"/>
              <a:gd name="connsiteY104" fmla="*/ 3147669 h 6858000"/>
              <a:gd name="connsiteX105" fmla="*/ 734648 w 1605470"/>
              <a:gd name="connsiteY105" fmla="*/ 3145733 h 6858000"/>
              <a:gd name="connsiteX106" fmla="*/ 729329 w 1605470"/>
              <a:gd name="connsiteY106" fmla="*/ 3129034 h 6858000"/>
              <a:gd name="connsiteX107" fmla="*/ 729994 w 1605470"/>
              <a:gd name="connsiteY107" fmla="*/ 3126682 h 6858000"/>
              <a:gd name="connsiteX108" fmla="*/ 720862 w 1605470"/>
              <a:gd name="connsiteY108" fmla="*/ 3114519 h 6858000"/>
              <a:gd name="connsiteX109" fmla="*/ 707471 w 1605470"/>
              <a:gd name="connsiteY109" fmla="*/ 3106272 h 6858000"/>
              <a:gd name="connsiteX110" fmla="*/ 680201 w 1605470"/>
              <a:gd name="connsiteY110" fmla="*/ 2958185 h 6858000"/>
              <a:gd name="connsiteX111" fmla="*/ 622815 w 1605470"/>
              <a:gd name="connsiteY111" fmla="*/ 2762989 h 6858000"/>
              <a:gd name="connsiteX112" fmla="*/ 571733 w 1605470"/>
              <a:gd name="connsiteY112" fmla="*/ 2554718 h 6858000"/>
              <a:gd name="connsiteX113" fmla="*/ 551827 w 1605470"/>
              <a:gd name="connsiteY113" fmla="*/ 2485734 h 6858000"/>
              <a:gd name="connsiteX114" fmla="*/ 542550 w 1605470"/>
              <a:gd name="connsiteY114" fmla="*/ 2447068 h 6858000"/>
              <a:gd name="connsiteX115" fmla="*/ 529511 w 1605470"/>
              <a:gd name="connsiteY115" fmla="*/ 2425819 h 6858000"/>
              <a:gd name="connsiteX116" fmla="*/ 528878 w 1605470"/>
              <a:gd name="connsiteY116" fmla="*/ 2408971 h 6858000"/>
              <a:gd name="connsiteX117" fmla="*/ 535510 w 1605470"/>
              <a:gd name="connsiteY117" fmla="*/ 2402874 h 6858000"/>
              <a:gd name="connsiteX118" fmla="*/ 538122 w 1605470"/>
              <a:gd name="connsiteY118" fmla="*/ 2381443 h 6858000"/>
              <a:gd name="connsiteX119" fmla="*/ 514451 w 1605470"/>
              <a:gd name="connsiteY119" fmla="*/ 2261920 h 6858000"/>
              <a:gd name="connsiteX120" fmla="*/ 504338 w 1605470"/>
              <a:gd name="connsiteY120" fmla="*/ 2195378 h 6858000"/>
              <a:gd name="connsiteX121" fmla="*/ 488555 w 1605470"/>
              <a:gd name="connsiteY121" fmla="*/ 2155135 h 6858000"/>
              <a:gd name="connsiteX122" fmla="*/ 486013 w 1605470"/>
              <a:gd name="connsiteY122" fmla="*/ 2118008 h 6858000"/>
              <a:gd name="connsiteX123" fmla="*/ 487006 w 1605470"/>
              <a:gd name="connsiteY123" fmla="*/ 2050531 h 6858000"/>
              <a:gd name="connsiteX124" fmla="*/ 478812 w 1605470"/>
              <a:gd name="connsiteY124" fmla="*/ 1963269 h 6858000"/>
              <a:gd name="connsiteX125" fmla="*/ 459990 w 1605470"/>
              <a:gd name="connsiteY125" fmla="*/ 1906352 h 6858000"/>
              <a:gd name="connsiteX126" fmla="*/ 436547 w 1605470"/>
              <a:gd name="connsiteY126" fmla="*/ 1861531 h 6858000"/>
              <a:gd name="connsiteX127" fmla="*/ 390346 w 1605470"/>
              <a:gd name="connsiteY127" fmla="*/ 1732919 h 6858000"/>
              <a:gd name="connsiteX128" fmla="*/ 362657 w 1605470"/>
              <a:gd name="connsiteY128" fmla="*/ 1663540 h 6858000"/>
              <a:gd name="connsiteX129" fmla="*/ 361783 w 1605470"/>
              <a:gd name="connsiteY129" fmla="*/ 1615777 h 6858000"/>
              <a:gd name="connsiteX130" fmla="*/ 342578 w 1605470"/>
              <a:gd name="connsiteY130" fmla="*/ 1563678 h 6858000"/>
              <a:gd name="connsiteX131" fmla="*/ 355658 w 1605470"/>
              <a:gd name="connsiteY131" fmla="*/ 1519474 h 6858000"/>
              <a:gd name="connsiteX132" fmla="*/ 348400 w 1605470"/>
              <a:gd name="connsiteY132" fmla="*/ 1477995 h 6858000"/>
              <a:gd name="connsiteX133" fmla="*/ 334485 w 1605470"/>
              <a:gd name="connsiteY133" fmla="*/ 1373769 h 6858000"/>
              <a:gd name="connsiteX134" fmla="*/ 342792 w 1605470"/>
              <a:gd name="connsiteY134" fmla="*/ 1307086 h 6858000"/>
              <a:gd name="connsiteX135" fmla="*/ 343980 w 1605470"/>
              <a:gd name="connsiteY135" fmla="*/ 1189033 h 6858000"/>
              <a:gd name="connsiteX136" fmla="*/ 348665 w 1605470"/>
              <a:gd name="connsiteY136" fmla="*/ 1168288 h 6858000"/>
              <a:gd name="connsiteX137" fmla="*/ 340947 w 1605470"/>
              <a:gd name="connsiteY137" fmla="*/ 1142577 h 6858000"/>
              <a:gd name="connsiteX138" fmla="*/ 330253 w 1605470"/>
              <a:gd name="connsiteY138" fmla="*/ 1088484 h 6858000"/>
              <a:gd name="connsiteX139" fmla="*/ 318989 w 1605470"/>
              <a:gd name="connsiteY139" fmla="*/ 1016103 h 6858000"/>
              <a:gd name="connsiteX140" fmla="*/ 320445 w 1605470"/>
              <a:gd name="connsiteY140" fmla="*/ 932283 h 6858000"/>
              <a:gd name="connsiteX141" fmla="*/ 322681 w 1605470"/>
              <a:gd name="connsiteY141" fmla="*/ 915925 h 6858000"/>
              <a:gd name="connsiteX142" fmla="*/ 315310 w 1605470"/>
              <a:gd name="connsiteY142" fmla="*/ 896999 h 6858000"/>
              <a:gd name="connsiteX143" fmla="*/ 284718 w 1605470"/>
              <a:gd name="connsiteY143" fmla="*/ 821517 h 6858000"/>
              <a:gd name="connsiteX144" fmla="*/ 263668 w 1605470"/>
              <a:gd name="connsiteY144" fmla="*/ 751353 h 6858000"/>
              <a:gd name="connsiteX145" fmla="*/ 263226 w 1605470"/>
              <a:gd name="connsiteY145" fmla="*/ 721230 h 6858000"/>
              <a:gd name="connsiteX146" fmla="*/ 248897 w 1605470"/>
              <a:gd name="connsiteY146" fmla="*/ 681659 h 6858000"/>
              <a:gd name="connsiteX147" fmla="*/ 234316 w 1605470"/>
              <a:gd name="connsiteY147" fmla="*/ 635218 h 6858000"/>
              <a:gd name="connsiteX148" fmla="*/ 239327 w 1605470"/>
              <a:gd name="connsiteY148" fmla="*/ 613763 h 6858000"/>
              <a:gd name="connsiteX149" fmla="*/ 225269 w 1605470"/>
              <a:gd name="connsiteY149" fmla="*/ 598582 h 6858000"/>
              <a:gd name="connsiteX150" fmla="*/ 224950 w 1605470"/>
              <a:gd name="connsiteY150" fmla="*/ 576846 h 6858000"/>
              <a:gd name="connsiteX151" fmla="*/ 204576 w 1605470"/>
              <a:gd name="connsiteY151" fmla="*/ 530055 h 6858000"/>
              <a:gd name="connsiteX152" fmla="*/ 219064 w 1605470"/>
              <a:gd name="connsiteY152" fmla="*/ 469651 h 6858000"/>
              <a:gd name="connsiteX153" fmla="*/ 195012 w 1605470"/>
              <a:gd name="connsiteY153" fmla="*/ 448559 h 6858000"/>
              <a:gd name="connsiteX154" fmla="*/ 201434 w 1605470"/>
              <a:gd name="connsiteY154" fmla="*/ 441529 h 6858000"/>
              <a:gd name="connsiteX155" fmla="*/ 200655 w 1605470"/>
              <a:gd name="connsiteY155" fmla="*/ 428927 h 6858000"/>
              <a:gd name="connsiteX156" fmla="*/ 190059 w 1605470"/>
              <a:gd name="connsiteY156" fmla="*/ 430161 h 6858000"/>
              <a:gd name="connsiteX157" fmla="*/ 167079 w 1605470"/>
              <a:gd name="connsiteY157" fmla="*/ 367211 h 6858000"/>
              <a:gd name="connsiteX158" fmla="*/ 124571 w 1605470"/>
              <a:gd name="connsiteY158" fmla="*/ 302178 h 6858000"/>
              <a:gd name="connsiteX159" fmla="*/ 103243 w 1605470"/>
              <a:gd name="connsiteY159" fmla="*/ 211375 h 6858000"/>
              <a:gd name="connsiteX160" fmla="*/ 94571 w 1605470"/>
              <a:gd name="connsiteY160" fmla="*/ 184179 h 6858000"/>
              <a:gd name="connsiteX161" fmla="*/ 13437 w 1605470"/>
              <a:gd name="connsiteY161" fmla="*/ 19287 h 6858000"/>
              <a:gd name="connsiteX162" fmla="*/ 0 w 1605470"/>
              <a:gd name="connsiteY162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49397 w 1605470"/>
              <a:gd name="connsiteY96" fmla="*/ 3307769 h 6858000"/>
              <a:gd name="connsiteX97" fmla="*/ 766960 w 1605470"/>
              <a:gd name="connsiteY97" fmla="*/ 3250522 h 6858000"/>
              <a:gd name="connsiteX98" fmla="*/ 767385 w 1605470"/>
              <a:gd name="connsiteY98" fmla="*/ 3229163 h 6858000"/>
              <a:gd name="connsiteX99" fmla="*/ 769208 w 1605470"/>
              <a:gd name="connsiteY99" fmla="*/ 3217217 h 6858000"/>
              <a:gd name="connsiteX100" fmla="*/ 770350 w 1605470"/>
              <a:gd name="connsiteY100" fmla="*/ 3216125 h 6858000"/>
              <a:gd name="connsiteX101" fmla="*/ 756043 w 1605470"/>
              <a:gd name="connsiteY101" fmla="*/ 3183755 h 6858000"/>
              <a:gd name="connsiteX102" fmla="*/ 756544 w 1605470"/>
              <a:gd name="connsiteY102" fmla="*/ 3178642 h 6858000"/>
              <a:gd name="connsiteX103" fmla="*/ 744144 w 1605470"/>
              <a:gd name="connsiteY103" fmla="*/ 3158586 h 6858000"/>
              <a:gd name="connsiteX104" fmla="*/ 739378 w 1605470"/>
              <a:gd name="connsiteY104" fmla="*/ 3147669 h 6858000"/>
              <a:gd name="connsiteX105" fmla="*/ 734648 w 1605470"/>
              <a:gd name="connsiteY105" fmla="*/ 3145733 h 6858000"/>
              <a:gd name="connsiteX106" fmla="*/ 729329 w 1605470"/>
              <a:gd name="connsiteY106" fmla="*/ 3129034 h 6858000"/>
              <a:gd name="connsiteX107" fmla="*/ 729994 w 1605470"/>
              <a:gd name="connsiteY107" fmla="*/ 3126682 h 6858000"/>
              <a:gd name="connsiteX108" fmla="*/ 720862 w 1605470"/>
              <a:gd name="connsiteY108" fmla="*/ 3114519 h 6858000"/>
              <a:gd name="connsiteX109" fmla="*/ 707471 w 1605470"/>
              <a:gd name="connsiteY109" fmla="*/ 3106272 h 6858000"/>
              <a:gd name="connsiteX110" fmla="*/ 680201 w 1605470"/>
              <a:gd name="connsiteY110" fmla="*/ 2958185 h 6858000"/>
              <a:gd name="connsiteX111" fmla="*/ 622815 w 1605470"/>
              <a:gd name="connsiteY111" fmla="*/ 2762989 h 6858000"/>
              <a:gd name="connsiteX112" fmla="*/ 571733 w 1605470"/>
              <a:gd name="connsiteY112" fmla="*/ 2554718 h 6858000"/>
              <a:gd name="connsiteX113" fmla="*/ 551827 w 1605470"/>
              <a:gd name="connsiteY113" fmla="*/ 2485734 h 6858000"/>
              <a:gd name="connsiteX114" fmla="*/ 542550 w 1605470"/>
              <a:gd name="connsiteY114" fmla="*/ 2447068 h 6858000"/>
              <a:gd name="connsiteX115" fmla="*/ 529511 w 1605470"/>
              <a:gd name="connsiteY115" fmla="*/ 2425819 h 6858000"/>
              <a:gd name="connsiteX116" fmla="*/ 535510 w 1605470"/>
              <a:gd name="connsiteY116" fmla="*/ 2402874 h 6858000"/>
              <a:gd name="connsiteX117" fmla="*/ 538122 w 1605470"/>
              <a:gd name="connsiteY117" fmla="*/ 2381443 h 6858000"/>
              <a:gd name="connsiteX118" fmla="*/ 514451 w 1605470"/>
              <a:gd name="connsiteY118" fmla="*/ 2261920 h 6858000"/>
              <a:gd name="connsiteX119" fmla="*/ 504338 w 1605470"/>
              <a:gd name="connsiteY119" fmla="*/ 2195378 h 6858000"/>
              <a:gd name="connsiteX120" fmla="*/ 488555 w 1605470"/>
              <a:gd name="connsiteY120" fmla="*/ 2155135 h 6858000"/>
              <a:gd name="connsiteX121" fmla="*/ 486013 w 1605470"/>
              <a:gd name="connsiteY121" fmla="*/ 2118008 h 6858000"/>
              <a:gd name="connsiteX122" fmla="*/ 487006 w 1605470"/>
              <a:gd name="connsiteY122" fmla="*/ 2050531 h 6858000"/>
              <a:gd name="connsiteX123" fmla="*/ 478812 w 1605470"/>
              <a:gd name="connsiteY123" fmla="*/ 1963269 h 6858000"/>
              <a:gd name="connsiteX124" fmla="*/ 459990 w 1605470"/>
              <a:gd name="connsiteY124" fmla="*/ 1906352 h 6858000"/>
              <a:gd name="connsiteX125" fmla="*/ 436547 w 1605470"/>
              <a:gd name="connsiteY125" fmla="*/ 1861531 h 6858000"/>
              <a:gd name="connsiteX126" fmla="*/ 390346 w 1605470"/>
              <a:gd name="connsiteY126" fmla="*/ 1732919 h 6858000"/>
              <a:gd name="connsiteX127" fmla="*/ 362657 w 1605470"/>
              <a:gd name="connsiteY127" fmla="*/ 1663540 h 6858000"/>
              <a:gd name="connsiteX128" fmla="*/ 361783 w 1605470"/>
              <a:gd name="connsiteY128" fmla="*/ 1615777 h 6858000"/>
              <a:gd name="connsiteX129" fmla="*/ 342578 w 1605470"/>
              <a:gd name="connsiteY129" fmla="*/ 1563678 h 6858000"/>
              <a:gd name="connsiteX130" fmla="*/ 355658 w 1605470"/>
              <a:gd name="connsiteY130" fmla="*/ 1519474 h 6858000"/>
              <a:gd name="connsiteX131" fmla="*/ 348400 w 1605470"/>
              <a:gd name="connsiteY131" fmla="*/ 1477995 h 6858000"/>
              <a:gd name="connsiteX132" fmla="*/ 334485 w 1605470"/>
              <a:gd name="connsiteY132" fmla="*/ 1373769 h 6858000"/>
              <a:gd name="connsiteX133" fmla="*/ 342792 w 1605470"/>
              <a:gd name="connsiteY133" fmla="*/ 1307086 h 6858000"/>
              <a:gd name="connsiteX134" fmla="*/ 343980 w 1605470"/>
              <a:gd name="connsiteY134" fmla="*/ 1189033 h 6858000"/>
              <a:gd name="connsiteX135" fmla="*/ 348665 w 1605470"/>
              <a:gd name="connsiteY135" fmla="*/ 1168288 h 6858000"/>
              <a:gd name="connsiteX136" fmla="*/ 340947 w 1605470"/>
              <a:gd name="connsiteY136" fmla="*/ 1142577 h 6858000"/>
              <a:gd name="connsiteX137" fmla="*/ 330253 w 1605470"/>
              <a:gd name="connsiteY137" fmla="*/ 1088484 h 6858000"/>
              <a:gd name="connsiteX138" fmla="*/ 318989 w 1605470"/>
              <a:gd name="connsiteY138" fmla="*/ 1016103 h 6858000"/>
              <a:gd name="connsiteX139" fmla="*/ 320445 w 1605470"/>
              <a:gd name="connsiteY139" fmla="*/ 932283 h 6858000"/>
              <a:gd name="connsiteX140" fmla="*/ 322681 w 1605470"/>
              <a:gd name="connsiteY140" fmla="*/ 915925 h 6858000"/>
              <a:gd name="connsiteX141" fmla="*/ 315310 w 1605470"/>
              <a:gd name="connsiteY141" fmla="*/ 896999 h 6858000"/>
              <a:gd name="connsiteX142" fmla="*/ 284718 w 1605470"/>
              <a:gd name="connsiteY142" fmla="*/ 821517 h 6858000"/>
              <a:gd name="connsiteX143" fmla="*/ 263668 w 1605470"/>
              <a:gd name="connsiteY143" fmla="*/ 751353 h 6858000"/>
              <a:gd name="connsiteX144" fmla="*/ 263226 w 1605470"/>
              <a:gd name="connsiteY144" fmla="*/ 721230 h 6858000"/>
              <a:gd name="connsiteX145" fmla="*/ 248897 w 1605470"/>
              <a:gd name="connsiteY145" fmla="*/ 681659 h 6858000"/>
              <a:gd name="connsiteX146" fmla="*/ 234316 w 1605470"/>
              <a:gd name="connsiteY146" fmla="*/ 635218 h 6858000"/>
              <a:gd name="connsiteX147" fmla="*/ 239327 w 1605470"/>
              <a:gd name="connsiteY147" fmla="*/ 613763 h 6858000"/>
              <a:gd name="connsiteX148" fmla="*/ 225269 w 1605470"/>
              <a:gd name="connsiteY148" fmla="*/ 598582 h 6858000"/>
              <a:gd name="connsiteX149" fmla="*/ 224950 w 1605470"/>
              <a:gd name="connsiteY149" fmla="*/ 576846 h 6858000"/>
              <a:gd name="connsiteX150" fmla="*/ 204576 w 1605470"/>
              <a:gd name="connsiteY150" fmla="*/ 530055 h 6858000"/>
              <a:gd name="connsiteX151" fmla="*/ 219064 w 1605470"/>
              <a:gd name="connsiteY151" fmla="*/ 469651 h 6858000"/>
              <a:gd name="connsiteX152" fmla="*/ 195012 w 1605470"/>
              <a:gd name="connsiteY152" fmla="*/ 448559 h 6858000"/>
              <a:gd name="connsiteX153" fmla="*/ 201434 w 1605470"/>
              <a:gd name="connsiteY153" fmla="*/ 441529 h 6858000"/>
              <a:gd name="connsiteX154" fmla="*/ 200655 w 1605470"/>
              <a:gd name="connsiteY154" fmla="*/ 428927 h 6858000"/>
              <a:gd name="connsiteX155" fmla="*/ 190059 w 1605470"/>
              <a:gd name="connsiteY155" fmla="*/ 430161 h 6858000"/>
              <a:gd name="connsiteX156" fmla="*/ 167079 w 1605470"/>
              <a:gd name="connsiteY156" fmla="*/ 367211 h 6858000"/>
              <a:gd name="connsiteX157" fmla="*/ 124571 w 1605470"/>
              <a:gd name="connsiteY157" fmla="*/ 302178 h 6858000"/>
              <a:gd name="connsiteX158" fmla="*/ 103243 w 1605470"/>
              <a:gd name="connsiteY158" fmla="*/ 211375 h 6858000"/>
              <a:gd name="connsiteX159" fmla="*/ 94571 w 1605470"/>
              <a:gd name="connsiteY159" fmla="*/ 184179 h 6858000"/>
              <a:gd name="connsiteX160" fmla="*/ 13437 w 1605470"/>
              <a:gd name="connsiteY160" fmla="*/ 19287 h 6858000"/>
              <a:gd name="connsiteX161" fmla="*/ 0 w 1605470"/>
              <a:gd name="connsiteY161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49397 w 1605470"/>
              <a:gd name="connsiteY96" fmla="*/ 3307769 h 6858000"/>
              <a:gd name="connsiteX97" fmla="*/ 766960 w 1605470"/>
              <a:gd name="connsiteY97" fmla="*/ 3250522 h 6858000"/>
              <a:gd name="connsiteX98" fmla="*/ 767385 w 1605470"/>
              <a:gd name="connsiteY98" fmla="*/ 3229163 h 6858000"/>
              <a:gd name="connsiteX99" fmla="*/ 769208 w 1605470"/>
              <a:gd name="connsiteY99" fmla="*/ 3217217 h 6858000"/>
              <a:gd name="connsiteX100" fmla="*/ 756043 w 1605470"/>
              <a:gd name="connsiteY100" fmla="*/ 3183755 h 6858000"/>
              <a:gd name="connsiteX101" fmla="*/ 756544 w 1605470"/>
              <a:gd name="connsiteY101" fmla="*/ 3178642 h 6858000"/>
              <a:gd name="connsiteX102" fmla="*/ 744144 w 1605470"/>
              <a:gd name="connsiteY102" fmla="*/ 3158586 h 6858000"/>
              <a:gd name="connsiteX103" fmla="*/ 739378 w 1605470"/>
              <a:gd name="connsiteY103" fmla="*/ 3147669 h 6858000"/>
              <a:gd name="connsiteX104" fmla="*/ 734648 w 1605470"/>
              <a:gd name="connsiteY104" fmla="*/ 3145733 h 6858000"/>
              <a:gd name="connsiteX105" fmla="*/ 729329 w 1605470"/>
              <a:gd name="connsiteY105" fmla="*/ 3129034 h 6858000"/>
              <a:gd name="connsiteX106" fmla="*/ 729994 w 1605470"/>
              <a:gd name="connsiteY106" fmla="*/ 3126682 h 6858000"/>
              <a:gd name="connsiteX107" fmla="*/ 720862 w 1605470"/>
              <a:gd name="connsiteY107" fmla="*/ 3114519 h 6858000"/>
              <a:gd name="connsiteX108" fmla="*/ 707471 w 1605470"/>
              <a:gd name="connsiteY108" fmla="*/ 3106272 h 6858000"/>
              <a:gd name="connsiteX109" fmla="*/ 680201 w 1605470"/>
              <a:gd name="connsiteY109" fmla="*/ 2958185 h 6858000"/>
              <a:gd name="connsiteX110" fmla="*/ 622815 w 1605470"/>
              <a:gd name="connsiteY110" fmla="*/ 2762989 h 6858000"/>
              <a:gd name="connsiteX111" fmla="*/ 571733 w 1605470"/>
              <a:gd name="connsiteY111" fmla="*/ 2554718 h 6858000"/>
              <a:gd name="connsiteX112" fmla="*/ 551827 w 1605470"/>
              <a:gd name="connsiteY112" fmla="*/ 2485734 h 6858000"/>
              <a:gd name="connsiteX113" fmla="*/ 542550 w 1605470"/>
              <a:gd name="connsiteY113" fmla="*/ 2447068 h 6858000"/>
              <a:gd name="connsiteX114" fmla="*/ 529511 w 1605470"/>
              <a:gd name="connsiteY114" fmla="*/ 2425819 h 6858000"/>
              <a:gd name="connsiteX115" fmla="*/ 535510 w 1605470"/>
              <a:gd name="connsiteY115" fmla="*/ 2402874 h 6858000"/>
              <a:gd name="connsiteX116" fmla="*/ 538122 w 1605470"/>
              <a:gd name="connsiteY116" fmla="*/ 2381443 h 6858000"/>
              <a:gd name="connsiteX117" fmla="*/ 514451 w 1605470"/>
              <a:gd name="connsiteY117" fmla="*/ 2261920 h 6858000"/>
              <a:gd name="connsiteX118" fmla="*/ 504338 w 1605470"/>
              <a:gd name="connsiteY118" fmla="*/ 2195378 h 6858000"/>
              <a:gd name="connsiteX119" fmla="*/ 488555 w 1605470"/>
              <a:gd name="connsiteY119" fmla="*/ 2155135 h 6858000"/>
              <a:gd name="connsiteX120" fmla="*/ 486013 w 1605470"/>
              <a:gd name="connsiteY120" fmla="*/ 2118008 h 6858000"/>
              <a:gd name="connsiteX121" fmla="*/ 487006 w 1605470"/>
              <a:gd name="connsiteY121" fmla="*/ 2050531 h 6858000"/>
              <a:gd name="connsiteX122" fmla="*/ 478812 w 1605470"/>
              <a:gd name="connsiteY122" fmla="*/ 1963269 h 6858000"/>
              <a:gd name="connsiteX123" fmla="*/ 459990 w 1605470"/>
              <a:gd name="connsiteY123" fmla="*/ 1906352 h 6858000"/>
              <a:gd name="connsiteX124" fmla="*/ 436547 w 1605470"/>
              <a:gd name="connsiteY124" fmla="*/ 1861531 h 6858000"/>
              <a:gd name="connsiteX125" fmla="*/ 390346 w 1605470"/>
              <a:gd name="connsiteY125" fmla="*/ 1732919 h 6858000"/>
              <a:gd name="connsiteX126" fmla="*/ 362657 w 1605470"/>
              <a:gd name="connsiteY126" fmla="*/ 1663540 h 6858000"/>
              <a:gd name="connsiteX127" fmla="*/ 361783 w 1605470"/>
              <a:gd name="connsiteY127" fmla="*/ 1615777 h 6858000"/>
              <a:gd name="connsiteX128" fmla="*/ 342578 w 1605470"/>
              <a:gd name="connsiteY128" fmla="*/ 1563678 h 6858000"/>
              <a:gd name="connsiteX129" fmla="*/ 355658 w 1605470"/>
              <a:gd name="connsiteY129" fmla="*/ 1519474 h 6858000"/>
              <a:gd name="connsiteX130" fmla="*/ 348400 w 1605470"/>
              <a:gd name="connsiteY130" fmla="*/ 1477995 h 6858000"/>
              <a:gd name="connsiteX131" fmla="*/ 334485 w 1605470"/>
              <a:gd name="connsiteY131" fmla="*/ 1373769 h 6858000"/>
              <a:gd name="connsiteX132" fmla="*/ 342792 w 1605470"/>
              <a:gd name="connsiteY132" fmla="*/ 1307086 h 6858000"/>
              <a:gd name="connsiteX133" fmla="*/ 343980 w 1605470"/>
              <a:gd name="connsiteY133" fmla="*/ 1189033 h 6858000"/>
              <a:gd name="connsiteX134" fmla="*/ 348665 w 1605470"/>
              <a:gd name="connsiteY134" fmla="*/ 1168288 h 6858000"/>
              <a:gd name="connsiteX135" fmla="*/ 340947 w 1605470"/>
              <a:gd name="connsiteY135" fmla="*/ 1142577 h 6858000"/>
              <a:gd name="connsiteX136" fmla="*/ 330253 w 1605470"/>
              <a:gd name="connsiteY136" fmla="*/ 1088484 h 6858000"/>
              <a:gd name="connsiteX137" fmla="*/ 318989 w 1605470"/>
              <a:gd name="connsiteY137" fmla="*/ 1016103 h 6858000"/>
              <a:gd name="connsiteX138" fmla="*/ 320445 w 1605470"/>
              <a:gd name="connsiteY138" fmla="*/ 932283 h 6858000"/>
              <a:gd name="connsiteX139" fmla="*/ 322681 w 1605470"/>
              <a:gd name="connsiteY139" fmla="*/ 915925 h 6858000"/>
              <a:gd name="connsiteX140" fmla="*/ 315310 w 1605470"/>
              <a:gd name="connsiteY140" fmla="*/ 896999 h 6858000"/>
              <a:gd name="connsiteX141" fmla="*/ 284718 w 1605470"/>
              <a:gd name="connsiteY141" fmla="*/ 821517 h 6858000"/>
              <a:gd name="connsiteX142" fmla="*/ 263668 w 1605470"/>
              <a:gd name="connsiteY142" fmla="*/ 751353 h 6858000"/>
              <a:gd name="connsiteX143" fmla="*/ 263226 w 1605470"/>
              <a:gd name="connsiteY143" fmla="*/ 721230 h 6858000"/>
              <a:gd name="connsiteX144" fmla="*/ 248897 w 1605470"/>
              <a:gd name="connsiteY144" fmla="*/ 681659 h 6858000"/>
              <a:gd name="connsiteX145" fmla="*/ 234316 w 1605470"/>
              <a:gd name="connsiteY145" fmla="*/ 635218 h 6858000"/>
              <a:gd name="connsiteX146" fmla="*/ 239327 w 1605470"/>
              <a:gd name="connsiteY146" fmla="*/ 613763 h 6858000"/>
              <a:gd name="connsiteX147" fmla="*/ 225269 w 1605470"/>
              <a:gd name="connsiteY147" fmla="*/ 598582 h 6858000"/>
              <a:gd name="connsiteX148" fmla="*/ 224950 w 1605470"/>
              <a:gd name="connsiteY148" fmla="*/ 576846 h 6858000"/>
              <a:gd name="connsiteX149" fmla="*/ 204576 w 1605470"/>
              <a:gd name="connsiteY149" fmla="*/ 530055 h 6858000"/>
              <a:gd name="connsiteX150" fmla="*/ 219064 w 1605470"/>
              <a:gd name="connsiteY150" fmla="*/ 469651 h 6858000"/>
              <a:gd name="connsiteX151" fmla="*/ 195012 w 1605470"/>
              <a:gd name="connsiteY151" fmla="*/ 448559 h 6858000"/>
              <a:gd name="connsiteX152" fmla="*/ 201434 w 1605470"/>
              <a:gd name="connsiteY152" fmla="*/ 441529 h 6858000"/>
              <a:gd name="connsiteX153" fmla="*/ 200655 w 1605470"/>
              <a:gd name="connsiteY153" fmla="*/ 428927 h 6858000"/>
              <a:gd name="connsiteX154" fmla="*/ 190059 w 1605470"/>
              <a:gd name="connsiteY154" fmla="*/ 430161 h 6858000"/>
              <a:gd name="connsiteX155" fmla="*/ 167079 w 1605470"/>
              <a:gd name="connsiteY155" fmla="*/ 367211 h 6858000"/>
              <a:gd name="connsiteX156" fmla="*/ 124571 w 1605470"/>
              <a:gd name="connsiteY156" fmla="*/ 302178 h 6858000"/>
              <a:gd name="connsiteX157" fmla="*/ 103243 w 1605470"/>
              <a:gd name="connsiteY157" fmla="*/ 211375 h 6858000"/>
              <a:gd name="connsiteX158" fmla="*/ 94571 w 1605470"/>
              <a:gd name="connsiteY158" fmla="*/ 184179 h 6858000"/>
              <a:gd name="connsiteX159" fmla="*/ 13437 w 1605470"/>
              <a:gd name="connsiteY159" fmla="*/ 19287 h 6858000"/>
              <a:gd name="connsiteX160" fmla="*/ 0 w 1605470"/>
              <a:gd name="connsiteY160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49397 w 1605470"/>
              <a:gd name="connsiteY96" fmla="*/ 3307769 h 6858000"/>
              <a:gd name="connsiteX97" fmla="*/ 766960 w 1605470"/>
              <a:gd name="connsiteY97" fmla="*/ 3250522 h 6858000"/>
              <a:gd name="connsiteX98" fmla="*/ 767385 w 1605470"/>
              <a:gd name="connsiteY98" fmla="*/ 3229163 h 6858000"/>
              <a:gd name="connsiteX99" fmla="*/ 769208 w 1605470"/>
              <a:gd name="connsiteY99" fmla="*/ 3217217 h 6858000"/>
              <a:gd name="connsiteX100" fmla="*/ 756043 w 1605470"/>
              <a:gd name="connsiteY100" fmla="*/ 3183755 h 6858000"/>
              <a:gd name="connsiteX101" fmla="*/ 756544 w 1605470"/>
              <a:gd name="connsiteY101" fmla="*/ 3178642 h 6858000"/>
              <a:gd name="connsiteX102" fmla="*/ 744144 w 1605470"/>
              <a:gd name="connsiteY102" fmla="*/ 3158586 h 6858000"/>
              <a:gd name="connsiteX103" fmla="*/ 739378 w 1605470"/>
              <a:gd name="connsiteY103" fmla="*/ 3147669 h 6858000"/>
              <a:gd name="connsiteX104" fmla="*/ 729329 w 1605470"/>
              <a:gd name="connsiteY104" fmla="*/ 3129034 h 6858000"/>
              <a:gd name="connsiteX105" fmla="*/ 729994 w 1605470"/>
              <a:gd name="connsiteY105" fmla="*/ 3126682 h 6858000"/>
              <a:gd name="connsiteX106" fmla="*/ 720862 w 1605470"/>
              <a:gd name="connsiteY106" fmla="*/ 3114519 h 6858000"/>
              <a:gd name="connsiteX107" fmla="*/ 707471 w 1605470"/>
              <a:gd name="connsiteY107" fmla="*/ 3106272 h 6858000"/>
              <a:gd name="connsiteX108" fmla="*/ 680201 w 1605470"/>
              <a:gd name="connsiteY108" fmla="*/ 2958185 h 6858000"/>
              <a:gd name="connsiteX109" fmla="*/ 622815 w 1605470"/>
              <a:gd name="connsiteY109" fmla="*/ 2762989 h 6858000"/>
              <a:gd name="connsiteX110" fmla="*/ 571733 w 1605470"/>
              <a:gd name="connsiteY110" fmla="*/ 2554718 h 6858000"/>
              <a:gd name="connsiteX111" fmla="*/ 551827 w 1605470"/>
              <a:gd name="connsiteY111" fmla="*/ 2485734 h 6858000"/>
              <a:gd name="connsiteX112" fmla="*/ 542550 w 1605470"/>
              <a:gd name="connsiteY112" fmla="*/ 2447068 h 6858000"/>
              <a:gd name="connsiteX113" fmla="*/ 529511 w 1605470"/>
              <a:gd name="connsiteY113" fmla="*/ 2425819 h 6858000"/>
              <a:gd name="connsiteX114" fmla="*/ 535510 w 1605470"/>
              <a:gd name="connsiteY114" fmla="*/ 2402874 h 6858000"/>
              <a:gd name="connsiteX115" fmla="*/ 538122 w 1605470"/>
              <a:gd name="connsiteY115" fmla="*/ 2381443 h 6858000"/>
              <a:gd name="connsiteX116" fmla="*/ 514451 w 1605470"/>
              <a:gd name="connsiteY116" fmla="*/ 2261920 h 6858000"/>
              <a:gd name="connsiteX117" fmla="*/ 504338 w 1605470"/>
              <a:gd name="connsiteY117" fmla="*/ 2195378 h 6858000"/>
              <a:gd name="connsiteX118" fmla="*/ 488555 w 1605470"/>
              <a:gd name="connsiteY118" fmla="*/ 2155135 h 6858000"/>
              <a:gd name="connsiteX119" fmla="*/ 486013 w 1605470"/>
              <a:gd name="connsiteY119" fmla="*/ 2118008 h 6858000"/>
              <a:gd name="connsiteX120" fmla="*/ 487006 w 1605470"/>
              <a:gd name="connsiteY120" fmla="*/ 2050531 h 6858000"/>
              <a:gd name="connsiteX121" fmla="*/ 478812 w 1605470"/>
              <a:gd name="connsiteY121" fmla="*/ 1963269 h 6858000"/>
              <a:gd name="connsiteX122" fmla="*/ 459990 w 1605470"/>
              <a:gd name="connsiteY122" fmla="*/ 1906352 h 6858000"/>
              <a:gd name="connsiteX123" fmla="*/ 436547 w 1605470"/>
              <a:gd name="connsiteY123" fmla="*/ 1861531 h 6858000"/>
              <a:gd name="connsiteX124" fmla="*/ 390346 w 1605470"/>
              <a:gd name="connsiteY124" fmla="*/ 1732919 h 6858000"/>
              <a:gd name="connsiteX125" fmla="*/ 362657 w 1605470"/>
              <a:gd name="connsiteY125" fmla="*/ 1663540 h 6858000"/>
              <a:gd name="connsiteX126" fmla="*/ 361783 w 1605470"/>
              <a:gd name="connsiteY126" fmla="*/ 1615777 h 6858000"/>
              <a:gd name="connsiteX127" fmla="*/ 342578 w 1605470"/>
              <a:gd name="connsiteY127" fmla="*/ 1563678 h 6858000"/>
              <a:gd name="connsiteX128" fmla="*/ 355658 w 1605470"/>
              <a:gd name="connsiteY128" fmla="*/ 1519474 h 6858000"/>
              <a:gd name="connsiteX129" fmla="*/ 348400 w 1605470"/>
              <a:gd name="connsiteY129" fmla="*/ 1477995 h 6858000"/>
              <a:gd name="connsiteX130" fmla="*/ 334485 w 1605470"/>
              <a:gd name="connsiteY130" fmla="*/ 1373769 h 6858000"/>
              <a:gd name="connsiteX131" fmla="*/ 342792 w 1605470"/>
              <a:gd name="connsiteY131" fmla="*/ 1307086 h 6858000"/>
              <a:gd name="connsiteX132" fmla="*/ 343980 w 1605470"/>
              <a:gd name="connsiteY132" fmla="*/ 1189033 h 6858000"/>
              <a:gd name="connsiteX133" fmla="*/ 348665 w 1605470"/>
              <a:gd name="connsiteY133" fmla="*/ 1168288 h 6858000"/>
              <a:gd name="connsiteX134" fmla="*/ 340947 w 1605470"/>
              <a:gd name="connsiteY134" fmla="*/ 1142577 h 6858000"/>
              <a:gd name="connsiteX135" fmla="*/ 330253 w 1605470"/>
              <a:gd name="connsiteY135" fmla="*/ 1088484 h 6858000"/>
              <a:gd name="connsiteX136" fmla="*/ 318989 w 1605470"/>
              <a:gd name="connsiteY136" fmla="*/ 1016103 h 6858000"/>
              <a:gd name="connsiteX137" fmla="*/ 320445 w 1605470"/>
              <a:gd name="connsiteY137" fmla="*/ 932283 h 6858000"/>
              <a:gd name="connsiteX138" fmla="*/ 322681 w 1605470"/>
              <a:gd name="connsiteY138" fmla="*/ 915925 h 6858000"/>
              <a:gd name="connsiteX139" fmla="*/ 315310 w 1605470"/>
              <a:gd name="connsiteY139" fmla="*/ 896999 h 6858000"/>
              <a:gd name="connsiteX140" fmla="*/ 284718 w 1605470"/>
              <a:gd name="connsiteY140" fmla="*/ 821517 h 6858000"/>
              <a:gd name="connsiteX141" fmla="*/ 263668 w 1605470"/>
              <a:gd name="connsiteY141" fmla="*/ 751353 h 6858000"/>
              <a:gd name="connsiteX142" fmla="*/ 263226 w 1605470"/>
              <a:gd name="connsiteY142" fmla="*/ 721230 h 6858000"/>
              <a:gd name="connsiteX143" fmla="*/ 248897 w 1605470"/>
              <a:gd name="connsiteY143" fmla="*/ 681659 h 6858000"/>
              <a:gd name="connsiteX144" fmla="*/ 234316 w 1605470"/>
              <a:gd name="connsiteY144" fmla="*/ 635218 h 6858000"/>
              <a:gd name="connsiteX145" fmla="*/ 239327 w 1605470"/>
              <a:gd name="connsiteY145" fmla="*/ 613763 h 6858000"/>
              <a:gd name="connsiteX146" fmla="*/ 225269 w 1605470"/>
              <a:gd name="connsiteY146" fmla="*/ 598582 h 6858000"/>
              <a:gd name="connsiteX147" fmla="*/ 224950 w 1605470"/>
              <a:gd name="connsiteY147" fmla="*/ 576846 h 6858000"/>
              <a:gd name="connsiteX148" fmla="*/ 204576 w 1605470"/>
              <a:gd name="connsiteY148" fmla="*/ 530055 h 6858000"/>
              <a:gd name="connsiteX149" fmla="*/ 219064 w 1605470"/>
              <a:gd name="connsiteY149" fmla="*/ 469651 h 6858000"/>
              <a:gd name="connsiteX150" fmla="*/ 195012 w 1605470"/>
              <a:gd name="connsiteY150" fmla="*/ 448559 h 6858000"/>
              <a:gd name="connsiteX151" fmla="*/ 201434 w 1605470"/>
              <a:gd name="connsiteY151" fmla="*/ 441529 h 6858000"/>
              <a:gd name="connsiteX152" fmla="*/ 200655 w 1605470"/>
              <a:gd name="connsiteY152" fmla="*/ 428927 h 6858000"/>
              <a:gd name="connsiteX153" fmla="*/ 190059 w 1605470"/>
              <a:gd name="connsiteY153" fmla="*/ 430161 h 6858000"/>
              <a:gd name="connsiteX154" fmla="*/ 167079 w 1605470"/>
              <a:gd name="connsiteY154" fmla="*/ 367211 h 6858000"/>
              <a:gd name="connsiteX155" fmla="*/ 124571 w 1605470"/>
              <a:gd name="connsiteY155" fmla="*/ 302178 h 6858000"/>
              <a:gd name="connsiteX156" fmla="*/ 103243 w 1605470"/>
              <a:gd name="connsiteY156" fmla="*/ 211375 h 6858000"/>
              <a:gd name="connsiteX157" fmla="*/ 94571 w 1605470"/>
              <a:gd name="connsiteY157" fmla="*/ 184179 h 6858000"/>
              <a:gd name="connsiteX158" fmla="*/ 13437 w 1605470"/>
              <a:gd name="connsiteY158" fmla="*/ 19287 h 6858000"/>
              <a:gd name="connsiteX159" fmla="*/ 0 w 1605470"/>
              <a:gd name="connsiteY159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8282 w 1605470"/>
              <a:gd name="connsiteY75" fmla="*/ 3998331 h 6858000"/>
              <a:gd name="connsiteX76" fmla="*/ 690830 w 1605470"/>
              <a:gd name="connsiteY76" fmla="*/ 3974753 h 6858000"/>
              <a:gd name="connsiteX77" fmla="*/ 692428 w 1605470"/>
              <a:gd name="connsiteY77" fmla="*/ 3969950 h 6858000"/>
              <a:gd name="connsiteX78" fmla="*/ 685850 w 1605470"/>
              <a:gd name="connsiteY78" fmla="*/ 3933779 h 6858000"/>
              <a:gd name="connsiteX79" fmla="*/ 687181 w 1605470"/>
              <a:gd name="connsiteY79" fmla="*/ 3933093 h 6858000"/>
              <a:gd name="connsiteX80" fmla="*/ 691535 w 1605470"/>
              <a:gd name="connsiteY80" fmla="*/ 3922082 h 6858000"/>
              <a:gd name="connsiteX81" fmla="*/ 696613 w 1605470"/>
              <a:gd name="connsiteY81" fmla="*/ 3901461 h 6858000"/>
              <a:gd name="connsiteX82" fmla="*/ 719207 w 1605470"/>
              <a:gd name="connsiteY82" fmla="*/ 3813873 h 6858000"/>
              <a:gd name="connsiteX83" fmla="*/ 718632 w 1605470"/>
              <a:gd name="connsiteY83" fmla="*/ 3806161 h 6858000"/>
              <a:gd name="connsiteX84" fmla="*/ 718939 w 1605470"/>
              <a:gd name="connsiteY84" fmla="*/ 3805957 h 6858000"/>
              <a:gd name="connsiteX85" fmla="*/ 718966 w 1605470"/>
              <a:gd name="connsiteY85" fmla="*/ 3797724 h 6858000"/>
              <a:gd name="connsiteX86" fmla="*/ 717581 w 1605470"/>
              <a:gd name="connsiteY86" fmla="*/ 3792098 h 6858000"/>
              <a:gd name="connsiteX87" fmla="*/ 716465 w 1605470"/>
              <a:gd name="connsiteY87" fmla="*/ 3777135 h 6858000"/>
              <a:gd name="connsiteX88" fmla="*/ 718198 w 1605470"/>
              <a:gd name="connsiteY88" fmla="*/ 3771656 h 6858000"/>
              <a:gd name="connsiteX89" fmla="*/ 721941 w 1605470"/>
              <a:gd name="connsiteY89" fmla="*/ 3769007 h 6858000"/>
              <a:gd name="connsiteX90" fmla="*/ 721407 w 1605470"/>
              <a:gd name="connsiteY90" fmla="*/ 3767709 h 6858000"/>
              <a:gd name="connsiteX91" fmla="*/ 730103 w 1605470"/>
              <a:gd name="connsiteY91" fmla="*/ 3738082 h 6858000"/>
              <a:gd name="connsiteX92" fmla="*/ 737449 w 1605470"/>
              <a:gd name="connsiteY92" fmla="*/ 3673397 h 6858000"/>
              <a:gd name="connsiteX93" fmla="*/ 736745 w 1605470"/>
              <a:gd name="connsiteY93" fmla="*/ 3637109 h 6858000"/>
              <a:gd name="connsiteX94" fmla="*/ 740188 w 1605470"/>
              <a:gd name="connsiteY94" fmla="*/ 3536883 h 6858000"/>
              <a:gd name="connsiteX95" fmla="*/ 747726 w 1605470"/>
              <a:gd name="connsiteY95" fmla="*/ 3435652 h 6858000"/>
              <a:gd name="connsiteX96" fmla="*/ 749397 w 1605470"/>
              <a:gd name="connsiteY96" fmla="*/ 3307769 h 6858000"/>
              <a:gd name="connsiteX97" fmla="*/ 766960 w 1605470"/>
              <a:gd name="connsiteY97" fmla="*/ 3250522 h 6858000"/>
              <a:gd name="connsiteX98" fmla="*/ 767385 w 1605470"/>
              <a:gd name="connsiteY98" fmla="*/ 3229163 h 6858000"/>
              <a:gd name="connsiteX99" fmla="*/ 769208 w 1605470"/>
              <a:gd name="connsiteY99" fmla="*/ 3217217 h 6858000"/>
              <a:gd name="connsiteX100" fmla="*/ 756043 w 1605470"/>
              <a:gd name="connsiteY100" fmla="*/ 3183755 h 6858000"/>
              <a:gd name="connsiteX101" fmla="*/ 756544 w 1605470"/>
              <a:gd name="connsiteY101" fmla="*/ 3178642 h 6858000"/>
              <a:gd name="connsiteX102" fmla="*/ 744144 w 1605470"/>
              <a:gd name="connsiteY102" fmla="*/ 3158586 h 6858000"/>
              <a:gd name="connsiteX103" fmla="*/ 729329 w 1605470"/>
              <a:gd name="connsiteY103" fmla="*/ 3129034 h 6858000"/>
              <a:gd name="connsiteX104" fmla="*/ 729994 w 1605470"/>
              <a:gd name="connsiteY104" fmla="*/ 3126682 h 6858000"/>
              <a:gd name="connsiteX105" fmla="*/ 720862 w 1605470"/>
              <a:gd name="connsiteY105" fmla="*/ 3114519 h 6858000"/>
              <a:gd name="connsiteX106" fmla="*/ 707471 w 1605470"/>
              <a:gd name="connsiteY106" fmla="*/ 3106272 h 6858000"/>
              <a:gd name="connsiteX107" fmla="*/ 680201 w 1605470"/>
              <a:gd name="connsiteY107" fmla="*/ 2958185 h 6858000"/>
              <a:gd name="connsiteX108" fmla="*/ 622815 w 1605470"/>
              <a:gd name="connsiteY108" fmla="*/ 2762989 h 6858000"/>
              <a:gd name="connsiteX109" fmla="*/ 571733 w 1605470"/>
              <a:gd name="connsiteY109" fmla="*/ 2554718 h 6858000"/>
              <a:gd name="connsiteX110" fmla="*/ 551827 w 1605470"/>
              <a:gd name="connsiteY110" fmla="*/ 2485734 h 6858000"/>
              <a:gd name="connsiteX111" fmla="*/ 542550 w 1605470"/>
              <a:gd name="connsiteY111" fmla="*/ 2447068 h 6858000"/>
              <a:gd name="connsiteX112" fmla="*/ 529511 w 1605470"/>
              <a:gd name="connsiteY112" fmla="*/ 2425819 h 6858000"/>
              <a:gd name="connsiteX113" fmla="*/ 535510 w 1605470"/>
              <a:gd name="connsiteY113" fmla="*/ 2402874 h 6858000"/>
              <a:gd name="connsiteX114" fmla="*/ 538122 w 1605470"/>
              <a:gd name="connsiteY114" fmla="*/ 2381443 h 6858000"/>
              <a:gd name="connsiteX115" fmla="*/ 514451 w 1605470"/>
              <a:gd name="connsiteY115" fmla="*/ 2261920 h 6858000"/>
              <a:gd name="connsiteX116" fmla="*/ 504338 w 1605470"/>
              <a:gd name="connsiteY116" fmla="*/ 2195378 h 6858000"/>
              <a:gd name="connsiteX117" fmla="*/ 488555 w 1605470"/>
              <a:gd name="connsiteY117" fmla="*/ 2155135 h 6858000"/>
              <a:gd name="connsiteX118" fmla="*/ 486013 w 1605470"/>
              <a:gd name="connsiteY118" fmla="*/ 2118008 h 6858000"/>
              <a:gd name="connsiteX119" fmla="*/ 487006 w 1605470"/>
              <a:gd name="connsiteY119" fmla="*/ 2050531 h 6858000"/>
              <a:gd name="connsiteX120" fmla="*/ 478812 w 1605470"/>
              <a:gd name="connsiteY120" fmla="*/ 1963269 h 6858000"/>
              <a:gd name="connsiteX121" fmla="*/ 459990 w 1605470"/>
              <a:gd name="connsiteY121" fmla="*/ 1906352 h 6858000"/>
              <a:gd name="connsiteX122" fmla="*/ 436547 w 1605470"/>
              <a:gd name="connsiteY122" fmla="*/ 1861531 h 6858000"/>
              <a:gd name="connsiteX123" fmla="*/ 390346 w 1605470"/>
              <a:gd name="connsiteY123" fmla="*/ 1732919 h 6858000"/>
              <a:gd name="connsiteX124" fmla="*/ 362657 w 1605470"/>
              <a:gd name="connsiteY124" fmla="*/ 1663540 h 6858000"/>
              <a:gd name="connsiteX125" fmla="*/ 361783 w 1605470"/>
              <a:gd name="connsiteY125" fmla="*/ 1615777 h 6858000"/>
              <a:gd name="connsiteX126" fmla="*/ 342578 w 1605470"/>
              <a:gd name="connsiteY126" fmla="*/ 1563678 h 6858000"/>
              <a:gd name="connsiteX127" fmla="*/ 355658 w 1605470"/>
              <a:gd name="connsiteY127" fmla="*/ 1519474 h 6858000"/>
              <a:gd name="connsiteX128" fmla="*/ 348400 w 1605470"/>
              <a:gd name="connsiteY128" fmla="*/ 1477995 h 6858000"/>
              <a:gd name="connsiteX129" fmla="*/ 334485 w 1605470"/>
              <a:gd name="connsiteY129" fmla="*/ 1373769 h 6858000"/>
              <a:gd name="connsiteX130" fmla="*/ 342792 w 1605470"/>
              <a:gd name="connsiteY130" fmla="*/ 1307086 h 6858000"/>
              <a:gd name="connsiteX131" fmla="*/ 343980 w 1605470"/>
              <a:gd name="connsiteY131" fmla="*/ 1189033 h 6858000"/>
              <a:gd name="connsiteX132" fmla="*/ 348665 w 1605470"/>
              <a:gd name="connsiteY132" fmla="*/ 1168288 h 6858000"/>
              <a:gd name="connsiteX133" fmla="*/ 340947 w 1605470"/>
              <a:gd name="connsiteY133" fmla="*/ 1142577 h 6858000"/>
              <a:gd name="connsiteX134" fmla="*/ 330253 w 1605470"/>
              <a:gd name="connsiteY134" fmla="*/ 1088484 h 6858000"/>
              <a:gd name="connsiteX135" fmla="*/ 318989 w 1605470"/>
              <a:gd name="connsiteY135" fmla="*/ 1016103 h 6858000"/>
              <a:gd name="connsiteX136" fmla="*/ 320445 w 1605470"/>
              <a:gd name="connsiteY136" fmla="*/ 932283 h 6858000"/>
              <a:gd name="connsiteX137" fmla="*/ 322681 w 1605470"/>
              <a:gd name="connsiteY137" fmla="*/ 915925 h 6858000"/>
              <a:gd name="connsiteX138" fmla="*/ 315310 w 1605470"/>
              <a:gd name="connsiteY138" fmla="*/ 896999 h 6858000"/>
              <a:gd name="connsiteX139" fmla="*/ 284718 w 1605470"/>
              <a:gd name="connsiteY139" fmla="*/ 821517 h 6858000"/>
              <a:gd name="connsiteX140" fmla="*/ 263668 w 1605470"/>
              <a:gd name="connsiteY140" fmla="*/ 751353 h 6858000"/>
              <a:gd name="connsiteX141" fmla="*/ 263226 w 1605470"/>
              <a:gd name="connsiteY141" fmla="*/ 721230 h 6858000"/>
              <a:gd name="connsiteX142" fmla="*/ 248897 w 1605470"/>
              <a:gd name="connsiteY142" fmla="*/ 681659 h 6858000"/>
              <a:gd name="connsiteX143" fmla="*/ 234316 w 1605470"/>
              <a:gd name="connsiteY143" fmla="*/ 635218 h 6858000"/>
              <a:gd name="connsiteX144" fmla="*/ 239327 w 1605470"/>
              <a:gd name="connsiteY144" fmla="*/ 613763 h 6858000"/>
              <a:gd name="connsiteX145" fmla="*/ 225269 w 1605470"/>
              <a:gd name="connsiteY145" fmla="*/ 598582 h 6858000"/>
              <a:gd name="connsiteX146" fmla="*/ 224950 w 1605470"/>
              <a:gd name="connsiteY146" fmla="*/ 576846 h 6858000"/>
              <a:gd name="connsiteX147" fmla="*/ 204576 w 1605470"/>
              <a:gd name="connsiteY147" fmla="*/ 530055 h 6858000"/>
              <a:gd name="connsiteX148" fmla="*/ 219064 w 1605470"/>
              <a:gd name="connsiteY148" fmla="*/ 469651 h 6858000"/>
              <a:gd name="connsiteX149" fmla="*/ 195012 w 1605470"/>
              <a:gd name="connsiteY149" fmla="*/ 448559 h 6858000"/>
              <a:gd name="connsiteX150" fmla="*/ 201434 w 1605470"/>
              <a:gd name="connsiteY150" fmla="*/ 441529 h 6858000"/>
              <a:gd name="connsiteX151" fmla="*/ 200655 w 1605470"/>
              <a:gd name="connsiteY151" fmla="*/ 428927 h 6858000"/>
              <a:gd name="connsiteX152" fmla="*/ 190059 w 1605470"/>
              <a:gd name="connsiteY152" fmla="*/ 430161 h 6858000"/>
              <a:gd name="connsiteX153" fmla="*/ 167079 w 1605470"/>
              <a:gd name="connsiteY153" fmla="*/ 367211 h 6858000"/>
              <a:gd name="connsiteX154" fmla="*/ 124571 w 1605470"/>
              <a:gd name="connsiteY154" fmla="*/ 302178 h 6858000"/>
              <a:gd name="connsiteX155" fmla="*/ 103243 w 1605470"/>
              <a:gd name="connsiteY155" fmla="*/ 211375 h 6858000"/>
              <a:gd name="connsiteX156" fmla="*/ 94571 w 1605470"/>
              <a:gd name="connsiteY156" fmla="*/ 184179 h 6858000"/>
              <a:gd name="connsiteX157" fmla="*/ 13437 w 1605470"/>
              <a:gd name="connsiteY157" fmla="*/ 19287 h 6858000"/>
              <a:gd name="connsiteX158" fmla="*/ 0 w 1605470"/>
              <a:gd name="connsiteY158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700443 w 1605470"/>
              <a:gd name="connsiteY74" fmla="*/ 4010511 h 6858000"/>
              <a:gd name="connsiteX75" fmla="*/ 690830 w 1605470"/>
              <a:gd name="connsiteY75" fmla="*/ 3974753 h 6858000"/>
              <a:gd name="connsiteX76" fmla="*/ 692428 w 1605470"/>
              <a:gd name="connsiteY76" fmla="*/ 3969950 h 6858000"/>
              <a:gd name="connsiteX77" fmla="*/ 685850 w 1605470"/>
              <a:gd name="connsiteY77" fmla="*/ 3933779 h 6858000"/>
              <a:gd name="connsiteX78" fmla="*/ 687181 w 1605470"/>
              <a:gd name="connsiteY78" fmla="*/ 3933093 h 6858000"/>
              <a:gd name="connsiteX79" fmla="*/ 691535 w 1605470"/>
              <a:gd name="connsiteY79" fmla="*/ 3922082 h 6858000"/>
              <a:gd name="connsiteX80" fmla="*/ 696613 w 1605470"/>
              <a:gd name="connsiteY80" fmla="*/ 3901461 h 6858000"/>
              <a:gd name="connsiteX81" fmla="*/ 719207 w 1605470"/>
              <a:gd name="connsiteY81" fmla="*/ 3813873 h 6858000"/>
              <a:gd name="connsiteX82" fmla="*/ 718632 w 1605470"/>
              <a:gd name="connsiteY82" fmla="*/ 3806161 h 6858000"/>
              <a:gd name="connsiteX83" fmla="*/ 718939 w 1605470"/>
              <a:gd name="connsiteY83" fmla="*/ 3805957 h 6858000"/>
              <a:gd name="connsiteX84" fmla="*/ 718966 w 1605470"/>
              <a:gd name="connsiteY84" fmla="*/ 3797724 h 6858000"/>
              <a:gd name="connsiteX85" fmla="*/ 717581 w 1605470"/>
              <a:gd name="connsiteY85" fmla="*/ 3792098 h 6858000"/>
              <a:gd name="connsiteX86" fmla="*/ 716465 w 1605470"/>
              <a:gd name="connsiteY86" fmla="*/ 3777135 h 6858000"/>
              <a:gd name="connsiteX87" fmla="*/ 718198 w 1605470"/>
              <a:gd name="connsiteY87" fmla="*/ 3771656 h 6858000"/>
              <a:gd name="connsiteX88" fmla="*/ 721941 w 1605470"/>
              <a:gd name="connsiteY88" fmla="*/ 3769007 h 6858000"/>
              <a:gd name="connsiteX89" fmla="*/ 721407 w 1605470"/>
              <a:gd name="connsiteY89" fmla="*/ 3767709 h 6858000"/>
              <a:gd name="connsiteX90" fmla="*/ 730103 w 1605470"/>
              <a:gd name="connsiteY90" fmla="*/ 3738082 h 6858000"/>
              <a:gd name="connsiteX91" fmla="*/ 737449 w 1605470"/>
              <a:gd name="connsiteY91" fmla="*/ 3673397 h 6858000"/>
              <a:gd name="connsiteX92" fmla="*/ 736745 w 1605470"/>
              <a:gd name="connsiteY92" fmla="*/ 3637109 h 6858000"/>
              <a:gd name="connsiteX93" fmla="*/ 740188 w 1605470"/>
              <a:gd name="connsiteY93" fmla="*/ 3536883 h 6858000"/>
              <a:gd name="connsiteX94" fmla="*/ 747726 w 1605470"/>
              <a:gd name="connsiteY94" fmla="*/ 3435652 h 6858000"/>
              <a:gd name="connsiteX95" fmla="*/ 749397 w 1605470"/>
              <a:gd name="connsiteY95" fmla="*/ 3307769 h 6858000"/>
              <a:gd name="connsiteX96" fmla="*/ 766960 w 1605470"/>
              <a:gd name="connsiteY96" fmla="*/ 3250522 h 6858000"/>
              <a:gd name="connsiteX97" fmla="*/ 767385 w 1605470"/>
              <a:gd name="connsiteY97" fmla="*/ 3229163 h 6858000"/>
              <a:gd name="connsiteX98" fmla="*/ 769208 w 1605470"/>
              <a:gd name="connsiteY98" fmla="*/ 3217217 h 6858000"/>
              <a:gd name="connsiteX99" fmla="*/ 756043 w 1605470"/>
              <a:gd name="connsiteY99" fmla="*/ 3183755 h 6858000"/>
              <a:gd name="connsiteX100" fmla="*/ 756544 w 1605470"/>
              <a:gd name="connsiteY100" fmla="*/ 3178642 h 6858000"/>
              <a:gd name="connsiteX101" fmla="*/ 744144 w 1605470"/>
              <a:gd name="connsiteY101" fmla="*/ 3158586 h 6858000"/>
              <a:gd name="connsiteX102" fmla="*/ 729329 w 1605470"/>
              <a:gd name="connsiteY102" fmla="*/ 3129034 h 6858000"/>
              <a:gd name="connsiteX103" fmla="*/ 729994 w 1605470"/>
              <a:gd name="connsiteY103" fmla="*/ 3126682 h 6858000"/>
              <a:gd name="connsiteX104" fmla="*/ 720862 w 1605470"/>
              <a:gd name="connsiteY104" fmla="*/ 3114519 h 6858000"/>
              <a:gd name="connsiteX105" fmla="*/ 707471 w 1605470"/>
              <a:gd name="connsiteY105" fmla="*/ 3106272 h 6858000"/>
              <a:gd name="connsiteX106" fmla="*/ 680201 w 1605470"/>
              <a:gd name="connsiteY106" fmla="*/ 2958185 h 6858000"/>
              <a:gd name="connsiteX107" fmla="*/ 622815 w 1605470"/>
              <a:gd name="connsiteY107" fmla="*/ 2762989 h 6858000"/>
              <a:gd name="connsiteX108" fmla="*/ 571733 w 1605470"/>
              <a:gd name="connsiteY108" fmla="*/ 2554718 h 6858000"/>
              <a:gd name="connsiteX109" fmla="*/ 551827 w 1605470"/>
              <a:gd name="connsiteY109" fmla="*/ 2485734 h 6858000"/>
              <a:gd name="connsiteX110" fmla="*/ 542550 w 1605470"/>
              <a:gd name="connsiteY110" fmla="*/ 2447068 h 6858000"/>
              <a:gd name="connsiteX111" fmla="*/ 529511 w 1605470"/>
              <a:gd name="connsiteY111" fmla="*/ 2425819 h 6858000"/>
              <a:gd name="connsiteX112" fmla="*/ 535510 w 1605470"/>
              <a:gd name="connsiteY112" fmla="*/ 2402874 h 6858000"/>
              <a:gd name="connsiteX113" fmla="*/ 538122 w 1605470"/>
              <a:gd name="connsiteY113" fmla="*/ 2381443 h 6858000"/>
              <a:gd name="connsiteX114" fmla="*/ 514451 w 1605470"/>
              <a:gd name="connsiteY114" fmla="*/ 2261920 h 6858000"/>
              <a:gd name="connsiteX115" fmla="*/ 504338 w 1605470"/>
              <a:gd name="connsiteY115" fmla="*/ 2195378 h 6858000"/>
              <a:gd name="connsiteX116" fmla="*/ 488555 w 1605470"/>
              <a:gd name="connsiteY116" fmla="*/ 2155135 h 6858000"/>
              <a:gd name="connsiteX117" fmla="*/ 486013 w 1605470"/>
              <a:gd name="connsiteY117" fmla="*/ 2118008 h 6858000"/>
              <a:gd name="connsiteX118" fmla="*/ 487006 w 1605470"/>
              <a:gd name="connsiteY118" fmla="*/ 2050531 h 6858000"/>
              <a:gd name="connsiteX119" fmla="*/ 478812 w 1605470"/>
              <a:gd name="connsiteY119" fmla="*/ 1963269 h 6858000"/>
              <a:gd name="connsiteX120" fmla="*/ 459990 w 1605470"/>
              <a:gd name="connsiteY120" fmla="*/ 1906352 h 6858000"/>
              <a:gd name="connsiteX121" fmla="*/ 436547 w 1605470"/>
              <a:gd name="connsiteY121" fmla="*/ 1861531 h 6858000"/>
              <a:gd name="connsiteX122" fmla="*/ 390346 w 1605470"/>
              <a:gd name="connsiteY122" fmla="*/ 1732919 h 6858000"/>
              <a:gd name="connsiteX123" fmla="*/ 362657 w 1605470"/>
              <a:gd name="connsiteY123" fmla="*/ 1663540 h 6858000"/>
              <a:gd name="connsiteX124" fmla="*/ 361783 w 1605470"/>
              <a:gd name="connsiteY124" fmla="*/ 1615777 h 6858000"/>
              <a:gd name="connsiteX125" fmla="*/ 342578 w 1605470"/>
              <a:gd name="connsiteY125" fmla="*/ 1563678 h 6858000"/>
              <a:gd name="connsiteX126" fmla="*/ 355658 w 1605470"/>
              <a:gd name="connsiteY126" fmla="*/ 1519474 h 6858000"/>
              <a:gd name="connsiteX127" fmla="*/ 348400 w 1605470"/>
              <a:gd name="connsiteY127" fmla="*/ 1477995 h 6858000"/>
              <a:gd name="connsiteX128" fmla="*/ 334485 w 1605470"/>
              <a:gd name="connsiteY128" fmla="*/ 1373769 h 6858000"/>
              <a:gd name="connsiteX129" fmla="*/ 342792 w 1605470"/>
              <a:gd name="connsiteY129" fmla="*/ 1307086 h 6858000"/>
              <a:gd name="connsiteX130" fmla="*/ 343980 w 1605470"/>
              <a:gd name="connsiteY130" fmla="*/ 1189033 h 6858000"/>
              <a:gd name="connsiteX131" fmla="*/ 348665 w 1605470"/>
              <a:gd name="connsiteY131" fmla="*/ 1168288 h 6858000"/>
              <a:gd name="connsiteX132" fmla="*/ 340947 w 1605470"/>
              <a:gd name="connsiteY132" fmla="*/ 1142577 h 6858000"/>
              <a:gd name="connsiteX133" fmla="*/ 330253 w 1605470"/>
              <a:gd name="connsiteY133" fmla="*/ 1088484 h 6858000"/>
              <a:gd name="connsiteX134" fmla="*/ 318989 w 1605470"/>
              <a:gd name="connsiteY134" fmla="*/ 1016103 h 6858000"/>
              <a:gd name="connsiteX135" fmla="*/ 320445 w 1605470"/>
              <a:gd name="connsiteY135" fmla="*/ 932283 h 6858000"/>
              <a:gd name="connsiteX136" fmla="*/ 322681 w 1605470"/>
              <a:gd name="connsiteY136" fmla="*/ 915925 h 6858000"/>
              <a:gd name="connsiteX137" fmla="*/ 315310 w 1605470"/>
              <a:gd name="connsiteY137" fmla="*/ 896999 h 6858000"/>
              <a:gd name="connsiteX138" fmla="*/ 284718 w 1605470"/>
              <a:gd name="connsiteY138" fmla="*/ 821517 h 6858000"/>
              <a:gd name="connsiteX139" fmla="*/ 263668 w 1605470"/>
              <a:gd name="connsiteY139" fmla="*/ 751353 h 6858000"/>
              <a:gd name="connsiteX140" fmla="*/ 263226 w 1605470"/>
              <a:gd name="connsiteY140" fmla="*/ 721230 h 6858000"/>
              <a:gd name="connsiteX141" fmla="*/ 248897 w 1605470"/>
              <a:gd name="connsiteY141" fmla="*/ 681659 h 6858000"/>
              <a:gd name="connsiteX142" fmla="*/ 234316 w 1605470"/>
              <a:gd name="connsiteY142" fmla="*/ 635218 h 6858000"/>
              <a:gd name="connsiteX143" fmla="*/ 239327 w 1605470"/>
              <a:gd name="connsiteY143" fmla="*/ 613763 h 6858000"/>
              <a:gd name="connsiteX144" fmla="*/ 225269 w 1605470"/>
              <a:gd name="connsiteY144" fmla="*/ 598582 h 6858000"/>
              <a:gd name="connsiteX145" fmla="*/ 224950 w 1605470"/>
              <a:gd name="connsiteY145" fmla="*/ 576846 h 6858000"/>
              <a:gd name="connsiteX146" fmla="*/ 204576 w 1605470"/>
              <a:gd name="connsiteY146" fmla="*/ 530055 h 6858000"/>
              <a:gd name="connsiteX147" fmla="*/ 219064 w 1605470"/>
              <a:gd name="connsiteY147" fmla="*/ 469651 h 6858000"/>
              <a:gd name="connsiteX148" fmla="*/ 195012 w 1605470"/>
              <a:gd name="connsiteY148" fmla="*/ 448559 h 6858000"/>
              <a:gd name="connsiteX149" fmla="*/ 201434 w 1605470"/>
              <a:gd name="connsiteY149" fmla="*/ 441529 h 6858000"/>
              <a:gd name="connsiteX150" fmla="*/ 200655 w 1605470"/>
              <a:gd name="connsiteY150" fmla="*/ 428927 h 6858000"/>
              <a:gd name="connsiteX151" fmla="*/ 190059 w 1605470"/>
              <a:gd name="connsiteY151" fmla="*/ 430161 h 6858000"/>
              <a:gd name="connsiteX152" fmla="*/ 167079 w 1605470"/>
              <a:gd name="connsiteY152" fmla="*/ 367211 h 6858000"/>
              <a:gd name="connsiteX153" fmla="*/ 124571 w 1605470"/>
              <a:gd name="connsiteY153" fmla="*/ 302178 h 6858000"/>
              <a:gd name="connsiteX154" fmla="*/ 103243 w 1605470"/>
              <a:gd name="connsiteY154" fmla="*/ 211375 h 6858000"/>
              <a:gd name="connsiteX155" fmla="*/ 94571 w 1605470"/>
              <a:gd name="connsiteY155" fmla="*/ 184179 h 6858000"/>
              <a:gd name="connsiteX156" fmla="*/ 13437 w 1605470"/>
              <a:gd name="connsiteY156" fmla="*/ 19287 h 6858000"/>
              <a:gd name="connsiteX157" fmla="*/ 0 w 1605470"/>
              <a:gd name="connsiteY157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690830 w 1605470"/>
              <a:gd name="connsiteY74" fmla="*/ 3974753 h 6858000"/>
              <a:gd name="connsiteX75" fmla="*/ 692428 w 1605470"/>
              <a:gd name="connsiteY75" fmla="*/ 3969950 h 6858000"/>
              <a:gd name="connsiteX76" fmla="*/ 685850 w 1605470"/>
              <a:gd name="connsiteY76" fmla="*/ 3933779 h 6858000"/>
              <a:gd name="connsiteX77" fmla="*/ 687181 w 1605470"/>
              <a:gd name="connsiteY77" fmla="*/ 3933093 h 6858000"/>
              <a:gd name="connsiteX78" fmla="*/ 691535 w 1605470"/>
              <a:gd name="connsiteY78" fmla="*/ 3922082 h 6858000"/>
              <a:gd name="connsiteX79" fmla="*/ 696613 w 1605470"/>
              <a:gd name="connsiteY79" fmla="*/ 3901461 h 6858000"/>
              <a:gd name="connsiteX80" fmla="*/ 719207 w 1605470"/>
              <a:gd name="connsiteY80" fmla="*/ 3813873 h 6858000"/>
              <a:gd name="connsiteX81" fmla="*/ 718632 w 1605470"/>
              <a:gd name="connsiteY81" fmla="*/ 3806161 h 6858000"/>
              <a:gd name="connsiteX82" fmla="*/ 718939 w 1605470"/>
              <a:gd name="connsiteY82" fmla="*/ 3805957 h 6858000"/>
              <a:gd name="connsiteX83" fmla="*/ 718966 w 1605470"/>
              <a:gd name="connsiteY83" fmla="*/ 3797724 h 6858000"/>
              <a:gd name="connsiteX84" fmla="*/ 717581 w 1605470"/>
              <a:gd name="connsiteY84" fmla="*/ 3792098 h 6858000"/>
              <a:gd name="connsiteX85" fmla="*/ 716465 w 1605470"/>
              <a:gd name="connsiteY85" fmla="*/ 3777135 h 6858000"/>
              <a:gd name="connsiteX86" fmla="*/ 718198 w 1605470"/>
              <a:gd name="connsiteY86" fmla="*/ 3771656 h 6858000"/>
              <a:gd name="connsiteX87" fmla="*/ 721941 w 1605470"/>
              <a:gd name="connsiteY87" fmla="*/ 3769007 h 6858000"/>
              <a:gd name="connsiteX88" fmla="*/ 721407 w 1605470"/>
              <a:gd name="connsiteY88" fmla="*/ 3767709 h 6858000"/>
              <a:gd name="connsiteX89" fmla="*/ 730103 w 1605470"/>
              <a:gd name="connsiteY89" fmla="*/ 3738082 h 6858000"/>
              <a:gd name="connsiteX90" fmla="*/ 737449 w 1605470"/>
              <a:gd name="connsiteY90" fmla="*/ 3673397 h 6858000"/>
              <a:gd name="connsiteX91" fmla="*/ 736745 w 1605470"/>
              <a:gd name="connsiteY91" fmla="*/ 3637109 h 6858000"/>
              <a:gd name="connsiteX92" fmla="*/ 740188 w 1605470"/>
              <a:gd name="connsiteY92" fmla="*/ 3536883 h 6858000"/>
              <a:gd name="connsiteX93" fmla="*/ 747726 w 1605470"/>
              <a:gd name="connsiteY93" fmla="*/ 3435652 h 6858000"/>
              <a:gd name="connsiteX94" fmla="*/ 749397 w 1605470"/>
              <a:gd name="connsiteY94" fmla="*/ 3307769 h 6858000"/>
              <a:gd name="connsiteX95" fmla="*/ 766960 w 1605470"/>
              <a:gd name="connsiteY95" fmla="*/ 3250522 h 6858000"/>
              <a:gd name="connsiteX96" fmla="*/ 767385 w 1605470"/>
              <a:gd name="connsiteY96" fmla="*/ 3229163 h 6858000"/>
              <a:gd name="connsiteX97" fmla="*/ 769208 w 1605470"/>
              <a:gd name="connsiteY97" fmla="*/ 3217217 h 6858000"/>
              <a:gd name="connsiteX98" fmla="*/ 756043 w 1605470"/>
              <a:gd name="connsiteY98" fmla="*/ 3183755 h 6858000"/>
              <a:gd name="connsiteX99" fmla="*/ 756544 w 1605470"/>
              <a:gd name="connsiteY99" fmla="*/ 3178642 h 6858000"/>
              <a:gd name="connsiteX100" fmla="*/ 744144 w 1605470"/>
              <a:gd name="connsiteY100" fmla="*/ 3158586 h 6858000"/>
              <a:gd name="connsiteX101" fmla="*/ 729329 w 1605470"/>
              <a:gd name="connsiteY101" fmla="*/ 3129034 h 6858000"/>
              <a:gd name="connsiteX102" fmla="*/ 729994 w 1605470"/>
              <a:gd name="connsiteY102" fmla="*/ 3126682 h 6858000"/>
              <a:gd name="connsiteX103" fmla="*/ 720862 w 1605470"/>
              <a:gd name="connsiteY103" fmla="*/ 3114519 h 6858000"/>
              <a:gd name="connsiteX104" fmla="*/ 707471 w 1605470"/>
              <a:gd name="connsiteY104" fmla="*/ 3106272 h 6858000"/>
              <a:gd name="connsiteX105" fmla="*/ 680201 w 1605470"/>
              <a:gd name="connsiteY105" fmla="*/ 2958185 h 6858000"/>
              <a:gd name="connsiteX106" fmla="*/ 622815 w 1605470"/>
              <a:gd name="connsiteY106" fmla="*/ 2762989 h 6858000"/>
              <a:gd name="connsiteX107" fmla="*/ 571733 w 1605470"/>
              <a:gd name="connsiteY107" fmla="*/ 2554718 h 6858000"/>
              <a:gd name="connsiteX108" fmla="*/ 551827 w 1605470"/>
              <a:gd name="connsiteY108" fmla="*/ 2485734 h 6858000"/>
              <a:gd name="connsiteX109" fmla="*/ 542550 w 1605470"/>
              <a:gd name="connsiteY109" fmla="*/ 2447068 h 6858000"/>
              <a:gd name="connsiteX110" fmla="*/ 529511 w 1605470"/>
              <a:gd name="connsiteY110" fmla="*/ 2425819 h 6858000"/>
              <a:gd name="connsiteX111" fmla="*/ 535510 w 1605470"/>
              <a:gd name="connsiteY111" fmla="*/ 2402874 h 6858000"/>
              <a:gd name="connsiteX112" fmla="*/ 538122 w 1605470"/>
              <a:gd name="connsiteY112" fmla="*/ 2381443 h 6858000"/>
              <a:gd name="connsiteX113" fmla="*/ 514451 w 1605470"/>
              <a:gd name="connsiteY113" fmla="*/ 2261920 h 6858000"/>
              <a:gd name="connsiteX114" fmla="*/ 504338 w 1605470"/>
              <a:gd name="connsiteY114" fmla="*/ 2195378 h 6858000"/>
              <a:gd name="connsiteX115" fmla="*/ 488555 w 1605470"/>
              <a:gd name="connsiteY115" fmla="*/ 2155135 h 6858000"/>
              <a:gd name="connsiteX116" fmla="*/ 486013 w 1605470"/>
              <a:gd name="connsiteY116" fmla="*/ 2118008 h 6858000"/>
              <a:gd name="connsiteX117" fmla="*/ 487006 w 1605470"/>
              <a:gd name="connsiteY117" fmla="*/ 2050531 h 6858000"/>
              <a:gd name="connsiteX118" fmla="*/ 478812 w 1605470"/>
              <a:gd name="connsiteY118" fmla="*/ 1963269 h 6858000"/>
              <a:gd name="connsiteX119" fmla="*/ 459990 w 1605470"/>
              <a:gd name="connsiteY119" fmla="*/ 1906352 h 6858000"/>
              <a:gd name="connsiteX120" fmla="*/ 436547 w 1605470"/>
              <a:gd name="connsiteY120" fmla="*/ 1861531 h 6858000"/>
              <a:gd name="connsiteX121" fmla="*/ 390346 w 1605470"/>
              <a:gd name="connsiteY121" fmla="*/ 1732919 h 6858000"/>
              <a:gd name="connsiteX122" fmla="*/ 362657 w 1605470"/>
              <a:gd name="connsiteY122" fmla="*/ 1663540 h 6858000"/>
              <a:gd name="connsiteX123" fmla="*/ 361783 w 1605470"/>
              <a:gd name="connsiteY123" fmla="*/ 1615777 h 6858000"/>
              <a:gd name="connsiteX124" fmla="*/ 342578 w 1605470"/>
              <a:gd name="connsiteY124" fmla="*/ 1563678 h 6858000"/>
              <a:gd name="connsiteX125" fmla="*/ 355658 w 1605470"/>
              <a:gd name="connsiteY125" fmla="*/ 1519474 h 6858000"/>
              <a:gd name="connsiteX126" fmla="*/ 348400 w 1605470"/>
              <a:gd name="connsiteY126" fmla="*/ 1477995 h 6858000"/>
              <a:gd name="connsiteX127" fmla="*/ 334485 w 1605470"/>
              <a:gd name="connsiteY127" fmla="*/ 1373769 h 6858000"/>
              <a:gd name="connsiteX128" fmla="*/ 342792 w 1605470"/>
              <a:gd name="connsiteY128" fmla="*/ 1307086 h 6858000"/>
              <a:gd name="connsiteX129" fmla="*/ 343980 w 1605470"/>
              <a:gd name="connsiteY129" fmla="*/ 1189033 h 6858000"/>
              <a:gd name="connsiteX130" fmla="*/ 348665 w 1605470"/>
              <a:gd name="connsiteY130" fmla="*/ 1168288 h 6858000"/>
              <a:gd name="connsiteX131" fmla="*/ 340947 w 1605470"/>
              <a:gd name="connsiteY131" fmla="*/ 1142577 h 6858000"/>
              <a:gd name="connsiteX132" fmla="*/ 330253 w 1605470"/>
              <a:gd name="connsiteY132" fmla="*/ 1088484 h 6858000"/>
              <a:gd name="connsiteX133" fmla="*/ 318989 w 1605470"/>
              <a:gd name="connsiteY133" fmla="*/ 1016103 h 6858000"/>
              <a:gd name="connsiteX134" fmla="*/ 320445 w 1605470"/>
              <a:gd name="connsiteY134" fmla="*/ 932283 h 6858000"/>
              <a:gd name="connsiteX135" fmla="*/ 322681 w 1605470"/>
              <a:gd name="connsiteY135" fmla="*/ 915925 h 6858000"/>
              <a:gd name="connsiteX136" fmla="*/ 315310 w 1605470"/>
              <a:gd name="connsiteY136" fmla="*/ 896999 h 6858000"/>
              <a:gd name="connsiteX137" fmla="*/ 284718 w 1605470"/>
              <a:gd name="connsiteY137" fmla="*/ 821517 h 6858000"/>
              <a:gd name="connsiteX138" fmla="*/ 263668 w 1605470"/>
              <a:gd name="connsiteY138" fmla="*/ 751353 h 6858000"/>
              <a:gd name="connsiteX139" fmla="*/ 263226 w 1605470"/>
              <a:gd name="connsiteY139" fmla="*/ 721230 h 6858000"/>
              <a:gd name="connsiteX140" fmla="*/ 248897 w 1605470"/>
              <a:gd name="connsiteY140" fmla="*/ 681659 h 6858000"/>
              <a:gd name="connsiteX141" fmla="*/ 234316 w 1605470"/>
              <a:gd name="connsiteY141" fmla="*/ 635218 h 6858000"/>
              <a:gd name="connsiteX142" fmla="*/ 239327 w 1605470"/>
              <a:gd name="connsiteY142" fmla="*/ 613763 h 6858000"/>
              <a:gd name="connsiteX143" fmla="*/ 225269 w 1605470"/>
              <a:gd name="connsiteY143" fmla="*/ 598582 h 6858000"/>
              <a:gd name="connsiteX144" fmla="*/ 224950 w 1605470"/>
              <a:gd name="connsiteY144" fmla="*/ 576846 h 6858000"/>
              <a:gd name="connsiteX145" fmla="*/ 204576 w 1605470"/>
              <a:gd name="connsiteY145" fmla="*/ 530055 h 6858000"/>
              <a:gd name="connsiteX146" fmla="*/ 219064 w 1605470"/>
              <a:gd name="connsiteY146" fmla="*/ 469651 h 6858000"/>
              <a:gd name="connsiteX147" fmla="*/ 195012 w 1605470"/>
              <a:gd name="connsiteY147" fmla="*/ 448559 h 6858000"/>
              <a:gd name="connsiteX148" fmla="*/ 201434 w 1605470"/>
              <a:gd name="connsiteY148" fmla="*/ 441529 h 6858000"/>
              <a:gd name="connsiteX149" fmla="*/ 200655 w 1605470"/>
              <a:gd name="connsiteY149" fmla="*/ 428927 h 6858000"/>
              <a:gd name="connsiteX150" fmla="*/ 190059 w 1605470"/>
              <a:gd name="connsiteY150" fmla="*/ 430161 h 6858000"/>
              <a:gd name="connsiteX151" fmla="*/ 167079 w 1605470"/>
              <a:gd name="connsiteY151" fmla="*/ 367211 h 6858000"/>
              <a:gd name="connsiteX152" fmla="*/ 124571 w 1605470"/>
              <a:gd name="connsiteY152" fmla="*/ 302178 h 6858000"/>
              <a:gd name="connsiteX153" fmla="*/ 103243 w 1605470"/>
              <a:gd name="connsiteY153" fmla="*/ 211375 h 6858000"/>
              <a:gd name="connsiteX154" fmla="*/ 94571 w 1605470"/>
              <a:gd name="connsiteY154" fmla="*/ 184179 h 6858000"/>
              <a:gd name="connsiteX155" fmla="*/ 13437 w 1605470"/>
              <a:gd name="connsiteY155" fmla="*/ 19287 h 6858000"/>
              <a:gd name="connsiteX156" fmla="*/ 0 w 1605470"/>
              <a:gd name="connsiteY156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690830 w 1605470"/>
              <a:gd name="connsiteY74" fmla="*/ 3974753 h 6858000"/>
              <a:gd name="connsiteX75" fmla="*/ 692428 w 1605470"/>
              <a:gd name="connsiteY75" fmla="*/ 3969950 h 6858000"/>
              <a:gd name="connsiteX76" fmla="*/ 685850 w 1605470"/>
              <a:gd name="connsiteY76" fmla="*/ 3933779 h 6858000"/>
              <a:gd name="connsiteX77" fmla="*/ 687181 w 1605470"/>
              <a:gd name="connsiteY77" fmla="*/ 3933093 h 6858000"/>
              <a:gd name="connsiteX78" fmla="*/ 691535 w 1605470"/>
              <a:gd name="connsiteY78" fmla="*/ 3922082 h 6858000"/>
              <a:gd name="connsiteX79" fmla="*/ 696613 w 1605470"/>
              <a:gd name="connsiteY79" fmla="*/ 3901461 h 6858000"/>
              <a:gd name="connsiteX80" fmla="*/ 719207 w 1605470"/>
              <a:gd name="connsiteY80" fmla="*/ 3813873 h 6858000"/>
              <a:gd name="connsiteX81" fmla="*/ 718632 w 1605470"/>
              <a:gd name="connsiteY81" fmla="*/ 3806161 h 6858000"/>
              <a:gd name="connsiteX82" fmla="*/ 718939 w 1605470"/>
              <a:gd name="connsiteY82" fmla="*/ 3805957 h 6858000"/>
              <a:gd name="connsiteX83" fmla="*/ 718966 w 1605470"/>
              <a:gd name="connsiteY83" fmla="*/ 3797724 h 6858000"/>
              <a:gd name="connsiteX84" fmla="*/ 717581 w 1605470"/>
              <a:gd name="connsiteY84" fmla="*/ 3792098 h 6858000"/>
              <a:gd name="connsiteX85" fmla="*/ 716465 w 1605470"/>
              <a:gd name="connsiteY85" fmla="*/ 3777135 h 6858000"/>
              <a:gd name="connsiteX86" fmla="*/ 718198 w 1605470"/>
              <a:gd name="connsiteY86" fmla="*/ 3771656 h 6858000"/>
              <a:gd name="connsiteX87" fmla="*/ 721941 w 1605470"/>
              <a:gd name="connsiteY87" fmla="*/ 3769007 h 6858000"/>
              <a:gd name="connsiteX88" fmla="*/ 721407 w 1605470"/>
              <a:gd name="connsiteY88" fmla="*/ 3767709 h 6858000"/>
              <a:gd name="connsiteX89" fmla="*/ 730103 w 1605470"/>
              <a:gd name="connsiteY89" fmla="*/ 3738082 h 6858000"/>
              <a:gd name="connsiteX90" fmla="*/ 737449 w 1605470"/>
              <a:gd name="connsiteY90" fmla="*/ 3673397 h 6858000"/>
              <a:gd name="connsiteX91" fmla="*/ 736745 w 1605470"/>
              <a:gd name="connsiteY91" fmla="*/ 3637109 h 6858000"/>
              <a:gd name="connsiteX92" fmla="*/ 740188 w 1605470"/>
              <a:gd name="connsiteY92" fmla="*/ 3536883 h 6858000"/>
              <a:gd name="connsiteX93" fmla="*/ 747726 w 1605470"/>
              <a:gd name="connsiteY93" fmla="*/ 3435652 h 6858000"/>
              <a:gd name="connsiteX94" fmla="*/ 749397 w 1605470"/>
              <a:gd name="connsiteY94" fmla="*/ 3307769 h 6858000"/>
              <a:gd name="connsiteX95" fmla="*/ 766960 w 1605470"/>
              <a:gd name="connsiteY95" fmla="*/ 3250522 h 6858000"/>
              <a:gd name="connsiteX96" fmla="*/ 767385 w 1605470"/>
              <a:gd name="connsiteY96" fmla="*/ 3229163 h 6858000"/>
              <a:gd name="connsiteX97" fmla="*/ 769208 w 1605470"/>
              <a:gd name="connsiteY97" fmla="*/ 3217217 h 6858000"/>
              <a:gd name="connsiteX98" fmla="*/ 756043 w 1605470"/>
              <a:gd name="connsiteY98" fmla="*/ 3183755 h 6858000"/>
              <a:gd name="connsiteX99" fmla="*/ 756544 w 1605470"/>
              <a:gd name="connsiteY99" fmla="*/ 3178642 h 6858000"/>
              <a:gd name="connsiteX100" fmla="*/ 744144 w 1605470"/>
              <a:gd name="connsiteY100" fmla="*/ 3158586 h 6858000"/>
              <a:gd name="connsiteX101" fmla="*/ 729329 w 1605470"/>
              <a:gd name="connsiteY101" fmla="*/ 3129034 h 6858000"/>
              <a:gd name="connsiteX102" fmla="*/ 729994 w 1605470"/>
              <a:gd name="connsiteY102" fmla="*/ 3126682 h 6858000"/>
              <a:gd name="connsiteX103" fmla="*/ 720862 w 1605470"/>
              <a:gd name="connsiteY103" fmla="*/ 3114519 h 6858000"/>
              <a:gd name="connsiteX104" fmla="*/ 707471 w 1605470"/>
              <a:gd name="connsiteY104" fmla="*/ 3106272 h 6858000"/>
              <a:gd name="connsiteX105" fmla="*/ 680201 w 1605470"/>
              <a:gd name="connsiteY105" fmla="*/ 2958185 h 6858000"/>
              <a:gd name="connsiteX106" fmla="*/ 622815 w 1605470"/>
              <a:gd name="connsiteY106" fmla="*/ 2762989 h 6858000"/>
              <a:gd name="connsiteX107" fmla="*/ 571733 w 1605470"/>
              <a:gd name="connsiteY107" fmla="*/ 2554718 h 6858000"/>
              <a:gd name="connsiteX108" fmla="*/ 551827 w 1605470"/>
              <a:gd name="connsiteY108" fmla="*/ 2485734 h 6858000"/>
              <a:gd name="connsiteX109" fmla="*/ 542550 w 1605470"/>
              <a:gd name="connsiteY109" fmla="*/ 2447068 h 6858000"/>
              <a:gd name="connsiteX110" fmla="*/ 529511 w 1605470"/>
              <a:gd name="connsiteY110" fmla="*/ 2425819 h 6858000"/>
              <a:gd name="connsiteX111" fmla="*/ 535510 w 1605470"/>
              <a:gd name="connsiteY111" fmla="*/ 2402874 h 6858000"/>
              <a:gd name="connsiteX112" fmla="*/ 538122 w 1605470"/>
              <a:gd name="connsiteY112" fmla="*/ 2381443 h 6858000"/>
              <a:gd name="connsiteX113" fmla="*/ 514451 w 1605470"/>
              <a:gd name="connsiteY113" fmla="*/ 2261920 h 6858000"/>
              <a:gd name="connsiteX114" fmla="*/ 504338 w 1605470"/>
              <a:gd name="connsiteY114" fmla="*/ 2195378 h 6858000"/>
              <a:gd name="connsiteX115" fmla="*/ 488555 w 1605470"/>
              <a:gd name="connsiteY115" fmla="*/ 2155135 h 6858000"/>
              <a:gd name="connsiteX116" fmla="*/ 486013 w 1605470"/>
              <a:gd name="connsiteY116" fmla="*/ 2118008 h 6858000"/>
              <a:gd name="connsiteX117" fmla="*/ 487006 w 1605470"/>
              <a:gd name="connsiteY117" fmla="*/ 2050531 h 6858000"/>
              <a:gd name="connsiteX118" fmla="*/ 478812 w 1605470"/>
              <a:gd name="connsiteY118" fmla="*/ 1963269 h 6858000"/>
              <a:gd name="connsiteX119" fmla="*/ 459990 w 1605470"/>
              <a:gd name="connsiteY119" fmla="*/ 1906352 h 6858000"/>
              <a:gd name="connsiteX120" fmla="*/ 436547 w 1605470"/>
              <a:gd name="connsiteY120" fmla="*/ 1861531 h 6858000"/>
              <a:gd name="connsiteX121" fmla="*/ 390346 w 1605470"/>
              <a:gd name="connsiteY121" fmla="*/ 1732919 h 6858000"/>
              <a:gd name="connsiteX122" fmla="*/ 362657 w 1605470"/>
              <a:gd name="connsiteY122" fmla="*/ 1663540 h 6858000"/>
              <a:gd name="connsiteX123" fmla="*/ 361783 w 1605470"/>
              <a:gd name="connsiteY123" fmla="*/ 1615777 h 6858000"/>
              <a:gd name="connsiteX124" fmla="*/ 342578 w 1605470"/>
              <a:gd name="connsiteY124" fmla="*/ 1563678 h 6858000"/>
              <a:gd name="connsiteX125" fmla="*/ 355658 w 1605470"/>
              <a:gd name="connsiteY125" fmla="*/ 1519474 h 6858000"/>
              <a:gd name="connsiteX126" fmla="*/ 348400 w 1605470"/>
              <a:gd name="connsiteY126" fmla="*/ 1477995 h 6858000"/>
              <a:gd name="connsiteX127" fmla="*/ 334485 w 1605470"/>
              <a:gd name="connsiteY127" fmla="*/ 1373769 h 6858000"/>
              <a:gd name="connsiteX128" fmla="*/ 342792 w 1605470"/>
              <a:gd name="connsiteY128" fmla="*/ 1307086 h 6858000"/>
              <a:gd name="connsiteX129" fmla="*/ 343980 w 1605470"/>
              <a:gd name="connsiteY129" fmla="*/ 1189033 h 6858000"/>
              <a:gd name="connsiteX130" fmla="*/ 348665 w 1605470"/>
              <a:gd name="connsiteY130" fmla="*/ 1168288 h 6858000"/>
              <a:gd name="connsiteX131" fmla="*/ 340947 w 1605470"/>
              <a:gd name="connsiteY131" fmla="*/ 1142577 h 6858000"/>
              <a:gd name="connsiteX132" fmla="*/ 330253 w 1605470"/>
              <a:gd name="connsiteY132" fmla="*/ 1088484 h 6858000"/>
              <a:gd name="connsiteX133" fmla="*/ 318989 w 1605470"/>
              <a:gd name="connsiteY133" fmla="*/ 1016103 h 6858000"/>
              <a:gd name="connsiteX134" fmla="*/ 320445 w 1605470"/>
              <a:gd name="connsiteY134" fmla="*/ 932283 h 6858000"/>
              <a:gd name="connsiteX135" fmla="*/ 322681 w 1605470"/>
              <a:gd name="connsiteY135" fmla="*/ 915925 h 6858000"/>
              <a:gd name="connsiteX136" fmla="*/ 315310 w 1605470"/>
              <a:gd name="connsiteY136" fmla="*/ 896999 h 6858000"/>
              <a:gd name="connsiteX137" fmla="*/ 284718 w 1605470"/>
              <a:gd name="connsiteY137" fmla="*/ 821517 h 6858000"/>
              <a:gd name="connsiteX138" fmla="*/ 263668 w 1605470"/>
              <a:gd name="connsiteY138" fmla="*/ 751353 h 6858000"/>
              <a:gd name="connsiteX139" fmla="*/ 263226 w 1605470"/>
              <a:gd name="connsiteY139" fmla="*/ 721230 h 6858000"/>
              <a:gd name="connsiteX140" fmla="*/ 248897 w 1605470"/>
              <a:gd name="connsiteY140" fmla="*/ 681659 h 6858000"/>
              <a:gd name="connsiteX141" fmla="*/ 234316 w 1605470"/>
              <a:gd name="connsiteY141" fmla="*/ 635218 h 6858000"/>
              <a:gd name="connsiteX142" fmla="*/ 239327 w 1605470"/>
              <a:gd name="connsiteY142" fmla="*/ 613763 h 6858000"/>
              <a:gd name="connsiteX143" fmla="*/ 225269 w 1605470"/>
              <a:gd name="connsiteY143" fmla="*/ 598582 h 6858000"/>
              <a:gd name="connsiteX144" fmla="*/ 224950 w 1605470"/>
              <a:gd name="connsiteY144" fmla="*/ 576846 h 6858000"/>
              <a:gd name="connsiteX145" fmla="*/ 204576 w 1605470"/>
              <a:gd name="connsiteY145" fmla="*/ 530055 h 6858000"/>
              <a:gd name="connsiteX146" fmla="*/ 195012 w 1605470"/>
              <a:gd name="connsiteY146" fmla="*/ 448559 h 6858000"/>
              <a:gd name="connsiteX147" fmla="*/ 201434 w 1605470"/>
              <a:gd name="connsiteY147" fmla="*/ 441529 h 6858000"/>
              <a:gd name="connsiteX148" fmla="*/ 200655 w 1605470"/>
              <a:gd name="connsiteY148" fmla="*/ 428927 h 6858000"/>
              <a:gd name="connsiteX149" fmla="*/ 190059 w 1605470"/>
              <a:gd name="connsiteY149" fmla="*/ 430161 h 6858000"/>
              <a:gd name="connsiteX150" fmla="*/ 167079 w 1605470"/>
              <a:gd name="connsiteY150" fmla="*/ 367211 h 6858000"/>
              <a:gd name="connsiteX151" fmla="*/ 124571 w 1605470"/>
              <a:gd name="connsiteY151" fmla="*/ 302178 h 6858000"/>
              <a:gd name="connsiteX152" fmla="*/ 103243 w 1605470"/>
              <a:gd name="connsiteY152" fmla="*/ 211375 h 6858000"/>
              <a:gd name="connsiteX153" fmla="*/ 94571 w 1605470"/>
              <a:gd name="connsiteY153" fmla="*/ 184179 h 6858000"/>
              <a:gd name="connsiteX154" fmla="*/ 13437 w 1605470"/>
              <a:gd name="connsiteY154" fmla="*/ 19287 h 6858000"/>
              <a:gd name="connsiteX155" fmla="*/ 0 w 1605470"/>
              <a:gd name="connsiteY155" fmla="*/ 0 h 6858000"/>
              <a:gd name="connsiteX0" fmla="*/ 0 w 1605470"/>
              <a:gd name="connsiteY0" fmla="*/ 0 h 6858000"/>
              <a:gd name="connsiteX1" fmla="*/ 1605470 w 1605470"/>
              <a:gd name="connsiteY1" fmla="*/ 0 h 6858000"/>
              <a:gd name="connsiteX2" fmla="*/ 1605470 w 1605470"/>
              <a:gd name="connsiteY2" fmla="*/ 6858000 h 6858000"/>
              <a:gd name="connsiteX3" fmla="*/ 154105 w 1605470"/>
              <a:gd name="connsiteY3" fmla="*/ 6858000 h 6858000"/>
              <a:gd name="connsiteX4" fmla="*/ 154246 w 1605470"/>
              <a:gd name="connsiteY4" fmla="*/ 6857735 h 6858000"/>
              <a:gd name="connsiteX5" fmla="*/ 166295 w 1605470"/>
              <a:gd name="connsiteY5" fmla="*/ 6809549 h 6858000"/>
              <a:gd name="connsiteX6" fmla="*/ 198506 w 1605470"/>
              <a:gd name="connsiteY6" fmla="*/ 6715115 h 6858000"/>
              <a:gd name="connsiteX7" fmla="*/ 208357 w 1605470"/>
              <a:gd name="connsiteY7" fmla="*/ 6680170 h 6858000"/>
              <a:gd name="connsiteX8" fmla="*/ 233907 w 1605470"/>
              <a:gd name="connsiteY8" fmla="*/ 6621207 h 6858000"/>
              <a:gd name="connsiteX9" fmla="*/ 250564 w 1605470"/>
              <a:gd name="connsiteY9" fmla="*/ 6596265 h 6858000"/>
              <a:gd name="connsiteX10" fmla="*/ 250443 w 1605470"/>
              <a:gd name="connsiteY10" fmla="*/ 6594818 h 6858000"/>
              <a:gd name="connsiteX11" fmla="*/ 254688 w 1605470"/>
              <a:gd name="connsiteY11" fmla="*/ 6593735 h 6858000"/>
              <a:gd name="connsiteX12" fmla="*/ 257885 w 1605470"/>
              <a:gd name="connsiteY12" fmla="*/ 6589172 h 6858000"/>
              <a:gd name="connsiteX13" fmla="*/ 261179 w 1605470"/>
              <a:gd name="connsiteY13" fmla="*/ 6574442 h 6858000"/>
              <a:gd name="connsiteX14" fmla="*/ 261519 w 1605470"/>
              <a:gd name="connsiteY14" fmla="*/ 6568530 h 6858000"/>
              <a:gd name="connsiteX15" fmla="*/ 263928 w 1605470"/>
              <a:gd name="connsiteY15" fmla="*/ 6560674 h 6858000"/>
              <a:gd name="connsiteX16" fmla="*/ 264273 w 1605470"/>
              <a:gd name="connsiteY16" fmla="*/ 6560598 h 6858000"/>
              <a:gd name="connsiteX17" fmla="*/ 265970 w 1605470"/>
              <a:gd name="connsiteY17" fmla="*/ 6553006 h 6858000"/>
              <a:gd name="connsiteX18" fmla="*/ 270666 w 1605470"/>
              <a:gd name="connsiteY18" fmla="*/ 6514360 h 6858000"/>
              <a:gd name="connsiteX19" fmla="*/ 312320 w 1605470"/>
              <a:gd name="connsiteY19" fmla="*/ 6478062 h 6858000"/>
              <a:gd name="connsiteX20" fmla="*/ 323009 w 1605470"/>
              <a:gd name="connsiteY20" fmla="*/ 6460325 h 6858000"/>
              <a:gd name="connsiteX21" fmla="*/ 330242 w 1605470"/>
              <a:gd name="connsiteY21" fmla="*/ 6451488 h 6858000"/>
              <a:gd name="connsiteX22" fmla="*/ 331677 w 1605470"/>
              <a:gd name="connsiteY22" fmla="*/ 6451348 h 6858000"/>
              <a:gd name="connsiteX23" fmla="*/ 336035 w 1605470"/>
              <a:gd name="connsiteY23" fmla="*/ 6414240 h 6858000"/>
              <a:gd name="connsiteX24" fmla="*/ 338911 w 1605470"/>
              <a:gd name="connsiteY24" fmla="*/ 6410269 h 6858000"/>
              <a:gd name="connsiteX25" fmla="*/ 338811 w 1605470"/>
              <a:gd name="connsiteY25" fmla="*/ 6384857 h 6858000"/>
              <a:gd name="connsiteX26" fmla="*/ 340328 w 1605470"/>
              <a:gd name="connsiteY26" fmla="*/ 6372381 h 6858000"/>
              <a:gd name="connsiteX27" fmla="*/ 337522 w 1605470"/>
              <a:gd name="connsiteY27" fmla="*/ 6367510 h 6858000"/>
              <a:gd name="connsiteX28" fmla="*/ 341402 w 1605470"/>
              <a:gd name="connsiteY28" fmla="*/ 6349778 h 6858000"/>
              <a:gd name="connsiteX29" fmla="*/ 343067 w 1605470"/>
              <a:gd name="connsiteY29" fmla="*/ 6348250 h 6858000"/>
              <a:gd name="connsiteX30" fmla="*/ 359101 w 1605470"/>
              <a:gd name="connsiteY30" fmla="*/ 6281972 h 6858000"/>
              <a:gd name="connsiteX31" fmla="*/ 369864 w 1605470"/>
              <a:gd name="connsiteY31" fmla="*/ 6211940 h 6858000"/>
              <a:gd name="connsiteX32" fmla="*/ 411359 w 1605470"/>
              <a:gd name="connsiteY32" fmla="*/ 6113913 h 6858000"/>
              <a:gd name="connsiteX33" fmla="*/ 415652 w 1605470"/>
              <a:gd name="connsiteY33" fmla="*/ 6028119 h 6858000"/>
              <a:gd name="connsiteX34" fmla="*/ 442432 w 1605470"/>
              <a:gd name="connsiteY34" fmla="*/ 5934687 h 6858000"/>
              <a:gd name="connsiteX35" fmla="*/ 476444 w 1605470"/>
              <a:gd name="connsiteY35" fmla="*/ 5765594 h 6858000"/>
              <a:gd name="connsiteX36" fmla="*/ 508280 w 1605470"/>
              <a:gd name="connsiteY36" fmla="*/ 5693685 h 6858000"/>
              <a:gd name="connsiteX37" fmla="*/ 528335 w 1605470"/>
              <a:gd name="connsiteY37" fmla="*/ 5665173 h 6858000"/>
              <a:gd name="connsiteX38" fmla="*/ 562052 w 1605470"/>
              <a:gd name="connsiteY38" fmla="*/ 5563435 h 6858000"/>
              <a:gd name="connsiteX39" fmla="*/ 591557 w 1605470"/>
              <a:gd name="connsiteY39" fmla="*/ 5476393 h 6858000"/>
              <a:gd name="connsiteX40" fmla="*/ 622750 w 1605470"/>
              <a:gd name="connsiteY40" fmla="*/ 5396260 h 6858000"/>
              <a:gd name="connsiteX41" fmla="*/ 638731 w 1605470"/>
              <a:gd name="connsiteY41" fmla="*/ 5330009 h 6858000"/>
              <a:gd name="connsiteX42" fmla="*/ 672224 w 1605470"/>
              <a:gd name="connsiteY42" fmla="*/ 5273739 h 6858000"/>
              <a:gd name="connsiteX43" fmla="*/ 681823 w 1605470"/>
              <a:gd name="connsiteY43" fmla="*/ 5241779 h 6858000"/>
              <a:gd name="connsiteX44" fmla="*/ 693049 w 1605470"/>
              <a:gd name="connsiteY44" fmla="*/ 5225268 h 6858000"/>
              <a:gd name="connsiteX45" fmla="*/ 694069 w 1605470"/>
              <a:gd name="connsiteY45" fmla="*/ 5217684 h 6858000"/>
              <a:gd name="connsiteX46" fmla="*/ 701410 w 1605470"/>
              <a:gd name="connsiteY46" fmla="*/ 5193377 h 6858000"/>
              <a:gd name="connsiteX47" fmla="*/ 704713 w 1605470"/>
              <a:gd name="connsiteY47" fmla="*/ 5179288 h 6858000"/>
              <a:gd name="connsiteX48" fmla="*/ 705697 w 1605470"/>
              <a:gd name="connsiteY48" fmla="*/ 5173621 h 6858000"/>
              <a:gd name="connsiteX49" fmla="*/ 701331 w 1605470"/>
              <a:gd name="connsiteY49" fmla="*/ 5159961 h 6858000"/>
              <a:gd name="connsiteX50" fmla="*/ 708008 w 1605470"/>
              <a:gd name="connsiteY50" fmla="*/ 5144295 h 6858000"/>
              <a:gd name="connsiteX51" fmla="*/ 704941 w 1605470"/>
              <a:gd name="connsiteY51" fmla="*/ 5125185 h 6858000"/>
              <a:gd name="connsiteX52" fmla="*/ 711771 w 1605470"/>
              <a:gd name="connsiteY52" fmla="*/ 5121884 h 6858000"/>
              <a:gd name="connsiteX53" fmla="*/ 718807 w 1605470"/>
              <a:gd name="connsiteY53" fmla="*/ 5067850 h 6858000"/>
              <a:gd name="connsiteX54" fmla="*/ 721538 w 1605470"/>
              <a:gd name="connsiteY54" fmla="*/ 5060861 h 6858000"/>
              <a:gd name="connsiteX55" fmla="*/ 718242 w 1605470"/>
              <a:gd name="connsiteY55" fmla="*/ 5034192 h 6858000"/>
              <a:gd name="connsiteX56" fmla="*/ 719796 w 1605470"/>
              <a:gd name="connsiteY56" fmla="*/ 4993030 h 6858000"/>
              <a:gd name="connsiteX57" fmla="*/ 726705 w 1605470"/>
              <a:gd name="connsiteY57" fmla="*/ 4946844 h 6858000"/>
              <a:gd name="connsiteX58" fmla="*/ 722561 w 1605470"/>
              <a:gd name="connsiteY58" fmla="*/ 4932692 h 6858000"/>
              <a:gd name="connsiteX59" fmla="*/ 737964 w 1605470"/>
              <a:gd name="connsiteY59" fmla="*/ 4858827 h 6858000"/>
              <a:gd name="connsiteX60" fmla="*/ 732118 w 1605470"/>
              <a:gd name="connsiteY60" fmla="*/ 4801535 h 6858000"/>
              <a:gd name="connsiteX61" fmla="*/ 739787 w 1605470"/>
              <a:gd name="connsiteY61" fmla="*/ 4797794 h 6858000"/>
              <a:gd name="connsiteX62" fmla="*/ 741081 w 1605470"/>
              <a:gd name="connsiteY62" fmla="*/ 4784526 h 6858000"/>
              <a:gd name="connsiteX63" fmla="*/ 742865 w 1605470"/>
              <a:gd name="connsiteY63" fmla="*/ 4781211 h 6858000"/>
              <a:gd name="connsiteX64" fmla="*/ 751652 w 1605470"/>
              <a:gd name="connsiteY64" fmla="*/ 4761984 h 6858000"/>
              <a:gd name="connsiteX65" fmla="*/ 747700 w 1605470"/>
              <a:gd name="connsiteY65" fmla="*/ 4690749 h 6858000"/>
              <a:gd name="connsiteX66" fmla="*/ 743180 w 1605470"/>
              <a:gd name="connsiteY66" fmla="*/ 4584173 h 6858000"/>
              <a:gd name="connsiteX67" fmla="*/ 738263 w 1605470"/>
              <a:gd name="connsiteY67" fmla="*/ 4444346 h 6858000"/>
              <a:gd name="connsiteX68" fmla="*/ 734828 w 1605470"/>
              <a:gd name="connsiteY68" fmla="*/ 4375228 h 6858000"/>
              <a:gd name="connsiteX69" fmla="*/ 715481 w 1605470"/>
              <a:gd name="connsiteY69" fmla="*/ 4214165 h 6858000"/>
              <a:gd name="connsiteX70" fmla="*/ 719554 w 1605470"/>
              <a:gd name="connsiteY70" fmla="*/ 4090296 h 6858000"/>
              <a:gd name="connsiteX71" fmla="*/ 704810 w 1605470"/>
              <a:gd name="connsiteY71" fmla="*/ 4033999 h 6858000"/>
              <a:gd name="connsiteX72" fmla="*/ 705959 w 1605470"/>
              <a:gd name="connsiteY72" fmla="*/ 4031933 h 6858000"/>
              <a:gd name="connsiteX73" fmla="*/ 704535 w 1605470"/>
              <a:gd name="connsiteY73" fmla="*/ 4013953 h 6858000"/>
              <a:gd name="connsiteX74" fmla="*/ 690830 w 1605470"/>
              <a:gd name="connsiteY74" fmla="*/ 3974753 h 6858000"/>
              <a:gd name="connsiteX75" fmla="*/ 692428 w 1605470"/>
              <a:gd name="connsiteY75" fmla="*/ 3969950 h 6858000"/>
              <a:gd name="connsiteX76" fmla="*/ 685850 w 1605470"/>
              <a:gd name="connsiteY76" fmla="*/ 3933779 h 6858000"/>
              <a:gd name="connsiteX77" fmla="*/ 687181 w 1605470"/>
              <a:gd name="connsiteY77" fmla="*/ 3933093 h 6858000"/>
              <a:gd name="connsiteX78" fmla="*/ 691535 w 1605470"/>
              <a:gd name="connsiteY78" fmla="*/ 3922082 h 6858000"/>
              <a:gd name="connsiteX79" fmla="*/ 696613 w 1605470"/>
              <a:gd name="connsiteY79" fmla="*/ 3901461 h 6858000"/>
              <a:gd name="connsiteX80" fmla="*/ 719207 w 1605470"/>
              <a:gd name="connsiteY80" fmla="*/ 3813873 h 6858000"/>
              <a:gd name="connsiteX81" fmla="*/ 718632 w 1605470"/>
              <a:gd name="connsiteY81" fmla="*/ 3806161 h 6858000"/>
              <a:gd name="connsiteX82" fmla="*/ 718939 w 1605470"/>
              <a:gd name="connsiteY82" fmla="*/ 3805957 h 6858000"/>
              <a:gd name="connsiteX83" fmla="*/ 718966 w 1605470"/>
              <a:gd name="connsiteY83" fmla="*/ 3797724 h 6858000"/>
              <a:gd name="connsiteX84" fmla="*/ 717581 w 1605470"/>
              <a:gd name="connsiteY84" fmla="*/ 3792098 h 6858000"/>
              <a:gd name="connsiteX85" fmla="*/ 716465 w 1605470"/>
              <a:gd name="connsiteY85" fmla="*/ 3777135 h 6858000"/>
              <a:gd name="connsiteX86" fmla="*/ 718198 w 1605470"/>
              <a:gd name="connsiteY86" fmla="*/ 3771656 h 6858000"/>
              <a:gd name="connsiteX87" fmla="*/ 721941 w 1605470"/>
              <a:gd name="connsiteY87" fmla="*/ 3769007 h 6858000"/>
              <a:gd name="connsiteX88" fmla="*/ 721407 w 1605470"/>
              <a:gd name="connsiteY88" fmla="*/ 3767709 h 6858000"/>
              <a:gd name="connsiteX89" fmla="*/ 730103 w 1605470"/>
              <a:gd name="connsiteY89" fmla="*/ 3738082 h 6858000"/>
              <a:gd name="connsiteX90" fmla="*/ 737449 w 1605470"/>
              <a:gd name="connsiteY90" fmla="*/ 3673397 h 6858000"/>
              <a:gd name="connsiteX91" fmla="*/ 736745 w 1605470"/>
              <a:gd name="connsiteY91" fmla="*/ 3637109 h 6858000"/>
              <a:gd name="connsiteX92" fmla="*/ 740188 w 1605470"/>
              <a:gd name="connsiteY92" fmla="*/ 3536883 h 6858000"/>
              <a:gd name="connsiteX93" fmla="*/ 747726 w 1605470"/>
              <a:gd name="connsiteY93" fmla="*/ 3435652 h 6858000"/>
              <a:gd name="connsiteX94" fmla="*/ 749397 w 1605470"/>
              <a:gd name="connsiteY94" fmla="*/ 3307769 h 6858000"/>
              <a:gd name="connsiteX95" fmla="*/ 766960 w 1605470"/>
              <a:gd name="connsiteY95" fmla="*/ 3250522 h 6858000"/>
              <a:gd name="connsiteX96" fmla="*/ 767385 w 1605470"/>
              <a:gd name="connsiteY96" fmla="*/ 3229163 h 6858000"/>
              <a:gd name="connsiteX97" fmla="*/ 769208 w 1605470"/>
              <a:gd name="connsiteY97" fmla="*/ 3217217 h 6858000"/>
              <a:gd name="connsiteX98" fmla="*/ 756043 w 1605470"/>
              <a:gd name="connsiteY98" fmla="*/ 3183755 h 6858000"/>
              <a:gd name="connsiteX99" fmla="*/ 756544 w 1605470"/>
              <a:gd name="connsiteY99" fmla="*/ 3178642 h 6858000"/>
              <a:gd name="connsiteX100" fmla="*/ 744144 w 1605470"/>
              <a:gd name="connsiteY100" fmla="*/ 3158586 h 6858000"/>
              <a:gd name="connsiteX101" fmla="*/ 729329 w 1605470"/>
              <a:gd name="connsiteY101" fmla="*/ 3129034 h 6858000"/>
              <a:gd name="connsiteX102" fmla="*/ 729994 w 1605470"/>
              <a:gd name="connsiteY102" fmla="*/ 3126682 h 6858000"/>
              <a:gd name="connsiteX103" fmla="*/ 720862 w 1605470"/>
              <a:gd name="connsiteY103" fmla="*/ 3114519 h 6858000"/>
              <a:gd name="connsiteX104" fmla="*/ 707471 w 1605470"/>
              <a:gd name="connsiteY104" fmla="*/ 3106272 h 6858000"/>
              <a:gd name="connsiteX105" fmla="*/ 680201 w 1605470"/>
              <a:gd name="connsiteY105" fmla="*/ 2958185 h 6858000"/>
              <a:gd name="connsiteX106" fmla="*/ 622815 w 1605470"/>
              <a:gd name="connsiteY106" fmla="*/ 2762989 h 6858000"/>
              <a:gd name="connsiteX107" fmla="*/ 571733 w 1605470"/>
              <a:gd name="connsiteY107" fmla="*/ 2554718 h 6858000"/>
              <a:gd name="connsiteX108" fmla="*/ 551827 w 1605470"/>
              <a:gd name="connsiteY108" fmla="*/ 2485734 h 6858000"/>
              <a:gd name="connsiteX109" fmla="*/ 542550 w 1605470"/>
              <a:gd name="connsiteY109" fmla="*/ 2447068 h 6858000"/>
              <a:gd name="connsiteX110" fmla="*/ 529511 w 1605470"/>
              <a:gd name="connsiteY110" fmla="*/ 2425819 h 6858000"/>
              <a:gd name="connsiteX111" fmla="*/ 535510 w 1605470"/>
              <a:gd name="connsiteY111" fmla="*/ 2402874 h 6858000"/>
              <a:gd name="connsiteX112" fmla="*/ 538122 w 1605470"/>
              <a:gd name="connsiteY112" fmla="*/ 2381443 h 6858000"/>
              <a:gd name="connsiteX113" fmla="*/ 514451 w 1605470"/>
              <a:gd name="connsiteY113" fmla="*/ 2261920 h 6858000"/>
              <a:gd name="connsiteX114" fmla="*/ 504338 w 1605470"/>
              <a:gd name="connsiteY114" fmla="*/ 2195378 h 6858000"/>
              <a:gd name="connsiteX115" fmla="*/ 488555 w 1605470"/>
              <a:gd name="connsiteY115" fmla="*/ 2155135 h 6858000"/>
              <a:gd name="connsiteX116" fmla="*/ 486013 w 1605470"/>
              <a:gd name="connsiteY116" fmla="*/ 2118008 h 6858000"/>
              <a:gd name="connsiteX117" fmla="*/ 487006 w 1605470"/>
              <a:gd name="connsiteY117" fmla="*/ 2050531 h 6858000"/>
              <a:gd name="connsiteX118" fmla="*/ 478812 w 1605470"/>
              <a:gd name="connsiteY118" fmla="*/ 1963269 h 6858000"/>
              <a:gd name="connsiteX119" fmla="*/ 459990 w 1605470"/>
              <a:gd name="connsiteY119" fmla="*/ 1906352 h 6858000"/>
              <a:gd name="connsiteX120" fmla="*/ 436547 w 1605470"/>
              <a:gd name="connsiteY120" fmla="*/ 1861531 h 6858000"/>
              <a:gd name="connsiteX121" fmla="*/ 390346 w 1605470"/>
              <a:gd name="connsiteY121" fmla="*/ 1732919 h 6858000"/>
              <a:gd name="connsiteX122" fmla="*/ 362657 w 1605470"/>
              <a:gd name="connsiteY122" fmla="*/ 1663540 h 6858000"/>
              <a:gd name="connsiteX123" fmla="*/ 361783 w 1605470"/>
              <a:gd name="connsiteY123" fmla="*/ 1615777 h 6858000"/>
              <a:gd name="connsiteX124" fmla="*/ 342578 w 1605470"/>
              <a:gd name="connsiteY124" fmla="*/ 1563678 h 6858000"/>
              <a:gd name="connsiteX125" fmla="*/ 355658 w 1605470"/>
              <a:gd name="connsiteY125" fmla="*/ 1519474 h 6858000"/>
              <a:gd name="connsiteX126" fmla="*/ 348400 w 1605470"/>
              <a:gd name="connsiteY126" fmla="*/ 1477995 h 6858000"/>
              <a:gd name="connsiteX127" fmla="*/ 334485 w 1605470"/>
              <a:gd name="connsiteY127" fmla="*/ 1373769 h 6858000"/>
              <a:gd name="connsiteX128" fmla="*/ 342792 w 1605470"/>
              <a:gd name="connsiteY128" fmla="*/ 1307086 h 6858000"/>
              <a:gd name="connsiteX129" fmla="*/ 343980 w 1605470"/>
              <a:gd name="connsiteY129" fmla="*/ 1189033 h 6858000"/>
              <a:gd name="connsiteX130" fmla="*/ 348665 w 1605470"/>
              <a:gd name="connsiteY130" fmla="*/ 1168288 h 6858000"/>
              <a:gd name="connsiteX131" fmla="*/ 340947 w 1605470"/>
              <a:gd name="connsiteY131" fmla="*/ 1142577 h 6858000"/>
              <a:gd name="connsiteX132" fmla="*/ 330253 w 1605470"/>
              <a:gd name="connsiteY132" fmla="*/ 1088484 h 6858000"/>
              <a:gd name="connsiteX133" fmla="*/ 318989 w 1605470"/>
              <a:gd name="connsiteY133" fmla="*/ 1016103 h 6858000"/>
              <a:gd name="connsiteX134" fmla="*/ 320445 w 1605470"/>
              <a:gd name="connsiteY134" fmla="*/ 932283 h 6858000"/>
              <a:gd name="connsiteX135" fmla="*/ 322681 w 1605470"/>
              <a:gd name="connsiteY135" fmla="*/ 915925 h 6858000"/>
              <a:gd name="connsiteX136" fmla="*/ 315310 w 1605470"/>
              <a:gd name="connsiteY136" fmla="*/ 896999 h 6858000"/>
              <a:gd name="connsiteX137" fmla="*/ 284718 w 1605470"/>
              <a:gd name="connsiteY137" fmla="*/ 821517 h 6858000"/>
              <a:gd name="connsiteX138" fmla="*/ 263668 w 1605470"/>
              <a:gd name="connsiteY138" fmla="*/ 751353 h 6858000"/>
              <a:gd name="connsiteX139" fmla="*/ 263226 w 1605470"/>
              <a:gd name="connsiteY139" fmla="*/ 721230 h 6858000"/>
              <a:gd name="connsiteX140" fmla="*/ 248897 w 1605470"/>
              <a:gd name="connsiteY140" fmla="*/ 681659 h 6858000"/>
              <a:gd name="connsiteX141" fmla="*/ 234316 w 1605470"/>
              <a:gd name="connsiteY141" fmla="*/ 635218 h 6858000"/>
              <a:gd name="connsiteX142" fmla="*/ 239327 w 1605470"/>
              <a:gd name="connsiteY142" fmla="*/ 613763 h 6858000"/>
              <a:gd name="connsiteX143" fmla="*/ 225269 w 1605470"/>
              <a:gd name="connsiteY143" fmla="*/ 598582 h 6858000"/>
              <a:gd name="connsiteX144" fmla="*/ 224950 w 1605470"/>
              <a:gd name="connsiteY144" fmla="*/ 576846 h 6858000"/>
              <a:gd name="connsiteX145" fmla="*/ 204576 w 1605470"/>
              <a:gd name="connsiteY145" fmla="*/ 530055 h 6858000"/>
              <a:gd name="connsiteX146" fmla="*/ 195012 w 1605470"/>
              <a:gd name="connsiteY146" fmla="*/ 448559 h 6858000"/>
              <a:gd name="connsiteX147" fmla="*/ 201434 w 1605470"/>
              <a:gd name="connsiteY147" fmla="*/ 441529 h 6858000"/>
              <a:gd name="connsiteX148" fmla="*/ 200655 w 1605470"/>
              <a:gd name="connsiteY148" fmla="*/ 428927 h 6858000"/>
              <a:gd name="connsiteX149" fmla="*/ 190059 w 1605470"/>
              <a:gd name="connsiteY149" fmla="*/ 430161 h 6858000"/>
              <a:gd name="connsiteX150" fmla="*/ 167079 w 1605470"/>
              <a:gd name="connsiteY150" fmla="*/ 367211 h 6858000"/>
              <a:gd name="connsiteX151" fmla="*/ 124571 w 1605470"/>
              <a:gd name="connsiteY151" fmla="*/ 302178 h 6858000"/>
              <a:gd name="connsiteX152" fmla="*/ 103243 w 1605470"/>
              <a:gd name="connsiteY152" fmla="*/ 211375 h 6858000"/>
              <a:gd name="connsiteX153" fmla="*/ 94571 w 1605470"/>
              <a:gd name="connsiteY153" fmla="*/ 184179 h 6858000"/>
              <a:gd name="connsiteX154" fmla="*/ 48685 w 1605470"/>
              <a:gd name="connsiteY154" fmla="*/ 13677 h 6858000"/>
              <a:gd name="connsiteX155" fmla="*/ 0 w 1605470"/>
              <a:gd name="connsiteY155" fmla="*/ 0 h 6858000"/>
              <a:gd name="connsiteX0" fmla="*/ 48246 w 1556785"/>
              <a:gd name="connsiteY0" fmla="*/ 0 h 6858000"/>
              <a:gd name="connsiteX1" fmla="*/ 1556785 w 1556785"/>
              <a:gd name="connsiteY1" fmla="*/ 0 h 6858000"/>
              <a:gd name="connsiteX2" fmla="*/ 1556785 w 1556785"/>
              <a:gd name="connsiteY2" fmla="*/ 6858000 h 6858000"/>
              <a:gd name="connsiteX3" fmla="*/ 105420 w 1556785"/>
              <a:gd name="connsiteY3" fmla="*/ 6858000 h 6858000"/>
              <a:gd name="connsiteX4" fmla="*/ 105561 w 1556785"/>
              <a:gd name="connsiteY4" fmla="*/ 6857735 h 6858000"/>
              <a:gd name="connsiteX5" fmla="*/ 117610 w 1556785"/>
              <a:gd name="connsiteY5" fmla="*/ 6809549 h 6858000"/>
              <a:gd name="connsiteX6" fmla="*/ 149821 w 1556785"/>
              <a:gd name="connsiteY6" fmla="*/ 6715115 h 6858000"/>
              <a:gd name="connsiteX7" fmla="*/ 159672 w 1556785"/>
              <a:gd name="connsiteY7" fmla="*/ 6680170 h 6858000"/>
              <a:gd name="connsiteX8" fmla="*/ 185222 w 1556785"/>
              <a:gd name="connsiteY8" fmla="*/ 6621207 h 6858000"/>
              <a:gd name="connsiteX9" fmla="*/ 201879 w 1556785"/>
              <a:gd name="connsiteY9" fmla="*/ 6596265 h 6858000"/>
              <a:gd name="connsiteX10" fmla="*/ 201758 w 1556785"/>
              <a:gd name="connsiteY10" fmla="*/ 6594818 h 6858000"/>
              <a:gd name="connsiteX11" fmla="*/ 206003 w 1556785"/>
              <a:gd name="connsiteY11" fmla="*/ 6593735 h 6858000"/>
              <a:gd name="connsiteX12" fmla="*/ 209200 w 1556785"/>
              <a:gd name="connsiteY12" fmla="*/ 6589172 h 6858000"/>
              <a:gd name="connsiteX13" fmla="*/ 212494 w 1556785"/>
              <a:gd name="connsiteY13" fmla="*/ 6574442 h 6858000"/>
              <a:gd name="connsiteX14" fmla="*/ 212834 w 1556785"/>
              <a:gd name="connsiteY14" fmla="*/ 6568530 h 6858000"/>
              <a:gd name="connsiteX15" fmla="*/ 215243 w 1556785"/>
              <a:gd name="connsiteY15" fmla="*/ 6560674 h 6858000"/>
              <a:gd name="connsiteX16" fmla="*/ 215588 w 1556785"/>
              <a:gd name="connsiteY16" fmla="*/ 6560598 h 6858000"/>
              <a:gd name="connsiteX17" fmla="*/ 217285 w 1556785"/>
              <a:gd name="connsiteY17" fmla="*/ 6553006 h 6858000"/>
              <a:gd name="connsiteX18" fmla="*/ 221981 w 1556785"/>
              <a:gd name="connsiteY18" fmla="*/ 6514360 h 6858000"/>
              <a:gd name="connsiteX19" fmla="*/ 263635 w 1556785"/>
              <a:gd name="connsiteY19" fmla="*/ 6478062 h 6858000"/>
              <a:gd name="connsiteX20" fmla="*/ 274324 w 1556785"/>
              <a:gd name="connsiteY20" fmla="*/ 6460325 h 6858000"/>
              <a:gd name="connsiteX21" fmla="*/ 281557 w 1556785"/>
              <a:gd name="connsiteY21" fmla="*/ 6451488 h 6858000"/>
              <a:gd name="connsiteX22" fmla="*/ 282992 w 1556785"/>
              <a:gd name="connsiteY22" fmla="*/ 6451348 h 6858000"/>
              <a:gd name="connsiteX23" fmla="*/ 287350 w 1556785"/>
              <a:gd name="connsiteY23" fmla="*/ 6414240 h 6858000"/>
              <a:gd name="connsiteX24" fmla="*/ 290226 w 1556785"/>
              <a:gd name="connsiteY24" fmla="*/ 6410269 h 6858000"/>
              <a:gd name="connsiteX25" fmla="*/ 290126 w 1556785"/>
              <a:gd name="connsiteY25" fmla="*/ 6384857 h 6858000"/>
              <a:gd name="connsiteX26" fmla="*/ 291643 w 1556785"/>
              <a:gd name="connsiteY26" fmla="*/ 6372381 h 6858000"/>
              <a:gd name="connsiteX27" fmla="*/ 288837 w 1556785"/>
              <a:gd name="connsiteY27" fmla="*/ 6367510 h 6858000"/>
              <a:gd name="connsiteX28" fmla="*/ 292717 w 1556785"/>
              <a:gd name="connsiteY28" fmla="*/ 6349778 h 6858000"/>
              <a:gd name="connsiteX29" fmla="*/ 294382 w 1556785"/>
              <a:gd name="connsiteY29" fmla="*/ 6348250 h 6858000"/>
              <a:gd name="connsiteX30" fmla="*/ 310416 w 1556785"/>
              <a:gd name="connsiteY30" fmla="*/ 6281972 h 6858000"/>
              <a:gd name="connsiteX31" fmla="*/ 321179 w 1556785"/>
              <a:gd name="connsiteY31" fmla="*/ 6211940 h 6858000"/>
              <a:gd name="connsiteX32" fmla="*/ 362674 w 1556785"/>
              <a:gd name="connsiteY32" fmla="*/ 6113913 h 6858000"/>
              <a:gd name="connsiteX33" fmla="*/ 366967 w 1556785"/>
              <a:gd name="connsiteY33" fmla="*/ 6028119 h 6858000"/>
              <a:gd name="connsiteX34" fmla="*/ 393747 w 1556785"/>
              <a:gd name="connsiteY34" fmla="*/ 5934687 h 6858000"/>
              <a:gd name="connsiteX35" fmla="*/ 427759 w 1556785"/>
              <a:gd name="connsiteY35" fmla="*/ 5765594 h 6858000"/>
              <a:gd name="connsiteX36" fmla="*/ 459595 w 1556785"/>
              <a:gd name="connsiteY36" fmla="*/ 5693685 h 6858000"/>
              <a:gd name="connsiteX37" fmla="*/ 479650 w 1556785"/>
              <a:gd name="connsiteY37" fmla="*/ 5665173 h 6858000"/>
              <a:gd name="connsiteX38" fmla="*/ 513367 w 1556785"/>
              <a:gd name="connsiteY38" fmla="*/ 5563435 h 6858000"/>
              <a:gd name="connsiteX39" fmla="*/ 542872 w 1556785"/>
              <a:gd name="connsiteY39" fmla="*/ 5476393 h 6858000"/>
              <a:gd name="connsiteX40" fmla="*/ 574065 w 1556785"/>
              <a:gd name="connsiteY40" fmla="*/ 5396260 h 6858000"/>
              <a:gd name="connsiteX41" fmla="*/ 590046 w 1556785"/>
              <a:gd name="connsiteY41" fmla="*/ 5330009 h 6858000"/>
              <a:gd name="connsiteX42" fmla="*/ 623539 w 1556785"/>
              <a:gd name="connsiteY42" fmla="*/ 5273739 h 6858000"/>
              <a:gd name="connsiteX43" fmla="*/ 633138 w 1556785"/>
              <a:gd name="connsiteY43" fmla="*/ 5241779 h 6858000"/>
              <a:gd name="connsiteX44" fmla="*/ 644364 w 1556785"/>
              <a:gd name="connsiteY44" fmla="*/ 5225268 h 6858000"/>
              <a:gd name="connsiteX45" fmla="*/ 645384 w 1556785"/>
              <a:gd name="connsiteY45" fmla="*/ 5217684 h 6858000"/>
              <a:gd name="connsiteX46" fmla="*/ 652725 w 1556785"/>
              <a:gd name="connsiteY46" fmla="*/ 5193377 h 6858000"/>
              <a:gd name="connsiteX47" fmla="*/ 656028 w 1556785"/>
              <a:gd name="connsiteY47" fmla="*/ 5179288 h 6858000"/>
              <a:gd name="connsiteX48" fmla="*/ 657012 w 1556785"/>
              <a:gd name="connsiteY48" fmla="*/ 5173621 h 6858000"/>
              <a:gd name="connsiteX49" fmla="*/ 652646 w 1556785"/>
              <a:gd name="connsiteY49" fmla="*/ 5159961 h 6858000"/>
              <a:gd name="connsiteX50" fmla="*/ 659323 w 1556785"/>
              <a:gd name="connsiteY50" fmla="*/ 5144295 h 6858000"/>
              <a:gd name="connsiteX51" fmla="*/ 656256 w 1556785"/>
              <a:gd name="connsiteY51" fmla="*/ 5125185 h 6858000"/>
              <a:gd name="connsiteX52" fmla="*/ 663086 w 1556785"/>
              <a:gd name="connsiteY52" fmla="*/ 5121884 h 6858000"/>
              <a:gd name="connsiteX53" fmla="*/ 670122 w 1556785"/>
              <a:gd name="connsiteY53" fmla="*/ 5067850 h 6858000"/>
              <a:gd name="connsiteX54" fmla="*/ 672853 w 1556785"/>
              <a:gd name="connsiteY54" fmla="*/ 5060861 h 6858000"/>
              <a:gd name="connsiteX55" fmla="*/ 669557 w 1556785"/>
              <a:gd name="connsiteY55" fmla="*/ 5034192 h 6858000"/>
              <a:gd name="connsiteX56" fmla="*/ 671111 w 1556785"/>
              <a:gd name="connsiteY56" fmla="*/ 4993030 h 6858000"/>
              <a:gd name="connsiteX57" fmla="*/ 678020 w 1556785"/>
              <a:gd name="connsiteY57" fmla="*/ 4946844 h 6858000"/>
              <a:gd name="connsiteX58" fmla="*/ 673876 w 1556785"/>
              <a:gd name="connsiteY58" fmla="*/ 4932692 h 6858000"/>
              <a:gd name="connsiteX59" fmla="*/ 689279 w 1556785"/>
              <a:gd name="connsiteY59" fmla="*/ 4858827 h 6858000"/>
              <a:gd name="connsiteX60" fmla="*/ 683433 w 1556785"/>
              <a:gd name="connsiteY60" fmla="*/ 4801535 h 6858000"/>
              <a:gd name="connsiteX61" fmla="*/ 691102 w 1556785"/>
              <a:gd name="connsiteY61" fmla="*/ 4797794 h 6858000"/>
              <a:gd name="connsiteX62" fmla="*/ 692396 w 1556785"/>
              <a:gd name="connsiteY62" fmla="*/ 4784526 h 6858000"/>
              <a:gd name="connsiteX63" fmla="*/ 694180 w 1556785"/>
              <a:gd name="connsiteY63" fmla="*/ 4781211 h 6858000"/>
              <a:gd name="connsiteX64" fmla="*/ 702967 w 1556785"/>
              <a:gd name="connsiteY64" fmla="*/ 4761984 h 6858000"/>
              <a:gd name="connsiteX65" fmla="*/ 699015 w 1556785"/>
              <a:gd name="connsiteY65" fmla="*/ 4690749 h 6858000"/>
              <a:gd name="connsiteX66" fmla="*/ 694495 w 1556785"/>
              <a:gd name="connsiteY66" fmla="*/ 4584173 h 6858000"/>
              <a:gd name="connsiteX67" fmla="*/ 689578 w 1556785"/>
              <a:gd name="connsiteY67" fmla="*/ 4444346 h 6858000"/>
              <a:gd name="connsiteX68" fmla="*/ 686143 w 1556785"/>
              <a:gd name="connsiteY68" fmla="*/ 4375228 h 6858000"/>
              <a:gd name="connsiteX69" fmla="*/ 666796 w 1556785"/>
              <a:gd name="connsiteY69" fmla="*/ 4214165 h 6858000"/>
              <a:gd name="connsiteX70" fmla="*/ 670869 w 1556785"/>
              <a:gd name="connsiteY70" fmla="*/ 4090296 h 6858000"/>
              <a:gd name="connsiteX71" fmla="*/ 656125 w 1556785"/>
              <a:gd name="connsiteY71" fmla="*/ 4033999 h 6858000"/>
              <a:gd name="connsiteX72" fmla="*/ 657274 w 1556785"/>
              <a:gd name="connsiteY72" fmla="*/ 4031933 h 6858000"/>
              <a:gd name="connsiteX73" fmla="*/ 655850 w 1556785"/>
              <a:gd name="connsiteY73" fmla="*/ 4013953 h 6858000"/>
              <a:gd name="connsiteX74" fmla="*/ 642145 w 1556785"/>
              <a:gd name="connsiteY74" fmla="*/ 3974753 h 6858000"/>
              <a:gd name="connsiteX75" fmla="*/ 643743 w 1556785"/>
              <a:gd name="connsiteY75" fmla="*/ 3969950 h 6858000"/>
              <a:gd name="connsiteX76" fmla="*/ 637165 w 1556785"/>
              <a:gd name="connsiteY76" fmla="*/ 3933779 h 6858000"/>
              <a:gd name="connsiteX77" fmla="*/ 638496 w 1556785"/>
              <a:gd name="connsiteY77" fmla="*/ 3933093 h 6858000"/>
              <a:gd name="connsiteX78" fmla="*/ 642850 w 1556785"/>
              <a:gd name="connsiteY78" fmla="*/ 3922082 h 6858000"/>
              <a:gd name="connsiteX79" fmla="*/ 647928 w 1556785"/>
              <a:gd name="connsiteY79" fmla="*/ 3901461 h 6858000"/>
              <a:gd name="connsiteX80" fmla="*/ 670522 w 1556785"/>
              <a:gd name="connsiteY80" fmla="*/ 3813873 h 6858000"/>
              <a:gd name="connsiteX81" fmla="*/ 669947 w 1556785"/>
              <a:gd name="connsiteY81" fmla="*/ 3806161 h 6858000"/>
              <a:gd name="connsiteX82" fmla="*/ 670254 w 1556785"/>
              <a:gd name="connsiteY82" fmla="*/ 3805957 h 6858000"/>
              <a:gd name="connsiteX83" fmla="*/ 670281 w 1556785"/>
              <a:gd name="connsiteY83" fmla="*/ 3797724 h 6858000"/>
              <a:gd name="connsiteX84" fmla="*/ 668896 w 1556785"/>
              <a:gd name="connsiteY84" fmla="*/ 3792098 h 6858000"/>
              <a:gd name="connsiteX85" fmla="*/ 667780 w 1556785"/>
              <a:gd name="connsiteY85" fmla="*/ 3777135 h 6858000"/>
              <a:gd name="connsiteX86" fmla="*/ 669513 w 1556785"/>
              <a:gd name="connsiteY86" fmla="*/ 3771656 h 6858000"/>
              <a:gd name="connsiteX87" fmla="*/ 673256 w 1556785"/>
              <a:gd name="connsiteY87" fmla="*/ 3769007 h 6858000"/>
              <a:gd name="connsiteX88" fmla="*/ 672722 w 1556785"/>
              <a:gd name="connsiteY88" fmla="*/ 3767709 h 6858000"/>
              <a:gd name="connsiteX89" fmla="*/ 681418 w 1556785"/>
              <a:gd name="connsiteY89" fmla="*/ 3738082 h 6858000"/>
              <a:gd name="connsiteX90" fmla="*/ 688764 w 1556785"/>
              <a:gd name="connsiteY90" fmla="*/ 3673397 h 6858000"/>
              <a:gd name="connsiteX91" fmla="*/ 688060 w 1556785"/>
              <a:gd name="connsiteY91" fmla="*/ 3637109 h 6858000"/>
              <a:gd name="connsiteX92" fmla="*/ 691503 w 1556785"/>
              <a:gd name="connsiteY92" fmla="*/ 3536883 h 6858000"/>
              <a:gd name="connsiteX93" fmla="*/ 699041 w 1556785"/>
              <a:gd name="connsiteY93" fmla="*/ 3435652 h 6858000"/>
              <a:gd name="connsiteX94" fmla="*/ 700712 w 1556785"/>
              <a:gd name="connsiteY94" fmla="*/ 3307769 h 6858000"/>
              <a:gd name="connsiteX95" fmla="*/ 718275 w 1556785"/>
              <a:gd name="connsiteY95" fmla="*/ 3250522 h 6858000"/>
              <a:gd name="connsiteX96" fmla="*/ 718700 w 1556785"/>
              <a:gd name="connsiteY96" fmla="*/ 3229163 h 6858000"/>
              <a:gd name="connsiteX97" fmla="*/ 720523 w 1556785"/>
              <a:gd name="connsiteY97" fmla="*/ 3217217 h 6858000"/>
              <a:gd name="connsiteX98" fmla="*/ 707358 w 1556785"/>
              <a:gd name="connsiteY98" fmla="*/ 3183755 h 6858000"/>
              <a:gd name="connsiteX99" fmla="*/ 707859 w 1556785"/>
              <a:gd name="connsiteY99" fmla="*/ 3178642 h 6858000"/>
              <a:gd name="connsiteX100" fmla="*/ 695459 w 1556785"/>
              <a:gd name="connsiteY100" fmla="*/ 3158586 h 6858000"/>
              <a:gd name="connsiteX101" fmla="*/ 680644 w 1556785"/>
              <a:gd name="connsiteY101" fmla="*/ 3129034 h 6858000"/>
              <a:gd name="connsiteX102" fmla="*/ 681309 w 1556785"/>
              <a:gd name="connsiteY102" fmla="*/ 3126682 h 6858000"/>
              <a:gd name="connsiteX103" fmla="*/ 672177 w 1556785"/>
              <a:gd name="connsiteY103" fmla="*/ 3114519 h 6858000"/>
              <a:gd name="connsiteX104" fmla="*/ 658786 w 1556785"/>
              <a:gd name="connsiteY104" fmla="*/ 3106272 h 6858000"/>
              <a:gd name="connsiteX105" fmla="*/ 631516 w 1556785"/>
              <a:gd name="connsiteY105" fmla="*/ 2958185 h 6858000"/>
              <a:gd name="connsiteX106" fmla="*/ 574130 w 1556785"/>
              <a:gd name="connsiteY106" fmla="*/ 2762989 h 6858000"/>
              <a:gd name="connsiteX107" fmla="*/ 523048 w 1556785"/>
              <a:gd name="connsiteY107" fmla="*/ 2554718 h 6858000"/>
              <a:gd name="connsiteX108" fmla="*/ 503142 w 1556785"/>
              <a:gd name="connsiteY108" fmla="*/ 2485734 h 6858000"/>
              <a:gd name="connsiteX109" fmla="*/ 493865 w 1556785"/>
              <a:gd name="connsiteY109" fmla="*/ 2447068 h 6858000"/>
              <a:gd name="connsiteX110" fmla="*/ 480826 w 1556785"/>
              <a:gd name="connsiteY110" fmla="*/ 2425819 h 6858000"/>
              <a:gd name="connsiteX111" fmla="*/ 486825 w 1556785"/>
              <a:gd name="connsiteY111" fmla="*/ 2402874 h 6858000"/>
              <a:gd name="connsiteX112" fmla="*/ 489437 w 1556785"/>
              <a:gd name="connsiteY112" fmla="*/ 2381443 h 6858000"/>
              <a:gd name="connsiteX113" fmla="*/ 465766 w 1556785"/>
              <a:gd name="connsiteY113" fmla="*/ 2261920 h 6858000"/>
              <a:gd name="connsiteX114" fmla="*/ 455653 w 1556785"/>
              <a:gd name="connsiteY114" fmla="*/ 2195378 h 6858000"/>
              <a:gd name="connsiteX115" fmla="*/ 439870 w 1556785"/>
              <a:gd name="connsiteY115" fmla="*/ 2155135 h 6858000"/>
              <a:gd name="connsiteX116" fmla="*/ 437328 w 1556785"/>
              <a:gd name="connsiteY116" fmla="*/ 2118008 h 6858000"/>
              <a:gd name="connsiteX117" fmla="*/ 438321 w 1556785"/>
              <a:gd name="connsiteY117" fmla="*/ 2050531 h 6858000"/>
              <a:gd name="connsiteX118" fmla="*/ 430127 w 1556785"/>
              <a:gd name="connsiteY118" fmla="*/ 1963269 h 6858000"/>
              <a:gd name="connsiteX119" fmla="*/ 411305 w 1556785"/>
              <a:gd name="connsiteY119" fmla="*/ 1906352 h 6858000"/>
              <a:gd name="connsiteX120" fmla="*/ 387862 w 1556785"/>
              <a:gd name="connsiteY120" fmla="*/ 1861531 h 6858000"/>
              <a:gd name="connsiteX121" fmla="*/ 341661 w 1556785"/>
              <a:gd name="connsiteY121" fmla="*/ 1732919 h 6858000"/>
              <a:gd name="connsiteX122" fmla="*/ 313972 w 1556785"/>
              <a:gd name="connsiteY122" fmla="*/ 1663540 h 6858000"/>
              <a:gd name="connsiteX123" fmla="*/ 313098 w 1556785"/>
              <a:gd name="connsiteY123" fmla="*/ 1615777 h 6858000"/>
              <a:gd name="connsiteX124" fmla="*/ 293893 w 1556785"/>
              <a:gd name="connsiteY124" fmla="*/ 1563678 h 6858000"/>
              <a:gd name="connsiteX125" fmla="*/ 306973 w 1556785"/>
              <a:gd name="connsiteY125" fmla="*/ 1519474 h 6858000"/>
              <a:gd name="connsiteX126" fmla="*/ 299715 w 1556785"/>
              <a:gd name="connsiteY126" fmla="*/ 1477995 h 6858000"/>
              <a:gd name="connsiteX127" fmla="*/ 285800 w 1556785"/>
              <a:gd name="connsiteY127" fmla="*/ 1373769 h 6858000"/>
              <a:gd name="connsiteX128" fmla="*/ 294107 w 1556785"/>
              <a:gd name="connsiteY128" fmla="*/ 1307086 h 6858000"/>
              <a:gd name="connsiteX129" fmla="*/ 295295 w 1556785"/>
              <a:gd name="connsiteY129" fmla="*/ 1189033 h 6858000"/>
              <a:gd name="connsiteX130" fmla="*/ 299980 w 1556785"/>
              <a:gd name="connsiteY130" fmla="*/ 1168288 h 6858000"/>
              <a:gd name="connsiteX131" fmla="*/ 292262 w 1556785"/>
              <a:gd name="connsiteY131" fmla="*/ 1142577 h 6858000"/>
              <a:gd name="connsiteX132" fmla="*/ 281568 w 1556785"/>
              <a:gd name="connsiteY132" fmla="*/ 1088484 h 6858000"/>
              <a:gd name="connsiteX133" fmla="*/ 270304 w 1556785"/>
              <a:gd name="connsiteY133" fmla="*/ 1016103 h 6858000"/>
              <a:gd name="connsiteX134" fmla="*/ 271760 w 1556785"/>
              <a:gd name="connsiteY134" fmla="*/ 932283 h 6858000"/>
              <a:gd name="connsiteX135" fmla="*/ 273996 w 1556785"/>
              <a:gd name="connsiteY135" fmla="*/ 915925 h 6858000"/>
              <a:gd name="connsiteX136" fmla="*/ 266625 w 1556785"/>
              <a:gd name="connsiteY136" fmla="*/ 896999 h 6858000"/>
              <a:gd name="connsiteX137" fmla="*/ 236033 w 1556785"/>
              <a:gd name="connsiteY137" fmla="*/ 821517 h 6858000"/>
              <a:gd name="connsiteX138" fmla="*/ 214983 w 1556785"/>
              <a:gd name="connsiteY138" fmla="*/ 751353 h 6858000"/>
              <a:gd name="connsiteX139" fmla="*/ 214541 w 1556785"/>
              <a:gd name="connsiteY139" fmla="*/ 721230 h 6858000"/>
              <a:gd name="connsiteX140" fmla="*/ 200212 w 1556785"/>
              <a:gd name="connsiteY140" fmla="*/ 681659 h 6858000"/>
              <a:gd name="connsiteX141" fmla="*/ 185631 w 1556785"/>
              <a:gd name="connsiteY141" fmla="*/ 635218 h 6858000"/>
              <a:gd name="connsiteX142" fmla="*/ 190642 w 1556785"/>
              <a:gd name="connsiteY142" fmla="*/ 613763 h 6858000"/>
              <a:gd name="connsiteX143" fmla="*/ 176584 w 1556785"/>
              <a:gd name="connsiteY143" fmla="*/ 598582 h 6858000"/>
              <a:gd name="connsiteX144" fmla="*/ 176265 w 1556785"/>
              <a:gd name="connsiteY144" fmla="*/ 576846 h 6858000"/>
              <a:gd name="connsiteX145" fmla="*/ 155891 w 1556785"/>
              <a:gd name="connsiteY145" fmla="*/ 530055 h 6858000"/>
              <a:gd name="connsiteX146" fmla="*/ 146327 w 1556785"/>
              <a:gd name="connsiteY146" fmla="*/ 448559 h 6858000"/>
              <a:gd name="connsiteX147" fmla="*/ 152749 w 1556785"/>
              <a:gd name="connsiteY147" fmla="*/ 441529 h 6858000"/>
              <a:gd name="connsiteX148" fmla="*/ 151970 w 1556785"/>
              <a:gd name="connsiteY148" fmla="*/ 428927 h 6858000"/>
              <a:gd name="connsiteX149" fmla="*/ 141374 w 1556785"/>
              <a:gd name="connsiteY149" fmla="*/ 430161 h 6858000"/>
              <a:gd name="connsiteX150" fmla="*/ 118394 w 1556785"/>
              <a:gd name="connsiteY150" fmla="*/ 367211 h 6858000"/>
              <a:gd name="connsiteX151" fmla="*/ 75886 w 1556785"/>
              <a:gd name="connsiteY151" fmla="*/ 302178 h 6858000"/>
              <a:gd name="connsiteX152" fmla="*/ 54558 w 1556785"/>
              <a:gd name="connsiteY152" fmla="*/ 211375 h 6858000"/>
              <a:gd name="connsiteX153" fmla="*/ 45886 w 1556785"/>
              <a:gd name="connsiteY153" fmla="*/ 184179 h 6858000"/>
              <a:gd name="connsiteX154" fmla="*/ 0 w 1556785"/>
              <a:gd name="connsiteY154" fmla="*/ 13677 h 6858000"/>
              <a:gd name="connsiteX155" fmla="*/ 48246 w 1556785"/>
              <a:gd name="connsiteY155" fmla="*/ 0 h 6858000"/>
              <a:gd name="connsiteX0" fmla="*/ 6323 w 1514862"/>
              <a:gd name="connsiteY0" fmla="*/ 0 h 6858000"/>
              <a:gd name="connsiteX1" fmla="*/ 1514862 w 1514862"/>
              <a:gd name="connsiteY1" fmla="*/ 0 h 6858000"/>
              <a:gd name="connsiteX2" fmla="*/ 1514862 w 1514862"/>
              <a:gd name="connsiteY2" fmla="*/ 6858000 h 6858000"/>
              <a:gd name="connsiteX3" fmla="*/ 63497 w 1514862"/>
              <a:gd name="connsiteY3" fmla="*/ 6858000 h 6858000"/>
              <a:gd name="connsiteX4" fmla="*/ 63638 w 1514862"/>
              <a:gd name="connsiteY4" fmla="*/ 6857735 h 6858000"/>
              <a:gd name="connsiteX5" fmla="*/ 75687 w 1514862"/>
              <a:gd name="connsiteY5" fmla="*/ 6809549 h 6858000"/>
              <a:gd name="connsiteX6" fmla="*/ 107898 w 1514862"/>
              <a:gd name="connsiteY6" fmla="*/ 6715115 h 6858000"/>
              <a:gd name="connsiteX7" fmla="*/ 117749 w 1514862"/>
              <a:gd name="connsiteY7" fmla="*/ 6680170 h 6858000"/>
              <a:gd name="connsiteX8" fmla="*/ 143299 w 1514862"/>
              <a:gd name="connsiteY8" fmla="*/ 6621207 h 6858000"/>
              <a:gd name="connsiteX9" fmla="*/ 159956 w 1514862"/>
              <a:gd name="connsiteY9" fmla="*/ 6596265 h 6858000"/>
              <a:gd name="connsiteX10" fmla="*/ 159835 w 1514862"/>
              <a:gd name="connsiteY10" fmla="*/ 6594818 h 6858000"/>
              <a:gd name="connsiteX11" fmla="*/ 164080 w 1514862"/>
              <a:gd name="connsiteY11" fmla="*/ 6593735 h 6858000"/>
              <a:gd name="connsiteX12" fmla="*/ 167277 w 1514862"/>
              <a:gd name="connsiteY12" fmla="*/ 6589172 h 6858000"/>
              <a:gd name="connsiteX13" fmla="*/ 170571 w 1514862"/>
              <a:gd name="connsiteY13" fmla="*/ 6574442 h 6858000"/>
              <a:gd name="connsiteX14" fmla="*/ 170911 w 1514862"/>
              <a:gd name="connsiteY14" fmla="*/ 6568530 h 6858000"/>
              <a:gd name="connsiteX15" fmla="*/ 173320 w 1514862"/>
              <a:gd name="connsiteY15" fmla="*/ 6560674 h 6858000"/>
              <a:gd name="connsiteX16" fmla="*/ 173665 w 1514862"/>
              <a:gd name="connsiteY16" fmla="*/ 6560598 h 6858000"/>
              <a:gd name="connsiteX17" fmla="*/ 175362 w 1514862"/>
              <a:gd name="connsiteY17" fmla="*/ 6553006 h 6858000"/>
              <a:gd name="connsiteX18" fmla="*/ 180058 w 1514862"/>
              <a:gd name="connsiteY18" fmla="*/ 6514360 h 6858000"/>
              <a:gd name="connsiteX19" fmla="*/ 221712 w 1514862"/>
              <a:gd name="connsiteY19" fmla="*/ 6478062 h 6858000"/>
              <a:gd name="connsiteX20" fmla="*/ 232401 w 1514862"/>
              <a:gd name="connsiteY20" fmla="*/ 6460325 h 6858000"/>
              <a:gd name="connsiteX21" fmla="*/ 239634 w 1514862"/>
              <a:gd name="connsiteY21" fmla="*/ 6451488 h 6858000"/>
              <a:gd name="connsiteX22" fmla="*/ 241069 w 1514862"/>
              <a:gd name="connsiteY22" fmla="*/ 6451348 h 6858000"/>
              <a:gd name="connsiteX23" fmla="*/ 245427 w 1514862"/>
              <a:gd name="connsiteY23" fmla="*/ 6414240 h 6858000"/>
              <a:gd name="connsiteX24" fmla="*/ 248303 w 1514862"/>
              <a:gd name="connsiteY24" fmla="*/ 6410269 h 6858000"/>
              <a:gd name="connsiteX25" fmla="*/ 248203 w 1514862"/>
              <a:gd name="connsiteY25" fmla="*/ 6384857 h 6858000"/>
              <a:gd name="connsiteX26" fmla="*/ 249720 w 1514862"/>
              <a:gd name="connsiteY26" fmla="*/ 6372381 h 6858000"/>
              <a:gd name="connsiteX27" fmla="*/ 246914 w 1514862"/>
              <a:gd name="connsiteY27" fmla="*/ 6367510 h 6858000"/>
              <a:gd name="connsiteX28" fmla="*/ 250794 w 1514862"/>
              <a:gd name="connsiteY28" fmla="*/ 6349778 h 6858000"/>
              <a:gd name="connsiteX29" fmla="*/ 252459 w 1514862"/>
              <a:gd name="connsiteY29" fmla="*/ 6348250 h 6858000"/>
              <a:gd name="connsiteX30" fmla="*/ 268493 w 1514862"/>
              <a:gd name="connsiteY30" fmla="*/ 6281972 h 6858000"/>
              <a:gd name="connsiteX31" fmla="*/ 279256 w 1514862"/>
              <a:gd name="connsiteY31" fmla="*/ 6211940 h 6858000"/>
              <a:gd name="connsiteX32" fmla="*/ 320751 w 1514862"/>
              <a:gd name="connsiteY32" fmla="*/ 6113913 h 6858000"/>
              <a:gd name="connsiteX33" fmla="*/ 325044 w 1514862"/>
              <a:gd name="connsiteY33" fmla="*/ 6028119 h 6858000"/>
              <a:gd name="connsiteX34" fmla="*/ 351824 w 1514862"/>
              <a:gd name="connsiteY34" fmla="*/ 5934687 h 6858000"/>
              <a:gd name="connsiteX35" fmla="*/ 385836 w 1514862"/>
              <a:gd name="connsiteY35" fmla="*/ 5765594 h 6858000"/>
              <a:gd name="connsiteX36" fmla="*/ 417672 w 1514862"/>
              <a:gd name="connsiteY36" fmla="*/ 5693685 h 6858000"/>
              <a:gd name="connsiteX37" fmla="*/ 437727 w 1514862"/>
              <a:gd name="connsiteY37" fmla="*/ 5665173 h 6858000"/>
              <a:gd name="connsiteX38" fmla="*/ 471444 w 1514862"/>
              <a:gd name="connsiteY38" fmla="*/ 5563435 h 6858000"/>
              <a:gd name="connsiteX39" fmla="*/ 500949 w 1514862"/>
              <a:gd name="connsiteY39" fmla="*/ 5476393 h 6858000"/>
              <a:gd name="connsiteX40" fmla="*/ 532142 w 1514862"/>
              <a:gd name="connsiteY40" fmla="*/ 5396260 h 6858000"/>
              <a:gd name="connsiteX41" fmla="*/ 548123 w 1514862"/>
              <a:gd name="connsiteY41" fmla="*/ 5330009 h 6858000"/>
              <a:gd name="connsiteX42" fmla="*/ 581616 w 1514862"/>
              <a:gd name="connsiteY42" fmla="*/ 5273739 h 6858000"/>
              <a:gd name="connsiteX43" fmla="*/ 591215 w 1514862"/>
              <a:gd name="connsiteY43" fmla="*/ 5241779 h 6858000"/>
              <a:gd name="connsiteX44" fmla="*/ 602441 w 1514862"/>
              <a:gd name="connsiteY44" fmla="*/ 5225268 h 6858000"/>
              <a:gd name="connsiteX45" fmla="*/ 603461 w 1514862"/>
              <a:gd name="connsiteY45" fmla="*/ 5217684 h 6858000"/>
              <a:gd name="connsiteX46" fmla="*/ 610802 w 1514862"/>
              <a:gd name="connsiteY46" fmla="*/ 5193377 h 6858000"/>
              <a:gd name="connsiteX47" fmla="*/ 614105 w 1514862"/>
              <a:gd name="connsiteY47" fmla="*/ 5179288 h 6858000"/>
              <a:gd name="connsiteX48" fmla="*/ 615089 w 1514862"/>
              <a:gd name="connsiteY48" fmla="*/ 5173621 h 6858000"/>
              <a:gd name="connsiteX49" fmla="*/ 610723 w 1514862"/>
              <a:gd name="connsiteY49" fmla="*/ 5159961 h 6858000"/>
              <a:gd name="connsiteX50" fmla="*/ 617400 w 1514862"/>
              <a:gd name="connsiteY50" fmla="*/ 5144295 h 6858000"/>
              <a:gd name="connsiteX51" fmla="*/ 614333 w 1514862"/>
              <a:gd name="connsiteY51" fmla="*/ 5125185 h 6858000"/>
              <a:gd name="connsiteX52" fmla="*/ 621163 w 1514862"/>
              <a:gd name="connsiteY52" fmla="*/ 5121884 h 6858000"/>
              <a:gd name="connsiteX53" fmla="*/ 628199 w 1514862"/>
              <a:gd name="connsiteY53" fmla="*/ 5067850 h 6858000"/>
              <a:gd name="connsiteX54" fmla="*/ 630930 w 1514862"/>
              <a:gd name="connsiteY54" fmla="*/ 5060861 h 6858000"/>
              <a:gd name="connsiteX55" fmla="*/ 627634 w 1514862"/>
              <a:gd name="connsiteY55" fmla="*/ 5034192 h 6858000"/>
              <a:gd name="connsiteX56" fmla="*/ 629188 w 1514862"/>
              <a:gd name="connsiteY56" fmla="*/ 4993030 h 6858000"/>
              <a:gd name="connsiteX57" fmla="*/ 636097 w 1514862"/>
              <a:gd name="connsiteY57" fmla="*/ 4946844 h 6858000"/>
              <a:gd name="connsiteX58" fmla="*/ 631953 w 1514862"/>
              <a:gd name="connsiteY58" fmla="*/ 4932692 h 6858000"/>
              <a:gd name="connsiteX59" fmla="*/ 647356 w 1514862"/>
              <a:gd name="connsiteY59" fmla="*/ 4858827 h 6858000"/>
              <a:gd name="connsiteX60" fmla="*/ 641510 w 1514862"/>
              <a:gd name="connsiteY60" fmla="*/ 4801535 h 6858000"/>
              <a:gd name="connsiteX61" fmla="*/ 649179 w 1514862"/>
              <a:gd name="connsiteY61" fmla="*/ 4797794 h 6858000"/>
              <a:gd name="connsiteX62" fmla="*/ 650473 w 1514862"/>
              <a:gd name="connsiteY62" fmla="*/ 4784526 h 6858000"/>
              <a:gd name="connsiteX63" fmla="*/ 652257 w 1514862"/>
              <a:gd name="connsiteY63" fmla="*/ 4781211 h 6858000"/>
              <a:gd name="connsiteX64" fmla="*/ 661044 w 1514862"/>
              <a:gd name="connsiteY64" fmla="*/ 4761984 h 6858000"/>
              <a:gd name="connsiteX65" fmla="*/ 657092 w 1514862"/>
              <a:gd name="connsiteY65" fmla="*/ 4690749 h 6858000"/>
              <a:gd name="connsiteX66" fmla="*/ 652572 w 1514862"/>
              <a:gd name="connsiteY66" fmla="*/ 4584173 h 6858000"/>
              <a:gd name="connsiteX67" fmla="*/ 647655 w 1514862"/>
              <a:gd name="connsiteY67" fmla="*/ 4444346 h 6858000"/>
              <a:gd name="connsiteX68" fmla="*/ 644220 w 1514862"/>
              <a:gd name="connsiteY68" fmla="*/ 4375228 h 6858000"/>
              <a:gd name="connsiteX69" fmla="*/ 624873 w 1514862"/>
              <a:gd name="connsiteY69" fmla="*/ 4214165 h 6858000"/>
              <a:gd name="connsiteX70" fmla="*/ 628946 w 1514862"/>
              <a:gd name="connsiteY70" fmla="*/ 4090296 h 6858000"/>
              <a:gd name="connsiteX71" fmla="*/ 614202 w 1514862"/>
              <a:gd name="connsiteY71" fmla="*/ 4033999 h 6858000"/>
              <a:gd name="connsiteX72" fmla="*/ 615351 w 1514862"/>
              <a:gd name="connsiteY72" fmla="*/ 4031933 h 6858000"/>
              <a:gd name="connsiteX73" fmla="*/ 613927 w 1514862"/>
              <a:gd name="connsiteY73" fmla="*/ 4013953 h 6858000"/>
              <a:gd name="connsiteX74" fmla="*/ 600222 w 1514862"/>
              <a:gd name="connsiteY74" fmla="*/ 3974753 h 6858000"/>
              <a:gd name="connsiteX75" fmla="*/ 601820 w 1514862"/>
              <a:gd name="connsiteY75" fmla="*/ 3969950 h 6858000"/>
              <a:gd name="connsiteX76" fmla="*/ 595242 w 1514862"/>
              <a:gd name="connsiteY76" fmla="*/ 3933779 h 6858000"/>
              <a:gd name="connsiteX77" fmla="*/ 596573 w 1514862"/>
              <a:gd name="connsiteY77" fmla="*/ 3933093 h 6858000"/>
              <a:gd name="connsiteX78" fmla="*/ 600927 w 1514862"/>
              <a:gd name="connsiteY78" fmla="*/ 3922082 h 6858000"/>
              <a:gd name="connsiteX79" fmla="*/ 606005 w 1514862"/>
              <a:gd name="connsiteY79" fmla="*/ 3901461 h 6858000"/>
              <a:gd name="connsiteX80" fmla="*/ 628599 w 1514862"/>
              <a:gd name="connsiteY80" fmla="*/ 3813873 h 6858000"/>
              <a:gd name="connsiteX81" fmla="*/ 628024 w 1514862"/>
              <a:gd name="connsiteY81" fmla="*/ 3806161 h 6858000"/>
              <a:gd name="connsiteX82" fmla="*/ 628331 w 1514862"/>
              <a:gd name="connsiteY82" fmla="*/ 3805957 h 6858000"/>
              <a:gd name="connsiteX83" fmla="*/ 628358 w 1514862"/>
              <a:gd name="connsiteY83" fmla="*/ 3797724 h 6858000"/>
              <a:gd name="connsiteX84" fmla="*/ 626973 w 1514862"/>
              <a:gd name="connsiteY84" fmla="*/ 3792098 h 6858000"/>
              <a:gd name="connsiteX85" fmla="*/ 625857 w 1514862"/>
              <a:gd name="connsiteY85" fmla="*/ 3777135 h 6858000"/>
              <a:gd name="connsiteX86" fmla="*/ 627590 w 1514862"/>
              <a:gd name="connsiteY86" fmla="*/ 3771656 h 6858000"/>
              <a:gd name="connsiteX87" fmla="*/ 631333 w 1514862"/>
              <a:gd name="connsiteY87" fmla="*/ 3769007 h 6858000"/>
              <a:gd name="connsiteX88" fmla="*/ 630799 w 1514862"/>
              <a:gd name="connsiteY88" fmla="*/ 3767709 h 6858000"/>
              <a:gd name="connsiteX89" fmla="*/ 639495 w 1514862"/>
              <a:gd name="connsiteY89" fmla="*/ 3738082 h 6858000"/>
              <a:gd name="connsiteX90" fmla="*/ 646841 w 1514862"/>
              <a:gd name="connsiteY90" fmla="*/ 3673397 h 6858000"/>
              <a:gd name="connsiteX91" fmla="*/ 646137 w 1514862"/>
              <a:gd name="connsiteY91" fmla="*/ 3637109 h 6858000"/>
              <a:gd name="connsiteX92" fmla="*/ 649580 w 1514862"/>
              <a:gd name="connsiteY92" fmla="*/ 3536883 h 6858000"/>
              <a:gd name="connsiteX93" fmla="*/ 657118 w 1514862"/>
              <a:gd name="connsiteY93" fmla="*/ 3435652 h 6858000"/>
              <a:gd name="connsiteX94" fmla="*/ 658789 w 1514862"/>
              <a:gd name="connsiteY94" fmla="*/ 3307769 h 6858000"/>
              <a:gd name="connsiteX95" fmla="*/ 676352 w 1514862"/>
              <a:gd name="connsiteY95" fmla="*/ 3250522 h 6858000"/>
              <a:gd name="connsiteX96" fmla="*/ 676777 w 1514862"/>
              <a:gd name="connsiteY96" fmla="*/ 3229163 h 6858000"/>
              <a:gd name="connsiteX97" fmla="*/ 678600 w 1514862"/>
              <a:gd name="connsiteY97" fmla="*/ 3217217 h 6858000"/>
              <a:gd name="connsiteX98" fmla="*/ 665435 w 1514862"/>
              <a:gd name="connsiteY98" fmla="*/ 3183755 h 6858000"/>
              <a:gd name="connsiteX99" fmla="*/ 665936 w 1514862"/>
              <a:gd name="connsiteY99" fmla="*/ 3178642 h 6858000"/>
              <a:gd name="connsiteX100" fmla="*/ 653536 w 1514862"/>
              <a:gd name="connsiteY100" fmla="*/ 3158586 h 6858000"/>
              <a:gd name="connsiteX101" fmla="*/ 638721 w 1514862"/>
              <a:gd name="connsiteY101" fmla="*/ 3129034 h 6858000"/>
              <a:gd name="connsiteX102" fmla="*/ 639386 w 1514862"/>
              <a:gd name="connsiteY102" fmla="*/ 3126682 h 6858000"/>
              <a:gd name="connsiteX103" fmla="*/ 630254 w 1514862"/>
              <a:gd name="connsiteY103" fmla="*/ 3114519 h 6858000"/>
              <a:gd name="connsiteX104" fmla="*/ 616863 w 1514862"/>
              <a:gd name="connsiteY104" fmla="*/ 3106272 h 6858000"/>
              <a:gd name="connsiteX105" fmla="*/ 589593 w 1514862"/>
              <a:gd name="connsiteY105" fmla="*/ 2958185 h 6858000"/>
              <a:gd name="connsiteX106" fmla="*/ 532207 w 1514862"/>
              <a:gd name="connsiteY106" fmla="*/ 2762989 h 6858000"/>
              <a:gd name="connsiteX107" fmla="*/ 481125 w 1514862"/>
              <a:gd name="connsiteY107" fmla="*/ 2554718 h 6858000"/>
              <a:gd name="connsiteX108" fmla="*/ 461219 w 1514862"/>
              <a:gd name="connsiteY108" fmla="*/ 2485734 h 6858000"/>
              <a:gd name="connsiteX109" fmla="*/ 451942 w 1514862"/>
              <a:gd name="connsiteY109" fmla="*/ 2447068 h 6858000"/>
              <a:gd name="connsiteX110" fmla="*/ 438903 w 1514862"/>
              <a:gd name="connsiteY110" fmla="*/ 2425819 h 6858000"/>
              <a:gd name="connsiteX111" fmla="*/ 444902 w 1514862"/>
              <a:gd name="connsiteY111" fmla="*/ 2402874 h 6858000"/>
              <a:gd name="connsiteX112" fmla="*/ 447514 w 1514862"/>
              <a:gd name="connsiteY112" fmla="*/ 2381443 h 6858000"/>
              <a:gd name="connsiteX113" fmla="*/ 423843 w 1514862"/>
              <a:gd name="connsiteY113" fmla="*/ 2261920 h 6858000"/>
              <a:gd name="connsiteX114" fmla="*/ 413730 w 1514862"/>
              <a:gd name="connsiteY114" fmla="*/ 2195378 h 6858000"/>
              <a:gd name="connsiteX115" fmla="*/ 397947 w 1514862"/>
              <a:gd name="connsiteY115" fmla="*/ 2155135 h 6858000"/>
              <a:gd name="connsiteX116" fmla="*/ 395405 w 1514862"/>
              <a:gd name="connsiteY116" fmla="*/ 2118008 h 6858000"/>
              <a:gd name="connsiteX117" fmla="*/ 396398 w 1514862"/>
              <a:gd name="connsiteY117" fmla="*/ 2050531 h 6858000"/>
              <a:gd name="connsiteX118" fmla="*/ 388204 w 1514862"/>
              <a:gd name="connsiteY118" fmla="*/ 1963269 h 6858000"/>
              <a:gd name="connsiteX119" fmla="*/ 369382 w 1514862"/>
              <a:gd name="connsiteY119" fmla="*/ 1906352 h 6858000"/>
              <a:gd name="connsiteX120" fmla="*/ 345939 w 1514862"/>
              <a:gd name="connsiteY120" fmla="*/ 1861531 h 6858000"/>
              <a:gd name="connsiteX121" fmla="*/ 299738 w 1514862"/>
              <a:gd name="connsiteY121" fmla="*/ 1732919 h 6858000"/>
              <a:gd name="connsiteX122" fmla="*/ 272049 w 1514862"/>
              <a:gd name="connsiteY122" fmla="*/ 1663540 h 6858000"/>
              <a:gd name="connsiteX123" fmla="*/ 271175 w 1514862"/>
              <a:gd name="connsiteY123" fmla="*/ 1615777 h 6858000"/>
              <a:gd name="connsiteX124" fmla="*/ 251970 w 1514862"/>
              <a:gd name="connsiteY124" fmla="*/ 1563678 h 6858000"/>
              <a:gd name="connsiteX125" fmla="*/ 265050 w 1514862"/>
              <a:gd name="connsiteY125" fmla="*/ 1519474 h 6858000"/>
              <a:gd name="connsiteX126" fmla="*/ 257792 w 1514862"/>
              <a:gd name="connsiteY126" fmla="*/ 1477995 h 6858000"/>
              <a:gd name="connsiteX127" fmla="*/ 243877 w 1514862"/>
              <a:gd name="connsiteY127" fmla="*/ 1373769 h 6858000"/>
              <a:gd name="connsiteX128" fmla="*/ 252184 w 1514862"/>
              <a:gd name="connsiteY128" fmla="*/ 1307086 h 6858000"/>
              <a:gd name="connsiteX129" fmla="*/ 253372 w 1514862"/>
              <a:gd name="connsiteY129" fmla="*/ 1189033 h 6858000"/>
              <a:gd name="connsiteX130" fmla="*/ 258057 w 1514862"/>
              <a:gd name="connsiteY130" fmla="*/ 1168288 h 6858000"/>
              <a:gd name="connsiteX131" fmla="*/ 250339 w 1514862"/>
              <a:gd name="connsiteY131" fmla="*/ 1142577 h 6858000"/>
              <a:gd name="connsiteX132" fmla="*/ 239645 w 1514862"/>
              <a:gd name="connsiteY132" fmla="*/ 1088484 h 6858000"/>
              <a:gd name="connsiteX133" fmla="*/ 228381 w 1514862"/>
              <a:gd name="connsiteY133" fmla="*/ 1016103 h 6858000"/>
              <a:gd name="connsiteX134" fmla="*/ 229837 w 1514862"/>
              <a:gd name="connsiteY134" fmla="*/ 932283 h 6858000"/>
              <a:gd name="connsiteX135" fmla="*/ 232073 w 1514862"/>
              <a:gd name="connsiteY135" fmla="*/ 915925 h 6858000"/>
              <a:gd name="connsiteX136" fmla="*/ 224702 w 1514862"/>
              <a:gd name="connsiteY136" fmla="*/ 896999 h 6858000"/>
              <a:gd name="connsiteX137" fmla="*/ 194110 w 1514862"/>
              <a:gd name="connsiteY137" fmla="*/ 821517 h 6858000"/>
              <a:gd name="connsiteX138" fmla="*/ 173060 w 1514862"/>
              <a:gd name="connsiteY138" fmla="*/ 751353 h 6858000"/>
              <a:gd name="connsiteX139" fmla="*/ 172618 w 1514862"/>
              <a:gd name="connsiteY139" fmla="*/ 721230 h 6858000"/>
              <a:gd name="connsiteX140" fmla="*/ 158289 w 1514862"/>
              <a:gd name="connsiteY140" fmla="*/ 681659 h 6858000"/>
              <a:gd name="connsiteX141" fmla="*/ 143708 w 1514862"/>
              <a:gd name="connsiteY141" fmla="*/ 635218 h 6858000"/>
              <a:gd name="connsiteX142" fmla="*/ 148719 w 1514862"/>
              <a:gd name="connsiteY142" fmla="*/ 613763 h 6858000"/>
              <a:gd name="connsiteX143" fmla="*/ 134661 w 1514862"/>
              <a:gd name="connsiteY143" fmla="*/ 598582 h 6858000"/>
              <a:gd name="connsiteX144" fmla="*/ 134342 w 1514862"/>
              <a:gd name="connsiteY144" fmla="*/ 576846 h 6858000"/>
              <a:gd name="connsiteX145" fmla="*/ 113968 w 1514862"/>
              <a:gd name="connsiteY145" fmla="*/ 530055 h 6858000"/>
              <a:gd name="connsiteX146" fmla="*/ 104404 w 1514862"/>
              <a:gd name="connsiteY146" fmla="*/ 448559 h 6858000"/>
              <a:gd name="connsiteX147" fmla="*/ 110826 w 1514862"/>
              <a:gd name="connsiteY147" fmla="*/ 441529 h 6858000"/>
              <a:gd name="connsiteX148" fmla="*/ 110047 w 1514862"/>
              <a:gd name="connsiteY148" fmla="*/ 428927 h 6858000"/>
              <a:gd name="connsiteX149" fmla="*/ 99451 w 1514862"/>
              <a:gd name="connsiteY149" fmla="*/ 430161 h 6858000"/>
              <a:gd name="connsiteX150" fmla="*/ 76471 w 1514862"/>
              <a:gd name="connsiteY150" fmla="*/ 367211 h 6858000"/>
              <a:gd name="connsiteX151" fmla="*/ 33963 w 1514862"/>
              <a:gd name="connsiteY151" fmla="*/ 302178 h 6858000"/>
              <a:gd name="connsiteX152" fmla="*/ 12635 w 1514862"/>
              <a:gd name="connsiteY152" fmla="*/ 211375 h 6858000"/>
              <a:gd name="connsiteX153" fmla="*/ 3963 w 1514862"/>
              <a:gd name="connsiteY153" fmla="*/ 184179 h 6858000"/>
              <a:gd name="connsiteX154" fmla="*/ 25635 w 1514862"/>
              <a:gd name="connsiteY154" fmla="*/ 47336 h 6858000"/>
              <a:gd name="connsiteX155" fmla="*/ 6323 w 1514862"/>
              <a:gd name="connsiteY155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35187 w 1508539"/>
              <a:gd name="connsiteY60" fmla="*/ 4801535 h 6858000"/>
              <a:gd name="connsiteX61" fmla="*/ 642856 w 1508539"/>
              <a:gd name="connsiteY61" fmla="*/ 4797794 h 6858000"/>
              <a:gd name="connsiteX62" fmla="*/ 644150 w 1508539"/>
              <a:gd name="connsiteY62" fmla="*/ 4784526 h 6858000"/>
              <a:gd name="connsiteX63" fmla="*/ 645934 w 1508539"/>
              <a:gd name="connsiteY63" fmla="*/ 4781211 h 6858000"/>
              <a:gd name="connsiteX64" fmla="*/ 654721 w 1508539"/>
              <a:gd name="connsiteY64" fmla="*/ 4761984 h 6858000"/>
              <a:gd name="connsiteX65" fmla="*/ 650769 w 1508539"/>
              <a:gd name="connsiteY65" fmla="*/ 4690749 h 6858000"/>
              <a:gd name="connsiteX66" fmla="*/ 646249 w 1508539"/>
              <a:gd name="connsiteY66" fmla="*/ 4584173 h 6858000"/>
              <a:gd name="connsiteX67" fmla="*/ 641332 w 1508539"/>
              <a:gd name="connsiteY67" fmla="*/ 4444346 h 6858000"/>
              <a:gd name="connsiteX68" fmla="*/ 637897 w 1508539"/>
              <a:gd name="connsiteY68" fmla="*/ 4375228 h 6858000"/>
              <a:gd name="connsiteX69" fmla="*/ 618550 w 1508539"/>
              <a:gd name="connsiteY69" fmla="*/ 4214165 h 6858000"/>
              <a:gd name="connsiteX70" fmla="*/ 622623 w 1508539"/>
              <a:gd name="connsiteY70" fmla="*/ 4090296 h 6858000"/>
              <a:gd name="connsiteX71" fmla="*/ 607879 w 1508539"/>
              <a:gd name="connsiteY71" fmla="*/ 4033999 h 6858000"/>
              <a:gd name="connsiteX72" fmla="*/ 609028 w 1508539"/>
              <a:gd name="connsiteY72" fmla="*/ 4031933 h 6858000"/>
              <a:gd name="connsiteX73" fmla="*/ 607604 w 1508539"/>
              <a:gd name="connsiteY73" fmla="*/ 4013953 h 6858000"/>
              <a:gd name="connsiteX74" fmla="*/ 593899 w 1508539"/>
              <a:gd name="connsiteY74" fmla="*/ 3974753 h 6858000"/>
              <a:gd name="connsiteX75" fmla="*/ 595497 w 1508539"/>
              <a:gd name="connsiteY75" fmla="*/ 3969950 h 6858000"/>
              <a:gd name="connsiteX76" fmla="*/ 588919 w 1508539"/>
              <a:gd name="connsiteY76" fmla="*/ 3933779 h 6858000"/>
              <a:gd name="connsiteX77" fmla="*/ 590250 w 1508539"/>
              <a:gd name="connsiteY77" fmla="*/ 3933093 h 6858000"/>
              <a:gd name="connsiteX78" fmla="*/ 594604 w 1508539"/>
              <a:gd name="connsiteY78" fmla="*/ 3922082 h 6858000"/>
              <a:gd name="connsiteX79" fmla="*/ 599682 w 1508539"/>
              <a:gd name="connsiteY79" fmla="*/ 3901461 h 6858000"/>
              <a:gd name="connsiteX80" fmla="*/ 622276 w 1508539"/>
              <a:gd name="connsiteY80" fmla="*/ 3813873 h 6858000"/>
              <a:gd name="connsiteX81" fmla="*/ 621701 w 1508539"/>
              <a:gd name="connsiteY81" fmla="*/ 3806161 h 6858000"/>
              <a:gd name="connsiteX82" fmla="*/ 622008 w 1508539"/>
              <a:gd name="connsiteY82" fmla="*/ 3805957 h 6858000"/>
              <a:gd name="connsiteX83" fmla="*/ 622035 w 1508539"/>
              <a:gd name="connsiteY83" fmla="*/ 3797724 h 6858000"/>
              <a:gd name="connsiteX84" fmla="*/ 620650 w 1508539"/>
              <a:gd name="connsiteY84" fmla="*/ 3792098 h 6858000"/>
              <a:gd name="connsiteX85" fmla="*/ 619534 w 1508539"/>
              <a:gd name="connsiteY85" fmla="*/ 3777135 h 6858000"/>
              <a:gd name="connsiteX86" fmla="*/ 621267 w 1508539"/>
              <a:gd name="connsiteY86" fmla="*/ 3771656 h 6858000"/>
              <a:gd name="connsiteX87" fmla="*/ 625010 w 1508539"/>
              <a:gd name="connsiteY87" fmla="*/ 3769007 h 6858000"/>
              <a:gd name="connsiteX88" fmla="*/ 624476 w 1508539"/>
              <a:gd name="connsiteY88" fmla="*/ 3767709 h 6858000"/>
              <a:gd name="connsiteX89" fmla="*/ 633172 w 1508539"/>
              <a:gd name="connsiteY89" fmla="*/ 3738082 h 6858000"/>
              <a:gd name="connsiteX90" fmla="*/ 640518 w 1508539"/>
              <a:gd name="connsiteY90" fmla="*/ 3673397 h 6858000"/>
              <a:gd name="connsiteX91" fmla="*/ 639814 w 1508539"/>
              <a:gd name="connsiteY91" fmla="*/ 3637109 h 6858000"/>
              <a:gd name="connsiteX92" fmla="*/ 643257 w 1508539"/>
              <a:gd name="connsiteY92" fmla="*/ 3536883 h 6858000"/>
              <a:gd name="connsiteX93" fmla="*/ 650795 w 1508539"/>
              <a:gd name="connsiteY93" fmla="*/ 3435652 h 6858000"/>
              <a:gd name="connsiteX94" fmla="*/ 652466 w 1508539"/>
              <a:gd name="connsiteY94" fmla="*/ 3307769 h 6858000"/>
              <a:gd name="connsiteX95" fmla="*/ 670029 w 1508539"/>
              <a:gd name="connsiteY95" fmla="*/ 3250522 h 6858000"/>
              <a:gd name="connsiteX96" fmla="*/ 670454 w 1508539"/>
              <a:gd name="connsiteY96" fmla="*/ 3229163 h 6858000"/>
              <a:gd name="connsiteX97" fmla="*/ 672277 w 1508539"/>
              <a:gd name="connsiteY97" fmla="*/ 3217217 h 6858000"/>
              <a:gd name="connsiteX98" fmla="*/ 659112 w 1508539"/>
              <a:gd name="connsiteY98" fmla="*/ 3183755 h 6858000"/>
              <a:gd name="connsiteX99" fmla="*/ 659613 w 1508539"/>
              <a:gd name="connsiteY99" fmla="*/ 3178642 h 6858000"/>
              <a:gd name="connsiteX100" fmla="*/ 647213 w 1508539"/>
              <a:gd name="connsiteY100" fmla="*/ 3158586 h 6858000"/>
              <a:gd name="connsiteX101" fmla="*/ 632398 w 1508539"/>
              <a:gd name="connsiteY101" fmla="*/ 3129034 h 6858000"/>
              <a:gd name="connsiteX102" fmla="*/ 633063 w 1508539"/>
              <a:gd name="connsiteY102" fmla="*/ 3126682 h 6858000"/>
              <a:gd name="connsiteX103" fmla="*/ 623931 w 1508539"/>
              <a:gd name="connsiteY103" fmla="*/ 3114519 h 6858000"/>
              <a:gd name="connsiteX104" fmla="*/ 610540 w 1508539"/>
              <a:gd name="connsiteY104" fmla="*/ 3106272 h 6858000"/>
              <a:gd name="connsiteX105" fmla="*/ 583270 w 1508539"/>
              <a:gd name="connsiteY105" fmla="*/ 2958185 h 6858000"/>
              <a:gd name="connsiteX106" fmla="*/ 525884 w 1508539"/>
              <a:gd name="connsiteY106" fmla="*/ 2762989 h 6858000"/>
              <a:gd name="connsiteX107" fmla="*/ 474802 w 1508539"/>
              <a:gd name="connsiteY107" fmla="*/ 2554718 h 6858000"/>
              <a:gd name="connsiteX108" fmla="*/ 454896 w 1508539"/>
              <a:gd name="connsiteY108" fmla="*/ 2485734 h 6858000"/>
              <a:gd name="connsiteX109" fmla="*/ 445619 w 1508539"/>
              <a:gd name="connsiteY109" fmla="*/ 2447068 h 6858000"/>
              <a:gd name="connsiteX110" fmla="*/ 432580 w 1508539"/>
              <a:gd name="connsiteY110" fmla="*/ 2425819 h 6858000"/>
              <a:gd name="connsiteX111" fmla="*/ 438579 w 1508539"/>
              <a:gd name="connsiteY111" fmla="*/ 2402874 h 6858000"/>
              <a:gd name="connsiteX112" fmla="*/ 441191 w 1508539"/>
              <a:gd name="connsiteY112" fmla="*/ 2381443 h 6858000"/>
              <a:gd name="connsiteX113" fmla="*/ 417520 w 1508539"/>
              <a:gd name="connsiteY113" fmla="*/ 2261920 h 6858000"/>
              <a:gd name="connsiteX114" fmla="*/ 407407 w 1508539"/>
              <a:gd name="connsiteY114" fmla="*/ 2195378 h 6858000"/>
              <a:gd name="connsiteX115" fmla="*/ 391624 w 1508539"/>
              <a:gd name="connsiteY115" fmla="*/ 2155135 h 6858000"/>
              <a:gd name="connsiteX116" fmla="*/ 389082 w 1508539"/>
              <a:gd name="connsiteY116" fmla="*/ 2118008 h 6858000"/>
              <a:gd name="connsiteX117" fmla="*/ 390075 w 1508539"/>
              <a:gd name="connsiteY117" fmla="*/ 2050531 h 6858000"/>
              <a:gd name="connsiteX118" fmla="*/ 381881 w 1508539"/>
              <a:gd name="connsiteY118" fmla="*/ 1963269 h 6858000"/>
              <a:gd name="connsiteX119" fmla="*/ 363059 w 1508539"/>
              <a:gd name="connsiteY119" fmla="*/ 1906352 h 6858000"/>
              <a:gd name="connsiteX120" fmla="*/ 339616 w 1508539"/>
              <a:gd name="connsiteY120" fmla="*/ 1861531 h 6858000"/>
              <a:gd name="connsiteX121" fmla="*/ 293415 w 1508539"/>
              <a:gd name="connsiteY121" fmla="*/ 1732919 h 6858000"/>
              <a:gd name="connsiteX122" fmla="*/ 265726 w 1508539"/>
              <a:gd name="connsiteY122" fmla="*/ 1663540 h 6858000"/>
              <a:gd name="connsiteX123" fmla="*/ 264852 w 1508539"/>
              <a:gd name="connsiteY123" fmla="*/ 1615777 h 6858000"/>
              <a:gd name="connsiteX124" fmla="*/ 245647 w 1508539"/>
              <a:gd name="connsiteY124" fmla="*/ 1563678 h 6858000"/>
              <a:gd name="connsiteX125" fmla="*/ 258727 w 1508539"/>
              <a:gd name="connsiteY125" fmla="*/ 1519474 h 6858000"/>
              <a:gd name="connsiteX126" fmla="*/ 251469 w 1508539"/>
              <a:gd name="connsiteY126" fmla="*/ 1477995 h 6858000"/>
              <a:gd name="connsiteX127" fmla="*/ 237554 w 1508539"/>
              <a:gd name="connsiteY127" fmla="*/ 1373769 h 6858000"/>
              <a:gd name="connsiteX128" fmla="*/ 245861 w 1508539"/>
              <a:gd name="connsiteY128" fmla="*/ 1307086 h 6858000"/>
              <a:gd name="connsiteX129" fmla="*/ 247049 w 1508539"/>
              <a:gd name="connsiteY129" fmla="*/ 1189033 h 6858000"/>
              <a:gd name="connsiteX130" fmla="*/ 251734 w 1508539"/>
              <a:gd name="connsiteY130" fmla="*/ 1168288 h 6858000"/>
              <a:gd name="connsiteX131" fmla="*/ 244016 w 1508539"/>
              <a:gd name="connsiteY131" fmla="*/ 1142577 h 6858000"/>
              <a:gd name="connsiteX132" fmla="*/ 233322 w 1508539"/>
              <a:gd name="connsiteY132" fmla="*/ 1088484 h 6858000"/>
              <a:gd name="connsiteX133" fmla="*/ 222058 w 1508539"/>
              <a:gd name="connsiteY133" fmla="*/ 1016103 h 6858000"/>
              <a:gd name="connsiteX134" fmla="*/ 223514 w 1508539"/>
              <a:gd name="connsiteY134" fmla="*/ 932283 h 6858000"/>
              <a:gd name="connsiteX135" fmla="*/ 225750 w 1508539"/>
              <a:gd name="connsiteY135" fmla="*/ 915925 h 6858000"/>
              <a:gd name="connsiteX136" fmla="*/ 218379 w 1508539"/>
              <a:gd name="connsiteY136" fmla="*/ 896999 h 6858000"/>
              <a:gd name="connsiteX137" fmla="*/ 187787 w 1508539"/>
              <a:gd name="connsiteY137" fmla="*/ 821517 h 6858000"/>
              <a:gd name="connsiteX138" fmla="*/ 166737 w 1508539"/>
              <a:gd name="connsiteY138" fmla="*/ 751353 h 6858000"/>
              <a:gd name="connsiteX139" fmla="*/ 166295 w 1508539"/>
              <a:gd name="connsiteY139" fmla="*/ 721230 h 6858000"/>
              <a:gd name="connsiteX140" fmla="*/ 151966 w 1508539"/>
              <a:gd name="connsiteY140" fmla="*/ 681659 h 6858000"/>
              <a:gd name="connsiteX141" fmla="*/ 137385 w 1508539"/>
              <a:gd name="connsiteY141" fmla="*/ 635218 h 6858000"/>
              <a:gd name="connsiteX142" fmla="*/ 142396 w 1508539"/>
              <a:gd name="connsiteY142" fmla="*/ 613763 h 6858000"/>
              <a:gd name="connsiteX143" fmla="*/ 128338 w 1508539"/>
              <a:gd name="connsiteY143" fmla="*/ 598582 h 6858000"/>
              <a:gd name="connsiteX144" fmla="*/ 128019 w 1508539"/>
              <a:gd name="connsiteY144" fmla="*/ 576846 h 6858000"/>
              <a:gd name="connsiteX145" fmla="*/ 107645 w 1508539"/>
              <a:gd name="connsiteY145" fmla="*/ 530055 h 6858000"/>
              <a:gd name="connsiteX146" fmla="*/ 98081 w 1508539"/>
              <a:gd name="connsiteY146" fmla="*/ 448559 h 6858000"/>
              <a:gd name="connsiteX147" fmla="*/ 104503 w 1508539"/>
              <a:gd name="connsiteY147" fmla="*/ 441529 h 6858000"/>
              <a:gd name="connsiteX148" fmla="*/ 103724 w 1508539"/>
              <a:gd name="connsiteY148" fmla="*/ 428927 h 6858000"/>
              <a:gd name="connsiteX149" fmla="*/ 93128 w 1508539"/>
              <a:gd name="connsiteY149" fmla="*/ 430161 h 6858000"/>
              <a:gd name="connsiteX150" fmla="*/ 70148 w 1508539"/>
              <a:gd name="connsiteY150" fmla="*/ 367211 h 6858000"/>
              <a:gd name="connsiteX151" fmla="*/ 27640 w 1508539"/>
              <a:gd name="connsiteY151" fmla="*/ 302178 h 6858000"/>
              <a:gd name="connsiteX152" fmla="*/ 6312 w 1508539"/>
              <a:gd name="connsiteY152" fmla="*/ 211375 h 6858000"/>
              <a:gd name="connsiteX153" fmla="*/ 19312 w 1508539"/>
              <a:gd name="connsiteY153" fmla="*/ 47336 h 6858000"/>
              <a:gd name="connsiteX154" fmla="*/ 0 w 1508539"/>
              <a:gd name="connsiteY154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35187 w 1508539"/>
              <a:gd name="connsiteY60" fmla="*/ 4801535 h 6858000"/>
              <a:gd name="connsiteX61" fmla="*/ 642856 w 1508539"/>
              <a:gd name="connsiteY61" fmla="*/ 4797794 h 6858000"/>
              <a:gd name="connsiteX62" fmla="*/ 644150 w 1508539"/>
              <a:gd name="connsiteY62" fmla="*/ 4784526 h 6858000"/>
              <a:gd name="connsiteX63" fmla="*/ 645934 w 1508539"/>
              <a:gd name="connsiteY63" fmla="*/ 4781211 h 6858000"/>
              <a:gd name="connsiteX64" fmla="*/ 654721 w 1508539"/>
              <a:gd name="connsiteY64" fmla="*/ 4761984 h 6858000"/>
              <a:gd name="connsiteX65" fmla="*/ 650769 w 1508539"/>
              <a:gd name="connsiteY65" fmla="*/ 4690749 h 6858000"/>
              <a:gd name="connsiteX66" fmla="*/ 646249 w 1508539"/>
              <a:gd name="connsiteY66" fmla="*/ 4584173 h 6858000"/>
              <a:gd name="connsiteX67" fmla="*/ 641332 w 1508539"/>
              <a:gd name="connsiteY67" fmla="*/ 4444346 h 6858000"/>
              <a:gd name="connsiteX68" fmla="*/ 637897 w 1508539"/>
              <a:gd name="connsiteY68" fmla="*/ 4375228 h 6858000"/>
              <a:gd name="connsiteX69" fmla="*/ 618550 w 1508539"/>
              <a:gd name="connsiteY69" fmla="*/ 4214165 h 6858000"/>
              <a:gd name="connsiteX70" fmla="*/ 622623 w 1508539"/>
              <a:gd name="connsiteY70" fmla="*/ 4090296 h 6858000"/>
              <a:gd name="connsiteX71" fmla="*/ 607879 w 1508539"/>
              <a:gd name="connsiteY71" fmla="*/ 4033999 h 6858000"/>
              <a:gd name="connsiteX72" fmla="*/ 609028 w 1508539"/>
              <a:gd name="connsiteY72" fmla="*/ 4031933 h 6858000"/>
              <a:gd name="connsiteX73" fmla="*/ 607604 w 1508539"/>
              <a:gd name="connsiteY73" fmla="*/ 4013953 h 6858000"/>
              <a:gd name="connsiteX74" fmla="*/ 593899 w 1508539"/>
              <a:gd name="connsiteY74" fmla="*/ 3974753 h 6858000"/>
              <a:gd name="connsiteX75" fmla="*/ 595497 w 1508539"/>
              <a:gd name="connsiteY75" fmla="*/ 3969950 h 6858000"/>
              <a:gd name="connsiteX76" fmla="*/ 588919 w 1508539"/>
              <a:gd name="connsiteY76" fmla="*/ 3933779 h 6858000"/>
              <a:gd name="connsiteX77" fmla="*/ 590250 w 1508539"/>
              <a:gd name="connsiteY77" fmla="*/ 3933093 h 6858000"/>
              <a:gd name="connsiteX78" fmla="*/ 594604 w 1508539"/>
              <a:gd name="connsiteY78" fmla="*/ 3922082 h 6858000"/>
              <a:gd name="connsiteX79" fmla="*/ 599682 w 1508539"/>
              <a:gd name="connsiteY79" fmla="*/ 3901461 h 6858000"/>
              <a:gd name="connsiteX80" fmla="*/ 622276 w 1508539"/>
              <a:gd name="connsiteY80" fmla="*/ 3813873 h 6858000"/>
              <a:gd name="connsiteX81" fmla="*/ 621701 w 1508539"/>
              <a:gd name="connsiteY81" fmla="*/ 3806161 h 6858000"/>
              <a:gd name="connsiteX82" fmla="*/ 622008 w 1508539"/>
              <a:gd name="connsiteY82" fmla="*/ 3805957 h 6858000"/>
              <a:gd name="connsiteX83" fmla="*/ 622035 w 1508539"/>
              <a:gd name="connsiteY83" fmla="*/ 3797724 h 6858000"/>
              <a:gd name="connsiteX84" fmla="*/ 620650 w 1508539"/>
              <a:gd name="connsiteY84" fmla="*/ 3792098 h 6858000"/>
              <a:gd name="connsiteX85" fmla="*/ 619534 w 1508539"/>
              <a:gd name="connsiteY85" fmla="*/ 3777135 h 6858000"/>
              <a:gd name="connsiteX86" fmla="*/ 621267 w 1508539"/>
              <a:gd name="connsiteY86" fmla="*/ 3771656 h 6858000"/>
              <a:gd name="connsiteX87" fmla="*/ 625010 w 1508539"/>
              <a:gd name="connsiteY87" fmla="*/ 3769007 h 6858000"/>
              <a:gd name="connsiteX88" fmla="*/ 624476 w 1508539"/>
              <a:gd name="connsiteY88" fmla="*/ 3767709 h 6858000"/>
              <a:gd name="connsiteX89" fmla="*/ 633172 w 1508539"/>
              <a:gd name="connsiteY89" fmla="*/ 3738082 h 6858000"/>
              <a:gd name="connsiteX90" fmla="*/ 640518 w 1508539"/>
              <a:gd name="connsiteY90" fmla="*/ 3673397 h 6858000"/>
              <a:gd name="connsiteX91" fmla="*/ 639814 w 1508539"/>
              <a:gd name="connsiteY91" fmla="*/ 3637109 h 6858000"/>
              <a:gd name="connsiteX92" fmla="*/ 643257 w 1508539"/>
              <a:gd name="connsiteY92" fmla="*/ 3536883 h 6858000"/>
              <a:gd name="connsiteX93" fmla="*/ 650795 w 1508539"/>
              <a:gd name="connsiteY93" fmla="*/ 3435652 h 6858000"/>
              <a:gd name="connsiteX94" fmla="*/ 652466 w 1508539"/>
              <a:gd name="connsiteY94" fmla="*/ 3307769 h 6858000"/>
              <a:gd name="connsiteX95" fmla="*/ 670029 w 1508539"/>
              <a:gd name="connsiteY95" fmla="*/ 3250522 h 6858000"/>
              <a:gd name="connsiteX96" fmla="*/ 670454 w 1508539"/>
              <a:gd name="connsiteY96" fmla="*/ 3229163 h 6858000"/>
              <a:gd name="connsiteX97" fmla="*/ 672277 w 1508539"/>
              <a:gd name="connsiteY97" fmla="*/ 3217217 h 6858000"/>
              <a:gd name="connsiteX98" fmla="*/ 659112 w 1508539"/>
              <a:gd name="connsiteY98" fmla="*/ 3183755 h 6858000"/>
              <a:gd name="connsiteX99" fmla="*/ 659613 w 1508539"/>
              <a:gd name="connsiteY99" fmla="*/ 3178642 h 6858000"/>
              <a:gd name="connsiteX100" fmla="*/ 647213 w 1508539"/>
              <a:gd name="connsiteY100" fmla="*/ 3158586 h 6858000"/>
              <a:gd name="connsiteX101" fmla="*/ 632398 w 1508539"/>
              <a:gd name="connsiteY101" fmla="*/ 3129034 h 6858000"/>
              <a:gd name="connsiteX102" fmla="*/ 633063 w 1508539"/>
              <a:gd name="connsiteY102" fmla="*/ 3126682 h 6858000"/>
              <a:gd name="connsiteX103" fmla="*/ 623931 w 1508539"/>
              <a:gd name="connsiteY103" fmla="*/ 3114519 h 6858000"/>
              <a:gd name="connsiteX104" fmla="*/ 610540 w 1508539"/>
              <a:gd name="connsiteY104" fmla="*/ 3106272 h 6858000"/>
              <a:gd name="connsiteX105" fmla="*/ 583270 w 1508539"/>
              <a:gd name="connsiteY105" fmla="*/ 2958185 h 6858000"/>
              <a:gd name="connsiteX106" fmla="*/ 525884 w 1508539"/>
              <a:gd name="connsiteY106" fmla="*/ 2762989 h 6858000"/>
              <a:gd name="connsiteX107" fmla="*/ 474802 w 1508539"/>
              <a:gd name="connsiteY107" fmla="*/ 2554718 h 6858000"/>
              <a:gd name="connsiteX108" fmla="*/ 454896 w 1508539"/>
              <a:gd name="connsiteY108" fmla="*/ 2485734 h 6858000"/>
              <a:gd name="connsiteX109" fmla="*/ 445619 w 1508539"/>
              <a:gd name="connsiteY109" fmla="*/ 2447068 h 6858000"/>
              <a:gd name="connsiteX110" fmla="*/ 432580 w 1508539"/>
              <a:gd name="connsiteY110" fmla="*/ 2425819 h 6858000"/>
              <a:gd name="connsiteX111" fmla="*/ 438579 w 1508539"/>
              <a:gd name="connsiteY111" fmla="*/ 2402874 h 6858000"/>
              <a:gd name="connsiteX112" fmla="*/ 441191 w 1508539"/>
              <a:gd name="connsiteY112" fmla="*/ 2381443 h 6858000"/>
              <a:gd name="connsiteX113" fmla="*/ 417520 w 1508539"/>
              <a:gd name="connsiteY113" fmla="*/ 2261920 h 6858000"/>
              <a:gd name="connsiteX114" fmla="*/ 407407 w 1508539"/>
              <a:gd name="connsiteY114" fmla="*/ 2195378 h 6858000"/>
              <a:gd name="connsiteX115" fmla="*/ 391624 w 1508539"/>
              <a:gd name="connsiteY115" fmla="*/ 2155135 h 6858000"/>
              <a:gd name="connsiteX116" fmla="*/ 389082 w 1508539"/>
              <a:gd name="connsiteY116" fmla="*/ 2118008 h 6858000"/>
              <a:gd name="connsiteX117" fmla="*/ 390075 w 1508539"/>
              <a:gd name="connsiteY117" fmla="*/ 2050531 h 6858000"/>
              <a:gd name="connsiteX118" fmla="*/ 381881 w 1508539"/>
              <a:gd name="connsiteY118" fmla="*/ 1963269 h 6858000"/>
              <a:gd name="connsiteX119" fmla="*/ 363059 w 1508539"/>
              <a:gd name="connsiteY119" fmla="*/ 1906352 h 6858000"/>
              <a:gd name="connsiteX120" fmla="*/ 339616 w 1508539"/>
              <a:gd name="connsiteY120" fmla="*/ 1861531 h 6858000"/>
              <a:gd name="connsiteX121" fmla="*/ 293415 w 1508539"/>
              <a:gd name="connsiteY121" fmla="*/ 1732919 h 6858000"/>
              <a:gd name="connsiteX122" fmla="*/ 265726 w 1508539"/>
              <a:gd name="connsiteY122" fmla="*/ 1663540 h 6858000"/>
              <a:gd name="connsiteX123" fmla="*/ 264852 w 1508539"/>
              <a:gd name="connsiteY123" fmla="*/ 1615777 h 6858000"/>
              <a:gd name="connsiteX124" fmla="*/ 245647 w 1508539"/>
              <a:gd name="connsiteY124" fmla="*/ 1563678 h 6858000"/>
              <a:gd name="connsiteX125" fmla="*/ 258727 w 1508539"/>
              <a:gd name="connsiteY125" fmla="*/ 1519474 h 6858000"/>
              <a:gd name="connsiteX126" fmla="*/ 251469 w 1508539"/>
              <a:gd name="connsiteY126" fmla="*/ 1477995 h 6858000"/>
              <a:gd name="connsiteX127" fmla="*/ 237554 w 1508539"/>
              <a:gd name="connsiteY127" fmla="*/ 1373769 h 6858000"/>
              <a:gd name="connsiteX128" fmla="*/ 245861 w 1508539"/>
              <a:gd name="connsiteY128" fmla="*/ 1307086 h 6858000"/>
              <a:gd name="connsiteX129" fmla="*/ 247049 w 1508539"/>
              <a:gd name="connsiteY129" fmla="*/ 1189033 h 6858000"/>
              <a:gd name="connsiteX130" fmla="*/ 251734 w 1508539"/>
              <a:gd name="connsiteY130" fmla="*/ 1168288 h 6858000"/>
              <a:gd name="connsiteX131" fmla="*/ 244016 w 1508539"/>
              <a:gd name="connsiteY131" fmla="*/ 1142577 h 6858000"/>
              <a:gd name="connsiteX132" fmla="*/ 233322 w 1508539"/>
              <a:gd name="connsiteY132" fmla="*/ 1088484 h 6858000"/>
              <a:gd name="connsiteX133" fmla="*/ 222058 w 1508539"/>
              <a:gd name="connsiteY133" fmla="*/ 1016103 h 6858000"/>
              <a:gd name="connsiteX134" fmla="*/ 223514 w 1508539"/>
              <a:gd name="connsiteY134" fmla="*/ 932283 h 6858000"/>
              <a:gd name="connsiteX135" fmla="*/ 225750 w 1508539"/>
              <a:gd name="connsiteY135" fmla="*/ 915925 h 6858000"/>
              <a:gd name="connsiteX136" fmla="*/ 218379 w 1508539"/>
              <a:gd name="connsiteY136" fmla="*/ 896999 h 6858000"/>
              <a:gd name="connsiteX137" fmla="*/ 187787 w 1508539"/>
              <a:gd name="connsiteY137" fmla="*/ 821517 h 6858000"/>
              <a:gd name="connsiteX138" fmla="*/ 166737 w 1508539"/>
              <a:gd name="connsiteY138" fmla="*/ 751353 h 6858000"/>
              <a:gd name="connsiteX139" fmla="*/ 166295 w 1508539"/>
              <a:gd name="connsiteY139" fmla="*/ 721230 h 6858000"/>
              <a:gd name="connsiteX140" fmla="*/ 151966 w 1508539"/>
              <a:gd name="connsiteY140" fmla="*/ 681659 h 6858000"/>
              <a:gd name="connsiteX141" fmla="*/ 137385 w 1508539"/>
              <a:gd name="connsiteY141" fmla="*/ 635218 h 6858000"/>
              <a:gd name="connsiteX142" fmla="*/ 142396 w 1508539"/>
              <a:gd name="connsiteY142" fmla="*/ 613763 h 6858000"/>
              <a:gd name="connsiteX143" fmla="*/ 128338 w 1508539"/>
              <a:gd name="connsiteY143" fmla="*/ 598582 h 6858000"/>
              <a:gd name="connsiteX144" fmla="*/ 128019 w 1508539"/>
              <a:gd name="connsiteY144" fmla="*/ 576846 h 6858000"/>
              <a:gd name="connsiteX145" fmla="*/ 107645 w 1508539"/>
              <a:gd name="connsiteY145" fmla="*/ 530055 h 6858000"/>
              <a:gd name="connsiteX146" fmla="*/ 98081 w 1508539"/>
              <a:gd name="connsiteY146" fmla="*/ 448559 h 6858000"/>
              <a:gd name="connsiteX147" fmla="*/ 104503 w 1508539"/>
              <a:gd name="connsiteY147" fmla="*/ 441529 h 6858000"/>
              <a:gd name="connsiteX148" fmla="*/ 103724 w 1508539"/>
              <a:gd name="connsiteY148" fmla="*/ 428927 h 6858000"/>
              <a:gd name="connsiteX149" fmla="*/ 93128 w 1508539"/>
              <a:gd name="connsiteY149" fmla="*/ 430161 h 6858000"/>
              <a:gd name="connsiteX150" fmla="*/ 70148 w 1508539"/>
              <a:gd name="connsiteY150" fmla="*/ 367211 h 6858000"/>
              <a:gd name="connsiteX151" fmla="*/ 27640 w 1508539"/>
              <a:gd name="connsiteY151" fmla="*/ 302178 h 6858000"/>
              <a:gd name="connsiteX152" fmla="*/ 32747 w 1508539"/>
              <a:gd name="connsiteY152" fmla="*/ 158081 h 6858000"/>
              <a:gd name="connsiteX153" fmla="*/ 19312 w 1508539"/>
              <a:gd name="connsiteY153" fmla="*/ 47336 h 6858000"/>
              <a:gd name="connsiteX154" fmla="*/ 0 w 1508539"/>
              <a:gd name="connsiteY154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35187 w 1508539"/>
              <a:gd name="connsiteY60" fmla="*/ 4801535 h 6858000"/>
              <a:gd name="connsiteX61" fmla="*/ 642856 w 1508539"/>
              <a:gd name="connsiteY61" fmla="*/ 4797794 h 6858000"/>
              <a:gd name="connsiteX62" fmla="*/ 644150 w 1508539"/>
              <a:gd name="connsiteY62" fmla="*/ 4784526 h 6858000"/>
              <a:gd name="connsiteX63" fmla="*/ 645934 w 1508539"/>
              <a:gd name="connsiteY63" fmla="*/ 4781211 h 6858000"/>
              <a:gd name="connsiteX64" fmla="*/ 654721 w 1508539"/>
              <a:gd name="connsiteY64" fmla="*/ 4761984 h 6858000"/>
              <a:gd name="connsiteX65" fmla="*/ 650769 w 1508539"/>
              <a:gd name="connsiteY65" fmla="*/ 4690749 h 6858000"/>
              <a:gd name="connsiteX66" fmla="*/ 646249 w 1508539"/>
              <a:gd name="connsiteY66" fmla="*/ 4584173 h 6858000"/>
              <a:gd name="connsiteX67" fmla="*/ 641332 w 1508539"/>
              <a:gd name="connsiteY67" fmla="*/ 4444346 h 6858000"/>
              <a:gd name="connsiteX68" fmla="*/ 637897 w 1508539"/>
              <a:gd name="connsiteY68" fmla="*/ 4375228 h 6858000"/>
              <a:gd name="connsiteX69" fmla="*/ 618550 w 1508539"/>
              <a:gd name="connsiteY69" fmla="*/ 4214165 h 6858000"/>
              <a:gd name="connsiteX70" fmla="*/ 622623 w 1508539"/>
              <a:gd name="connsiteY70" fmla="*/ 4090296 h 6858000"/>
              <a:gd name="connsiteX71" fmla="*/ 607879 w 1508539"/>
              <a:gd name="connsiteY71" fmla="*/ 4033999 h 6858000"/>
              <a:gd name="connsiteX72" fmla="*/ 609028 w 1508539"/>
              <a:gd name="connsiteY72" fmla="*/ 4031933 h 6858000"/>
              <a:gd name="connsiteX73" fmla="*/ 607604 w 1508539"/>
              <a:gd name="connsiteY73" fmla="*/ 4013953 h 6858000"/>
              <a:gd name="connsiteX74" fmla="*/ 593899 w 1508539"/>
              <a:gd name="connsiteY74" fmla="*/ 3974753 h 6858000"/>
              <a:gd name="connsiteX75" fmla="*/ 595497 w 1508539"/>
              <a:gd name="connsiteY75" fmla="*/ 3969950 h 6858000"/>
              <a:gd name="connsiteX76" fmla="*/ 588919 w 1508539"/>
              <a:gd name="connsiteY76" fmla="*/ 3933779 h 6858000"/>
              <a:gd name="connsiteX77" fmla="*/ 590250 w 1508539"/>
              <a:gd name="connsiteY77" fmla="*/ 3933093 h 6858000"/>
              <a:gd name="connsiteX78" fmla="*/ 594604 w 1508539"/>
              <a:gd name="connsiteY78" fmla="*/ 3922082 h 6858000"/>
              <a:gd name="connsiteX79" fmla="*/ 599682 w 1508539"/>
              <a:gd name="connsiteY79" fmla="*/ 3901461 h 6858000"/>
              <a:gd name="connsiteX80" fmla="*/ 622276 w 1508539"/>
              <a:gd name="connsiteY80" fmla="*/ 3813873 h 6858000"/>
              <a:gd name="connsiteX81" fmla="*/ 621701 w 1508539"/>
              <a:gd name="connsiteY81" fmla="*/ 3806161 h 6858000"/>
              <a:gd name="connsiteX82" fmla="*/ 622008 w 1508539"/>
              <a:gd name="connsiteY82" fmla="*/ 3805957 h 6858000"/>
              <a:gd name="connsiteX83" fmla="*/ 622035 w 1508539"/>
              <a:gd name="connsiteY83" fmla="*/ 3797724 h 6858000"/>
              <a:gd name="connsiteX84" fmla="*/ 620650 w 1508539"/>
              <a:gd name="connsiteY84" fmla="*/ 3792098 h 6858000"/>
              <a:gd name="connsiteX85" fmla="*/ 619534 w 1508539"/>
              <a:gd name="connsiteY85" fmla="*/ 3777135 h 6858000"/>
              <a:gd name="connsiteX86" fmla="*/ 621267 w 1508539"/>
              <a:gd name="connsiteY86" fmla="*/ 3771656 h 6858000"/>
              <a:gd name="connsiteX87" fmla="*/ 625010 w 1508539"/>
              <a:gd name="connsiteY87" fmla="*/ 3769007 h 6858000"/>
              <a:gd name="connsiteX88" fmla="*/ 624476 w 1508539"/>
              <a:gd name="connsiteY88" fmla="*/ 3767709 h 6858000"/>
              <a:gd name="connsiteX89" fmla="*/ 633172 w 1508539"/>
              <a:gd name="connsiteY89" fmla="*/ 3738082 h 6858000"/>
              <a:gd name="connsiteX90" fmla="*/ 640518 w 1508539"/>
              <a:gd name="connsiteY90" fmla="*/ 3673397 h 6858000"/>
              <a:gd name="connsiteX91" fmla="*/ 639814 w 1508539"/>
              <a:gd name="connsiteY91" fmla="*/ 3637109 h 6858000"/>
              <a:gd name="connsiteX92" fmla="*/ 643257 w 1508539"/>
              <a:gd name="connsiteY92" fmla="*/ 3536883 h 6858000"/>
              <a:gd name="connsiteX93" fmla="*/ 650795 w 1508539"/>
              <a:gd name="connsiteY93" fmla="*/ 3435652 h 6858000"/>
              <a:gd name="connsiteX94" fmla="*/ 652466 w 1508539"/>
              <a:gd name="connsiteY94" fmla="*/ 3307769 h 6858000"/>
              <a:gd name="connsiteX95" fmla="*/ 670029 w 1508539"/>
              <a:gd name="connsiteY95" fmla="*/ 3250522 h 6858000"/>
              <a:gd name="connsiteX96" fmla="*/ 670454 w 1508539"/>
              <a:gd name="connsiteY96" fmla="*/ 3229163 h 6858000"/>
              <a:gd name="connsiteX97" fmla="*/ 672277 w 1508539"/>
              <a:gd name="connsiteY97" fmla="*/ 3217217 h 6858000"/>
              <a:gd name="connsiteX98" fmla="*/ 659112 w 1508539"/>
              <a:gd name="connsiteY98" fmla="*/ 3183755 h 6858000"/>
              <a:gd name="connsiteX99" fmla="*/ 659613 w 1508539"/>
              <a:gd name="connsiteY99" fmla="*/ 3178642 h 6858000"/>
              <a:gd name="connsiteX100" fmla="*/ 647213 w 1508539"/>
              <a:gd name="connsiteY100" fmla="*/ 3158586 h 6858000"/>
              <a:gd name="connsiteX101" fmla="*/ 632398 w 1508539"/>
              <a:gd name="connsiteY101" fmla="*/ 3129034 h 6858000"/>
              <a:gd name="connsiteX102" fmla="*/ 633063 w 1508539"/>
              <a:gd name="connsiteY102" fmla="*/ 3126682 h 6858000"/>
              <a:gd name="connsiteX103" fmla="*/ 623931 w 1508539"/>
              <a:gd name="connsiteY103" fmla="*/ 3114519 h 6858000"/>
              <a:gd name="connsiteX104" fmla="*/ 610540 w 1508539"/>
              <a:gd name="connsiteY104" fmla="*/ 3106272 h 6858000"/>
              <a:gd name="connsiteX105" fmla="*/ 583270 w 1508539"/>
              <a:gd name="connsiteY105" fmla="*/ 2958185 h 6858000"/>
              <a:gd name="connsiteX106" fmla="*/ 525884 w 1508539"/>
              <a:gd name="connsiteY106" fmla="*/ 2762989 h 6858000"/>
              <a:gd name="connsiteX107" fmla="*/ 474802 w 1508539"/>
              <a:gd name="connsiteY107" fmla="*/ 2554718 h 6858000"/>
              <a:gd name="connsiteX108" fmla="*/ 454896 w 1508539"/>
              <a:gd name="connsiteY108" fmla="*/ 2485734 h 6858000"/>
              <a:gd name="connsiteX109" fmla="*/ 445619 w 1508539"/>
              <a:gd name="connsiteY109" fmla="*/ 2447068 h 6858000"/>
              <a:gd name="connsiteX110" fmla="*/ 432580 w 1508539"/>
              <a:gd name="connsiteY110" fmla="*/ 2425819 h 6858000"/>
              <a:gd name="connsiteX111" fmla="*/ 438579 w 1508539"/>
              <a:gd name="connsiteY111" fmla="*/ 2402874 h 6858000"/>
              <a:gd name="connsiteX112" fmla="*/ 441191 w 1508539"/>
              <a:gd name="connsiteY112" fmla="*/ 2381443 h 6858000"/>
              <a:gd name="connsiteX113" fmla="*/ 417520 w 1508539"/>
              <a:gd name="connsiteY113" fmla="*/ 2261920 h 6858000"/>
              <a:gd name="connsiteX114" fmla="*/ 407407 w 1508539"/>
              <a:gd name="connsiteY114" fmla="*/ 2195378 h 6858000"/>
              <a:gd name="connsiteX115" fmla="*/ 391624 w 1508539"/>
              <a:gd name="connsiteY115" fmla="*/ 2155135 h 6858000"/>
              <a:gd name="connsiteX116" fmla="*/ 389082 w 1508539"/>
              <a:gd name="connsiteY116" fmla="*/ 2118008 h 6858000"/>
              <a:gd name="connsiteX117" fmla="*/ 390075 w 1508539"/>
              <a:gd name="connsiteY117" fmla="*/ 2050531 h 6858000"/>
              <a:gd name="connsiteX118" fmla="*/ 381881 w 1508539"/>
              <a:gd name="connsiteY118" fmla="*/ 1963269 h 6858000"/>
              <a:gd name="connsiteX119" fmla="*/ 363059 w 1508539"/>
              <a:gd name="connsiteY119" fmla="*/ 1906352 h 6858000"/>
              <a:gd name="connsiteX120" fmla="*/ 339616 w 1508539"/>
              <a:gd name="connsiteY120" fmla="*/ 1861531 h 6858000"/>
              <a:gd name="connsiteX121" fmla="*/ 293415 w 1508539"/>
              <a:gd name="connsiteY121" fmla="*/ 1732919 h 6858000"/>
              <a:gd name="connsiteX122" fmla="*/ 265726 w 1508539"/>
              <a:gd name="connsiteY122" fmla="*/ 1663540 h 6858000"/>
              <a:gd name="connsiteX123" fmla="*/ 264852 w 1508539"/>
              <a:gd name="connsiteY123" fmla="*/ 1615777 h 6858000"/>
              <a:gd name="connsiteX124" fmla="*/ 245647 w 1508539"/>
              <a:gd name="connsiteY124" fmla="*/ 1563678 h 6858000"/>
              <a:gd name="connsiteX125" fmla="*/ 258727 w 1508539"/>
              <a:gd name="connsiteY125" fmla="*/ 1519474 h 6858000"/>
              <a:gd name="connsiteX126" fmla="*/ 251469 w 1508539"/>
              <a:gd name="connsiteY126" fmla="*/ 1477995 h 6858000"/>
              <a:gd name="connsiteX127" fmla="*/ 237554 w 1508539"/>
              <a:gd name="connsiteY127" fmla="*/ 1373769 h 6858000"/>
              <a:gd name="connsiteX128" fmla="*/ 245861 w 1508539"/>
              <a:gd name="connsiteY128" fmla="*/ 1307086 h 6858000"/>
              <a:gd name="connsiteX129" fmla="*/ 247049 w 1508539"/>
              <a:gd name="connsiteY129" fmla="*/ 1189033 h 6858000"/>
              <a:gd name="connsiteX130" fmla="*/ 251734 w 1508539"/>
              <a:gd name="connsiteY130" fmla="*/ 1168288 h 6858000"/>
              <a:gd name="connsiteX131" fmla="*/ 244016 w 1508539"/>
              <a:gd name="connsiteY131" fmla="*/ 1142577 h 6858000"/>
              <a:gd name="connsiteX132" fmla="*/ 233322 w 1508539"/>
              <a:gd name="connsiteY132" fmla="*/ 1088484 h 6858000"/>
              <a:gd name="connsiteX133" fmla="*/ 222058 w 1508539"/>
              <a:gd name="connsiteY133" fmla="*/ 1016103 h 6858000"/>
              <a:gd name="connsiteX134" fmla="*/ 223514 w 1508539"/>
              <a:gd name="connsiteY134" fmla="*/ 932283 h 6858000"/>
              <a:gd name="connsiteX135" fmla="*/ 225750 w 1508539"/>
              <a:gd name="connsiteY135" fmla="*/ 915925 h 6858000"/>
              <a:gd name="connsiteX136" fmla="*/ 218379 w 1508539"/>
              <a:gd name="connsiteY136" fmla="*/ 896999 h 6858000"/>
              <a:gd name="connsiteX137" fmla="*/ 187787 w 1508539"/>
              <a:gd name="connsiteY137" fmla="*/ 821517 h 6858000"/>
              <a:gd name="connsiteX138" fmla="*/ 166737 w 1508539"/>
              <a:gd name="connsiteY138" fmla="*/ 751353 h 6858000"/>
              <a:gd name="connsiteX139" fmla="*/ 166295 w 1508539"/>
              <a:gd name="connsiteY139" fmla="*/ 721230 h 6858000"/>
              <a:gd name="connsiteX140" fmla="*/ 151966 w 1508539"/>
              <a:gd name="connsiteY140" fmla="*/ 681659 h 6858000"/>
              <a:gd name="connsiteX141" fmla="*/ 137385 w 1508539"/>
              <a:gd name="connsiteY141" fmla="*/ 635218 h 6858000"/>
              <a:gd name="connsiteX142" fmla="*/ 142396 w 1508539"/>
              <a:gd name="connsiteY142" fmla="*/ 613763 h 6858000"/>
              <a:gd name="connsiteX143" fmla="*/ 128338 w 1508539"/>
              <a:gd name="connsiteY143" fmla="*/ 598582 h 6858000"/>
              <a:gd name="connsiteX144" fmla="*/ 128019 w 1508539"/>
              <a:gd name="connsiteY144" fmla="*/ 576846 h 6858000"/>
              <a:gd name="connsiteX145" fmla="*/ 107645 w 1508539"/>
              <a:gd name="connsiteY145" fmla="*/ 530055 h 6858000"/>
              <a:gd name="connsiteX146" fmla="*/ 98081 w 1508539"/>
              <a:gd name="connsiteY146" fmla="*/ 448559 h 6858000"/>
              <a:gd name="connsiteX147" fmla="*/ 104503 w 1508539"/>
              <a:gd name="connsiteY147" fmla="*/ 441529 h 6858000"/>
              <a:gd name="connsiteX148" fmla="*/ 103724 w 1508539"/>
              <a:gd name="connsiteY148" fmla="*/ 428927 h 6858000"/>
              <a:gd name="connsiteX149" fmla="*/ 93128 w 1508539"/>
              <a:gd name="connsiteY149" fmla="*/ 430161 h 6858000"/>
              <a:gd name="connsiteX150" fmla="*/ 70148 w 1508539"/>
              <a:gd name="connsiteY150" fmla="*/ 367211 h 6858000"/>
              <a:gd name="connsiteX151" fmla="*/ 36452 w 1508539"/>
              <a:gd name="connsiteY151" fmla="*/ 268519 h 6858000"/>
              <a:gd name="connsiteX152" fmla="*/ 32747 w 1508539"/>
              <a:gd name="connsiteY152" fmla="*/ 158081 h 6858000"/>
              <a:gd name="connsiteX153" fmla="*/ 19312 w 1508539"/>
              <a:gd name="connsiteY153" fmla="*/ 47336 h 6858000"/>
              <a:gd name="connsiteX154" fmla="*/ 0 w 1508539"/>
              <a:gd name="connsiteY154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35187 w 1508539"/>
              <a:gd name="connsiteY60" fmla="*/ 4801535 h 6858000"/>
              <a:gd name="connsiteX61" fmla="*/ 642856 w 1508539"/>
              <a:gd name="connsiteY61" fmla="*/ 4797794 h 6858000"/>
              <a:gd name="connsiteX62" fmla="*/ 644150 w 1508539"/>
              <a:gd name="connsiteY62" fmla="*/ 4784526 h 6858000"/>
              <a:gd name="connsiteX63" fmla="*/ 645934 w 1508539"/>
              <a:gd name="connsiteY63" fmla="*/ 4781211 h 6858000"/>
              <a:gd name="connsiteX64" fmla="*/ 654721 w 1508539"/>
              <a:gd name="connsiteY64" fmla="*/ 4761984 h 6858000"/>
              <a:gd name="connsiteX65" fmla="*/ 650769 w 1508539"/>
              <a:gd name="connsiteY65" fmla="*/ 4690749 h 6858000"/>
              <a:gd name="connsiteX66" fmla="*/ 646249 w 1508539"/>
              <a:gd name="connsiteY66" fmla="*/ 4584173 h 6858000"/>
              <a:gd name="connsiteX67" fmla="*/ 641332 w 1508539"/>
              <a:gd name="connsiteY67" fmla="*/ 4444346 h 6858000"/>
              <a:gd name="connsiteX68" fmla="*/ 637897 w 1508539"/>
              <a:gd name="connsiteY68" fmla="*/ 4375228 h 6858000"/>
              <a:gd name="connsiteX69" fmla="*/ 618550 w 1508539"/>
              <a:gd name="connsiteY69" fmla="*/ 4214165 h 6858000"/>
              <a:gd name="connsiteX70" fmla="*/ 622623 w 1508539"/>
              <a:gd name="connsiteY70" fmla="*/ 4090296 h 6858000"/>
              <a:gd name="connsiteX71" fmla="*/ 607879 w 1508539"/>
              <a:gd name="connsiteY71" fmla="*/ 4033999 h 6858000"/>
              <a:gd name="connsiteX72" fmla="*/ 609028 w 1508539"/>
              <a:gd name="connsiteY72" fmla="*/ 4031933 h 6858000"/>
              <a:gd name="connsiteX73" fmla="*/ 607604 w 1508539"/>
              <a:gd name="connsiteY73" fmla="*/ 4013953 h 6858000"/>
              <a:gd name="connsiteX74" fmla="*/ 593899 w 1508539"/>
              <a:gd name="connsiteY74" fmla="*/ 3974753 h 6858000"/>
              <a:gd name="connsiteX75" fmla="*/ 595497 w 1508539"/>
              <a:gd name="connsiteY75" fmla="*/ 3969950 h 6858000"/>
              <a:gd name="connsiteX76" fmla="*/ 588919 w 1508539"/>
              <a:gd name="connsiteY76" fmla="*/ 3933779 h 6858000"/>
              <a:gd name="connsiteX77" fmla="*/ 590250 w 1508539"/>
              <a:gd name="connsiteY77" fmla="*/ 3933093 h 6858000"/>
              <a:gd name="connsiteX78" fmla="*/ 594604 w 1508539"/>
              <a:gd name="connsiteY78" fmla="*/ 3922082 h 6858000"/>
              <a:gd name="connsiteX79" fmla="*/ 599682 w 1508539"/>
              <a:gd name="connsiteY79" fmla="*/ 3901461 h 6858000"/>
              <a:gd name="connsiteX80" fmla="*/ 622276 w 1508539"/>
              <a:gd name="connsiteY80" fmla="*/ 3813873 h 6858000"/>
              <a:gd name="connsiteX81" fmla="*/ 621701 w 1508539"/>
              <a:gd name="connsiteY81" fmla="*/ 3806161 h 6858000"/>
              <a:gd name="connsiteX82" fmla="*/ 622008 w 1508539"/>
              <a:gd name="connsiteY82" fmla="*/ 3805957 h 6858000"/>
              <a:gd name="connsiteX83" fmla="*/ 622035 w 1508539"/>
              <a:gd name="connsiteY83" fmla="*/ 3797724 h 6858000"/>
              <a:gd name="connsiteX84" fmla="*/ 620650 w 1508539"/>
              <a:gd name="connsiteY84" fmla="*/ 3792098 h 6858000"/>
              <a:gd name="connsiteX85" fmla="*/ 619534 w 1508539"/>
              <a:gd name="connsiteY85" fmla="*/ 3777135 h 6858000"/>
              <a:gd name="connsiteX86" fmla="*/ 621267 w 1508539"/>
              <a:gd name="connsiteY86" fmla="*/ 3771656 h 6858000"/>
              <a:gd name="connsiteX87" fmla="*/ 625010 w 1508539"/>
              <a:gd name="connsiteY87" fmla="*/ 3769007 h 6858000"/>
              <a:gd name="connsiteX88" fmla="*/ 624476 w 1508539"/>
              <a:gd name="connsiteY88" fmla="*/ 3767709 h 6858000"/>
              <a:gd name="connsiteX89" fmla="*/ 633172 w 1508539"/>
              <a:gd name="connsiteY89" fmla="*/ 3738082 h 6858000"/>
              <a:gd name="connsiteX90" fmla="*/ 640518 w 1508539"/>
              <a:gd name="connsiteY90" fmla="*/ 3673397 h 6858000"/>
              <a:gd name="connsiteX91" fmla="*/ 639814 w 1508539"/>
              <a:gd name="connsiteY91" fmla="*/ 3637109 h 6858000"/>
              <a:gd name="connsiteX92" fmla="*/ 643257 w 1508539"/>
              <a:gd name="connsiteY92" fmla="*/ 3536883 h 6858000"/>
              <a:gd name="connsiteX93" fmla="*/ 650795 w 1508539"/>
              <a:gd name="connsiteY93" fmla="*/ 3435652 h 6858000"/>
              <a:gd name="connsiteX94" fmla="*/ 652466 w 1508539"/>
              <a:gd name="connsiteY94" fmla="*/ 3307769 h 6858000"/>
              <a:gd name="connsiteX95" fmla="*/ 670029 w 1508539"/>
              <a:gd name="connsiteY95" fmla="*/ 3250522 h 6858000"/>
              <a:gd name="connsiteX96" fmla="*/ 670454 w 1508539"/>
              <a:gd name="connsiteY96" fmla="*/ 3229163 h 6858000"/>
              <a:gd name="connsiteX97" fmla="*/ 672277 w 1508539"/>
              <a:gd name="connsiteY97" fmla="*/ 3217217 h 6858000"/>
              <a:gd name="connsiteX98" fmla="*/ 659112 w 1508539"/>
              <a:gd name="connsiteY98" fmla="*/ 3183755 h 6858000"/>
              <a:gd name="connsiteX99" fmla="*/ 659613 w 1508539"/>
              <a:gd name="connsiteY99" fmla="*/ 3178642 h 6858000"/>
              <a:gd name="connsiteX100" fmla="*/ 647213 w 1508539"/>
              <a:gd name="connsiteY100" fmla="*/ 3158586 h 6858000"/>
              <a:gd name="connsiteX101" fmla="*/ 632398 w 1508539"/>
              <a:gd name="connsiteY101" fmla="*/ 3129034 h 6858000"/>
              <a:gd name="connsiteX102" fmla="*/ 633063 w 1508539"/>
              <a:gd name="connsiteY102" fmla="*/ 3126682 h 6858000"/>
              <a:gd name="connsiteX103" fmla="*/ 623931 w 1508539"/>
              <a:gd name="connsiteY103" fmla="*/ 3114519 h 6858000"/>
              <a:gd name="connsiteX104" fmla="*/ 610540 w 1508539"/>
              <a:gd name="connsiteY104" fmla="*/ 3106272 h 6858000"/>
              <a:gd name="connsiteX105" fmla="*/ 583270 w 1508539"/>
              <a:gd name="connsiteY105" fmla="*/ 2958185 h 6858000"/>
              <a:gd name="connsiteX106" fmla="*/ 525884 w 1508539"/>
              <a:gd name="connsiteY106" fmla="*/ 2762989 h 6858000"/>
              <a:gd name="connsiteX107" fmla="*/ 474802 w 1508539"/>
              <a:gd name="connsiteY107" fmla="*/ 2554718 h 6858000"/>
              <a:gd name="connsiteX108" fmla="*/ 454896 w 1508539"/>
              <a:gd name="connsiteY108" fmla="*/ 2485734 h 6858000"/>
              <a:gd name="connsiteX109" fmla="*/ 445619 w 1508539"/>
              <a:gd name="connsiteY109" fmla="*/ 2447068 h 6858000"/>
              <a:gd name="connsiteX110" fmla="*/ 432580 w 1508539"/>
              <a:gd name="connsiteY110" fmla="*/ 2425819 h 6858000"/>
              <a:gd name="connsiteX111" fmla="*/ 438579 w 1508539"/>
              <a:gd name="connsiteY111" fmla="*/ 2402874 h 6858000"/>
              <a:gd name="connsiteX112" fmla="*/ 441191 w 1508539"/>
              <a:gd name="connsiteY112" fmla="*/ 2381443 h 6858000"/>
              <a:gd name="connsiteX113" fmla="*/ 417520 w 1508539"/>
              <a:gd name="connsiteY113" fmla="*/ 2261920 h 6858000"/>
              <a:gd name="connsiteX114" fmla="*/ 407407 w 1508539"/>
              <a:gd name="connsiteY114" fmla="*/ 2195378 h 6858000"/>
              <a:gd name="connsiteX115" fmla="*/ 391624 w 1508539"/>
              <a:gd name="connsiteY115" fmla="*/ 2155135 h 6858000"/>
              <a:gd name="connsiteX116" fmla="*/ 389082 w 1508539"/>
              <a:gd name="connsiteY116" fmla="*/ 2118008 h 6858000"/>
              <a:gd name="connsiteX117" fmla="*/ 390075 w 1508539"/>
              <a:gd name="connsiteY117" fmla="*/ 2050531 h 6858000"/>
              <a:gd name="connsiteX118" fmla="*/ 381881 w 1508539"/>
              <a:gd name="connsiteY118" fmla="*/ 1963269 h 6858000"/>
              <a:gd name="connsiteX119" fmla="*/ 363059 w 1508539"/>
              <a:gd name="connsiteY119" fmla="*/ 1906352 h 6858000"/>
              <a:gd name="connsiteX120" fmla="*/ 339616 w 1508539"/>
              <a:gd name="connsiteY120" fmla="*/ 1861531 h 6858000"/>
              <a:gd name="connsiteX121" fmla="*/ 293415 w 1508539"/>
              <a:gd name="connsiteY121" fmla="*/ 1732919 h 6858000"/>
              <a:gd name="connsiteX122" fmla="*/ 265726 w 1508539"/>
              <a:gd name="connsiteY122" fmla="*/ 1663540 h 6858000"/>
              <a:gd name="connsiteX123" fmla="*/ 264852 w 1508539"/>
              <a:gd name="connsiteY123" fmla="*/ 1615777 h 6858000"/>
              <a:gd name="connsiteX124" fmla="*/ 245647 w 1508539"/>
              <a:gd name="connsiteY124" fmla="*/ 1563678 h 6858000"/>
              <a:gd name="connsiteX125" fmla="*/ 258727 w 1508539"/>
              <a:gd name="connsiteY125" fmla="*/ 1519474 h 6858000"/>
              <a:gd name="connsiteX126" fmla="*/ 251469 w 1508539"/>
              <a:gd name="connsiteY126" fmla="*/ 1477995 h 6858000"/>
              <a:gd name="connsiteX127" fmla="*/ 237554 w 1508539"/>
              <a:gd name="connsiteY127" fmla="*/ 1373769 h 6858000"/>
              <a:gd name="connsiteX128" fmla="*/ 245861 w 1508539"/>
              <a:gd name="connsiteY128" fmla="*/ 1307086 h 6858000"/>
              <a:gd name="connsiteX129" fmla="*/ 247049 w 1508539"/>
              <a:gd name="connsiteY129" fmla="*/ 1189033 h 6858000"/>
              <a:gd name="connsiteX130" fmla="*/ 251734 w 1508539"/>
              <a:gd name="connsiteY130" fmla="*/ 1168288 h 6858000"/>
              <a:gd name="connsiteX131" fmla="*/ 244016 w 1508539"/>
              <a:gd name="connsiteY131" fmla="*/ 1142577 h 6858000"/>
              <a:gd name="connsiteX132" fmla="*/ 233322 w 1508539"/>
              <a:gd name="connsiteY132" fmla="*/ 1088484 h 6858000"/>
              <a:gd name="connsiteX133" fmla="*/ 222058 w 1508539"/>
              <a:gd name="connsiteY133" fmla="*/ 1016103 h 6858000"/>
              <a:gd name="connsiteX134" fmla="*/ 223514 w 1508539"/>
              <a:gd name="connsiteY134" fmla="*/ 932283 h 6858000"/>
              <a:gd name="connsiteX135" fmla="*/ 225750 w 1508539"/>
              <a:gd name="connsiteY135" fmla="*/ 915925 h 6858000"/>
              <a:gd name="connsiteX136" fmla="*/ 218379 w 1508539"/>
              <a:gd name="connsiteY136" fmla="*/ 896999 h 6858000"/>
              <a:gd name="connsiteX137" fmla="*/ 187787 w 1508539"/>
              <a:gd name="connsiteY137" fmla="*/ 821517 h 6858000"/>
              <a:gd name="connsiteX138" fmla="*/ 166737 w 1508539"/>
              <a:gd name="connsiteY138" fmla="*/ 751353 h 6858000"/>
              <a:gd name="connsiteX139" fmla="*/ 166295 w 1508539"/>
              <a:gd name="connsiteY139" fmla="*/ 721230 h 6858000"/>
              <a:gd name="connsiteX140" fmla="*/ 151966 w 1508539"/>
              <a:gd name="connsiteY140" fmla="*/ 681659 h 6858000"/>
              <a:gd name="connsiteX141" fmla="*/ 137385 w 1508539"/>
              <a:gd name="connsiteY141" fmla="*/ 635218 h 6858000"/>
              <a:gd name="connsiteX142" fmla="*/ 142396 w 1508539"/>
              <a:gd name="connsiteY142" fmla="*/ 613763 h 6858000"/>
              <a:gd name="connsiteX143" fmla="*/ 128338 w 1508539"/>
              <a:gd name="connsiteY143" fmla="*/ 598582 h 6858000"/>
              <a:gd name="connsiteX144" fmla="*/ 128019 w 1508539"/>
              <a:gd name="connsiteY144" fmla="*/ 576846 h 6858000"/>
              <a:gd name="connsiteX145" fmla="*/ 107645 w 1508539"/>
              <a:gd name="connsiteY145" fmla="*/ 530055 h 6858000"/>
              <a:gd name="connsiteX146" fmla="*/ 98081 w 1508539"/>
              <a:gd name="connsiteY146" fmla="*/ 448559 h 6858000"/>
              <a:gd name="connsiteX147" fmla="*/ 104503 w 1508539"/>
              <a:gd name="connsiteY147" fmla="*/ 441529 h 6858000"/>
              <a:gd name="connsiteX148" fmla="*/ 103724 w 1508539"/>
              <a:gd name="connsiteY148" fmla="*/ 428927 h 6858000"/>
              <a:gd name="connsiteX149" fmla="*/ 93128 w 1508539"/>
              <a:gd name="connsiteY149" fmla="*/ 430161 h 6858000"/>
              <a:gd name="connsiteX150" fmla="*/ 70148 w 1508539"/>
              <a:gd name="connsiteY150" fmla="*/ 367211 h 6858000"/>
              <a:gd name="connsiteX151" fmla="*/ 36452 w 1508539"/>
              <a:gd name="connsiteY151" fmla="*/ 268519 h 6858000"/>
              <a:gd name="connsiteX152" fmla="*/ 23935 w 1508539"/>
              <a:gd name="connsiteY152" fmla="*/ 160886 h 6858000"/>
              <a:gd name="connsiteX153" fmla="*/ 19312 w 1508539"/>
              <a:gd name="connsiteY153" fmla="*/ 47336 h 6858000"/>
              <a:gd name="connsiteX154" fmla="*/ 0 w 1508539"/>
              <a:gd name="connsiteY154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35187 w 1508539"/>
              <a:gd name="connsiteY60" fmla="*/ 4801535 h 6858000"/>
              <a:gd name="connsiteX61" fmla="*/ 642856 w 1508539"/>
              <a:gd name="connsiteY61" fmla="*/ 4797794 h 6858000"/>
              <a:gd name="connsiteX62" fmla="*/ 644150 w 1508539"/>
              <a:gd name="connsiteY62" fmla="*/ 4784526 h 6858000"/>
              <a:gd name="connsiteX63" fmla="*/ 645934 w 1508539"/>
              <a:gd name="connsiteY63" fmla="*/ 4781211 h 6858000"/>
              <a:gd name="connsiteX64" fmla="*/ 654721 w 1508539"/>
              <a:gd name="connsiteY64" fmla="*/ 4761984 h 6858000"/>
              <a:gd name="connsiteX65" fmla="*/ 650769 w 1508539"/>
              <a:gd name="connsiteY65" fmla="*/ 4690749 h 6858000"/>
              <a:gd name="connsiteX66" fmla="*/ 646249 w 1508539"/>
              <a:gd name="connsiteY66" fmla="*/ 4584173 h 6858000"/>
              <a:gd name="connsiteX67" fmla="*/ 641332 w 1508539"/>
              <a:gd name="connsiteY67" fmla="*/ 4444346 h 6858000"/>
              <a:gd name="connsiteX68" fmla="*/ 637897 w 1508539"/>
              <a:gd name="connsiteY68" fmla="*/ 4375228 h 6858000"/>
              <a:gd name="connsiteX69" fmla="*/ 618550 w 1508539"/>
              <a:gd name="connsiteY69" fmla="*/ 4214165 h 6858000"/>
              <a:gd name="connsiteX70" fmla="*/ 622623 w 1508539"/>
              <a:gd name="connsiteY70" fmla="*/ 4090296 h 6858000"/>
              <a:gd name="connsiteX71" fmla="*/ 607879 w 1508539"/>
              <a:gd name="connsiteY71" fmla="*/ 4033999 h 6858000"/>
              <a:gd name="connsiteX72" fmla="*/ 609028 w 1508539"/>
              <a:gd name="connsiteY72" fmla="*/ 4031933 h 6858000"/>
              <a:gd name="connsiteX73" fmla="*/ 607604 w 1508539"/>
              <a:gd name="connsiteY73" fmla="*/ 4013953 h 6858000"/>
              <a:gd name="connsiteX74" fmla="*/ 593899 w 1508539"/>
              <a:gd name="connsiteY74" fmla="*/ 3974753 h 6858000"/>
              <a:gd name="connsiteX75" fmla="*/ 595497 w 1508539"/>
              <a:gd name="connsiteY75" fmla="*/ 3969950 h 6858000"/>
              <a:gd name="connsiteX76" fmla="*/ 588919 w 1508539"/>
              <a:gd name="connsiteY76" fmla="*/ 3933779 h 6858000"/>
              <a:gd name="connsiteX77" fmla="*/ 590250 w 1508539"/>
              <a:gd name="connsiteY77" fmla="*/ 3933093 h 6858000"/>
              <a:gd name="connsiteX78" fmla="*/ 594604 w 1508539"/>
              <a:gd name="connsiteY78" fmla="*/ 3922082 h 6858000"/>
              <a:gd name="connsiteX79" fmla="*/ 599682 w 1508539"/>
              <a:gd name="connsiteY79" fmla="*/ 3901461 h 6858000"/>
              <a:gd name="connsiteX80" fmla="*/ 622276 w 1508539"/>
              <a:gd name="connsiteY80" fmla="*/ 3813873 h 6858000"/>
              <a:gd name="connsiteX81" fmla="*/ 621701 w 1508539"/>
              <a:gd name="connsiteY81" fmla="*/ 3806161 h 6858000"/>
              <a:gd name="connsiteX82" fmla="*/ 622008 w 1508539"/>
              <a:gd name="connsiteY82" fmla="*/ 3805957 h 6858000"/>
              <a:gd name="connsiteX83" fmla="*/ 622035 w 1508539"/>
              <a:gd name="connsiteY83" fmla="*/ 3797724 h 6858000"/>
              <a:gd name="connsiteX84" fmla="*/ 620650 w 1508539"/>
              <a:gd name="connsiteY84" fmla="*/ 3792098 h 6858000"/>
              <a:gd name="connsiteX85" fmla="*/ 619534 w 1508539"/>
              <a:gd name="connsiteY85" fmla="*/ 3777135 h 6858000"/>
              <a:gd name="connsiteX86" fmla="*/ 621267 w 1508539"/>
              <a:gd name="connsiteY86" fmla="*/ 3771656 h 6858000"/>
              <a:gd name="connsiteX87" fmla="*/ 625010 w 1508539"/>
              <a:gd name="connsiteY87" fmla="*/ 3769007 h 6858000"/>
              <a:gd name="connsiteX88" fmla="*/ 624476 w 1508539"/>
              <a:gd name="connsiteY88" fmla="*/ 3767709 h 6858000"/>
              <a:gd name="connsiteX89" fmla="*/ 633172 w 1508539"/>
              <a:gd name="connsiteY89" fmla="*/ 3738082 h 6858000"/>
              <a:gd name="connsiteX90" fmla="*/ 640518 w 1508539"/>
              <a:gd name="connsiteY90" fmla="*/ 3673397 h 6858000"/>
              <a:gd name="connsiteX91" fmla="*/ 639814 w 1508539"/>
              <a:gd name="connsiteY91" fmla="*/ 3637109 h 6858000"/>
              <a:gd name="connsiteX92" fmla="*/ 643257 w 1508539"/>
              <a:gd name="connsiteY92" fmla="*/ 3536883 h 6858000"/>
              <a:gd name="connsiteX93" fmla="*/ 650795 w 1508539"/>
              <a:gd name="connsiteY93" fmla="*/ 3435652 h 6858000"/>
              <a:gd name="connsiteX94" fmla="*/ 652466 w 1508539"/>
              <a:gd name="connsiteY94" fmla="*/ 3307769 h 6858000"/>
              <a:gd name="connsiteX95" fmla="*/ 670029 w 1508539"/>
              <a:gd name="connsiteY95" fmla="*/ 3250522 h 6858000"/>
              <a:gd name="connsiteX96" fmla="*/ 670454 w 1508539"/>
              <a:gd name="connsiteY96" fmla="*/ 3229163 h 6858000"/>
              <a:gd name="connsiteX97" fmla="*/ 672277 w 1508539"/>
              <a:gd name="connsiteY97" fmla="*/ 3217217 h 6858000"/>
              <a:gd name="connsiteX98" fmla="*/ 659112 w 1508539"/>
              <a:gd name="connsiteY98" fmla="*/ 3183755 h 6858000"/>
              <a:gd name="connsiteX99" fmla="*/ 659613 w 1508539"/>
              <a:gd name="connsiteY99" fmla="*/ 3178642 h 6858000"/>
              <a:gd name="connsiteX100" fmla="*/ 647213 w 1508539"/>
              <a:gd name="connsiteY100" fmla="*/ 3158586 h 6858000"/>
              <a:gd name="connsiteX101" fmla="*/ 632398 w 1508539"/>
              <a:gd name="connsiteY101" fmla="*/ 3129034 h 6858000"/>
              <a:gd name="connsiteX102" fmla="*/ 633063 w 1508539"/>
              <a:gd name="connsiteY102" fmla="*/ 3126682 h 6858000"/>
              <a:gd name="connsiteX103" fmla="*/ 623931 w 1508539"/>
              <a:gd name="connsiteY103" fmla="*/ 3114519 h 6858000"/>
              <a:gd name="connsiteX104" fmla="*/ 610540 w 1508539"/>
              <a:gd name="connsiteY104" fmla="*/ 3106272 h 6858000"/>
              <a:gd name="connsiteX105" fmla="*/ 583270 w 1508539"/>
              <a:gd name="connsiteY105" fmla="*/ 2958185 h 6858000"/>
              <a:gd name="connsiteX106" fmla="*/ 525884 w 1508539"/>
              <a:gd name="connsiteY106" fmla="*/ 2762989 h 6858000"/>
              <a:gd name="connsiteX107" fmla="*/ 474802 w 1508539"/>
              <a:gd name="connsiteY107" fmla="*/ 2554718 h 6858000"/>
              <a:gd name="connsiteX108" fmla="*/ 454896 w 1508539"/>
              <a:gd name="connsiteY108" fmla="*/ 2485734 h 6858000"/>
              <a:gd name="connsiteX109" fmla="*/ 445619 w 1508539"/>
              <a:gd name="connsiteY109" fmla="*/ 2447068 h 6858000"/>
              <a:gd name="connsiteX110" fmla="*/ 432580 w 1508539"/>
              <a:gd name="connsiteY110" fmla="*/ 2425819 h 6858000"/>
              <a:gd name="connsiteX111" fmla="*/ 438579 w 1508539"/>
              <a:gd name="connsiteY111" fmla="*/ 2402874 h 6858000"/>
              <a:gd name="connsiteX112" fmla="*/ 441191 w 1508539"/>
              <a:gd name="connsiteY112" fmla="*/ 2381443 h 6858000"/>
              <a:gd name="connsiteX113" fmla="*/ 417520 w 1508539"/>
              <a:gd name="connsiteY113" fmla="*/ 2261920 h 6858000"/>
              <a:gd name="connsiteX114" fmla="*/ 407407 w 1508539"/>
              <a:gd name="connsiteY114" fmla="*/ 2195378 h 6858000"/>
              <a:gd name="connsiteX115" fmla="*/ 391624 w 1508539"/>
              <a:gd name="connsiteY115" fmla="*/ 2155135 h 6858000"/>
              <a:gd name="connsiteX116" fmla="*/ 389082 w 1508539"/>
              <a:gd name="connsiteY116" fmla="*/ 2118008 h 6858000"/>
              <a:gd name="connsiteX117" fmla="*/ 390075 w 1508539"/>
              <a:gd name="connsiteY117" fmla="*/ 2050531 h 6858000"/>
              <a:gd name="connsiteX118" fmla="*/ 381881 w 1508539"/>
              <a:gd name="connsiteY118" fmla="*/ 1963269 h 6858000"/>
              <a:gd name="connsiteX119" fmla="*/ 363059 w 1508539"/>
              <a:gd name="connsiteY119" fmla="*/ 1906352 h 6858000"/>
              <a:gd name="connsiteX120" fmla="*/ 339616 w 1508539"/>
              <a:gd name="connsiteY120" fmla="*/ 1861531 h 6858000"/>
              <a:gd name="connsiteX121" fmla="*/ 293415 w 1508539"/>
              <a:gd name="connsiteY121" fmla="*/ 1732919 h 6858000"/>
              <a:gd name="connsiteX122" fmla="*/ 265726 w 1508539"/>
              <a:gd name="connsiteY122" fmla="*/ 1663540 h 6858000"/>
              <a:gd name="connsiteX123" fmla="*/ 264852 w 1508539"/>
              <a:gd name="connsiteY123" fmla="*/ 1615777 h 6858000"/>
              <a:gd name="connsiteX124" fmla="*/ 245647 w 1508539"/>
              <a:gd name="connsiteY124" fmla="*/ 1563678 h 6858000"/>
              <a:gd name="connsiteX125" fmla="*/ 258727 w 1508539"/>
              <a:gd name="connsiteY125" fmla="*/ 1519474 h 6858000"/>
              <a:gd name="connsiteX126" fmla="*/ 251469 w 1508539"/>
              <a:gd name="connsiteY126" fmla="*/ 1477995 h 6858000"/>
              <a:gd name="connsiteX127" fmla="*/ 237554 w 1508539"/>
              <a:gd name="connsiteY127" fmla="*/ 1373769 h 6858000"/>
              <a:gd name="connsiteX128" fmla="*/ 245861 w 1508539"/>
              <a:gd name="connsiteY128" fmla="*/ 1307086 h 6858000"/>
              <a:gd name="connsiteX129" fmla="*/ 247049 w 1508539"/>
              <a:gd name="connsiteY129" fmla="*/ 1189033 h 6858000"/>
              <a:gd name="connsiteX130" fmla="*/ 251734 w 1508539"/>
              <a:gd name="connsiteY130" fmla="*/ 1168288 h 6858000"/>
              <a:gd name="connsiteX131" fmla="*/ 244016 w 1508539"/>
              <a:gd name="connsiteY131" fmla="*/ 1142577 h 6858000"/>
              <a:gd name="connsiteX132" fmla="*/ 233322 w 1508539"/>
              <a:gd name="connsiteY132" fmla="*/ 1088484 h 6858000"/>
              <a:gd name="connsiteX133" fmla="*/ 222058 w 1508539"/>
              <a:gd name="connsiteY133" fmla="*/ 1016103 h 6858000"/>
              <a:gd name="connsiteX134" fmla="*/ 223514 w 1508539"/>
              <a:gd name="connsiteY134" fmla="*/ 932283 h 6858000"/>
              <a:gd name="connsiteX135" fmla="*/ 225750 w 1508539"/>
              <a:gd name="connsiteY135" fmla="*/ 915925 h 6858000"/>
              <a:gd name="connsiteX136" fmla="*/ 218379 w 1508539"/>
              <a:gd name="connsiteY136" fmla="*/ 896999 h 6858000"/>
              <a:gd name="connsiteX137" fmla="*/ 187787 w 1508539"/>
              <a:gd name="connsiteY137" fmla="*/ 821517 h 6858000"/>
              <a:gd name="connsiteX138" fmla="*/ 166737 w 1508539"/>
              <a:gd name="connsiteY138" fmla="*/ 751353 h 6858000"/>
              <a:gd name="connsiteX139" fmla="*/ 166295 w 1508539"/>
              <a:gd name="connsiteY139" fmla="*/ 721230 h 6858000"/>
              <a:gd name="connsiteX140" fmla="*/ 151966 w 1508539"/>
              <a:gd name="connsiteY140" fmla="*/ 681659 h 6858000"/>
              <a:gd name="connsiteX141" fmla="*/ 137385 w 1508539"/>
              <a:gd name="connsiteY141" fmla="*/ 635218 h 6858000"/>
              <a:gd name="connsiteX142" fmla="*/ 142396 w 1508539"/>
              <a:gd name="connsiteY142" fmla="*/ 613763 h 6858000"/>
              <a:gd name="connsiteX143" fmla="*/ 128338 w 1508539"/>
              <a:gd name="connsiteY143" fmla="*/ 598582 h 6858000"/>
              <a:gd name="connsiteX144" fmla="*/ 128019 w 1508539"/>
              <a:gd name="connsiteY144" fmla="*/ 576846 h 6858000"/>
              <a:gd name="connsiteX145" fmla="*/ 107645 w 1508539"/>
              <a:gd name="connsiteY145" fmla="*/ 530055 h 6858000"/>
              <a:gd name="connsiteX146" fmla="*/ 98081 w 1508539"/>
              <a:gd name="connsiteY146" fmla="*/ 448559 h 6858000"/>
              <a:gd name="connsiteX147" fmla="*/ 104503 w 1508539"/>
              <a:gd name="connsiteY147" fmla="*/ 441529 h 6858000"/>
              <a:gd name="connsiteX148" fmla="*/ 103724 w 1508539"/>
              <a:gd name="connsiteY148" fmla="*/ 428927 h 6858000"/>
              <a:gd name="connsiteX149" fmla="*/ 93128 w 1508539"/>
              <a:gd name="connsiteY149" fmla="*/ 430161 h 6858000"/>
              <a:gd name="connsiteX150" fmla="*/ 70148 w 1508539"/>
              <a:gd name="connsiteY150" fmla="*/ 367211 h 6858000"/>
              <a:gd name="connsiteX151" fmla="*/ 36452 w 1508539"/>
              <a:gd name="connsiteY151" fmla="*/ 268519 h 6858000"/>
              <a:gd name="connsiteX152" fmla="*/ 23935 w 1508539"/>
              <a:gd name="connsiteY152" fmla="*/ 160886 h 6858000"/>
              <a:gd name="connsiteX153" fmla="*/ 19312 w 1508539"/>
              <a:gd name="connsiteY153" fmla="*/ 47336 h 6858000"/>
              <a:gd name="connsiteX154" fmla="*/ 0 w 1508539"/>
              <a:gd name="connsiteY154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35187 w 1508539"/>
              <a:gd name="connsiteY60" fmla="*/ 4801535 h 6858000"/>
              <a:gd name="connsiteX61" fmla="*/ 642856 w 1508539"/>
              <a:gd name="connsiteY61" fmla="*/ 4797794 h 6858000"/>
              <a:gd name="connsiteX62" fmla="*/ 644150 w 1508539"/>
              <a:gd name="connsiteY62" fmla="*/ 4784526 h 6858000"/>
              <a:gd name="connsiteX63" fmla="*/ 645934 w 1508539"/>
              <a:gd name="connsiteY63" fmla="*/ 4781211 h 6858000"/>
              <a:gd name="connsiteX64" fmla="*/ 654721 w 1508539"/>
              <a:gd name="connsiteY64" fmla="*/ 4761984 h 6858000"/>
              <a:gd name="connsiteX65" fmla="*/ 650769 w 1508539"/>
              <a:gd name="connsiteY65" fmla="*/ 4690749 h 6858000"/>
              <a:gd name="connsiteX66" fmla="*/ 646249 w 1508539"/>
              <a:gd name="connsiteY66" fmla="*/ 4584173 h 6858000"/>
              <a:gd name="connsiteX67" fmla="*/ 641332 w 1508539"/>
              <a:gd name="connsiteY67" fmla="*/ 4444346 h 6858000"/>
              <a:gd name="connsiteX68" fmla="*/ 637897 w 1508539"/>
              <a:gd name="connsiteY68" fmla="*/ 4375228 h 6858000"/>
              <a:gd name="connsiteX69" fmla="*/ 618550 w 1508539"/>
              <a:gd name="connsiteY69" fmla="*/ 4214165 h 6858000"/>
              <a:gd name="connsiteX70" fmla="*/ 622623 w 1508539"/>
              <a:gd name="connsiteY70" fmla="*/ 4090296 h 6858000"/>
              <a:gd name="connsiteX71" fmla="*/ 607879 w 1508539"/>
              <a:gd name="connsiteY71" fmla="*/ 4033999 h 6858000"/>
              <a:gd name="connsiteX72" fmla="*/ 609028 w 1508539"/>
              <a:gd name="connsiteY72" fmla="*/ 4031933 h 6858000"/>
              <a:gd name="connsiteX73" fmla="*/ 607604 w 1508539"/>
              <a:gd name="connsiteY73" fmla="*/ 4013953 h 6858000"/>
              <a:gd name="connsiteX74" fmla="*/ 593899 w 1508539"/>
              <a:gd name="connsiteY74" fmla="*/ 3974753 h 6858000"/>
              <a:gd name="connsiteX75" fmla="*/ 595497 w 1508539"/>
              <a:gd name="connsiteY75" fmla="*/ 3969950 h 6858000"/>
              <a:gd name="connsiteX76" fmla="*/ 588919 w 1508539"/>
              <a:gd name="connsiteY76" fmla="*/ 3933779 h 6858000"/>
              <a:gd name="connsiteX77" fmla="*/ 590250 w 1508539"/>
              <a:gd name="connsiteY77" fmla="*/ 3933093 h 6858000"/>
              <a:gd name="connsiteX78" fmla="*/ 594604 w 1508539"/>
              <a:gd name="connsiteY78" fmla="*/ 3922082 h 6858000"/>
              <a:gd name="connsiteX79" fmla="*/ 599682 w 1508539"/>
              <a:gd name="connsiteY79" fmla="*/ 3901461 h 6858000"/>
              <a:gd name="connsiteX80" fmla="*/ 622276 w 1508539"/>
              <a:gd name="connsiteY80" fmla="*/ 3813873 h 6858000"/>
              <a:gd name="connsiteX81" fmla="*/ 621701 w 1508539"/>
              <a:gd name="connsiteY81" fmla="*/ 3806161 h 6858000"/>
              <a:gd name="connsiteX82" fmla="*/ 622008 w 1508539"/>
              <a:gd name="connsiteY82" fmla="*/ 3805957 h 6858000"/>
              <a:gd name="connsiteX83" fmla="*/ 622035 w 1508539"/>
              <a:gd name="connsiteY83" fmla="*/ 3797724 h 6858000"/>
              <a:gd name="connsiteX84" fmla="*/ 620650 w 1508539"/>
              <a:gd name="connsiteY84" fmla="*/ 3792098 h 6858000"/>
              <a:gd name="connsiteX85" fmla="*/ 619534 w 1508539"/>
              <a:gd name="connsiteY85" fmla="*/ 3777135 h 6858000"/>
              <a:gd name="connsiteX86" fmla="*/ 621267 w 1508539"/>
              <a:gd name="connsiteY86" fmla="*/ 3771656 h 6858000"/>
              <a:gd name="connsiteX87" fmla="*/ 625010 w 1508539"/>
              <a:gd name="connsiteY87" fmla="*/ 3769007 h 6858000"/>
              <a:gd name="connsiteX88" fmla="*/ 624476 w 1508539"/>
              <a:gd name="connsiteY88" fmla="*/ 3767709 h 6858000"/>
              <a:gd name="connsiteX89" fmla="*/ 633172 w 1508539"/>
              <a:gd name="connsiteY89" fmla="*/ 3738082 h 6858000"/>
              <a:gd name="connsiteX90" fmla="*/ 640518 w 1508539"/>
              <a:gd name="connsiteY90" fmla="*/ 3673397 h 6858000"/>
              <a:gd name="connsiteX91" fmla="*/ 639814 w 1508539"/>
              <a:gd name="connsiteY91" fmla="*/ 3637109 h 6858000"/>
              <a:gd name="connsiteX92" fmla="*/ 643257 w 1508539"/>
              <a:gd name="connsiteY92" fmla="*/ 3536883 h 6858000"/>
              <a:gd name="connsiteX93" fmla="*/ 650795 w 1508539"/>
              <a:gd name="connsiteY93" fmla="*/ 3435652 h 6858000"/>
              <a:gd name="connsiteX94" fmla="*/ 652466 w 1508539"/>
              <a:gd name="connsiteY94" fmla="*/ 3307769 h 6858000"/>
              <a:gd name="connsiteX95" fmla="*/ 670029 w 1508539"/>
              <a:gd name="connsiteY95" fmla="*/ 3250522 h 6858000"/>
              <a:gd name="connsiteX96" fmla="*/ 670454 w 1508539"/>
              <a:gd name="connsiteY96" fmla="*/ 3229163 h 6858000"/>
              <a:gd name="connsiteX97" fmla="*/ 672277 w 1508539"/>
              <a:gd name="connsiteY97" fmla="*/ 3217217 h 6858000"/>
              <a:gd name="connsiteX98" fmla="*/ 659112 w 1508539"/>
              <a:gd name="connsiteY98" fmla="*/ 3183755 h 6858000"/>
              <a:gd name="connsiteX99" fmla="*/ 659613 w 1508539"/>
              <a:gd name="connsiteY99" fmla="*/ 3178642 h 6858000"/>
              <a:gd name="connsiteX100" fmla="*/ 647213 w 1508539"/>
              <a:gd name="connsiteY100" fmla="*/ 3158586 h 6858000"/>
              <a:gd name="connsiteX101" fmla="*/ 632398 w 1508539"/>
              <a:gd name="connsiteY101" fmla="*/ 3129034 h 6858000"/>
              <a:gd name="connsiteX102" fmla="*/ 633063 w 1508539"/>
              <a:gd name="connsiteY102" fmla="*/ 3126682 h 6858000"/>
              <a:gd name="connsiteX103" fmla="*/ 623931 w 1508539"/>
              <a:gd name="connsiteY103" fmla="*/ 3114519 h 6858000"/>
              <a:gd name="connsiteX104" fmla="*/ 610540 w 1508539"/>
              <a:gd name="connsiteY104" fmla="*/ 3106272 h 6858000"/>
              <a:gd name="connsiteX105" fmla="*/ 583270 w 1508539"/>
              <a:gd name="connsiteY105" fmla="*/ 2958185 h 6858000"/>
              <a:gd name="connsiteX106" fmla="*/ 525884 w 1508539"/>
              <a:gd name="connsiteY106" fmla="*/ 2762989 h 6858000"/>
              <a:gd name="connsiteX107" fmla="*/ 474802 w 1508539"/>
              <a:gd name="connsiteY107" fmla="*/ 2554718 h 6858000"/>
              <a:gd name="connsiteX108" fmla="*/ 454896 w 1508539"/>
              <a:gd name="connsiteY108" fmla="*/ 2485734 h 6858000"/>
              <a:gd name="connsiteX109" fmla="*/ 445619 w 1508539"/>
              <a:gd name="connsiteY109" fmla="*/ 2447068 h 6858000"/>
              <a:gd name="connsiteX110" fmla="*/ 432580 w 1508539"/>
              <a:gd name="connsiteY110" fmla="*/ 2425819 h 6858000"/>
              <a:gd name="connsiteX111" fmla="*/ 438579 w 1508539"/>
              <a:gd name="connsiteY111" fmla="*/ 2402874 h 6858000"/>
              <a:gd name="connsiteX112" fmla="*/ 441191 w 1508539"/>
              <a:gd name="connsiteY112" fmla="*/ 2381443 h 6858000"/>
              <a:gd name="connsiteX113" fmla="*/ 417520 w 1508539"/>
              <a:gd name="connsiteY113" fmla="*/ 2261920 h 6858000"/>
              <a:gd name="connsiteX114" fmla="*/ 407407 w 1508539"/>
              <a:gd name="connsiteY114" fmla="*/ 2195378 h 6858000"/>
              <a:gd name="connsiteX115" fmla="*/ 391624 w 1508539"/>
              <a:gd name="connsiteY115" fmla="*/ 2155135 h 6858000"/>
              <a:gd name="connsiteX116" fmla="*/ 389082 w 1508539"/>
              <a:gd name="connsiteY116" fmla="*/ 2118008 h 6858000"/>
              <a:gd name="connsiteX117" fmla="*/ 390075 w 1508539"/>
              <a:gd name="connsiteY117" fmla="*/ 2050531 h 6858000"/>
              <a:gd name="connsiteX118" fmla="*/ 381881 w 1508539"/>
              <a:gd name="connsiteY118" fmla="*/ 1963269 h 6858000"/>
              <a:gd name="connsiteX119" fmla="*/ 363059 w 1508539"/>
              <a:gd name="connsiteY119" fmla="*/ 1906352 h 6858000"/>
              <a:gd name="connsiteX120" fmla="*/ 339616 w 1508539"/>
              <a:gd name="connsiteY120" fmla="*/ 1861531 h 6858000"/>
              <a:gd name="connsiteX121" fmla="*/ 293415 w 1508539"/>
              <a:gd name="connsiteY121" fmla="*/ 1732919 h 6858000"/>
              <a:gd name="connsiteX122" fmla="*/ 265726 w 1508539"/>
              <a:gd name="connsiteY122" fmla="*/ 1663540 h 6858000"/>
              <a:gd name="connsiteX123" fmla="*/ 264852 w 1508539"/>
              <a:gd name="connsiteY123" fmla="*/ 1615777 h 6858000"/>
              <a:gd name="connsiteX124" fmla="*/ 245647 w 1508539"/>
              <a:gd name="connsiteY124" fmla="*/ 1563678 h 6858000"/>
              <a:gd name="connsiteX125" fmla="*/ 258727 w 1508539"/>
              <a:gd name="connsiteY125" fmla="*/ 1519474 h 6858000"/>
              <a:gd name="connsiteX126" fmla="*/ 251469 w 1508539"/>
              <a:gd name="connsiteY126" fmla="*/ 1477995 h 6858000"/>
              <a:gd name="connsiteX127" fmla="*/ 237554 w 1508539"/>
              <a:gd name="connsiteY127" fmla="*/ 1373769 h 6858000"/>
              <a:gd name="connsiteX128" fmla="*/ 245861 w 1508539"/>
              <a:gd name="connsiteY128" fmla="*/ 1307086 h 6858000"/>
              <a:gd name="connsiteX129" fmla="*/ 247049 w 1508539"/>
              <a:gd name="connsiteY129" fmla="*/ 1189033 h 6858000"/>
              <a:gd name="connsiteX130" fmla="*/ 251734 w 1508539"/>
              <a:gd name="connsiteY130" fmla="*/ 1168288 h 6858000"/>
              <a:gd name="connsiteX131" fmla="*/ 244016 w 1508539"/>
              <a:gd name="connsiteY131" fmla="*/ 1142577 h 6858000"/>
              <a:gd name="connsiteX132" fmla="*/ 233322 w 1508539"/>
              <a:gd name="connsiteY132" fmla="*/ 1088484 h 6858000"/>
              <a:gd name="connsiteX133" fmla="*/ 222058 w 1508539"/>
              <a:gd name="connsiteY133" fmla="*/ 1016103 h 6858000"/>
              <a:gd name="connsiteX134" fmla="*/ 223514 w 1508539"/>
              <a:gd name="connsiteY134" fmla="*/ 932283 h 6858000"/>
              <a:gd name="connsiteX135" fmla="*/ 225750 w 1508539"/>
              <a:gd name="connsiteY135" fmla="*/ 915925 h 6858000"/>
              <a:gd name="connsiteX136" fmla="*/ 218379 w 1508539"/>
              <a:gd name="connsiteY136" fmla="*/ 896999 h 6858000"/>
              <a:gd name="connsiteX137" fmla="*/ 187787 w 1508539"/>
              <a:gd name="connsiteY137" fmla="*/ 821517 h 6858000"/>
              <a:gd name="connsiteX138" fmla="*/ 166737 w 1508539"/>
              <a:gd name="connsiteY138" fmla="*/ 751353 h 6858000"/>
              <a:gd name="connsiteX139" fmla="*/ 166295 w 1508539"/>
              <a:gd name="connsiteY139" fmla="*/ 721230 h 6858000"/>
              <a:gd name="connsiteX140" fmla="*/ 151966 w 1508539"/>
              <a:gd name="connsiteY140" fmla="*/ 681659 h 6858000"/>
              <a:gd name="connsiteX141" fmla="*/ 137385 w 1508539"/>
              <a:gd name="connsiteY141" fmla="*/ 635218 h 6858000"/>
              <a:gd name="connsiteX142" fmla="*/ 142396 w 1508539"/>
              <a:gd name="connsiteY142" fmla="*/ 613763 h 6858000"/>
              <a:gd name="connsiteX143" fmla="*/ 128338 w 1508539"/>
              <a:gd name="connsiteY143" fmla="*/ 598582 h 6858000"/>
              <a:gd name="connsiteX144" fmla="*/ 128019 w 1508539"/>
              <a:gd name="connsiteY144" fmla="*/ 576846 h 6858000"/>
              <a:gd name="connsiteX145" fmla="*/ 107645 w 1508539"/>
              <a:gd name="connsiteY145" fmla="*/ 530055 h 6858000"/>
              <a:gd name="connsiteX146" fmla="*/ 98081 w 1508539"/>
              <a:gd name="connsiteY146" fmla="*/ 448559 h 6858000"/>
              <a:gd name="connsiteX147" fmla="*/ 104503 w 1508539"/>
              <a:gd name="connsiteY147" fmla="*/ 441529 h 6858000"/>
              <a:gd name="connsiteX148" fmla="*/ 103724 w 1508539"/>
              <a:gd name="connsiteY148" fmla="*/ 428927 h 6858000"/>
              <a:gd name="connsiteX149" fmla="*/ 90191 w 1508539"/>
              <a:gd name="connsiteY149" fmla="*/ 404917 h 6858000"/>
              <a:gd name="connsiteX150" fmla="*/ 70148 w 1508539"/>
              <a:gd name="connsiteY150" fmla="*/ 367211 h 6858000"/>
              <a:gd name="connsiteX151" fmla="*/ 36452 w 1508539"/>
              <a:gd name="connsiteY151" fmla="*/ 268519 h 6858000"/>
              <a:gd name="connsiteX152" fmla="*/ 23935 w 1508539"/>
              <a:gd name="connsiteY152" fmla="*/ 160886 h 6858000"/>
              <a:gd name="connsiteX153" fmla="*/ 19312 w 1508539"/>
              <a:gd name="connsiteY153" fmla="*/ 47336 h 6858000"/>
              <a:gd name="connsiteX154" fmla="*/ 0 w 1508539"/>
              <a:gd name="connsiteY154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35187 w 1508539"/>
              <a:gd name="connsiteY60" fmla="*/ 4801535 h 6858000"/>
              <a:gd name="connsiteX61" fmla="*/ 642856 w 1508539"/>
              <a:gd name="connsiteY61" fmla="*/ 4797794 h 6858000"/>
              <a:gd name="connsiteX62" fmla="*/ 644150 w 1508539"/>
              <a:gd name="connsiteY62" fmla="*/ 4784526 h 6858000"/>
              <a:gd name="connsiteX63" fmla="*/ 645934 w 1508539"/>
              <a:gd name="connsiteY63" fmla="*/ 4781211 h 6858000"/>
              <a:gd name="connsiteX64" fmla="*/ 654721 w 1508539"/>
              <a:gd name="connsiteY64" fmla="*/ 4761984 h 6858000"/>
              <a:gd name="connsiteX65" fmla="*/ 650769 w 1508539"/>
              <a:gd name="connsiteY65" fmla="*/ 4690749 h 6858000"/>
              <a:gd name="connsiteX66" fmla="*/ 646249 w 1508539"/>
              <a:gd name="connsiteY66" fmla="*/ 4584173 h 6858000"/>
              <a:gd name="connsiteX67" fmla="*/ 641332 w 1508539"/>
              <a:gd name="connsiteY67" fmla="*/ 4444346 h 6858000"/>
              <a:gd name="connsiteX68" fmla="*/ 637897 w 1508539"/>
              <a:gd name="connsiteY68" fmla="*/ 4375228 h 6858000"/>
              <a:gd name="connsiteX69" fmla="*/ 618550 w 1508539"/>
              <a:gd name="connsiteY69" fmla="*/ 4214165 h 6858000"/>
              <a:gd name="connsiteX70" fmla="*/ 622623 w 1508539"/>
              <a:gd name="connsiteY70" fmla="*/ 4090296 h 6858000"/>
              <a:gd name="connsiteX71" fmla="*/ 607879 w 1508539"/>
              <a:gd name="connsiteY71" fmla="*/ 4033999 h 6858000"/>
              <a:gd name="connsiteX72" fmla="*/ 609028 w 1508539"/>
              <a:gd name="connsiteY72" fmla="*/ 4031933 h 6858000"/>
              <a:gd name="connsiteX73" fmla="*/ 607604 w 1508539"/>
              <a:gd name="connsiteY73" fmla="*/ 4013953 h 6858000"/>
              <a:gd name="connsiteX74" fmla="*/ 593899 w 1508539"/>
              <a:gd name="connsiteY74" fmla="*/ 3974753 h 6858000"/>
              <a:gd name="connsiteX75" fmla="*/ 595497 w 1508539"/>
              <a:gd name="connsiteY75" fmla="*/ 3969950 h 6858000"/>
              <a:gd name="connsiteX76" fmla="*/ 588919 w 1508539"/>
              <a:gd name="connsiteY76" fmla="*/ 3933779 h 6858000"/>
              <a:gd name="connsiteX77" fmla="*/ 590250 w 1508539"/>
              <a:gd name="connsiteY77" fmla="*/ 3933093 h 6858000"/>
              <a:gd name="connsiteX78" fmla="*/ 594604 w 1508539"/>
              <a:gd name="connsiteY78" fmla="*/ 3922082 h 6858000"/>
              <a:gd name="connsiteX79" fmla="*/ 599682 w 1508539"/>
              <a:gd name="connsiteY79" fmla="*/ 3901461 h 6858000"/>
              <a:gd name="connsiteX80" fmla="*/ 622276 w 1508539"/>
              <a:gd name="connsiteY80" fmla="*/ 3813873 h 6858000"/>
              <a:gd name="connsiteX81" fmla="*/ 621701 w 1508539"/>
              <a:gd name="connsiteY81" fmla="*/ 3806161 h 6858000"/>
              <a:gd name="connsiteX82" fmla="*/ 622008 w 1508539"/>
              <a:gd name="connsiteY82" fmla="*/ 3805957 h 6858000"/>
              <a:gd name="connsiteX83" fmla="*/ 622035 w 1508539"/>
              <a:gd name="connsiteY83" fmla="*/ 3797724 h 6858000"/>
              <a:gd name="connsiteX84" fmla="*/ 620650 w 1508539"/>
              <a:gd name="connsiteY84" fmla="*/ 3792098 h 6858000"/>
              <a:gd name="connsiteX85" fmla="*/ 619534 w 1508539"/>
              <a:gd name="connsiteY85" fmla="*/ 3777135 h 6858000"/>
              <a:gd name="connsiteX86" fmla="*/ 621267 w 1508539"/>
              <a:gd name="connsiteY86" fmla="*/ 3771656 h 6858000"/>
              <a:gd name="connsiteX87" fmla="*/ 625010 w 1508539"/>
              <a:gd name="connsiteY87" fmla="*/ 3769007 h 6858000"/>
              <a:gd name="connsiteX88" fmla="*/ 624476 w 1508539"/>
              <a:gd name="connsiteY88" fmla="*/ 3767709 h 6858000"/>
              <a:gd name="connsiteX89" fmla="*/ 633172 w 1508539"/>
              <a:gd name="connsiteY89" fmla="*/ 3738082 h 6858000"/>
              <a:gd name="connsiteX90" fmla="*/ 640518 w 1508539"/>
              <a:gd name="connsiteY90" fmla="*/ 3673397 h 6858000"/>
              <a:gd name="connsiteX91" fmla="*/ 639814 w 1508539"/>
              <a:gd name="connsiteY91" fmla="*/ 3637109 h 6858000"/>
              <a:gd name="connsiteX92" fmla="*/ 643257 w 1508539"/>
              <a:gd name="connsiteY92" fmla="*/ 3536883 h 6858000"/>
              <a:gd name="connsiteX93" fmla="*/ 650795 w 1508539"/>
              <a:gd name="connsiteY93" fmla="*/ 3435652 h 6858000"/>
              <a:gd name="connsiteX94" fmla="*/ 652466 w 1508539"/>
              <a:gd name="connsiteY94" fmla="*/ 3307769 h 6858000"/>
              <a:gd name="connsiteX95" fmla="*/ 670029 w 1508539"/>
              <a:gd name="connsiteY95" fmla="*/ 3250522 h 6858000"/>
              <a:gd name="connsiteX96" fmla="*/ 670454 w 1508539"/>
              <a:gd name="connsiteY96" fmla="*/ 3229163 h 6858000"/>
              <a:gd name="connsiteX97" fmla="*/ 672277 w 1508539"/>
              <a:gd name="connsiteY97" fmla="*/ 3217217 h 6858000"/>
              <a:gd name="connsiteX98" fmla="*/ 659112 w 1508539"/>
              <a:gd name="connsiteY98" fmla="*/ 3183755 h 6858000"/>
              <a:gd name="connsiteX99" fmla="*/ 659613 w 1508539"/>
              <a:gd name="connsiteY99" fmla="*/ 3178642 h 6858000"/>
              <a:gd name="connsiteX100" fmla="*/ 647213 w 1508539"/>
              <a:gd name="connsiteY100" fmla="*/ 3158586 h 6858000"/>
              <a:gd name="connsiteX101" fmla="*/ 632398 w 1508539"/>
              <a:gd name="connsiteY101" fmla="*/ 3129034 h 6858000"/>
              <a:gd name="connsiteX102" fmla="*/ 633063 w 1508539"/>
              <a:gd name="connsiteY102" fmla="*/ 3126682 h 6858000"/>
              <a:gd name="connsiteX103" fmla="*/ 623931 w 1508539"/>
              <a:gd name="connsiteY103" fmla="*/ 3114519 h 6858000"/>
              <a:gd name="connsiteX104" fmla="*/ 610540 w 1508539"/>
              <a:gd name="connsiteY104" fmla="*/ 3106272 h 6858000"/>
              <a:gd name="connsiteX105" fmla="*/ 583270 w 1508539"/>
              <a:gd name="connsiteY105" fmla="*/ 2958185 h 6858000"/>
              <a:gd name="connsiteX106" fmla="*/ 525884 w 1508539"/>
              <a:gd name="connsiteY106" fmla="*/ 2762989 h 6858000"/>
              <a:gd name="connsiteX107" fmla="*/ 474802 w 1508539"/>
              <a:gd name="connsiteY107" fmla="*/ 2554718 h 6858000"/>
              <a:gd name="connsiteX108" fmla="*/ 454896 w 1508539"/>
              <a:gd name="connsiteY108" fmla="*/ 2485734 h 6858000"/>
              <a:gd name="connsiteX109" fmla="*/ 445619 w 1508539"/>
              <a:gd name="connsiteY109" fmla="*/ 2447068 h 6858000"/>
              <a:gd name="connsiteX110" fmla="*/ 432580 w 1508539"/>
              <a:gd name="connsiteY110" fmla="*/ 2425819 h 6858000"/>
              <a:gd name="connsiteX111" fmla="*/ 438579 w 1508539"/>
              <a:gd name="connsiteY111" fmla="*/ 2402874 h 6858000"/>
              <a:gd name="connsiteX112" fmla="*/ 441191 w 1508539"/>
              <a:gd name="connsiteY112" fmla="*/ 2381443 h 6858000"/>
              <a:gd name="connsiteX113" fmla="*/ 417520 w 1508539"/>
              <a:gd name="connsiteY113" fmla="*/ 2261920 h 6858000"/>
              <a:gd name="connsiteX114" fmla="*/ 407407 w 1508539"/>
              <a:gd name="connsiteY114" fmla="*/ 2195378 h 6858000"/>
              <a:gd name="connsiteX115" fmla="*/ 391624 w 1508539"/>
              <a:gd name="connsiteY115" fmla="*/ 2155135 h 6858000"/>
              <a:gd name="connsiteX116" fmla="*/ 389082 w 1508539"/>
              <a:gd name="connsiteY116" fmla="*/ 2118008 h 6858000"/>
              <a:gd name="connsiteX117" fmla="*/ 390075 w 1508539"/>
              <a:gd name="connsiteY117" fmla="*/ 2050531 h 6858000"/>
              <a:gd name="connsiteX118" fmla="*/ 381881 w 1508539"/>
              <a:gd name="connsiteY118" fmla="*/ 1963269 h 6858000"/>
              <a:gd name="connsiteX119" fmla="*/ 363059 w 1508539"/>
              <a:gd name="connsiteY119" fmla="*/ 1906352 h 6858000"/>
              <a:gd name="connsiteX120" fmla="*/ 339616 w 1508539"/>
              <a:gd name="connsiteY120" fmla="*/ 1861531 h 6858000"/>
              <a:gd name="connsiteX121" fmla="*/ 293415 w 1508539"/>
              <a:gd name="connsiteY121" fmla="*/ 1732919 h 6858000"/>
              <a:gd name="connsiteX122" fmla="*/ 265726 w 1508539"/>
              <a:gd name="connsiteY122" fmla="*/ 1663540 h 6858000"/>
              <a:gd name="connsiteX123" fmla="*/ 264852 w 1508539"/>
              <a:gd name="connsiteY123" fmla="*/ 1615777 h 6858000"/>
              <a:gd name="connsiteX124" fmla="*/ 245647 w 1508539"/>
              <a:gd name="connsiteY124" fmla="*/ 1563678 h 6858000"/>
              <a:gd name="connsiteX125" fmla="*/ 258727 w 1508539"/>
              <a:gd name="connsiteY125" fmla="*/ 1519474 h 6858000"/>
              <a:gd name="connsiteX126" fmla="*/ 251469 w 1508539"/>
              <a:gd name="connsiteY126" fmla="*/ 1477995 h 6858000"/>
              <a:gd name="connsiteX127" fmla="*/ 237554 w 1508539"/>
              <a:gd name="connsiteY127" fmla="*/ 1373769 h 6858000"/>
              <a:gd name="connsiteX128" fmla="*/ 245861 w 1508539"/>
              <a:gd name="connsiteY128" fmla="*/ 1307086 h 6858000"/>
              <a:gd name="connsiteX129" fmla="*/ 247049 w 1508539"/>
              <a:gd name="connsiteY129" fmla="*/ 1189033 h 6858000"/>
              <a:gd name="connsiteX130" fmla="*/ 251734 w 1508539"/>
              <a:gd name="connsiteY130" fmla="*/ 1168288 h 6858000"/>
              <a:gd name="connsiteX131" fmla="*/ 244016 w 1508539"/>
              <a:gd name="connsiteY131" fmla="*/ 1142577 h 6858000"/>
              <a:gd name="connsiteX132" fmla="*/ 233322 w 1508539"/>
              <a:gd name="connsiteY132" fmla="*/ 1088484 h 6858000"/>
              <a:gd name="connsiteX133" fmla="*/ 222058 w 1508539"/>
              <a:gd name="connsiteY133" fmla="*/ 1016103 h 6858000"/>
              <a:gd name="connsiteX134" fmla="*/ 223514 w 1508539"/>
              <a:gd name="connsiteY134" fmla="*/ 932283 h 6858000"/>
              <a:gd name="connsiteX135" fmla="*/ 225750 w 1508539"/>
              <a:gd name="connsiteY135" fmla="*/ 915925 h 6858000"/>
              <a:gd name="connsiteX136" fmla="*/ 218379 w 1508539"/>
              <a:gd name="connsiteY136" fmla="*/ 896999 h 6858000"/>
              <a:gd name="connsiteX137" fmla="*/ 187787 w 1508539"/>
              <a:gd name="connsiteY137" fmla="*/ 821517 h 6858000"/>
              <a:gd name="connsiteX138" fmla="*/ 166737 w 1508539"/>
              <a:gd name="connsiteY138" fmla="*/ 751353 h 6858000"/>
              <a:gd name="connsiteX139" fmla="*/ 166295 w 1508539"/>
              <a:gd name="connsiteY139" fmla="*/ 721230 h 6858000"/>
              <a:gd name="connsiteX140" fmla="*/ 151966 w 1508539"/>
              <a:gd name="connsiteY140" fmla="*/ 681659 h 6858000"/>
              <a:gd name="connsiteX141" fmla="*/ 137385 w 1508539"/>
              <a:gd name="connsiteY141" fmla="*/ 635218 h 6858000"/>
              <a:gd name="connsiteX142" fmla="*/ 142396 w 1508539"/>
              <a:gd name="connsiteY142" fmla="*/ 613763 h 6858000"/>
              <a:gd name="connsiteX143" fmla="*/ 128338 w 1508539"/>
              <a:gd name="connsiteY143" fmla="*/ 598582 h 6858000"/>
              <a:gd name="connsiteX144" fmla="*/ 128019 w 1508539"/>
              <a:gd name="connsiteY144" fmla="*/ 576846 h 6858000"/>
              <a:gd name="connsiteX145" fmla="*/ 107645 w 1508539"/>
              <a:gd name="connsiteY145" fmla="*/ 530055 h 6858000"/>
              <a:gd name="connsiteX146" fmla="*/ 98081 w 1508539"/>
              <a:gd name="connsiteY146" fmla="*/ 448559 h 6858000"/>
              <a:gd name="connsiteX147" fmla="*/ 104503 w 1508539"/>
              <a:gd name="connsiteY147" fmla="*/ 441529 h 6858000"/>
              <a:gd name="connsiteX148" fmla="*/ 90191 w 1508539"/>
              <a:gd name="connsiteY148" fmla="*/ 404917 h 6858000"/>
              <a:gd name="connsiteX149" fmla="*/ 70148 w 1508539"/>
              <a:gd name="connsiteY149" fmla="*/ 367211 h 6858000"/>
              <a:gd name="connsiteX150" fmla="*/ 36452 w 1508539"/>
              <a:gd name="connsiteY150" fmla="*/ 268519 h 6858000"/>
              <a:gd name="connsiteX151" fmla="*/ 23935 w 1508539"/>
              <a:gd name="connsiteY151" fmla="*/ 160886 h 6858000"/>
              <a:gd name="connsiteX152" fmla="*/ 19312 w 1508539"/>
              <a:gd name="connsiteY152" fmla="*/ 47336 h 6858000"/>
              <a:gd name="connsiteX153" fmla="*/ 0 w 1508539"/>
              <a:gd name="connsiteY153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35187 w 1508539"/>
              <a:gd name="connsiteY60" fmla="*/ 4801535 h 6858000"/>
              <a:gd name="connsiteX61" fmla="*/ 642856 w 1508539"/>
              <a:gd name="connsiteY61" fmla="*/ 4797794 h 6858000"/>
              <a:gd name="connsiteX62" fmla="*/ 644150 w 1508539"/>
              <a:gd name="connsiteY62" fmla="*/ 4784526 h 6858000"/>
              <a:gd name="connsiteX63" fmla="*/ 645934 w 1508539"/>
              <a:gd name="connsiteY63" fmla="*/ 4781211 h 6858000"/>
              <a:gd name="connsiteX64" fmla="*/ 654721 w 1508539"/>
              <a:gd name="connsiteY64" fmla="*/ 4761984 h 6858000"/>
              <a:gd name="connsiteX65" fmla="*/ 650769 w 1508539"/>
              <a:gd name="connsiteY65" fmla="*/ 4690749 h 6858000"/>
              <a:gd name="connsiteX66" fmla="*/ 646249 w 1508539"/>
              <a:gd name="connsiteY66" fmla="*/ 4584173 h 6858000"/>
              <a:gd name="connsiteX67" fmla="*/ 641332 w 1508539"/>
              <a:gd name="connsiteY67" fmla="*/ 4444346 h 6858000"/>
              <a:gd name="connsiteX68" fmla="*/ 637897 w 1508539"/>
              <a:gd name="connsiteY68" fmla="*/ 4375228 h 6858000"/>
              <a:gd name="connsiteX69" fmla="*/ 618550 w 1508539"/>
              <a:gd name="connsiteY69" fmla="*/ 4214165 h 6858000"/>
              <a:gd name="connsiteX70" fmla="*/ 622623 w 1508539"/>
              <a:gd name="connsiteY70" fmla="*/ 4090296 h 6858000"/>
              <a:gd name="connsiteX71" fmla="*/ 607879 w 1508539"/>
              <a:gd name="connsiteY71" fmla="*/ 4033999 h 6858000"/>
              <a:gd name="connsiteX72" fmla="*/ 609028 w 1508539"/>
              <a:gd name="connsiteY72" fmla="*/ 4031933 h 6858000"/>
              <a:gd name="connsiteX73" fmla="*/ 607604 w 1508539"/>
              <a:gd name="connsiteY73" fmla="*/ 4013953 h 6858000"/>
              <a:gd name="connsiteX74" fmla="*/ 593899 w 1508539"/>
              <a:gd name="connsiteY74" fmla="*/ 3974753 h 6858000"/>
              <a:gd name="connsiteX75" fmla="*/ 595497 w 1508539"/>
              <a:gd name="connsiteY75" fmla="*/ 3969950 h 6858000"/>
              <a:gd name="connsiteX76" fmla="*/ 588919 w 1508539"/>
              <a:gd name="connsiteY76" fmla="*/ 3933779 h 6858000"/>
              <a:gd name="connsiteX77" fmla="*/ 590250 w 1508539"/>
              <a:gd name="connsiteY77" fmla="*/ 3933093 h 6858000"/>
              <a:gd name="connsiteX78" fmla="*/ 594604 w 1508539"/>
              <a:gd name="connsiteY78" fmla="*/ 3922082 h 6858000"/>
              <a:gd name="connsiteX79" fmla="*/ 599682 w 1508539"/>
              <a:gd name="connsiteY79" fmla="*/ 3901461 h 6858000"/>
              <a:gd name="connsiteX80" fmla="*/ 622276 w 1508539"/>
              <a:gd name="connsiteY80" fmla="*/ 3813873 h 6858000"/>
              <a:gd name="connsiteX81" fmla="*/ 621701 w 1508539"/>
              <a:gd name="connsiteY81" fmla="*/ 3806161 h 6858000"/>
              <a:gd name="connsiteX82" fmla="*/ 622008 w 1508539"/>
              <a:gd name="connsiteY82" fmla="*/ 3805957 h 6858000"/>
              <a:gd name="connsiteX83" fmla="*/ 622035 w 1508539"/>
              <a:gd name="connsiteY83" fmla="*/ 3797724 h 6858000"/>
              <a:gd name="connsiteX84" fmla="*/ 620650 w 1508539"/>
              <a:gd name="connsiteY84" fmla="*/ 3792098 h 6858000"/>
              <a:gd name="connsiteX85" fmla="*/ 619534 w 1508539"/>
              <a:gd name="connsiteY85" fmla="*/ 3777135 h 6858000"/>
              <a:gd name="connsiteX86" fmla="*/ 621267 w 1508539"/>
              <a:gd name="connsiteY86" fmla="*/ 3771656 h 6858000"/>
              <a:gd name="connsiteX87" fmla="*/ 625010 w 1508539"/>
              <a:gd name="connsiteY87" fmla="*/ 3769007 h 6858000"/>
              <a:gd name="connsiteX88" fmla="*/ 624476 w 1508539"/>
              <a:gd name="connsiteY88" fmla="*/ 3767709 h 6858000"/>
              <a:gd name="connsiteX89" fmla="*/ 633172 w 1508539"/>
              <a:gd name="connsiteY89" fmla="*/ 3738082 h 6858000"/>
              <a:gd name="connsiteX90" fmla="*/ 640518 w 1508539"/>
              <a:gd name="connsiteY90" fmla="*/ 3673397 h 6858000"/>
              <a:gd name="connsiteX91" fmla="*/ 639814 w 1508539"/>
              <a:gd name="connsiteY91" fmla="*/ 3637109 h 6858000"/>
              <a:gd name="connsiteX92" fmla="*/ 643257 w 1508539"/>
              <a:gd name="connsiteY92" fmla="*/ 3536883 h 6858000"/>
              <a:gd name="connsiteX93" fmla="*/ 650795 w 1508539"/>
              <a:gd name="connsiteY93" fmla="*/ 3435652 h 6858000"/>
              <a:gd name="connsiteX94" fmla="*/ 652466 w 1508539"/>
              <a:gd name="connsiteY94" fmla="*/ 3307769 h 6858000"/>
              <a:gd name="connsiteX95" fmla="*/ 670029 w 1508539"/>
              <a:gd name="connsiteY95" fmla="*/ 3250522 h 6858000"/>
              <a:gd name="connsiteX96" fmla="*/ 670454 w 1508539"/>
              <a:gd name="connsiteY96" fmla="*/ 3229163 h 6858000"/>
              <a:gd name="connsiteX97" fmla="*/ 672277 w 1508539"/>
              <a:gd name="connsiteY97" fmla="*/ 3217217 h 6858000"/>
              <a:gd name="connsiteX98" fmla="*/ 659112 w 1508539"/>
              <a:gd name="connsiteY98" fmla="*/ 3183755 h 6858000"/>
              <a:gd name="connsiteX99" fmla="*/ 659613 w 1508539"/>
              <a:gd name="connsiteY99" fmla="*/ 3178642 h 6858000"/>
              <a:gd name="connsiteX100" fmla="*/ 647213 w 1508539"/>
              <a:gd name="connsiteY100" fmla="*/ 3158586 h 6858000"/>
              <a:gd name="connsiteX101" fmla="*/ 632398 w 1508539"/>
              <a:gd name="connsiteY101" fmla="*/ 3129034 h 6858000"/>
              <a:gd name="connsiteX102" fmla="*/ 633063 w 1508539"/>
              <a:gd name="connsiteY102" fmla="*/ 3126682 h 6858000"/>
              <a:gd name="connsiteX103" fmla="*/ 623931 w 1508539"/>
              <a:gd name="connsiteY103" fmla="*/ 3114519 h 6858000"/>
              <a:gd name="connsiteX104" fmla="*/ 610540 w 1508539"/>
              <a:gd name="connsiteY104" fmla="*/ 3106272 h 6858000"/>
              <a:gd name="connsiteX105" fmla="*/ 583270 w 1508539"/>
              <a:gd name="connsiteY105" fmla="*/ 2958185 h 6858000"/>
              <a:gd name="connsiteX106" fmla="*/ 525884 w 1508539"/>
              <a:gd name="connsiteY106" fmla="*/ 2762989 h 6858000"/>
              <a:gd name="connsiteX107" fmla="*/ 474802 w 1508539"/>
              <a:gd name="connsiteY107" fmla="*/ 2554718 h 6858000"/>
              <a:gd name="connsiteX108" fmla="*/ 454896 w 1508539"/>
              <a:gd name="connsiteY108" fmla="*/ 2485734 h 6858000"/>
              <a:gd name="connsiteX109" fmla="*/ 445619 w 1508539"/>
              <a:gd name="connsiteY109" fmla="*/ 2447068 h 6858000"/>
              <a:gd name="connsiteX110" fmla="*/ 432580 w 1508539"/>
              <a:gd name="connsiteY110" fmla="*/ 2425819 h 6858000"/>
              <a:gd name="connsiteX111" fmla="*/ 438579 w 1508539"/>
              <a:gd name="connsiteY111" fmla="*/ 2402874 h 6858000"/>
              <a:gd name="connsiteX112" fmla="*/ 441191 w 1508539"/>
              <a:gd name="connsiteY112" fmla="*/ 2381443 h 6858000"/>
              <a:gd name="connsiteX113" fmla="*/ 417520 w 1508539"/>
              <a:gd name="connsiteY113" fmla="*/ 2261920 h 6858000"/>
              <a:gd name="connsiteX114" fmla="*/ 407407 w 1508539"/>
              <a:gd name="connsiteY114" fmla="*/ 2195378 h 6858000"/>
              <a:gd name="connsiteX115" fmla="*/ 391624 w 1508539"/>
              <a:gd name="connsiteY115" fmla="*/ 2155135 h 6858000"/>
              <a:gd name="connsiteX116" fmla="*/ 389082 w 1508539"/>
              <a:gd name="connsiteY116" fmla="*/ 2118008 h 6858000"/>
              <a:gd name="connsiteX117" fmla="*/ 390075 w 1508539"/>
              <a:gd name="connsiteY117" fmla="*/ 2050531 h 6858000"/>
              <a:gd name="connsiteX118" fmla="*/ 381881 w 1508539"/>
              <a:gd name="connsiteY118" fmla="*/ 1963269 h 6858000"/>
              <a:gd name="connsiteX119" fmla="*/ 363059 w 1508539"/>
              <a:gd name="connsiteY119" fmla="*/ 1906352 h 6858000"/>
              <a:gd name="connsiteX120" fmla="*/ 339616 w 1508539"/>
              <a:gd name="connsiteY120" fmla="*/ 1861531 h 6858000"/>
              <a:gd name="connsiteX121" fmla="*/ 293415 w 1508539"/>
              <a:gd name="connsiteY121" fmla="*/ 1732919 h 6858000"/>
              <a:gd name="connsiteX122" fmla="*/ 265726 w 1508539"/>
              <a:gd name="connsiteY122" fmla="*/ 1663540 h 6858000"/>
              <a:gd name="connsiteX123" fmla="*/ 264852 w 1508539"/>
              <a:gd name="connsiteY123" fmla="*/ 1615777 h 6858000"/>
              <a:gd name="connsiteX124" fmla="*/ 245647 w 1508539"/>
              <a:gd name="connsiteY124" fmla="*/ 1563678 h 6858000"/>
              <a:gd name="connsiteX125" fmla="*/ 258727 w 1508539"/>
              <a:gd name="connsiteY125" fmla="*/ 1519474 h 6858000"/>
              <a:gd name="connsiteX126" fmla="*/ 251469 w 1508539"/>
              <a:gd name="connsiteY126" fmla="*/ 1477995 h 6858000"/>
              <a:gd name="connsiteX127" fmla="*/ 237554 w 1508539"/>
              <a:gd name="connsiteY127" fmla="*/ 1373769 h 6858000"/>
              <a:gd name="connsiteX128" fmla="*/ 245861 w 1508539"/>
              <a:gd name="connsiteY128" fmla="*/ 1307086 h 6858000"/>
              <a:gd name="connsiteX129" fmla="*/ 247049 w 1508539"/>
              <a:gd name="connsiteY129" fmla="*/ 1189033 h 6858000"/>
              <a:gd name="connsiteX130" fmla="*/ 251734 w 1508539"/>
              <a:gd name="connsiteY130" fmla="*/ 1168288 h 6858000"/>
              <a:gd name="connsiteX131" fmla="*/ 244016 w 1508539"/>
              <a:gd name="connsiteY131" fmla="*/ 1142577 h 6858000"/>
              <a:gd name="connsiteX132" fmla="*/ 233322 w 1508539"/>
              <a:gd name="connsiteY132" fmla="*/ 1088484 h 6858000"/>
              <a:gd name="connsiteX133" fmla="*/ 222058 w 1508539"/>
              <a:gd name="connsiteY133" fmla="*/ 1016103 h 6858000"/>
              <a:gd name="connsiteX134" fmla="*/ 223514 w 1508539"/>
              <a:gd name="connsiteY134" fmla="*/ 932283 h 6858000"/>
              <a:gd name="connsiteX135" fmla="*/ 225750 w 1508539"/>
              <a:gd name="connsiteY135" fmla="*/ 915925 h 6858000"/>
              <a:gd name="connsiteX136" fmla="*/ 218379 w 1508539"/>
              <a:gd name="connsiteY136" fmla="*/ 896999 h 6858000"/>
              <a:gd name="connsiteX137" fmla="*/ 187787 w 1508539"/>
              <a:gd name="connsiteY137" fmla="*/ 821517 h 6858000"/>
              <a:gd name="connsiteX138" fmla="*/ 166737 w 1508539"/>
              <a:gd name="connsiteY138" fmla="*/ 751353 h 6858000"/>
              <a:gd name="connsiteX139" fmla="*/ 166295 w 1508539"/>
              <a:gd name="connsiteY139" fmla="*/ 721230 h 6858000"/>
              <a:gd name="connsiteX140" fmla="*/ 151966 w 1508539"/>
              <a:gd name="connsiteY140" fmla="*/ 681659 h 6858000"/>
              <a:gd name="connsiteX141" fmla="*/ 137385 w 1508539"/>
              <a:gd name="connsiteY141" fmla="*/ 635218 h 6858000"/>
              <a:gd name="connsiteX142" fmla="*/ 142396 w 1508539"/>
              <a:gd name="connsiteY142" fmla="*/ 613763 h 6858000"/>
              <a:gd name="connsiteX143" fmla="*/ 128338 w 1508539"/>
              <a:gd name="connsiteY143" fmla="*/ 598582 h 6858000"/>
              <a:gd name="connsiteX144" fmla="*/ 128019 w 1508539"/>
              <a:gd name="connsiteY144" fmla="*/ 576846 h 6858000"/>
              <a:gd name="connsiteX145" fmla="*/ 107645 w 1508539"/>
              <a:gd name="connsiteY145" fmla="*/ 530055 h 6858000"/>
              <a:gd name="connsiteX146" fmla="*/ 98081 w 1508539"/>
              <a:gd name="connsiteY146" fmla="*/ 448559 h 6858000"/>
              <a:gd name="connsiteX147" fmla="*/ 89816 w 1508539"/>
              <a:gd name="connsiteY147" fmla="*/ 424699 h 6858000"/>
              <a:gd name="connsiteX148" fmla="*/ 90191 w 1508539"/>
              <a:gd name="connsiteY148" fmla="*/ 404917 h 6858000"/>
              <a:gd name="connsiteX149" fmla="*/ 70148 w 1508539"/>
              <a:gd name="connsiteY149" fmla="*/ 367211 h 6858000"/>
              <a:gd name="connsiteX150" fmla="*/ 36452 w 1508539"/>
              <a:gd name="connsiteY150" fmla="*/ 268519 h 6858000"/>
              <a:gd name="connsiteX151" fmla="*/ 23935 w 1508539"/>
              <a:gd name="connsiteY151" fmla="*/ 160886 h 6858000"/>
              <a:gd name="connsiteX152" fmla="*/ 19312 w 1508539"/>
              <a:gd name="connsiteY152" fmla="*/ 47336 h 6858000"/>
              <a:gd name="connsiteX153" fmla="*/ 0 w 1508539"/>
              <a:gd name="connsiteY153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35187 w 1508539"/>
              <a:gd name="connsiteY60" fmla="*/ 4801535 h 6858000"/>
              <a:gd name="connsiteX61" fmla="*/ 642856 w 1508539"/>
              <a:gd name="connsiteY61" fmla="*/ 4797794 h 6858000"/>
              <a:gd name="connsiteX62" fmla="*/ 644150 w 1508539"/>
              <a:gd name="connsiteY62" fmla="*/ 4784526 h 6858000"/>
              <a:gd name="connsiteX63" fmla="*/ 645934 w 1508539"/>
              <a:gd name="connsiteY63" fmla="*/ 4781211 h 6858000"/>
              <a:gd name="connsiteX64" fmla="*/ 654721 w 1508539"/>
              <a:gd name="connsiteY64" fmla="*/ 4761984 h 6858000"/>
              <a:gd name="connsiteX65" fmla="*/ 650769 w 1508539"/>
              <a:gd name="connsiteY65" fmla="*/ 4690749 h 6858000"/>
              <a:gd name="connsiteX66" fmla="*/ 646249 w 1508539"/>
              <a:gd name="connsiteY66" fmla="*/ 4584173 h 6858000"/>
              <a:gd name="connsiteX67" fmla="*/ 641332 w 1508539"/>
              <a:gd name="connsiteY67" fmla="*/ 4444346 h 6858000"/>
              <a:gd name="connsiteX68" fmla="*/ 637897 w 1508539"/>
              <a:gd name="connsiteY68" fmla="*/ 4375228 h 6858000"/>
              <a:gd name="connsiteX69" fmla="*/ 618550 w 1508539"/>
              <a:gd name="connsiteY69" fmla="*/ 4214165 h 6858000"/>
              <a:gd name="connsiteX70" fmla="*/ 622623 w 1508539"/>
              <a:gd name="connsiteY70" fmla="*/ 4090296 h 6858000"/>
              <a:gd name="connsiteX71" fmla="*/ 607879 w 1508539"/>
              <a:gd name="connsiteY71" fmla="*/ 4033999 h 6858000"/>
              <a:gd name="connsiteX72" fmla="*/ 609028 w 1508539"/>
              <a:gd name="connsiteY72" fmla="*/ 4031933 h 6858000"/>
              <a:gd name="connsiteX73" fmla="*/ 607604 w 1508539"/>
              <a:gd name="connsiteY73" fmla="*/ 4013953 h 6858000"/>
              <a:gd name="connsiteX74" fmla="*/ 593899 w 1508539"/>
              <a:gd name="connsiteY74" fmla="*/ 3974753 h 6858000"/>
              <a:gd name="connsiteX75" fmla="*/ 595497 w 1508539"/>
              <a:gd name="connsiteY75" fmla="*/ 3969950 h 6858000"/>
              <a:gd name="connsiteX76" fmla="*/ 588919 w 1508539"/>
              <a:gd name="connsiteY76" fmla="*/ 3933779 h 6858000"/>
              <a:gd name="connsiteX77" fmla="*/ 590250 w 1508539"/>
              <a:gd name="connsiteY77" fmla="*/ 3933093 h 6858000"/>
              <a:gd name="connsiteX78" fmla="*/ 594604 w 1508539"/>
              <a:gd name="connsiteY78" fmla="*/ 3922082 h 6858000"/>
              <a:gd name="connsiteX79" fmla="*/ 599682 w 1508539"/>
              <a:gd name="connsiteY79" fmla="*/ 3901461 h 6858000"/>
              <a:gd name="connsiteX80" fmla="*/ 622276 w 1508539"/>
              <a:gd name="connsiteY80" fmla="*/ 3813873 h 6858000"/>
              <a:gd name="connsiteX81" fmla="*/ 621701 w 1508539"/>
              <a:gd name="connsiteY81" fmla="*/ 3806161 h 6858000"/>
              <a:gd name="connsiteX82" fmla="*/ 622008 w 1508539"/>
              <a:gd name="connsiteY82" fmla="*/ 3805957 h 6858000"/>
              <a:gd name="connsiteX83" fmla="*/ 622035 w 1508539"/>
              <a:gd name="connsiteY83" fmla="*/ 3797724 h 6858000"/>
              <a:gd name="connsiteX84" fmla="*/ 620650 w 1508539"/>
              <a:gd name="connsiteY84" fmla="*/ 3792098 h 6858000"/>
              <a:gd name="connsiteX85" fmla="*/ 619534 w 1508539"/>
              <a:gd name="connsiteY85" fmla="*/ 3777135 h 6858000"/>
              <a:gd name="connsiteX86" fmla="*/ 621267 w 1508539"/>
              <a:gd name="connsiteY86" fmla="*/ 3771656 h 6858000"/>
              <a:gd name="connsiteX87" fmla="*/ 625010 w 1508539"/>
              <a:gd name="connsiteY87" fmla="*/ 3769007 h 6858000"/>
              <a:gd name="connsiteX88" fmla="*/ 624476 w 1508539"/>
              <a:gd name="connsiteY88" fmla="*/ 3767709 h 6858000"/>
              <a:gd name="connsiteX89" fmla="*/ 633172 w 1508539"/>
              <a:gd name="connsiteY89" fmla="*/ 3738082 h 6858000"/>
              <a:gd name="connsiteX90" fmla="*/ 640518 w 1508539"/>
              <a:gd name="connsiteY90" fmla="*/ 3673397 h 6858000"/>
              <a:gd name="connsiteX91" fmla="*/ 639814 w 1508539"/>
              <a:gd name="connsiteY91" fmla="*/ 3637109 h 6858000"/>
              <a:gd name="connsiteX92" fmla="*/ 643257 w 1508539"/>
              <a:gd name="connsiteY92" fmla="*/ 3536883 h 6858000"/>
              <a:gd name="connsiteX93" fmla="*/ 650795 w 1508539"/>
              <a:gd name="connsiteY93" fmla="*/ 3435652 h 6858000"/>
              <a:gd name="connsiteX94" fmla="*/ 652466 w 1508539"/>
              <a:gd name="connsiteY94" fmla="*/ 3307769 h 6858000"/>
              <a:gd name="connsiteX95" fmla="*/ 670029 w 1508539"/>
              <a:gd name="connsiteY95" fmla="*/ 3250522 h 6858000"/>
              <a:gd name="connsiteX96" fmla="*/ 670454 w 1508539"/>
              <a:gd name="connsiteY96" fmla="*/ 3229163 h 6858000"/>
              <a:gd name="connsiteX97" fmla="*/ 672277 w 1508539"/>
              <a:gd name="connsiteY97" fmla="*/ 3217217 h 6858000"/>
              <a:gd name="connsiteX98" fmla="*/ 659112 w 1508539"/>
              <a:gd name="connsiteY98" fmla="*/ 3183755 h 6858000"/>
              <a:gd name="connsiteX99" fmla="*/ 659613 w 1508539"/>
              <a:gd name="connsiteY99" fmla="*/ 3178642 h 6858000"/>
              <a:gd name="connsiteX100" fmla="*/ 647213 w 1508539"/>
              <a:gd name="connsiteY100" fmla="*/ 3158586 h 6858000"/>
              <a:gd name="connsiteX101" fmla="*/ 632398 w 1508539"/>
              <a:gd name="connsiteY101" fmla="*/ 3129034 h 6858000"/>
              <a:gd name="connsiteX102" fmla="*/ 633063 w 1508539"/>
              <a:gd name="connsiteY102" fmla="*/ 3126682 h 6858000"/>
              <a:gd name="connsiteX103" fmla="*/ 623931 w 1508539"/>
              <a:gd name="connsiteY103" fmla="*/ 3114519 h 6858000"/>
              <a:gd name="connsiteX104" fmla="*/ 610540 w 1508539"/>
              <a:gd name="connsiteY104" fmla="*/ 3106272 h 6858000"/>
              <a:gd name="connsiteX105" fmla="*/ 583270 w 1508539"/>
              <a:gd name="connsiteY105" fmla="*/ 2958185 h 6858000"/>
              <a:gd name="connsiteX106" fmla="*/ 525884 w 1508539"/>
              <a:gd name="connsiteY106" fmla="*/ 2762989 h 6858000"/>
              <a:gd name="connsiteX107" fmla="*/ 474802 w 1508539"/>
              <a:gd name="connsiteY107" fmla="*/ 2554718 h 6858000"/>
              <a:gd name="connsiteX108" fmla="*/ 454896 w 1508539"/>
              <a:gd name="connsiteY108" fmla="*/ 2485734 h 6858000"/>
              <a:gd name="connsiteX109" fmla="*/ 445619 w 1508539"/>
              <a:gd name="connsiteY109" fmla="*/ 2447068 h 6858000"/>
              <a:gd name="connsiteX110" fmla="*/ 432580 w 1508539"/>
              <a:gd name="connsiteY110" fmla="*/ 2425819 h 6858000"/>
              <a:gd name="connsiteX111" fmla="*/ 438579 w 1508539"/>
              <a:gd name="connsiteY111" fmla="*/ 2402874 h 6858000"/>
              <a:gd name="connsiteX112" fmla="*/ 441191 w 1508539"/>
              <a:gd name="connsiteY112" fmla="*/ 2381443 h 6858000"/>
              <a:gd name="connsiteX113" fmla="*/ 417520 w 1508539"/>
              <a:gd name="connsiteY113" fmla="*/ 2261920 h 6858000"/>
              <a:gd name="connsiteX114" fmla="*/ 407407 w 1508539"/>
              <a:gd name="connsiteY114" fmla="*/ 2195378 h 6858000"/>
              <a:gd name="connsiteX115" fmla="*/ 391624 w 1508539"/>
              <a:gd name="connsiteY115" fmla="*/ 2155135 h 6858000"/>
              <a:gd name="connsiteX116" fmla="*/ 389082 w 1508539"/>
              <a:gd name="connsiteY116" fmla="*/ 2118008 h 6858000"/>
              <a:gd name="connsiteX117" fmla="*/ 390075 w 1508539"/>
              <a:gd name="connsiteY117" fmla="*/ 2050531 h 6858000"/>
              <a:gd name="connsiteX118" fmla="*/ 381881 w 1508539"/>
              <a:gd name="connsiteY118" fmla="*/ 1963269 h 6858000"/>
              <a:gd name="connsiteX119" fmla="*/ 363059 w 1508539"/>
              <a:gd name="connsiteY119" fmla="*/ 1906352 h 6858000"/>
              <a:gd name="connsiteX120" fmla="*/ 339616 w 1508539"/>
              <a:gd name="connsiteY120" fmla="*/ 1861531 h 6858000"/>
              <a:gd name="connsiteX121" fmla="*/ 293415 w 1508539"/>
              <a:gd name="connsiteY121" fmla="*/ 1732919 h 6858000"/>
              <a:gd name="connsiteX122" fmla="*/ 265726 w 1508539"/>
              <a:gd name="connsiteY122" fmla="*/ 1663540 h 6858000"/>
              <a:gd name="connsiteX123" fmla="*/ 264852 w 1508539"/>
              <a:gd name="connsiteY123" fmla="*/ 1615777 h 6858000"/>
              <a:gd name="connsiteX124" fmla="*/ 245647 w 1508539"/>
              <a:gd name="connsiteY124" fmla="*/ 1563678 h 6858000"/>
              <a:gd name="connsiteX125" fmla="*/ 258727 w 1508539"/>
              <a:gd name="connsiteY125" fmla="*/ 1519474 h 6858000"/>
              <a:gd name="connsiteX126" fmla="*/ 251469 w 1508539"/>
              <a:gd name="connsiteY126" fmla="*/ 1477995 h 6858000"/>
              <a:gd name="connsiteX127" fmla="*/ 237554 w 1508539"/>
              <a:gd name="connsiteY127" fmla="*/ 1373769 h 6858000"/>
              <a:gd name="connsiteX128" fmla="*/ 245861 w 1508539"/>
              <a:gd name="connsiteY128" fmla="*/ 1307086 h 6858000"/>
              <a:gd name="connsiteX129" fmla="*/ 247049 w 1508539"/>
              <a:gd name="connsiteY129" fmla="*/ 1189033 h 6858000"/>
              <a:gd name="connsiteX130" fmla="*/ 251734 w 1508539"/>
              <a:gd name="connsiteY130" fmla="*/ 1168288 h 6858000"/>
              <a:gd name="connsiteX131" fmla="*/ 244016 w 1508539"/>
              <a:gd name="connsiteY131" fmla="*/ 1142577 h 6858000"/>
              <a:gd name="connsiteX132" fmla="*/ 233322 w 1508539"/>
              <a:gd name="connsiteY132" fmla="*/ 1088484 h 6858000"/>
              <a:gd name="connsiteX133" fmla="*/ 222058 w 1508539"/>
              <a:gd name="connsiteY133" fmla="*/ 1016103 h 6858000"/>
              <a:gd name="connsiteX134" fmla="*/ 223514 w 1508539"/>
              <a:gd name="connsiteY134" fmla="*/ 932283 h 6858000"/>
              <a:gd name="connsiteX135" fmla="*/ 225750 w 1508539"/>
              <a:gd name="connsiteY135" fmla="*/ 915925 h 6858000"/>
              <a:gd name="connsiteX136" fmla="*/ 218379 w 1508539"/>
              <a:gd name="connsiteY136" fmla="*/ 896999 h 6858000"/>
              <a:gd name="connsiteX137" fmla="*/ 187787 w 1508539"/>
              <a:gd name="connsiteY137" fmla="*/ 821517 h 6858000"/>
              <a:gd name="connsiteX138" fmla="*/ 166737 w 1508539"/>
              <a:gd name="connsiteY138" fmla="*/ 751353 h 6858000"/>
              <a:gd name="connsiteX139" fmla="*/ 166295 w 1508539"/>
              <a:gd name="connsiteY139" fmla="*/ 721230 h 6858000"/>
              <a:gd name="connsiteX140" fmla="*/ 151966 w 1508539"/>
              <a:gd name="connsiteY140" fmla="*/ 681659 h 6858000"/>
              <a:gd name="connsiteX141" fmla="*/ 137385 w 1508539"/>
              <a:gd name="connsiteY141" fmla="*/ 635218 h 6858000"/>
              <a:gd name="connsiteX142" fmla="*/ 142396 w 1508539"/>
              <a:gd name="connsiteY142" fmla="*/ 613763 h 6858000"/>
              <a:gd name="connsiteX143" fmla="*/ 128338 w 1508539"/>
              <a:gd name="connsiteY143" fmla="*/ 598582 h 6858000"/>
              <a:gd name="connsiteX144" fmla="*/ 128019 w 1508539"/>
              <a:gd name="connsiteY144" fmla="*/ 576846 h 6858000"/>
              <a:gd name="connsiteX145" fmla="*/ 107645 w 1508539"/>
              <a:gd name="connsiteY145" fmla="*/ 530055 h 6858000"/>
              <a:gd name="connsiteX146" fmla="*/ 106893 w 1508539"/>
              <a:gd name="connsiteY146" fmla="*/ 465389 h 6858000"/>
              <a:gd name="connsiteX147" fmla="*/ 89816 w 1508539"/>
              <a:gd name="connsiteY147" fmla="*/ 424699 h 6858000"/>
              <a:gd name="connsiteX148" fmla="*/ 90191 w 1508539"/>
              <a:gd name="connsiteY148" fmla="*/ 404917 h 6858000"/>
              <a:gd name="connsiteX149" fmla="*/ 70148 w 1508539"/>
              <a:gd name="connsiteY149" fmla="*/ 367211 h 6858000"/>
              <a:gd name="connsiteX150" fmla="*/ 36452 w 1508539"/>
              <a:gd name="connsiteY150" fmla="*/ 268519 h 6858000"/>
              <a:gd name="connsiteX151" fmla="*/ 23935 w 1508539"/>
              <a:gd name="connsiteY151" fmla="*/ 160886 h 6858000"/>
              <a:gd name="connsiteX152" fmla="*/ 19312 w 1508539"/>
              <a:gd name="connsiteY152" fmla="*/ 47336 h 6858000"/>
              <a:gd name="connsiteX153" fmla="*/ 0 w 1508539"/>
              <a:gd name="connsiteY153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35187 w 1508539"/>
              <a:gd name="connsiteY60" fmla="*/ 4801535 h 6858000"/>
              <a:gd name="connsiteX61" fmla="*/ 642856 w 1508539"/>
              <a:gd name="connsiteY61" fmla="*/ 4797794 h 6858000"/>
              <a:gd name="connsiteX62" fmla="*/ 644150 w 1508539"/>
              <a:gd name="connsiteY62" fmla="*/ 4784526 h 6858000"/>
              <a:gd name="connsiteX63" fmla="*/ 654721 w 1508539"/>
              <a:gd name="connsiteY63" fmla="*/ 4761984 h 6858000"/>
              <a:gd name="connsiteX64" fmla="*/ 650769 w 1508539"/>
              <a:gd name="connsiteY64" fmla="*/ 4690749 h 6858000"/>
              <a:gd name="connsiteX65" fmla="*/ 646249 w 1508539"/>
              <a:gd name="connsiteY65" fmla="*/ 4584173 h 6858000"/>
              <a:gd name="connsiteX66" fmla="*/ 641332 w 1508539"/>
              <a:gd name="connsiteY66" fmla="*/ 4444346 h 6858000"/>
              <a:gd name="connsiteX67" fmla="*/ 637897 w 1508539"/>
              <a:gd name="connsiteY67" fmla="*/ 4375228 h 6858000"/>
              <a:gd name="connsiteX68" fmla="*/ 618550 w 1508539"/>
              <a:gd name="connsiteY68" fmla="*/ 4214165 h 6858000"/>
              <a:gd name="connsiteX69" fmla="*/ 622623 w 1508539"/>
              <a:gd name="connsiteY69" fmla="*/ 4090296 h 6858000"/>
              <a:gd name="connsiteX70" fmla="*/ 607879 w 1508539"/>
              <a:gd name="connsiteY70" fmla="*/ 4033999 h 6858000"/>
              <a:gd name="connsiteX71" fmla="*/ 609028 w 1508539"/>
              <a:gd name="connsiteY71" fmla="*/ 4031933 h 6858000"/>
              <a:gd name="connsiteX72" fmla="*/ 607604 w 1508539"/>
              <a:gd name="connsiteY72" fmla="*/ 4013953 h 6858000"/>
              <a:gd name="connsiteX73" fmla="*/ 593899 w 1508539"/>
              <a:gd name="connsiteY73" fmla="*/ 3974753 h 6858000"/>
              <a:gd name="connsiteX74" fmla="*/ 595497 w 1508539"/>
              <a:gd name="connsiteY74" fmla="*/ 3969950 h 6858000"/>
              <a:gd name="connsiteX75" fmla="*/ 588919 w 1508539"/>
              <a:gd name="connsiteY75" fmla="*/ 3933779 h 6858000"/>
              <a:gd name="connsiteX76" fmla="*/ 590250 w 1508539"/>
              <a:gd name="connsiteY76" fmla="*/ 3933093 h 6858000"/>
              <a:gd name="connsiteX77" fmla="*/ 594604 w 1508539"/>
              <a:gd name="connsiteY77" fmla="*/ 3922082 h 6858000"/>
              <a:gd name="connsiteX78" fmla="*/ 599682 w 1508539"/>
              <a:gd name="connsiteY78" fmla="*/ 3901461 h 6858000"/>
              <a:gd name="connsiteX79" fmla="*/ 622276 w 1508539"/>
              <a:gd name="connsiteY79" fmla="*/ 3813873 h 6858000"/>
              <a:gd name="connsiteX80" fmla="*/ 621701 w 1508539"/>
              <a:gd name="connsiteY80" fmla="*/ 3806161 h 6858000"/>
              <a:gd name="connsiteX81" fmla="*/ 622008 w 1508539"/>
              <a:gd name="connsiteY81" fmla="*/ 3805957 h 6858000"/>
              <a:gd name="connsiteX82" fmla="*/ 622035 w 1508539"/>
              <a:gd name="connsiteY82" fmla="*/ 3797724 h 6858000"/>
              <a:gd name="connsiteX83" fmla="*/ 620650 w 1508539"/>
              <a:gd name="connsiteY83" fmla="*/ 3792098 h 6858000"/>
              <a:gd name="connsiteX84" fmla="*/ 619534 w 1508539"/>
              <a:gd name="connsiteY84" fmla="*/ 3777135 h 6858000"/>
              <a:gd name="connsiteX85" fmla="*/ 621267 w 1508539"/>
              <a:gd name="connsiteY85" fmla="*/ 3771656 h 6858000"/>
              <a:gd name="connsiteX86" fmla="*/ 625010 w 1508539"/>
              <a:gd name="connsiteY86" fmla="*/ 3769007 h 6858000"/>
              <a:gd name="connsiteX87" fmla="*/ 624476 w 1508539"/>
              <a:gd name="connsiteY87" fmla="*/ 3767709 h 6858000"/>
              <a:gd name="connsiteX88" fmla="*/ 633172 w 1508539"/>
              <a:gd name="connsiteY88" fmla="*/ 3738082 h 6858000"/>
              <a:gd name="connsiteX89" fmla="*/ 640518 w 1508539"/>
              <a:gd name="connsiteY89" fmla="*/ 3673397 h 6858000"/>
              <a:gd name="connsiteX90" fmla="*/ 639814 w 1508539"/>
              <a:gd name="connsiteY90" fmla="*/ 3637109 h 6858000"/>
              <a:gd name="connsiteX91" fmla="*/ 643257 w 1508539"/>
              <a:gd name="connsiteY91" fmla="*/ 3536883 h 6858000"/>
              <a:gd name="connsiteX92" fmla="*/ 650795 w 1508539"/>
              <a:gd name="connsiteY92" fmla="*/ 3435652 h 6858000"/>
              <a:gd name="connsiteX93" fmla="*/ 652466 w 1508539"/>
              <a:gd name="connsiteY93" fmla="*/ 3307769 h 6858000"/>
              <a:gd name="connsiteX94" fmla="*/ 670029 w 1508539"/>
              <a:gd name="connsiteY94" fmla="*/ 3250522 h 6858000"/>
              <a:gd name="connsiteX95" fmla="*/ 670454 w 1508539"/>
              <a:gd name="connsiteY95" fmla="*/ 3229163 h 6858000"/>
              <a:gd name="connsiteX96" fmla="*/ 672277 w 1508539"/>
              <a:gd name="connsiteY96" fmla="*/ 3217217 h 6858000"/>
              <a:gd name="connsiteX97" fmla="*/ 659112 w 1508539"/>
              <a:gd name="connsiteY97" fmla="*/ 3183755 h 6858000"/>
              <a:gd name="connsiteX98" fmla="*/ 659613 w 1508539"/>
              <a:gd name="connsiteY98" fmla="*/ 3178642 h 6858000"/>
              <a:gd name="connsiteX99" fmla="*/ 647213 w 1508539"/>
              <a:gd name="connsiteY99" fmla="*/ 3158586 h 6858000"/>
              <a:gd name="connsiteX100" fmla="*/ 632398 w 1508539"/>
              <a:gd name="connsiteY100" fmla="*/ 3129034 h 6858000"/>
              <a:gd name="connsiteX101" fmla="*/ 633063 w 1508539"/>
              <a:gd name="connsiteY101" fmla="*/ 3126682 h 6858000"/>
              <a:gd name="connsiteX102" fmla="*/ 623931 w 1508539"/>
              <a:gd name="connsiteY102" fmla="*/ 3114519 h 6858000"/>
              <a:gd name="connsiteX103" fmla="*/ 610540 w 1508539"/>
              <a:gd name="connsiteY103" fmla="*/ 3106272 h 6858000"/>
              <a:gd name="connsiteX104" fmla="*/ 583270 w 1508539"/>
              <a:gd name="connsiteY104" fmla="*/ 2958185 h 6858000"/>
              <a:gd name="connsiteX105" fmla="*/ 525884 w 1508539"/>
              <a:gd name="connsiteY105" fmla="*/ 2762989 h 6858000"/>
              <a:gd name="connsiteX106" fmla="*/ 474802 w 1508539"/>
              <a:gd name="connsiteY106" fmla="*/ 2554718 h 6858000"/>
              <a:gd name="connsiteX107" fmla="*/ 454896 w 1508539"/>
              <a:gd name="connsiteY107" fmla="*/ 2485734 h 6858000"/>
              <a:gd name="connsiteX108" fmla="*/ 445619 w 1508539"/>
              <a:gd name="connsiteY108" fmla="*/ 2447068 h 6858000"/>
              <a:gd name="connsiteX109" fmla="*/ 432580 w 1508539"/>
              <a:gd name="connsiteY109" fmla="*/ 2425819 h 6858000"/>
              <a:gd name="connsiteX110" fmla="*/ 438579 w 1508539"/>
              <a:gd name="connsiteY110" fmla="*/ 2402874 h 6858000"/>
              <a:gd name="connsiteX111" fmla="*/ 441191 w 1508539"/>
              <a:gd name="connsiteY111" fmla="*/ 2381443 h 6858000"/>
              <a:gd name="connsiteX112" fmla="*/ 417520 w 1508539"/>
              <a:gd name="connsiteY112" fmla="*/ 2261920 h 6858000"/>
              <a:gd name="connsiteX113" fmla="*/ 407407 w 1508539"/>
              <a:gd name="connsiteY113" fmla="*/ 2195378 h 6858000"/>
              <a:gd name="connsiteX114" fmla="*/ 391624 w 1508539"/>
              <a:gd name="connsiteY114" fmla="*/ 2155135 h 6858000"/>
              <a:gd name="connsiteX115" fmla="*/ 389082 w 1508539"/>
              <a:gd name="connsiteY115" fmla="*/ 2118008 h 6858000"/>
              <a:gd name="connsiteX116" fmla="*/ 390075 w 1508539"/>
              <a:gd name="connsiteY116" fmla="*/ 2050531 h 6858000"/>
              <a:gd name="connsiteX117" fmla="*/ 381881 w 1508539"/>
              <a:gd name="connsiteY117" fmla="*/ 1963269 h 6858000"/>
              <a:gd name="connsiteX118" fmla="*/ 363059 w 1508539"/>
              <a:gd name="connsiteY118" fmla="*/ 1906352 h 6858000"/>
              <a:gd name="connsiteX119" fmla="*/ 339616 w 1508539"/>
              <a:gd name="connsiteY119" fmla="*/ 1861531 h 6858000"/>
              <a:gd name="connsiteX120" fmla="*/ 293415 w 1508539"/>
              <a:gd name="connsiteY120" fmla="*/ 1732919 h 6858000"/>
              <a:gd name="connsiteX121" fmla="*/ 265726 w 1508539"/>
              <a:gd name="connsiteY121" fmla="*/ 1663540 h 6858000"/>
              <a:gd name="connsiteX122" fmla="*/ 264852 w 1508539"/>
              <a:gd name="connsiteY122" fmla="*/ 1615777 h 6858000"/>
              <a:gd name="connsiteX123" fmla="*/ 245647 w 1508539"/>
              <a:gd name="connsiteY123" fmla="*/ 1563678 h 6858000"/>
              <a:gd name="connsiteX124" fmla="*/ 258727 w 1508539"/>
              <a:gd name="connsiteY124" fmla="*/ 1519474 h 6858000"/>
              <a:gd name="connsiteX125" fmla="*/ 251469 w 1508539"/>
              <a:gd name="connsiteY125" fmla="*/ 1477995 h 6858000"/>
              <a:gd name="connsiteX126" fmla="*/ 237554 w 1508539"/>
              <a:gd name="connsiteY126" fmla="*/ 1373769 h 6858000"/>
              <a:gd name="connsiteX127" fmla="*/ 245861 w 1508539"/>
              <a:gd name="connsiteY127" fmla="*/ 1307086 h 6858000"/>
              <a:gd name="connsiteX128" fmla="*/ 247049 w 1508539"/>
              <a:gd name="connsiteY128" fmla="*/ 1189033 h 6858000"/>
              <a:gd name="connsiteX129" fmla="*/ 251734 w 1508539"/>
              <a:gd name="connsiteY129" fmla="*/ 1168288 h 6858000"/>
              <a:gd name="connsiteX130" fmla="*/ 244016 w 1508539"/>
              <a:gd name="connsiteY130" fmla="*/ 1142577 h 6858000"/>
              <a:gd name="connsiteX131" fmla="*/ 233322 w 1508539"/>
              <a:gd name="connsiteY131" fmla="*/ 1088484 h 6858000"/>
              <a:gd name="connsiteX132" fmla="*/ 222058 w 1508539"/>
              <a:gd name="connsiteY132" fmla="*/ 1016103 h 6858000"/>
              <a:gd name="connsiteX133" fmla="*/ 223514 w 1508539"/>
              <a:gd name="connsiteY133" fmla="*/ 932283 h 6858000"/>
              <a:gd name="connsiteX134" fmla="*/ 225750 w 1508539"/>
              <a:gd name="connsiteY134" fmla="*/ 915925 h 6858000"/>
              <a:gd name="connsiteX135" fmla="*/ 218379 w 1508539"/>
              <a:gd name="connsiteY135" fmla="*/ 896999 h 6858000"/>
              <a:gd name="connsiteX136" fmla="*/ 187787 w 1508539"/>
              <a:gd name="connsiteY136" fmla="*/ 821517 h 6858000"/>
              <a:gd name="connsiteX137" fmla="*/ 166737 w 1508539"/>
              <a:gd name="connsiteY137" fmla="*/ 751353 h 6858000"/>
              <a:gd name="connsiteX138" fmla="*/ 166295 w 1508539"/>
              <a:gd name="connsiteY138" fmla="*/ 721230 h 6858000"/>
              <a:gd name="connsiteX139" fmla="*/ 151966 w 1508539"/>
              <a:gd name="connsiteY139" fmla="*/ 681659 h 6858000"/>
              <a:gd name="connsiteX140" fmla="*/ 137385 w 1508539"/>
              <a:gd name="connsiteY140" fmla="*/ 635218 h 6858000"/>
              <a:gd name="connsiteX141" fmla="*/ 142396 w 1508539"/>
              <a:gd name="connsiteY141" fmla="*/ 613763 h 6858000"/>
              <a:gd name="connsiteX142" fmla="*/ 128338 w 1508539"/>
              <a:gd name="connsiteY142" fmla="*/ 598582 h 6858000"/>
              <a:gd name="connsiteX143" fmla="*/ 128019 w 1508539"/>
              <a:gd name="connsiteY143" fmla="*/ 576846 h 6858000"/>
              <a:gd name="connsiteX144" fmla="*/ 107645 w 1508539"/>
              <a:gd name="connsiteY144" fmla="*/ 530055 h 6858000"/>
              <a:gd name="connsiteX145" fmla="*/ 106893 w 1508539"/>
              <a:gd name="connsiteY145" fmla="*/ 465389 h 6858000"/>
              <a:gd name="connsiteX146" fmla="*/ 89816 w 1508539"/>
              <a:gd name="connsiteY146" fmla="*/ 424699 h 6858000"/>
              <a:gd name="connsiteX147" fmla="*/ 90191 w 1508539"/>
              <a:gd name="connsiteY147" fmla="*/ 404917 h 6858000"/>
              <a:gd name="connsiteX148" fmla="*/ 70148 w 1508539"/>
              <a:gd name="connsiteY148" fmla="*/ 367211 h 6858000"/>
              <a:gd name="connsiteX149" fmla="*/ 36452 w 1508539"/>
              <a:gd name="connsiteY149" fmla="*/ 268519 h 6858000"/>
              <a:gd name="connsiteX150" fmla="*/ 23935 w 1508539"/>
              <a:gd name="connsiteY150" fmla="*/ 160886 h 6858000"/>
              <a:gd name="connsiteX151" fmla="*/ 19312 w 1508539"/>
              <a:gd name="connsiteY151" fmla="*/ 47336 h 6858000"/>
              <a:gd name="connsiteX152" fmla="*/ 0 w 1508539"/>
              <a:gd name="connsiteY152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35187 w 1508539"/>
              <a:gd name="connsiteY60" fmla="*/ 4801535 h 6858000"/>
              <a:gd name="connsiteX61" fmla="*/ 642856 w 1508539"/>
              <a:gd name="connsiteY61" fmla="*/ 4797794 h 6858000"/>
              <a:gd name="connsiteX62" fmla="*/ 644150 w 1508539"/>
              <a:gd name="connsiteY62" fmla="*/ 4784526 h 6858000"/>
              <a:gd name="connsiteX63" fmla="*/ 650769 w 1508539"/>
              <a:gd name="connsiteY63" fmla="*/ 4690749 h 6858000"/>
              <a:gd name="connsiteX64" fmla="*/ 646249 w 1508539"/>
              <a:gd name="connsiteY64" fmla="*/ 4584173 h 6858000"/>
              <a:gd name="connsiteX65" fmla="*/ 641332 w 1508539"/>
              <a:gd name="connsiteY65" fmla="*/ 4444346 h 6858000"/>
              <a:gd name="connsiteX66" fmla="*/ 637897 w 1508539"/>
              <a:gd name="connsiteY66" fmla="*/ 4375228 h 6858000"/>
              <a:gd name="connsiteX67" fmla="*/ 618550 w 1508539"/>
              <a:gd name="connsiteY67" fmla="*/ 4214165 h 6858000"/>
              <a:gd name="connsiteX68" fmla="*/ 622623 w 1508539"/>
              <a:gd name="connsiteY68" fmla="*/ 4090296 h 6858000"/>
              <a:gd name="connsiteX69" fmla="*/ 607879 w 1508539"/>
              <a:gd name="connsiteY69" fmla="*/ 4033999 h 6858000"/>
              <a:gd name="connsiteX70" fmla="*/ 609028 w 1508539"/>
              <a:gd name="connsiteY70" fmla="*/ 4031933 h 6858000"/>
              <a:gd name="connsiteX71" fmla="*/ 607604 w 1508539"/>
              <a:gd name="connsiteY71" fmla="*/ 4013953 h 6858000"/>
              <a:gd name="connsiteX72" fmla="*/ 593899 w 1508539"/>
              <a:gd name="connsiteY72" fmla="*/ 3974753 h 6858000"/>
              <a:gd name="connsiteX73" fmla="*/ 595497 w 1508539"/>
              <a:gd name="connsiteY73" fmla="*/ 3969950 h 6858000"/>
              <a:gd name="connsiteX74" fmla="*/ 588919 w 1508539"/>
              <a:gd name="connsiteY74" fmla="*/ 3933779 h 6858000"/>
              <a:gd name="connsiteX75" fmla="*/ 590250 w 1508539"/>
              <a:gd name="connsiteY75" fmla="*/ 3933093 h 6858000"/>
              <a:gd name="connsiteX76" fmla="*/ 594604 w 1508539"/>
              <a:gd name="connsiteY76" fmla="*/ 3922082 h 6858000"/>
              <a:gd name="connsiteX77" fmla="*/ 599682 w 1508539"/>
              <a:gd name="connsiteY77" fmla="*/ 3901461 h 6858000"/>
              <a:gd name="connsiteX78" fmla="*/ 622276 w 1508539"/>
              <a:gd name="connsiteY78" fmla="*/ 3813873 h 6858000"/>
              <a:gd name="connsiteX79" fmla="*/ 621701 w 1508539"/>
              <a:gd name="connsiteY79" fmla="*/ 3806161 h 6858000"/>
              <a:gd name="connsiteX80" fmla="*/ 622008 w 1508539"/>
              <a:gd name="connsiteY80" fmla="*/ 3805957 h 6858000"/>
              <a:gd name="connsiteX81" fmla="*/ 622035 w 1508539"/>
              <a:gd name="connsiteY81" fmla="*/ 3797724 h 6858000"/>
              <a:gd name="connsiteX82" fmla="*/ 620650 w 1508539"/>
              <a:gd name="connsiteY82" fmla="*/ 3792098 h 6858000"/>
              <a:gd name="connsiteX83" fmla="*/ 619534 w 1508539"/>
              <a:gd name="connsiteY83" fmla="*/ 3777135 h 6858000"/>
              <a:gd name="connsiteX84" fmla="*/ 621267 w 1508539"/>
              <a:gd name="connsiteY84" fmla="*/ 3771656 h 6858000"/>
              <a:gd name="connsiteX85" fmla="*/ 625010 w 1508539"/>
              <a:gd name="connsiteY85" fmla="*/ 3769007 h 6858000"/>
              <a:gd name="connsiteX86" fmla="*/ 624476 w 1508539"/>
              <a:gd name="connsiteY86" fmla="*/ 3767709 h 6858000"/>
              <a:gd name="connsiteX87" fmla="*/ 633172 w 1508539"/>
              <a:gd name="connsiteY87" fmla="*/ 3738082 h 6858000"/>
              <a:gd name="connsiteX88" fmla="*/ 640518 w 1508539"/>
              <a:gd name="connsiteY88" fmla="*/ 3673397 h 6858000"/>
              <a:gd name="connsiteX89" fmla="*/ 639814 w 1508539"/>
              <a:gd name="connsiteY89" fmla="*/ 3637109 h 6858000"/>
              <a:gd name="connsiteX90" fmla="*/ 643257 w 1508539"/>
              <a:gd name="connsiteY90" fmla="*/ 3536883 h 6858000"/>
              <a:gd name="connsiteX91" fmla="*/ 650795 w 1508539"/>
              <a:gd name="connsiteY91" fmla="*/ 3435652 h 6858000"/>
              <a:gd name="connsiteX92" fmla="*/ 652466 w 1508539"/>
              <a:gd name="connsiteY92" fmla="*/ 3307769 h 6858000"/>
              <a:gd name="connsiteX93" fmla="*/ 670029 w 1508539"/>
              <a:gd name="connsiteY93" fmla="*/ 3250522 h 6858000"/>
              <a:gd name="connsiteX94" fmla="*/ 670454 w 1508539"/>
              <a:gd name="connsiteY94" fmla="*/ 3229163 h 6858000"/>
              <a:gd name="connsiteX95" fmla="*/ 672277 w 1508539"/>
              <a:gd name="connsiteY95" fmla="*/ 3217217 h 6858000"/>
              <a:gd name="connsiteX96" fmla="*/ 659112 w 1508539"/>
              <a:gd name="connsiteY96" fmla="*/ 3183755 h 6858000"/>
              <a:gd name="connsiteX97" fmla="*/ 659613 w 1508539"/>
              <a:gd name="connsiteY97" fmla="*/ 3178642 h 6858000"/>
              <a:gd name="connsiteX98" fmla="*/ 647213 w 1508539"/>
              <a:gd name="connsiteY98" fmla="*/ 3158586 h 6858000"/>
              <a:gd name="connsiteX99" fmla="*/ 632398 w 1508539"/>
              <a:gd name="connsiteY99" fmla="*/ 3129034 h 6858000"/>
              <a:gd name="connsiteX100" fmla="*/ 633063 w 1508539"/>
              <a:gd name="connsiteY100" fmla="*/ 3126682 h 6858000"/>
              <a:gd name="connsiteX101" fmla="*/ 623931 w 1508539"/>
              <a:gd name="connsiteY101" fmla="*/ 3114519 h 6858000"/>
              <a:gd name="connsiteX102" fmla="*/ 610540 w 1508539"/>
              <a:gd name="connsiteY102" fmla="*/ 3106272 h 6858000"/>
              <a:gd name="connsiteX103" fmla="*/ 583270 w 1508539"/>
              <a:gd name="connsiteY103" fmla="*/ 2958185 h 6858000"/>
              <a:gd name="connsiteX104" fmla="*/ 525884 w 1508539"/>
              <a:gd name="connsiteY104" fmla="*/ 2762989 h 6858000"/>
              <a:gd name="connsiteX105" fmla="*/ 474802 w 1508539"/>
              <a:gd name="connsiteY105" fmla="*/ 2554718 h 6858000"/>
              <a:gd name="connsiteX106" fmla="*/ 454896 w 1508539"/>
              <a:gd name="connsiteY106" fmla="*/ 2485734 h 6858000"/>
              <a:gd name="connsiteX107" fmla="*/ 445619 w 1508539"/>
              <a:gd name="connsiteY107" fmla="*/ 2447068 h 6858000"/>
              <a:gd name="connsiteX108" fmla="*/ 432580 w 1508539"/>
              <a:gd name="connsiteY108" fmla="*/ 2425819 h 6858000"/>
              <a:gd name="connsiteX109" fmla="*/ 438579 w 1508539"/>
              <a:gd name="connsiteY109" fmla="*/ 2402874 h 6858000"/>
              <a:gd name="connsiteX110" fmla="*/ 441191 w 1508539"/>
              <a:gd name="connsiteY110" fmla="*/ 2381443 h 6858000"/>
              <a:gd name="connsiteX111" fmla="*/ 417520 w 1508539"/>
              <a:gd name="connsiteY111" fmla="*/ 2261920 h 6858000"/>
              <a:gd name="connsiteX112" fmla="*/ 407407 w 1508539"/>
              <a:gd name="connsiteY112" fmla="*/ 2195378 h 6858000"/>
              <a:gd name="connsiteX113" fmla="*/ 391624 w 1508539"/>
              <a:gd name="connsiteY113" fmla="*/ 2155135 h 6858000"/>
              <a:gd name="connsiteX114" fmla="*/ 389082 w 1508539"/>
              <a:gd name="connsiteY114" fmla="*/ 2118008 h 6858000"/>
              <a:gd name="connsiteX115" fmla="*/ 390075 w 1508539"/>
              <a:gd name="connsiteY115" fmla="*/ 2050531 h 6858000"/>
              <a:gd name="connsiteX116" fmla="*/ 381881 w 1508539"/>
              <a:gd name="connsiteY116" fmla="*/ 1963269 h 6858000"/>
              <a:gd name="connsiteX117" fmla="*/ 363059 w 1508539"/>
              <a:gd name="connsiteY117" fmla="*/ 1906352 h 6858000"/>
              <a:gd name="connsiteX118" fmla="*/ 339616 w 1508539"/>
              <a:gd name="connsiteY118" fmla="*/ 1861531 h 6858000"/>
              <a:gd name="connsiteX119" fmla="*/ 293415 w 1508539"/>
              <a:gd name="connsiteY119" fmla="*/ 1732919 h 6858000"/>
              <a:gd name="connsiteX120" fmla="*/ 265726 w 1508539"/>
              <a:gd name="connsiteY120" fmla="*/ 1663540 h 6858000"/>
              <a:gd name="connsiteX121" fmla="*/ 264852 w 1508539"/>
              <a:gd name="connsiteY121" fmla="*/ 1615777 h 6858000"/>
              <a:gd name="connsiteX122" fmla="*/ 245647 w 1508539"/>
              <a:gd name="connsiteY122" fmla="*/ 1563678 h 6858000"/>
              <a:gd name="connsiteX123" fmla="*/ 258727 w 1508539"/>
              <a:gd name="connsiteY123" fmla="*/ 1519474 h 6858000"/>
              <a:gd name="connsiteX124" fmla="*/ 251469 w 1508539"/>
              <a:gd name="connsiteY124" fmla="*/ 1477995 h 6858000"/>
              <a:gd name="connsiteX125" fmla="*/ 237554 w 1508539"/>
              <a:gd name="connsiteY125" fmla="*/ 1373769 h 6858000"/>
              <a:gd name="connsiteX126" fmla="*/ 245861 w 1508539"/>
              <a:gd name="connsiteY126" fmla="*/ 1307086 h 6858000"/>
              <a:gd name="connsiteX127" fmla="*/ 247049 w 1508539"/>
              <a:gd name="connsiteY127" fmla="*/ 1189033 h 6858000"/>
              <a:gd name="connsiteX128" fmla="*/ 251734 w 1508539"/>
              <a:gd name="connsiteY128" fmla="*/ 1168288 h 6858000"/>
              <a:gd name="connsiteX129" fmla="*/ 244016 w 1508539"/>
              <a:gd name="connsiteY129" fmla="*/ 1142577 h 6858000"/>
              <a:gd name="connsiteX130" fmla="*/ 233322 w 1508539"/>
              <a:gd name="connsiteY130" fmla="*/ 1088484 h 6858000"/>
              <a:gd name="connsiteX131" fmla="*/ 222058 w 1508539"/>
              <a:gd name="connsiteY131" fmla="*/ 1016103 h 6858000"/>
              <a:gd name="connsiteX132" fmla="*/ 223514 w 1508539"/>
              <a:gd name="connsiteY132" fmla="*/ 932283 h 6858000"/>
              <a:gd name="connsiteX133" fmla="*/ 225750 w 1508539"/>
              <a:gd name="connsiteY133" fmla="*/ 915925 h 6858000"/>
              <a:gd name="connsiteX134" fmla="*/ 218379 w 1508539"/>
              <a:gd name="connsiteY134" fmla="*/ 896999 h 6858000"/>
              <a:gd name="connsiteX135" fmla="*/ 187787 w 1508539"/>
              <a:gd name="connsiteY135" fmla="*/ 821517 h 6858000"/>
              <a:gd name="connsiteX136" fmla="*/ 166737 w 1508539"/>
              <a:gd name="connsiteY136" fmla="*/ 751353 h 6858000"/>
              <a:gd name="connsiteX137" fmla="*/ 166295 w 1508539"/>
              <a:gd name="connsiteY137" fmla="*/ 721230 h 6858000"/>
              <a:gd name="connsiteX138" fmla="*/ 151966 w 1508539"/>
              <a:gd name="connsiteY138" fmla="*/ 681659 h 6858000"/>
              <a:gd name="connsiteX139" fmla="*/ 137385 w 1508539"/>
              <a:gd name="connsiteY139" fmla="*/ 635218 h 6858000"/>
              <a:gd name="connsiteX140" fmla="*/ 142396 w 1508539"/>
              <a:gd name="connsiteY140" fmla="*/ 613763 h 6858000"/>
              <a:gd name="connsiteX141" fmla="*/ 128338 w 1508539"/>
              <a:gd name="connsiteY141" fmla="*/ 598582 h 6858000"/>
              <a:gd name="connsiteX142" fmla="*/ 128019 w 1508539"/>
              <a:gd name="connsiteY142" fmla="*/ 576846 h 6858000"/>
              <a:gd name="connsiteX143" fmla="*/ 107645 w 1508539"/>
              <a:gd name="connsiteY143" fmla="*/ 530055 h 6858000"/>
              <a:gd name="connsiteX144" fmla="*/ 106893 w 1508539"/>
              <a:gd name="connsiteY144" fmla="*/ 465389 h 6858000"/>
              <a:gd name="connsiteX145" fmla="*/ 89816 w 1508539"/>
              <a:gd name="connsiteY145" fmla="*/ 424699 h 6858000"/>
              <a:gd name="connsiteX146" fmla="*/ 90191 w 1508539"/>
              <a:gd name="connsiteY146" fmla="*/ 404917 h 6858000"/>
              <a:gd name="connsiteX147" fmla="*/ 70148 w 1508539"/>
              <a:gd name="connsiteY147" fmla="*/ 367211 h 6858000"/>
              <a:gd name="connsiteX148" fmla="*/ 36452 w 1508539"/>
              <a:gd name="connsiteY148" fmla="*/ 268519 h 6858000"/>
              <a:gd name="connsiteX149" fmla="*/ 23935 w 1508539"/>
              <a:gd name="connsiteY149" fmla="*/ 160886 h 6858000"/>
              <a:gd name="connsiteX150" fmla="*/ 19312 w 1508539"/>
              <a:gd name="connsiteY150" fmla="*/ 47336 h 6858000"/>
              <a:gd name="connsiteX151" fmla="*/ 0 w 1508539"/>
              <a:gd name="connsiteY151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35187 w 1508539"/>
              <a:gd name="connsiteY60" fmla="*/ 4801535 h 6858000"/>
              <a:gd name="connsiteX61" fmla="*/ 642856 w 1508539"/>
              <a:gd name="connsiteY61" fmla="*/ 4797794 h 6858000"/>
              <a:gd name="connsiteX62" fmla="*/ 652962 w 1508539"/>
              <a:gd name="connsiteY62" fmla="*/ 4750867 h 6858000"/>
              <a:gd name="connsiteX63" fmla="*/ 650769 w 1508539"/>
              <a:gd name="connsiteY63" fmla="*/ 4690749 h 6858000"/>
              <a:gd name="connsiteX64" fmla="*/ 646249 w 1508539"/>
              <a:gd name="connsiteY64" fmla="*/ 4584173 h 6858000"/>
              <a:gd name="connsiteX65" fmla="*/ 641332 w 1508539"/>
              <a:gd name="connsiteY65" fmla="*/ 4444346 h 6858000"/>
              <a:gd name="connsiteX66" fmla="*/ 637897 w 1508539"/>
              <a:gd name="connsiteY66" fmla="*/ 4375228 h 6858000"/>
              <a:gd name="connsiteX67" fmla="*/ 618550 w 1508539"/>
              <a:gd name="connsiteY67" fmla="*/ 4214165 h 6858000"/>
              <a:gd name="connsiteX68" fmla="*/ 622623 w 1508539"/>
              <a:gd name="connsiteY68" fmla="*/ 4090296 h 6858000"/>
              <a:gd name="connsiteX69" fmla="*/ 607879 w 1508539"/>
              <a:gd name="connsiteY69" fmla="*/ 4033999 h 6858000"/>
              <a:gd name="connsiteX70" fmla="*/ 609028 w 1508539"/>
              <a:gd name="connsiteY70" fmla="*/ 4031933 h 6858000"/>
              <a:gd name="connsiteX71" fmla="*/ 607604 w 1508539"/>
              <a:gd name="connsiteY71" fmla="*/ 4013953 h 6858000"/>
              <a:gd name="connsiteX72" fmla="*/ 593899 w 1508539"/>
              <a:gd name="connsiteY72" fmla="*/ 3974753 h 6858000"/>
              <a:gd name="connsiteX73" fmla="*/ 595497 w 1508539"/>
              <a:gd name="connsiteY73" fmla="*/ 3969950 h 6858000"/>
              <a:gd name="connsiteX74" fmla="*/ 588919 w 1508539"/>
              <a:gd name="connsiteY74" fmla="*/ 3933779 h 6858000"/>
              <a:gd name="connsiteX75" fmla="*/ 590250 w 1508539"/>
              <a:gd name="connsiteY75" fmla="*/ 3933093 h 6858000"/>
              <a:gd name="connsiteX76" fmla="*/ 594604 w 1508539"/>
              <a:gd name="connsiteY76" fmla="*/ 3922082 h 6858000"/>
              <a:gd name="connsiteX77" fmla="*/ 599682 w 1508539"/>
              <a:gd name="connsiteY77" fmla="*/ 3901461 h 6858000"/>
              <a:gd name="connsiteX78" fmla="*/ 622276 w 1508539"/>
              <a:gd name="connsiteY78" fmla="*/ 3813873 h 6858000"/>
              <a:gd name="connsiteX79" fmla="*/ 621701 w 1508539"/>
              <a:gd name="connsiteY79" fmla="*/ 3806161 h 6858000"/>
              <a:gd name="connsiteX80" fmla="*/ 622008 w 1508539"/>
              <a:gd name="connsiteY80" fmla="*/ 3805957 h 6858000"/>
              <a:gd name="connsiteX81" fmla="*/ 622035 w 1508539"/>
              <a:gd name="connsiteY81" fmla="*/ 3797724 h 6858000"/>
              <a:gd name="connsiteX82" fmla="*/ 620650 w 1508539"/>
              <a:gd name="connsiteY82" fmla="*/ 3792098 h 6858000"/>
              <a:gd name="connsiteX83" fmla="*/ 619534 w 1508539"/>
              <a:gd name="connsiteY83" fmla="*/ 3777135 h 6858000"/>
              <a:gd name="connsiteX84" fmla="*/ 621267 w 1508539"/>
              <a:gd name="connsiteY84" fmla="*/ 3771656 h 6858000"/>
              <a:gd name="connsiteX85" fmla="*/ 625010 w 1508539"/>
              <a:gd name="connsiteY85" fmla="*/ 3769007 h 6858000"/>
              <a:gd name="connsiteX86" fmla="*/ 624476 w 1508539"/>
              <a:gd name="connsiteY86" fmla="*/ 3767709 h 6858000"/>
              <a:gd name="connsiteX87" fmla="*/ 633172 w 1508539"/>
              <a:gd name="connsiteY87" fmla="*/ 3738082 h 6858000"/>
              <a:gd name="connsiteX88" fmla="*/ 640518 w 1508539"/>
              <a:gd name="connsiteY88" fmla="*/ 3673397 h 6858000"/>
              <a:gd name="connsiteX89" fmla="*/ 639814 w 1508539"/>
              <a:gd name="connsiteY89" fmla="*/ 3637109 h 6858000"/>
              <a:gd name="connsiteX90" fmla="*/ 643257 w 1508539"/>
              <a:gd name="connsiteY90" fmla="*/ 3536883 h 6858000"/>
              <a:gd name="connsiteX91" fmla="*/ 650795 w 1508539"/>
              <a:gd name="connsiteY91" fmla="*/ 3435652 h 6858000"/>
              <a:gd name="connsiteX92" fmla="*/ 652466 w 1508539"/>
              <a:gd name="connsiteY92" fmla="*/ 3307769 h 6858000"/>
              <a:gd name="connsiteX93" fmla="*/ 670029 w 1508539"/>
              <a:gd name="connsiteY93" fmla="*/ 3250522 h 6858000"/>
              <a:gd name="connsiteX94" fmla="*/ 670454 w 1508539"/>
              <a:gd name="connsiteY94" fmla="*/ 3229163 h 6858000"/>
              <a:gd name="connsiteX95" fmla="*/ 672277 w 1508539"/>
              <a:gd name="connsiteY95" fmla="*/ 3217217 h 6858000"/>
              <a:gd name="connsiteX96" fmla="*/ 659112 w 1508539"/>
              <a:gd name="connsiteY96" fmla="*/ 3183755 h 6858000"/>
              <a:gd name="connsiteX97" fmla="*/ 659613 w 1508539"/>
              <a:gd name="connsiteY97" fmla="*/ 3178642 h 6858000"/>
              <a:gd name="connsiteX98" fmla="*/ 647213 w 1508539"/>
              <a:gd name="connsiteY98" fmla="*/ 3158586 h 6858000"/>
              <a:gd name="connsiteX99" fmla="*/ 632398 w 1508539"/>
              <a:gd name="connsiteY99" fmla="*/ 3129034 h 6858000"/>
              <a:gd name="connsiteX100" fmla="*/ 633063 w 1508539"/>
              <a:gd name="connsiteY100" fmla="*/ 3126682 h 6858000"/>
              <a:gd name="connsiteX101" fmla="*/ 623931 w 1508539"/>
              <a:gd name="connsiteY101" fmla="*/ 3114519 h 6858000"/>
              <a:gd name="connsiteX102" fmla="*/ 610540 w 1508539"/>
              <a:gd name="connsiteY102" fmla="*/ 3106272 h 6858000"/>
              <a:gd name="connsiteX103" fmla="*/ 583270 w 1508539"/>
              <a:gd name="connsiteY103" fmla="*/ 2958185 h 6858000"/>
              <a:gd name="connsiteX104" fmla="*/ 525884 w 1508539"/>
              <a:gd name="connsiteY104" fmla="*/ 2762989 h 6858000"/>
              <a:gd name="connsiteX105" fmla="*/ 474802 w 1508539"/>
              <a:gd name="connsiteY105" fmla="*/ 2554718 h 6858000"/>
              <a:gd name="connsiteX106" fmla="*/ 454896 w 1508539"/>
              <a:gd name="connsiteY106" fmla="*/ 2485734 h 6858000"/>
              <a:gd name="connsiteX107" fmla="*/ 445619 w 1508539"/>
              <a:gd name="connsiteY107" fmla="*/ 2447068 h 6858000"/>
              <a:gd name="connsiteX108" fmla="*/ 432580 w 1508539"/>
              <a:gd name="connsiteY108" fmla="*/ 2425819 h 6858000"/>
              <a:gd name="connsiteX109" fmla="*/ 438579 w 1508539"/>
              <a:gd name="connsiteY109" fmla="*/ 2402874 h 6858000"/>
              <a:gd name="connsiteX110" fmla="*/ 441191 w 1508539"/>
              <a:gd name="connsiteY110" fmla="*/ 2381443 h 6858000"/>
              <a:gd name="connsiteX111" fmla="*/ 417520 w 1508539"/>
              <a:gd name="connsiteY111" fmla="*/ 2261920 h 6858000"/>
              <a:gd name="connsiteX112" fmla="*/ 407407 w 1508539"/>
              <a:gd name="connsiteY112" fmla="*/ 2195378 h 6858000"/>
              <a:gd name="connsiteX113" fmla="*/ 391624 w 1508539"/>
              <a:gd name="connsiteY113" fmla="*/ 2155135 h 6858000"/>
              <a:gd name="connsiteX114" fmla="*/ 389082 w 1508539"/>
              <a:gd name="connsiteY114" fmla="*/ 2118008 h 6858000"/>
              <a:gd name="connsiteX115" fmla="*/ 390075 w 1508539"/>
              <a:gd name="connsiteY115" fmla="*/ 2050531 h 6858000"/>
              <a:gd name="connsiteX116" fmla="*/ 381881 w 1508539"/>
              <a:gd name="connsiteY116" fmla="*/ 1963269 h 6858000"/>
              <a:gd name="connsiteX117" fmla="*/ 363059 w 1508539"/>
              <a:gd name="connsiteY117" fmla="*/ 1906352 h 6858000"/>
              <a:gd name="connsiteX118" fmla="*/ 339616 w 1508539"/>
              <a:gd name="connsiteY118" fmla="*/ 1861531 h 6858000"/>
              <a:gd name="connsiteX119" fmla="*/ 293415 w 1508539"/>
              <a:gd name="connsiteY119" fmla="*/ 1732919 h 6858000"/>
              <a:gd name="connsiteX120" fmla="*/ 265726 w 1508539"/>
              <a:gd name="connsiteY120" fmla="*/ 1663540 h 6858000"/>
              <a:gd name="connsiteX121" fmla="*/ 264852 w 1508539"/>
              <a:gd name="connsiteY121" fmla="*/ 1615777 h 6858000"/>
              <a:gd name="connsiteX122" fmla="*/ 245647 w 1508539"/>
              <a:gd name="connsiteY122" fmla="*/ 1563678 h 6858000"/>
              <a:gd name="connsiteX123" fmla="*/ 258727 w 1508539"/>
              <a:gd name="connsiteY123" fmla="*/ 1519474 h 6858000"/>
              <a:gd name="connsiteX124" fmla="*/ 251469 w 1508539"/>
              <a:gd name="connsiteY124" fmla="*/ 1477995 h 6858000"/>
              <a:gd name="connsiteX125" fmla="*/ 237554 w 1508539"/>
              <a:gd name="connsiteY125" fmla="*/ 1373769 h 6858000"/>
              <a:gd name="connsiteX126" fmla="*/ 245861 w 1508539"/>
              <a:gd name="connsiteY126" fmla="*/ 1307086 h 6858000"/>
              <a:gd name="connsiteX127" fmla="*/ 247049 w 1508539"/>
              <a:gd name="connsiteY127" fmla="*/ 1189033 h 6858000"/>
              <a:gd name="connsiteX128" fmla="*/ 251734 w 1508539"/>
              <a:gd name="connsiteY128" fmla="*/ 1168288 h 6858000"/>
              <a:gd name="connsiteX129" fmla="*/ 244016 w 1508539"/>
              <a:gd name="connsiteY129" fmla="*/ 1142577 h 6858000"/>
              <a:gd name="connsiteX130" fmla="*/ 233322 w 1508539"/>
              <a:gd name="connsiteY130" fmla="*/ 1088484 h 6858000"/>
              <a:gd name="connsiteX131" fmla="*/ 222058 w 1508539"/>
              <a:gd name="connsiteY131" fmla="*/ 1016103 h 6858000"/>
              <a:gd name="connsiteX132" fmla="*/ 223514 w 1508539"/>
              <a:gd name="connsiteY132" fmla="*/ 932283 h 6858000"/>
              <a:gd name="connsiteX133" fmla="*/ 225750 w 1508539"/>
              <a:gd name="connsiteY133" fmla="*/ 915925 h 6858000"/>
              <a:gd name="connsiteX134" fmla="*/ 218379 w 1508539"/>
              <a:gd name="connsiteY134" fmla="*/ 896999 h 6858000"/>
              <a:gd name="connsiteX135" fmla="*/ 187787 w 1508539"/>
              <a:gd name="connsiteY135" fmla="*/ 821517 h 6858000"/>
              <a:gd name="connsiteX136" fmla="*/ 166737 w 1508539"/>
              <a:gd name="connsiteY136" fmla="*/ 751353 h 6858000"/>
              <a:gd name="connsiteX137" fmla="*/ 166295 w 1508539"/>
              <a:gd name="connsiteY137" fmla="*/ 721230 h 6858000"/>
              <a:gd name="connsiteX138" fmla="*/ 151966 w 1508539"/>
              <a:gd name="connsiteY138" fmla="*/ 681659 h 6858000"/>
              <a:gd name="connsiteX139" fmla="*/ 137385 w 1508539"/>
              <a:gd name="connsiteY139" fmla="*/ 635218 h 6858000"/>
              <a:gd name="connsiteX140" fmla="*/ 142396 w 1508539"/>
              <a:gd name="connsiteY140" fmla="*/ 613763 h 6858000"/>
              <a:gd name="connsiteX141" fmla="*/ 128338 w 1508539"/>
              <a:gd name="connsiteY141" fmla="*/ 598582 h 6858000"/>
              <a:gd name="connsiteX142" fmla="*/ 128019 w 1508539"/>
              <a:gd name="connsiteY142" fmla="*/ 576846 h 6858000"/>
              <a:gd name="connsiteX143" fmla="*/ 107645 w 1508539"/>
              <a:gd name="connsiteY143" fmla="*/ 530055 h 6858000"/>
              <a:gd name="connsiteX144" fmla="*/ 106893 w 1508539"/>
              <a:gd name="connsiteY144" fmla="*/ 465389 h 6858000"/>
              <a:gd name="connsiteX145" fmla="*/ 89816 w 1508539"/>
              <a:gd name="connsiteY145" fmla="*/ 424699 h 6858000"/>
              <a:gd name="connsiteX146" fmla="*/ 90191 w 1508539"/>
              <a:gd name="connsiteY146" fmla="*/ 404917 h 6858000"/>
              <a:gd name="connsiteX147" fmla="*/ 70148 w 1508539"/>
              <a:gd name="connsiteY147" fmla="*/ 367211 h 6858000"/>
              <a:gd name="connsiteX148" fmla="*/ 36452 w 1508539"/>
              <a:gd name="connsiteY148" fmla="*/ 268519 h 6858000"/>
              <a:gd name="connsiteX149" fmla="*/ 23935 w 1508539"/>
              <a:gd name="connsiteY149" fmla="*/ 160886 h 6858000"/>
              <a:gd name="connsiteX150" fmla="*/ 19312 w 1508539"/>
              <a:gd name="connsiteY150" fmla="*/ 47336 h 6858000"/>
              <a:gd name="connsiteX151" fmla="*/ 0 w 1508539"/>
              <a:gd name="connsiteY151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35187 w 1508539"/>
              <a:gd name="connsiteY60" fmla="*/ 4801535 h 6858000"/>
              <a:gd name="connsiteX61" fmla="*/ 651669 w 1508539"/>
              <a:gd name="connsiteY61" fmla="*/ 4780965 h 6858000"/>
              <a:gd name="connsiteX62" fmla="*/ 652962 w 1508539"/>
              <a:gd name="connsiteY62" fmla="*/ 4750867 h 6858000"/>
              <a:gd name="connsiteX63" fmla="*/ 650769 w 1508539"/>
              <a:gd name="connsiteY63" fmla="*/ 4690749 h 6858000"/>
              <a:gd name="connsiteX64" fmla="*/ 646249 w 1508539"/>
              <a:gd name="connsiteY64" fmla="*/ 4584173 h 6858000"/>
              <a:gd name="connsiteX65" fmla="*/ 641332 w 1508539"/>
              <a:gd name="connsiteY65" fmla="*/ 4444346 h 6858000"/>
              <a:gd name="connsiteX66" fmla="*/ 637897 w 1508539"/>
              <a:gd name="connsiteY66" fmla="*/ 4375228 h 6858000"/>
              <a:gd name="connsiteX67" fmla="*/ 618550 w 1508539"/>
              <a:gd name="connsiteY67" fmla="*/ 4214165 h 6858000"/>
              <a:gd name="connsiteX68" fmla="*/ 622623 w 1508539"/>
              <a:gd name="connsiteY68" fmla="*/ 4090296 h 6858000"/>
              <a:gd name="connsiteX69" fmla="*/ 607879 w 1508539"/>
              <a:gd name="connsiteY69" fmla="*/ 4033999 h 6858000"/>
              <a:gd name="connsiteX70" fmla="*/ 609028 w 1508539"/>
              <a:gd name="connsiteY70" fmla="*/ 4031933 h 6858000"/>
              <a:gd name="connsiteX71" fmla="*/ 607604 w 1508539"/>
              <a:gd name="connsiteY71" fmla="*/ 4013953 h 6858000"/>
              <a:gd name="connsiteX72" fmla="*/ 593899 w 1508539"/>
              <a:gd name="connsiteY72" fmla="*/ 3974753 h 6858000"/>
              <a:gd name="connsiteX73" fmla="*/ 595497 w 1508539"/>
              <a:gd name="connsiteY73" fmla="*/ 3969950 h 6858000"/>
              <a:gd name="connsiteX74" fmla="*/ 588919 w 1508539"/>
              <a:gd name="connsiteY74" fmla="*/ 3933779 h 6858000"/>
              <a:gd name="connsiteX75" fmla="*/ 590250 w 1508539"/>
              <a:gd name="connsiteY75" fmla="*/ 3933093 h 6858000"/>
              <a:gd name="connsiteX76" fmla="*/ 594604 w 1508539"/>
              <a:gd name="connsiteY76" fmla="*/ 3922082 h 6858000"/>
              <a:gd name="connsiteX77" fmla="*/ 599682 w 1508539"/>
              <a:gd name="connsiteY77" fmla="*/ 3901461 h 6858000"/>
              <a:gd name="connsiteX78" fmla="*/ 622276 w 1508539"/>
              <a:gd name="connsiteY78" fmla="*/ 3813873 h 6858000"/>
              <a:gd name="connsiteX79" fmla="*/ 621701 w 1508539"/>
              <a:gd name="connsiteY79" fmla="*/ 3806161 h 6858000"/>
              <a:gd name="connsiteX80" fmla="*/ 622008 w 1508539"/>
              <a:gd name="connsiteY80" fmla="*/ 3805957 h 6858000"/>
              <a:gd name="connsiteX81" fmla="*/ 622035 w 1508539"/>
              <a:gd name="connsiteY81" fmla="*/ 3797724 h 6858000"/>
              <a:gd name="connsiteX82" fmla="*/ 620650 w 1508539"/>
              <a:gd name="connsiteY82" fmla="*/ 3792098 h 6858000"/>
              <a:gd name="connsiteX83" fmla="*/ 619534 w 1508539"/>
              <a:gd name="connsiteY83" fmla="*/ 3777135 h 6858000"/>
              <a:gd name="connsiteX84" fmla="*/ 621267 w 1508539"/>
              <a:gd name="connsiteY84" fmla="*/ 3771656 h 6858000"/>
              <a:gd name="connsiteX85" fmla="*/ 625010 w 1508539"/>
              <a:gd name="connsiteY85" fmla="*/ 3769007 h 6858000"/>
              <a:gd name="connsiteX86" fmla="*/ 624476 w 1508539"/>
              <a:gd name="connsiteY86" fmla="*/ 3767709 h 6858000"/>
              <a:gd name="connsiteX87" fmla="*/ 633172 w 1508539"/>
              <a:gd name="connsiteY87" fmla="*/ 3738082 h 6858000"/>
              <a:gd name="connsiteX88" fmla="*/ 640518 w 1508539"/>
              <a:gd name="connsiteY88" fmla="*/ 3673397 h 6858000"/>
              <a:gd name="connsiteX89" fmla="*/ 639814 w 1508539"/>
              <a:gd name="connsiteY89" fmla="*/ 3637109 h 6858000"/>
              <a:gd name="connsiteX90" fmla="*/ 643257 w 1508539"/>
              <a:gd name="connsiteY90" fmla="*/ 3536883 h 6858000"/>
              <a:gd name="connsiteX91" fmla="*/ 650795 w 1508539"/>
              <a:gd name="connsiteY91" fmla="*/ 3435652 h 6858000"/>
              <a:gd name="connsiteX92" fmla="*/ 652466 w 1508539"/>
              <a:gd name="connsiteY92" fmla="*/ 3307769 h 6858000"/>
              <a:gd name="connsiteX93" fmla="*/ 670029 w 1508539"/>
              <a:gd name="connsiteY93" fmla="*/ 3250522 h 6858000"/>
              <a:gd name="connsiteX94" fmla="*/ 670454 w 1508539"/>
              <a:gd name="connsiteY94" fmla="*/ 3229163 h 6858000"/>
              <a:gd name="connsiteX95" fmla="*/ 672277 w 1508539"/>
              <a:gd name="connsiteY95" fmla="*/ 3217217 h 6858000"/>
              <a:gd name="connsiteX96" fmla="*/ 659112 w 1508539"/>
              <a:gd name="connsiteY96" fmla="*/ 3183755 h 6858000"/>
              <a:gd name="connsiteX97" fmla="*/ 659613 w 1508539"/>
              <a:gd name="connsiteY97" fmla="*/ 3178642 h 6858000"/>
              <a:gd name="connsiteX98" fmla="*/ 647213 w 1508539"/>
              <a:gd name="connsiteY98" fmla="*/ 3158586 h 6858000"/>
              <a:gd name="connsiteX99" fmla="*/ 632398 w 1508539"/>
              <a:gd name="connsiteY99" fmla="*/ 3129034 h 6858000"/>
              <a:gd name="connsiteX100" fmla="*/ 633063 w 1508539"/>
              <a:gd name="connsiteY100" fmla="*/ 3126682 h 6858000"/>
              <a:gd name="connsiteX101" fmla="*/ 623931 w 1508539"/>
              <a:gd name="connsiteY101" fmla="*/ 3114519 h 6858000"/>
              <a:gd name="connsiteX102" fmla="*/ 610540 w 1508539"/>
              <a:gd name="connsiteY102" fmla="*/ 3106272 h 6858000"/>
              <a:gd name="connsiteX103" fmla="*/ 583270 w 1508539"/>
              <a:gd name="connsiteY103" fmla="*/ 2958185 h 6858000"/>
              <a:gd name="connsiteX104" fmla="*/ 525884 w 1508539"/>
              <a:gd name="connsiteY104" fmla="*/ 2762989 h 6858000"/>
              <a:gd name="connsiteX105" fmla="*/ 474802 w 1508539"/>
              <a:gd name="connsiteY105" fmla="*/ 2554718 h 6858000"/>
              <a:gd name="connsiteX106" fmla="*/ 454896 w 1508539"/>
              <a:gd name="connsiteY106" fmla="*/ 2485734 h 6858000"/>
              <a:gd name="connsiteX107" fmla="*/ 445619 w 1508539"/>
              <a:gd name="connsiteY107" fmla="*/ 2447068 h 6858000"/>
              <a:gd name="connsiteX108" fmla="*/ 432580 w 1508539"/>
              <a:gd name="connsiteY108" fmla="*/ 2425819 h 6858000"/>
              <a:gd name="connsiteX109" fmla="*/ 438579 w 1508539"/>
              <a:gd name="connsiteY109" fmla="*/ 2402874 h 6858000"/>
              <a:gd name="connsiteX110" fmla="*/ 441191 w 1508539"/>
              <a:gd name="connsiteY110" fmla="*/ 2381443 h 6858000"/>
              <a:gd name="connsiteX111" fmla="*/ 417520 w 1508539"/>
              <a:gd name="connsiteY111" fmla="*/ 2261920 h 6858000"/>
              <a:gd name="connsiteX112" fmla="*/ 407407 w 1508539"/>
              <a:gd name="connsiteY112" fmla="*/ 2195378 h 6858000"/>
              <a:gd name="connsiteX113" fmla="*/ 391624 w 1508539"/>
              <a:gd name="connsiteY113" fmla="*/ 2155135 h 6858000"/>
              <a:gd name="connsiteX114" fmla="*/ 389082 w 1508539"/>
              <a:gd name="connsiteY114" fmla="*/ 2118008 h 6858000"/>
              <a:gd name="connsiteX115" fmla="*/ 390075 w 1508539"/>
              <a:gd name="connsiteY115" fmla="*/ 2050531 h 6858000"/>
              <a:gd name="connsiteX116" fmla="*/ 381881 w 1508539"/>
              <a:gd name="connsiteY116" fmla="*/ 1963269 h 6858000"/>
              <a:gd name="connsiteX117" fmla="*/ 363059 w 1508539"/>
              <a:gd name="connsiteY117" fmla="*/ 1906352 h 6858000"/>
              <a:gd name="connsiteX118" fmla="*/ 339616 w 1508539"/>
              <a:gd name="connsiteY118" fmla="*/ 1861531 h 6858000"/>
              <a:gd name="connsiteX119" fmla="*/ 293415 w 1508539"/>
              <a:gd name="connsiteY119" fmla="*/ 1732919 h 6858000"/>
              <a:gd name="connsiteX120" fmla="*/ 265726 w 1508539"/>
              <a:gd name="connsiteY120" fmla="*/ 1663540 h 6858000"/>
              <a:gd name="connsiteX121" fmla="*/ 264852 w 1508539"/>
              <a:gd name="connsiteY121" fmla="*/ 1615777 h 6858000"/>
              <a:gd name="connsiteX122" fmla="*/ 245647 w 1508539"/>
              <a:gd name="connsiteY122" fmla="*/ 1563678 h 6858000"/>
              <a:gd name="connsiteX123" fmla="*/ 258727 w 1508539"/>
              <a:gd name="connsiteY123" fmla="*/ 1519474 h 6858000"/>
              <a:gd name="connsiteX124" fmla="*/ 251469 w 1508539"/>
              <a:gd name="connsiteY124" fmla="*/ 1477995 h 6858000"/>
              <a:gd name="connsiteX125" fmla="*/ 237554 w 1508539"/>
              <a:gd name="connsiteY125" fmla="*/ 1373769 h 6858000"/>
              <a:gd name="connsiteX126" fmla="*/ 245861 w 1508539"/>
              <a:gd name="connsiteY126" fmla="*/ 1307086 h 6858000"/>
              <a:gd name="connsiteX127" fmla="*/ 247049 w 1508539"/>
              <a:gd name="connsiteY127" fmla="*/ 1189033 h 6858000"/>
              <a:gd name="connsiteX128" fmla="*/ 251734 w 1508539"/>
              <a:gd name="connsiteY128" fmla="*/ 1168288 h 6858000"/>
              <a:gd name="connsiteX129" fmla="*/ 244016 w 1508539"/>
              <a:gd name="connsiteY129" fmla="*/ 1142577 h 6858000"/>
              <a:gd name="connsiteX130" fmla="*/ 233322 w 1508539"/>
              <a:gd name="connsiteY130" fmla="*/ 1088484 h 6858000"/>
              <a:gd name="connsiteX131" fmla="*/ 222058 w 1508539"/>
              <a:gd name="connsiteY131" fmla="*/ 1016103 h 6858000"/>
              <a:gd name="connsiteX132" fmla="*/ 223514 w 1508539"/>
              <a:gd name="connsiteY132" fmla="*/ 932283 h 6858000"/>
              <a:gd name="connsiteX133" fmla="*/ 225750 w 1508539"/>
              <a:gd name="connsiteY133" fmla="*/ 915925 h 6858000"/>
              <a:gd name="connsiteX134" fmla="*/ 218379 w 1508539"/>
              <a:gd name="connsiteY134" fmla="*/ 896999 h 6858000"/>
              <a:gd name="connsiteX135" fmla="*/ 187787 w 1508539"/>
              <a:gd name="connsiteY135" fmla="*/ 821517 h 6858000"/>
              <a:gd name="connsiteX136" fmla="*/ 166737 w 1508539"/>
              <a:gd name="connsiteY136" fmla="*/ 751353 h 6858000"/>
              <a:gd name="connsiteX137" fmla="*/ 166295 w 1508539"/>
              <a:gd name="connsiteY137" fmla="*/ 721230 h 6858000"/>
              <a:gd name="connsiteX138" fmla="*/ 151966 w 1508539"/>
              <a:gd name="connsiteY138" fmla="*/ 681659 h 6858000"/>
              <a:gd name="connsiteX139" fmla="*/ 137385 w 1508539"/>
              <a:gd name="connsiteY139" fmla="*/ 635218 h 6858000"/>
              <a:gd name="connsiteX140" fmla="*/ 142396 w 1508539"/>
              <a:gd name="connsiteY140" fmla="*/ 613763 h 6858000"/>
              <a:gd name="connsiteX141" fmla="*/ 128338 w 1508539"/>
              <a:gd name="connsiteY141" fmla="*/ 598582 h 6858000"/>
              <a:gd name="connsiteX142" fmla="*/ 128019 w 1508539"/>
              <a:gd name="connsiteY142" fmla="*/ 576846 h 6858000"/>
              <a:gd name="connsiteX143" fmla="*/ 107645 w 1508539"/>
              <a:gd name="connsiteY143" fmla="*/ 530055 h 6858000"/>
              <a:gd name="connsiteX144" fmla="*/ 106893 w 1508539"/>
              <a:gd name="connsiteY144" fmla="*/ 465389 h 6858000"/>
              <a:gd name="connsiteX145" fmla="*/ 89816 w 1508539"/>
              <a:gd name="connsiteY145" fmla="*/ 424699 h 6858000"/>
              <a:gd name="connsiteX146" fmla="*/ 90191 w 1508539"/>
              <a:gd name="connsiteY146" fmla="*/ 404917 h 6858000"/>
              <a:gd name="connsiteX147" fmla="*/ 70148 w 1508539"/>
              <a:gd name="connsiteY147" fmla="*/ 367211 h 6858000"/>
              <a:gd name="connsiteX148" fmla="*/ 36452 w 1508539"/>
              <a:gd name="connsiteY148" fmla="*/ 268519 h 6858000"/>
              <a:gd name="connsiteX149" fmla="*/ 23935 w 1508539"/>
              <a:gd name="connsiteY149" fmla="*/ 160886 h 6858000"/>
              <a:gd name="connsiteX150" fmla="*/ 19312 w 1508539"/>
              <a:gd name="connsiteY150" fmla="*/ 47336 h 6858000"/>
              <a:gd name="connsiteX151" fmla="*/ 0 w 1508539"/>
              <a:gd name="connsiteY151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980 w 1508539"/>
              <a:gd name="connsiteY24" fmla="*/ 6410269 h 6858000"/>
              <a:gd name="connsiteX25" fmla="*/ 241880 w 1508539"/>
              <a:gd name="connsiteY25" fmla="*/ 6384857 h 6858000"/>
              <a:gd name="connsiteX26" fmla="*/ 243397 w 1508539"/>
              <a:gd name="connsiteY26" fmla="*/ 6372381 h 6858000"/>
              <a:gd name="connsiteX27" fmla="*/ 240591 w 1508539"/>
              <a:gd name="connsiteY27" fmla="*/ 6367510 h 6858000"/>
              <a:gd name="connsiteX28" fmla="*/ 244471 w 1508539"/>
              <a:gd name="connsiteY28" fmla="*/ 6349778 h 6858000"/>
              <a:gd name="connsiteX29" fmla="*/ 246136 w 1508539"/>
              <a:gd name="connsiteY29" fmla="*/ 6348250 h 6858000"/>
              <a:gd name="connsiteX30" fmla="*/ 262170 w 1508539"/>
              <a:gd name="connsiteY30" fmla="*/ 6281972 h 6858000"/>
              <a:gd name="connsiteX31" fmla="*/ 272933 w 1508539"/>
              <a:gd name="connsiteY31" fmla="*/ 6211940 h 6858000"/>
              <a:gd name="connsiteX32" fmla="*/ 314428 w 1508539"/>
              <a:gd name="connsiteY32" fmla="*/ 6113913 h 6858000"/>
              <a:gd name="connsiteX33" fmla="*/ 318721 w 1508539"/>
              <a:gd name="connsiteY33" fmla="*/ 6028119 h 6858000"/>
              <a:gd name="connsiteX34" fmla="*/ 345501 w 1508539"/>
              <a:gd name="connsiteY34" fmla="*/ 5934687 h 6858000"/>
              <a:gd name="connsiteX35" fmla="*/ 379513 w 1508539"/>
              <a:gd name="connsiteY35" fmla="*/ 5765594 h 6858000"/>
              <a:gd name="connsiteX36" fmla="*/ 411349 w 1508539"/>
              <a:gd name="connsiteY36" fmla="*/ 5693685 h 6858000"/>
              <a:gd name="connsiteX37" fmla="*/ 431404 w 1508539"/>
              <a:gd name="connsiteY37" fmla="*/ 5665173 h 6858000"/>
              <a:gd name="connsiteX38" fmla="*/ 465121 w 1508539"/>
              <a:gd name="connsiteY38" fmla="*/ 5563435 h 6858000"/>
              <a:gd name="connsiteX39" fmla="*/ 494626 w 1508539"/>
              <a:gd name="connsiteY39" fmla="*/ 5476393 h 6858000"/>
              <a:gd name="connsiteX40" fmla="*/ 525819 w 1508539"/>
              <a:gd name="connsiteY40" fmla="*/ 5396260 h 6858000"/>
              <a:gd name="connsiteX41" fmla="*/ 541800 w 1508539"/>
              <a:gd name="connsiteY41" fmla="*/ 5330009 h 6858000"/>
              <a:gd name="connsiteX42" fmla="*/ 575293 w 1508539"/>
              <a:gd name="connsiteY42" fmla="*/ 5273739 h 6858000"/>
              <a:gd name="connsiteX43" fmla="*/ 584892 w 1508539"/>
              <a:gd name="connsiteY43" fmla="*/ 5241779 h 6858000"/>
              <a:gd name="connsiteX44" fmla="*/ 596118 w 1508539"/>
              <a:gd name="connsiteY44" fmla="*/ 5225268 h 6858000"/>
              <a:gd name="connsiteX45" fmla="*/ 597138 w 1508539"/>
              <a:gd name="connsiteY45" fmla="*/ 5217684 h 6858000"/>
              <a:gd name="connsiteX46" fmla="*/ 604479 w 1508539"/>
              <a:gd name="connsiteY46" fmla="*/ 5193377 h 6858000"/>
              <a:gd name="connsiteX47" fmla="*/ 607782 w 1508539"/>
              <a:gd name="connsiteY47" fmla="*/ 5179288 h 6858000"/>
              <a:gd name="connsiteX48" fmla="*/ 608766 w 1508539"/>
              <a:gd name="connsiteY48" fmla="*/ 5173621 h 6858000"/>
              <a:gd name="connsiteX49" fmla="*/ 604400 w 1508539"/>
              <a:gd name="connsiteY49" fmla="*/ 5159961 h 6858000"/>
              <a:gd name="connsiteX50" fmla="*/ 611077 w 1508539"/>
              <a:gd name="connsiteY50" fmla="*/ 5144295 h 6858000"/>
              <a:gd name="connsiteX51" fmla="*/ 608010 w 1508539"/>
              <a:gd name="connsiteY51" fmla="*/ 5125185 h 6858000"/>
              <a:gd name="connsiteX52" fmla="*/ 614840 w 1508539"/>
              <a:gd name="connsiteY52" fmla="*/ 5121884 h 6858000"/>
              <a:gd name="connsiteX53" fmla="*/ 621876 w 1508539"/>
              <a:gd name="connsiteY53" fmla="*/ 5067850 h 6858000"/>
              <a:gd name="connsiteX54" fmla="*/ 624607 w 1508539"/>
              <a:gd name="connsiteY54" fmla="*/ 5060861 h 6858000"/>
              <a:gd name="connsiteX55" fmla="*/ 621311 w 1508539"/>
              <a:gd name="connsiteY55" fmla="*/ 5034192 h 6858000"/>
              <a:gd name="connsiteX56" fmla="*/ 622865 w 1508539"/>
              <a:gd name="connsiteY56" fmla="*/ 4993030 h 6858000"/>
              <a:gd name="connsiteX57" fmla="*/ 629774 w 1508539"/>
              <a:gd name="connsiteY57" fmla="*/ 4946844 h 6858000"/>
              <a:gd name="connsiteX58" fmla="*/ 625630 w 1508539"/>
              <a:gd name="connsiteY58" fmla="*/ 4932692 h 6858000"/>
              <a:gd name="connsiteX59" fmla="*/ 641033 w 1508539"/>
              <a:gd name="connsiteY59" fmla="*/ 4858827 h 6858000"/>
              <a:gd name="connsiteX60" fmla="*/ 646936 w 1508539"/>
              <a:gd name="connsiteY60" fmla="*/ 4821170 h 6858000"/>
              <a:gd name="connsiteX61" fmla="*/ 651669 w 1508539"/>
              <a:gd name="connsiteY61" fmla="*/ 4780965 h 6858000"/>
              <a:gd name="connsiteX62" fmla="*/ 652962 w 1508539"/>
              <a:gd name="connsiteY62" fmla="*/ 4750867 h 6858000"/>
              <a:gd name="connsiteX63" fmla="*/ 650769 w 1508539"/>
              <a:gd name="connsiteY63" fmla="*/ 4690749 h 6858000"/>
              <a:gd name="connsiteX64" fmla="*/ 646249 w 1508539"/>
              <a:gd name="connsiteY64" fmla="*/ 4584173 h 6858000"/>
              <a:gd name="connsiteX65" fmla="*/ 641332 w 1508539"/>
              <a:gd name="connsiteY65" fmla="*/ 4444346 h 6858000"/>
              <a:gd name="connsiteX66" fmla="*/ 637897 w 1508539"/>
              <a:gd name="connsiteY66" fmla="*/ 4375228 h 6858000"/>
              <a:gd name="connsiteX67" fmla="*/ 618550 w 1508539"/>
              <a:gd name="connsiteY67" fmla="*/ 4214165 h 6858000"/>
              <a:gd name="connsiteX68" fmla="*/ 622623 w 1508539"/>
              <a:gd name="connsiteY68" fmla="*/ 4090296 h 6858000"/>
              <a:gd name="connsiteX69" fmla="*/ 607879 w 1508539"/>
              <a:gd name="connsiteY69" fmla="*/ 4033999 h 6858000"/>
              <a:gd name="connsiteX70" fmla="*/ 609028 w 1508539"/>
              <a:gd name="connsiteY70" fmla="*/ 4031933 h 6858000"/>
              <a:gd name="connsiteX71" fmla="*/ 607604 w 1508539"/>
              <a:gd name="connsiteY71" fmla="*/ 4013953 h 6858000"/>
              <a:gd name="connsiteX72" fmla="*/ 593899 w 1508539"/>
              <a:gd name="connsiteY72" fmla="*/ 3974753 h 6858000"/>
              <a:gd name="connsiteX73" fmla="*/ 595497 w 1508539"/>
              <a:gd name="connsiteY73" fmla="*/ 3969950 h 6858000"/>
              <a:gd name="connsiteX74" fmla="*/ 588919 w 1508539"/>
              <a:gd name="connsiteY74" fmla="*/ 3933779 h 6858000"/>
              <a:gd name="connsiteX75" fmla="*/ 590250 w 1508539"/>
              <a:gd name="connsiteY75" fmla="*/ 3933093 h 6858000"/>
              <a:gd name="connsiteX76" fmla="*/ 594604 w 1508539"/>
              <a:gd name="connsiteY76" fmla="*/ 3922082 h 6858000"/>
              <a:gd name="connsiteX77" fmla="*/ 599682 w 1508539"/>
              <a:gd name="connsiteY77" fmla="*/ 3901461 h 6858000"/>
              <a:gd name="connsiteX78" fmla="*/ 622276 w 1508539"/>
              <a:gd name="connsiteY78" fmla="*/ 3813873 h 6858000"/>
              <a:gd name="connsiteX79" fmla="*/ 621701 w 1508539"/>
              <a:gd name="connsiteY79" fmla="*/ 3806161 h 6858000"/>
              <a:gd name="connsiteX80" fmla="*/ 622008 w 1508539"/>
              <a:gd name="connsiteY80" fmla="*/ 3805957 h 6858000"/>
              <a:gd name="connsiteX81" fmla="*/ 622035 w 1508539"/>
              <a:gd name="connsiteY81" fmla="*/ 3797724 h 6858000"/>
              <a:gd name="connsiteX82" fmla="*/ 620650 w 1508539"/>
              <a:gd name="connsiteY82" fmla="*/ 3792098 h 6858000"/>
              <a:gd name="connsiteX83" fmla="*/ 619534 w 1508539"/>
              <a:gd name="connsiteY83" fmla="*/ 3777135 h 6858000"/>
              <a:gd name="connsiteX84" fmla="*/ 621267 w 1508539"/>
              <a:gd name="connsiteY84" fmla="*/ 3771656 h 6858000"/>
              <a:gd name="connsiteX85" fmla="*/ 625010 w 1508539"/>
              <a:gd name="connsiteY85" fmla="*/ 3769007 h 6858000"/>
              <a:gd name="connsiteX86" fmla="*/ 624476 w 1508539"/>
              <a:gd name="connsiteY86" fmla="*/ 3767709 h 6858000"/>
              <a:gd name="connsiteX87" fmla="*/ 633172 w 1508539"/>
              <a:gd name="connsiteY87" fmla="*/ 3738082 h 6858000"/>
              <a:gd name="connsiteX88" fmla="*/ 640518 w 1508539"/>
              <a:gd name="connsiteY88" fmla="*/ 3673397 h 6858000"/>
              <a:gd name="connsiteX89" fmla="*/ 639814 w 1508539"/>
              <a:gd name="connsiteY89" fmla="*/ 3637109 h 6858000"/>
              <a:gd name="connsiteX90" fmla="*/ 643257 w 1508539"/>
              <a:gd name="connsiteY90" fmla="*/ 3536883 h 6858000"/>
              <a:gd name="connsiteX91" fmla="*/ 650795 w 1508539"/>
              <a:gd name="connsiteY91" fmla="*/ 3435652 h 6858000"/>
              <a:gd name="connsiteX92" fmla="*/ 652466 w 1508539"/>
              <a:gd name="connsiteY92" fmla="*/ 3307769 h 6858000"/>
              <a:gd name="connsiteX93" fmla="*/ 670029 w 1508539"/>
              <a:gd name="connsiteY93" fmla="*/ 3250522 h 6858000"/>
              <a:gd name="connsiteX94" fmla="*/ 670454 w 1508539"/>
              <a:gd name="connsiteY94" fmla="*/ 3229163 h 6858000"/>
              <a:gd name="connsiteX95" fmla="*/ 672277 w 1508539"/>
              <a:gd name="connsiteY95" fmla="*/ 3217217 h 6858000"/>
              <a:gd name="connsiteX96" fmla="*/ 659112 w 1508539"/>
              <a:gd name="connsiteY96" fmla="*/ 3183755 h 6858000"/>
              <a:gd name="connsiteX97" fmla="*/ 659613 w 1508539"/>
              <a:gd name="connsiteY97" fmla="*/ 3178642 h 6858000"/>
              <a:gd name="connsiteX98" fmla="*/ 647213 w 1508539"/>
              <a:gd name="connsiteY98" fmla="*/ 3158586 h 6858000"/>
              <a:gd name="connsiteX99" fmla="*/ 632398 w 1508539"/>
              <a:gd name="connsiteY99" fmla="*/ 3129034 h 6858000"/>
              <a:gd name="connsiteX100" fmla="*/ 633063 w 1508539"/>
              <a:gd name="connsiteY100" fmla="*/ 3126682 h 6858000"/>
              <a:gd name="connsiteX101" fmla="*/ 623931 w 1508539"/>
              <a:gd name="connsiteY101" fmla="*/ 3114519 h 6858000"/>
              <a:gd name="connsiteX102" fmla="*/ 610540 w 1508539"/>
              <a:gd name="connsiteY102" fmla="*/ 3106272 h 6858000"/>
              <a:gd name="connsiteX103" fmla="*/ 583270 w 1508539"/>
              <a:gd name="connsiteY103" fmla="*/ 2958185 h 6858000"/>
              <a:gd name="connsiteX104" fmla="*/ 525884 w 1508539"/>
              <a:gd name="connsiteY104" fmla="*/ 2762989 h 6858000"/>
              <a:gd name="connsiteX105" fmla="*/ 474802 w 1508539"/>
              <a:gd name="connsiteY105" fmla="*/ 2554718 h 6858000"/>
              <a:gd name="connsiteX106" fmla="*/ 454896 w 1508539"/>
              <a:gd name="connsiteY106" fmla="*/ 2485734 h 6858000"/>
              <a:gd name="connsiteX107" fmla="*/ 445619 w 1508539"/>
              <a:gd name="connsiteY107" fmla="*/ 2447068 h 6858000"/>
              <a:gd name="connsiteX108" fmla="*/ 432580 w 1508539"/>
              <a:gd name="connsiteY108" fmla="*/ 2425819 h 6858000"/>
              <a:gd name="connsiteX109" fmla="*/ 438579 w 1508539"/>
              <a:gd name="connsiteY109" fmla="*/ 2402874 h 6858000"/>
              <a:gd name="connsiteX110" fmla="*/ 441191 w 1508539"/>
              <a:gd name="connsiteY110" fmla="*/ 2381443 h 6858000"/>
              <a:gd name="connsiteX111" fmla="*/ 417520 w 1508539"/>
              <a:gd name="connsiteY111" fmla="*/ 2261920 h 6858000"/>
              <a:gd name="connsiteX112" fmla="*/ 407407 w 1508539"/>
              <a:gd name="connsiteY112" fmla="*/ 2195378 h 6858000"/>
              <a:gd name="connsiteX113" fmla="*/ 391624 w 1508539"/>
              <a:gd name="connsiteY113" fmla="*/ 2155135 h 6858000"/>
              <a:gd name="connsiteX114" fmla="*/ 389082 w 1508539"/>
              <a:gd name="connsiteY114" fmla="*/ 2118008 h 6858000"/>
              <a:gd name="connsiteX115" fmla="*/ 390075 w 1508539"/>
              <a:gd name="connsiteY115" fmla="*/ 2050531 h 6858000"/>
              <a:gd name="connsiteX116" fmla="*/ 381881 w 1508539"/>
              <a:gd name="connsiteY116" fmla="*/ 1963269 h 6858000"/>
              <a:gd name="connsiteX117" fmla="*/ 363059 w 1508539"/>
              <a:gd name="connsiteY117" fmla="*/ 1906352 h 6858000"/>
              <a:gd name="connsiteX118" fmla="*/ 339616 w 1508539"/>
              <a:gd name="connsiteY118" fmla="*/ 1861531 h 6858000"/>
              <a:gd name="connsiteX119" fmla="*/ 293415 w 1508539"/>
              <a:gd name="connsiteY119" fmla="*/ 1732919 h 6858000"/>
              <a:gd name="connsiteX120" fmla="*/ 265726 w 1508539"/>
              <a:gd name="connsiteY120" fmla="*/ 1663540 h 6858000"/>
              <a:gd name="connsiteX121" fmla="*/ 264852 w 1508539"/>
              <a:gd name="connsiteY121" fmla="*/ 1615777 h 6858000"/>
              <a:gd name="connsiteX122" fmla="*/ 245647 w 1508539"/>
              <a:gd name="connsiteY122" fmla="*/ 1563678 h 6858000"/>
              <a:gd name="connsiteX123" fmla="*/ 258727 w 1508539"/>
              <a:gd name="connsiteY123" fmla="*/ 1519474 h 6858000"/>
              <a:gd name="connsiteX124" fmla="*/ 251469 w 1508539"/>
              <a:gd name="connsiteY124" fmla="*/ 1477995 h 6858000"/>
              <a:gd name="connsiteX125" fmla="*/ 237554 w 1508539"/>
              <a:gd name="connsiteY125" fmla="*/ 1373769 h 6858000"/>
              <a:gd name="connsiteX126" fmla="*/ 245861 w 1508539"/>
              <a:gd name="connsiteY126" fmla="*/ 1307086 h 6858000"/>
              <a:gd name="connsiteX127" fmla="*/ 247049 w 1508539"/>
              <a:gd name="connsiteY127" fmla="*/ 1189033 h 6858000"/>
              <a:gd name="connsiteX128" fmla="*/ 251734 w 1508539"/>
              <a:gd name="connsiteY128" fmla="*/ 1168288 h 6858000"/>
              <a:gd name="connsiteX129" fmla="*/ 244016 w 1508539"/>
              <a:gd name="connsiteY129" fmla="*/ 1142577 h 6858000"/>
              <a:gd name="connsiteX130" fmla="*/ 233322 w 1508539"/>
              <a:gd name="connsiteY130" fmla="*/ 1088484 h 6858000"/>
              <a:gd name="connsiteX131" fmla="*/ 222058 w 1508539"/>
              <a:gd name="connsiteY131" fmla="*/ 1016103 h 6858000"/>
              <a:gd name="connsiteX132" fmla="*/ 223514 w 1508539"/>
              <a:gd name="connsiteY132" fmla="*/ 932283 h 6858000"/>
              <a:gd name="connsiteX133" fmla="*/ 225750 w 1508539"/>
              <a:gd name="connsiteY133" fmla="*/ 915925 h 6858000"/>
              <a:gd name="connsiteX134" fmla="*/ 218379 w 1508539"/>
              <a:gd name="connsiteY134" fmla="*/ 896999 h 6858000"/>
              <a:gd name="connsiteX135" fmla="*/ 187787 w 1508539"/>
              <a:gd name="connsiteY135" fmla="*/ 821517 h 6858000"/>
              <a:gd name="connsiteX136" fmla="*/ 166737 w 1508539"/>
              <a:gd name="connsiteY136" fmla="*/ 751353 h 6858000"/>
              <a:gd name="connsiteX137" fmla="*/ 166295 w 1508539"/>
              <a:gd name="connsiteY137" fmla="*/ 721230 h 6858000"/>
              <a:gd name="connsiteX138" fmla="*/ 151966 w 1508539"/>
              <a:gd name="connsiteY138" fmla="*/ 681659 h 6858000"/>
              <a:gd name="connsiteX139" fmla="*/ 137385 w 1508539"/>
              <a:gd name="connsiteY139" fmla="*/ 635218 h 6858000"/>
              <a:gd name="connsiteX140" fmla="*/ 142396 w 1508539"/>
              <a:gd name="connsiteY140" fmla="*/ 613763 h 6858000"/>
              <a:gd name="connsiteX141" fmla="*/ 128338 w 1508539"/>
              <a:gd name="connsiteY141" fmla="*/ 598582 h 6858000"/>
              <a:gd name="connsiteX142" fmla="*/ 128019 w 1508539"/>
              <a:gd name="connsiteY142" fmla="*/ 576846 h 6858000"/>
              <a:gd name="connsiteX143" fmla="*/ 107645 w 1508539"/>
              <a:gd name="connsiteY143" fmla="*/ 530055 h 6858000"/>
              <a:gd name="connsiteX144" fmla="*/ 106893 w 1508539"/>
              <a:gd name="connsiteY144" fmla="*/ 465389 h 6858000"/>
              <a:gd name="connsiteX145" fmla="*/ 89816 w 1508539"/>
              <a:gd name="connsiteY145" fmla="*/ 424699 h 6858000"/>
              <a:gd name="connsiteX146" fmla="*/ 90191 w 1508539"/>
              <a:gd name="connsiteY146" fmla="*/ 404917 h 6858000"/>
              <a:gd name="connsiteX147" fmla="*/ 70148 w 1508539"/>
              <a:gd name="connsiteY147" fmla="*/ 367211 h 6858000"/>
              <a:gd name="connsiteX148" fmla="*/ 36452 w 1508539"/>
              <a:gd name="connsiteY148" fmla="*/ 268519 h 6858000"/>
              <a:gd name="connsiteX149" fmla="*/ 23935 w 1508539"/>
              <a:gd name="connsiteY149" fmla="*/ 160886 h 6858000"/>
              <a:gd name="connsiteX150" fmla="*/ 19312 w 1508539"/>
              <a:gd name="connsiteY150" fmla="*/ 47336 h 6858000"/>
              <a:gd name="connsiteX151" fmla="*/ 0 w 1508539"/>
              <a:gd name="connsiteY151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880 w 1508539"/>
              <a:gd name="connsiteY24" fmla="*/ 6384857 h 6858000"/>
              <a:gd name="connsiteX25" fmla="*/ 243397 w 1508539"/>
              <a:gd name="connsiteY25" fmla="*/ 6372381 h 6858000"/>
              <a:gd name="connsiteX26" fmla="*/ 240591 w 1508539"/>
              <a:gd name="connsiteY26" fmla="*/ 6367510 h 6858000"/>
              <a:gd name="connsiteX27" fmla="*/ 244471 w 1508539"/>
              <a:gd name="connsiteY27" fmla="*/ 6349778 h 6858000"/>
              <a:gd name="connsiteX28" fmla="*/ 246136 w 1508539"/>
              <a:gd name="connsiteY28" fmla="*/ 6348250 h 6858000"/>
              <a:gd name="connsiteX29" fmla="*/ 262170 w 1508539"/>
              <a:gd name="connsiteY29" fmla="*/ 6281972 h 6858000"/>
              <a:gd name="connsiteX30" fmla="*/ 272933 w 1508539"/>
              <a:gd name="connsiteY30" fmla="*/ 6211940 h 6858000"/>
              <a:gd name="connsiteX31" fmla="*/ 314428 w 1508539"/>
              <a:gd name="connsiteY31" fmla="*/ 6113913 h 6858000"/>
              <a:gd name="connsiteX32" fmla="*/ 318721 w 1508539"/>
              <a:gd name="connsiteY32" fmla="*/ 6028119 h 6858000"/>
              <a:gd name="connsiteX33" fmla="*/ 345501 w 1508539"/>
              <a:gd name="connsiteY33" fmla="*/ 5934687 h 6858000"/>
              <a:gd name="connsiteX34" fmla="*/ 379513 w 1508539"/>
              <a:gd name="connsiteY34" fmla="*/ 5765594 h 6858000"/>
              <a:gd name="connsiteX35" fmla="*/ 411349 w 1508539"/>
              <a:gd name="connsiteY35" fmla="*/ 5693685 h 6858000"/>
              <a:gd name="connsiteX36" fmla="*/ 431404 w 1508539"/>
              <a:gd name="connsiteY36" fmla="*/ 5665173 h 6858000"/>
              <a:gd name="connsiteX37" fmla="*/ 465121 w 1508539"/>
              <a:gd name="connsiteY37" fmla="*/ 5563435 h 6858000"/>
              <a:gd name="connsiteX38" fmla="*/ 494626 w 1508539"/>
              <a:gd name="connsiteY38" fmla="*/ 5476393 h 6858000"/>
              <a:gd name="connsiteX39" fmla="*/ 525819 w 1508539"/>
              <a:gd name="connsiteY39" fmla="*/ 5396260 h 6858000"/>
              <a:gd name="connsiteX40" fmla="*/ 541800 w 1508539"/>
              <a:gd name="connsiteY40" fmla="*/ 5330009 h 6858000"/>
              <a:gd name="connsiteX41" fmla="*/ 575293 w 1508539"/>
              <a:gd name="connsiteY41" fmla="*/ 5273739 h 6858000"/>
              <a:gd name="connsiteX42" fmla="*/ 584892 w 1508539"/>
              <a:gd name="connsiteY42" fmla="*/ 5241779 h 6858000"/>
              <a:gd name="connsiteX43" fmla="*/ 596118 w 1508539"/>
              <a:gd name="connsiteY43" fmla="*/ 5225268 h 6858000"/>
              <a:gd name="connsiteX44" fmla="*/ 597138 w 1508539"/>
              <a:gd name="connsiteY44" fmla="*/ 5217684 h 6858000"/>
              <a:gd name="connsiteX45" fmla="*/ 604479 w 1508539"/>
              <a:gd name="connsiteY45" fmla="*/ 5193377 h 6858000"/>
              <a:gd name="connsiteX46" fmla="*/ 607782 w 1508539"/>
              <a:gd name="connsiteY46" fmla="*/ 5179288 h 6858000"/>
              <a:gd name="connsiteX47" fmla="*/ 608766 w 1508539"/>
              <a:gd name="connsiteY47" fmla="*/ 5173621 h 6858000"/>
              <a:gd name="connsiteX48" fmla="*/ 604400 w 1508539"/>
              <a:gd name="connsiteY48" fmla="*/ 5159961 h 6858000"/>
              <a:gd name="connsiteX49" fmla="*/ 611077 w 1508539"/>
              <a:gd name="connsiteY49" fmla="*/ 5144295 h 6858000"/>
              <a:gd name="connsiteX50" fmla="*/ 608010 w 1508539"/>
              <a:gd name="connsiteY50" fmla="*/ 5125185 h 6858000"/>
              <a:gd name="connsiteX51" fmla="*/ 614840 w 1508539"/>
              <a:gd name="connsiteY51" fmla="*/ 5121884 h 6858000"/>
              <a:gd name="connsiteX52" fmla="*/ 621876 w 1508539"/>
              <a:gd name="connsiteY52" fmla="*/ 5067850 h 6858000"/>
              <a:gd name="connsiteX53" fmla="*/ 624607 w 1508539"/>
              <a:gd name="connsiteY53" fmla="*/ 5060861 h 6858000"/>
              <a:gd name="connsiteX54" fmla="*/ 621311 w 1508539"/>
              <a:gd name="connsiteY54" fmla="*/ 5034192 h 6858000"/>
              <a:gd name="connsiteX55" fmla="*/ 622865 w 1508539"/>
              <a:gd name="connsiteY55" fmla="*/ 4993030 h 6858000"/>
              <a:gd name="connsiteX56" fmla="*/ 629774 w 1508539"/>
              <a:gd name="connsiteY56" fmla="*/ 4946844 h 6858000"/>
              <a:gd name="connsiteX57" fmla="*/ 625630 w 1508539"/>
              <a:gd name="connsiteY57" fmla="*/ 4932692 h 6858000"/>
              <a:gd name="connsiteX58" fmla="*/ 641033 w 1508539"/>
              <a:gd name="connsiteY58" fmla="*/ 4858827 h 6858000"/>
              <a:gd name="connsiteX59" fmla="*/ 646936 w 1508539"/>
              <a:gd name="connsiteY59" fmla="*/ 4821170 h 6858000"/>
              <a:gd name="connsiteX60" fmla="*/ 651669 w 1508539"/>
              <a:gd name="connsiteY60" fmla="*/ 4780965 h 6858000"/>
              <a:gd name="connsiteX61" fmla="*/ 652962 w 1508539"/>
              <a:gd name="connsiteY61" fmla="*/ 4750867 h 6858000"/>
              <a:gd name="connsiteX62" fmla="*/ 650769 w 1508539"/>
              <a:gd name="connsiteY62" fmla="*/ 4690749 h 6858000"/>
              <a:gd name="connsiteX63" fmla="*/ 646249 w 1508539"/>
              <a:gd name="connsiteY63" fmla="*/ 4584173 h 6858000"/>
              <a:gd name="connsiteX64" fmla="*/ 641332 w 1508539"/>
              <a:gd name="connsiteY64" fmla="*/ 4444346 h 6858000"/>
              <a:gd name="connsiteX65" fmla="*/ 637897 w 1508539"/>
              <a:gd name="connsiteY65" fmla="*/ 4375228 h 6858000"/>
              <a:gd name="connsiteX66" fmla="*/ 618550 w 1508539"/>
              <a:gd name="connsiteY66" fmla="*/ 4214165 h 6858000"/>
              <a:gd name="connsiteX67" fmla="*/ 622623 w 1508539"/>
              <a:gd name="connsiteY67" fmla="*/ 4090296 h 6858000"/>
              <a:gd name="connsiteX68" fmla="*/ 607879 w 1508539"/>
              <a:gd name="connsiteY68" fmla="*/ 4033999 h 6858000"/>
              <a:gd name="connsiteX69" fmla="*/ 609028 w 1508539"/>
              <a:gd name="connsiteY69" fmla="*/ 4031933 h 6858000"/>
              <a:gd name="connsiteX70" fmla="*/ 607604 w 1508539"/>
              <a:gd name="connsiteY70" fmla="*/ 4013953 h 6858000"/>
              <a:gd name="connsiteX71" fmla="*/ 593899 w 1508539"/>
              <a:gd name="connsiteY71" fmla="*/ 3974753 h 6858000"/>
              <a:gd name="connsiteX72" fmla="*/ 595497 w 1508539"/>
              <a:gd name="connsiteY72" fmla="*/ 3969950 h 6858000"/>
              <a:gd name="connsiteX73" fmla="*/ 588919 w 1508539"/>
              <a:gd name="connsiteY73" fmla="*/ 3933779 h 6858000"/>
              <a:gd name="connsiteX74" fmla="*/ 590250 w 1508539"/>
              <a:gd name="connsiteY74" fmla="*/ 3933093 h 6858000"/>
              <a:gd name="connsiteX75" fmla="*/ 594604 w 1508539"/>
              <a:gd name="connsiteY75" fmla="*/ 3922082 h 6858000"/>
              <a:gd name="connsiteX76" fmla="*/ 599682 w 1508539"/>
              <a:gd name="connsiteY76" fmla="*/ 3901461 h 6858000"/>
              <a:gd name="connsiteX77" fmla="*/ 622276 w 1508539"/>
              <a:gd name="connsiteY77" fmla="*/ 3813873 h 6858000"/>
              <a:gd name="connsiteX78" fmla="*/ 621701 w 1508539"/>
              <a:gd name="connsiteY78" fmla="*/ 3806161 h 6858000"/>
              <a:gd name="connsiteX79" fmla="*/ 622008 w 1508539"/>
              <a:gd name="connsiteY79" fmla="*/ 3805957 h 6858000"/>
              <a:gd name="connsiteX80" fmla="*/ 622035 w 1508539"/>
              <a:gd name="connsiteY80" fmla="*/ 3797724 h 6858000"/>
              <a:gd name="connsiteX81" fmla="*/ 620650 w 1508539"/>
              <a:gd name="connsiteY81" fmla="*/ 3792098 h 6858000"/>
              <a:gd name="connsiteX82" fmla="*/ 619534 w 1508539"/>
              <a:gd name="connsiteY82" fmla="*/ 3777135 h 6858000"/>
              <a:gd name="connsiteX83" fmla="*/ 621267 w 1508539"/>
              <a:gd name="connsiteY83" fmla="*/ 3771656 h 6858000"/>
              <a:gd name="connsiteX84" fmla="*/ 625010 w 1508539"/>
              <a:gd name="connsiteY84" fmla="*/ 3769007 h 6858000"/>
              <a:gd name="connsiteX85" fmla="*/ 624476 w 1508539"/>
              <a:gd name="connsiteY85" fmla="*/ 3767709 h 6858000"/>
              <a:gd name="connsiteX86" fmla="*/ 633172 w 1508539"/>
              <a:gd name="connsiteY86" fmla="*/ 3738082 h 6858000"/>
              <a:gd name="connsiteX87" fmla="*/ 640518 w 1508539"/>
              <a:gd name="connsiteY87" fmla="*/ 3673397 h 6858000"/>
              <a:gd name="connsiteX88" fmla="*/ 639814 w 1508539"/>
              <a:gd name="connsiteY88" fmla="*/ 3637109 h 6858000"/>
              <a:gd name="connsiteX89" fmla="*/ 643257 w 1508539"/>
              <a:gd name="connsiteY89" fmla="*/ 3536883 h 6858000"/>
              <a:gd name="connsiteX90" fmla="*/ 650795 w 1508539"/>
              <a:gd name="connsiteY90" fmla="*/ 3435652 h 6858000"/>
              <a:gd name="connsiteX91" fmla="*/ 652466 w 1508539"/>
              <a:gd name="connsiteY91" fmla="*/ 3307769 h 6858000"/>
              <a:gd name="connsiteX92" fmla="*/ 670029 w 1508539"/>
              <a:gd name="connsiteY92" fmla="*/ 3250522 h 6858000"/>
              <a:gd name="connsiteX93" fmla="*/ 670454 w 1508539"/>
              <a:gd name="connsiteY93" fmla="*/ 3229163 h 6858000"/>
              <a:gd name="connsiteX94" fmla="*/ 672277 w 1508539"/>
              <a:gd name="connsiteY94" fmla="*/ 3217217 h 6858000"/>
              <a:gd name="connsiteX95" fmla="*/ 659112 w 1508539"/>
              <a:gd name="connsiteY95" fmla="*/ 3183755 h 6858000"/>
              <a:gd name="connsiteX96" fmla="*/ 659613 w 1508539"/>
              <a:gd name="connsiteY96" fmla="*/ 3178642 h 6858000"/>
              <a:gd name="connsiteX97" fmla="*/ 647213 w 1508539"/>
              <a:gd name="connsiteY97" fmla="*/ 3158586 h 6858000"/>
              <a:gd name="connsiteX98" fmla="*/ 632398 w 1508539"/>
              <a:gd name="connsiteY98" fmla="*/ 3129034 h 6858000"/>
              <a:gd name="connsiteX99" fmla="*/ 633063 w 1508539"/>
              <a:gd name="connsiteY99" fmla="*/ 3126682 h 6858000"/>
              <a:gd name="connsiteX100" fmla="*/ 623931 w 1508539"/>
              <a:gd name="connsiteY100" fmla="*/ 3114519 h 6858000"/>
              <a:gd name="connsiteX101" fmla="*/ 610540 w 1508539"/>
              <a:gd name="connsiteY101" fmla="*/ 3106272 h 6858000"/>
              <a:gd name="connsiteX102" fmla="*/ 583270 w 1508539"/>
              <a:gd name="connsiteY102" fmla="*/ 2958185 h 6858000"/>
              <a:gd name="connsiteX103" fmla="*/ 525884 w 1508539"/>
              <a:gd name="connsiteY103" fmla="*/ 2762989 h 6858000"/>
              <a:gd name="connsiteX104" fmla="*/ 474802 w 1508539"/>
              <a:gd name="connsiteY104" fmla="*/ 2554718 h 6858000"/>
              <a:gd name="connsiteX105" fmla="*/ 454896 w 1508539"/>
              <a:gd name="connsiteY105" fmla="*/ 2485734 h 6858000"/>
              <a:gd name="connsiteX106" fmla="*/ 445619 w 1508539"/>
              <a:gd name="connsiteY106" fmla="*/ 2447068 h 6858000"/>
              <a:gd name="connsiteX107" fmla="*/ 432580 w 1508539"/>
              <a:gd name="connsiteY107" fmla="*/ 2425819 h 6858000"/>
              <a:gd name="connsiteX108" fmla="*/ 438579 w 1508539"/>
              <a:gd name="connsiteY108" fmla="*/ 2402874 h 6858000"/>
              <a:gd name="connsiteX109" fmla="*/ 441191 w 1508539"/>
              <a:gd name="connsiteY109" fmla="*/ 2381443 h 6858000"/>
              <a:gd name="connsiteX110" fmla="*/ 417520 w 1508539"/>
              <a:gd name="connsiteY110" fmla="*/ 2261920 h 6858000"/>
              <a:gd name="connsiteX111" fmla="*/ 407407 w 1508539"/>
              <a:gd name="connsiteY111" fmla="*/ 2195378 h 6858000"/>
              <a:gd name="connsiteX112" fmla="*/ 391624 w 1508539"/>
              <a:gd name="connsiteY112" fmla="*/ 2155135 h 6858000"/>
              <a:gd name="connsiteX113" fmla="*/ 389082 w 1508539"/>
              <a:gd name="connsiteY113" fmla="*/ 2118008 h 6858000"/>
              <a:gd name="connsiteX114" fmla="*/ 390075 w 1508539"/>
              <a:gd name="connsiteY114" fmla="*/ 2050531 h 6858000"/>
              <a:gd name="connsiteX115" fmla="*/ 381881 w 1508539"/>
              <a:gd name="connsiteY115" fmla="*/ 1963269 h 6858000"/>
              <a:gd name="connsiteX116" fmla="*/ 363059 w 1508539"/>
              <a:gd name="connsiteY116" fmla="*/ 1906352 h 6858000"/>
              <a:gd name="connsiteX117" fmla="*/ 339616 w 1508539"/>
              <a:gd name="connsiteY117" fmla="*/ 1861531 h 6858000"/>
              <a:gd name="connsiteX118" fmla="*/ 293415 w 1508539"/>
              <a:gd name="connsiteY118" fmla="*/ 1732919 h 6858000"/>
              <a:gd name="connsiteX119" fmla="*/ 265726 w 1508539"/>
              <a:gd name="connsiteY119" fmla="*/ 1663540 h 6858000"/>
              <a:gd name="connsiteX120" fmla="*/ 264852 w 1508539"/>
              <a:gd name="connsiteY120" fmla="*/ 1615777 h 6858000"/>
              <a:gd name="connsiteX121" fmla="*/ 245647 w 1508539"/>
              <a:gd name="connsiteY121" fmla="*/ 1563678 h 6858000"/>
              <a:gd name="connsiteX122" fmla="*/ 258727 w 1508539"/>
              <a:gd name="connsiteY122" fmla="*/ 1519474 h 6858000"/>
              <a:gd name="connsiteX123" fmla="*/ 251469 w 1508539"/>
              <a:gd name="connsiteY123" fmla="*/ 1477995 h 6858000"/>
              <a:gd name="connsiteX124" fmla="*/ 237554 w 1508539"/>
              <a:gd name="connsiteY124" fmla="*/ 1373769 h 6858000"/>
              <a:gd name="connsiteX125" fmla="*/ 245861 w 1508539"/>
              <a:gd name="connsiteY125" fmla="*/ 1307086 h 6858000"/>
              <a:gd name="connsiteX126" fmla="*/ 247049 w 1508539"/>
              <a:gd name="connsiteY126" fmla="*/ 1189033 h 6858000"/>
              <a:gd name="connsiteX127" fmla="*/ 251734 w 1508539"/>
              <a:gd name="connsiteY127" fmla="*/ 1168288 h 6858000"/>
              <a:gd name="connsiteX128" fmla="*/ 244016 w 1508539"/>
              <a:gd name="connsiteY128" fmla="*/ 1142577 h 6858000"/>
              <a:gd name="connsiteX129" fmla="*/ 233322 w 1508539"/>
              <a:gd name="connsiteY129" fmla="*/ 1088484 h 6858000"/>
              <a:gd name="connsiteX130" fmla="*/ 222058 w 1508539"/>
              <a:gd name="connsiteY130" fmla="*/ 1016103 h 6858000"/>
              <a:gd name="connsiteX131" fmla="*/ 223514 w 1508539"/>
              <a:gd name="connsiteY131" fmla="*/ 932283 h 6858000"/>
              <a:gd name="connsiteX132" fmla="*/ 225750 w 1508539"/>
              <a:gd name="connsiteY132" fmla="*/ 915925 h 6858000"/>
              <a:gd name="connsiteX133" fmla="*/ 218379 w 1508539"/>
              <a:gd name="connsiteY133" fmla="*/ 896999 h 6858000"/>
              <a:gd name="connsiteX134" fmla="*/ 187787 w 1508539"/>
              <a:gd name="connsiteY134" fmla="*/ 821517 h 6858000"/>
              <a:gd name="connsiteX135" fmla="*/ 166737 w 1508539"/>
              <a:gd name="connsiteY135" fmla="*/ 751353 h 6858000"/>
              <a:gd name="connsiteX136" fmla="*/ 166295 w 1508539"/>
              <a:gd name="connsiteY136" fmla="*/ 721230 h 6858000"/>
              <a:gd name="connsiteX137" fmla="*/ 151966 w 1508539"/>
              <a:gd name="connsiteY137" fmla="*/ 681659 h 6858000"/>
              <a:gd name="connsiteX138" fmla="*/ 137385 w 1508539"/>
              <a:gd name="connsiteY138" fmla="*/ 635218 h 6858000"/>
              <a:gd name="connsiteX139" fmla="*/ 142396 w 1508539"/>
              <a:gd name="connsiteY139" fmla="*/ 613763 h 6858000"/>
              <a:gd name="connsiteX140" fmla="*/ 128338 w 1508539"/>
              <a:gd name="connsiteY140" fmla="*/ 598582 h 6858000"/>
              <a:gd name="connsiteX141" fmla="*/ 128019 w 1508539"/>
              <a:gd name="connsiteY141" fmla="*/ 576846 h 6858000"/>
              <a:gd name="connsiteX142" fmla="*/ 107645 w 1508539"/>
              <a:gd name="connsiteY142" fmla="*/ 530055 h 6858000"/>
              <a:gd name="connsiteX143" fmla="*/ 106893 w 1508539"/>
              <a:gd name="connsiteY143" fmla="*/ 465389 h 6858000"/>
              <a:gd name="connsiteX144" fmla="*/ 89816 w 1508539"/>
              <a:gd name="connsiteY144" fmla="*/ 424699 h 6858000"/>
              <a:gd name="connsiteX145" fmla="*/ 90191 w 1508539"/>
              <a:gd name="connsiteY145" fmla="*/ 404917 h 6858000"/>
              <a:gd name="connsiteX146" fmla="*/ 70148 w 1508539"/>
              <a:gd name="connsiteY146" fmla="*/ 367211 h 6858000"/>
              <a:gd name="connsiteX147" fmla="*/ 36452 w 1508539"/>
              <a:gd name="connsiteY147" fmla="*/ 268519 h 6858000"/>
              <a:gd name="connsiteX148" fmla="*/ 23935 w 1508539"/>
              <a:gd name="connsiteY148" fmla="*/ 160886 h 6858000"/>
              <a:gd name="connsiteX149" fmla="*/ 19312 w 1508539"/>
              <a:gd name="connsiteY149" fmla="*/ 47336 h 6858000"/>
              <a:gd name="connsiteX150" fmla="*/ 0 w 1508539"/>
              <a:gd name="connsiteY150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57315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880 w 1508539"/>
              <a:gd name="connsiteY24" fmla="*/ 6384857 h 6858000"/>
              <a:gd name="connsiteX25" fmla="*/ 240591 w 1508539"/>
              <a:gd name="connsiteY25" fmla="*/ 6367510 h 6858000"/>
              <a:gd name="connsiteX26" fmla="*/ 244471 w 1508539"/>
              <a:gd name="connsiteY26" fmla="*/ 6349778 h 6858000"/>
              <a:gd name="connsiteX27" fmla="*/ 246136 w 1508539"/>
              <a:gd name="connsiteY27" fmla="*/ 6348250 h 6858000"/>
              <a:gd name="connsiteX28" fmla="*/ 262170 w 1508539"/>
              <a:gd name="connsiteY28" fmla="*/ 6281972 h 6858000"/>
              <a:gd name="connsiteX29" fmla="*/ 272933 w 1508539"/>
              <a:gd name="connsiteY29" fmla="*/ 6211940 h 6858000"/>
              <a:gd name="connsiteX30" fmla="*/ 314428 w 1508539"/>
              <a:gd name="connsiteY30" fmla="*/ 6113913 h 6858000"/>
              <a:gd name="connsiteX31" fmla="*/ 318721 w 1508539"/>
              <a:gd name="connsiteY31" fmla="*/ 6028119 h 6858000"/>
              <a:gd name="connsiteX32" fmla="*/ 345501 w 1508539"/>
              <a:gd name="connsiteY32" fmla="*/ 5934687 h 6858000"/>
              <a:gd name="connsiteX33" fmla="*/ 379513 w 1508539"/>
              <a:gd name="connsiteY33" fmla="*/ 5765594 h 6858000"/>
              <a:gd name="connsiteX34" fmla="*/ 411349 w 1508539"/>
              <a:gd name="connsiteY34" fmla="*/ 5693685 h 6858000"/>
              <a:gd name="connsiteX35" fmla="*/ 431404 w 1508539"/>
              <a:gd name="connsiteY35" fmla="*/ 5665173 h 6858000"/>
              <a:gd name="connsiteX36" fmla="*/ 465121 w 1508539"/>
              <a:gd name="connsiteY36" fmla="*/ 5563435 h 6858000"/>
              <a:gd name="connsiteX37" fmla="*/ 494626 w 1508539"/>
              <a:gd name="connsiteY37" fmla="*/ 5476393 h 6858000"/>
              <a:gd name="connsiteX38" fmla="*/ 525819 w 1508539"/>
              <a:gd name="connsiteY38" fmla="*/ 5396260 h 6858000"/>
              <a:gd name="connsiteX39" fmla="*/ 541800 w 1508539"/>
              <a:gd name="connsiteY39" fmla="*/ 5330009 h 6858000"/>
              <a:gd name="connsiteX40" fmla="*/ 575293 w 1508539"/>
              <a:gd name="connsiteY40" fmla="*/ 5273739 h 6858000"/>
              <a:gd name="connsiteX41" fmla="*/ 584892 w 1508539"/>
              <a:gd name="connsiteY41" fmla="*/ 5241779 h 6858000"/>
              <a:gd name="connsiteX42" fmla="*/ 596118 w 1508539"/>
              <a:gd name="connsiteY42" fmla="*/ 5225268 h 6858000"/>
              <a:gd name="connsiteX43" fmla="*/ 597138 w 1508539"/>
              <a:gd name="connsiteY43" fmla="*/ 5217684 h 6858000"/>
              <a:gd name="connsiteX44" fmla="*/ 604479 w 1508539"/>
              <a:gd name="connsiteY44" fmla="*/ 5193377 h 6858000"/>
              <a:gd name="connsiteX45" fmla="*/ 607782 w 1508539"/>
              <a:gd name="connsiteY45" fmla="*/ 5179288 h 6858000"/>
              <a:gd name="connsiteX46" fmla="*/ 608766 w 1508539"/>
              <a:gd name="connsiteY46" fmla="*/ 5173621 h 6858000"/>
              <a:gd name="connsiteX47" fmla="*/ 604400 w 1508539"/>
              <a:gd name="connsiteY47" fmla="*/ 5159961 h 6858000"/>
              <a:gd name="connsiteX48" fmla="*/ 611077 w 1508539"/>
              <a:gd name="connsiteY48" fmla="*/ 5144295 h 6858000"/>
              <a:gd name="connsiteX49" fmla="*/ 608010 w 1508539"/>
              <a:gd name="connsiteY49" fmla="*/ 5125185 h 6858000"/>
              <a:gd name="connsiteX50" fmla="*/ 614840 w 1508539"/>
              <a:gd name="connsiteY50" fmla="*/ 5121884 h 6858000"/>
              <a:gd name="connsiteX51" fmla="*/ 621876 w 1508539"/>
              <a:gd name="connsiteY51" fmla="*/ 5067850 h 6858000"/>
              <a:gd name="connsiteX52" fmla="*/ 624607 w 1508539"/>
              <a:gd name="connsiteY52" fmla="*/ 5060861 h 6858000"/>
              <a:gd name="connsiteX53" fmla="*/ 621311 w 1508539"/>
              <a:gd name="connsiteY53" fmla="*/ 5034192 h 6858000"/>
              <a:gd name="connsiteX54" fmla="*/ 622865 w 1508539"/>
              <a:gd name="connsiteY54" fmla="*/ 4993030 h 6858000"/>
              <a:gd name="connsiteX55" fmla="*/ 629774 w 1508539"/>
              <a:gd name="connsiteY55" fmla="*/ 4946844 h 6858000"/>
              <a:gd name="connsiteX56" fmla="*/ 625630 w 1508539"/>
              <a:gd name="connsiteY56" fmla="*/ 4932692 h 6858000"/>
              <a:gd name="connsiteX57" fmla="*/ 641033 w 1508539"/>
              <a:gd name="connsiteY57" fmla="*/ 4858827 h 6858000"/>
              <a:gd name="connsiteX58" fmla="*/ 646936 w 1508539"/>
              <a:gd name="connsiteY58" fmla="*/ 4821170 h 6858000"/>
              <a:gd name="connsiteX59" fmla="*/ 651669 w 1508539"/>
              <a:gd name="connsiteY59" fmla="*/ 4780965 h 6858000"/>
              <a:gd name="connsiteX60" fmla="*/ 652962 w 1508539"/>
              <a:gd name="connsiteY60" fmla="*/ 4750867 h 6858000"/>
              <a:gd name="connsiteX61" fmla="*/ 650769 w 1508539"/>
              <a:gd name="connsiteY61" fmla="*/ 4690749 h 6858000"/>
              <a:gd name="connsiteX62" fmla="*/ 646249 w 1508539"/>
              <a:gd name="connsiteY62" fmla="*/ 4584173 h 6858000"/>
              <a:gd name="connsiteX63" fmla="*/ 641332 w 1508539"/>
              <a:gd name="connsiteY63" fmla="*/ 4444346 h 6858000"/>
              <a:gd name="connsiteX64" fmla="*/ 637897 w 1508539"/>
              <a:gd name="connsiteY64" fmla="*/ 4375228 h 6858000"/>
              <a:gd name="connsiteX65" fmla="*/ 618550 w 1508539"/>
              <a:gd name="connsiteY65" fmla="*/ 4214165 h 6858000"/>
              <a:gd name="connsiteX66" fmla="*/ 622623 w 1508539"/>
              <a:gd name="connsiteY66" fmla="*/ 4090296 h 6858000"/>
              <a:gd name="connsiteX67" fmla="*/ 607879 w 1508539"/>
              <a:gd name="connsiteY67" fmla="*/ 4033999 h 6858000"/>
              <a:gd name="connsiteX68" fmla="*/ 609028 w 1508539"/>
              <a:gd name="connsiteY68" fmla="*/ 4031933 h 6858000"/>
              <a:gd name="connsiteX69" fmla="*/ 607604 w 1508539"/>
              <a:gd name="connsiteY69" fmla="*/ 4013953 h 6858000"/>
              <a:gd name="connsiteX70" fmla="*/ 593899 w 1508539"/>
              <a:gd name="connsiteY70" fmla="*/ 3974753 h 6858000"/>
              <a:gd name="connsiteX71" fmla="*/ 595497 w 1508539"/>
              <a:gd name="connsiteY71" fmla="*/ 3969950 h 6858000"/>
              <a:gd name="connsiteX72" fmla="*/ 588919 w 1508539"/>
              <a:gd name="connsiteY72" fmla="*/ 3933779 h 6858000"/>
              <a:gd name="connsiteX73" fmla="*/ 590250 w 1508539"/>
              <a:gd name="connsiteY73" fmla="*/ 3933093 h 6858000"/>
              <a:gd name="connsiteX74" fmla="*/ 594604 w 1508539"/>
              <a:gd name="connsiteY74" fmla="*/ 3922082 h 6858000"/>
              <a:gd name="connsiteX75" fmla="*/ 599682 w 1508539"/>
              <a:gd name="connsiteY75" fmla="*/ 3901461 h 6858000"/>
              <a:gd name="connsiteX76" fmla="*/ 622276 w 1508539"/>
              <a:gd name="connsiteY76" fmla="*/ 3813873 h 6858000"/>
              <a:gd name="connsiteX77" fmla="*/ 621701 w 1508539"/>
              <a:gd name="connsiteY77" fmla="*/ 3806161 h 6858000"/>
              <a:gd name="connsiteX78" fmla="*/ 622008 w 1508539"/>
              <a:gd name="connsiteY78" fmla="*/ 3805957 h 6858000"/>
              <a:gd name="connsiteX79" fmla="*/ 622035 w 1508539"/>
              <a:gd name="connsiteY79" fmla="*/ 3797724 h 6858000"/>
              <a:gd name="connsiteX80" fmla="*/ 620650 w 1508539"/>
              <a:gd name="connsiteY80" fmla="*/ 3792098 h 6858000"/>
              <a:gd name="connsiteX81" fmla="*/ 619534 w 1508539"/>
              <a:gd name="connsiteY81" fmla="*/ 3777135 h 6858000"/>
              <a:gd name="connsiteX82" fmla="*/ 621267 w 1508539"/>
              <a:gd name="connsiteY82" fmla="*/ 3771656 h 6858000"/>
              <a:gd name="connsiteX83" fmla="*/ 625010 w 1508539"/>
              <a:gd name="connsiteY83" fmla="*/ 3769007 h 6858000"/>
              <a:gd name="connsiteX84" fmla="*/ 624476 w 1508539"/>
              <a:gd name="connsiteY84" fmla="*/ 3767709 h 6858000"/>
              <a:gd name="connsiteX85" fmla="*/ 633172 w 1508539"/>
              <a:gd name="connsiteY85" fmla="*/ 3738082 h 6858000"/>
              <a:gd name="connsiteX86" fmla="*/ 640518 w 1508539"/>
              <a:gd name="connsiteY86" fmla="*/ 3673397 h 6858000"/>
              <a:gd name="connsiteX87" fmla="*/ 639814 w 1508539"/>
              <a:gd name="connsiteY87" fmla="*/ 3637109 h 6858000"/>
              <a:gd name="connsiteX88" fmla="*/ 643257 w 1508539"/>
              <a:gd name="connsiteY88" fmla="*/ 3536883 h 6858000"/>
              <a:gd name="connsiteX89" fmla="*/ 650795 w 1508539"/>
              <a:gd name="connsiteY89" fmla="*/ 3435652 h 6858000"/>
              <a:gd name="connsiteX90" fmla="*/ 652466 w 1508539"/>
              <a:gd name="connsiteY90" fmla="*/ 3307769 h 6858000"/>
              <a:gd name="connsiteX91" fmla="*/ 670029 w 1508539"/>
              <a:gd name="connsiteY91" fmla="*/ 3250522 h 6858000"/>
              <a:gd name="connsiteX92" fmla="*/ 670454 w 1508539"/>
              <a:gd name="connsiteY92" fmla="*/ 3229163 h 6858000"/>
              <a:gd name="connsiteX93" fmla="*/ 672277 w 1508539"/>
              <a:gd name="connsiteY93" fmla="*/ 3217217 h 6858000"/>
              <a:gd name="connsiteX94" fmla="*/ 659112 w 1508539"/>
              <a:gd name="connsiteY94" fmla="*/ 3183755 h 6858000"/>
              <a:gd name="connsiteX95" fmla="*/ 659613 w 1508539"/>
              <a:gd name="connsiteY95" fmla="*/ 3178642 h 6858000"/>
              <a:gd name="connsiteX96" fmla="*/ 647213 w 1508539"/>
              <a:gd name="connsiteY96" fmla="*/ 3158586 h 6858000"/>
              <a:gd name="connsiteX97" fmla="*/ 632398 w 1508539"/>
              <a:gd name="connsiteY97" fmla="*/ 3129034 h 6858000"/>
              <a:gd name="connsiteX98" fmla="*/ 633063 w 1508539"/>
              <a:gd name="connsiteY98" fmla="*/ 3126682 h 6858000"/>
              <a:gd name="connsiteX99" fmla="*/ 623931 w 1508539"/>
              <a:gd name="connsiteY99" fmla="*/ 3114519 h 6858000"/>
              <a:gd name="connsiteX100" fmla="*/ 610540 w 1508539"/>
              <a:gd name="connsiteY100" fmla="*/ 3106272 h 6858000"/>
              <a:gd name="connsiteX101" fmla="*/ 583270 w 1508539"/>
              <a:gd name="connsiteY101" fmla="*/ 2958185 h 6858000"/>
              <a:gd name="connsiteX102" fmla="*/ 525884 w 1508539"/>
              <a:gd name="connsiteY102" fmla="*/ 2762989 h 6858000"/>
              <a:gd name="connsiteX103" fmla="*/ 474802 w 1508539"/>
              <a:gd name="connsiteY103" fmla="*/ 2554718 h 6858000"/>
              <a:gd name="connsiteX104" fmla="*/ 454896 w 1508539"/>
              <a:gd name="connsiteY104" fmla="*/ 2485734 h 6858000"/>
              <a:gd name="connsiteX105" fmla="*/ 445619 w 1508539"/>
              <a:gd name="connsiteY105" fmla="*/ 2447068 h 6858000"/>
              <a:gd name="connsiteX106" fmla="*/ 432580 w 1508539"/>
              <a:gd name="connsiteY106" fmla="*/ 2425819 h 6858000"/>
              <a:gd name="connsiteX107" fmla="*/ 438579 w 1508539"/>
              <a:gd name="connsiteY107" fmla="*/ 2402874 h 6858000"/>
              <a:gd name="connsiteX108" fmla="*/ 441191 w 1508539"/>
              <a:gd name="connsiteY108" fmla="*/ 2381443 h 6858000"/>
              <a:gd name="connsiteX109" fmla="*/ 417520 w 1508539"/>
              <a:gd name="connsiteY109" fmla="*/ 2261920 h 6858000"/>
              <a:gd name="connsiteX110" fmla="*/ 407407 w 1508539"/>
              <a:gd name="connsiteY110" fmla="*/ 2195378 h 6858000"/>
              <a:gd name="connsiteX111" fmla="*/ 391624 w 1508539"/>
              <a:gd name="connsiteY111" fmla="*/ 2155135 h 6858000"/>
              <a:gd name="connsiteX112" fmla="*/ 389082 w 1508539"/>
              <a:gd name="connsiteY112" fmla="*/ 2118008 h 6858000"/>
              <a:gd name="connsiteX113" fmla="*/ 390075 w 1508539"/>
              <a:gd name="connsiteY113" fmla="*/ 2050531 h 6858000"/>
              <a:gd name="connsiteX114" fmla="*/ 381881 w 1508539"/>
              <a:gd name="connsiteY114" fmla="*/ 1963269 h 6858000"/>
              <a:gd name="connsiteX115" fmla="*/ 363059 w 1508539"/>
              <a:gd name="connsiteY115" fmla="*/ 1906352 h 6858000"/>
              <a:gd name="connsiteX116" fmla="*/ 339616 w 1508539"/>
              <a:gd name="connsiteY116" fmla="*/ 1861531 h 6858000"/>
              <a:gd name="connsiteX117" fmla="*/ 293415 w 1508539"/>
              <a:gd name="connsiteY117" fmla="*/ 1732919 h 6858000"/>
              <a:gd name="connsiteX118" fmla="*/ 265726 w 1508539"/>
              <a:gd name="connsiteY118" fmla="*/ 1663540 h 6858000"/>
              <a:gd name="connsiteX119" fmla="*/ 264852 w 1508539"/>
              <a:gd name="connsiteY119" fmla="*/ 1615777 h 6858000"/>
              <a:gd name="connsiteX120" fmla="*/ 245647 w 1508539"/>
              <a:gd name="connsiteY120" fmla="*/ 1563678 h 6858000"/>
              <a:gd name="connsiteX121" fmla="*/ 258727 w 1508539"/>
              <a:gd name="connsiteY121" fmla="*/ 1519474 h 6858000"/>
              <a:gd name="connsiteX122" fmla="*/ 251469 w 1508539"/>
              <a:gd name="connsiteY122" fmla="*/ 1477995 h 6858000"/>
              <a:gd name="connsiteX123" fmla="*/ 237554 w 1508539"/>
              <a:gd name="connsiteY123" fmla="*/ 1373769 h 6858000"/>
              <a:gd name="connsiteX124" fmla="*/ 245861 w 1508539"/>
              <a:gd name="connsiteY124" fmla="*/ 1307086 h 6858000"/>
              <a:gd name="connsiteX125" fmla="*/ 247049 w 1508539"/>
              <a:gd name="connsiteY125" fmla="*/ 1189033 h 6858000"/>
              <a:gd name="connsiteX126" fmla="*/ 251734 w 1508539"/>
              <a:gd name="connsiteY126" fmla="*/ 1168288 h 6858000"/>
              <a:gd name="connsiteX127" fmla="*/ 244016 w 1508539"/>
              <a:gd name="connsiteY127" fmla="*/ 1142577 h 6858000"/>
              <a:gd name="connsiteX128" fmla="*/ 233322 w 1508539"/>
              <a:gd name="connsiteY128" fmla="*/ 1088484 h 6858000"/>
              <a:gd name="connsiteX129" fmla="*/ 222058 w 1508539"/>
              <a:gd name="connsiteY129" fmla="*/ 1016103 h 6858000"/>
              <a:gd name="connsiteX130" fmla="*/ 223514 w 1508539"/>
              <a:gd name="connsiteY130" fmla="*/ 932283 h 6858000"/>
              <a:gd name="connsiteX131" fmla="*/ 225750 w 1508539"/>
              <a:gd name="connsiteY131" fmla="*/ 915925 h 6858000"/>
              <a:gd name="connsiteX132" fmla="*/ 218379 w 1508539"/>
              <a:gd name="connsiteY132" fmla="*/ 896999 h 6858000"/>
              <a:gd name="connsiteX133" fmla="*/ 187787 w 1508539"/>
              <a:gd name="connsiteY133" fmla="*/ 821517 h 6858000"/>
              <a:gd name="connsiteX134" fmla="*/ 166737 w 1508539"/>
              <a:gd name="connsiteY134" fmla="*/ 751353 h 6858000"/>
              <a:gd name="connsiteX135" fmla="*/ 166295 w 1508539"/>
              <a:gd name="connsiteY135" fmla="*/ 721230 h 6858000"/>
              <a:gd name="connsiteX136" fmla="*/ 151966 w 1508539"/>
              <a:gd name="connsiteY136" fmla="*/ 681659 h 6858000"/>
              <a:gd name="connsiteX137" fmla="*/ 137385 w 1508539"/>
              <a:gd name="connsiteY137" fmla="*/ 635218 h 6858000"/>
              <a:gd name="connsiteX138" fmla="*/ 142396 w 1508539"/>
              <a:gd name="connsiteY138" fmla="*/ 613763 h 6858000"/>
              <a:gd name="connsiteX139" fmla="*/ 128338 w 1508539"/>
              <a:gd name="connsiteY139" fmla="*/ 598582 h 6858000"/>
              <a:gd name="connsiteX140" fmla="*/ 128019 w 1508539"/>
              <a:gd name="connsiteY140" fmla="*/ 576846 h 6858000"/>
              <a:gd name="connsiteX141" fmla="*/ 107645 w 1508539"/>
              <a:gd name="connsiteY141" fmla="*/ 530055 h 6858000"/>
              <a:gd name="connsiteX142" fmla="*/ 106893 w 1508539"/>
              <a:gd name="connsiteY142" fmla="*/ 465389 h 6858000"/>
              <a:gd name="connsiteX143" fmla="*/ 89816 w 1508539"/>
              <a:gd name="connsiteY143" fmla="*/ 424699 h 6858000"/>
              <a:gd name="connsiteX144" fmla="*/ 90191 w 1508539"/>
              <a:gd name="connsiteY144" fmla="*/ 404917 h 6858000"/>
              <a:gd name="connsiteX145" fmla="*/ 70148 w 1508539"/>
              <a:gd name="connsiteY145" fmla="*/ 367211 h 6858000"/>
              <a:gd name="connsiteX146" fmla="*/ 36452 w 1508539"/>
              <a:gd name="connsiteY146" fmla="*/ 268519 h 6858000"/>
              <a:gd name="connsiteX147" fmla="*/ 23935 w 1508539"/>
              <a:gd name="connsiteY147" fmla="*/ 160886 h 6858000"/>
              <a:gd name="connsiteX148" fmla="*/ 19312 w 1508539"/>
              <a:gd name="connsiteY148" fmla="*/ 47336 h 6858000"/>
              <a:gd name="connsiteX149" fmla="*/ 0 w 1508539"/>
              <a:gd name="connsiteY14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57174 w 1508539"/>
              <a:gd name="connsiteY3" fmla="*/ 6858000 h 6858000"/>
              <a:gd name="connsiteX4" fmla="*/ 139560 w 1508539"/>
              <a:gd name="connsiteY4" fmla="*/ 6857735 h 6858000"/>
              <a:gd name="connsiteX5" fmla="*/ 69364 w 1508539"/>
              <a:gd name="connsiteY5" fmla="*/ 6809549 h 6858000"/>
              <a:gd name="connsiteX6" fmla="*/ 101575 w 1508539"/>
              <a:gd name="connsiteY6" fmla="*/ 6715115 h 6858000"/>
              <a:gd name="connsiteX7" fmla="*/ 111426 w 1508539"/>
              <a:gd name="connsiteY7" fmla="*/ 6680170 h 6858000"/>
              <a:gd name="connsiteX8" fmla="*/ 136976 w 1508539"/>
              <a:gd name="connsiteY8" fmla="*/ 6621207 h 6858000"/>
              <a:gd name="connsiteX9" fmla="*/ 153633 w 1508539"/>
              <a:gd name="connsiteY9" fmla="*/ 6596265 h 6858000"/>
              <a:gd name="connsiteX10" fmla="*/ 153512 w 1508539"/>
              <a:gd name="connsiteY10" fmla="*/ 6594818 h 6858000"/>
              <a:gd name="connsiteX11" fmla="*/ 157757 w 1508539"/>
              <a:gd name="connsiteY11" fmla="*/ 6593735 h 6858000"/>
              <a:gd name="connsiteX12" fmla="*/ 160954 w 1508539"/>
              <a:gd name="connsiteY12" fmla="*/ 6589172 h 6858000"/>
              <a:gd name="connsiteX13" fmla="*/ 164248 w 1508539"/>
              <a:gd name="connsiteY13" fmla="*/ 6574442 h 6858000"/>
              <a:gd name="connsiteX14" fmla="*/ 164588 w 1508539"/>
              <a:gd name="connsiteY14" fmla="*/ 6568530 h 6858000"/>
              <a:gd name="connsiteX15" fmla="*/ 166997 w 1508539"/>
              <a:gd name="connsiteY15" fmla="*/ 6560674 h 6858000"/>
              <a:gd name="connsiteX16" fmla="*/ 167342 w 1508539"/>
              <a:gd name="connsiteY16" fmla="*/ 6560598 h 6858000"/>
              <a:gd name="connsiteX17" fmla="*/ 169039 w 1508539"/>
              <a:gd name="connsiteY17" fmla="*/ 6553006 h 6858000"/>
              <a:gd name="connsiteX18" fmla="*/ 173735 w 1508539"/>
              <a:gd name="connsiteY18" fmla="*/ 6514360 h 6858000"/>
              <a:gd name="connsiteX19" fmla="*/ 215389 w 1508539"/>
              <a:gd name="connsiteY19" fmla="*/ 6478062 h 6858000"/>
              <a:gd name="connsiteX20" fmla="*/ 226078 w 1508539"/>
              <a:gd name="connsiteY20" fmla="*/ 6460325 h 6858000"/>
              <a:gd name="connsiteX21" fmla="*/ 233311 w 1508539"/>
              <a:gd name="connsiteY21" fmla="*/ 6451488 h 6858000"/>
              <a:gd name="connsiteX22" fmla="*/ 234746 w 1508539"/>
              <a:gd name="connsiteY22" fmla="*/ 6451348 h 6858000"/>
              <a:gd name="connsiteX23" fmla="*/ 239104 w 1508539"/>
              <a:gd name="connsiteY23" fmla="*/ 6414240 h 6858000"/>
              <a:gd name="connsiteX24" fmla="*/ 241880 w 1508539"/>
              <a:gd name="connsiteY24" fmla="*/ 6384857 h 6858000"/>
              <a:gd name="connsiteX25" fmla="*/ 240591 w 1508539"/>
              <a:gd name="connsiteY25" fmla="*/ 6367510 h 6858000"/>
              <a:gd name="connsiteX26" fmla="*/ 244471 w 1508539"/>
              <a:gd name="connsiteY26" fmla="*/ 6349778 h 6858000"/>
              <a:gd name="connsiteX27" fmla="*/ 246136 w 1508539"/>
              <a:gd name="connsiteY27" fmla="*/ 6348250 h 6858000"/>
              <a:gd name="connsiteX28" fmla="*/ 262170 w 1508539"/>
              <a:gd name="connsiteY28" fmla="*/ 6281972 h 6858000"/>
              <a:gd name="connsiteX29" fmla="*/ 272933 w 1508539"/>
              <a:gd name="connsiteY29" fmla="*/ 6211940 h 6858000"/>
              <a:gd name="connsiteX30" fmla="*/ 314428 w 1508539"/>
              <a:gd name="connsiteY30" fmla="*/ 6113913 h 6858000"/>
              <a:gd name="connsiteX31" fmla="*/ 318721 w 1508539"/>
              <a:gd name="connsiteY31" fmla="*/ 6028119 h 6858000"/>
              <a:gd name="connsiteX32" fmla="*/ 345501 w 1508539"/>
              <a:gd name="connsiteY32" fmla="*/ 5934687 h 6858000"/>
              <a:gd name="connsiteX33" fmla="*/ 379513 w 1508539"/>
              <a:gd name="connsiteY33" fmla="*/ 5765594 h 6858000"/>
              <a:gd name="connsiteX34" fmla="*/ 411349 w 1508539"/>
              <a:gd name="connsiteY34" fmla="*/ 5693685 h 6858000"/>
              <a:gd name="connsiteX35" fmla="*/ 431404 w 1508539"/>
              <a:gd name="connsiteY35" fmla="*/ 5665173 h 6858000"/>
              <a:gd name="connsiteX36" fmla="*/ 465121 w 1508539"/>
              <a:gd name="connsiteY36" fmla="*/ 5563435 h 6858000"/>
              <a:gd name="connsiteX37" fmla="*/ 494626 w 1508539"/>
              <a:gd name="connsiteY37" fmla="*/ 5476393 h 6858000"/>
              <a:gd name="connsiteX38" fmla="*/ 525819 w 1508539"/>
              <a:gd name="connsiteY38" fmla="*/ 5396260 h 6858000"/>
              <a:gd name="connsiteX39" fmla="*/ 541800 w 1508539"/>
              <a:gd name="connsiteY39" fmla="*/ 5330009 h 6858000"/>
              <a:gd name="connsiteX40" fmla="*/ 575293 w 1508539"/>
              <a:gd name="connsiteY40" fmla="*/ 5273739 h 6858000"/>
              <a:gd name="connsiteX41" fmla="*/ 584892 w 1508539"/>
              <a:gd name="connsiteY41" fmla="*/ 5241779 h 6858000"/>
              <a:gd name="connsiteX42" fmla="*/ 596118 w 1508539"/>
              <a:gd name="connsiteY42" fmla="*/ 5225268 h 6858000"/>
              <a:gd name="connsiteX43" fmla="*/ 597138 w 1508539"/>
              <a:gd name="connsiteY43" fmla="*/ 5217684 h 6858000"/>
              <a:gd name="connsiteX44" fmla="*/ 604479 w 1508539"/>
              <a:gd name="connsiteY44" fmla="*/ 5193377 h 6858000"/>
              <a:gd name="connsiteX45" fmla="*/ 607782 w 1508539"/>
              <a:gd name="connsiteY45" fmla="*/ 5179288 h 6858000"/>
              <a:gd name="connsiteX46" fmla="*/ 608766 w 1508539"/>
              <a:gd name="connsiteY46" fmla="*/ 5173621 h 6858000"/>
              <a:gd name="connsiteX47" fmla="*/ 604400 w 1508539"/>
              <a:gd name="connsiteY47" fmla="*/ 5159961 h 6858000"/>
              <a:gd name="connsiteX48" fmla="*/ 611077 w 1508539"/>
              <a:gd name="connsiteY48" fmla="*/ 5144295 h 6858000"/>
              <a:gd name="connsiteX49" fmla="*/ 608010 w 1508539"/>
              <a:gd name="connsiteY49" fmla="*/ 5125185 h 6858000"/>
              <a:gd name="connsiteX50" fmla="*/ 614840 w 1508539"/>
              <a:gd name="connsiteY50" fmla="*/ 5121884 h 6858000"/>
              <a:gd name="connsiteX51" fmla="*/ 621876 w 1508539"/>
              <a:gd name="connsiteY51" fmla="*/ 5067850 h 6858000"/>
              <a:gd name="connsiteX52" fmla="*/ 624607 w 1508539"/>
              <a:gd name="connsiteY52" fmla="*/ 5060861 h 6858000"/>
              <a:gd name="connsiteX53" fmla="*/ 621311 w 1508539"/>
              <a:gd name="connsiteY53" fmla="*/ 5034192 h 6858000"/>
              <a:gd name="connsiteX54" fmla="*/ 622865 w 1508539"/>
              <a:gd name="connsiteY54" fmla="*/ 4993030 h 6858000"/>
              <a:gd name="connsiteX55" fmla="*/ 629774 w 1508539"/>
              <a:gd name="connsiteY55" fmla="*/ 4946844 h 6858000"/>
              <a:gd name="connsiteX56" fmla="*/ 625630 w 1508539"/>
              <a:gd name="connsiteY56" fmla="*/ 4932692 h 6858000"/>
              <a:gd name="connsiteX57" fmla="*/ 641033 w 1508539"/>
              <a:gd name="connsiteY57" fmla="*/ 4858827 h 6858000"/>
              <a:gd name="connsiteX58" fmla="*/ 646936 w 1508539"/>
              <a:gd name="connsiteY58" fmla="*/ 4821170 h 6858000"/>
              <a:gd name="connsiteX59" fmla="*/ 651669 w 1508539"/>
              <a:gd name="connsiteY59" fmla="*/ 4780965 h 6858000"/>
              <a:gd name="connsiteX60" fmla="*/ 652962 w 1508539"/>
              <a:gd name="connsiteY60" fmla="*/ 4750867 h 6858000"/>
              <a:gd name="connsiteX61" fmla="*/ 650769 w 1508539"/>
              <a:gd name="connsiteY61" fmla="*/ 4690749 h 6858000"/>
              <a:gd name="connsiteX62" fmla="*/ 646249 w 1508539"/>
              <a:gd name="connsiteY62" fmla="*/ 4584173 h 6858000"/>
              <a:gd name="connsiteX63" fmla="*/ 641332 w 1508539"/>
              <a:gd name="connsiteY63" fmla="*/ 4444346 h 6858000"/>
              <a:gd name="connsiteX64" fmla="*/ 637897 w 1508539"/>
              <a:gd name="connsiteY64" fmla="*/ 4375228 h 6858000"/>
              <a:gd name="connsiteX65" fmla="*/ 618550 w 1508539"/>
              <a:gd name="connsiteY65" fmla="*/ 4214165 h 6858000"/>
              <a:gd name="connsiteX66" fmla="*/ 622623 w 1508539"/>
              <a:gd name="connsiteY66" fmla="*/ 4090296 h 6858000"/>
              <a:gd name="connsiteX67" fmla="*/ 607879 w 1508539"/>
              <a:gd name="connsiteY67" fmla="*/ 4033999 h 6858000"/>
              <a:gd name="connsiteX68" fmla="*/ 609028 w 1508539"/>
              <a:gd name="connsiteY68" fmla="*/ 4031933 h 6858000"/>
              <a:gd name="connsiteX69" fmla="*/ 607604 w 1508539"/>
              <a:gd name="connsiteY69" fmla="*/ 4013953 h 6858000"/>
              <a:gd name="connsiteX70" fmla="*/ 593899 w 1508539"/>
              <a:gd name="connsiteY70" fmla="*/ 3974753 h 6858000"/>
              <a:gd name="connsiteX71" fmla="*/ 595497 w 1508539"/>
              <a:gd name="connsiteY71" fmla="*/ 3969950 h 6858000"/>
              <a:gd name="connsiteX72" fmla="*/ 588919 w 1508539"/>
              <a:gd name="connsiteY72" fmla="*/ 3933779 h 6858000"/>
              <a:gd name="connsiteX73" fmla="*/ 590250 w 1508539"/>
              <a:gd name="connsiteY73" fmla="*/ 3933093 h 6858000"/>
              <a:gd name="connsiteX74" fmla="*/ 594604 w 1508539"/>
              <a:gd name="connsiteY74" fmla="*/ 3922082 h 6858000"/>
              <a:gd name="connsiteX75" fmla="*/ 599682 w 1508539"/>
              <a:gd name="connsiteY75" fmla="*/ 3901461 h 6858000"/>
              <a:gd name="connsiteX76" fmla="*/ 622276 w 1508539"/>
              <a:gd name="connsiteY76" fmla="*/ 3813873 h 6858000"/>
              <a:gd name="connsiteX77" fmla="*/ 621701 w 1508539"/>
              <a:gd name="connsiteY77" fmla="*/ 3806161 h 6858000"/>
              <a:gd name="connsiteX78" fmla="*/ 622008 w 1508539"/>
              <a:gd name="connsiteY78" fmla="*/ 3805957 h 6858000"/>
              <a:gd name="connsiteX79" fmla="*/ 622035 w 1508539"/>
              <a:gd name="connsiteY79" fmla="*/ 3797724 h 6858000"/>
              <a:gd name="connsiteX80" fmla="*/ 620650 w 1508539"/>
              <a:gd name="connsiteY80" fmla="*/ 3792098 h 6858000"/>
              <a:gd name="connsiteX81" fmla="*/ 619534 w 1508539"/>
              <a:gd name="connsiteY81" fmla="*/ 3777135 h 6858000"/>
              <a:gd name="connsiteX82" fmla="*/ 621267 w 1508539"/>
              <a:gd name="connsiteY82" fmla="*/ 3771656 h 6858000"/>
              <a:gd name="connsiteX83" fmla="*/ 625010 w 1508539"/>
              <a:gd name="connsiteY83" fmla="*/ 3769007 h 6858000"/>
              <a:gd name="connsiteX84" fmla="*/ 624476 w 1508539"/>
              <a:gd name="connsiteY84" fmla="*/ 3767709 h 6858000"/>
              <a:gd name="connsiteX85" fmla="*/ 633172 w 1508539"/>
              <a:gd name="connsiteY85" fmla="*/ 3738082 h 6858000"/>
              <a:gd name="connsiteX86" fmla="*/ 640518 w 1508539"/>
              <a:gd name="connsiteY86" fmla="*/ 3673397 h 6858000"/>
              <a:gd name="connsiteX87" fmla="*/ 639814 w 1508539"/>
              <a:gd name="connsiteY87" fmla="*/ 3637109 h 6858000"/>
              <a:gd name="connsiteX88" fmla="*/ 643257 w 1508539"/>
              <a:gd name="connsiteY88" fmla="*/ 3536883 h 6858000"/>
              <a:gd name="connsiteX89" fmla="*/ 650795 w 1508539"/>
              <a:gd name="connsiteY89" fmla="*/ 3435652 h 6858000"/>
              <a:gd name="connsiteX90" fmla="*/ 652466 w 1508539"/>
              <a:gd name="connsiteY90" fmla="*/ 3307769 h 6858000"/>
              <a:gd name="connsiteX91" fmla="*/ 670029 w 1508539"/>
              <a:gd name="connsiteY91" fmla="*/ 3250522 h 6858000"/>
              <a:gd name="connsiteX92" fmla="*/ 670454 w 1508539"/>
              <a:gd name="connsiteY92" fmla="*/ 3229163 h 6858000"/>
              <a:gd name="connsiteX93" fmla="*/ 672277 w 1508539"/>
              <a:gd name="connsiteY93" fmla="*/ 3217217 h 6858000"/>
              <a:gd name="connsiteX94" fmla="*/ 659112 w 1508539"/>
              <a:gd name="connsiteY94" fmla="*/ 3183755 h 6858000"/>
              <a:gd name="connsiteX95" fmla="*/ 659613 w 1508539"/>
              <a:gd name="connsiteY95" fmla="*/ 3178642 h 6858000"/>
              <a:gd name="connsiteX96" fmla="*/ 647213 w 1508539"/>
              <a:gd name="connsiteY96" fmla="*/ 3158586 h 6858000"/>
              <a:gd name="connsiteX97" fmla="*/ 632398 w 1508539"/>
              <a:gd name="connsiteY97" fmla="*/ 3129034 h 6858000"/>
              <a:gd name="connsiteX98" fmla="*/ 633063 w 1508539"/>
              <a:gd name="connsiteY98" fmla="*/ 3126682 h 6858000"/>
              <a:gd name="connsiteX99" fmla="*/ 623931 w 1508539"/>
              <a:gd name="connsiteY99" fmla="*/ 3114519 h 6858000"/>
              <a:gd name="connsiteX100" fmla="*/ 610540 w 1508539"/>
              <a:gd name="connsiteY100" fmla="*/ 3106272 h 6858000"/>
              <a:gd name="connsiteX101" fmla="*/ 583270 w 1508539"/>
              <a:gd name="connsiteY101" fmla="*/ 2958185 h 6858000"/>
              <a:gd name="connsiteX102" fmla="*/ 525884 w 1508539"/>
              <a:gd name="connsiteY102" fmla="*/ 2762989 h 6858000"/>
              <a:gd name="connsiteX103" fmla="*/ 474802 w 1508539"/>
              <a:gd name="connsiteY103" fmla="*/ 2554718 h 6858000"/>
              <a:gd name="connsiteX104" fmla="*/ 454896 w 1508539"/>
              <a:gd name="connsiteY104" fmla="*/ 2485734 h 6858000"/>
              <a:gd name="connsiteX105" fmla="*/ 445619 w 1508539"/>
              <a:gd name="connsiteY105" fmla="*/ 2447068 h 6858000"/>
              <a:gd name="connsiteX106" fmla="*/ 432580 w 1508539"/>
              <a:gd name="connsiteY106" fmla="*/ 2425819 h 6858000"/>
              <a:gd name="connsiteX107" fmla="*/ 438579 w 1508539"/>
              <a:gd name="connsiteY107" fmla="*/ 2402874 h 6858000"/>
              <a:gd name="connsiteX108" fmla="*/ 441191 w 1508539"/>
              <a:gd name="connsiteY108" fmla="*/ 2381443 h 6858000"/>
              <a:gd name="connsiteX109" fmla="*/ 417520 w 1508539"/>
              <a:gd name="connsiteY109" fmla="*/ 2261920 h 6858000"/>
              <a:gd name="connsiteX110" fmla="*/ 407407 w 1508539"/>
              <a:gd name="connsiteY110" fmla="*/ 2195378 h 6858000"/>
              <a:gd name="connsiteX111" fmla="*/ 391624 w 1508539"/>
              <a:gd name="connsiteY111" fmla="*/ 2155135 h 6858000"/>
              <a:gd name="connsiteX112" fmla="*/ 389082 w 1508539"/>
              <a:gd name="connsiteY112" fmla="*/ 2118008 h 6858000"/>
              <a:gd name="connsiteX113" fmla="*/ 390075 w 1508539"/>
              <a:gd name="connsiteY113" fmla="*/ 2050531 h 6858000"/>
              <a:gd name="connsiteX114" fmla="*/ 381881 w 1508539"/>
              <a:gd name="connsiteY114" fmla="*/ 1963269 h 6858000"/>
              <a:gd name="connsiteX115" fmla="*/ 363059 w 1508539"/>
              <a:gd name="connsiteY115" fmla="*/ 1906352 h 6858000"/>
              <a:gd name="connsiteX116" fmla="*/ 339616 w 1508539"/>
              <a:gd name="connsiteY116" fmla="*/ 1861531 h 6858000"/>
              <a:gd name="connsiteX117" fmla="*/ 293415 w 1508539"/>
              <a:gd name="connsiteY117" fmla="*/ 1732919 h 6858000"/>
              <a:gd name="connsiteX118" fmla="*/ 265726 w 1508539"/>
              <a:gd name="connsiteY118" fmla="*/ 1663540 h 6858000"/>
              <a:gd name="connsiteX119" fmla="*/ 264852 w 1508539"/>
              <a:gd name="connsiteY119" fmla="*/ 1615777 h 6858000"/>
              <a:gd name="connsiteX120" fmla="*/ 245647 w 1508539"/>
              <a:gd name="connsiteY120" fmla="*/ 1563678 h 6858000"/>
              <a:gd name="connsiteX121" fmla="*/ 258727 w 1508539"/>
              <a:gd name="connsiteY121" fmla="*/ 1519474 h 6858000"/>
              <a:gd name="connsiteX122" fmla="*/ 251469 w 1508539"/>
              <a:gd name="connsiteY122" fmla="*/ 1477995 h 6858000"/>
              <a:gd name="connsiteX123" fmla="*/ 237554 w 1508539"/>
              <a:gd name="connsiteY123" fmla="*/ 1373769 h 6858000"/>
              <a:gd name="connsiteX124" fmla="*/ 245861 w 1508539"/>
              <a:gd name="connsiteY124" fmla="*/ 1307086 h 6858000"/>
              <a:gd name="connsiteX125" fmla="*/ 247049 w 1508539"/>
              <a:gd name="connsiteY125" fmla="*/ 1189033 h 6858000"/>
              <a:gd name="connsiteX126" fmla="*/ 251734 w 1508539"/>
              <a:gd name="connsiteY126" fmla="*/ 1168288 h 6858000"/>
              <a:gd name="connsiteX127" fmla="*/ 244016 w 1508539"/>
              <a:gd name="connsiteY127" fmla="*/ 1142577 h 6858000"/>
              <a:gd name="connsiteX128" fmla="*/ 233322 w 1508539"/>
              <a:gd name="connsiteY128" fmla="*/ 1088484 h 6858000"/>
              <a:gd name="connsiteX129" fmla="*/ 222058 w 1508539"/>
              <a:gd name="connsiteY129" fmla="*/ 1016103 h 6858000"/>
              <a:gd name="connsiteX130" fmla="*/ 223514 w 1508539"/>
              <a:gd name="connsiteY130" fmla="*/ 932283 h 6858000"/>
              <a:gd name="connsiteX131" fmla="*/ 225750 w 1508539"/>
              <a:gd name="connsiteY131" fmla="*/ 915925 h 6858000"/>
              <a:gd name="connsiteX132" fmla="*/ 218379 w 1508539"/>
              <a:gd name="connsiteY132" fmla="*/ 896999 h 6858000"/>
              <a:gd name="connsiteX133" fmla="*/ 187787 w 1508539"/>
              <a:gd name="connsiteY133" fmla="*/ 821517 h 6858000"/>
              <a:gd name="connsiteX134" fmla="*/ 166737 w 1508539"/>
              <a:gd name="connsiteY134" fmla="*/ 751353 h 6858000"/>
              <a:gd name="connsiteX135" fmla="*/ 166295 w 1508539"/>
              <a:gd name="connsiteY135" fmla="*/ 721230 h 6858000"/>
              <a:gd name="connsiteX136" fmla="*/ 151966 w 1508539"/>
              <a:gd name="connsiteY136" fmla="*/ 681659 h 6858000"/>
              <a:gd name="connsiteX137" fmla="*/ 137385 w 1508539"/>
              <a:gd name="connsiteY137" fmla="*/ 635218 h 6858000"/>
              <a:gd name="connsiteX138" fmla="*/ 142396 w 1508539"/>
              <a:gd name="connsiteY138" fmla="*/ 613763 h 6858000"/>
              <a:gd name="connsiteX139" fmla="*/ 128338 w 1508539"/>
              <a:gd name="connsiteY139" fmla="*/ 598582 h 6858000"/>
              <a:gd name="connsiteX140" fmla="*/ 128019 w 1508539"/>
              <a:gd name="connsiteY140" fmla="*/ 576846 h 6858000"/>
              <a:gd name="connsiteX141" fmla="*/ 107645 w 1508539"/>
              <a:gd name="connsiteY141" fmla="*/ 530055 h 6858000"/>
              <a:gd name="connsiteX142" fmla="*/ 106893 w 1508539"/>
              <a:gd name="connsiteY142" fmla="*/ 465389 h 6858000"/>
              <a:gd name="connsiteX143" fmla="*/ 89816 w 1508539"/>
              <a:gd name="connsiteY143" fmla="*/ 424699 h 6858000"/>
              <a:gd name="connsiteX144" fmla="*/ 90191 w 1508539"/>
              <a:gd name="connsiteY144" fmla="*/ 404917 h 6858000"/>
              <a:gd name="connsiteX145" fmla="*/ 70148 w 1508539"/>
              <a:gd name="connsiteY145" fmla="*/ 367211 h 6858000"/>
              <a:gd name="connsiteX146" fmla="*/ 36452 w 1508539"/>
              <a:gd name="connsiteY146" fmla="*/ 268519 h 6858000"/>
              <a:gd name="connsiteX147" fmla="*/ 23935 w 1508539"/>
              <a:gd name="connsiteY147" fmla="*/ 160886 h 6858000"/>
              <a:gd name="connsiteX148" fmla="*/ 19312 w 1508539"/>
              <a:gd name="connsiteY148" fmla="*/ 47336 h 6858000"/>
              <a:gd name="connsiteX149" fmla="*/ 0 w 1508539"/>
              <a:gd name="connsiteY14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69364 w 1508539"/>
              <a:gd name="connsiteY4" fmla="*/ 6809549 h 6858000"/>
              <a:gd name="connsiteX5" fmla="*/ 101575 w 1508539"/>
              <a:gd name="connsiteY5" fmla="*/ 6715115 h 6858000"/>
              <a:gd name="connsiteX6" fmla="*/ 111426 w 1508539"/>
              <a:gd name="connsiteY6" fmla="*/ 6680170 h 6858000"/>
              <a:gd name="connsiteX7" fmla="*/ 136976 w 1508539"/>
              <a:gd name="connsiteY7" fmla="*/ 6621207 h 6858000"/>
              <a:gd name="connsiteX8" fmla="*/ 153633 w 1508539"/>
              <a:gd name="connsiteY8" fmla="*/ 6596265 h 6858000"/>
              <a:gd name="connsiteX9" fmla="*/ 153512 w 1508539"/>
              <a:gd name="connsiteY9" fmla="*/ 6594818 h 6858000"/>
              <a:gd name="connsiteX10" fmla="*/ 157757 w 1508539"/>
              <a:gd name="connsiteY10" fmla="*/ 6593735 h 6858000"/>
              <a:gd name="connsiteX11" fmla="*/ 160954 w 1508539"/>
              <a:gd name="connsiteY11" fmla="*/ 6589172 h 6858000"/>
              <a:gd name="connsiteX12" fmla="*/ 164248 w 1508539"/>
              <a:gd name="connsiteY12" fmla="*/ 6574442 h 6858000"/>
              <a:gd name="connsiteX13" fmla="*/ 164588 w 1508539"/>
              <a:gd name="connsiteY13" fmla="*/ 6568530 h 6858000"/>
              <a:gd name="connsiteX14" fmla="*/ 166997 w 1508539"/>
              <a:gd name="connsiteY14" fmla="*/ 6560674 h 6858000"/>
              <a:gd name="connsiteX15" fmla="*/ 167342 w 1508539"/>
              <a:gd name="connsiteY15" fmla="*/ 6560598 h 6858000"/>
              <a:gd name="connsiteX16" fmla="*/ 169039 w 1508539"/>
              <a:gd name="connsiteY16" fmla="*/ 6553006 h 6858000"/>
              <a:gd name="connsiteX17" fmla="*/ 173735 w 1508539"/>
              <a:gd name="connsiteY17" fmla="*/ 6514360 h 6858000"/>
              <a:gd name="connsiteX18" fmla="*/ 215389 w 1508539"/>
              <a:gd name="connsiteY18" fmla="*/ 6478062 h 6858000"/>
              <a:gd name="connsiteX19" fmla="*/ 226078 w 1508539"/>
              <a:gd name="connsiteY19" fmla="*/ 6460325 h 6858000"/>
              <a:gd name="connsiteX20" fmla="*/ 233311 w 1508539"/>
              <a:gd name="connsiteY20" fmla="*/ 6451488 h 6858000"/>
              <a:gd name="connsiteX21" fmla="*/ 234746 w 1508539"/>
              <a:gd name="connsiteY21" fmla="*/ 6451348 h 6858000"/>
              <a:gd name="connsiteX22" fmla="*/ 239104 w 1508539"/>
              <a:gd name="connsiteY22" fmla="*/ 6414240 h 6858000"/>
              <a:gd name="connsiteX23" fmla="*/ 241880 w 1508539"/>
              <a:gd name="connsiteY23" fmla="*/ 6384857 h 6858000"/>
              <a:gd name="connsiteX24" fmla="*/ 240591 w 1508539"/>
              <a:gd name="connsiteY24" fmla="*/ 6367510 h 6858000"/>
              <a:gd name="connsiteX25" fmla="*/ 244471 w 1508539"/>
              <a:gd name="connsiteY25" fmla="*/ 6349778 h 6858000"/>
              <a:gd name="connsiteX26" fmla="*/ 246136 w 1508539"/>
              <a:gd name="connsiteY26" fmla="*/ 6348250 h 6858000"/>
              <a:gd name="connsiteX27" fmla="*/ 262170 w 1508539"/>
              <a:gd name="connsiteY27" fmla="*/ 6281972 h 6858000"/>
              <a:gd name="connsiteX28" fmla="*/ 272933 w 1508539"/>
              <a:gd name="connsiteY28" fmla="*/ 6211940 h 6858000"/>
              <a:gd name="connsiteX29" fmla="*/ 314428 w 1508539"/>
              <a:gd name="connsiteY29" fmla="*/ 6113913 h 6858000"/>
              <a:gd name="connsiteX30" fmla="*/ 318721 w 1508539"/>
              <a:gd name="connsiteY30" fmla="*/ 6028119 h 6858000"/>
              <a:gd name="connsiteX31" fmla="*/ 345501 w 1508539"/>
              <a:gd name="connsiteY31" fmla="*/ 5934687 h 6858000"/>
              <a:gd name="connsiteX32" fmla="*/ 379513 w 1508539"/>
              <a:gd name="connsiteY32" fmla="*/ 5765594 h 6858000"/>
              <a:gd name="connsiteX33" fmla="*/ 411349 w 1508539"/>
              <a:gd name="connsiteY33" fmla="*/ 5693685 h 6858000"/>
              <a:gd name="connsiteX34" fmla="*/ 431404 w 1508539"/>
              <a:gd name="connsiteY34" fmla="*/ 5665173 h 6858000"/>
              <a:gd name="connsiteX35" fmla="*/ 465121 w 1508539"/>
              <a:gd name="connsiteY35" fmla="*/ 5563435 h 6858000"/>
              <a:gd name="connsiteX36" fmla="*/ 494626 w 1508539"/>
              <a:gd name="connsiteY36" fmla="*/ 5476393 h 6858000"/>
              <a:gd name="connsiteX37" fmla="*/ 525819 w 1508539"/>
              <a:gd name="connsiteY37" fmla="*/ 5396260 h 6858000"/>
              <a:gd name="connsiteX38" fmla="*/ 541800 w 1508539"/>
              <a:gd name="connsiteY38" fmla="*/ 5330009 h 6858000"/>
              <a:gd name="connsiteX39" fmla="*/ 575293 w 1508539"/>
              <a:gd name="connsiteY39" fmla="*/ 5273739 h 6858000"/>
              <a:gd name="connsiteX40" fmla="*/ 584892 w 1508539"/>
              <a:gd name="connsiteY40" fmla="*/ 5241779 h 6858000"/>
              <a:gd name="connsiteX41" fmla="*/ 596118 w 1508539"/>
              <a:gd name="connsiteY41" fmla="*/ 5225268 h 6858000"/>
              <a:gd name="connsiteX42" fmla="*/ 597138 w 1508539"/>
              <a:gd name="connsiteY42" fmla="*/ 5217684 h 6858000"/>
              <a:gd name="connsiteX43" fmla="*/ 604479 w 1508539"/>
              <a:gd name="connsiteY43" fmla="*/ 5193377 h 6858000"/>
              <a:gd name="connsiteX44" fmla="*/ 607782 w 1508539"/>
              <a:gd name="connsiteY44" fmla="*/ 5179288 h 6858000"/>
              <a:gd name="connsiteX45" fmla="*/ 608766 w 1508539"/>
              <a:gd name="connsiteY45" fmla="*/ 5173621 h 6858000"/>
              <a:gd name="connsiteX46" fmla="*/ 604400 w 1508539"/>
              <a:gd name="connsiteY46" fmla="*/ 5159961 h 6858000"/>
              <a:gd name="connsiteX47" fmla="*/ 611077 w 1508539"/>
              <a:gd name="connsiteY47" fmla="*/ 5144295 h 6858000"/>
              <a:gd name="connsiteX48" fmla="*/ 608010 w 1508539"/>
              <a:gd name="connsiteY48" fmla="*/ 5125185 h 6858000"/>
              <a:gd name="connsiteX49" fmla="*/ 614840 w 1508539"/>
              <a:gd name="connsiteY49" fmla="*/ 5121884 h 6858000"/>
              <a:gd name="connsiteX50" fmla="*/ 621876 w 1508539"/>
              <a:gd name="connsiteY50" fmla="*/ 5067850 h 6858000"/>
              <a:gd name="connsiteX51" fmla="*/ 624607 w 1508539"/>
              <a:gd name="connsiteY51" fmla="*/ 5060861 h 6858000"/>
              <a:gd name="connsiteX52" fmla="*/ 621311 w 1508539"/>
              <a:gd name="connsiteY52" fmla="*/ 5034192 h 6858000"/>
              <a:gd name="connsiteX53" fmla="*/ 622865 w 1508539"/>
              <a:gd name="connsiteY53" fmla="*/ 4993030 h 6858000"/>
              <a:gd name="connsiteX54" fmla="*/ 629774 w 1508539"/>
              <a:gd name="connsiteY54" fmla="*/ 4946844 h 6858000"/>
              <a:gd name="connsiteX55" fmla="*/ 625630 w 1508539"/>
              <a:gd name="connsiteY55" fmla="*/ 4932692 h 6858000"/>
              <a:gd name="connsiteX56" fmla="*/ 641033 w 1508539"/>
              <a:gd name="connsiteY56" fmla="*/ 4858827 h 6858000"/>
              <a:gd name="connsiteX57" fmla="*/ 646936 w 1508539"/>
              <a:gd name="connsiteY57" fmla="*/ 4821170 h 6858000"/>
              <a:gd name="connsiteX58" fmla="*/ 651669 w 1508539"/>
              <a:gd name="connsiteY58" fmla="*/ 4780965 h 6858000"/>
              <a:gd name="connsiteX59" fmla="*/ 652962 w 1508539"/>
              <a:gd name="connsiteY59" fmla="*/ 4750867 h 6858000"/>
              <a:gd name="connsiteX60" fmla="*/ 650769 w 1508539"/>
              <a:gd name="connsiteY60" fmla="*/ 4690749 h 6858000"/>
              <a:gd name="connsiteX61" fmla="*/ 646249 w 1508539"/>
              <a:gd name="connsiteY61" fmla="*/ 4584173 h 6858000"/>
              <a:gd name="connsiteX62" fmla="*/ 641332 w 1508539"/>
              <a:gd name="connsiteY62" fmla="*/ 4444346 h 6858000"/>
              <a:gd name="connsiteX63" fmla="*/ 637897 w 1508539"/>
              <a:gd name="connsiteY63" fmla="*/ 4375228 h 6858000"/>
              <a:gd name="connsiteX64" fmla="*/ 618550 w 1508539"/>
              <a:gd name="connsiteY64" fmla="*/ 4214165 h 6858000"/>
              <a:gd name="connsiteX65" fmla="*/ 622623 w 1508539"/>
              <a:gd name="connsiteY65" fmla="*/ 4090296 h 6858000"/>
              <a:gd name="connsiteX66" fmla="*/ 607879 w 1508539"/>
              <a:gd name="connsiteY66" fmla="*/ 4033999 h 6858000"/>
              <a:gd name="connsiteX67" fmla="*/ 609028 w 1508539"/>
              <a:gd name="connsiteY67" fmla="*/ 4031933 h 6858000"/>
              <a:gd name="connsiteX68" fmla="*/ 607604 w 1508539"/>
              <a:gd name="connsiteY68" fmla="*/ 4013953 h 6858000"/>
              <a:gd name="connsiteX69" fmla="*/ 593899 w 1508539"/>
              <a:gd name="connsiteY69" fmla="*/ 3974753 h 6858000"/>
              <a:gd name="connsiteX70" fmla="*/ 595497 w 1508539"/>
              <a:gd name="connsiteY70" fmla="*/ 3969950 h 6858000"/>
              <a:gd name="connsiteX71" fmla="*/ 588919 w 1508539"/>
              <a:gd name="connsiteY71" fmla="*/ 3933779 h 6858000"/>
              <a:gd name="connsiteX72" fmla="*/ 590250 w 1508539"/>
              <a:gd name="connsiteY72" fmla="*/ 3933093 h 6858000"/>
              <a:gd name="connsiteX73" fmla="*/ 594604 w 1508539"/>
              <a:gd name="connsiteY73" fmla="*/ 3922082 h 6858000"/>
              <a:gd name="connsiteX74" fmla="*/ 599682 w 1508539"/>
              <a:gd name="connsiteY74" fmla="*/ 3901461 h 6858000"/>
              <a:gd name="connsiteX75" fmla="*/ 622276 w 1508539"/>
              <a:gd name="connsiteY75" fmla="*/ 3813873 h 6858000"/>
              <a:gd name="connsiteX76" fmla="*/ 621701 w 1508539"/>
              <a:gd name="connsiteY76" fmla="*/ 3806161 h 6858000"/>
              <a:gd name="connsiteX77" fmla="*/ 622008 w 1508539"/>
              <a:gd name="connsiteY77" fmla="*/ 3805957 h 6858000"/>
              <a:gd name="connsiteX78" fmla="*/ 622035 w 1508539"/>
              <a:gd name="connsiteY78" fmla="*/ 3797724 h 6858000"/>
              <a:gd name="connsiteX79" fmla="*/ 620650 w 1508539"/>
              <a:gd name="connsiteY79" fmla="*/ 3792098 h 6858000"/>
              <a:gd name="connsiteX80" fmla="*/ 619534 w 1508539"/>
              <a:gd name="connsiteY80" fmla="*/ 3777135 h 6858000"/>
              <a:gd name="connsiteX81" fmla="*/ 621267 w 1508539"/>
              <a:gd name="connsiteY81" fmla="*/ 3771656 h 6858000"/>
              <a:gd name="connsiteX82" fmla="*/ 625010 w 1508539"/>
              <a:gd name="connsiteY82" fmla="*/ 3769007 h 6858000"/>
              <a:gd name="connsiteX83" fmla="*/ 624476 w 1508539"/>
              <a:gd name="connsiteY83" fmla="*/ 3767709 h 6858000"/>
              <a:gd name="connsiteX84" fmla="*/ 633172 w 1508539"/>
              <a:gd name="connsiteY84" fmla="*/ 3738082 h 6858000"/>
              <a:gd name="connsiteX85" fmla="*/ 640518 w 1508539"/>
              <a:gd name="connsiteY85" fmla="*/ 3673397 h 6858000"/>
              <a:gd name="connsiteX86" fmla="*/ 639814 w 1508539"/>
              <a:gd name="connsiteY86" fmla="*/ 3637109 h 6858000"/>
              <a:gd name="connsiteX87" fmla="*/ 643257 w 1508539"/>
              <a:gd name="connsiteY87" fmla="*/ 3536883 h 6858000"/>
              <a:gd name="connsiteX88" fmla="*/ 650795 w 1508539"/>
              <a:gd name="connsiteY88" fmla="*/ 3435652 h 6858000"/>
              <a:gd name="connsiteX89" fmla="*/ 652466 w 1508539"/>
              <a:gd name="connsiteY89" fmla="*/ 3307769 h 6858000"/>
              <a:gd name="connsiteX90" fmla="*/ 670029 w 1508539"/>
              <a:gd name="connsiteY90" fmla="*/ 3250522 h 6858000"/>
              <a:gd name="connsiteX91" fmla="*/ 670454 w 1508539"/>
              <a:gd name="connsiteY91" fmla="*/ 3229163 h 6858000"/>
              <a:gd name="connsiteX92" fmla="*/ 672277 w 1508539"/>
              <a:gd name="connsiteY92" fmla="*/ 3217217 h 6858000"/>
              <a:gd name="connsiteX93" fmla="*/ 659112 w 1508539"/>
              <a:gd name="connsiteY93" fmla="*/ 3183755 h 6858000"/>
              <a:gd name="connsiteX94" fmla="*/ 659613 w 1508539"/>
              <a:gd name="connsiteY94" fmla="*/ 3178642 h 6858000"/>
              <a:gd name="connsiteX95" fmla="*/ 647213 w 1508539"/>
              <a:gd name="connsiteY95" fmla="*/ 3158586 h 6858000"/>
              <a:gd name="connsiteX96" fmla="*/ 632398 w 1508539"/>
              <a:gd name="connsiteY96" fmla="*/ 3129034 h 6858000"/>
              <a:gd name="connsiteX97" fmla="*/ 633063 w 1508539"/>
              <a:gd name="connsiteY97" fmla="*/ 3126682 h 6858000"/>
              <a:gd name="connsiteX98" fmla="*/ 623931 w 1508539"/>
              <a:gd name="connsiteY98" fmla="*/ 3114519 h 6858000"/>
              <a:gd name="connsiteX99" fmla="*/ 610540 w 1508539"/>
              <a:gd name="connsiteY99" fmla="*/ 3106272 h 6858000"/>
              <a:gd name="connsiteX100" fmla="*/ 583270 w 1508539"/>
              <a:gd name="connsiteY100" fmla="*/ 2958185 h 6858000"/>
              <a:gd name="connsiteX101" fmla="*/ 525884 w 1508539"/>
              <a:gd name="connsiteY101" fmla="*/ 2762989 h 6858000"/>
              <a:gd name="connsiteX102" fmla="*/ 474802 w 1508539"/>
              <a:gd name="connsiteY102" fmla="*/ 2554718 h 6858000"/>
              <a:gd name="connsiteX103" fmla="*/ 454896 w 1508539"/>
              <a:gd name="connsiteY103" fmla="*/ 2485734 h 6858000"/>
              <a:gd name="connsiteX104" fmla="*/ 445619 w 1508539"/>
              <a:gd name="connsiteY104" fmla="*/ 2447068 h 6858000"/>
              <a:gd name="connsiteX105" fmla="*/ 432580 w 1508539"/>
              <a:gd name="connsiteY105" fmla="*/ 2425819 h 6858000"/>
              <a:gd name="connsiteX106" fmla="*/ 438579 w 1508539"/>
              <a:gd name="connsiteY106" fmla="*/ 2402874 h 6858000"/>
              <a:gd name="connsiteX107" fmla="*/ 441191 w 1508539"/>
              <a:gd name="connsiteY107" fmla="*/ 2381443 h 6858000"/>
              <a:gd name="connsiteX108" fmla="*/ 417520 w 1508539"/>
              <a:gd name="connsiteY108" fmla="*/ 2261920 h 6858000"/>
              <a:gd name="connsiteX109" fmla="*/ 407407 w 1508539"/>
              <a:gd name="connsiteY109" fmla="*/ 2195378 h 6858000"/>
              <a:gd name="connsiteX110" fmla="*/ 391624 w 1508539"/>
              <a:gd name="connsiteY110" fmla="*/ 2155135 h 6858000"/>
              <a:gd name="connsiteX111" fmla="*/ 389082 w 1508539"/>
              <a:gd name="connsiteY111" fmla="*/ 2118008 h 6858000"/>
              <a:gd name="connsiteX112" fmla="*/ 390075 w 1508539"/>
              <a:gd name="connsiteY112" fmla="*/ 2050531 h 6858000"/>
              <a:gd name="connsiteX113" fmla="*/ 381881 w 1508539"/>
              <a:gd name="connsiteY113" fmla="*/ 1963269 h 6858000"/>
              <a:gd name="connsiteX114" fmla="*/ 363059 w 1508539"/>
              <a:gd name="connsiteY114" fmla="*/ 1906352 h 6858000"/>
              <a:gd name="connsiteX115" fmla="*/ 339616 w 1508539"/>
              <a:gd name="connsiteY115" fmla="*/ 1861531 h 6858000"/>
              <a:gd name="connsiteX116" fmla="*/ 293415 w 1508539"/>
              <a:gd name="connsiteY116" fmla="*/ 1732919 h 6858000"/>
              <a:gd name="connsiteX117" fmla="*/ 265726 w 1508539"/>
              <a:gd name="connsiteY117" fmla="*/ 1663540 h 6858000"/>
              <a:gd name="connsiteX118" fmla="*/ 264852 w 1508539"/>
              <a:gd name="connsiteY118" fmla="*/ 1615777 h 6858000"/>
              <a:gd name="connsiteX119" fmla="*/ 245647 w 1508539"/>
              <a:gd name="connsiteY119" fmla="*/ 1563678 h 6858000"/>
              <a:gd name="connsiteX120" fmla="*/ 258727 w 1508539"/>
              <a:gd name="connsiteY120" fmla="*/ 1519474 h 6858000"/>
              <a:gd name="connsiteX121" fmla="*/ 251469 w 1508539"/>
              <a:gd name="connsiteY121" fmla="*/ 1477995 h 6858000"/>
              <a:gd name="connsiteX122" fmla="*/ 237554 w 1508539"/>
              <a:gd name="connsiteY122" fmla="*/ 1373769 h 6858000"/>
              <a:gd name="connsiteX123" fmla="*/ 245861 w 1508539"/>
              <a:gd name="connsiteY123" fmla="*/ 1307086 h 6858000"/>
              <a:gd name="connsiteX124" fmla="*/ 247049 w 1508539"/>
              <a:gd name="connsiteY124" fmla="*/ 1189033 h 6858000"/>
              <a:gd name="connsiteX125" fmla="*/ 251734 w 1508539"/>
              <a:gd name="connsiteY125" fmla="*/ 1168288 h 6858000"/>
              <a:gd name="connsiteX126" fmla="*/ 244016 w 1508539"/>
              <a:gd name="connsiteY126" fmla="*/ 1142577 h 6858000"/>
              <a:gd name="connsiteX127" fmla="*/ 233322 w 1508539"/>
              <a:gd name="connsiteY127" fmla="*/ 1088484 h 6858000"/>
              <a:gd name="connsiteX128" fmla="*/ 222058 w 1508539"/>
              <a:gd name="connsiteY128" fmla="*/ 1016103 h 6858000"/>
              <a:gd name="connsiteX129" fmla="*/ 223514 w 1508539"/>
              <a:gd name="connsiteY129" fmla="*/ 932283 h 6858000"/>
              <a:gd name="connsiteX130" fmla="*/ 225750 w 1508539"/>
              <a:gd name="connsiteY130" fmla="*/ 915925 h 6858000"/>
              <a:gd name="connsiteX131" fmla="*/ 218379 w 1508539"/>
              <a:gd name="connsiteY131" fmla="*/ 896999 h 6858000"/>
              <a:gd name="connsiteX132" fmla="*/ 187787 w 1508539"/>
              <a:gd name="connsiteY132" fmla="*/ 821517 h 6858000"/>
              <a:gd name="connsiteX133" fmla="*/ 166737 w 1508539"/>
              <a:gd name="connsiteY133" fmla="*/ 751353 h 6858000"/>
              <a:gd name="connsiteX134" fmla="*/ 166295 w 1508539"/>
              <a:gd name="connsiteY134" fmla="*/ 721230 h 6858000"/>
              <a:gd name="connsiteX135" fmla="*/ 151966 w 1508539"/>
              <a:gd name="connsiteY135" fmla="*/ 681659 h 6858000"/>
              <a:gd name="connsiteX136" fmla="*/ 137385 w 1508539"/>
              <a:gd name="connsiteY136" fmla="*/ 635218 h 6858000"/>
              <a:gd name="connsiteX137" fmla="*/ 142396 w 1508539"/>
              <a:gd name="connsiteY137" fmla="*/ 613763 h 6858000"/>
              <a:gd name="connsiteX138" fmla="*/ 128338 w 1508539"/>
              <a:gd name="connsiteY138" fmla="*/ 598582 h 6858000"/>
              <a:gd name="connsiteX139" fmla="*/ 128019 w 1508539"/>
              <a:gd name="connsiteY139" fmla="*/ 576846 h 6858000"/>
              <a:gd name="connsiteX140" fmla="*/ 107645 w 1508539"/>
              <a:gd name="connsiteY140" fmla="*/ 530055 h 6858000"/>
              <a:gd name="connsiteX141" fmla="*/ 106893 w 1508539"/>
              <a:gd name="connsiteY141" fmla="*/ 465389 h 6858000"/>
              <a:gd name="connsiteX142" fmla="*/ 89816 w 1508539"/>
              <a:gd name="connsiteY142" fmla="*/ 424699 h 6858000"/>
              <a:gd name="connsiteX143" fmla="*/ 90191 w 1508539"/>
              <a:gd name="connsiteY143" fmla="*/ 404917 h 6858000"/>
              <a:gd name="connsiteX144" fmla="*/ 70148 w 1508539"/>
              <a:gd name="connsiteY144" fmla="*/ 367211 h 6858000"/>
              <a:gd name="connsiteX145" fmla="*/ 36452 w 1508539"/>
              <a:gd name="connsiteY145" fmla="*/ 268519 h 6858000"/>
              <a:gd name="connsiteX146" fmla="*/ 23935 w 1508539"/>
              <a:gd name="connsiteY146" fmla="*/ 160886 h 6858000"/>
              <a:gd name="connsiteX147" fmla="*/ 19312 w 1508539"/>
              <a:gd name="connsiteY147" fmla="*/ 47336 h 6858000"/>
              <a:gd name="connsiteX148" fmla="*/ 0 w 1508539"/>
              <a:gd name="connsiteY148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01575 w 1508539"/>
              <a:gd name="connsiteY4" fmla="*/ 6715115 h 6858000"/>
              <a:gd name="connsiteX5" fmla="*/ 111426 w 1508539"/>
              <a:gd name="connsiteY5" fmla="*/ 6680170 h 6858000"/>
              <a:gd name="connsiteX6" fmla="*/ 136976 w 1508539"/>
              <a:gd name="connsiteY6" fmla="*/ 6621207 h 6858000"/>
              <a:gd name="connsiteX7" fmla="*/ 153633 w 1508539"/>
              <a:gd name="connsiteY7" fmla="*/ 6596265 h 6858000"/>
              <a:gd name="connsiteX8" fmla="*/ 153512 w 1508539"/>
              <a:gd name="connsiteY8" fmla="*/ 6594818 h 6858000"/>
              <a:gd name="connsiteX9" fmla="*/ 157757 w 1508539"/>
              <a:gd name="connsiteY9" fmla="*/ 6593735 h 6858000"/>
              <a:gd name="connsiteX10" fmla="*/ 160954 w 1508539"/>
              <a:gd name="connsiteY10" fmla="*/ 6589172 h 6858000"/>
              <a:gd name="connsiteX11" fmla="*/ 164248 w 1508539"/>
              <a:gd name="connsiteY11" fmla="*/ 6574442 h 6858000"/>
              <a:gd name="connsiteX12" fmla="*/ 164588 w 1508539"/>
              <a:gd name="connsiteY12" fmla="*/ 6568530 h 6858000"/>
              <a:gd name="connsiteX13" fmla="*/ 166997 w 1508539"/>
              <a:gd name="connsiteY13" fmla="*/ 6560674 h 6858000"/>
              <a:gd name="connsiteX14" fmla="*/ 167342 w 1508539"/>
              <a:gd name="connsiteY14" fmla="*/ 6560598 h 6858000"/>
              <a:gd name="connsiteX15" fmla="*/ 169039 w 1508539"/>
              <a:gd name="connsiteY15" fmla="*/ 6553006 h 6858000"/>
              <a:gd name="connsiteX16" fmla="*/ 173735 w 1508539"/>
              <a:gd name="connsiteY16" fmla="*/ 6514360 h 6858000"/>
              <a:gd name="connsiteX17" fmla="*/ 215389 w 1508539"/>
              <a:gd name="connsiteY17" fmla="*/ 6478062 h 6858000"/>
              <a:gd name="connsiteX18" fmla="*/ 226078 w 1508539"/>
              <a:gd name="connsiteY18" fmla="*/ 6460325 h 6858000"/>
              <a:gd name="connsiteX19" fmla="*/ 233311 w 1508539"/>
              <a:gd name="connsiteY19" fmla="*/ 6451488 h 6858000"/>
              <a:gd name="connsiteX20" fmla="*/ 234746 w 1508539"/>
              <a:gd name="connsiteY20" fmla="*/ 6451348 h 6858000"/>
              <a:gd name="connsiteX21" fmla="*/ 239104 w 1508539"/>
              <a:gd name="connsiteY21" fmla="*/ 6414240 h 6858000"/>
              <a:gd name="connsiteX22" fmla="*/ 241880 w 1508539"/>
              <a:gd name="connsiteY22" fmla="*/ 6384857 h 6858000"/>
              <a:gd name="connsiteX23" fmla="*/ 240591 w 1508539"/>
              <a:gd name="connsiteY23" fmla="*/ 6367510 h 6858000"/>
              <a:gd name="connsiteX24" fmla="*/ 244471 w 1508539"/>
              <a:gd name="connsiteY24" fmla="*/ 6349778 h 6858000"/>
              <a:gd name="connsiteX25" fmla="*/ 246136 w 1508539"/>
              <a:gd name="connsiteY25" fmla="*/ 6348250 h 6858000"/>
              <a:gd name="connsiteX26" fmla="*/ 262170 w 1508539"/>
              <a:gd name="connsiteY26" fmla="*/ 6281972 h 6858000"/>
              <a:gd name="connsiteX27" fmla="*/ 272933 w 1508539"/>
              <a:gd name="connsiteY27" fmla="*/ 6211940 h 6858000"/>
              <a:gd name="connsiteX28" fmla="*/ 314428 w 1508539"/>
              <a:gd name="connsiteY28" fmla="*/ 6113913 h 6858000"/>
              <a:gd name="connsiteX29" fmla="*/ 318721 w 1508539"/>
              <a:gd name="connsiteY29" fmla="*/ 6028119 h 6858000"/>
              <a:gd name="connsiteX30" fmla="*/ 345501 w 1508539"/>
              <a:gd name="connsiteY30" fmla="*/ 5934687 h 6858000"/>
              <a:gd name="connsiteX31" fmla="*/ 379513 w 1508539"/>
              <a:gd name="connsiteY31" fmla="*/ 5765594 h 6858000"/>
              <a:gd name="connsiteX32" fmla="*/ 411349 w 1508539"/>
              <a:gd name="connsiteY32" fmla="*/ 5693685 h 6858000"/>
              <a:gd name="connsiteX33" fmla="*/ 431404 w 1508539"/>
              <a:gd name="connsiteY33" fmla="*/ 5665173 h 6858000"/>
              <a:gd name="connsiteX34" fmla="*/ 465121 w 1508539"/>
              <a:gd name="connsiteY34" fmla="*/ 5563435 h 6858000"/>
              <a:gd name="connsiteX35" fmla="*/ 494626 w 1508539"/>
              <a:gd name="connsiteY35" fmla="*/ 5476393 h 6858000"/>
              <a:gd name="connsiteX36" fmla="*/ 525819 w 1508539"/>
              <a:gd name="connsiteY36" fmla="*/ 5396260 h 6858000"/>
              <a:gd name="connsiteX37" fmla="*/ 541800 w 1508539"/>
              <a:gd name="connsiteY37" fmla="*/ 5330009 h 6858000"/>
              <a:gd name="connsiteX38" fmla="*/ 575293 w 1508539"/>
              <a:gd name="connsiteY38" fmla="*/ 5273739 h 6858000"/>
              <a:gd name="connsiteX39" fmla="*/ 584892 w 1508539"/>
              <a:gd name="connsiteY39" fmla="*/ 5241779 h 6858000"/>
              <a:gd name="connsiteX40" fmla="*/ 596118 w 1508539"/>
              <a:gd name="connsiteY40" fmla="*/ 5225268 h 6858000"/>
              <a:gd name="connsiteX41" fmla="*/ 597138 w 1508539"/>
              <a:gd name="connsiteY41" fmla="*/ 5217684 h 6858000"/>
              <a:gd name="connsiteX42" fmla="*/ 604479 w 1508539"/>
              <a:gd name="connsiteY42" fmla="*/ 5193377 h 6858000"/>
              <a:gd name="connsiteX43" fmla="*/ 607782 w 1508539"/>
              <a:gd name="connsiteY43" fmla="*/ 5179288 h 6858000"/>
              <a:gd name="connsiteX44" fmla="*/ 608766 w 1508539"/>
              <a:gd name="connsiteY44" fmla="*/ 5173621 h 6858000"/>
              <a:gd name="connsiteX45" fmla="*/ 604400 w 1508539"/>
              <a:gd name="connsiteY45" fmla="*/ 5159961 h 6858000"/>
              <a:gd name="connsiteX46" fmla="*/ 611077 w 1508539"/>
              <a:gd name="connsiteY46" fmla="*/ 5144295 h 6858000"/>
              <a:gd name="connsiteX47" fmla="*/ 608010 w 1508539"/>
              <a:gd name="connsiteY47" fmla="*/ 5125185 h 6858000"/>
              <a:gd name="connsiteX48" fmla="*/ 614840 w 1508539"/>
              <a:gd name="connsiteY48" fmla="*/ 5121884 h 6858000"/>
              <a:gd name="connsiteX49" fmla="*/ 621876 w 1508539"/>
              <a:gd name="connsiteY49" fmla="*/ 5067850 h 6858000"/>
              <a:gd name="connsiteX50" fmla="*/ 624607 w 1508539"/>
              <a:gd name="connsiteY50" fmla="*/ 5060861 h 6858000"/>
              <a:gd name="connsiteX51" fmla="*/ 621311 w 1508539"/>
              <a:gd name="connsiteY51" fmla="*/ 5034192 h 6858000"/>
              <a:gd name="connsiteX52" fmla="*/ 622865 w 1508539"/>
              <a:gd name="connsiteY52" fmla="*/ 4993030 h 6858000"/>
              <a:gd name="connsiteX53" fmla="*/ 629774 w 1508539"/>
              <a:gd name="connsiteY53" fmla="*/ 4946844 h 6858000"/>
              <a:gd name="connsiteX54" fmla="*/ 625630 w 1508539"/>
              <a:gd name="connsiteY54" fmla="*/ 4932692 h 6858000"/>
              <a:gd name="connsiteX55" fmla="*/ 641033 w 1508539"/>
              <a:gd name="connsiteY55" fmla="*/ 4858827 h 6858000"/>
              <a:gd name="connsiteX56" fmla="*/ 646936 w 1508539"/>
              <a:gd name="connsiteY56" fmla="*/ 4821170 h 6858000"/>
              <a:gd name="connsiteX57" fmla="*/ 651669 w 1508539"/>
              <a:gd name="connsiteY57" fmla="*/ 4780965 h 6858000"/>
              <a:gd name="connsiteX58" fmla="*/ 652962 w 1508539"/>
              <a:gd name="connsiteY58" fmla="*/ 4750867 h 6858000"/>
              <a:gd name="connsiteX59" fmla="*/ 650769 w 1508539"/>
              <a:gd name="connsiteY59" fmla="*/ 4690749 h 6858000"/>
              <a:gd name="connsiteX60" fmla="*/ 646249 w 1508539"/>
              <a:gd name="connsiteY60" fmla="*/ 4584173 h 6858000"/>
              <a:gd name="connsiteX61" fmla="*/ 641332 w 1508539"/>
              <a:gd name="connsiteY61" fmla="*/ 4444346 h 6858000"/>
              <a:gd name="connsiteX62" fmla="*/ 637897 w 1508539"/>
              <a:gd name="connsiteY62" fmla="*/ 4375228 h 6858000"/>
              <a:gd name="connsiteX63" fmla="*/ 618550 w 1508539"/>
              <a:gd name="connsiteY63" fmla="*/ 4214165 h 6858000"/>
              <a:gd name="connsiteX64" fmla="*/ 622623 w 1508539"/>
              <a:gd name="connsiteY64" fmla="*/ 4090296 h 6858000"/>
              <a:gd name="connsiteX65" fmla="*/ 607879 w 1508539"/>
              <a:gd name="connsiteY65" fmla="*/ 4033999 h 6858000"/>
              <a:gd name="connsiteX66" fmla="*/ 609028 w 1508539"/>
              <a:gd name="connsiteY66" fmla="*/ 4031933 h 6858000"/>
              <a:gd name="connsiteX67" fmla="*/ 607604 w 1508539"/>
              <a:gd name="connsiteY67" fmla="*/ 4013953 h 6858000"/>
              <a:gd name="connsiteX68" fmla="*/ 593899 w 1508539"/>
              <a:gd name="connsiteY68" fmla="*/ 3974753 h 6858000"/>
              <a:gd name="connsiteX69" fmla="*/ 595497 w 1508539"/>
              <a:gd name="connsiteY69" fmla="*/ 3969950 h 6858000"/>
              <a:gd name="connsiteX70" fmla="*/ 588919 w 1508539"/>
              <a:gd name="connsiteY70" fmla="*/ 3933779 h 6858000"/>
              <a:gd name="connsiteX71" fmla="*/ 590250 w 1508539"/>
              <a:gd name="connsiteY71" fmla="*/ 3933093 h 6858000"/>
              <a:gd name="connsiteX72" fmla="*/ 594604 w 1508539"/>
              <a:gd name="connsiteY72" fmla="*/ 3922082 h 6858000"/>
              <a:gd name="connsiteX73" fmla="*/ 599682 w 1508539"/>
              <a:gd name="connsiteY73" fmla="*/ 3901461 h 6858000"/>
              <a:gd name="connsiteX74" fmla="*/ 622276 w 1508539"/>
              <a:gd name="connsiteY74" fmla="*/ 3813873 h 6858000"/>
              <a:gd name="connsiteX75" fmla="*/ 621701 w 1508539"/>
              <a:gd name="connsiteY75" fmla="*/ 3806161 h 6858000"/>
              <a:gd name="connsiteX76" fmla="*/ 622008 w 1508539"/>
              <a:gd name="connsiteY76" fmla="*/ 3805957 h 6858000"/>
              <a:gd name="connsiteX77" fmla="*/ 622035 w 1508539"/>
              <a:gd name="connsiteY77" fmla="*/ 3797724 h 6858000"/>
              <a:gd name="connsiteX78" fmla="*/ 620650 w 1508539"/>
              <a:gd name="connsiteY78" fmla="*/ 3792098 h 6858000"/>
              <a:gd name="connsiteX79" fmla="*/ 619534 w 1508539"/>
              <a:gd name="connsiteY79" fmla="*/ 3777135 h 6858000"/>
              <a:gd name="connsiteX80" fmla="*/ 621267 w 1508539"/>
              <a:gd name="connsiteY80" fmla="*/ 3771656 h 6858000"/>
              <a:gd name="connsiteX81" fmla="*/ 625010 w 1508539"/>
              <a:gd name="connsiteY81" fmla="*/ 3769007 h 6858000"/>
              <a:gd name="connsiteX82" fmla="*/ 624476 w 1508539"/>
              <a:gd name="connsiteY82" fmla="*/ 3767709 h 6858000"/>
              <a:gd name="connsiteX83" fmla="*/ 633172 w 1508539"/>
              <a:gd name="connsiteY83" fmla="*/ 3738082 h 6858000"/>
              <a:gd name="connsiteX84" fmla="*/ 640518 w 1508539"/>
              <a:gd name="connsiteY84" fmla="*/ 3673397 h 6858000"/>
              <a:gd name="connsiteX85" fmla="*/ 639814 w 1508539"/>
              <a:gd name="connsiteY85" fmla="*/ 3637109 h 6858000"/>
              <a:gd name="connsiteX86" fmla="*/ 643257 w 1508539"/>
              <a:gd name="connsiteY86" fmla="*/ 3536883 h 6858000"/>
              <a:gd name="connsiteX87" fmla="*/ 650795 w 1508539"/>
              <a:gd name="connsiteY87" fmla="*/ 3435652 h 6858000"/>
              <a:gd name="connsiteX88" fmla="*/ 652466 w 1508539"/>
              <a:gd name="connsiteY88" fmla="*/ 3307769 h 6858000"/>
              <a:gd name="connsiteX89" fmla="*/ 670029 w 1508539"/>
              <a:gd name="connsiteY89" fmla="*/ 3250522 h 6858000"/>
              <a:gd name="connsiteX90" fmla="*/ 670454 w 1508539"/>
              <a:gd name="connsiteY90" fmla="*/ 3229163 h 6858000"/>
              <a:gd name="connsiteX91" fmla="*/ 672277 w 1508539"/>
              <a:gd name="connsiteY91" fmla="*/ 3217217 h 6858000"/>
              <a:gd name="connsiteX92" fmla="*/ 659112 w 1508539"/>
              <a:gd name="connsiteY92" fmla="*/ 3183755 h 6858000"/>
              <a:gd name="connsiteX93" fmla="*/ 659613 w 1508539"/>
              <a:gd name="connsiteY93" fmla="*/ 3178642 h 6858000"/>
              <a:gd name="connsiteX94" fmla="*/ 647213 w 1508539"/>
              <a:gd name="connsiteY94" fmla="*/ 3158586 h 6858000"/>
              <a:gd name="connsiteX95" fmla="*/ 632398 w 1508539"/>
              <a:gd name="connsiteY95" fmla="*/ 3129034 h 6858000"/>
              <a:gd name="connsiteX96" fmla="*/ 633063 w 1508539"/>
              <a:gd name="connsiteY96" fmla="*/ 3126682 h 6858000"/>
              <a:gd name="connsiteX97" fmla="*/ 623931 w 1508539"/>
              <a:gd name="connsiteY97" fmla="*/ 3114519 h 6858000"/>
              <a:gd name="connsiteX98" fmla="*/ 610540 w 1508539"/>
              <a:gd name="connsiteY98" fmla="*/ 3106272 h 6858000"/>
              <a:gd name="connsiteX99" fmla="*/ 583270 w 1508539"/>
              <a:gd name="connsiteY99" fmla="*/ 2958185 h 6858000"/>
              <a:gd name="connsiteX100" fmla="*/ 525884 w 1508539"/>
              <a:gd name="connsiteY100" fmla="*/ 2762989 h 6858000"/>
              <a:gd name="connsiteX101" fmla="*/ 474802 w 1508539"/>
              <a:gd name="connsiteY101" fmla="*/ 2554718 h 6858000"/>
              <a:gd name="connsiteX102" fmla="*/ 454896 w 1508539"/>
              <a:gd name="connsiteY102" fmla="*/ 2485734 h 6858000"/>
              <a:gd name="connsiteX103" fmla="*/ 445619 w 1508539"/>
              <a:gd name="connsiteY103" fmla="*/ 2447068 h 6858000"/>
              <a:gd name="connsiteX104" fmla="*/ 432580 w 1508539"/>
              <a:gd name="connsiteY104" fmla="*/ 2425819 h 6858000"/>
              <a:gd name="connsiteX105" fmla="*/ 438579 w 1508539"/>
              <a:gd name="connsiteY105" fmla="*/ 2402874 h 6858000"/>
              <a:gd name="connsiteX106" fmla="*/ 441191 w 1508539"/>
              <a:gd name="connsiteY106" fmla="*/ 2381443 h 6858000"/>
              <a:gd name="connsiteX107" fmla="*/ 417520 w 1508539"/>
              <a:gd name="connsiteY107" fmla="*/ 2261920 h 6858000"/>
              <a:gd name="connsiteX108" fmla="*/ 407407 w 1508539"/>
              <a:gd name="connsiteY108" fmla="*/ 2195378 h 6858000"/>
              <a:gd name="connsiteX109" fmla="*/ 391624 w 1508539"/>
              <a:gd name="connsiteY109" fmla="*/ 2155135 h 6858000"/>
              <a:gd name="connsiteX110" fmla="*/ 389082 w 1508539"/>
              <a:gd name="connsiteY110" fmla="*/ 2118008 h 6858000"/>
              <a:gd name="connsiteX111" fmla="*/ 390075 w 1508539"/>
              <a:gd name="connsiteY111" fmla="*/ 2050531 h 6858000"/>
              <a:gd name="connsiteX112" fmla="*/ 381881 w 1508539"/>
              <a:gd name="connsiteY112" fmla="*/ 1963269 h 6858000"/>
              <a:gd name="connsiteX113" fmla="*/ 363059 w 1508539"/>
              <a:gd name="connsiteY113" fmla="*/ 1906352 h 6858000"/>
              <a:gd name="connsiteX114" fmla="*/ 339616 w 1508539"/>
              <a:gd name="connsiteY114" fmla="*/ 1861531 h 6858000"/>
              <a:gd name="connsiteX115" fmla="*/ 293415 w 1508539"/>
              <a:gd name="connsiteY115" fmla="*/ 1732919 h 6858000"/>
              <a:gd name="connsiteX116" fmla="*/ 265726 w 1508539"/>
              <a:gd name="connsiteY116" fmla="*/ 1663540 h 6858000"/>
              <a:gd name="connsiteX117" fmla="*/ 264852 w 1508539"/>
              <a:gd name="connsiteY117" fmla="*/ 1615777 h 6858000"/>
              <a:gd name="connsiteX118" fmla="*/ 245647 w 1508539"/>
              <a:gd name="connsiteY118" fmla="*/ 1563678 h 6858000"/>
              <a:gd name="connsiteX119" fmla="*/ 258727 w 1508539"/>
              <a:gd name="connsiteY119" fmla="*/ 1519474 h 6858000"/>
              <a:gd name="connsiteX120" fmla="*/ 251469 w 1508539"/>
              <a:gd name="connsiteY120" fmla="*/ 1477995 h 6858000"/>
              <a:gd name="connsiteX121" fmla="*/ 237554 w 1508539"/>
              <a:gd name="connsiteY121" fmla="*/ 1373769 h 6858000"/>
              <a:gd name="connsiteX122" fmla="*/ 245861 w 1508539"/>
              <a:gd name="connsiteY122" fmla="*/ 1307086 h 6858000"/>
              <a:gd name="connsiteX123" fmla="*/ 247049 w 1508539"/>
              <a:gd name="connsiteY123" fmla="*/ 1189033 h 6858000"/>
              <a:gd name="connsiteX124" fmla="*/ 251734 w 1508539"/>
              <a:gd name="connsiteY124" fmla="*/ 1168288 h 6858000"/>
              <a:gd name="connsiteX125" fmla="*/ 244016 w 1508539"/>
              <a:gd name="connsiteY125" fmla="*/ 1142577 h 6858000"/>
              <a:gd name="connsiteX126" fmla="*/ 233322 w 1508539"/>
              <a:gd name="connsiteY126" fmla="*/ 1088484 h 6858000"/>
              <a:gd name="connsiteX127" fmla="*/ 222058 w 1508539"/>
              <a:gd name="connsiteY127" fmla="*/ 1016103 h 6858000"/>
              <a:gd name="connsiteX128" fmla="*/ 223514 w 1508539"/>
              <a:gd name="connsiteY128" fmla="*/ 932283 h 6858000"/>
              <a:gd name="connsiteX129" fmla="*/ 225750 w 1508539"/>
              <a:gd name="connsiteY129" fmla="*/ 915925 h 6858000"/>
              <a:gd name="connsiteX130" fmla="*/ 218379 w 1508539"/>
              <a:gd name="connsiteY130" fmla="*/ 896999 h 6858000"/>
              <a:gd name="connsiteX131" fmla="*/ 187787 w 1508539"/>
              <a:gd name="connsiteY131" fmla="*/ 821517 h 6858000"/>
              <a:gd name="connsiteX132" fmla="*/ 166737 w 1508539"/>
              <a:gd name="connsiteY132" fmla="*/ 751353 h 6858000"/>
              <a:gd name="connsiteX133" fmla="*/ 166295 w 1508539"/>
              <a:gd name="connsiteY133" fmla="*/ 721230 h 6858000"/>
              <a:gd name="connsiteX134" fmla="*/ 151966 w 1508539"/>
              <a:gd name="connsiteY134" fmla="*/ 681659 h 6858000"/>
              <a:gd name="connsiteX135" fmla="*/ 137385 w 1508539"/>
              <a:gd name="connsiteY135" fmla="*/ 635218 h 6858000"/>
              <a:gd name="connsiteX136" fmla="*/ 142396 w 1508539"/>
              <a:gd name="connsiteY136" fmla="*/ 613763 h 6858000"/>
              <a:gd name="connsiteX137" fmla="*/ 128338 w 1508539"/>
              <a:gd name="connsiteY137" fmla="*/ 598582 h 6858000"/>
              <a:gd name="connsiteX138" fmla="*/ 128019 w 1508539"/>
              <a:gd name="connsiteY138" fmla="*/ 576846 h 6858000"/>
              <a:gd name="connsiteX139" fmla="*/ 107645 w 1508539"/>
              <a:gd name="connsiteY139" fmla="*/ 530055 h 6858000"/>
              <a:gd name="connsiteX140" fmla="*/ 106893 w 1508539"/>
              <a:gd name="connsiteY140" fmla="*/ 465389 h 6858000"/>
              <a:gd name="connsiteX141" fmla="*/ 89816 w 1508539"/>
              <a:gd name="connsiteY141" fmla="*/ 424699 h 6858000"/>
              <a:gd name="connsiteX142" fmla="*/ 90191 w 1508539"/>
              <a:gd name="connsiteY142" fmla="*/ 404917 h 6858000"/>
              <a:gd name="connsiteX143" fmla="*/ 70148 w 1508539"/>
              <a:gd name="connsiteY143" fmla="*/ 367211 h 6858000"/>
              <a:gd name="connsiteX144" fmla="*/ 36452 w 1508539"/>
              <a:gd name="connsiteY144" fmla="*/ 268519 h 6858000"/>
              <a:gd name="connsiteX145" fmla="*/ 23935 w 1508539"/>
              <a:gd name="connsiteY145" fmla="*/ 160886 h 6858000"/>
              <a:gd name="connsiteX146" fmla="*/ 19312 w 1508539"/>
              <a:gd name="connsiteY146" fmla="*/ 47336 h 6858000"/>
              <a:gd name="connsiteX147" fmla="*/ 0 w 1508539"/>
              <a:gd name="connsiteY147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01575 w 1508539"/>
              <a:gd name="connsiteY4" fmla="*/ 6715115 h 6858000"/>
              <a:gd name="connsiteX5" fmla="*/ 111426 w 1508539"/>
              <a:gd name="connsiteY5" fmla="*/ 6680170 h 6858000"/>
              <a:gd name="connsiteX6" fmla="*/ 136976 w 1508539"/>
              <a:gd name="connsiteY6" fmla="*/ 6621207 h 6858000"/>
              <a:gd name="connsiteX7" fmla="*/ 153633 w 1508539"/>
              <a:gd name="connsiteY7" fmla="*/ 6596265 h 6858000"/>
              <a:gd name="connsiteX8" fmla="*/ 153512 w 1508539"/>
              <a:gd name="connsiteY8" fmla="*/ 6594818 h 6858000"/>
              <a:gd name="connsiteX9" fmla="*/ 157757 w 1508539"/>
              <a:gd name="connsiteY9" fmla="*/ 6593735 h 6858000"/>
              <a:gd name="connsiteX10" fmla="*/ 160954 w 1508539"/>
              <a:gd name="connsiteY10" fmla="*/ 6589172 h 6858000"/>
              <a:gd name="connsiteX11" fmla="*/ 164248 w 1508539"/>
              <a:gd name="connsiteY11" fmla="*/ 6574442 h 6858000"/>
              <a:gd name="connsiteX12" fmla="*/ 164588 w 1508539"/>
              <a:gd name="connsiteY12" fmla="*/ 6568530 h 6858000"/>
              <a:gd name="connsiteX13" fmla="*/ 166997 w 1508539"/>
              <a:gd name="connsiteY13" fmla="*/ 6560674 h 6858000"/>
              <a:gd name="connsiteX14" fmla="*/ 167342 w 1508539"/>
              <a:gd name="connsiteY14" fmla="*/ 6560598 h 6858000"/>
              <a:gd name="connsiteX15" fmla="*/ 169039 w 1508539"/>
              <a:gd name="connsiteY15" fmla="*/ 6553006 h 6858000"/>
              <a:gd name="connsiteX16" fmla="*/ 173735 w 1508539"/>
              <a:gd name="connsiteY16" fmla="*/ 6514360 h 6858000"/>
              <a:gd name="connsiteX17" fmla="*/ 215389 w 1508539"/>
              <a:gd name="connsiteY17" fmla="*/ 6478062 h 6858000"/>
              <a:gd name="connsiteX18" fmla="*/ 226078 w 1508539"/>
              <a:gd name="connsiteY18" fmla="*/ 6460325 h 6858000"/>
              <a:gd name="connsiteX19" fmla="*/ 233311 w 1508539"/>
              <a:gd name="connsiteY19" fmla="*/ 6451488 h 6858000"/>
              <a:gd name="connsiteX20" fmla="*/ 234746 w 1508539"/>
              <a:gd name="connsiteY20" fmla="*/ 6451348 h 6858000"/>
              <a:gd name="connsiteX21" fmla="*/ 239104 w 1508539"/>
              <a:gd name="connsiteY21" fmla="*/ 6414240 h 6858000"/>
              <a:gd name="connsiteX22" fmla="*/ 241880 w 1508539"/>
              <a:gd name="connsiteY22" fmla="*/ 6384857 h 6858000"/>
              <a:gd name="connsiteX23" fmla="*/ 240591 w 1508539"/>
              <a:gd name="connsiteY23" fmla="*/ 6367510 h 6858000"/>
              <a:gd name="connsiteX24" fmla="*/ 244471 w 1508539"/>
              <a:gd name="connsiteY24" fmla="*/ 6349778 h 6858000"/>
              <a:gd name="connsiteX25" fmla="*/ 246136 w 1508539"/>
              <a:gd name="connsiteY25" fmla="*/ 6348250 h 6858000"/>
              <a:gd name="connsiteX26" fmla="*/ 262170 w 1508539"/>
              <a:gd name="connsiteY26" fmla="*/ 6281972 h 6858000"/>
              <a:gd name="connsiteX27" fmla="*/ 272933 w 1508539"/>
              <a:gd name="connsiteY27" fmla="*/ 6211940 h 6858000"/>
              <a:gd name="connsiteX28" fmla="*/ 314428 w 1508539"/>
              <a:gd name="connsiteY28" fmla="*/ 6113913 h 6858000"/>
              <a:gd name="connsiteX29" fmla="*/ 318721 w 1508539"/>
              <a:gd name="connsiteY29" fmla="*/ 6028119 h 6858000"/>
              <a:gd name="connsiteX30" fmla="*/ 345501 w 1508539"/>
              <a:gd name="connsiteY30" fmla="*/ 5934687 h 6858000"/>
              <a:gd name="connsiteX31" fmla="*/ 379513 w 1508539"/>
              <a:gd name="connsiteY31" fmla="*/ 5765594 h 6858000"/>
              <a:gd name="connsiteX32" fmla="*/ 411349 w 1508539"/>
              <a:gd name="connsiteY32" fmla="*/ 5693685 h 6858000"/>
              <a:gd name="connsiteX33" fmla="*/ 431404 w 1508539"/>
              <a:gd name="connsiteY33" fmla="*/ 5665173 h 6858000"/>
              <a:gd name="connsiteX34" fmla="*/ 465121 w 1508539"/>
              <a:gd name="connsiteY34" fmla="*/ 5563435 h 6858000"/>
              <a:gd name="connsiteX35" fmla="*/ 494626 w 1508539"/>
              <a:gd name="connsiteY35" fmla="*/ 5476393 h 6858000"/>
              <a:gd name="connsiteX36" fmla="*/ 525819 w 1508539"/>
              <a:gd name="connsiteY36" fmla="*/ 5396260 h 6858000"/>
              <a:gd name="connsiteX37" fmla="*/ 541800 w 1508539"/>
              <a:gd name="connsiteY37" fmla="*/ 5330009 h 6858000"/>
              <a:gd name="connsiteX38" fmla="*/ 575293 w 1508539"/>
              <a:gd name="connsiteY38" fmla="*/ 5273739 h 6858000"/>
              <a:gd name="connsiteX39" fmla="*/ 584892 w 1508539"/>
              <a:gd name="connsiteY39" fmla="*/ 5241779 h 6858000"/>
              <a:gd name="connsiteX40" fmla="*/ 596118 w 1508539"/>
              <a:gd name="connsiteY40" fmla="*/ 5225268 h 6858000"/>
              <a:gd name="connsiteX41" fmla="*/ 597138 w 1508539"/>
              <a:gd name="connsiteY41" fmla="*/ 5217684 h 6858000"/>
              <a:gd name="connsiteX42" fmla="*/ 604479 w 1508539"/>
              <a:gd name="connsiteY42" fmla="*/ 5193377 h 6858000"/>
              <a:gd name="connsiteX43" fmla="*/ 607782 w 1508539"/>
              <a:gd name="connsiteY43" fmla="*/ 5179288 h 6858000"/>
              <a:gd name="connsiteX44" fmla="*/ 608766 w 1508539"/>
              <a:gd name="connsiteY44" fmla="*/ 5173621 h 6858000"/>
              <a:gd name="connsiteX45" fmla="*/ 604400 w 1508539"/>
              <a:gd name="connsiteY45" fmla="*/ 5159961 h 6858000"/>
              <a:gd name="connsiteX46" fmla="*/ 611077 w 1508539"/>
              <a:gd name="connsiteY46" fmla="*/ 5144295 h 6858000"/>
              <a:gd name="connsiteX47" fmla="*/ 608010 w 1508539"/>
              <a:gd name="connsiteY47" fmla="*/ 5125185 h 6858000"/>
              <a:gd name="connsiteX48" fmla="*/ 614840 w 1508539"/>
              <a:gd name="connsiteY48" fmla="*/ 5121884 h 6858000"/>
              <a:gd name="connsiteX49" fmla="*/ 621876 w 1508539"/>
              <a:gd name="connsiteY49" fmla="*/ 5067850 h 6858000"/>
              <a:gd name="connsiteX50" fmla="*/ 624607 w 1508539"/>
              <a:gd name="connsiteY50" fmla="*/ 5060861 h 6858000"/>
              <a:gd name="connsiteX51" fmla="*/ 621311 w 1508539"/>
              <a:gd name="connsiteY51" fmla="*/ 5034192 h 6858000"/>
              <a:gd name="connsiteX52" fmla="*/ 622865 w 1508539"/>
              <a:gd name="connsiteY52" fmla="*/ 4993030 h 6858000"/>
              <a:gd name="connsiteX53" fmla="*/ 629774 w 1508539"/>
              <a:gd name="connsiteY53" fmla="*/ 4946844 h 6858000"/>
              <a:gd name="connsiteX54" fmla="*/ 625630 w 1508539"/>
              <a:gd name="connsiteY54" fmla="*/ 4932692 h 6858000"/>
              <a:gd name="connsiteX55" fmla="*/ 641033 w 1508539"/>
              <a:gd name="connsiteY55" fmla="*/ 4858827 h 6858000"/>
              <a:gd name="connsiteX56" fmla="*/ 646936 w 1508539"/>
              <a:gd name="connsiteY56" fmla="*/ 4821170 h 6858000"/>
              <a:gd name="connsiteX57" fmla="*/ 651669 w 1508539"/>
              <a:gd name="connsiteY57" fmla="*/ 4780965 h 6858000"/>
              <a:gd name="connsiteX58" fmla="*/ 652962 w 1508539"/>
              <a:gd name="connsiteY58" fmla="*/ 4750867 h 6858000"/>
              <a:gd name="connsiteX59" fmla="*/ 650769 w 1508539"/>
              <a:gd name="connsiteY59" fmla="*/ 4690749 h 6858000"/>
              <a:gd name="connsiteX60" fmla="*/ 646249 w 1508539"/>
              <a:gd name="connsiteY60" fmla="*/ 4584173 h 6858000"/>
              <a:gd name="connsiteX61" fmla="*/ 641332 w 1508539"/>
              <a:gd name="connsiteY61" fmla="*/ 4444346 h 6858000"/>
              <a:gd name="connsiteX62" fmla="*/ 637897 w 1508539"/>
              <a:gd name="connsiteY62" fmla="*/ 4375228 h 6858000"/>
              <a:gd name="connsiteX63" fmla="*/ 618550 w 1508539"/>
              <a:gd name="connsiteY63" fmla="*/ 4214165 h 6858000"/>
              <a:gd name="connsiteX64" fmla="*/ 622623 w 1508539"/>
              <a:gd name="connsiteY64" fmla="*/ 4090296 h 6858000"/>
              <a:gd name="connsiteX65" fmla="*/ 607879 w 1508539"/>
              <a:gd name="connsiteY65" fmla="*/ 4033999 h 6858000"/>
              <a:gd name="connsiteX66" fmla="*/ 609028 w 1508539"/>
              <a:gd name="connsiteY66" fmla="*/ 4031933 h 6858000"/>
              <a:gd name="connsiteX67" fmla="*/ 607604 w 1508539"/>
              <a:gd name="connsiteY67" fmla="*/ 4013953 h 6858000"/>
              <a:gd name="connsiteX68" fmla="*/ 593899 w 1508539"/>
              <a:gd name="connsiteY68" fmla="*/ 3974753 h 6858000"/>
              <a:gd name="connsiteX69" fmla="*/ 595497 w 1508539"/>
              <a:gd name="connsiteY69" fmla="*/ 3969950 h 6858000"/>
              <a:gd name="connsiteX70" fmla="*/ 588919 w 1508539"/>
              <a:gd name="connsiteY70" fmla="*/ 3933779 h 6858000"/>
              <a:gd name="connsiteX71" fmla="*/ 590250 w 1508539"/>
              <a:gd name="connsiteY71" fmla="*/ 3933093 h 6858000"/>
              <a:gd name="connsiteX72" fmla="*/ 594604 w 1508539"/>
              <a:gd name="connsiteY72" fmla="*/ 3922082 h 6858000"/>
              <a:gd name="connsiteX73" fmla="*/ 599682 w 1508539"/>
              <a:gd name="connsiteY73" fmla="*/ 3901461 h 6858000"/>
              <a:gd name="connsiteX74" fmla="*/ 622276 w 1508539"/>
              <a:gd name="connsiteY74" fmla="*/ 3813873 h 6858000"/>
              <a:gd name="connsiteX75" fmla="*/ 621701 w 1508539"/>
              <a:gd name="connsiteY75" fmla="*/ 3806161 h 6858000"/>
              <a:gd name="connsiteX76" fmla="*/ 622008 w 1508539"/>
              <a:gd name="connsiteY76" fmla="*/ 3805957 h 6858000"/>
              <a:gd name="connsiteX77" fmla="*/ 622035 w 1508539"/>
              <a:gd name="connsiteY77" fmla="*/ 3797724 h 6858000"/>
              <a:gd name="connsiteX78" fmla="*/ 620650 w 1508539"/>
              <a:gd name="connsiteY78" fmla="*/ 3792098 h 6858000"/>
              <a:gd name="connsiteX79" fmla="*/ 619534 w 1508539"/>
              <a:gd name="connsiteY79" fmla="*/ 3777135 h 6858000"/>
              <a:gd name="connsiteX80" fmla="*/ 621267 w 1508539"/>
              <a:gd name="connsiteY80" fmla="*/ 3771656 h 6858000"/>
              <a:gd name="connsiteX81" fmla="*/ 625010 w 1508539"/>
              <a:gd name="connsiteY81" fmla="*/ 3769007 h 6858000"/>
              <a:gd name="connsiteX82" fmla="*/ 624476 w 1508539"/>
              <a:gd name="connsiteY82" fmla="*/ 3767709 h 6858000"/>
              <a:gd name="connsiteX83" fmla="*/ 633172 w 1508539"/>
              <a:gd name="connsiteY83" fmla="*/ 3738082 h 6858000"/>
              <a:gd name="connsiteX84" fmla="*/ 640518 w 1508539"/>
              <a:gd name="connsiteY84" fmla="*/ 3673397 h 6858000"/>
              <a:gd name="connsiteX85" fmla="*/ 639814 w 1508539"/>
              <a:gd name="connsiteY85" fmla="*/ 3637109 h 6858000"/>
              <a:gd name="connsiteX86" fmla="*/ 643257 w 1508539"/>
              <a:gd name="connsiteY86" fmla="*/ 3536883 h 6858000"/>
              <a:gd name="connsiteX87" fmla="*/ 650795 w 1508539"/>
              <a:gd name="connsiteY87" fmla="*/ 3435652 h 6858000"/>
              <a:gd name="connsiteX88" fmla="*/ 652466 w 1508539"/>
              <a:gd name="connsiteY88" fmla="*/ 3307769 h 6858000"/>
              <a:gd name="connsiteX89" fmla="*/ 670029 w 1508539"/>
              <a:gd name="connsiteY89" fmla="*/ 3250522 h 6858000"/>
              <a:gd name="connsiteX90" fmla="*/ 670454 w 1508539"/>
              <a:gd name="connsiteY90" fmla="*/ 3229163 h 6858000"/>
              <a:gd name="connsiteX91" fmla="*/ 672277 w 1508539"/>
              <a:gd name="connsiteY91" fmla="*/ 3217217 h 6858000"/>
              <a:gd name="connsiteX92" fmla="*/ 659112 w 1508539"/>
              <a:gd name="connsiteY92" fmla="*/ 3183755 h 6858000"/>
              <a:gd name="connsiteX93" fmla="*/ 659613 w 1508539"/>
              <a:gd name="connsiteY93" fmla="*/ 3178642 h 6858000"/>
              <a:gd name="connsiteX94" fmla="*/ 647213 w 1508539"/>
              <a:gd name="connsiteY94" fmla="*/ 3158586 h 6858000"/>
              <a:gd name="connsiteX95" fmla="*/ 632398 w 1508539"/>
              <a:gd name="connsiteY95" fmla="*/ 3129034 h 6858000"/>
              <a:gd name="connsiteX96" fmla="*/ 633063 w 1508539"/>
              <a:gd name="connsiteY96" fmla="*/ 3126682 h 6858000"/>
              <a:gd name="connsiteX97" fmla="*/ 623931 w 1508539"/>
              <a:gd name="connsiteY97" fmla="*/ 3114519 h 6858000"/>
              <a:gd name="connsiteX98" fmla="*/ 610540 w 1508539"/>
              <a:gd name="connsiteY98" fmla="*/ 3106272 h 6858000"/>
              <a:gd name="connsiteX99" fmla="*/ 583270 w 1508539"/>
              <a:gd name="connsiteY99" fmla="*/ 2958185 h 6858000"/>
              <a:gd name="connsiteX100" fmla="*/ 525884 w 1508539"/>
              <a:gd name="connsiteY100" fmla="*/ 2762989 h 6858000"/>
              <a:gd name="connsiteX101" fmla="*/ 474802 w 1508539"/>
              <a:gd name="connsiteY101" fmla="*/ 2554718 h 6858000"/>
              <a:gd name="connsiteX102" fmla="*/ 454896 w 1508539"/>
              <a:gd name="connsiteY102" fmla="*/ 2485734 h 6858000"/>
              <a:gd name="connsiteX103" fmla="*/ 445619 w 1508539"/>
              <a:gd name="connsiteY103" fmla="*/ 2447068 h 6858000"/>
              <a:gd name="connsiteX104" fmla="*/ 432580 w 1508539"/>
              <a:gd name="connsiteY104" fmla="*/ 2425819 h 6858000"/>
              <a:gd name="connsiteX105" fmla="*/ 438579 w 1508539"/>
              <a:gd name="connsiteY105" fmla="*/ 2402874 h 6858000"/>
              <a:gd name="connsiteX106" fmla="*/ 441191 w 1508539"/>
              <a:gd name="connsiteY106" fmla="*/ 2381443 h 6858000"/>
              <a:gd name="connsiteX107" fmla="*/ 417520 w 1508539"/>
              <a:gd name="connsiteY107" fmla="*/ 2261920 h 6858000"/>
              <a:gd name="connsiteX108" fmla="*/ 407407 w 1508539"/>
              <a:gd name="connsiteY108" fmla="*/ 2195378 h 6858000"/>
              <a:gd name="connsiteX109" fmla="*/ 391624 w 1508539"/>
              <a:gd name="connsiteY109" fmla="*/ 2155135 h 6858000"/>
              <a:gd name="connsiteX110" fmla="*/ 389082 w 1508539"/>
              <a:gd name="connsiteY110" fmla="*/ 2118008 h 6858000"/>
              <a:gd name="connsiteX111" fmla="*/ 390075 w 1508539"/>
              <a:gd name="connsiteY111" fmla="*/ 2050531 h 6858000"/>
              <a:gd name="connsiteX112" fmla="*/ 381881 w 1508539"/>
              <a:gd name="connsiteY112" fmla="*/ 1963269 h 6858000"/>
              <a:gd name="connsiteX113" fmla="*/ 363059 w 1508539"/>
              <a:gd name="connsiteY113" fmla="*/ 1906352 h 6858000"/>
              <a:gd name="connsiteX114" fmla="*/ 339616 w 1508539"/>
              <a:gd name="connsiteY114" fmla="*/ 1861531 h 6858000"/>
              <a:gd name="connsiteX115" fmla="*/ 293415 w 1508539"/>
              <a:gd name="connsiteY115" fmla="*/ 1732919 h 6858000"/>
              <a:gd name="connsiteX116" fmla="*/ 265726 w 1508539"/>
              <a:gd name="connsiteY116" fmla="*/ 1663540 h 6858000"/>
              <a:gd name="connsiteX117" fmla="*/ 264852 w 1508539"/>
              <a:gd name="connsiteY117" fmla="*/ 1615777 h 6858000"/>
              <a:gd name="connsiteX118" fmla="*/ 245647 w 1508539"/>
              <a:gd name="connsiteY118" fmla="*/ 1563678 h 6858000"/>
              <a:gd name="connsiteX119" fmla="*/ 258727 w 1508539"/>
              <a:gd name="connsiteY119" fmla="*/ 1519474 h 6858000"/>
              <a:gd name="connsiteX120" fmla="*/ 251469 w 1508539"/>
              <a:gd name="connsiteY120" fmla="*/ 1477995 h 6858000"/>
              <a:gd name="connsiteX121" fmla="*/ 237554 w 1508539"/>
              <a:gd name="connsiteY121" fmla="*/ 1373769 h 6858000"/>
              <a:gd name="connsiteX122" fmla="*/ 245861 w 1508539"/>
              <a:gd name="connsiteY122" fmla="*/ 1307086 h 6858000"/>
              <a:gd name="connsiteX123" fmla="*/ 247049 w 1508539"/>
              <a:gd name="connsiteY123" fmla="*/ 1189033 h 6858000"/>
              <a:gd name="connsiteX124" fmla="*/ 251734 w 1508539"/>
              <a:gd name="connsiteY124" fmla="*/ 1168288 h 6858000"/>
              <a:gd name="connsiteX125" fmla="*/ 244016 w 1508539"/>
              <a:gd name="connsiteY125" fmla="*/ 1142577 h 6858000"/>
              <a:gd name="connsiteX126" fmla="*/ 233322 w 1508539"/>
              <a:gd name="connsiteY126" fmla="*/ 1088484 h 6858000"/>
              <a:gd name="connsiteX127" fmla="*/ 222058 w 1508539"/>
              <a:gd name="connsiteY127" fmla="*/ 1016103 h 6858000"/>
              <a:gd name="connsiteX128" fmla="*/ 223514 w 1508539"/>
              <a:gd name="connsiteY128" fmla="*/ 932283 h 6858000"/>
              <a:gd name="connsiteX129" fmla="*/ 225750 w 1508539"/>
              <a:gd name="connsiteY129" fmla="*/ 915925 h 6858000"/>
              <a:gd name="connsiteX130" fmla="*/ 218379 w 1508539"/>
              <a:gd name="connsiteY130" fmla="*/ 896999 h 6858000"/>
              <a:gd name="connsiteX131" fmla="*/ 187787 w 1508539"/>
              <a:gd name="connsiteY131" fmla="*/ 821517 h 6858000"/>
              <a:gd name="connsiteX132" fmla="*/ 166737 w 1508539"/>
              <a:gd name="connsiteY132" fmla="*/ 751353 h 6858000"/>
              <a:gd name="connsiteX133" fmla="*/ 166295 w 1508539"/>
              <a:gd name="connsiteY133" fmla="*/ 721230 h 6858000"/>
              <a:gd name="connsiteX134" fmla="*/ 151966 w 1508539"/>
              <a:gd name="connsiteY134" fmla="*/ 681659 h 6858000"/>
              <a:gd name="connsiteX135" fmla="*/ 137385 w 1508539"/>
              <a:gd name="connsiteY135" fmla="*/ 635218 h 6858000"/>
              <a:gd name="connsiteX136" fmla="*/ 142396 w 1508539"/>
              <a:gd name="connsiteY136" fmla="*/ 613763 h 6858000"/>
              <a:gd name="connsiteX137" fmla="*/ 128338 w 1508539"/>
              <a:gd name="connsiteY137" fmla="*/ 598582 h 6858000"/>
              <a:gd name="connsiteX138" fmla="*/ 128019 w 1508539"/>
              <a:gd name="connsiteY138" fmla="*/ 576846 h 6858000"/>
              <a:gd name="connsiteX139" fmla="*/ 107645 w 1508539"/>
              <a:gd name="connsiteY139" fmla="*/ 530055 h 6858000"/>
              <a:gd name="connsiteX140" fmla="*/ 106893 w 1508539"/>
              <a:gd name="connsiteY140" fmla="*/ 465389 h 6858000"/>
              <a:gd name="connsiteX141" fmla="*/ 89816 w 1508539"/>
              <a:gd name="connsiteY141" fmla="*/ 424699 h 6858000"/>
              <a:gd name="connsiteX142" fmla="*/ 90191 w 1508539"/>
              <a:gd name="connsiteY142" fmla="*/ 404917 h 6858000"/>
              <a:gd name="connsiteX143" fmla="*/ 70148 w 1508539"/>
              <a:gd name="connsiteY143" fmla="*/ 367211 h 6858000"/>
              <a:gd name="connsiteX144" fmla="*/ 36452 w 1508539"/>
              <a:gd name="connsiteY144" fmla="*/ 268519 h 6858000"/>
              <a:gd name="connsiteX145" fmla="*/ 23935 w 1508539"/>
              <a:gd name="connsiteY145" fmla="*/ 160886 h 6858000"/>
              <a:gd name="connsiteX146" fmla="*/ 19312 w 1508539"/>
              <a:gd name="connsiteY146" fmla="*/ 47336 h 6858000"/>
              <a:gd name="connsiteX147" fmla="*/ 0 w 1508539"/>
              <a:gd name="connsiteY147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11426 w 1508539"/>
              <a:gd name="connsiteY5" fmla="*/ 6680170 h 6858000"/>
              <a:gd name="connsiteX6" fmla="*/ 136976 w 1508539"/>
              <a:gd name="connsiteY6" fmla="*/ 6621207 h 6858000"/>
              <a:gd name="connsiteX7" fmla="*/ 153633 w 1508539"/>
              <a:gd name="connsiteY7" fmla="*/ 6596265 h 6858000"/>
              <a:gd name="connsiteX8" fmla="*/ 153512 w 1508539"/>
              <a:gd name="connsiteY8" fmla="*/ 6594818 h 6858000"/>
              <a:gd name="connsiteX9" fmla="*/ 157757 w 1508539"/>
              <a:gd name="connsiteY9" fmla="*/ 6593735 h 6858000"/>
              <a:gd name="connsiteX10" fmla="*/ 160954 w 1508539"/>
              <a:gd name="connsiteY10" fmla="*/ 6589172 h 6858000"/>
              <a:gd name="connsiteX11" fmla="*/ 164248 w 1508539"/>
              <a:gd name="connsiteY11" fmla="*/ 6574442 h 6858000"/>
              <a:gd name="connsiteX12" fmla="*/ 164588 w 1508539"/>
              <a:gd name="connsiteY12" fmla="*/ 6568530 h 6858000"/>
              <a:gd name="connsiteX13" fmla="*/ 166997 w 1508539"/>
              <a:gd name="connsiteY13" fmla="*/ 6560674 h 6858000"/>
              <a:gd name="connsiteX14" fmla="*/ 167342 w 1508539"/>
              <a:gd name="connsiteY14" fmla="*/ 6560598 h 6858000"/>
              <a:gd name="connsiteX15" fmla="*/ 169039 w 1508539"/>
              <a:gd name="connsiteY15" fmla="*/ 6553006 h 6858000"/>
              <a:gd name="connsiteX16" fmla="*/ 173735 w 1508539"/>
              <a:gd name="connsiteY16" fmla="*/ 6514360 h 6858000"/>
              <a:gd name="connsiteX17" fmla="*/ 215389 w 1508539"/>
              <a:gd name="connsiteY17" fmla="*/ 6478062 h 6858000"/>
              <a:gd name="connsiteX18" fmla="*/ 226078 w 1508539"/>
              <a:gd name="connsiteY18" fmla="*/ 6460325 h 6858000"/>
              <a:gd name="connsiteX19" fmla="*/ 233311 w 1508539"/>
              <a:gd name="connsiteY19" fmla="*/ 6451488 h 6858000"/>
              <a:gd name="connsiteX20" fmla="*/ 234746 w 1508539"/>
              <a:gd name="connsiteY20" fmla="*/ 6451348 h 6858000"/>
              <a:gd name="connsiteX21" fmla="*/ 239104 w 1508539"/>
              <a:gd name="connsiteY21" fmla="*/ 6414240 h 6858000"/>
              <a:gd name="connsiteX22" fmla="*/ 241880 w 1508539"/>
              <a:gd name="connsiteY22" fmla="*/ 6384857 h 6858000"/>
              <a:gd name="connsiteX23" fmla="*/ 240591 w 1508539"/>
              <a:gd name="connsiteY23" fmla="*/ 6367510 h 6858000"/>
              <a:gd name="connsiteX24" fmla="*/ 244471 w 1508539"/>
              <a:gd name="connsiteY24" fmla="*/ 6349778 h 6858000"/>
              <a:gd name="connsiteX25" fmla="*/ 246136 w 1508539"/>
              <a:gd name="connsiteY25" fmla="*/ 6348250 h 6858000"/>
              <a:gd name="connsiteX26" fmla="*/ 262170 w 1508539"/>
              <a:gd name="connsiteY26" fmla="*/ 6281972 h 6858000"/>
              <a:gd name="connsiteX27" fmla="*/ 272933 w 1508539"/>
              <a:gd name="connsiteY27" fmla="*/ 6211940 h 6858000"/>
              <a:gd name="connsiteX28" fmla="*/ 314428 w 1508539"/>
              <a:gd name="connsiteY28" fmla="*/ 6113913 h 6858000"/>
              <a:gd name="connsiteX29" fmla="*/ 318721 w 1508539"/>
              <a:gd name="connsiteY29" fmla="*/ 6028119 h 6858000"/>
              <a:gd name="connsiteX30" fmla="*/ 345501 w 1508539"/>
              <a:gd name="connsiteY30" fmla="*/ 5934687 h 6858000"/>
              <a:gd name="connsiteX31" fmla="*/ 379513 w 1508539"/>
              <a:gd name="connsiteY31" fmla="*/ 5765594 h 6858000"/>
              <a:gd name="connsiteX32" fmla="*/ 411349 w 1508539"/>
              <a:gd name="connsiteY32" fmla="*/ 5693685 h 6858000"/>
              <a:gd name="connsiteX33" fmla="*/ 431404 w 1508539"/>
              <a:gd name="connsiteY33" fmla="*/ 5665173 h 6858000"/>
              <a:gd name="connsiteX34" fmla="*/ 465121 w 1508539"/>
              <a:gd name="connsiteY34" fmla="*/ 5563435 h 6858000"/>
              <a:gd name="connsiteX35" fmla="*/ 494626 w 1508539"/>
              <a:gd name="connsiteY35" fmla="*/ 5476393 h 6858000"/>
              <a:gd name="connsiteX36" fmla="*/ 525819 w 1508539"/>
              <a:gd name="connsiteY36" fmla="*/ 5396260 h 6858000"/>
              <a:gd name="connsiteX37" fmla="*/ 541800 w 1508539"/>
              <a:gd name="connsiteY37" fmla="*/ 5330009 h 6858000"/>
              <a:gd name="connsiteX38" fmla="*/ 575293 w 1508539"/>
              <a:gd name="connsiteY38" fmla="*/ 5273739 h 6858000"/>
              <a:gd name="connsiteX39" fmla="*/ 584892 w 1508539"/>
              <a:gd name="connsiteY39" fmla="*/ 5241779 h 6858000"/>
              <a:gd name="connsiteX40" fmla="*/ 596118 w 1508539"/>
              <a:gd name="connsiteY40" fmla="*/ 5225268 h 6858000"/>
              <a:gd name="connsiteX41" fmla="*/ 597138 w 1508539"/>
              <a:gd name="connsiteY41" fmla="*/ 5217684 h 6858000"/>
              <a:gd name="connsiteX42" fmla="*/ 604479 w 1508539"/>
              <a:gd name="connsiteY42" fmla="*/ 5193377 h 6858000"/>
              <a:gd name="connsiteX43" fmla="*/ 607782 w 1508539"/>
              <a:gd name="connsiteY43" fmla="*/ 5179288 h 6858000"/>
              <a:gd name="connsiteX44" fmla="*/ 608766 w 1508539"/>
              <a:gd name="connsiteY44" fmla="*/ 5173621 h 6858000"/>
              <a:gd name="connsiteX45" fmla="*/ 604400 w 1508539"/>
              <a:gd name="connsiteY45" fmla="*/ 5159961 h 6858000"/>
              <a:gd name="connsiteX46" fmla="*/ 611077 w 1508539"/>
              <a:gd name="connsiteY46" fmla="*/ 5144295 h 6858000"/>
              <a:gd name="connsiteX47" fmla="*/ 608010 w 1508539"/>
              <a:gd name="connsiteY47" fmla="*/ 5125185 h 6858000"/>
              <a:gd name="connsiteX48" fmla="*/ 614840 w 1508539"/>
              <a:gd name="connsiteY48" fmla="*/ 5121884 h 6858000"/>
              <a:gd name="connsiteX49" fmla="*/ 621876 w 1508539"/>
              <a:gd name="connsiteY49" fmla="*/ 5067850 h 6858000"/>
              <a:gd name="connsiteX50" fmla="*/ 624607 w 1508539"/>
              <a:gd name="connsiteY50" fmla="*/ 5060861 h 6858000"/>
              <a:gd name="connsiteX51" fmla="*/ 621311 w 1508539"/>
              <a:gd name="connsiteY51" fmla="*/ 5034192 h 6858000"/>
              <a:gd name="connsiteX52" fmla="*/ 622865 w 1508539"/>
              <a:gd name="connsiteY52" fmla="*/ 4993030 h 6858000"/>
              <a:gd name="connsiteX53" fmla="*/ 629774 w 1508539"/>
              <a:gd name="connsiteY53" fmla="*/ 4946844 h 6858000"/>
              <a:gd name="connsiteX54" fmla="*/ 625630 w 1508539"/>
              <a:gd name="connsiteY54" fmla="*/ 4932692 h 6858000"/>
              <a:gd name="connsiteX55" fmla="*/ 641033 w 1508539"/>
              <a:gd name="connsiteY55" fmla="*/ 4858827 h 6858000"/>
              <a:gd name="connsiteX56" fmla="*/ 646936 w 1508539"/>
              <a:gd name="connsiteY56" fmla="*/ 4821170 h 6858000"/>
              <a:gd name="connsiteX57" fmla="*/ 651669 w 1508539"/>
              <a:gd name="connsiteY57" fmla="*/ 4780965 h 6858000"/>
              <a:gd name="connsiteX58" fmla="*/ 652962 w 1508539"/>
              <a:gd name="connsiteY58" fmla="*/ 4750867 h 6858000"/>
              <a:gd name="connsiteX59" fmla="*/ 650769 w 1508539"/>
              <a:gd name="connsiteY59" fmla="*/ 4690749 h 6858000"/>
              <a:gd name="connsiteX60" fmla="*/ 646249 w 1508539"/>
              <a:gd name="connsiteY60" fmla="*/ 4584173 h 6858000"/>
              <a:gd name="connsiteX61" fmla="*/ 641332 w 1508539"/>
              <a:gd name="connsiteY61" fmla="*/ 4444346 h 6858000"/>
              <a:gd name="connsiteX62" fmla="*/ 637897 w 1508539"/>
              <a:gd name="connsiteY62" fmla="*/ 4375228 h 6858000"/>
              <a:gd name="connsiteX63" fmla="*/ 618550 w 1508539"/>
              <a:gd name="connsiteY63" fmla="*/ 4214165 h 6858000"/>
              <a:gd name="connsiteX64" fmla="*/ 622623 w 1508539"/>
              <a:gd name="connsiteY64" fmla="*/ 4090296 h 6858000"/>
              <a:gd name="connsiteX65" fmla="*/ 607879 w 1508539"/>
              <a:gd name="connsiteY65" fmla="*/ 4033999 h 6858000"/>
              <a:gd name="connsiteX66" fmla="*/ 609028 w 1508539"/>
              <a:gd name="connsiteY66" fmla="*/ 4031933 h 6858000"/>
              <a:gd name="connsiteX67" fmla="*/ 607604 w 1508539"/>
              <a:gd name="connsiteY67" fmla="*/ 4013953 h 6858000"/>
              <a:gd name="connsiteX68" fmla="*/ 593899 w 1508539"/>
              <a:gd name="connsiteY68" fmla="*/ 3974753 h 6858000"/>
              <a:gd name="connsiteX69" fmla="*/ 595497 w 1508539"/>
              <a:gd name="connsiteY69" fmla="*/ 3969950 h 6858000"/>
              <a:gd name="connsiteX70" fmla="*/ 588919 w 1508539"/>
              <a:gd name="connsiteY70" fmla="*/ 3933779 h 6858000"/>
              <a:gd name="connsiteX71" fmla="*/ 590250 w 1508539"/>
              <a:gd name="connsiteY71" fmla="*/ 3933093 h 6858000"/>
              <a:gd name="connsiteX72" fmla="*/ 594604 w 1508539"/>
              <a:gd name="connsiteY72" fmla="*/ 3922082 h 6858000"/>
              <a:gd name="connsiteX73" fmla="*/ 599682 w 1508539"/>
              <a:gd name="connsiteY73" fmla="*/ 3901461 h 6858000"/>
              <a:gd name="connsiteX74" fmla="*/ 622276 w 1508539"/>
              <a:gd name="connsiteY74" fmla="*/ 3813873 h 6858000"/>
              <a:gd name="connsiteX75" fmla="*/ 621701 w 1508539"/>
              <a:gd name="connsiteY75" fmla="*/ 3806161 h 6858000"/>
              <a:gd name="connsiteX76" fmla="*/ 622008 w 1508539"/>
              <a:gd name="connsiteY76" fmla="*/ 3805957 h 6858000"/>
              <a:gd name="connsiteX77" fmla="*/ 622035 w 1508539"/>
              <a:gd name="connsiteY77" fmla="*/ 3797724 h 6858000"/>
              <a:gd name="connsiteX78" fmla="*/ 620650 w 1508539"/>
              <a:gd name="connsiteY78" fmla="*/ 3792098 h 6858000"/>
              <a:gd name="connsiteX79" fmla="*/ 619534 w 1508539"/>
              <a:gd name="connsiteY79" fmla="*/ 3777135 h 6858000"/>
              <a:gd name="connsiteX80" fmla="*/ 621267 w 1508539"/>
              <a:gd name="connsiteY80" fmla="*/ 3771656 h 6858000"/>
              <a:gd name="connsiteX81" fmla="*/ 625010 w 1508539"/>
              <a:gd name="connsiteY81" fmla="*/ 3769007 h 6858000"/>
              <a:gd name="connsiteX82" fmla="*/ 624476 w 1508539"/>
              <a:gd name="connsiteY82" fmla="*/ 3767709 h 6858000"/>
              <a:gd name="connsiteX83" fmla="*/ 633172 w 1508539"/>
              <a:gd name="connsiteY83" fmla="*/ 3738082 h 6858000"/>
              <a:gd name="connsiteX84" fmla="*/ 640518 w 1508539"/>
              <a:gd name="connsiteY84" fmla="*/ 3673397 h 6858000"/>
              <a:gd name="connsiteX85" fmla="*/ 639814 w 1508539"/>
              <a:gd name="connsiteY85" fmla="*/ 3637109 h 6858000"/>
              <a:gd name="connsiteX86" fmla="*/ 643257 w 1508539"/>
              <a:gd name="connsiteY86" fmla="*/ 3536883 h 6858000"/>
              <a:gd name="connsiteX87" fmla="*/ 650795 w 1508539"/>
              <a:gd name="connsiteY87" fmla="*/ 3435652 h 6858000"/>
              <a:gd name="connsiteX88" fmla="*/ 652466 w 1508539"/>
              <a:gd name="connsiteY88" fmla="*/ 3307769 h 6858000"/>
              <a:gd name="connsiteX89" fmla="*/ 670029 w 1508539"/>
              <a:gd name="connsiteY89" fmla="*/ 3250522 h 6858000"/>
              <a:gd name="connsiteX90" fmla="*/ 670454 w 1508539"/>
              <a:gd name="connsiteY90" fmla="*/ 3229163 h 6858000"/>
              <a:gd name="connsiteX91" fmla="*/ 672277 w 1508539"/>
              <a:gd name="connsiteY91" fmla="*/ 3217217 h 6858000"/>
              <a:gd name="connsiteX92" fmla="*/ 659112 w 1508539"/>
              <a:gd name="connsiteY92" fmla="*/ 3183755 h 6858000"/>
              <a:gd name="connsiteX93" fmla="*/ 659613 w 1508539"/>
              <a:gd name="connsiteY93" fmla="*/ 3178642 h 6858000"/>
              <a:gd name="connsiteX94" fmla="*/ 647213 w 1508539"/>
              <a:gd name="connsiteY94" fmla="*/ 3158586 h 6858000"/>
              <a:gd name="connsiteX95" fmla="*/ 632398 w 1508539"/>
              <a:gd name="connsiteY95" fmla="*/ 3129034 h 6858000"/>
              <a:gd name="connsiteX96" fmla="*/ 633063 w 1508539"/>
              <a:gd name="connsiteY96" fmla="*/ 3126682 h 6858000"/>
              <a:gd name="connsiteX97" fmla="*/ 623931 w 1508539"/>
              <a:gd name="connsiteY97" fmla="*/ 3114519 h 6858000"/>
              <a:gd name="connsiteX98" fmla="*/ 610540 w 1508539"/>
              <a:gd name="connsiteY98" fmla="*/ 3106272 h 6858000"/>
              <a:gd name="connsiteX99" fmla="*/ 583270 w 1508539"/>
              <a:gd name="connsiteY99" fmla="*/ 2958185 h 6858000"/>
              <a:gd name="connsiteX100" fmla="*/ 525884 w 1508539"/>
              <a:gd name="connsiteY100" fmla="*/ 2762989 h 6858000"/>
              <a:gd name="connsiteX101" fmla="*/ 474802 w 1508539"/>
              <a:gd name="connsiteY101" fmla="*/ 2554718 h 6858000"/>
              <a:gd name="connsiteX102" fmla="*/ 454896 w 1508539"/>
              <a:gd name="connsiteY102" fmla="*/ 2485734 h 6858000"/>
              <a:gd name="connsiteX103" fmla="*/ 445619 w 1508539"/>
              <a:gd name="connsiteY103" fmla="*/ 2447068 h 6858000"/>
              <a:gd name="connsiteX104" fmla="*/ 432580 w 1508539"/>
              <a:gd name="connsiteY104" fmla="*/ 2425819 h 6858000"/>
              <a:gd name="connsiteX105" fmla="*/ 438579 w 1508539"/>
              <a:gd name="connsiteY105" fmla="*/ 2402874 h 6858000"/>
              <a:gd name="connsiteX106" fmla="*/ 441191 w 1508539"/>
              <a:gd name="connsiteY106" fmla="*/ 2381443 h 6858000"/>
              <a:gd name="connsiteX107" fmla="*/ 417520 w 1508539"/>
              <a:gd name="connsiteY107" fmla="*/ 2261920 h 6858000"/>
              <a:gd name="connsiteX108" fmla="*/ 407407 w 1508539"/>
              <a:gd name="connsiteY108" fmla="*/ 2195378 h 6858000"/>
              <a:gd name="connsiteX109" fmla="*/ 391624 w 1508539"/>
              <a:gd name="connsiteY109" fmla="*/ 2155135 h 6858000"/>
              <a:gd name="connsiteX110" fmla="*/ 389082 w 1508539"/>
              <a:gd name="connsiteY110" fmla="*/ 2118008 h 6858000"/>
              <a:gd name="connsiteX111" fmla="*/ 390075 w 1508539"/>
              <a:gd name="connsiteY111" fmla="*/ 2050531 h 6858000"/>
              <a:gd name="connsiteX112" fmla="*/ 381881 w 1508539"/>
              <a:gd name="connsiteY112" fmla="*/ 1963269 h 6858000"/>
              <a:gd name="connsiteX113" fmla="*/ 363059 w 1508539"/>
              <a:gd name="connsiteY113" fmla="*/ 1906352 h 6858000"/>
              <a:gd name="connsiteX114" fmla="*/ 339616 w 1508539"/>
              <a:gd name="connsiteY114" fmla="*/ 1861531 h 6858000"/>
              <a:gd name="connsiteX115" fmla="*/ 293415 w 1508539"/>
              <a:gd name="connsiteY115" fmla="*/ 1732919 h 6858000"/>
              <a:gd name="connsiteX116" fmla="*/ 265726 w 1508539"/>
              <a:gd name="connsiteY116" fmla="*/ 1663540 h 6858000"/>
              <a:gd name="connsiteX117" fmla="*/ 264852 w 1508539"/>
              <a:gd name="connsiteY117" fmla="*/ 1615777 h 6858000"/>
              <a:gd name="connsiteX118" fmla="*/ 245647 w 1508539"/>
              <a:gd name="connsiteY118" fmla="*/ 1563678 h 6858000"/>
              <a:gd name="connsiteX119" fmla="*/ 258727 w 1508539"/>
              <a:gd name="connsiteY119" fmla="*/ 1519474 h 6858000"/>
              <a:gd name="connsiteX120" fmla="*/ 251469 w 1508539"/>
              <a:gd name="connsiteY120" fmla="*/ 1477995 h 6858000"/>
              <a:gd name="connsiteX121" fmla="*/ 237554 w 1508539"/>
              <a:gd name="connsiteY121" fmla="*/ 1373769 h 6858000"/>
              <a:gd name="connsiteX122" fmla="*/ 245861 w 1508539"/>
              <a:gd name="connsiteY122" fmla="*/ 1307086 h 6858000"/>
              <a:gd name="connsiteX123" fmla="*/ 247049 w 1508539"/>
              <a:gd name="connsiteY123" fmla="*/ 1189033 h 6858000"/>
              <a:gd name="connsiteX124" fmla="*/ 251734 w 1508539"/>
              <a:gd name="connsiteY124" fmla="*/ 1168288 h 6858000"/>
              <a:gd name="connsiteX125" fmla="*/ 244016 w 1508539"/>
              <a:gd name="connsiteY125" fmla="*/ 1142577 h 6858000"/>
              <a:gd name="connsiteX126" fmla="*/ 233322 w 1508539"/>
              <a:gd name="connsiteY126" fmla="*/ 1088484 h 6858000"/>
              <a:gd name="connsiteX127" fmla="*/ 222058 w 1508539"/>
              <a:gd name="connsiteY127" fmla="*/ 1016103 h 6858000"/>
              <a:gd name="connsiteX128" fmla="*/ 223514 w 1508539"/>
              <a:gd name="connsiteY128" fmla="*/ 932283 h 6858000"/>
              <a:gd name="connsiteX129" fmla="*/ 225750 w 1508539"/>
              <a:gd name="connsiteY129" fmla="*/ 915925 h 6858000"/>
              <a:gd name="connsiteX130" fmla="*/ 218379 w 1508539"/>
              <a:gd name="connsiteY130" fmla="*/ 896999 h 6858000"/>
              <a:gd name="connsiteX131" fmla="*/ 187787 w 1508539"/>
              <a:gd name="connsiteY131" fmla="*/ 821517 h 6858000"/>
              <a:gd name="connsiteX132" fmla="*/ 166737 w 1508539"/>
              <a:gd name="connsiteY132" fmla="*/ 751353 h 6858000"/>
              <a:gd name="connsiteX133" fmla="*/ 166295 w 1508539"/>
              <a:gd name="connsiteY133" fmla="*/ 721230 h 6858000"/>
              <a:gd name="connsiteX134" fmla="*/ 151966 w 1508539"/>
              <a:gd name="connsiteY134" fmla="*/ 681659 h 6858000"/>
              <a:gd name="connsiteX135" fmla="*/ 137385 w 1508539"/>
              <a:gd name="connsiteY135" fmla="*/ 635218 h 6858000"/>
              <a:gd name="connsiteX136" fmla="*/ 142396 w 1508539"/>
              <a:gd name="connsiteY136" fmla="*/ 613763 h 6858000"/>
              <a:gd name="connsiteX137" fmla="*/ 128338 w 1508539"/>
              <a:gd name="connsiteY137" fmla="*/ 598582 h 6858000"/>
              <a:gd name="connsiteX138" fmla="*/ 128019 w 1508539"/>
              <a:gd name="connsiteY138" fmla="*/ 576846 h 6858000"/>
              <a:gd name="connsiteX139" fmla="*/ 107645 w 1508539"/>
              <a:gd name="connsiteY139" fmla="*/ 530055 h 6858000"/>
              <a:gd name="connsiteX140" fmla="*/ 106893 w 1508539"/>
              <a:gd name="connsiteY140" fmla="*/ 465389 h 6858000"/>
              <a:gd name="connsiteX141" fmla="*/ 89816 w 1508539"/>
              <a:gd name="connsiteY141" fmla="*/ 424699 h 6858000"/>
              <a:gd name="connsiteX142" fmla="*/ 90191 w 1508539"/>
              <a:gd name="connsiteY142" fmla="*/ 404917 h 6858000"/>
              <a:gd name="connsiteX143" fmla="*/ 70148 w 1508539"/>
              <a:gd name="connsiteY143" fmla="*/ 367211 h 6858000"/>
              <a:gd name="connsiteX144" fmla="*/ 36452 w 1508539"/>
              <a:gd name="connsiteY144" fmla="*/ 268519 h 6858000"/>
              <a:gd name="connsiteX145" fmla="*/ 23935 w 1508539"/>
              <a:gd name="connsiteY145" fmla="*/ 160886 h 6858000"/>
              <a:gd name="connsiteX146" fmla="*/ 19312 w 1508539"/>
              <a:gd name="connsiteY146" fmla="*/ 47336 h 6858000"/>
              <a:gd name="connsiteX147" fmla="*/ 0 w 1508539"/>
              <a:gd name="connsiteY147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36976 w 1508539"/>
              <a:gd name="connsiteY6" fmla="*/ 6621207 h 6858000"/>
              <a:gd name="connsiteX7" fmla="*/ 153633 w 1508539"/>
              <a:gd name="connsiteY7" fmla="*/ 6596265 h 6858000"/>
              <a:gd name="connsiteX8" fmla="*/ 153512 w 1508539"/>
              <a:gd name="connsiteY8" fmla="*/ 6594818 h 6858000"/>
              <a:gd name="connsiteX9" fmla="*/ 157757 w 1508539"/>
              <a:gd name="connsiteY9" fmla="*/ 6593735 h 6858000"/>
              <a:gd name="connsiteX10" fmla="*/ 160954 w 1508539"/>
              <a:gd name="connsiteY10" fmla="*/ 6589172 h 6858000"/>
              <a:gd name="connsiteX11" fmla="*/ 164248 w 1508539"/>
              <a:gd name="connsiteY11" fmla="*/ 6574442 h 6858000"/>
              <a:gd name="connsiteX12" fmla="*/ 164588 w 1508539"/>
              <a:gd name="connsiteY12" fmla="*/ 6568530 h 6858000"/>
              <a:gd name="connsiteX13" fmla="*/ 166997 w 1508539"/>
              <a:gd name="connsiteY13" fmla="*/ 6560674 h 6858000"/>
              <a:gd name="connsiteX14" fmla="*/ 167342 w 1508539"/>
              <a:gd name="connsiteY14" fmla="*/ 6560598 h 6858000"/>
              <a:gd name="connsiteX15" fmla="*/ 169039 w 1508539"/>
              <a:gd name="connsiteY15" fmla="*/ 6553006 h 6858000"/>
              <a:gd name="connsiteX16" fmla="*/ 173735 w 1508539"/>
              <a:gd name="connsiteY16" fmla="*/ 6514360 h 6858000"/>
              <a:gd name="connsiteX17" fmla="*/ 215389 w 1508539"/>
              <a:gd name="connsiteY17" fmla="*/ 6478062 h 6858000"/>
              <a:gd name="connsiteX18" fmla="*/ 226078 w 1508539"/>
              <a:gd name="connsiteY18" fmla="*/ 6460325 h 6858000"/>
              <a:gd name="connsiteX19" fmla="*/ 233311 w 1508539"/>
              <a:gd name="connsiteY19" fmla="*/ 6451488 h 6858000"/>
              <a:gd name="connsiteX20" fmla="*/ 234746 w 1508539"/>
              <a:gd name="connsiteY20" fmla="*/ 6451348 h 6858000"/>
              <a:gd name="connsiteX21" fmla="*/ 239104 w 1508539"/>
              <a:gd name="connsiteY21" fmla="*/ 6414240 h 6858000"/>
              <a:gd name="connsiteX22" fmla="*/ 241880 w 1508539"/>
              <a:gd name="connsiteY22" fmla="*/ 6384857 h 6858000"/>
              <a:gd name="connsiteX23" fmla="*/ 240591 w 1508539"/>
              <a:gd name="connsiteY23" fmla="*/ 6367510 h 6858000"/>
              <a:gd name="connsiteX24" fmla="*/ 244471 w 1508539"/>
              <a:gd name="connsiteY24" fmla="*/ 6349778 h 6858000"/>
              <a:gd name="connsiteX25" fmla="*/ 246136 w 1508539"/>
              <a:gd name="connsiteY25" fmla="*/ 6348250 h 6858000"/>
              <a:gd name="connsiteX26" fmla="*/ 262170 w 1508539"/>
              <a:gd name="connsiteY26" fmla="*/ 6281972 h 6858000"/>
              <a:gd name="connsiteX27" fmla="*/ 272933 w 1508539"/>
              <a:gd name="connsiteY27" fmla="*/ 6211940 h 6858000"/>
              <a:gd name="connsiteX28" fmla="*/ 314428 w 1508539"/>
              <a:gd name="connsiteY28" fmla="*/ 6113913 h 6858000"/>
              <a:gd name="connsiteX29" fmla="*/ 318721 w 1508539"/>
              <a:gd name="connsiteY29" fmla="*/ 6028119 h 6858000"/>
              <a:gd name="connsiteX30" fmla="*/ 345501 w 1508539"/>
              <a:gd name="connsiteY30" fmla="*/ 5934687 h 6858000"/>
              <a:gd name="connsiteX31" fmla="*/ 379513 w 1508539"/>
              <a:gd name="connsiteY31" fmla="*/ 5765594 h 6858000"/>
              <a:gd name="connsiteX32" fmla="*/ 411349 w 1508539"/>
              <a:gd name="connsiteY32" fmla="*/ 5693685 h 6858000"/>
              <a:gd name="connsiteX33" fmla="*/ 431404 w 1508539"/>
              <a:gd name="connsiteY33" fmla="*/ 5665173 h 6858000"/>
              <a:gd name="connsiteX34" fmla="*/ 465121 w 1508539"/>
              <a:gd name="connsiteY34" fmla="*/ 5563435 h 6858000"/>
              <a:gd name="connsiteX35" fmla="*/ 494626 w 1508539"/>
              <a:gd name="connsiteY35" fmla="*/ 5476393 h 6858000"/>
              <a:gd name="connsiteX36" fmla="*/ 525819 w 1508539"/>
              <a:gd name="connsiteY36" fmla="*/ 5396260 h 6858000"/>
              <a:gd name="connsiteX37" fmla="*/ 541800 w 1508539"/>
              <a:gd name="connsiteY37" fmla="*/ 5330009 h 6858000"/>
              <a:gd name="connsiteX38" fmla="*/ 575293 w 1508539"/>
              <a:gd name="connsiteY38" fmla="*/ 5273739 h 6858000"/>
              <a:gd name="connsiteX39" fmla="*/ 584892 w 1508539"/>
              <a:gd name="connsiteY39" fmla="*/ 5241779 h 6858000"/>
              <a:gd name="connsiteX40" fmla="*/ 596118 w 1508539"/>
              <a:gd name="connsiteY40" fmla="*/ 5225268 h 6858000"/>
              <a:gd name="connsiteX41" fmla="*/ 597138 w 1508539"/>
              <a:gd name="connsiteY41" fmla="*/ 5217684 h 6858000"/>
              <a:gd name="connsiteX42" fmla="*/ 604479 w 1508539"/>
              <a:gd name="connsiteY42" fmla="*/ 5193377 h 6858000"/>
              <a:gd name="connsiteX43" fmla="*/ 607782 w 1508539"/>
              <a:gd name="connsiteY43" fmla="*/ 5179288 h 6858000"/>
              <a:gd name="connsiteX44" fmla="*/ 608766 w 1508539"/>
              <a:gd name="connsiteY44" fmla="*/ 5173621 h 6858000"/>
              <a:gd name="connsiteX45" fmla="*/ 604400 w 1508539"/>
              <a:gd name="connsiteY45" fmla="*/ 5159961 h 6858000"/>
              <a:gd name="connsiteX46" fmla="*/ 611077 w 1508539"/>
              <a:gd name="connsiteY46" fmla="*/ 5144295 h 6858000"/>
              <a:gd name="connsiteX47" fmla="*/ 608010 w 1508539"/>
              <a:gd name="connsiteY47" fmla="*/ 5125185 h 6858000"/>
              <a:gd name="connsiteX48" fmla="*/ 614840 w 1508539"/>
              <a:gd name="connsiteY48" fmla="*/ 5121884 h 6858000"/>
              <a:gd name="connsiteX49" fmla="*/ 621876 w 1508539"/>
              <a:gd name="connsiteY49" fmla="*/ 5067850 h 6858000"/>
              <a:gd name="connsiteX50" fmla="*/ 624607 w 1508539"/>
              <a:gd name="connsiteY50" fmla="*/ 5060861 h 6858000"/>
              <a:gd name="connsiteX51" fmla="*/ 621311 w 1508539"/>
              <a:gd name="connsiteY51" fmla="*/ 5034192 h 6858000"/>
              <a:gd name="connsiteX52" fmla="*/ 622865 w 1508539"/>
              <a:gd name="connsiteY52" fmla="*/ 4993030 h 6858000"/>
              <a:gd name="connsiteX53" fmla="*/ 629774 w 1508539"/>
              <a:gd name="connsiteY53" fmla="*/ 4946844 h 6858000"/>
              <a:gd name="connsiteX54" fmla="*/ 625630 w 1508539"/>
              <a:gd name="connsiteY54" fmla="*/ 4932692 h 6858000"/>
              <a:gd name="connsiteX55" fmla="*/ 641033 w 1508539"/>
              <a:gd name="connsiteY55" fmla="*/ 4858827 h 6858000"/>
              <a:gd name="connsiteX56" fmla="*/ 646936 w 1508539"/>
              <a:gd name="connsiteY56" fmla="*/ 4821170 h 6858000"/>
              <a:gd name="connsiteX57" fmla="*/ 651669 w 1508539"/>
              <a:gd name="connsiteY57" fmla="*/ 4780965 h 6858000"/>
              <a:gd name="connsiteX58" fmla="*/ 652962 w 1508539"/>
              <a:gd name="connsiteY58" fmla="*/ 4750867 h 6858000"/>
              <a:gd name="connsiteX59" fmla="*/ 650769 w 1508539"/>
              <a:gd name="connsiteY59" fmla="*/ 4690749 h 6858000"/>
              <a:gd name="connsiteX60" fmla="*/ 646249 w 1508539"/>
              <a:gd name="connsiteY60" fmla="*/ 4584173 h 6858000"/>
              <a:gd name="connsiteX61" fmla="*/ 641332 w 1508539"/>
              <a:gd name="connsiteY61" fmla="*/ 4444346 h 6858000"/>
              <a:gd name="connsiteX62" fmla="*/ 637897 w 1508539"/>
              <a:gd name="connsiteY62" fmla="*/ 4375228 h 6858000"/>
              <a:gd name="connsiteX63" fmla="*/ 618550 w 1508539"/>
              <a:gd name="connsiteY63" fmla="*/ 4214165 h 6858000"/>
              <a:gd name="connsiteX64" fmla="*/ 622623 w 1508539"/>
              <a:gd name="connsiteY64" fmla="*/ 4090296 h 6858000"/>
              <a:gd name="connsiteX65" fmla="*/ 607879 w 1508539"/>
              <a:gd name="connsiteY65" fmla="*/ 4033999 h 6858000"/>
              <a:gd name="connsiteX66" fmla="*/ 609028 w 1508539"/>
              <a:gd name="connsiteY66" fmla="*/ 4031933 h 6858000"/>
              <a:gd name="connsiteX67" fmla="*/ 607604 w 1508539"/>
              <a:gd name="connsiteY67" fmla="*/ 4013953 h 6858000"/>
              <a:gd name="connsiteX68" fmla="*/ 593899 w 1508539"/>
              <a:gd name="connsiteY68" fmla="*/ 3974753 h 6858000"/>
              <a:gd name="connsiteX69" fmla="*/ 595497 w 1508539"/>
              <a:gd name="connsiteY69" fmla="*/ 3969950 h 6858000"/>
              <a:gd name="connsiteX70" fmla="*/ 588919 w 1508539"/>
              <a:gd name="connsiteY70" fmla="*/ 3933779 h 6858000"/>
              <a:gd name="connsiteX71" fmla="*/ 590250 w 1508539"/>
              <a:gd name="connsiteY71" fmla="*/ 3933093 h 6858000"/>
              <a:gd name="connsiteX72" fmla="*/ 594604 w 1508539"/>
              <a:gd name="connsiteY72" fmla="*/ 3922082 h 6858000"/>
              <a:gd name="connsiteX73" fmla="*/ 599682 w 1508539"/>
              <a:gd name="connsiteY73" fmla="*/ 3901461 h 6858000"/>
              <a:gd name="connsiteX74" fmla="*/ 622276 w 1508539"/>
              <a:gd name="connsiteY74" fmla="*/ 3813873 h 6858000"/>
              <a:gd name="connsiteX75" fmla="*/ 621701 w 1508539"/>
              <a:gd name="connsiteY75" fmla="*/ 3806161 h 6858000"/>
              <a:gd name="connsiteX76" fmla="*/ 622008 w 1508539"/>
              <a:gd name="connsiteY76" fmla="*/ 3805957 h 6858000"/>
              <a:gd name="connsiteX77" fmla="*/ 622035 w 1508539"/>
              <a:gd name="connsiteY77" fmla="*/ 3797724 h 6858000"/>
              <a:gd name="connsiteX78" fmla="*/ 620650 w 1508539"/>
              <a:gd name="connsiteY78" fmla="*/ 3792098 h 6858000"/>
              <a:gd name="connsiteX79" fmla="*/ 619534 w 1508539"/>
              <a:gd name="connsiteY79" fmla="*/ 3777135 h 6858000"/>
              <a:gd name="connsiteX80" fmla="*/ 621267 w 1508539"/>
              <a:gd name="connsiteY80" fmla="*/ 3771656 h 6858000"/>
              <a:gd name="connsiteX81" fmla="*/ 625010 w 1508539"/>
              <a:gd name="connsiteY81" fmla="*/ 3769007 h 6858000"/>
              <a:gd name="connsiteX82" fmla="*/ 624476 w 1508539"/>
              <a:gd name="connsiteY82" fmla="*/ 3767709 h 6858000"/>
              <a:gd name="connsiteX83" fmla="*/ 633172 w 1508539"/>
              <a:gd name="connsiteY83" fmla="*/ 3738082 h 6858000"/>
              <a:gd name="connsiteX84" fmla="*/ 640518 w 1508539"/>
              <a:gd name="connsiteY84" fmla="*/ 3673397 h 6858000"/>
              <a:gd name="connsiteX85" fmla="*/ 639814 w 1508539"/>
              <a:gd name="connsiteY85" fmla="*/ 3637109 h 6858000"/>
              <a:gd name="connsiteX86" fmla="*/ 643257 w 1508539"/>
              <a:gd name="connsiteY86" fmla="*/ 3536883 h 6858000"/>
              <a:gd name="connsiteX87" fmla="*/ 650795 w 1508539"/>
              <a:gd name="connsiteY87" fmla="*/ 3435652 h 6858000"/>
              <a:gd name="connsiteX88" fmla="*/ 652466 w 1508539"/>
              <a:gd name="connsiteY88" fmla="*/ 3307769 h 6858000"/>
              <a:gd name="connsiteX89" fmla="*/ 670029 w 1508539"/>
              <a:gd name="connsiteY89" fmla="*/ 3250522 h 6858000"/>
              <a:gd name="connsiteX90" fmla="*/ 670454 w 1508539"/>
              <a:gd name="connsiteY90" fmla="*/ 3229163 h 6858000"/>
              <a:gd name="connsiteX91" fmla="*/ 672277 w 1508539"/>
              <a:gd name="connsiteY91" fmla="*/ 3217217 h 6858000"/>
              <a:gd name="connsiteX92" fmla="*/ 659112 w 1508539"/>
              <a:gd name="connsiteY92" fmla="*/ 3183755 h 6858000"/>
              <a:gd name="connsiteX93" fmla="*/ 659613 w 1508539"/>
              <a:gd name="connsiteY93" fmla="*/ 3178642 h 6858000"/>
              <a:gd name="connsiteX94" fmla="*/ 647213 w 1508539"/>
              <a:gd name="connsiteY94" fmla="*/ 3158586 h 6858000"/>
              <a:gd name="connsiteX95" fmla="*/ 632398 w 1508539"/>
              <a:gd name="connsiteY95" fmla="*/ 3129034 h 6858000"/>
              <a:gd name="connsiteX96" fmla="*/ 633063 w 1508539"/>
              <a:gd name="connsiteY96" fmla="*/ 3126682 h 6858000"/>
              <a:gd name="connsiteX97" fmla="*/ 623931 w 1508539"/>
              <a:gd name="connsiteY97" fmla="*/ 3114519 h 6858000"/>
              <a:gd name="connsiteX98" fmla="*/ 610540 w 1508539"/>
              <a:gd name="connsiteY98" fmla="*/ 3106272 h 6858000"/>
              <a:gd name="connsiteX99" fmla="*/ 583270 w 1508539"/>
              <a:gd name="connsiteY99" fmla="*/ 2958185 h 6858000"/>
              <a:gd name="connsiteX100" fmla="*/ 525884 w 1508539"/>
              <a:gd name="connsiteY100" fmla="*/ 2762989 h 6858000"/>
              <a:gd name="connsiteX101" fmla="*/ 474802 w 1508539"/>
              <a:gd name="connsiteY101" fmla="*/ 2554718 h 6858000"/>
              <a:gd name="connsiteX102" fmla="*/ 454896 w 1508539"/>
              <a:gd name="connsiteY102" fmla="*/ 2485734 h 6858000"/>
              <a:gd name="connsiteX103" fmla="*/ 445619 w 1508539"/>
              <a:gd name="connsiteY103" fmla="*/ 2447068 h 6858000"/>
              <a:gd name="connsiteX104" fmla="*/ 432580 w 1508539"/>
              <a:gd name="connsiteY104" fmla="*/ 2425819 h 6858000"/>
              <a:gd name="connsiteX105" fmla="*/ 438579 w 1508539"/>
              <a:gd name="connsiteY105" fmla="*/ 2402874 h 6858000"/>
              <a:gd name="connsiteX106" fmla="*/ 441191 w 1508539"/>
              <a:gd name="connsiteY106" fmla="*/ 2381443 h 6858000"/>
              <a:gd name="connsiteX107" fmla="*/ 417520 w 1508539"/>
              <a:gd name="connsiteY107" fmla="*/ 2261920 h 6858000"/>
              <a:gd name="connsiteX108" fmla="*/ 407407 w 1508539"/>
              <a:gd name="connsiteY108" fmla="*/ 2195378 h 6858000"/>
              <a:gd name="connsiteX109" fmla="*/ 391624 w 1508539"/>
              <a:gd name="connsiteY109" fmla="*/ 2155135 h 6858000"/>
              <a:gd name="connsiteX110" fmla="*/ 389082 w 1508539"/>
              <a:gd name="connsiteY110" fmla="*/ 2118008 h 6858000"/>
              <a:gd name="connsiteX111" fmla="*/ 390075 w 1508539"/>
              <a:gd name="connsiteY111" fmla="*/ 2050531 h 6858000"/>
              <a:gd name="connsiteX112" fmla="*/ 381881 w 1508539"/>
              <a:gd name="connsiteY112" fmla="*/ 1963269 h 6858000"/>
              <a:gd name="connsiteX113" fmla="*/ 363059 w 1508539"/>
              <a:gd name="connsiteY113" fmla="*/ 1906352 h 6858000"/>
              <a:gd name="connsiteX114" fmla="*/ 339616 w 1508539"/>
              <a:gd name="connsiteY114" fmla="*/ 1861531 h 6858000"/>
              <a:gd name="connsiteX115" fmla="*/ 293415 w 1508539"/>
              <a:gd name="connsiteY115" fmla="*/ 1732919 h 6858000"/>
              <a:gd name="connsiteX116" fmla="*/ 265726 w 1508539"/>
              <a:gd name="connsiteY116" fmla="*/ 1663540 h 6858000"/>
              <a:gd name="connsiteX117" fmla="*/ 264852 w 1508539"/>
              <a:gd name="connsiteY117" fmla="*/ 1615777 h 6858000"/>
              <a:gd name="connsiteX118" fmla="*/ 245647 w 1508539"/>
              <a:gd name="connsiteY118" fmla="*/ 1563678 h 6858000"/>
              <a:gd name="connsiteX119" fmla="*/ 258727 w 1508539"/>
              <a:gd name="connsiteY119" fmla="*/ 1519474 h 6858000"/>
              <a:gd name="connsiteX120" fmla="*/ 251469 w 1508539"/>
              <a:gd name="connsiteY120" fmla="*/ 1477995 h 6858000"/>
              <a:gd name="connsiteX121" fmla="*/ 237554 w 1508539"/>
              <a:gd name="connsiteY121" fmla="*/ 1373769 h 6858000"/>
              <a:gd name="connsiteX122" fmla="*/ 245861 w 1508539"/>
              <a:gd name="connsiteY122" fmla="*/ 1307086 h 6858000"/>
              <a:gd name="connsiteX123" fmla="*/ 247049 w 1508539"/>
              <a:gd name="connsiteY123" fmla="*/ 1189033 h 6858000"/>
              <a:gd name="connsiteX124" fmla="*/ 251734 w 1508539"/>
              <a:gd name="connsiteY124" fmla="*/ 1168288 h 6858000"/>
              <a:gd name="connsiteX125" fmla="*/ 244016 w 1508539"/>
              <a:gd name="connsiteY125" fmla="*/ 1142577 h 6858000"/>
              <a:gd name="connsiteX126" fmla="*/ 233322 w 1508539"/>
              <a:gd name="connsiteY126" fmla="*/ 1088484 h 6858000"/>
              <a:gd name="connsiteX127" fmla="*/ 222058 w 1508539"/>
              <a:gd name="connsiteY127" fmla="*/ 1016103 h 6858000"/>
              <a:gd name="connsiteX128" fmla="*/ 223514 w 1508539"/>
              <a:gd name="connsiteY128" fmla="*/ 932283 h 6858000"/>
              <a:gd name="connsiteX129" fmla="*/ 225750 w 1508539"/>
              <a:gd name="connsiteY129" fmla="*/ 915925 h 6858000"/>
              <a:gd name="connsiteX130" fmla="*/ 218379 w 1508539"/>
              <a:gd name="connsiteY130" fmla="*/ 896999 h 6858000"/>
              <a:gd name="connsiteX131" fmla="*/ 187787 w 1508539"/>
              <a:gd name="connsiteY131" fmla="*/ 821517 h 6858000"/>
              <a:gd name="connsiteX132" fmla="*/ 166737 w 1508539"/>
              <a:gd name="connsiteY132" fmla="*/ 751353 h 6858000"/>
              <a:gd name="connsiteX133" fmla="*/ 166295 w 1508539"/>
              <a:gd name="connsiteY133" fmla="*/ 721230 h 6858000"/>
              <a:gd name="connsiteX134" fmla="*/ 151966 w 1508539"/>
              <a:gd name="connsiteY134" fmla="*/ 681659 h 6858000"/>
              <a:gd name="connsiteX135" fmla="*/ 137385 w 1508539"/>
              <a:gd name="connsiteY135" fmla="*/ 635218 h 6858000"/>
              <a:gd name="connsiteX136" fmla="*/ 142396 w 1508539"/>
              <a:gd name="connsiteY136" fmla="*/ 613763 h 6858000"/>
              <a:gd name="connsiteX137" fmla="*/ 128338 w 1508539"/>
              <a:gd name="connsiteY137" fmla="*/ 598582 h 6858000"/>
              <a:gd name="connsiteX138" fmla="*/ 128019 w 1508539"/>
              <a:gd name="connsiteY138" fmla="*/ 576846 h 6858000"/>
              <a:gd name="connsiteX139" fmla="*/ 107645 w 1508539"/>
              <a:gd name="connsiteY139" fmla="*/ 530055 h 6858000"/>
              <a:gd name="connsiteX140" fmla="*/ 106893 w 1508539"/>
              <a:gd name="connsiteY140" fmla="*/ 465389 h 6858000"/>
              <a:gd name="connsiteX141" fmla="*/ 89816 w 1508539"/>
              <a:gd name="connsiteY141" fmla="*/ 424699 h 6858000"/>
              <a:gd name="connsiteX142" fmla="*/ 90191 w 1508539"/>
              <a:gd name="connsiteY142" fmla="*/ 404917 h 6858000"/>
              <a:gd name="connsiteX143" fmla="*/ 70148 w 1508539"/>
              <a:gd name="connsiteY143" fmla="*/ 367211 h 6858000"/>
              <a:gd name="connsiteX144" fmla="*/ 36452 w 1508539"/>
              <a:gd name="connsiteY144" fmla="*/ 268519 h 6858000"/>
              <a:gd name="connsiteX145" fmla="*/ 23935 w 1508539"/>
              <a:gd name="connsiteY145" fmla="*/ 160886 h 6858000"/>
              <a:gd name="connsiteX146" fmla="*/ 19312 w 1508539"/>
              <a:gd name="connsiteY146" fmla="*/ 47336 h 6858000"/>
              <a:gd name="connsiteX147" fmla="*/ 0 w 1508539"/>
              <a:gd name="connsiteY147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3411 w 1508539"/>
              <a:gd name="connsiteY6" fmla="*/ 6638036 h 6858000"/>
              <a:gd name="connsiteX7" fmla="*/ 153633 w 1508539"/>
              <a:gd name="connsiteY7" fmla="*/ 6596265 h 6858000"/>
              <a:gd name="connsiteX8" fmla="*/ 153512 w 1508539"/>
              <a:gd name="connsiteY8" fmla="*/ 6594818 h 6858000"/>
              <a:gd name="connsiteX9" fmla="*/ 157757 w 1508539"/>
              <a:gd name="connsiteY9" fmla="*/ 6593735 h 6858000"/>
              <a:gd name="connsiteX10" fmla="*/ 160954 w 1508539"/>
              <a:gd name="connsiteY10" fmla="*/ 6589172 h 6858000"/>
              <a:gd name="connsiteX11" fmla="*/ 164248 w 1508539"/>
              <a:gd name="connsiteY11" fmla="*/ 6574442 h 6858000"/>
              <a:gd name="connsiteX12" fmla="*/ 164588 w 1508539"/>
              <a:gd name="connsiteY12" fmla="*/ 6568530 h 6858000"/>
              <a:gd name="connsiteX13" fmla="*/ 166997 w 1508539"/>
              <a:gd name="connsiteY13" fmla="*/ 6560674 h 6858000"/>
              <a:gd name="connsiteX14" fmla="*/ 167342 w 1508539"/>
              <a:gd name="connsiteY14" fmla="*/ 6560598 h 6858000"/>
              <a:gd name="connsiteX15" fmla="*/ 169039 w 1508539"/>
              <a:gd name="connsiteY15" fmla="*/ 6553006 h 6858000"/>
              <a:gd name="connsiteX16" fmla="*/ 173735 w 1508539"/>
              <a:gd name="connsiteY16" fmla="*/ 6514360 h 6858000"/>
              <a:gd name="connsiteX17" fmla="*/ 215389 w 1508539"/>
              <a:gd name="connsiteY17" fmla="*/ 6478062 h 6858000"/>
              <a:gd name="connsiteX18" fmla="*/ 226078 w 1508539"/>
              <a:gd name="connsiteY18" fmla="*/ 6460325 h 6858000"/>
              <a:gd name="connsiteX19" fmla="*/ 233311 w 1508539"/>
              <a:gd name="connsiteY19" fmla="*/ 6451488 h 6858000"/>
              <a:gd name="connsiteX20" fmla="*/ 234746 w 1508539"/>
              <a:gd name="connsiteY20" fmla="*/ 6451348 h 6858000"/>
              <a:gd name="connsiteX21" fmla="*/ 239104 w 1508539"/>
              <a:gd name="connsiteY21" fmla="*/ 6414240 h 6858000"/>
              <a:gd name="connsiteX22" fmla="*/ 241880 w 1508539"/>
              <a:gd name="connsiteY22" fmla="*/ 6384857 h 6858000"/>
              <a:gd name="connsiteX23" fmla="*/ 240591 w 1508539"/>
              <a:gd name="connsiteY23" fmla="*/ 6367510 h 6858000"/>
              <a:gd name="connsiteX24" fmla="*/ 244471 w 1508539"/>
              <a:gd name="connsiteY24" fmla="*/ 6349778 h 6858000"/>
              <a:gd name="connsiteX25" fmla="*/ 246136 w 1508539"/>
              <a:gd name="connsiteY25" fmla="*/ 6348250 h 6858000"/>
              <a:gd name="connsiteX26" fmla="*/ 262170 w 1508539"/>
              <a:gd name="connsiteY26" fmla="*/ 6281972 h 6858000"/>
              <a:gd name="connsiteX27" fmla="*/ 272933 w 1508539"/>
              <a:gd name="connsiteY27" fmla="*/ 6211940 h 6858000"/>
              <a:gd name="connsiteX28" fmla="*/ 314428 w 1508539"/>
              <a:gd name="connsiteY28" fmla="*/ 6113913 h 6858000"/>
              <a:gd name="connsiteX29" fmla="*/ 318721 w 1508539"/>
              <a:gd name="connsiteY29" fmla="*/ 6028119 h 6858000"/>
              <a:gd name="connsiteX30" fmla="*/ 345501 w 1508539"/>
              <a:gd name="connsiteY30" fmla="*/ 5934687 h 6858000"/>
              <a:gd name="connsiteX31" fmla="*/ 379513 w 1508539"/>
              <a:gd name="connsiteY31" fmla="*/ 5765594 h 6858000"/>
              <a:gd name="connsiteX32" fmla="*/ 411349 w 1508539"/>
              <a:gd name="connsiteY32" fmla="*/ 5693685 h 6858000"/>
              <a:gd name="connsiteX33" fmla="*/ 431404 w 1508539"/>
              <a:gd name="connsiteY33" fmla="*/ 5665173 h 6858000"/>
              <a:gd name="connsiteX34" fmla="*/ 465121 w 1508539"/>
              <a:gd name="connsiteY34" fmla="*/ 5563435 h 6858000"/>
              <a:gd name="connsiteX35" fmla="*/ 494626 w 1508539"/>
              <a:gd name="connsiteY35" fmla="*/ 5476393 h 6858000"/>
              <a:gd name="connsiteX36" fmla="*/ 525819 w 1508539"/>
              <a:gd name="connsiteY36" fmla="*/ 5396260 h 6858000"/>
              <a:gd name="connsiteX37" fmla="*/ 541800 w 1508539"/>
              <a:gd name="connsiteY37" fmla="*/ 5330009 h 6858000"/>
              <a:gd name="connsiteX38" fmla="*/ 575293 w 1508539"/>
              <a:gd name="connsiteY38" fmla="*/ 5273739 h 6858000"/>
              <a:gd name="connsiteX39" fmla="*/ 584892 w 1508539"/>
              <a:gd name="connsiteY39" fmla="*/ 5241779 h 6858000"/>
              <a:gd name="connsiteX40" fmla="*/ 596118 w 1508539"/>
              <a:gd name="connsiteY40" fmla="*/ 5225268 h 6858000"/>
              <a:gd name="connsiteX41" fmla="*/ 597138 w 1508539"/>
              <a:gd name="connsiteY41" fmla="*/ 5217684 h 6858000"/>
              <a:gd name="connsiteX42" fmla="*/ 604479 w 1508539"/>
              <a:gd name="connsiteY42" fmla="*/ 5193377 h 6858000"/>
              <a:gd name="connsiteX43" fmla="*/ 607782 w 1508539"/>
              <a:gd name="connsiteY43" fmla="*/ 5179288 h 6858000"/>
              <a:gd name="connsiteX44" fmla="*/ 608766 w 1508539"/>
              <a:gd name="connsiteY44" fmla="*/ 5173621 h 6858000"/>
              <a:gd name="connsiteX45" fmla="*/ 604400 w 1508539"/>
              <a:gd name="connsiteY45" fmla="*/ 5159961 h 6858000"/>
              <a:gd name="connsiteX46" fmla="*/ 611077 w 1508539"/>
              <a:gd name="connsiteY46" fmla="*/ 5144295 h 6858000"/>
              <a:gd name="connsiteX47" fmla="*/ 608010 w 1508539"/>
              <a:gd name="connsiteY47" fmla="*/ 5125185 h 6858000"/>
              <a:gd name="connsiteX48" fmla="*/ 614840 w 1508539"/>
              <a:gd name="connsiteY48" fmla="*/ 5121884 h 6858000"/>
              <a:gd name="connsiteX49" fmla="*/ 621876 w 1508539"/>
              <a:gd name="connsiteY49" fmla="*/ 5067850 h 6858000"/>
              <a:gd name="connsiteX50" fmla="*/ 624607 w 1508539"/>
              <a:gd name="connsiteY50" fmla="*/ 5060861 h 6858000"/>
              <a:gd name="connsiteX51" fmla="*/ 621311 w 1508539"/>
              <a:gd name="connsiteY51" fmla="*/ 5034192 h 6858000"/>
              <a:gd name="connsiteX52" fmla="*/ 622865 w 1508539"/>
              <a:gd name="connsiteY52" fmla="*/ 4993030 h 6858000"/>
              <a:gd name="connsiteX53" fmla="*/ 629774 w 1508539"/>
              <a:gd name="connsiteY53" fmla="*/ 4946844 h 6858000"/>
              <a:gd name="connsiteX54" fmla="*/ 625630 w 1508539"/>
              <a:gd name="connsiteY54" fmla="*/ 4932692 h 6858000"/>
              <a:gd name="connsiteX55" fmla="*/ 641033 w 1508539"/>
              <a:gd name="connsiteY55" fmla="*/ 4858827 h 6858000"/>
              <a:gd name="connsiteX56" fmla="*/ 646936 w 1508539"/>
              <a:gd name="connsiteY56" fmla="*/ 4821170 h 6858000"/>
              <a:gd name="connsiteX57" fmla="*/ 651669 w 1508539"/>
              <a:gd name="connsiteY57" fmla="*/ 4780965 h 6858000"/>
              <a:gd name="connsiteX58" fmla="*/ 652962 w 1508539"/>
              <a:gd name="connsiteY58" fmla="*/ 4750867 h 6858000"/>
              <a:gd name="connsiteX59" fmla="*/ 650769 w 1508539"/>
              <a:gd name="connsiteY59" fmla="*/ 4690749 h 6858000"/>
              <a:gd name="connsiteX60" fmla="*/ 646249 w 1508539"/>
              <a:gd name="connsiteY60" fmla="*/ 4584173 h 6858000"/>
              <a:gd name="connsiteX61" fmla="*/ 641332 w 1508539"/>
              <a:gd name="connsiteY61" fmla="*/ 4444346 h 6858000"/>
              <a:gd name="connsiteX62" fmla="*/ 637897 w 1508539"/>
              <a:gd name="connsiteY62" fmla="*/ 4375228 h 6858000"/>
              <a:gd name="connsiteX63" fmla="*/ 618550 w 1508539"/>
              <a:gd name="connsiteY63" fmla="*/ 4214165 h 6858000"/>
              <a:gd name="connsiteX64" fmla="*/ 622623 w 1508539"/>
              <a:gd name="connsiteY64" fmla="*/ 4090296 h 6858000"/>
              <a:gd name="connsiteX65" fmla="*/ 607879 w 1508539"/>
              <a:gd name="connsiteY65" fmla="*/ 4033999 h 6858000"/>
              <a:gd name="connsiteX66" fmla="*/ 609028 w 1508539"/>
              <a:gd name="connsiteY66" fmla="*/ 4031933 h 6858000"/>
              <a:gd name="connsiteX67" fmla="*/ 607604 w 1508539"/>
              <a:gd name="connsiteY67" fmla="*/ 4013953 h 6858000"/>
              <a:gd name="connsiteX68" fmla="*/ 593899 w 1508539"/>
              <a:gd name="connsiteY68" fmla="*/ 3974753 h 6858000"/>
              <a:gd name="connsiteX69" fmla="*/ 595497 w 1508539"/>
              <a:gd name="connsiteY69" fmla="*/ 3969950 h 6858000"/>
              <a:gd name="connsiteX70" fmla="*/ 588919 w 1508539"/>
              <a:gd name="connsiteY70" fmla="*/ 3933779 h 6858000"/>
              <a:gd name="connsiteX71" fmla="*/ 590250 w 1508539"/>
              <a:gd name="connsiteY71" fmla="*/ 3933093 h 6858000"/>
              <a:gd name="connsiteX72" fmla="*/ 594604 w 1508539"/>
              <a:gd name="connsiteY72" fmla="*/ 3922082 h 6858000"/>
              <a:gd name="connsiteX73" fmla="*/ 599682 w 1508539"/>
              <a:gd name="connsiteY73" fmla="*/ 3901461 h 6858000"/>
              <a:gd name="connsiteX74" fmla="*/ 622276 w 1508539"/>
              <a:gd name="connsiteY74" fmla="*/ 3813873 h 6858000"/>
              <a:gd name="connsiteX75" fmla="*/ 621701 w 1508539"/>
              <a:gd name="connsiteY75" fmla="*/ 3806161 h 6858000"/>
              <a:gd name="connsiteX76" fmla="*/ 622008 w 1508539"/>
              <a:gd name="connsiteY76" fmla="*/ 3805957 h 6858000"/>
              <a:gd name="connsiteX77" fmla="*/ 622035 w 1508539"/>
              <a:gd name="connsiteY77" fmla="*/ 3797724 h 6858000"/>
              <a:gd name="connsiteX78" fmla="*/ 620650 w 1508539"/>
              <a:gd name="connsiteY78" fmla="*/ 3792098 h 6858000"/>
              <a:gd name="connsiteX79" fmla="*/ 619534 w 1508539"/>
              <a:gd name="connsiteY79" fmla="*/ 3777135 h 6858000"/>
              <a:gd name="connsiteX80" fmla="*/ 621267 w 1508539"/>
              <a:gd name="connsiteY80" fmla="*/ 3771656 h 6858000"/>
              <a:gd name="connsiteX81" fmla="*/ 625010 w 1508539"/>
              <a:gd name="connsiteY81" fmla="*/ 3769007 h 6858000"/>
              <a:gd name="connsiteX82" fmla="*/ 624476 w 1508539"/>
              <a:gd name="connsiteY82" fmla="*/ 3767709 h 6858000"/>
              <a:gd name="connsiteX83" fmla="*/ 633172 w 1508539"/>
              <a:gd name="connsiteY83" fmla="*/ 3738082 h 6858000"/>
              <a:gd name="connsiteX84" fmla="*/ 640518 w 1508539"/>
              <a:gd name="connsiteY84" fmla="*/ 3673397 h 6858000"/>
              <a:gd name="connsiteX85" fmla="*/ 639814 w 1508539"/>
              <a:gd name="connsiteY85" fmla="*/ 3637109 h 6858000"/>
              <a:gd name="connsiteX86" fmla="*/ 643257 w 1508539"/>
              <a:gd name="connsiteY86" fmla="*/ 3536883 h 6858000"/>
              <a:gd name="connsiteX87" fmla="*/ 650795 w 1508539"/>
              <a:gd name="connsiteY87" fmla="*/ 3435652 h 6858000"/>
              <a:gd name="connsiteX88" fmla="*/ 652466 w 1508539"/>
              <a:gd name="connsiteY88" fmla="*/ 3307769 h 6858000"/>
              <a:gd name="connsiteX89" fmla="*/ 670029 w 1508539"/>
              <a:gd name="connsiteY89" fmla="*/ 3250522 h 6858000"/>
              <a:gd name="connsiteX90" fmla="*/ 670454 w 1508539"/>
              <a:gd name="connsiteY90" fmla="*/ 3229163 h 6858000"/>
              <a:gd name="connsiteX91" fmla="*/ 672277 w 1508539"/>
              <a:gd name="connsiteY91" fmla="*/ 3217217 h 6858000"/>
              <a:gd name="connsiteX92" fmla="*/ 659112 w 1508539"/>
              <a:gd name="connsiteY92" fmla="*/ 3183755 h 6858000"/>
              <a:gd name="connsiteX93" fmla="*/ 659613 w 1508539"/>
              <a:gd name="connsiteY93" fmla="*/ 3178642 h 6858000"/>
              <a:gd name="connsiteX94" fmla="*/ 647213 w 1508539"/>
              <a:gd name="connsiteY94" fmla="*/ 3158586 h 6858000"/>
              <a:gd name="connsiteX95" fmla="*/ 632398 w 1508539"/>
              <a:gd name="connsiteY95" fmla="*/ 3129034 h 6858000"/>
              <a:gd name="connsiteX96" fmla="*/ 633063 w 1508539"/>
              <a:gd name="connsiteY96" fmla="*/ 3126682 h 6858000"/>
              <a:gd name="connsiteX97" fmla="*/ 623931 w 1508539"/>
              <a:gd name="connsiteY97" fmla="*/ 3114519 h 6858000"/>
              <a:gd name="connsiteX98" fmla="*/ 610540 w 1508539"/>
              <a:gd name="connsiteY98" fmla="*/ 3106272 h 6858000"/>
              <a:gd name="connsiteX99" fmla="*/ 583270 w 1508539"/>
              <a:gd name="connsiteY99" fmla="*/ 2958185 h 6858000"/>
              <a:gd name="connsiteX100" fmla="*/ 525884 w 1508539"/>
              <a:gd name="connsiteY100" fmla="*/ 2762989 h 6858000"/>
              <a:gd name="connsiteX101" fmla="*/ 474802 w 1508539"/>
              <a:gd name="connsiteY101" fmla="*/ 2554718 h 6858000"/>
              <a:gd name="connsiteX102" fmla="*/ 454896 w 1508539"/>
              <a:gd name="connsiteY102" fmla="*/ 2485734 h 6858000"/>
              <a:gd name="connsiteX103" fmla="*/ 445619 w 1508539"/>
              <a:gd name="connsiteY103" fmla="*/ 2447068 h 6858000"/>
              <a:gd name="connsiteX104" fmla="*/ 432580 w 1508539"/>
              <a:gd name="connsiteY104" fmla="*/ 2425819 h 6858000"/>
              <a:gd name="connsiteX105" fmla="*/ 438579 w 1508539"/>
              <a:gd name="connsiteY105" fmla="*/ 2402874 h 6858000"/>
              <a:gd name="connsiteX106" fmla="*/ 441191 w 1508539"/>
              <a:gd name="connsiteY106" fmla="*/ 2381443 h 6858000"/>
              <a:gd name="connsiteX107" fmla="*/ 417520 w 1508539"/>
              <a:gd name="connsiteY107" fmla="*/ 2261920 h 6858000"/>
              <a:gd name="connsiteX108" fmla="*/ 407407 w 1508539"/>
              <a:gd name="connsiteY108" fmla="*/ 2195378 h 6858000"/>
              <a:gd name="connsiteX109" fmla="*/ 391624 w 1508539"/>
              <a:gd name="connsiteY109" fmla="*/ 2155135 h 6858000"/>
              <a:gd name="connsiteX110" fmla="*/ 389082 w 1508539"/>
              <a:gd name="connsiteY110" fmla="*/ 2118008 h 6858000"/>
              <a:gd name="connsiteX111" fmla="*/ 390075 w 1508539"/>
              <a:gd name="connsiteY111" fmla="*/ 2050531 h 6858000"/>
              <a:gd name="connsiteX112" fmla="*/ 381881 w 1508539"/>
              <a:gd name="connsiteY112" fmla="*/ 1963269 h 6858000"/>
              <a:gd name="connsiteX113" fmla="*/ 363059 w 1508539"/>
              <a:gd name="connsiteY113" fmla="*/ 1906352 h 6858000"/>
              <a:gd name="connsiteX114" fmla="*/ 339616 w 1508539"/>
              <a:gd name="connsiteY114" fmla="*/ 1861531 h 6858000"/>
              <a:gd name="connsiteX115" fmla="*/ 293415 w 1508539"/>
              <a:gd name="connsiteY115" fmla="*/ 1732919 h 6858000"/>
              <a:gd name="connsiteX116" fmla="*/ 265726 w 1508539"/>
              <a:gd name="connsiteY116" fmla="*/ 1663540 h 6858000"/>
              <a:gd name="connsiteX117" fmla="*/ 264852 w 1508539"/>
              <a:gd name="connsiteY117" fmla="*/ 1615777 h 6858000"/>
              <a:gd name="connsiteX118" fmla="*/ 245647 w 1508539"/>
              <a:gd name="connsiteY118" fmla="*/ 1563678 h 6858000"/>
              <a:gd name="connsiteX119" fmla="*/ 258727 w 1508539"/>
              <a:gd name="connsiteY119" fmla="*/ 1519474 h 6858000"/>
              <a:gd name="connsiteX120" fmla="*/ 251469 w 1508539"/>
              <a:gd name="connsiteY120" fmla="*/ 1477995 h 6858000"/>
              <a:gd name="connsiteX121" fmla="*/ 237554 w 1508539"/>
              <a:gd name="connsiteY121" fmla="*/ 1373769 h 6858000"/>
              <a:gd name="connsiteX122" fmla="*/ 245861 w 1508539"/>
              <a:gd name="connsiteY122" fmla="*/ 1307086 h 6858000"/>
              <a:gd name="connsiteX123" fmla="*/ 247049 w 1508539"/>
              <a:gd name="connsiteY123" fmla="*/ 1189033 h 6858000"/>
              <a:gd name="connsiteX124" fmla="*/ 251734 w 1508539"/>
              <a:gd name="connsiteY124" fmla="*/ 1168288 h 6858000"/>
              <a:gd name="connsiteX125" fmla="*/ 244016 w 1508539"/>
              <a:gd name="connsiteY125" fmla="*/ 1142577 h 6858000"/>
              <a:gd name="connsiteX126" fmla="*/ 233322 w 1508539"/>
              <a:gd name="connsiteY126" fmla="*/ 1088484 h 6858000"/>
              <a:gd name="connsiteX127" fmla="*/ 222058 w 1508539"/>
              <a:gd name="connsiteY127" fmla="*/ 1016103 h 6858000"/>
              <a:gd name="connsiteX128" fmla="*/ 223514 w 1508539"/>
              <a:gd name="connsiteY128" fmla="*/ 932283 h 6858000"/>
              <a:gd name="connsiteX129" fmla="*/ 225750 w 1508539"/>
              <a:gd name="connsiteY129" fmla="*/ 915925 h 6858000"/>
              <a:gd name="connsiteX130" fmla="*/ 218379 w 1508539"/>
              <a:gd name="connsiteY130" fmla="*/ 896999 h 6858000"/>
              <a:gd name="connsiteX131" fmla="*/ 187787 w 1508539"/>
              <a:gd name="connsiteY131" fmla="*/ 821517 h 6858000"/>
              <a:gd name="connsiteX132" fmla="*/ 166737 w 1508539"/>
              <a:gd name="connsiteY132" fmla="*/ 751353 h 6858000"/>
              <a:gd name="connsiteX133" fmla="*/ 166295 w 1508539"/>
              <a:gd name="connsiteY133" fmla="*/ 721230 h 6858000"/>
              <a:gd name="connsiteX134" fmla="*/ 151966 w 1508539"/>
              <a:gd name="connsiteY134" fmla="*/ 681659 h 6858000"/>
              <a:gd name="connsiteX135" fmla="*/ 137385 w 1508539"/>
              <a:gd name="connsiteY135" fmla="*/ 635218 h 6858000"/>
              <a:gd name="connsiteX136" fmla="*/ 142396 w 1508539"/>
              <a:gd name="connsiteY136" fmla="*/ 613763 h 6858000"/>
              <a:gd name="connsiteX137" fmla="*/ 128338 w 1508539"/>
              <a:gd name="connsiteY137" fmla="*/ 598582 h 6858000"/>
              <a:gd name="connsiteX138" fmla="*/ 128019 w 1508539"/>
              <a:gd name="connsiteY138" fmla="*/ 576846 h 6858000"/>
              <a:gd name="connsiteX139" fmla="*/ 107645 w 1508539"/>
              <a:gd name="connsiteY139" fmla="*/ 530055 h 6858000"/>
              <a:gd name="connsiteX140" fmla="*/ 106893 w 1508539"/>
              <a:gd name="connsiteY140" fmla="*/ 465389 h 6858000"/>
              <a:gd name="connsiteX141" fmla="*/ 89816 w 1508539"/>
              <a:gd name="connsiteY141" fmla="*/ 424699 h 6858000"/>
              <a:gd name="connsiteX142" fmla="*/ 90191 w 1508539"/>
              <a:gd name="connsiteY142" fmla="*/ 404917 h 6858000"/>
              <a:gd name="connsiteX143" fmla="*/ 70148 w 1508539"/>
              <a:gd name="connsiteY143" fmla="*/ 367211 h 6858000"/>
              <a:gd name="connsiteX144" fmla="*/ 36452 w 1508539"/>
              <a:gd name="connsiteY144" fmla="*/ 268519 h 6858000"/>
              <a:gd name="connsiteX145" fmla="*/ 23935 w 1508539"/>
              <a:gd name="connsiteY145" fmla="*/ 160886 h 6858000"/>
              <a:gd name="connsiteX146" fmla="*/ 19312 w 1508539"/>
              <a:gd name="connsiteY146" fmla="*/ 47336 h 6858000"/>
              <a:gd name="connsiteX147" fmla="*/ 0 w 1508539"/>
              <a:gd name="connsiteY147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3411 w 1508539"/>
              <a:gd name="connsiteY6" fmla="*/ 6638036 h 6858000"/>
              <a:gd name="connsiteX7" fmla="*/ 153633 w 1508539"/>
              <a:gd name="connsiteY7" fmla="*/ 6596265 h 6858000"/>
              <a:gd name="connsiteX8" fmla="*/ 153512 w 1508539"/>
              <a:gd name="connsiteY8" fmla="*/ 6594818 h 6858000"/>
              <a:gd name="connsiteX9" fmla="*/ 157757 w 1508539"/>
              <a:gd name="connsiteY9" fmla="*/ 6593735 h 6858000"/>
              <a:gd name="connsiteX10" fmla="*/ 164248 w 1508539"/>
              <a:gd name="connsiteY10" fmla="*/ 6574442 h 6858000"/>
              <a:gd name="connsiteX11" fmla="*/ 164588 w 1508539"/>
              <a:gd name="connsiteY11" fmla="*/ 6568530 h 6858000"/>
              <a:gd name="connsiteX12" fmla="*/ 166997 w 1508539"/>
              <a:gd name="connsiteY12" fmla="*/ 6560674 h 6858000"/>
              <a:gd name="connsiteX13" fmla="*/ 167342 w 1508539"/>
              <a:gd name="connsiteY13" fmla="*/ 6560598 h 6858000"/>
              <a:gd name="connsiteX14" fmla="*/ 169039 w 1508539"/>
              <a:gd name="connsiteY14" fmla="*/ 6553006 h 6858000"/>
              <a:gd name="connsiteX15" fmla="*/ 173735 w 1508539"/>
              <a:gd name="connsiteY15" fmla="*/ 6514360 h 6858000"/>
              <a:gd name="connsiteX16" fmla="*/ 215389 w 1508539"/>
              <a:gd name="connsiteY16" fmla="*/ 6478062 h 6858000"/>
              <a:gd name="connsiteX17" fmla="*/ 226078 w 1508539"/>
              <a:gd name="connsiteY17" fmla="*/ 6460325 h 6858000"/>
              <a:gd name="connsiteX18" fmla="*/ 233311 w 1508539"/>
              <a:gd name="connsiteY18" fmla="*/ 6451488 h 6858000"/>
              <a:gd name="connsiteX19" fmla="*/ 234746 w 1508539"/>
              <a:gd name="connsiteY19" fmla="*/ 6451348 h 6858000"/>
              <a:gd name="connsiteX20" fmla="*/ 239104 w 1508539"/>
              <a:gd name="connsiteY20" fmla="*/ 6414240 h 6858000"/>
              <a:gd name="connsiteX21" fmla="*/ 241880 w 1508539"/>
              <a:gd name="connsiteY21" fmla="*/ 6384857 h 6858000"/>
              <a:gd name="connsiteX22" fmla="*/ 240591 w 1508539"/>
              <a:gd name="connsiteY22" fmla="*/ 6367510 h 6858000"/>
              <a:gd name="connsiteX23" fmla="*/ 244471 w 1508539"/>
              <a:gd name="connsiteY23" fmla="*/ 6349778 h 6858000"/>
              <a:gd name="connsiteX24" fmla="*/ 246136 w 1508539"/>
              <a:gd name="connsiteY24" fmla="*/ 6348250 h 6858000"/>
              <a:gd name="connsiteX25" fmla="*/ 262170 w 1508539"/>
              <a:gd name="connsiteY25" fmla="*/ 6281972 h 6858000"/>
              <a:gd name="connsiteX26" fmla="*/ 272933 w 1508539"/>
              <a:gd name="connsiteY26" fmla="*/ 6211940 h 6858000"/>
              <a:gd name="connsiteX27" fmla="*/ 314428 w 1508539"/>
              <a:gd name="connsiteY27" fmla="*/ 6113913 h 6858000"/>
              <a:gd name="connsiteX28" fmla="*/ 318721 w 1508539"/>
              <a:gd name="connsiteY28" fmla="*/ 6028119 h 6858000"/>
              <a:gd name="connsiteX29" fmla="*/ 345501 w 1508539"/>
              <a:gd name="connsiteY29" fmla="*/ 5934687 h 6858000"/>
              <a:gd name="connsiteX30" fmla="*/ 379513 w 1508539"/>
              <a:gd name="connsiteY30" fmla="*/ 5765594 h 6858000"/>
              <a:gd name="connsiteX31" fmla="*/ 411349 w 1508539"/>
              <a:gd name="connsiteY31" fmla="*/ 5693685 h 6858000"/>
              <a:gd name="connsiteX32" fmla="*/ 431404 w 1508539"/>
              <a:gd name="connsiteY32" fmla="*/ 5665173 h 6858000"/>
              <a:gd name="connsiteX33" fmla="*/ 465121 w 1508539"/>
              <a:gd name="connsiteY33" fmla="*/ 5563435 h 6858000"/>
              <a:gd name="connsiteX34" fmla="*/ 494626 w 1508539"/>
              <a:gd name="connsiteY34" fmla="*/ 5476393 h 6858000"/>
              <a:gd name="connsiteX35" fmla="*/ 525819 w 1508539"/>
              <a:gd name="connsiteY35" fmla="*/ 5396260 h 6858000"/>
              <a:gd name="connsiteX36" fmla="*/ 541800 w 1508539"/>
              <a:gd name="connsiteY36" fmla="*/ 5330009 h 6858000"/>
              <a:gd name="connsiteX37" fmla="*/ 575293 w 1508539"/>
              <a:gd name="connsiteY37" fmla="*/ 5273739 h 6858000"/>
              <a:gd name="connsiteX38" fmla="*/ 584892 w 1508539"/>
              <a:gd name="connsiteY38" fmla="*/ 5241779 h 6858000"/>
              <a:gd name="connsiteX39" fmla="*/ 596118 w 1508539"/>
              <a:gd name="connsiteY39" fmla="*/ 5225268 h 6858000"/>
              <a:gd name="connsiteX40" fmla="*/ 597138 w 1508539"/>
              <a:gd name="connsiteY40" fmla="*/ 5217684 h 6858000"/>
              <a:gd name="connsiteX41" fmla="*/ 604479 w 1508539"/>
              <a:gd name="connsiteY41" fmla="*/ 5193377 h 6858000"/>
              <a:gd name="connsiteX42" fmla="*/ 607782 w 1508539"/>
              <a:gd name="connsiteY42" fmla="*/ 5179288 h 6858000"/>
              <a:gd name="connsiteX43" fmla="*/ 608766 w 1508539"/>
              <a:gd name="connsiteY43" fmla="*/ 5173621 h 6858000"/>
              <a:gd name="connsiteX44" fmla="*/ 604400 w 1508539"/>
              <a:gd name="connsiteY44" fmla="*/ 5159961 h 6858000"/>
              <a:gd name="connsiteX45" fmla="*/ 611077 w 1508539"/>
              <a:gd name="connsiteY45" fmla="*/ 5144295 h 6858000"/>
              <a:gd name="connsiteX46" fmla="*/ 608010 w 1508539"/>
              <a:gd name="connsiteY46" fmla="*/ 5125185 h 6858000"/>
              <a:gd name="connsiteX47" fmla="*/ 614840 w 1508539"/>
              <a:gd name="connsiteY47" fmla="*/ 5121884 h 6858000"/>
              <a:gd name="connsiteX48" fmla="*/ 621876 w 1508539"/>
              <a:gd name="connsiteY48" fmla="*/ 5067850 h 6858000"/>
              <a:gd name="connsiteX49" fmla="*/ 624607 w 1508539"/>
              <a:gd name="connsiteY49" fmla="*/ 5060861 h 6858000"/>
              <a:gd name="connsiteX50" fmla="*/ 621311 w 1508539"/>
              <a:gd name="connsiteY50" fmla="*/ 5034192 h 6858000"/>
              <a:gd name="connsiteX51" fmla="*/ 622865 w 1508539"/>
              <a:gd name="connsiteY51" fmla="*/ 4993030 h 6858000"/>
              <a:gd name="connsiteX52" fmla="*/ 629774 w 1508539"/>
              <a:gd name="connsiteY52" fmla="*/ 4946844 h 6858000"/>
              <a:gd name="connsiteX53" fmla="*/ 625630 w 1508539"/>
              <a:gd name="connsiteY53" fmla="*/ 4932692 h 6858000"/>
              <a:gd name="connsiteX54" fmla="*/ 641033 w 1508539"/>
              <a:gd name="connsiteY54" fmla="*/ 4858827 h 6858000"/>
              <a:gd name="connsiteX55" fmla="*/ 646936 w 1508539"/>
              <a:gd name="connsiteY55" fmla="*/ 4821170 h 6858000"/>
              <a:gd name="connsiteX56" fmla="*/ 651669 w 1508539"/>
              <a:gd name="connsiteY56" fmla="*/ 4780965 h 6858000"/>
              <a:gd name="connsiteX57" fmla="*/ 652962 w 1508539"/>
              <a:gd name="connsiteY57" fmla="*/ 4750867 h 6858000"/>
              <a:gd name="connsiteX58" fmla="*/ 650769 w 1508539"/>
              <a:gd name="connsiteY58" fmla="*/ 4690749 h 6858000"/>
              <a:gd name="connsiteX59" fmla="*/ 646249 w 1508539"/>
              <a:gd name="connsiteY59" fmla="*/ 4584173 h 6858000"/>
              <a:gd name="connsiteX60" fmla="*/ 641332 w 1508539"/>
              <a:gd name="connsiteY60" fmla="*/ 4444346 h 6858000"/>
              <a:gd name="connsiteX61" fmla="*/ 637897 w 1508539"/>
              <a:gd name="connsiteY61" fmla="*/ 4375228 h 6858000"/>
              <a:gd name="connsiteX62" fmla="*/ 618550 w 1508539"/>
              <a:gd name="connsiteY62" fmla="*/ 4214165 h 6858000"/>
              <a:gd name="connsiteX63" fmla="*/ 622623 w 1508539"/>
              <a:gd name="connsiteY63" fmla="*/ 4090296 h 6858000"/>
              <a:gd name="connsiteX64" fmla="*/ 607879 w 1508539"/>
              <a:gd name="connsiteY64" fmla="*/ 4033999 h 6858000"/>
              <a:gd name="connsiteX65" fmla="*/ 609028 w 1508539"/>
              <a:gd name="connsiteY65" fmla="*/ 4031933 h 6858000"/>
              <a:gd name="connsiteX66" fmla="*/ 607604 w 1508539"/>
              <a:gd name="connsiteY66" fmla="*/ 4013953 h 6858000"/>
              <a:gd name="connsiteX67" fmla="*/ 593899 w 1508539"/>
              <a:gd name="connsiteY67" fmla="*/ 3974753 h 6858000"/>
              <a:gd name="connsiteX68" fmla="*/ 595497 w 1508539"/>
              <a:gd name="connsiteY68" fmla="*/ 3969950 h 6858000"/>
              <a:gd name="connsiteX69" fmla="*/ 588919 w 1508539"/>
              <a:gd name="connsiteY69" fmla="*/ 3933779 h 6858000"/>
              <a:gd name="connsiteX70" fmla="*/ 590250 w 1508539"/>
              <a:gd name="connsiteY70" fmla="*/ 3933093 h 6858000"/>
              <a:gd name="connsiteX71" fmla="*/ 594604 w 1508539"/>
              <a:gd name="connsiteY71" fmla="*/ 3922082 h 6858000"/>
              <a:gd name="connsiteX72" fmla="*/ 599682 w 1508539"/>
              <a:gd name="connsiteY72" fmla="*/ 3901461 h 6858000"/>
              <a:gd name="connsiteX73" fmla="*/ 622276 w 1508539"/>
              <a:gd name="connsiteY73" fmla="*/ 3813873 h 6858000"/>
              <a:gd name="connsiteX74" fmla="*/ 621701 w 1508539"/>
              <a:gd name="connsiteY74" fmla="*/ 3806161 h 6858000"/>
              <a:gd name="connsiteX75" fmla="*/ 622008 w 1508539"/>
              <a:gd name="connsiteY75" fmla="*/ 3805957 h 6858000"/>
              <a:gd name="connsiteX76" fmla="*/ 622035 w 1508539"/>
              <a:gd name="connsiteY76" fmla="*/ 3797724 h 6858000"/>
              <a:gd name="connsiteX77" fmla="*/ 620650 w 1508539"/>
              <a:gd name="connsiteY77" fmla="*/ 3792098 h 6858000"/>
              <a:gd name="connsiteX78" fmla="*/ 619534 w 1508539"/>
              <a:gd name="connsiteY78" fmla="*/ 3777135 h 6858000"/>
              <a:gd name="connsiteX79" fmla="*/ 621267 w 1508539"/>
              <a:gd name="connsiteY79" fmla="*/ 3771656 h 6858000"/>
              <a:gd name="connsiteX80" fmla="*/ 625010 w 1508539"/>
              <a:gd name="connsiteY80" fmla="*/ 3769007 h 6858000"/>
              <a:gd name="connsiteX81" fmla="*/ 624476 w 1508539"/>
              <a:gd name="connsiteY81" fmla="*/ 3767709 h 6858000"/>
              <a:gd name="connsiteX82" fmla="*/ 633172 w 1508539"/>
              <a:gd name="connsiteY82" fmla="*/ 3738082 h 6858000"/>
              <a:gd name="connsiteX83" fmla="*/ 640518 w 1508539"/>
              <a:gd name="connsiteY83" fmla="*/ 3673397 h 6858000"/>
              <a:gd name="connsiteX84" fmla="*/ 639814 w 1508539"/>
              <a:gd name="connsiteY84" fmla="*/ 3637109 h 6858000"/>
              <a:gd name="connsiteX85" fmla="*/ 643257 w 1508539"/>
              <a:gd name="connsiteY85" fmla="*/ 3536883 h 6858000"/>
              <a:gd name="connsiteX86" fmla="*/ 650795 w 1508539"/>
              <a:gd name="connsiteY86" fmla="*/ 3435652 h 6858000"/>
              <a:gd name="connsiteX87" fmla="*/ 652466 w 1508539"/>
              <a:gd name="connsiteY87" fmla="*/ 3307769 h 6858000"/>
              <a:gd name="connsiteX88" fmla="*/ 670029 w 1508539"/>
              <a:gd name="connsiteY88" fmla="*/ 3250522 h 6858000"/>
              <a:gd name="connsiteX89" fmla="*/ 670454 w 1508539"/>
              <a:gd name="connsiteY89" fmla="*/ 3229163 h 6858000"/>
              <a:gd name="connsiteX90" fmla="*/ 672277 w 1508539"/>
              <a:gd name="connsiteY90" fmla="*/ 3217217 h 6858000"/>
              <a:gd name="connsiteX91" fmla="*/ 659112 w 1508539"/>
              <a:gd name="connsiteY91" fmla="*/ 3183755 h 6858000"/>
              <a:gd name="connsiteX92" fmla="*/ 659613 w 1508539"/>
              <a:gd name="connsiteY92" fmla="*/ 3178642 h 6858000"/>
              <a:gd name="connsiteX93" fmla="*/ 647213 w 1508539"/>
              <a:gd name="connsiteY93" fmla="*/ 3158586 h 6858000"/>
              <a:gd name="connsiteX94" fmla="*/ 632398 w 1508539"/>
              <a:gd name="connsiteY94" fmla="*/ 3129034 h 6858000"/>
              <a:gd name="connsiteX95" fmla="*/ 633063 w 1508539"/>
              <a:gd name="connsiteY95" fmla="*/ 3126682 h 6858000"/>
              <a:gd name="connsiteX96" fmla="*/ 623931 w 1508539"/>
              <a:gd name="connsiteY96" fmla="*/ 3114519 h 6858000"/>
              <a:gd name="connsiteX97" fmla="*/ 610540 w 1508539"/>
              <a:gd name="connsiteY97" fmla="*/ 3106272 h 6858000"/>
              <a:gd name="connsiteX98" fmla="*/ 583270 w 1508539"/>
              <a:gd name="connsiteY98" fmla="*/ 2958185 h 6858000"/>
              <a:gd name="connsiteX99" fmla="*/ 525884 w 1508539"/>
              <a:gd name="connsiteY99" fmla="*/ 2762989 h 6858000"/>
              <a:gd name="connsiteX100" fmla="*/ 474802 w 1508539"/>
              <a:gd name="connsiteY100" fmla="*/ 2554718 h 6858000"/>
              <a:gd name="connsiteX101" fmla="*/ 454896 w 1508539"/>
              <a:gd name="connsiteY101" fmla="*/ 2485734 h 6858000"/>
              <a:gd name="connsiteX102" fmla="*/ 445619 w 1508539"/>
              <a:gd name="connsiteY102" fmla="*/ 2447068 h 6858000"/>
              <a:gd name="connsiteX103" fmla="*/ 432580 w 1508539"/>
              <a:gd name="connsiteY103" fmla="*/ 2425819 h 6858000"/>
              <a:gd name="connsiteX104" fmla="*/ 438579 w 1508539"/>
              <a:gd name="connsiteY104" fmla="*/ 2402874 h 6858000"/>
              <a:gd name="connsiteX105" fmla="*/ 441191 w 1508539"/>
              <a:gd name="connsiteY105" fmla="*/ 2381443 h 6858000"/>
              <a:gd name="connsiteX106" fmla="*/ 417520 w 1508539"/>
              <a:gd name="connsiteY106" fmla="*/ 2261920 h 6858000"/>
              <a:gd name="connsiteX107" fmla="*/ 407407 w 1508539"/>
              <a:gd name="connsiteY107" fmla="*/ 2195378 h 6858000"/>
              <a:gd name="connsiteX108" fmla="*/ 391624 w 1508539"/>
              <a:gd name="connsiteY108" fmla="*/ 2155135 h 6858000"/>
              <a:gd name="connsiteX109" fmla="*/ 389082 w 1508539"/>
              <a:gd name="connsiteY109" fmla="*/ 2118008 h 6858000"/>
              <a:gd name="connsiteX110" fmla="*/ 390075 w 1508539"/>
              <a:gd name="connsiteY110" fmla="*/ 2050531 h 6858000"/>
              <a:gd name="connsiteX111" fmla="*/ 381881 w 1508539"/>
              <a:gd name="connsiteY111" fmla="*/ 1963269 h 6858000"/>
              <a:gd name="connsiteX112" fmla="*/ 363059 w 1508539"/>
              <a:gd name="connsiteY112" fmla="*/ 1906352 h 6858000"/>
              <a:gd name="connsiteX113" fmla="*/ 339616 w 1508539"/>
              <a:gd name="connsiteY113" fmla="*/ 1861531 h 6858000"/>
              <a:gd name="connsiteX114" fmla="*/ 293415 w 1508539"/>
              <a:gd name="connsiteY114" fmla="*/ 1732919 h 6858000"/>
              <a:gd name="connsiteX115" fmla="*/ 265726 w 1508539"/>
              <a:gd name="connsiteY115" fmla="*/ 1663540 h 6858000"/>
              <a:gd name="connsiteX116" fmla="*/ 264852 w 1508539"/>
              <a:gd name="connsiteY116" fmla="*/ 1615777 h 6858000"/>
              <a:gd name="connsiteX117" fmla="*/ 245647 w 1508539"/>
              <a:gd name="connsiteY117" fmla="*/ 1563678 h 6858000"/>
              <a:gd name="connsiteX118" fmla="*/ 258727 w 1508539"/>
              <a:gd name="connsiteY118" fmla="*/ 1519474 h 6858000"/>
              <a:gd name="connsiteX119" fmla="*/ 251469 w 1508539"/>
              <a:gd name="connsiteY119" fmla="*/ 1477995 h 6858000"/>
              <a:gd name="connsiteX120" fmla="*/ 237554 w 1508539"/>
              <a:gd name="connsiteY120" fmla="*/ 1373769 h 6858000"/>
              <a:gd name="connsiteX121" fmla="*/ 245861 w 1508539"/>
              <a:gd name="connsiteY121" fmla="*/ 1307086 h 6858000"/>
              <a:gd name="connsiteX122" fmla="*/ 247049 w 1508539"/>
              <a:gd name="connsiteY122" fmla="*/ 1189033 h 6858000"/>
              <a:gd name="connsiteX123" fmla="*/ 251734 w 1508539"/>
              <a:gd name="connsiteY123" fmla="*/ 1168288 h 6858000"/>
              <a:gd name="connsiteX124" fmla="*/ 244016 w 1508539"/>
              <a:gd name="connsiteY124" fmla="*/ 1142577 h 6858000"/>
              <a:gd name="connsiteX125" fmla="*/ 233322 w 1508539"/>
              <a:gd name="connsiteY125" fmla="*/ 1088484 h 6858000"/>
              <a:gd name="connsiteX126" fmla="*/ 222058 w 1508539"/>
              <a:gd name="connsiteY126" fmla="*/ 1016103 h 6858000"/>
              <a:gd name="connsiteX127" fmla="*/ 223514 w 1508539"/>
              <a:gd name="connsiteY127" fmla="*/ 932283 h 6858000"/>
              <a:gd name="connsiteX128" fmla="*/ 225750 w 1508539"/>
              <a:gd name="connsiteY128" fmla="*/ 915925 h 6858000"/>
              <a:gd name="connsiteX129" fmla="*/ 218379 w 1508539"/>
              <a:gd name="connsiteY129" fmla="*/ 896999 h 6858000"/>
              <a:gd name="connsiteX130" fmla="*/ 187787 w 1508539"/>
              <a:gd name="connsiteY130" fmla="*/ 821517 h 6858000"/>
              <a:gd name="connsiteX131" fmla="*/ 166737 w 1508539"/>
              <a:gd name="connsiteY131" fmla="*/ 751353 h 6858000"/>
              <a:gd name="connsiteX132" fmla="*/ 166295 w 1508539"/>
              <a:gd name="connsiteY132" fmla="*/ 721230 h 6858000"/>
              <a:gd name="connsiteX133" fmla="*/ 151966 w 1508539"/>
              <a:gd name="connsiteY133" fmla="*/ 681659 h 6858000"/>
              <a:gd name="connsiteX134" fmla="*/ 137385 w 1508539"/>
              <a:gd name="connsiteY134" fmla="*/ 635218 h 6858000"/>
              <a:gd name="connsiteX135" fmla="*/ 142396 w 1508539"/>
              <a:gd name="connsiteY135" fmla="*/ 613763 h 6858000"/>
              <a:gd name="connsiteX136" fmla="*/ 128338 w 1508539"/>
              <a:gd name="connsiteY136" fmla="*/ 598582 h 6858000"/>
              <a:gd name="connsiteX137" fmla="*/ 128019 w 1508539"/>
              <a:gd name="connsiteY137" fmla="*/ 576846 h 6858000"/>
              <a:gd name="connsiteX138" fmla="*/ 107645 w 1508539"/>
              <a:gd name="connsiteY138" fmla="*/ 530055 h 6858000"/>
              <a:gd name="connsiteX139" fmla="*/ 106893 w 1508539"/>
              <a:gd name="connsiteY139" fmla="*/ 465389 h 6858000"/>
              <a:gd name="connsiteX140" fmla="*/ 89816 w 1508539"/>
              <a:gd name="connsiteY140" fmla="*/ 424699 h 6858000"/>
              <a:gd name="connsiteX141" fmla="*/ 90191 w 1508539"/>
              <a:gd name="connsiteY141" fmla="*/ 404917 h 6858000"/>
              <a:gd name="connsiteX142" fmla="*/ 70148 w 1508539"/>
              <a:gd name="connsiteY142" fmla="*/ 367211 h 6858000"/>
              <a:gd name="connsiteX143" fmla="*/ 36452 w 1508539"/>
              <a:gd name="connsiteY143" fmla="*/ 268519 h 6858000"/>
              <a:gd name="connsiteX144" fmla="*/ 23935 w 1508539"/>
              <a:gd name="connsiteY144" fmla="*/ 160886 h 6858000"/>
              <a:gd name="connsiteX145" fmla="*/ 19312 w 1508539"/>
              <a:gd name="connsiteY145" fmla="*/ 47336 h 6858000"/>
              <a:gd name="connsiteX146" fmla="*/ 0 w 1508539"/>
              <a:gd name="connsiteY146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3411 w 1508539"/>
              <a:gd name="connsiteY6" fmla="*/ 6638036 h 6858000"/>
              <a:gd name="connsiteX7" fmla="*/ 153633 w 1508539"/>
              <a:gd name="connsiteY7" fmla="*/ 6596265 h 6858000"/>
              <a:gd name="connsiteX8" fmla="*/ 153512 w 1508539"/>
              <a:gd name="connsiteY8" fmla="*/ 6594818 h 6858000"/>
              <a:gd name="connsiteX9" fmla="*/ 157757 w 1508539"/>
              <a:gd name="connsiteY9" fmla="*/ 6593735 h 6858000"/>
              <a:gd name="connsiteX10" fmla="*/ 164248 w 1508539"/>
              <a:gd name="connsiteY10" fmla="*/ 6574442 h 6858000"/>
              <a:gd name="connsiteX11" fmla="*/ 164588 w 1508539"/>
              <a:gd name="connsiteY11" fmla="*/ 6568530 h 6858000"/>
              <a:gd name="connsiteX12" fmla="*/ 166997 w 1508539"/>
              <a:gd name="connsiteY12" fmla="*/ 6560674 h 6858000"/>
              <a:gd name="connsiteX13" fmla="*/ 167342 w 1508539"/>
              <a:gd name="connsiteY13" fmla="*/ 6560598 h 6858000"/>
              <a:gd name="connsiteX14" fmla="*/ 169039 w 1508539"/>
              <a:gd name="connsiteY14" fmla="*/ 6553006 h 6858000"/>
              <a:gd name="connsiteX15" fmla="*/ 215389 w 1508539"/>
              <a:gd name="connsiteY15" fmla="*/ 6478062 h 6858000"/>
              <a:gd name="connsiteX16" fmla="*/ 226078 w 1508539"/>
              <a:gd name="connsiteY16" fmla="*/ 6460325 h 6858000"/>
              <a:gd name="connsiteX17" fmla="*/ 233311 w 1508539"/>
              <a:gd name="connsiteY17" fmla="*/ 6451488 h 6858000"/>
              <a:gd name="connsiteX18" fmla="*/ 234746 w 1508539"/>
              <a:gd name="connsiteY18" fmla="*/ 6451348 h 6858000"/>
              <a:gd name="connsiteX19" fmla="*/ 239104 w 1508539"/>
              <a:gd name="connsiteY19" fmla="*/ 6414240 h 6858000"/>
              <a:gd name="connsiteX20" fmla="*/ 241880 w 1508539"/>
              <a:gd name="connsiteY20" fmla="*/ 6384857 h 6858000"/>
              <a:gd name="connsiteX21" fmla="*/ 240591 w 1508539"/>
              <a:gd name="connsiteY21" fmla="*/ 6367510 h 6858000"/>
              <a:gd name="connsiteX22" fmla="*/ 244471 w 1508539"/>
              <a:gd name="connsiteY22" fmla="*/ 6349778 h 6858000"/>
              <a:gd name="connsiteX23" fmla="*/ 246136 w 1508539"/>
              <a:gd name="connsiteY23" fmla="*/ 6348250 h 6858000"/>
              <a:gd name="connsiteX24" fmla="*/ 262170 w 1508539"/>
              <a:gd name="connsiteY24" fmla="*/ 6281972 h 6858000"/>
              <a:gd name="connsiteX25" fmla="*/ 272933 w 1508539"/>
              <a:gd name="connsiteY25" fmla="*/ 6211940 h 6858000"/>
              <a:gd name="connsiteX26" fmla="*/ 314428 w 1508539"/>
              <a:gd name="connsiteY26" fmla="*/ 6113913 h 6858000"/>
              <a:gd name="connsiteX27" fmla="*/ 318721 w 1508539"/>
              <a:gd name="connsiteY27" fmla="*/ 6028119 h 6858000"/>
              <a:gd name="connsiteX28" fmla="*/ 345501 w 1508539"/>
              <a:gd name="connsiteY28" fmla="*/ 5934687 h 6858000"/>
              <a:gd name="connsiteX29" fmla="*/ 379513 w 1508539"/>
              <a:gd name="connsiteY29" fmla="*/ 5765594 h 6858000"/>
              <a:gd name="connsiteX30" fmla="*/ 411349 w 1508539"/>
              <a:gd name="connsiteY30" fmla="*/ 5693685 h 6858000"/>
              <a:gd name="connsiteX31" fmla="*/ 431404 w 1508539"/>
              <a:gd name="connsiteY31" fmla="*/ 5665173 h 6858000"/>
              <a:gd name="connsiteX32" fmla="*/ 465121 w 1508539"/>
              <a:gd name="connsiteY32" fmla="*/ 5563435 h 6858000"/>
              <a:gd name="connsiteX33" fmla="*/ 494626 w 1508539"/>
              <a:gd name="connsiteY33" fmla="*/ 5476393 h 6858000"/>
              <a:gd name="connsiteX34" fmla="*/ 525819 w 1508539"/>
              <a:gd name="connsiteY34" fmla="*/ 5396260 h 6858000"/>
              <a:gd name="connsiteX35" fmla="*/ 541800 w 1508539"/>
              <a:gd name="connsiteY35" fmla="*/ 5330009 h 6858000"/>
              <a:gd name="connsiteX36" fmla="*/ 575293 w 1508539"/>
              <a:gd name="connsiteY36" fmla="*/ 5273739 h 6858000"/>
              <a:gd name="connsiteX37" fmla="*/ 584892 w 1508539"/>
              <a:gd name="connsiteY37" fmla="*/ 5241779 h 6858000"/>
              <a:gd name="connsiteX38" fmla="*/ 596118 w 1508539"/>
              <a:gd name="connsiteY38" fmla="*/ 5225268 h 6858000"/>
              <a:gd name="connsiteX39" fmla="*/ 597138 w 1508539"/>
              <a:gd name="connsiteY39" fmla="*/ 5217684 h 6858000"/>
              <a:gd name="connsiteX40" fmla="*/ 604479 w 1508539"/>
              <a:gd name="connsiteY40" fmla="*/ 5193377 h 6858000"/>
              <a:gd name="connsiteX41" fmla="*/ 607782 w 1508539"/>
              <a:gd name="connsiteY41" fmla="*/ 5179288 h 6858000"/>
              <a:gd name="connsiteX42" fmla="*/ 608766 w 1508539"/>
              <a:gd name="connsiteY42" fmla="*/ 5173621 h 6858000"/>
              <a:gd name="connsiteX43" fmla="*/ 604400 w 1508539"/>
              <a:gd name="connsiteY43" fmla="*/ 5159961 h 6858000"/>
              <a:gd name="connsiteX44" fmla="*/ 611077 w 1508539"/>
              <a:gd name="connsiteY44" fmla="*/ 5144295 h 6858000"/>
              <a:gd name="connsiteX45" fmla="*/ 608010 w 1508539"/>
              <a:gd name="connsiteY45" fmla="*/ 5125185 h 6858000"/>
              <a:gd name="connsiteX46" fmla="*/ 614840 w 1508539"/>
              <a:gd name="connsiteY46" fmla="*/ 5121884 h 6858000"/>
              <a:gd name="connsiteX47" fmla="*/ 621876 w 1508539"/>
              <a:gd name="connsiteY47" fmla="*/ 5067850 h 6858000"/>
              <a:gd name="connsiteX48" fmla="*/ 624607 w 1508539"/>
              <a:gd name="connsiteY48" fmla="*/ 5060861 h 6858000"/>
              <a:gd name="connsiteX49" fmla="*/ 621311 w 1508539"/>
              <a:gd name="connsiteY49" fmla="*/ 5034192 h 6858000"/>
              <a:gd name="connsiteX50" fmla="*/ 622865 w 1508539"/>
              <a:gd name="connsiteY50" fmla="*/ 4993030 h 6858000"/>
              <a:gd name="connsiteX51" fmla="*/ 629774 w 1508539"/>
              <a:gd name="connsiteY51" fmla="*/ 4946844 h 6858000"/>
              <a:gd name="connsiteX52" fmla="*/ 625630 w 1508539"/>
              <a:gd name="connsiteY52" fmla="*/ 4932692 h 6858000"/>
              <a:gd name="connsiteX53" fmla="*/ 641033 w 1508539"/>
              <a:gd name="connsiteY53" fmla="*/ 4858827 h 6858000"/>
              <a:gd name="connsiteX54" fmla="*/ 646936 w 1508539"/>
              <a:gd name="connsiteY54" fmla="*/ 4821170 h 6858000"/>
              <a:gd name="connsiteX55" fmla="*/ 651669 w 1508539"/>
              <a:gd name="connsiteY55" fmla="*/ 4780965 h 6858000"/>
              <a:gd name="connsiteX56" fmla="*/ 652962 w 1508539"/>
              <a:gd name="connsiteY56" fmla="*/ 4750867 h 6858000"/>
              <a:gd name="connsiteX57" fmla="*/ 650769 w 1508539"/>
              <a:gd name="connsiteY57" fmla="*/ 4690749 h 6858000"/>
              <a:gd name="connsiteX58" fmla="*/ 646249 w 1508539"/>
              <a:gd name="connsiteY58" fmla="*/ 4584173 h 6858000"/>
              <a:gd name="connsiteX59" fmla="*/ 641332 w 1508539"/>
              <a:gd name="connsiteY59" fmla="*/ 4444346 h 6858000"/>
              <a:gd name="connsiteX60" fmla="*/ 637897 w 1508539"/>
              <a:gd name="connsiteY60" fmla="*/ 4375228 h 6858000"/>
              <a:gd name="connsiteX61" fmla="*/ 618550 w 1508539"/>
              <a:gd name="connsiteY61" fmla="*/ 4214165 h 6858000"/>
              <a:gd name="connsiteX62" fmla="*/ 622623 w 1508539"/>
              <a:gd name="connsiteY62" fmla="*/ 4090296 h 6858000"/>
              <a:gd name="connsiteX63" fmla="*/ 607879 w 1508539"/>
              <a:gd name="connsiteY63" fmla="*/ 4033999 h 6858000"/>
              <a:gd name="connsiteX64" fmla="*/ 609028 w 1508539"/>
              <a:gd name="connsiteY64" fmla="*/ 4031933 h 6858000"/>
              <a:gd name="connsiteX65" fmla="*/ 607604 w 1508539"/>
              <a:gd name="connsiteY65" fmla="*/ 4013953 h 6858000"/>
              <a:gd name="connsiteX66" fmla="*/ 593899 w 1508539"/>
              <a:gd name="connsiteY66" fmla="*/ 3974753 h 6858000"/>
              <a:gd name="connsiteX67" fmla="*/ 595497 w 1508539"/>
              <a:gd name="connsiteY67" fmla="*/ 3969950 h 6858000"/>
              <a:gd name="connsiteX68" fmla="*/ 588919 w 1508539"/>
              <a:gd name="connsiteY68" fmla="*/ 3933779 h 6858000"/>
              <a:gd name="connsiteX69" fmla="*/ 590250 w 1508539"/>
              <a:gd name="connsiteY69" fmla="*/ 3933093 h 6858000"/>
              <a:gd name="connsiteX70" fmla="*/ 594604 w 1508539"/>
              <a:gd name="connsiteY70" fmla="*/ 3922082 h 6858000"/>
              <a:gd name="connsiteX71" fmla="*/ 599682 w 1508539"/>
              <a:gd name="connsiteY71" fmla="*/ 3901461 h 6858000"/>
              <a:gd name="connsiteX72" fmla="*/ 622276 w 1508539"/>
              <a:gd name="connsiteY72" fmla="*/ 3813873 h 6858000"/>
              <a:gd name="connsiteX73" fmla="*/ 621701 w 1508539"/>
              <a:gd name="connsiteY73" fmla="*/ 3806161 h 6858000"/>
              <a:gd name="connsiteX74" fmla="*/ 622008 w 1508539"/>
              <a:gd name="connsiteY74" fmla="*/ 3805957 h 6858000"/>
              <a:gd name="connsiteX75" fmla="*/ 622035 w 1508539"/>
              <a:gd name="connsiteY75" fmla="*/ 3797724 h 6858000"/>
              <a:gd name="connsiteX76" fmla="*/ 620650 w 1508539"/>
              <a:gd name="connsiteY76" fmla="*/ 3792098 h 6858000"/>
              <a:gd name="connsiteX77" fmla="*/ 619534 w 1508539"/>
              <a:gd name="connsiteY77" fmla="*/ 3777135 h 6858000"/>
              <a:gd name="connsiteX78" fmla="*/ 621267 w 1508539"/>
              <a:gd name="connsiteY78" fmla="*/ 3771656 h 6858000"/>
              <a:gd name="connsiteX79" fmla="*/ 625010 w 1508539"/>
              <a:gd name="connsiteY79" fmla="*/ 3769007 h 6858000"/>
              <a:gd name="connsiteX80" fmla="*/ 624476 w 1508539"/>
              <a:gd name="connsiteY80" fmla="*/ 3767709 h 6858000"/>
              <a:gd name="connsiteX81" fmla="*/ 633172 w 1508539"/>
              <a:gd name="connsiteY81" fmla="*/ 3738082 h 6858000"/>
              <a:gd name="connsiteX82" fmla="*/ 640518 w 1508539"/>
              <a:gd name="connsiteY82" fmla="*/ 3673397 h 6858000"/>
              <a:gd name="connsiteX83" fmla="*/ 639814 w 1508539"/>
              <a:gd name="connsiteY83" fmla="*/ 3637109 h 6858000"/>
              <a:gd name="connsiteX84" fmla="*/ 643257 w 1508539"/>
              <a:gd name="connsiteY84" fmla="*/ 3536883 h 6858000"/>
              <a:gd name="connsiteX85" fmla="*/ 650795 w 1508539"/>
              <a:gd name="connsiteY85" fmla="*/ 3435652 h 6858000"/>
              <a:gd name="connsiteX86" fmla="*/ 652466 w 1508539"/>
              <a:gd name="connsiteY86" fmla="*/ 3307769 h 6858000"/>
              <a:gd name="connsiteX87" fmla="*/ 670029 w 1508539"/>
              <a:gd name="connsiteY87" fmla="*/ 3250522 h 6858000"/>
              <a:gd name="connsiteX88" fmla="*/ 670454 w 1508539"/>
              <a:gd name="connsiteY88" fmla="*/ 3229163 h 6858000"/>
              <a:gd name="connsiteX89" fmla="*/ 672277 w 1508539"/>
              <a:gd name="connsiteY89" fmla="*/ 3217217 h 6858000"/>
              <a:gd name="connsiteX90" fmla="*/ 659112 w 1508539"/>
              <a:gd name="connsiteY90" fmla="*/ 3183755 h 6858000"/>
              <a:gd name="connsiteX91" fmla="*/ 659613 w 1508539"/>
              <a:gd name="connsiteY91" fmla="*/ 3178642 h 6858000"/>
              <a:gd name="connsiteX92" fmla="*/ 647213 w 1508539"/>
              <a:gd name="connsiteY92" fmla="*/ 3158586 h 6858000"/>
              <a:gd name="connsiteX93" fmla="*/ 632398 w 1508539"/>
              <a:gd name="connsiteY93" fmla="*/ 3129034 h 6858000"/>
              <a:gd name="connsiteX94" fmla="*/ 633063 w 1508539"/>
              <a:gd name="connsiteY94" fmla="*/ 3126682 h 6858000"/>
              <a:gd name="connsiteX95" fmla="*/ 623931 w 1508539"/>
              <a:gd name="connsiteY95" fmla="*/ 3114519 h 6858000"/>
              <a:gd name="connsiteX96" fmla="*/ 610540 w 1508539"/>
              <a:gd name="connsiteY96" fmla="*/ 3106272 h 6858000"/>
              <a:gd name="connsiteX97" fmla="*/ 583270 w 1508539"/>
              <a:gd name="connsiteY97" fmla="*/ 2958185 h 6858000"/>
              <a:gd name="connsiteX98" fmla="*/ 525884 w 1508539"/>
              <a:gd name="connsiteY98" fmla="*/ 2762989 h 6858000"/>
              <a:gd name="connsiteX99" fmla="*/ 474802 w 1508539"/>
              <a:gd name="connsiteY99" fmla="*/ 2554718 h 6858000"/>
              <a:gd name="connsiteX100" fmla="*/ 454896 w 1508539"/>
              <a:gd name="connsiteY100" fmla="*/ 2485734 h 6858000"/>
              <a:gd name="connsiteX101" fmla="*/ 445619 w 1508539"/>
              <a:gd name="connsiteY101" fmla="*/ 2447068 h 6858000"/>
              <a:gd name="connsiteX102" fmla="*/ 432580 w 1508539"/>
              <a:gd name="connsiteY102" fmla="*/ 2425819 h 6858000"/>
              <a:gd name="connsiteX103" fmla="*/ 438579 w 1508539"/>
              <a:gd name="connsiteY103" fmla="*/ 2402874 h 6858000"/>
              <a:gd name="connsiteX104" fmla="*/ 441191 w 1508539"/>
              <a:gd name="connsiteY104" fmla="*/ 2381443 h 6858000"/>
              <a:gd name="connsiteX105" fmla="*/ 417520 w 1508539"/>
              <a:gd name="connsiteY105" fmla="*/ 2261920 h 6858000"/>
              <a:gd name="connsiteX106" fmla="*/ 407407 w 1508539"/>
              <a:gd name="connsiteY106" fmla="*/ 2195378 h 6858000"/>
              <a:gd name="connsiteX107" fmla="*/ 391624 w 1508539"/>
              <a:gd name="connsiteY107" fmla="*/ 2155135 h 6858000"/>
              <a:gd name="connsiteX108" fmla="*/ 389082 w 1508539"/>
              <a:gd name="connsiteY108" fmla="*/ 2118008 h 6858000"/>
              <a:gd name="connsiteX109" fmla="*/ 390075 w 1508539"/>
              <a:gd name="connsiteY109" fmla="*/ 2050531 h 6858000"/>
              <a:gd name="connsiteX110" fmla="*/ 381881 w 1508539"/>
              <a:gd name="connsiteY110" fmla="*/ 1963269 h 6858000"/>
              <a:gd name="connsiteX111" fmla="*/ 363059 w 1508539"/>
              <a:gd name="connsiteY111" fmla="*/ 1906352 h 6858000"/>
              <a:gd name="connsiteX112" fmla="*/ 339616 w 1508539"/>
              <a:gd name="connsiteY112" fmla="*/ 1861531 h 6858000"/>
              <a:gd name="connsiteX113" fmla="*/ 293415 w 1508539"/>
              <a:gd name="connsiteY113" fmla="*/ 1732919 h 6858000"/>
              <a:gd name="connsiteX114" fmla="*/ 265726 w 1508539"/>
              <a:gd name="connsiteY114" fmla="*/ 1663540 h 6858000"/>
              <a:gd name="connsiteX115" fmla="*/ 264852 w 1508539"/>
              <a:gd name="connsiteY115" fmla="*/ 1615777 h 6858000"/>
              <a:gd name="connsiteX116" fmla="*/ 245647 w 1508539"/>
              <a:gd name="connsiteY116" fmla="*/ 1563678 h 6858000"/>
              <a:gd name="connsiteX117" fmla="*/ 258727 w 1508539"/>
              <a:gd name="connsiteY117" fmla="*/ 1519474 h 6858000"/>
              <a:gd name="connsiteX118" fmla="*/ 251469 w 1508539"/>
              <a:gd name="connsiteY118" fmla="*/ 1477995 h 6858000"/>
              <a:gd name="connsiteX119" fmla="*/ 237554 w 1508539"/>
              <a:gd name="connsiteY119" fmla="*/ 1373769 h 6858000"/>
              <a:gd name="connsiteX120" fmla="*/ 245861 w 1508539"/>
              <a:gd name="connsiteY120" fmla="*/ 1307086 h 6858000"/>
              <a:gd name="connsiteX121" fmla="*/ 247049 w 1508539"/>
              <a:gd name="connsiteY121" fmla="*/ 1189033 h 6858000"/>
              <a:gd name="connsiteX122" fmla="*/ 251734 w 1508539"/>
              <a:gd name="connsiteY122" fmla="*/ 1168288 h 6858000"/>
              <a:gd name="connsiteX123" fmla="*/ 244016 w 1508539"/>
              <a:gd name="connsiteY123" fmla="*/ 1142577 h 6858000"/>
              <a:gd name="connsiteX124" fmla="*/ 233322 w 1508539"/>
              <a:gd name="connsiteY124" fmla="*/ 1088484 h 6858000"/>
              <a:gd name="connsiteX125" fmla="*/ 222058 w 1508539"/>
              <a:gd name="connsiteY125" fmla="*/ 1016103 h 6858000"/>
              <a:gd name="connsiteX126" fmla="*/ 223514 w 1508539"/>
              <a:gd name="connsiteY126" fmla="*/ 932283 h 6858000"/>
              <a:gd name="connsiteX127" fmla="*/ 225750 w 1508539"/>
              <a:gd name="connsiteY127" fmla="*/ 915925 h 6858000"/>
              <a:gd name="connsiteX128" fmla="*/ 218379 w 1508539"/>
              <a:gd name="connsiteY128" fmla="*/ 896999 h 6858000"/>
              <a:gd name="connsiteX129" fmla="*/ 187787 w 1508539"/>
              <a:gd name="connsiteY129" fmla="*/ 821517 h 6858000"/>
              <a:gd name="connsiteX130" fmla="*/ 166737 w 1508539"/>
              <a:gd name="connsiteY130" fmla="*/ 751353 h 6858000"/>
              <a:gd name="connsiteX131" fmla="*/ 166295 w 1508539"/>
              <a:gd name="connsiteY131" fmla="*/ 721230 h 6858000"/>
              <a:gd name="connsiteX132" fmla="*/ 151966 w 1508539"/>
              <a:gd name="connsiteY132" fmla="*/ 681659 h 6858000"/>
              <a:gd name="connsiteX133" fmla="*/ 137385 w 1508539"/>
              <a:gd name="connsiteY133" fmla="*/ 635218 h 6858000"/>
              <a:gd name="connsiteX134" fmla="*/ 142396 w 1508539"/>
              <a:gd name="connsiteY134" fmla="*/ 613763 h 6858000"/>
              <a:gd name="connsiteX135" fmla="*/ 128338 w 1508539"/>
              <a:gd name="connsiteY135" fmla="*/ 598582 h 6858000"/>
              <a:gd name="connsiteX136" fmla="*/ 128019 w 1508539"/>
              <a:gd name="connsiteY136" fmla="*/ 576846 h 6858000"/>
              <a:gd name="connsiteX137" fmla="*/ 107645 w 1508539"/>
              <a:gd name="connsiteY137" fmla="*/ 530055 h 6858000"/>
              <a:gd name="connsiteX138" fmla="*/ 106893 w 1508539"/>
              <a:gd name="connsiteY138" fmla="*/ 465389 h 6858000"/>
              <a:gd name="connsiteX139" fmla="*/ 89816 w 1508539"/>
              <a:gd name="connsiteY139" fmla="*/ 424699 h 6858000"/>
              <a:gd name="connsiteX140" fmla="*/ 90191 w 1508539"/>
              <a:gd name="connsiteY140" fmla="*/ 404917 h 6858000"/>
              <a:gd name="connsiteX141" fmla="*/ 70148 w 1508539"/>
              <a:gd name="connsiteY141" fmla="*/ 367211 h 6858000"/>
              <a:gd name="connsiteX142" fmla="*/ 36452 w 1508539"/>
              <a:gd name="connsiteY142" fmla="*/ 268519 h 6858000"/>
              <a:gd name="connsiteX143" fmla="*/ 23935 w 1508539"/>
              <a:gd name="connsiteY143" fmla="*/ 160886 h 6858000"/>
              <a:gd name="connsiteX144" fmla="*/ 19312 w 1508539"/>
              <a:gd name="connsiteY144" fmla="*/ 47336 h 6858000"/>
              <a:gd name="connsiteX145" fmla="*/ 0 w 1508539"/>
              <a:gd name="connsiteY145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3411 w 1508539"/>
              <a:gd name="connsiteY6" fmla="*/ 6638036 h 6858000"/>
              <a:gd name="connsiteX7" fmla="*/ 153633 w 1508539"/>
              <a:gd name="connsiteY7" fmla="*/ 6596265 h 6858000"/>
              <a:gd name="connsiteX8" fmla="*/ 153512 w 1508539"/>
              <a:gd name="connsiteY8" fmla="*/ 6594818 h 6858000"/>
              <a:gd name="connsiteX9" fmla="*/ 157757 w 1508539"/>
              <a:gd name="connsiteY9" fmla="*/ 6593735 h 6858000"/>
              <a:gd name="connsiteX10" fmla="*/ 164248 w 1508539"/>
              <a:gd name="connsiteY10" fmla="*/ 6574442 h 6858000"/>
              <a:gd name="connsiteX11" fmla="*/ 164588 w 1508539"/>
              <a:gd name="connsiteY11" fmla="*/ 6568530 h 6858000"/>
              <a:gd name="connsiteX12" fmla="*/ 166997 w 1508539"/>
              <a:gd name="connsiteY12" fmla="*/ 6560674 h 6858000"/>
              <a:gd name="connsiteX13" fmla="*/ 167342 w 1508539"/>
              <a:gd name="connsiteY13" fmla="*/ 6560598 h 6858000"/>
              <a:gd name="connsiteX14" fmla="*/ 201349 w 1508539"/>
              <a:gd name="connsiteY14" fmla="*/ 6530567 h 6858000"/>
              <a:gd name="connsiteX15" fmla="*/ 215389 w 1508539"/>
              <a:gd name="connsiteY15" fmla="*/ 6478062 h 6858000"/>
              <a:gd name="connsiteX16" fmla="*/ 226078 w 1508539"/>
              <a:gd name="connsiteY16" fmla="*/ 6460325 h 6858000"/>
              <a:gd name="connsiteX17" fmla="*/ 233311 w 1508539"/>
              <a:gd name="connsiteY17" fmla="*/ 6451488 h 6858000"/>
              <a:gd name="connsiteX18" fmla="*/ 234746 w 1508539"/>
              <a:gd name="connsiteY18" fmla="*/ 6451348 h 6858000"/>
              <a:gd name="connsiteX19" fmla="*/ 239104 w 1508539"/>
              <a:gd name="connsiteY19" fmla="*/ 6414240 h 6858000"/>
              <a:gd name="connsiteX20" fmla="*/ 241880 w 1508539"/>
              <a:gd name="connsiteY20" fmla="*/ 6384857 h 6858000"/>
              <a:gd name="connsiteX21" fmla="*/ 240591 w 1508539"/>
              <a:gd name="connsiteY21" fmla="*/ 6367510 h 6858000"/>
              <a:gd name="connsiteX22" fmla="*/ 244471 w 1508539"/>
              <a:gd name="connsiteY22" fmla="*/ 6349778 h 6858000"/>
              <a:gd name="connsiteX23" fmla="*/ 246136 w 1508539"/>
              <a:gd name="connsiteY23" fmla="*/ 6348250 h 6858000"/>
              <a:gd name="connsiteX24" fmla="*/ 262170 w 1508539"/>
              <a:gd name="connsiteY24" fmla="*/ 6281972 h 6858000"/>
              <a:gd name="connsiteX25" fmla="*/ 272933 w 1508539"/>
              <a:gd name="connsiteY25" fmla="*/ 6211940 h 6858000"/>
              <a:gd name="connsiteX26" fmla="*/ 314428 w 1508539"/>
              <a:gd name="connsiteY26" fmla="*/ 6113913 h 6858000"/>
              <a:gd name="connsiteX27" fmla="*/ 318721 w 1508539"/>
              <a:gd name="connsiteY27" fmla="*/ 6028119 h 6858000"/>
              <a:gd name="connsiteX28" fmla="*/ 345501 w 1508539"/>
              <a:gd name="connsiteY28" fmla="*/ 5934687 h 6858000"/>
              <a:gd name="connsiteX29" fmla="*/ 379513 w 1508539"/>
              <a:gd name="connsiteY29" fmla="*/ 5765594 h 6858000"/>
              <a:gd name="connsiteX30" fmla="*/ 411349 w 1508539"/>
              <a:gd name="connsiteY30" fmla="*/ 5693685 h 6858000"/>
              <a:gd name="connsiteX31" fmla="*/ 431404 w 1508539"/>
              <a:gd name="connsiteY31" fmla="*/ 5665173 h 6858000"/>
              <a:gd name="connsiteX32" fmla="*/ 465121 w 1508539"/>
              <a:gd name="connsiteY32" fmla="*/ 5563435 h 6858000"/>
              <a:gd name="connsiteX33" fmla="*/ 494626 w 1508539"/>
              <a:gd name="connsiteY33" fmla="*/ 5476393 h 6858000"/>
              <a:gd name="connsiteX34" fmla="*/ 525819 w 1508539"/>
              <a:gd name="connsiteY34" fmla="*/ 5396260 h 6858000"/>
              <a:gd name="connsiteX35" fmla="*/ 541800 w 1508539"/>
              <a:gd name="connsiteY35" fmla="*/ 5330009 h 6858000"/>
              <a:gd name="connsiteX36" fmla="*/ 575293 w 1508539"/>
              <a:gd name="connsiteY36" fmla="*/ 5273739 h 6858000"/>
              <a:gd name="connsiteX37" fmla="*/ 584892 w 1508539"/>
              <a:gd name="connsiteY37" fmla="*/ 5241779 h 6858000"/>
              <a:gd name="connsiteX38" fmla="*/ 596118 w 1508539"/>
              <a:gd name="connsiteY38" fmla="*/ 5225268 h 6858000"/>
              <a:gd name="connsiteX39" fmla="*/ 597138 w 1508539"/>
              <a:gd name="connsiteY39" fmla="*/ 5217684 h 6858000"/>
              <a:gd name="connsiteX40" fmla="*/ 604479 w 1508539"/>
              <a:gd name="connsiteY40" fmla="*/ 5193377 h 6858000"/>
              <a:gd name="connsiteX41" fmla="*/ 607782 w 1508539"/>
              <a:gd name="connsiteY41" fmla="*/ 5179288 h 6858000"/>
              <a:gd name="connsiteX42" fmla="*/ 608766 w 1508539"/>
              <a:gd name="connsiteY42" fmla="*/ 5173621 h 6858000"/>
              <a:gd name="connsiteX43" fmla="*/ 604400 w 1508539"/>
              <a:gd name="connsiteY43" fmla="*/ 5159961 h 6858000"/>
              <a:gd name="connsiteX44" fmla="*/ 611077 w 1508539"/>
              <a:gd name="connsiteY44" fmla="*/ 5144295 h 6858000"/>
              <a:gd name="connsiteX45" fmla="*/ 608010 w 1508539"/>
              <a:gd name="connsiteY45" fmla="*/ 5125185 h 6858000"/>
              <a:gd name="connsiteX46" fmla="*/ 614840 w 1508539"/>
              <a:gd name="connsiteY46" fmla="*/ 5121884 h 6858000"/>
              <a:gd name="connsiteX47" fmla="*/ 621876 w 1508539"/>
              <a:gd name="connsiteY47" fmla="*/ 5067850 h 6858000"/>
              <a:gd name="connsiteX48" fmla="*/ 624607 w 1508539"/>
              <a:gd name="connsiteY48" fmla="*/ 5060861 h 6858000"/>
              <a:gd name="connsiteX49" fmla="*/ 621311 w 1508539"/>
              <a:gd name="connsiteY49" fmla="*/ 5034192 h 6858000"/>
              <a:gd name="connsiteX50" fmla="*/ 622865 w 1508539"/>
              <a:gd name="connsiteY50" fmla="*/ 4993030 h 6858000"/>
              <a:gd name="connsiteX51" fmla="*/ 629774 w 1508539"/>
              <a:gd name="connsiteY51" fmla="*/ 4946844 h 6858000"/>
              <a:gd name="connsiteX52" fmla="*/ 625630 w 1508539"/>
              <a:gd name="connsiteY52" fmla="*/ 4932692 h 6858000"/>
              <a:gd name="connsiteX53" fmla="*/ 641033 w 1508539"/>
              <a:gd name="connsiteY53" fmla="*/ 4858827 h 6858000"/>
              <a:gd name="connsiteX54" fmla="*/ 646936 w 1508539"/>
              <a:gd name="connsiteY54" fmla="*/ 4821170 h 6858000"/>
              <a:gd name="connsiteX55" fmla="*/ 651669 w 1508539"/>
              <a:gd name="connsiteY55" fmla="*/ 4780965 h 6858000"/>
              <a:gd name="connsiteX56" fmla="*/ 652962 w 1508539"/>
              <a:gd name="connsiteY56" fmla="*/ 4750867 h 6858000"/>
              <a:gd name="connsiteX57" fmla="*/ 650769 w 1508539"/>
              <a:gd name="connsiteY57" fmla="*/ 4690749 h 6858000"/>
              <a:gd name="connsiteX58" fmla="*/ 646249 w 1508539"/>
              <a:gd name="connsiteY58" fmla="*/ 4584173 h 6858000"/>
              <a:gd name="connsiteX59" fmla="*/ 641332 w 1508539"/>
              <a:gd name="connsiteY59" fmla="*/ 4444346 h 6858000"/>
              <a:gd name="connsiteX60" fmla="*/ 637897 w 1508539"/>
              <a:gd name="connsiteY60" fmla="*/ 4375228 h 6858000"/>
              <a:gd name="connsiteX61" fmla="*/ 618550 w 1508539"/>
              <a:gd name="connsiteY61" fmla="*/ 4214165 h 6858000"/>
              <a:gd name="connsiteX62" fmla="*/ 622623 w 1508539"/>
              <a:gd name="connsiteY62" fmla="*/ 4090296 h 6858000"/>
              <a:gd name="connsiteX63" fmla="*/ 607879 w 1508539"/>
              <a:gd name="connsiteY63" fmla="*/ 4033999 h 6858000"/>
              <a:gd name="connsiteX64" fmla="*/ 609028 w 1508539"/>
              <a:gd name="connsiteY64" fmla="*/ 4031933 h 6858000"/>
              <a:gd name="connsiteX65" fmla="*/ 607604 w 1508539"/>
              <a:gd name="connsiteY65" fmla="*/ 4013953 h 6858000"/>
              <a:gd name="connsiteX66" fmla="*/ 593899 w 1508539"/>
              <a:gd name="connsiteY66" fmla="*/ 3974753 h 6858000"/>
              <a:gd name="connsiteX67" fmla="*/ 595497 w 1508539"/>
              <a:gd name="connsiteY67" fmla="*/ 3969950 h 6858000"/>
              <a:gd name="connsiteX68" fmla="*/ 588919 w 1508539"/>
              <a:gd name="connsiteY68" fmla="*/ 3933779 h 6858000"/>
              <a:gd name="connsiteX69" fmla="*/ 590250 w 1508539"/>
              <a:gd name="connsiteY69" fmla="*/ 3933093 h 6858000"/>
              <a:gd name="connsiteX70" fmla="*/ 594604 w 1508539"/>
              <a:gd name="connsiteY70" fmla="*/ 3922082 h 6858000"/>
              <a:gd name="connsiteX71" fmla="*/ 599682 w 1508539"/>
              <a:gd name="connsiteY71" fmla="*/ 3901461 h 6858000"/>
              <a:gd name="connsiteX72" fmla="*/ 622276 w 1508539"/>
              <a:gd name="connsiteY72" fmla="*/ 3813873 h 6858000"/>
              <a:gd name="connsiteX73" fmla="*/ 621701 w 1508539"/>
              <a:gd name="connsiteY73" fmla="*/ 3806161 h 6858000"/>
              <a:gd name="connsiteX74" fmla="*/ 622008 w 1508539"/>
              <a:gd name="connsiteY74" fmla="*/ 3805957 h 6858000"/>
              <a:gd name="connsiteX75" fmla="*/ 622035 w 1508539"/>
              <a:gd name="connsiteY75" fmla="*/ 3797724 h 6858000"/>
              <a:gd name="connsiteX76" fmla="*/ 620650 w 1508539"/>
              <a:gd name="connsiteY76" fmla="*/ 3792098 h 6858000"/>
              <a:gd name="connsiteX77" fmla="*/ 619534 w 1508539"/>
              <a:gd name="connsiteY77" fmla="*/ 3777135 h 6858000"/>
              <a:gd name="connsiteX78" fmla="*/ 621267 w 1508539"/>
              <a:gd name="connsiteY78" fmla="*/ 3771656 h 6858000"/>
              <a:gd name="connsiteX79" fmla="*/ 625010 w 1508539"/>
              <a:gd name="connsiteY79" fmla="*/ 3769007 h 6858000"/>
              <a:gd name="connsiteX80" fmla="*/ 624476 w 1508539"/>
              <a:gd name="connsiteY80" fmla="*/ 3767709 h 6858000"/>
              <a:gd name="connsiteX81" fmla="*/ 633172 w 1508539"/>
              <a:gd name="connsiteY81" fmla="*/ 3738082 h 6858000"/>
              <a:gd name="connsiteX82" fmla="*/ 640518 w 1508539"/>
              <a:gd name="connsiteY82" fmla="*/ 3673397 h 6858000"/>
              <a:gd name="connsiteX83" fmla="*/ 639814 w 1508539"/>
              <a:gd name="connsiteY83" fmla="*/ 3637109 h 6858000"/>
              <a:gd name="connsiteX84" fmla="*/ 643257 w 1508539"/>
              <a:gd name="connsiteY84" fmla="*/ 3536883 h 6858000"/>
              <a:gd name="connsiteX85" fmla="*/ 650795 w 1508539"/>
              <a:gd name="connsiteY85" fmla="*/ 3435652 h 6858000"/>
              <a:gd name="connsiteX86" fmla="*/ 652466 w 1508539"/>
              <a:gd name="connsiteY86" fmla="*/ 3307769 h 6858000"/>
              <a:gd name="connsiteX87" fmla="*/ 670029 w 1508539"/>
              <a:gd name="connsiteY87" fmla="*/ 3250522 h 6858000"/>
              <a:gd name="connsiteX88" fmla="*/ 670454 w 1508539"/>
              <a:gd name="connsiteY88" fmla="*/ 3229163 h 6858000"/>
              <a:gd name="connsiteX89" fmla="*/ 672277 w 1508539"/>
              <a:gd name="connsiteY89" fmla="*/ 3217217 h 6858000"/>
              <a:gd name="connsiteX90" fmla="*/ 659112 w 1508539"/>
              <a:gd name="connsiteY90" fmla="*/ 3183755 h 6858000"/>
              <a:gd name="connsiteX91" fmla="*/ 659613 w 1508539"/>
              <a:gd name="connsiteY91" fmla="*/ 3178642 h 6858000"/>
              <a:gd name="connsiteX92" fmla="*/ 647213 w 1508539"/>
              <a:gd name="connsiteY92" fmla="*/ 3158586 h 6858000"/>
              <a:gd name="connsiteX93" fmla="*/ 632398 w 1508539"/>
              <a:gd name="connsiteY93" fmla="*/ 3129034 h 6858000"/>
              <a:gd name="connsiteX94" fmla="*/ 633063 w 1508539"/>
              <a:gd name="connsiteY94" fmla="*/ 3126682 h 6858000"/>
              <a:gd name="connsiteX95" fmla="*/ 623931 w 1508539"/>
              <a:gd name="connsiteY95" fmla="*/ 3114519 h 6858000"/>
              <a:gd name="connsiteX96" fmla="*/ 610540 w 1508539"/>
              <a:gd name="connsiteY96" fmla="*/ 3106272 h 6858000"/>
              <a:gd name="connsiteX97" fmla="*/ 583270 w 1508539"/>
              <a:gd name="connsiteY97" fmla="*/ 2958185 h 6858000"/>
              <a:gd name="connsiteX98" fmla="*/ 525884 w 1508539"/>
              <a:gd name="connsiteY98" fmla="*/ 2762989 h 6858000"/>
              <a:gd name="connsiteX99" fmla="*/ 474802 w 1508539"/>
              <a:gd name="connsiteY99" fmla="*/ 2554718 h 6858000"/>
              <a:gd name="connsiteX100" fmla="*/ 454896 w 1508539"/>
              <a:gd name="connsiteY100" fmla="*/ 2485734 h 6858000"/>
              <a:gd name="connsiteX101" fmla="*/ 445619 w 1508539"/>
              <a:gd name="connsiteY101" fmla="*/ 2447068 h 6858000"/>
              <a:gd name="connsiteX102" fmla="*/ 432580 w 1508539"/>
              <a:gd name="connsiteY102" fmla="*/ 2425819 h 6858000"/>
              <a:gd name="connsiteX103" fmla="*/ 438579 w 1508539"/>
              <a:gd name="connsiteY103" fmla="*/ 2402874 h 6858000"/>
              <a:gd name="connsiteX104" fmla="*/ 441191 w 1508539"/>
              <a:gd name="connsiteY104" fmla="*/ 2381443 h 6858000"/>
              <a:gd name="connsiteX105" fmla="*/ 417520 w 1508539"/>
              <a:gd name="connsiteY105" fmla="*/ 2261920 h 6858000"/>
              <a:gd name="connsiteX106" fmla="*/ 407407 w 1508539"/>
              <a:gd name="connsiteY106" fmla="*/ 2195378 h 6858000"/>
              <a:gd name="connsiteX107" fmla="*/ 391624 w 1508539"/>
              <a:gd name="connsiteY107" fmla="*/ 2155135 h 6858000"/>
              <a:gd name="connsiteX108" fmla="*/ 389082 w 1508539"/>
              <a:gd name="connsiteY108" fmla="*/ 2118008 h 6858000"/>
              <a:gd name="connsiteX109" fmla="*/ 390075 w 1508539"/>
              <a:gd name="connsiteY109" fmla="*/ 2050531 h 6858000"/>
              <a:gd name="connsiteX110" fmla="*/ 381881 w 1508539"/>
              <a:gd name="connsiteY110" fmla="*/ 1963269 h 6858000"/>
              <a:gd name="connsiteX111" fmla="*/ 363059 w 1508539"/>
              <a:gd name="connsiteY111" fmla="*/ 1906352 h 6858000"/>
              <a:gd name="connsiteX112" fmla="*/ 339616 w 1508539"/>
              <a:gd name="connsiteY112" fmla="*/ 1861531 h 6858000"/>
              <a:gd name="connsiteX113" fmla="*/ 293415 w 1508539"/>
              <a:gd name="connsiteY113" fmla="*/ 1732919 h 6858000"/>
              <a:gd name="connsiteX114" fmla="*/ 265726 w 1508539"/>
              <a:gd name="connsiteY114" fmla="*/ 1663540 h 6858000"/>
              <a:gd name="connsiteX115" fmla="*/ 264852 w 1508539"/>
              <a:gd name="connsiteY115" fmla="*/ 1615777 h 6858000"/>
              <a:gd name="connsiteX116" fmla="*/ 245647 w 1508539"/>
              <a:gd name="connsiteY116" fmla="*/ 1563678 h 6858000"/>
              <a:gd name="connsiteX117" fmla="*/ 258727 w 1508539"/>
              <a:gd name="connsiteY117" fmla="*/ 1519474 h 6858000"/>
              <a:gd name="connsiteX118" fmla="*/ 251469 w 1508539"/>
              <a:gd name="connsiteY118" fmla="*/ 1477995 h 6858000"/>
              <a:gd name="connsiteX119" fmla="*/ 237554 w 1508539"/>
              <a:gd name="connsiteY119" fmla="*/ 1373769 h 6858000"/>
              <a:gd name="connsiteX120" fmla="*/ 245861 w 1508539"/>
              <a:gd name="connsiteY120" fmla="*/ 1307086 h 6858000"/>
              <a:gd name="connsiteX121" fmla="*/ 247049 w 1508539"/>
              <a:gd name="connsiteY121" fmla="*/ 1189033 h 6858000"/>
              <a:gd name="connsiteX122" fmla="*/ 251734 w 1508539"/>
              <a:gd name="connsiteY122" fmla="*/ 1168288 h 6858000"/>
              <a:gd name="connsiteX123" fmla="*/ 244016 w 1508539"/>
              <a:gd name="connsiteY123" fmla="*/ 1142577 h 6858000"/>
              <a:gd name="connsiteX124" fmla="*/ 233322 w 1508539"/>
              <a:gd name="connsiteY124" fmla="*/ 1088484 h 6858000"/>
              <a:gd name="connsiteX125" fmla="*/ 222058 w 1508539"/>
              <a:gd name="connsiteY125" fmla="*/ 1016103 h 6858000"/>
              <a:gd name="connsiteX126" fmla="*/ 223514 w 1508539"/>
              <a:gd name="connsiteY126" fmla="*/ 932283 h 6858000"/>
              <a:gd name="connsiteX127" fmla="*/ 225750 w 1508539"/>
              <a:gd name="connsiteY127" fmla="*/ 915925 h 6858000"/>
              <a:gd name="connsiteX128" fmla="*/ 218379 w 1508539"/>
              <a:gd name="connsiteY128" fmla="*/ 896999 h 6858000"/>
              <a:gd name="connsiteX129" fmla="*/ 187787 w 1508539"/>
              <a:gd name="connsiteY129" fmla="*/ 821517 h 6858000"/>
              <a:gd name="connsiteX130" fmla="*/ 166737 w 1508539"/>
              <a:gd name="connsiteY130" fmla="*/ 751353 h 6858000"/>
              <a:gd name="connsiteX131" fmla="*/ 166295 w 1508539"/>
              <a:gd name="connsiteY131" fmla="*/ 721230 h 6858000"/>
              <a:gd name="connsiteX132" fmla="*/ 151966 w 1508539"/>
              <a:gd name="connsiteY132" fmla="*/ 681659 h 6858000"/>
              <a:gd name="connsiteX133" fmla="*/ 137385 w 1508539"/>
              <a:gd name="connsiteY133" fmla="*/ 635218 h 6858000"/>
              <a:gd name="connsiteX134" fmla="*/ 142396 w 1508539"/>
              <a:gd name="connsiteY134" fmla="*/ 613763 h 6858000"/>
              <a:gd name="connsiteX135" fmla="*/ 128338 w 1508539"/>
              <a:gd name="connsiteY135" fmla="*/ 598582 h 6858000"/>
              <a:gd name="connsiteX136" fmla="*/ 128019 w 1508539"/>
              <a:gd name="connsiteY136" fmla="*/ 576846 h 6858000"/>
              <a:gd name="connsiteX137" fmla="*/ 107645 w 1508539"/>
              <a:gd name="connsiteY137" fmla="*/ 530055 h 6858000"/>
              <a:gd name="connsiteX138" fmla="*/ 106893 w 1508539"/>
              <a:gd name="connsiteY138" fmla="*/ 465389 h 6858000"/>
              <a:gd name="connsiteX139" fmla="*/ 89816 w 1508539"/>
              <a:gd name="connsiteY139" fmla="*/ 424699 h 6858000"/>
              <a:gd name="connsiteX140" fmla="*/ 90191 w 1508539"/>
              <a:gd name="connsiteY140" fmla="*/ 404917 h 6858000"/>
              <a:gd name="connsiteX141" fmla="*/ 70148 w 1508539"/>
              <a:gd name="connsiteY141" fmla="*/ 367211 h 6858000"/>
              <a:gd name="connsiteX142" fmla="*/ 36452 w 1508539"/>
              <a:gd name="connsiteY142" fmla="*/ 268519 h 6858000"/>
              <a:gd name="connsiteX143" fmla="*/ 23935 w 1508539"/>
              <a:gd name="connsiteY143" fmla="*/ 160886 h 6858000"/>
              <a:gd name="connsiteX144" fmla="*/ 19312 w 1508539"/>
              <a:gd name="connsiteY144" fmla="*/ 47336 h 6858000"/>
              <a:gd name="connsiteX145" fmla="*/ 0 w 1508539"/>
              <a:gd name="connsiteY145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3411 w 1508539"/>
              <a:gd name="connsiteY6" fmla="*/ 6638036 h 6858000"/>
              <a:gd name="connsiteX7" fmla="*/ 153633 w 1508539"/>
              <a:gd name="connsiteY7" fmla="*/ 6596265 h 6858000"/>
              <a:gd name="connsiteX8" fmla="*/ 153512 w 1508539"/>
              <a:gd name="connsiteY8" fmla="*/ 6594818 h 6858000"/>
              <a:gd name="connsiteX9" fmla="*/ 164248 w 1508539"/>
              <a:gd name="connsiteY9" fmla="*/ 6574442 h 6858000"/>
              <a:gd name="connsiteX10" fmla="*/ 164588 w 1508539"/>
              <a:gd name="connsiteY10" fmla="*/ 6568530 h 6858000"/>
              <a:gd name="connsiteX11" fmla="*/ 166997 w 1508539"/>
              <a:gd name="connsiteY11" fmla="*/ 6560674 h 6858000"/>
              <a:gd name="connsiteX12" fmla="*/ 167342 w 1508539"/>
              <a:gd name="connsiteY12" fmla="*/ 6560598 h 6858000"/>
              <a:gd name="connsiteX13" fmla="*/ 201349 w 1508539"/>
              <a:gd name="connsiteY13" fmla="*/ 6530567 h 6858000"/>
              <a:gd name="connsiteX14" fmla="*/ 215389 w 1508539"/>
              <a:gd name="connsiteY14" fmla="*/ 6478062 h 6858000"/>
              <a:gd name="connsiteX15" fmla="*/ 226078 w 1508539"/>
              <a:gd name="connsiteY15" fmla="*/ 6460325 h 6858000"/>
              <a:gd name="connsiteX16" fmla="*/ 233311 w 1508539"/>
              <a:gd name="connsiteY16" fmla="*/ 6451488 h 6858000"/>
              <a:gd name="connsiteX17" fmla="*/ 234746 w 1508539"/>
              <a:gd name="connsiteY17" fmla="*/ 6451348 h 6858000"/>
              <a:gd name="connsiteX18" fmla="*/ 239104 w 1508539"/>
              <a:gd name="connsiteY18" fmla="*/ 6414240 h 6858000"/>
              <a:gd name="connsiteX19" fmla="*/ 241880 w 1508539"/>
              <a:gd name="connsiteY19" fmla="*/ 6384857 h 6858000"/>
              <a:gd name="connsiteX20" fmla="*/ 240591 w 1508539"/>
              <a:gd name="connsiteY20" fmla="*/ 6367510 h 6858000"/>
              <a:gd name="connsiteX21" fmla="*/ 244471 w 1508539"/>
              <a:gd name="connsiteY21" fmla="*/ 6349778 h 6858000"/>
              <a:gd name="connsiteX22" fmla="*/ 246136 w 1508539"/>
              <a:gd name="connsiteY22" fmla="*/ 6348250 h 6858000"/>
              <a:gd name="connsiteX23" fmla="*/ 262170 w 1508539"/>
              <a:gd name="connsiteY23" fmla="*/ 6281972 h 6858000"/>
              <a:gd name="connsiteX24" fmla="*/ 272933 w 1508539"/>
              <a:gd name="connsiteY24" fmla="*/ 6211940 h 6858000"/>
              <a:gd name="connsiteX25" fmla="*/ 314428 w 1508539"/>
              <a:gd name="connsiteY25" fmla="*/ 6113913 h 6858000"/>
              <a:gd name="connsiteX26" fmla="*/ 318721 w 1508539"/>
              <a:gd name="connsiteY26" fmla="*/ 6028119 h 6858000"/>
              <a:gd name="connsiteX27" fmla="*/ 345501 w 1508539"/>
              <a:gd name="connsiteY27" fmla="*/ 5934687 h 6858000"/>
              <a:gd name="connsiteX28" fmla="*/ 379513 w 1508539"/>
              <a:gd name="connsiteY28" fmla="*/ 5765594 h 6858000"/>
              <a:gd name="connsiteX29" fmla="*/ 411349 w 1508539"/>
              <a:gd name="connsiteY29" fmla="*/ 5693685 h 6858000"/>
              <a:gd name="connsiteX30" fmla="*/ 431404 w 1508539"/>
              <a:gd name="connsiteY30" fmla="*/ 5665173 h 6858000"/>
              <a:gd name="connsiteX31" fmla="*/ 465121 w 1508539"/>
              <a:gd name="connsiteY31" fmla="*/ 5563435 h 6858000"/>
              <a:gd name="connsiteX32" fmla="*/ 494626 w 1508539"/>
              <a:gd name="connsiteY32" fmla="*/ 5476393 h 6858000"/>
              <a:gd name="connsiteX33" fmla="*/ 525819 w 1508539"/>
              <a:gd name="connsiteY33" fmla="*/ 5396260 h 6858000"/>
              <a:gd name="connsiteX34" fmla="*/ 541800 w 1508539"/>
              <a:gd name="connsiteY34" fmla="*/ 5330009 h 6858000"/>
              <a:gd name="connsiteX35" fmla="*/ 575293 w 1508539"/>
              <a:gd name="connsiteY35" fmla="*/ 5273739 h 6858000"/>
              <a:gd name="connsiteX36" fmla="*/ 584892 w 1508539"/>
              <a:gd name="connsiteY36" fmla="*/ 5241779 h 6858000"/>
              <a:gd name="connsiteX37" fmla="*/ 596118 w 1508539"/>
              <a:gd name="connsiteY37" fmla="*/ 5225268 h 6858000"/>
              <a:gd name="connsiteX38" fmla="*/ 597138 w 1508539"/>
              <a:gd name="connsiteY38" fmla="*/ 5217684 h 6858000"/>
              <a:gd name="connsiteX39" fmla="*/ 604479 w 1508539"/>
              <a:gd name="connsiteY39" fmla="*/ 5193377 h 6858000"/>
              <a:gd name="connsiteX40" fmla="*/ 607782 w 1508539"/>
              <a:gd name="connsiteY40" fmla="*/ 5179288 h 6858000"/>
              <a:gd name="connsiteX41" fmla="*/ 608766 w 1508539"/>
              <a:gd name="connsiteY41" fmla="*/ 5173621 h 6858000"/>
              <a:gd name="connsiteX42" fmla="*/ 604400 w 1508539"/>
              <a:gd name="connsiteY42" fmla="*/ 5159961 h 6858000"/>
              <a:gd name="connsiteX43" fmla="*/ 611077 w 1508539"/>
              <a:gd name="connsiteY43" fmla="*/ 5144295 h 6858000"/>
              <a:gd name="connsiteX44" fmla="*/ 608010 w 1508539"/>
              <a:gd name="connsiteY44" fmla="*/ 5125185 h 6858000"/>
              <a:gd name="connsiteX45" fmla="*/ 614840 w 1508539"/>
              <a:gd name="connsiteY45" fmla="*/ 5121884 h 6858000"/>
              <a:gd name="connsiteX46" fmla="*/ 621876 w 1508539"/>
              <a:gd name="connsiteY46" fmla="*/ 5067850 h 6858000"/>
              <a:gd name="connsiteX47" fmla="*/ 624607 w 1508539"/>
              <a:gd name="connsiteY47" fmla="*/ 5060861 h 6858000"/>
              <a:gd name="connsiteX48" fmla="*/ 621311 w 1508539"/>
              <a:gd name="connsiteY48" fmla="*/ 5034192 h 6858000"/>
              <a:gd name="connsiteX49" fmla="*/ 622865 w 1508539"/>
              <a:gd name="connsiteY49" fmla="*/ 4993030 h 6858000"/>
              <a:gd name="connsiteX50" fmla="*/ 629774 w 1508539"/>
              <a:gd name="connsiteY50" fmla="*/ 4946844 h 6858000"/>
              <a:gd name="connsiteX51" fmla="*/ 625630 w 1508539"/>
              <a:gd name="connsiteY51" fmla="*/ 4932692 h 6858000"/>
              <a:gd name="connsiteX52" fmla="*/ 641033 w 1508539"/>
              <a:gd name="connsiteY52" fmla="*/ 4858827 h 6858000"/>
              <a:gd name="connsiteX53" fmla="*/ 646936 w 1508539"/>
              <a:gd name="connsiteY53" fmla="*/ 4821170 h 6858000"/>
              <a:gd name="connsiteX54" fmla="*/ 651669 w 1508539"/>
              <a:gd name="connsiteY54" fmla="*/ 4780965 h 6858000"/>
              <a:gd name="connsiteX55" fmla="*/ 652962 w 1508539"/>
              <a:gd name="connsiteY55" fmla="*/ 4750867 h 6858000"/>
              <a:gd name="connsiteX56" fmla="*/ 650769 w 1508539"/>
              <a:gd name="connsiteY56" fmla="*/ 4690749 h 6858000"/>
              <a:gd name="connsiteX57" fmla="*/ 646249 w 1508539"/>
              <a:gd name="connsiteY57" fmla="*/ 4584173 h 6858000"/>
              <a:gd name="connsiteX58" fmla="*/ 641332 w 1508539"/>
              <a:gd name="connsiteY58" fmla="*/ 4444346 h 6858000"/>
              <a:gd name="connsiteX59" fmla="*/ 637897 w 1508539"/>
              <a:gd name="connsiteY59" fmla="*/ 4375228 h 6858000"/>
              <a:gd name="connsiteX60" fmla="*/ 618550 w 1508539"/>
              <a:gd name="connsiteY60" fmla="*/ 4214165 h 6858000"/>
              <a:gd name="connsiteX61" fmla="*/ 622623 w 1508539"/>
              <a:gd name="connsiteY61" fmla="*/ 4090296 h 6858000"/>
              <a:gd name="connsiteX62" fmla="*/ 607879 w 1508539"/>
              <a:gd name="connsiteY62" fmla="*/ 4033999 h 6858000"/>
              <a:gd name="connsiteX63" fmla="*/ 609028 w 1508539"/>
              <a:gd name="connsiteY63" fmla="*/ 4031933 h 6858000"/>
              <a:gd name="connsiteX64" fmla="*/ 607604 w 1508539"/>
              <a:gd name="connsiteY64" fmla="*/ 4013953 h 6858000"/>
              <a:gd name="connsiteX65" fmla="*/ 593899 w 1508539"/>
              <a:gd name="connsiteY65" fmla="*/ 3974753 h 6858000"/>
              <a:gd name="connsiteX66" fmla="*/ 595497 w 1508539"/>
              <a:gd name="connsiteY66" fmla="*/ 3969950 h 6858000"/>
              <a:gd name="connsiteX67" fmla="*/ 588919 w 1508539"/>
              <a:gd name="connsiteY67" fmla="*/ 3933779 h 6858000"/>
              <a:gd name="connsiteX68" fmla="*/ 590250 w 1508539"/>
              <a:gd name="connsiteY68" fmla="*/ 3933093 h 6858000"/>
              <a:gd name="connsiteX69" fmla="*/ 594604 w 1508539"/>
              <a:gd name="connsiteY69" fmla="*/ 3922082 h 6858000"/>
              <a:gd name="connsiteX70" fmla="*/ 599682 w 1508539"/>
              <a:gd name="connsiteY70" fmla="*/ 3901461 h 6858000"/>
              <a:gd name="connsiteX71" fmla="*/ 622276 w 1508539"/>
              <a:gd name="connsiteY71" fmla="*/ 3813873 h 6858000"/>
              <a:gd name="connsiteX72" fmla="*/ 621701 w 1508539"/>
              <a:gd name="connsiteY72" fmla="*/ 3806161 h 6858000"/>
              <a:gd name="connsiteX73" fmla="*/ 622008 w 1508539"/>
              <a:gd name="connsiteY73" fmla="*/ 3805957 h 6858000"/>
              <a:gd name="connsiteX74" fmla="*/ 622035 w 1508539"/>
              <a:gd name="connsiteY74" fmla="*/ 3797724 h 6858000"/>
              <a:gd name="connsiteX75" fmla="*/ 620650 w 1508539"/>
              <a:gd name="connsiteY75" fmla="*/ 3792098 h 6858000"/>
              <a:gd name="connsiteX76" fmla="*/ 619534 w 1508539"/>
              <a:gd name="connsiteY76" fmla="*/ 3777135 h 6858000"/>
              <a:gd name="connsiteX77" fmla="*/ 621267 w 1508539"/>
              <a:gd name="connsiteY77" fmla="*/ 3771656 h 6858000"/>
              <a:gd name="connsiteX78" fmla="*/ 625010 w 1508539"/>
              <a:gd name="connsiteY78" fmla="*/ 3769007 h 6858000"/>
              <a:gd name="connsiteX79" fmla="*/ 624476 w 1508539"/>
              <a:gd name="connsiteY79" fmla="*/ 3767709 h 6858000"/>
              <a:gd name="connsiteX80" fmla="*/ 633172 w 1508539"/>
              <a:gd name="connsiteY80" fmla="*/ 3738082 h 6858000"/>
              <a:gd name="connsiteX81" fmla="*/ 640518 w 1508539"/>
              <a:gd name="connsiteY81" fmla="*/ 3673397 h 6858000"/>
              <a:gd name="connsiteX82" fmla="*/ 639814 w 1508539"/>
              <a:gd name="connsiteY82" fmla="*/ 3637109 h 6858000"/>
              <a:gd name="connsiteX83" fmla="*/ 643257 w 1508539"/>
              <a:gd name="connsiteY83" fmla="*/ 3536883 h 6858000"/>
              <a:gd name="connsiteX84" fmla="*/ 650795 w 1508539"/>
              <a:gd name="connsiteY84" fmla="*/ 3435652 h 6858000"/>
              <a:gd name="connsiteX85" fmla="*/ 652466 w 1508539"/>
              <a:gd name="connsiteY85" fmla="*/ 3307769 h 6858000"/>
              <a:gd name="connsiteX86" fmla="*/ 670029 w 1508539"/>
              <a:gd name="connsiteY86" fmla="*/ 3250522 h 6858000"/>
              <a:gd name="connsiteX87" fmla="*/ 670454 w 1508539"/>
              <a:gd name="connsiteY87" fmla="*/ 3229163 h 6858000"/>
              <a:gd name="connsiteX88" fmla="*/ 672277 w 1508539"/>
              <a:gd name="connsiteY88" fmla="*/ 3217217 h 6858000"/>
              <a:gd name="connsiteX89" fmla="*/ 659112 w 1508539"/>
              <a:gd name="connsiteY89" fmla="*/ 3183755 h 6858000"/>
              <a:gd name="connsiteX90" fmla="*/ 659613 w 1508539"/>
              <a:gd name="connsiteY90" fmla="*/ 3178642 h 6858000"/>
              <a:gd name="connsiteX91" fmla="*/ 647213 w 1508539"/>
              <a:gd name="connsiteY91" fmla="*/ 3158586 h 6858000"/>
              <a:gd name="connsiteX92" fmla="*/ 632398 w 1508539"/>
              <a:gd name="connsiteY92" fmla="*/ 3129034 h 6858000"/>
              <a:gd name="connsiteX93" fmla="*/ 633063 w 1508539"/>
              <a:gd name="connsiteY93" fmla="*/ 3126682 h 6858000"/>
              <a:gd name="connsiteX94" fmla="*/ 623931 w 1508539"/>
              <a:gd name="connsiteY94" fmla="*/ 3114519 h 6858000"/>
              <a:gd name="connsiteX95" fmla="*/ 610540 w 1508539"/>
              <a:gd name="connsiteY95" fmla="*/ 3106272 h 6858000"/>
              <a:gd name="connsiteX96" fmla="*/ 583270 w 1508539"/>
              <a:gd name="connsiteY96" fmla="*/ 2958185 h 6858000"/>
              <a:gd name="connsiteX97" fmla="*/ 525884 w 1508539"/>
              <a:gd name="connsiteY97" fmla="*/ 2762989 h 6858000"/>
              <a:gd name="connsiteX98" fmla="*/ 474802 w 1508539"/>
              <a:gd name="connsiteY98" fmla="*/ 2554718 h 6858000"/>
              <a:gd name="connsiteX99" fmla="*/ 454896 w 1508539"/>
              <a:gd name="connsiteY99" fmla="*/ 2485734 h 6858000"/>
              <a:gd name="connsiteX100" fmla="*/ 445619 w 1508539"/>
              <a:gd name="connsiteY100" fmla="*/ 2447068 h 6858000"/>
              <a:gd name="connsiteX101" fmla="*/ 432580 w 1508539"/>
              <a:gd name="connsiteY101" fmla="*/ 2425819 h 6858000"/>
              <a:gd name="connsiteX102" fmla="*/ 438579 w 1508539"/>
              <a:gd name="connsiteY102" fmla="*/ 2402874 h 6858000"/>
              <a:gd name="connsiteX103" fmla="*/ 441191 w 1508539"/>
              <a:gd name="connsiteY103" fmla="*/ 2381443 h 6858000"/>
              <a:gd name="connsiteX104" fmla="*/ 417520 w 1508539"/>
              <a:gd name="connsiteY104" fmla="*/ 2261920 h 6858000"/>
              <a:gd name="connsiteX105" fmla="*/ 407407 w 1508539"/>
              <a:gd name="connsiteY105" fmla="*/ 2195378 h 6858000"/>
              <a:gd name="connsiteX106" fmla="*/ 391624 w 1508539"/>
              <a:gd name="connsiteY106" fmla="*/ 2155135 h 6858000"/>
              <a:gd name="connsiteX107" fmla="*/ 389082 w 1508539"/>
              <a:gd name="connsiteY107" fmla="*/ 2118008 h 6858000"/>
              <a:gd name="connsiteX108" fmla="*/ 390075 w 1508539"/>
              <a:gd name="connsiteY108" fmla="*/ 2050531 h 6858000"/>
              <a:gd name="connsiteX109" fmla="*/ 381881 w 1508539"/>
              <a:gd name="connsiteY109" fmla="*/ 1963269 h 6858000"/>
              <a:gd name="connsiteX110" fmla="*/ 363059 w 1508539"/>
              <a:gd name="connsiteY110" fmla="*/ 1906352 h 6858000"/>
              <a:gd name="connsiteX111" fmla="*/ 339616 w 1508539"/>
              <a:gd name="connsiteY111" fmla="*/ 1861531 h 6858000"/>
              <a:gd name="connsiteX112" fmla="*/ 293415 w 1508539"/>
              <a:gd name="connsiteY112" fmla="*/ 1732919 h 6858000"/>
              <a:gd name="connsiteX113" fmla="*/ 265726 w 1508539"/>
              <a:gd name="connsiteY113" fmla="*/ 1663540 h 6858000"/>
              <a:gd name="connsiteX114" fmla="*/ 264852 w 1508539"/>
              <a:gd name="connsiteY114" fmla="*/ 1615777 h 6858000"/>
              <a:gd name="connsiteX115" fmla="*/ 245647 w 1508539"/>
              <a:gd name="connsiteY115" fmla="*/ 1563678 h 6858000"/>
              <a:gd name="connsiteX116" fmla="*/ 258727 w 1508539"/>
              <a:gd name="connsiteY116" fmla="*/ 1519474 h 6858000"/>
              <a:gd name="connsiteX117" fmla="*/ 251469 w 1508539"/>
              <a:gd name="connsiteY117" fmla="*/ 1477995 h 6858000"/>
              <a:gd name="connsiteX118" fmla="*/ 237554 w 1508539"/>
              <a:gd name="connsiteY118" fmla="*/ 1373769 h 6858000"/>
              <a:gd name="connsiteX119" fmla="*/ 245861 w 1508539"/>
              <a:gd name="connsiteY119" fmla="*/ 1307086 h 6858000"/>
              <a:gd name="connsiteX120" fmla="*/ 247049 w 1508539"/>
              <a:gd name="connsiteY120" fmla="*/ 1189033 h 6858000"/>
              <a:gd name="connsiteX121" fmla="*/ 251734 w 1508539"/>
              <a:gd name="connsiteY121" fmla="*/ 1168288 h 6858000"/>
              <a:gd name="connsiteX122" fmla="*/ 244016 w 1508539"/>
              <a:gd name="connsiteY122" fmla="*/ 1142577 h 6858000"/>
              <a:gd name="connsiteX123" fmla="*/ 233322 w 1508539"/>
              <a:gd name="connsiteY123" fmla="*/ 1088484 h 6858000"/>
              <a:gd name="connsiteX124" fmla="*/ 222058 w 1508539"/>
              <a:gd name="connsiteY124" fmla="*/ 1016103 h 6858000"/>
              <a:gd name="connsiteX125" fmla="*/ 223514 w 1508539"/>
              <a:gd name="connsiteY125" fmla="*/ 932283 h 6858000"/>
              <a:gd name="connsiteX126" fmla="*/ 225750 w 1508539"/>
              <a:gd name="connsiteY126" fmla="*/ 915925 h 6858000"/>
              <a:gd name="connsiteX127" fmla="*/ 218379 w 1508539"/>
              <a:gd name="connsiteY127" fmla="*/ 896999 h 6858000"/>
              <a:gd name="connsiteX128" fmla="*/ 187787 w 1508539"/>
              <a:gd name="connsiteY128" fmla="*/ 821517 h 6858000"/>
              <a:gd name="connsiteX129" fmla="*/ 166737 w 1508539"/>
              <a:gd name="connsiteY129" fmla="*/ 751353 h 6858000"/>
              <a:gd name="connsiteX130" fmla="*/ 166295 w 1508539"/>
              <a:gd name="connsiteY130" fmla="*/ 721230 h 6858000"/>
              <a:gd name="connsiteX131" fmla="*/ 151966 w 1508539"/>
              <a:gd name="connsiteY131" fmla="*/ 681659 h 6858000"/>
              <a:gd name="connsiteX132" fmla="*/ 137385 w 1508539"/>
              <a:gd name="connsiteY132" fmla="*/ 635218 h 6858000"/>
              <a:gd name="connsiteX133" fmla="*/ 142396 w 1508539"/>
              <a:gd name="connsiteY133" fmla="*/ 613763 h 6858000"/>
              <a:gd name="connsiteX134" fmla="*/ 128338 w 1508539"/>
              <a:gd name="connsiteY134" fmla="*/ 598582 h 6858000"/>
              <a:gd name="connsiteX135" fmla="*/ 128019 w 1508539"/>
              <a:gd name="connsiteY135" fmla="*/ 576846 h 6858000"/>
              <a:gd name="connsiteX136" fmla="*/ 107645 w 1508539"/>
              <a:gd name="connsiteY136" fmla="*/ 530055 h 6858000"/>
              <a:gd name="connsiteX137" fmla="*/ 106893 w 1508539"/>
              <a:gd name="connsiteY137" fmla="*/ 465389 h 6858000"/>
              <a:gd name="connsiteX138" fmla="*/ 89816 w 1508539"/>
              <a:gd name="connsiteY138" fmla="*/ 424699 h 6858000"/>
              <a:gd name="connsiteX139" fmla="*/ 90191 w 1508539"/>
              <a:gd name="connsiteY139" fmla="*/ 404917 h 6858000"/>
              <a:gd name="connsiteX140" fmla="*/ 70148 w 1508539"/>
              <a:gd name="connsiteY140" fmla="*/ 367211 h 6858000"/>
              <a:gd name="connsiteX141" fmla="*/ 36452 w 1508539"/>
              <a:gd name="connsiteY141" fmla="*/ 268519 h 6858000"/>
              <a:gd name="connsiteX142" fmla="*/ 23935 w 1508539"/>
              <a:gd name="connsiteY142" fmla="*/ 160886 h 6858000"/>
              <a:gd name="connsiteX143" fmla="*/ 19312 w 1508539"/>
              <a:gd name="connsiteY143" fmla="*/ 47336 h 6858000"/>
              <a:gd name="connsiteX144" fmla="*/ 0 w 1508539"/>
              <a:gd name="connsiteY144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3411 w 1508539"/>
              <a:gd name="connsiteY6" fmla="*/ 6638036 h 6858000"/>
              <a:gd name="connsiteX7" fmla="*/ 153633 w 1508539"/>
              <a:gd name="connsiteY7" fmla="*/ 6596265 h 6858000"/>
              <a:gd name="connsiteX8" fmla="*/ 164248 w 1508539"/>
              <a:gd name="connsiteY8" fmla="*/ 6574442 h 6858000"/>
              <a:gd name="connsiteX9" fmla="*/ 164588 w 1508539"/>
              <a:gd name="connsiteY9" fmla="*/ 6568530 h 6858000"/>
              <a:gd name="connsiteX10" fmla="*/ 166997 w 1508539"/>
              <a:gd name="connsiteY10" fmla="*/ 6560674 h 6858000"/>
              <a:gd name="connsiteX11" fmla="*/ 167342 w 1508539"/>
              <a:gd name="connsiteY11" fmla="*/ 6560598 h 6858000"/>
              <a:gd name="connsiteX12" fmla="*/ 201349 w 1508539"/>
              <a:gd name="connsiteY12" fmla="*/ 6530567 h 6858000"/>
              <a:gd name="connsiteX13" fmla="*/ 215389 w 1508539"/>
              <a:gd name="connsiteY13" fmla="*/ 6478062 h 6858000"/>
              <a:gd name="connsiteX14" fmla="*/ 226078 w 1508539"/>
              <a:gd name="connsiteY14" fmla="*/ 6460325 h 6858000"/>
              <a:gd name="connsiteX15" fmla="*/ 233311 w 1508539"/>
              <a:gd name="connsiteY15" fmla="*/ 6451488 h 6858000"/>
              <a:gd name="connsiteX16" fmla="*/ 234746 w 1508539"/>
              <a:gd name="connsiteY16" fmla="*/ 6451348 h 6858000"/>
              <a:gd name="connsiteX17" fmla="*/ 239104 w 1508539"/>
              <a:gd name="connsiteY17" fmla="*/ 6414240 h 6858000"/>
              <a:gd name="connsiteX18" fmla="*/ 241880 w 1508539"/>
              <a:gd name="connsiteY18" fmla="*/ 6384857 h 6858000"/>
              <a:gd name="connsiteX19" fmla="*/ 240591 w 1508539"/>
              <a:gd name="connsiteY19" fmla="*/ 6367510 h 6858000"/>
              <a:gd name="connsiteX20" fmla="*/ 244471 w 1508539"/>
              <a:gd name="connsiteY20" fmla="*/ 6349778 h 6858000"/>
              <a:gd name="connsiteX21" fmla="*/ 246136 w 1508539"/>
              <a:gd name="connsiteY21" fmla="*/ 6348250 h 6858000"/>
              <a:gd name="connsiteX22" fmla="*/ 262170 w 1508539"/>
              <a:gd name="connsiteY22" fmla="*/ 6281972 h 6858000"/>
              <a:gd name="connsiteX23" fmla="*/ 272933 w 1508539"/>
              <a:gd name="connsiteY23" fmla="*/ 6211940 h 6858000"/>
              <a:gd name="connsiteX24" fmla="*/ 314428 w 1508539"/>
              <a:gd name="connsiteY24" fmla="*/ 6113913 h 6858000"/>
              <a:gd name="connsiteX25" fmla="*/ 318721 w 1508539"/>
              <a:gd name="connsiteY25" fmla="*/ 6028119 h 6858000"/>
              <a:gd name="connsiteX26" fmla="*/ 345501 w 1508539"/>
              <a:gd name="connsiteY26" fmla="*/ 5934687 h 6858000"/>
              <a:gd name="connsiteX27" fmla="*/ 379513 w 1508539"/>
              <a:gd name="connsiteY27" fmla="*/ 5765594 h 6858000"/>
              <a:gd name="connsiteX28" fmla="*/ 411349 w 1508539"/>
              <a:gd name="connsiteY28" fmla="*/ 5693685 h 6858000"/>
              <a:gd name="connsiteX29" fmla="*/ 431404 w 1508539"/>
              <a:gd name="connsiteY29" fmla="*/ 5665173 h 6858000"/>
              <a:gd name="connsiteX30" fmla="*/ 465121 w 1508539"/>
              <a:gd name="connsiteY30" fmla="*/ 5563435 h 6858000"/>
              <a:gd name="connsiteX31" fmla="*/ 494626 w 1508539"/>
              <a:gd name="connsiteY31" fmla="*/ 5476393 h 6858000"/>
              <a:gd name="connsiteX32" fmla="*/ 525819 w 1508539"/>
              <a:gd name="connsiteY32" fmla="*/ 5396260 h 6858000"/>
              <a:gd name="connsiteX33" fmla="*/ 541800 w 1508539"/>
              <a:gd name="connsiteY33" fmla="*/ 5330009 h 6858000"/>
              <a:gd name="connsiteX34" fmla="*/ 575293 w 1508539"/>
              <a:gd name="connsiteY34" fmla="*/ 5273739 h 6858000"/>
              <a:gd name="connsiteX35" fmla="*/ 584892 w 1508539"/>
              <a:gd name="connsiteY35" fmla="*/ 5241779 h 6858000"/>
              <a:gd name="connsiteX36" fmla="*/ 596118 w 1508539"/>
              <a:gd name="connsiteY36" fmla="*/ 5225268 h 6858000"/>
              <a:gd name="connsiteX37" fmla="*/ 597138 w 1508539"/>
              <a:gd name="connsiteY37" fmla="*/ 5217684 h 6858000"/>
              <a:gd name="connsiteX38" fmla="*/ 604479 w 1508539"/>
              <a:gd name="connsiteY38" fmla="*/ 5193377 h 6858000"/>
              <a:gd name="connsiteX39" fmla="*/ 607782 w 1508539"/>
              <a:gd name="connsiteY39" fmla="*/ 5179288 h 6858000"/>
              <a:gd name="connsiteX40" fmla="*/ 608766 w 1508539"/>
              <a:gd name="connsiteY40" fmla="*/ 5173621 h 6858000"/>
              <a:gd name="connsiteX41" fmla="*/ 604400 w 1508539"/>
              <a:gd name="connsiteY41" fmla="*/ 5159961 h 6858000"/>
              <a:gd name="connsiteX42" fmla="*/ 611077 w 1508539"/>
              <a:gd name="connsiteY42" fmla="*/ 5144295 h 6858000"/>
              <a:gd name="connsiteX43" fmla="*/ 608010 w 1508539"/>
              <a:gd name="connsiteY43" fmla="*/ 5125185 h 6858000"/>
              <a:gd name="connsiteX44" fmla="*/ 614840 w 1508539"/>
              <a:gd name="connsiteY44" fmla="*/ 5121884 h 6858000"/>
              <a:gd name="connsiteX45" fmla="*/ 621876 w 1508539"/>
              <a:gd name="connsiteY45" fmla="*/ 5067850 h 6858000"/>
              <a:gd name="connsiteX46" fmla="*/ 624607 w 1508539"/>
              <a:gd name="connsiteY46" fmla="*/ 5060861 h 6858000"/>
              <a:gd name="connsiteX47" fmla="*/ 621311 w 1508539"/>
              <a:gd name="connsiteY47" fmla="*/ 5034192 h 6858000"/>
              <a:gd name="connsiteX48" fmla="*/ 622865 w 1508539"/>
              <a:gd name="connsiteY48" fmla="*/ 4993030 h 6858000"/>
              <a:gd name="connsiteX49" fmla="*/ 629774 w 1508539"/>
              <a:gd name="connsiteY49" fmla="*/ 4946844 h 6858000"/>
              <a:gd name="connsiteX50" fmla="*/ 625630 w 1508539"/>
              <a:gd name="connsiteY50" fmla="*/ 4932692 h 6858000"/>
              <a:gd name="connsiteX51" fmla="*/ 641033 w 1508539"/>
              <a:gd name="connsiteY51" fmla="*/ 4858827 h 6858000"/>
              <a:gd name="connsiteX52" fmla="*/ 646936 w 1508539"/>
              <a:gd name="connsiteY52" fmla="*/ 4821170 h 6858000"/>
              <a:gd name="connsiteX53" fmla="*/ 651669 w 1508539"/>
              <a:gd name="connsiteY53" fmla="*/ 4780965 h 6858000"/>
              <a:gd name="connsiteX54" fmla="*/ 652962 w 1508539"/>
              <a:gd name="connsiteY54" fmla="*/ 4750867 h 6858000"/>
              <a:gd name="connsiteX55" fmla="*/ 650769 w 1508539"/>
              <a:gd name="connsiteY55" fmla="*/ 4690749 h 6858000"/>
              <a:gd name="connsiteX56" fmla="*/ 646249 w 1508539"/>
              <a:gd name="connsiteY56" fmla="*/ 4584173 h 6858000"/>
              <a:gd name="connsiteX57" fmla="*/ 641332 w 1508539"/>
              <a:gd name="connsiteY57" fmla="*/ 4444346 h 6858000"/>
              <a:gd name="connsiteX58" fmla="*/ 637897 w 1508539"/>
              <a:gd name="connsiteY58" fmla="*/ 4375228 h 6858000"/>
              <a:gd name="connsiteX59" fmla="*/ 618550 w 1508539"/>
              <a:gd name="connsiteY59" fmla="*/ 4214165 h 6858000"/>
              <a:gd name="connsiteX60" fmla="*/ 622623 w 1508539"/>
              <a:gd name="connsiteY60" fmla="*/ 4090296 h 6858000"/>
              <a:gd name="connsiteX61" fmla="*/ 607879 w 1508539"/>
              <a:gd name="connsiteY61" fmla="*/ 4033999 h 6858000"/>
              <a:gd name="connsiteX62" fmla="*/ 609028 w 1508539"/>
              <a:gd name="connsiteY62" fmla="*/ 4031933 h 6858000"/>
              <a:gd name="connsiteX63" fmla="*/ 607604 w 1508539"/>
              <a:gd name="connsiteY63" fmla="*/ 4013953 h 6858000"/>
              <a:gd name="connsiteX64" fmla="*/ 593899 w 1508539"/>
              <a:gd name="connsiteY64" fmla="*/ 3974753 h 6858000"/>
              <a:gd name="connsiteX65" fmla="*/ 595497 w 1508539"/>
              <a:gd name="connsiteY65" fmla="*/ 3969950 h 6858000"/>
              <a:gd name="connsiteX66" fmla="*/ 588919 w 1508539"/>
              <a:gd name="connsiteY66" fmla="*/ 3933779 h 6858000"/>
              <a:gd name="connsiteX67" fmla="*/ 590250 w 1508539"/>
              <a:gd name="connsiteY67" fmla="*/ 3933093 h 6858000"/>
              <a:gd name="connsiteX68" fmla="*/ 594604 w 1508539"/>
              <a:gd name="connsiteY68" fmla="*/ 3922082 h 6858000"/>
              <a:gd name="connsiteX69" fmla="*/ 599682 w 1508539"/>
              <a:gd name="connsiteY69" fmla="*/ 3901461 h 6858000"/>
              <a:gd name="connsiteX70" fmla="*/ 622276 w 1508539"/>
              <a:gd name="connsiteY70" fmla="*/ 3813873 h 6858000"/>
              <a:gd name="connsiteX71" fmla="*/ 621701 w 1508539"/>
              <a:gd name="connsiteY71" fmla="*/ 3806161 h 6858000"/>
              <a:gd name="connsiteX72" fmla="*/ 622008 w 1508539"/>
              <a:gd name="connsiteY72" fmla="*/ 3805957 h 6858000"/>
              <a:gd name="connsiteX73" fmla="*/ 622035 w 1508539"/>
              <a:gd name="connsiteY73" fmla="*/ 3797724 h 6858000"/>
              <a:gd name="connsiteX74" fmla="*/ 620650 w 1508539"/>
              <a:gd name="connsiteY74" fmla="*/ 3792098 h 6858000"/>
              <a:gd name="connsiteX75" fmla="*/ 619534 w 1508539"/>
              <a:gd name="connsiteY75" fmla="*/ 3777135 h 6858000"/>
              <a:gd name="connsiteX76" fmla="*/ 621267 w 1508539"/>
              <a:gd name="connsiteY76" fmla="*/ 3771656 h 6858000"/>
              <a:gd name="connsiteX77" fmla="*/ 625010 w 1508539"/>
              <a:gd name="connsiteY77" fmla="*/ 3769007 h 6858000"/>
              <a:gd name="connsiteX78" fmla="*/ 624476 w 1508539"/>
              <a:gd name="connsiteY78" fmla="*/ 3767709 h 6858000"/>
              <a:gd name="connsiteX79" fmla="*/ 633172 w 1508539"/>
              <a:gd name="connsiteY79" fmla="*/ 3738082 h 6858000"/>
              <a:gd name="connsiteX80" fmla="*/ 640518 w 1508539"/>
              <a:gd name="connsiteY80" fmla="*/ 3673397 h 6858000"/>
              <a:gd name="connsiteX81" fmla="*/ 639814 w 1508539"/>
              <a:gd name="connsiteY81" fmla="*/ 3637109 h 6858000"/>
              <a:gd name="connsiteX82" fmla="*/ 643257 w 1508539"/>
              <a:gd name="connsiteY82" fmla="*/ 3536883 h 6858000"/>
              <a:gd name="connsiteX83" fmla="*/ 650795 w 1508539"/>
              <a:gd name="connsiteY83" fmla="*/ 3435652 h 6858000"/>
              <a:gd name="connsiteX84" fmla="*/ 652466 w 1508539"/>
              <a:gd name="connsiteY84" fmla="*/ 3307769 h 6858000"/>
              <a:gd name="connsiteX85" fmla="*/ 670029 w 1508539"/>
              <a:gd name="connsiteY85" fmla="*/ 3250522 h 6858000"/>
              <a:gd name="connsiteX86" fmla="*/ 670454 w 1508539"/>
              <a:gd name="connsiteY86" fmla="*/ 3229163 h 6858000"/>
              <a:gd name="connsiteX87" fmla="*/ 672277 w 1508539"/>
              <a:gd name="connsiteY87" fmla="*/ 3217217 h 6858000"/>
              <a:gd name="connsiteX88" fmla="*/ 659112 w 1508539"/>
              <a:gd name="connsiteY88" fmla="*/ 3183755 h 6858000"/>
              <a:gd name="connsiteX89" fmla="*/ 659613 w 1508539"/>
              <a:gd name="connsiteY89" fmla="*/ 3178642 h 6858000"/>
              <a:gd name="connsiteX90" fmla="*/ 647213 w 1508539"/>
              <a:gd name="connsiteY90" fmla="*/ 3158586 h 6858000"/>
              <a:gd name="connsiteX91" fmla="*/ 632398 w 1508539"/>
              <a:gd name="connsiteY91" fmla="*/ 3129034 h 6858000"/>
              <a:gd name="connsiteX92" fmla="*/ 633063 w 1508539"/>
              <a:gd name="connsiteY92" fmla="*/ 3126682 h 6858000"/>
              <a:gd name="connsiteX93" fmla="*/ 623931 w 1508539"/>
              <a:gd name="connsiteY93" fmla="*/ 3114519 h 6858000"/>
              <a:gd name="connsiteX94" fmla="*/ 610540 w 1508539"/>
              <a:gd name="connsiteY94" fmla="*/ 3106272 h 6858000"/>
              <a:gd name="connsiteX95" fmla="*/ 583270 w 1508539"/>
              <a:gd name="connsiteY95" fmla="*/ 2958185 h 6858000"/>
              <a:gd name="connsiteX96" fmla="*/ 525884 w 1508539"/>
              <a:gd name="connsiteY96" fmla="*/ 2762989 h 6858000"/>
              <a:gd name="connsiteX97" fmla="*/ 474802 w 1508539"/>
              <a:gd name="connsiteY97" fmla="*/ 2554718 h 6858000"/>
              <a:gd name="connsiteX98" fmla="*/ 454896 w 1508539"/>
              <a:gd name="connsiteY98" fmla="*/ 2485734 h 6858000"/>
              <a:gd name="connsiteX99" fmla="*/ 445619 w 1508539"/>
              <a:gd name="connsiteY99" fmla="*/ 2447068 h 6858000"/>
              <a:gd name="connsiteX100" fmla="*/ 432580 w 1508539"/>
              <a:gd name="connsiteY100" fmla="*/ 2425819 h 6858000"/>
              <a:gd name="connsiteX101" fmla="*/ 438579 w 1508539"/>
              <a:gd name="connsiteY101" fmla="*/ 2402874 h 6858000"/>
              <a:gd name="connsiteX102" fmla="*/ 441191 w 1508539"/>
              <a:gd name="connsiteY102" fmla="*/ 2381443 h 6858000"/>
              <a:gd name="connsiteX103" fmla="*/ 417520 w 1508539"/>
              <a:gd name="connsiteY103" fmla="*/ 2261920 h 6858000"/>
              <a:gd name="connsiteX104" fmla="*/ 407407 w 1508539"/>
              <a:gd name="connsiteY104" fmla="*/ 2195378 h 6858000"/>
              <a:gd name="connsiteX105" fmla="*/ 391624 w 1508539"/>
              <a:gd name="connsiteY105" fmla="*/ 2155135 h 6858000"/>
              <a:gd name="connsiteX106" fmla="*/ 389082 w 1508539"/>
              <a:gd name="connsiteY106" fmla="*/ 2118008 h 6858000"/>
              <a:gd name="connsiteX107" fmla="*/ 390075 w 1508539"/>
              <a:gd name="connsiteY107" fmla="*/ 2050531 h 6858000"/>
              <a:gd name="connsiteX108" fmla="*/ 381881 w 1508539"/>
              <a:gd name="connsiteY108" fmla="*/ 1963269 h 6858000"/>
              <a:gd name="connsiteX109" fmla="*/ 363059 w 1508539"/>
              <a:gd name="connsiteY109" fmla="*/ 1906352 h 6858000"/>
              <a:gd name="connsiteX110" fmla="*/ 339616 w 1508539"/>
              <a:gd name="connsiteY110" fmla="*/ 1861531 h 6858000"/>
              <a:gd name="connsiteX111" fmla="*/ 293415 w 1508539"/>
              <a:gd name="connsiteY111" fmla="*/ 1732919 h 6858000"/>
              <a:gd name="connsiteX112" fmla="*/ 265726 w 1508539"/>
              <a:gd name="connsiteY112" fmla="*/ 1663540 h 6858000"/>
              <a:gd name="connsiteX113" fmla="*/ 264852 w 1508539"/>
              <a:gd name="connsiteY113" fmla="*/ 1615777 h 6858000"/>
              <a:gd name="connsiteX114" fmla="*/ 245647 w 1508539"/>
              <a:gd name="connsiteY114" fmla="*/ 1563678 h 6858000"/>
              <a:gd name="connsiteX115" fmla="*/ 258727 w 1508539"/>
              <a:gd name="connsiteY115" fmla="*/ 1519474 h 6858000"/>
              <a:gd name="connsiteX116" fmla="*/ 251469 w 1508539"/>
              <a:gd name="connsiteY116" fmla="*/ 1477995 h 6858000"/>
              <a:gd name="connsiteX117" fmla="*/ 237554 w 1508539"/>
              <a:gd name="connsiteY117" fmla="*/ 1373769 h 6858000"/>
              <a:gd name="connsiteX118" fmla="*/ 245861 w 1508539"/>
              <a:gd name="connsiteY118" fmla="*/ 1307086 h 6858000"/>
              <a:gd name="connsiteX119" fmla="*/ 247049 w 1508539"/>
              <a:gd name="connsiteY119" fmla="*/ 1189033 h 6858000"/>
              <a:gd name="connsiteX120" fmla="*/ 251734 w 1508539"/>
              <a:gd name="connsiteY120" fmla="*/ 1168288 h 6858000"/>
              <a:gd name="connsiteX121" fmla="*/ 244016 w 1508539"/>
              <a:gd name="connsiteY121" fmla="*/ 1142577 h 6858000"/>
              <a:gd name="connsiteX122" fmla="*/ 233322 w 1508539"/>
              <a:gd name="connsiteY122" fmla="*/ 1088484 h 6858000"/>
              <a:gd name="connsiteX123" fmla="*/ 222058 w 1508539"/>
              <a:gd name="connsiteY123" fmla="*/ 1016103 h 6858000"/>
              <a:gd name="connsiteX124" fmla="*/ 223514 w 1508539"/>
              <a:gd name="connsiteY124" fmla="*/ 932283 h 6858000"/>
              <a:gd name="connsiteX125" fmla="*/ 225750 w 1508539"/>
              <a:gd name="connsiteY125" fmla="*/ 915925 h 6858000"/>
              <a:gd name="connsiteX126" fmla="*/ 218379 w 1508539"/>
              <a:gd name="connsiteY126" fmla="*/ 896999 h 6858000"/>
              <a:gd name="connsiteX127" fmla="*/ 187787 w 1508539"/>
              <a:gd name="connsiteY127" fmla="*/ 821517 h 6858000"/>
              <a:gd name="connsiteX128" fmla="*/ 166737 w 1508539"/>
              <a:gd name="connsiteY128" fmla="*/ 751353 h 6858000"/>
              <a:gd name="connsiteX129" fmla="*/ 166295 w 1508539"/>
              <a:gd name="connsiteY129" fmla="*/ 721230 h 6858000"/>
              <a:gd name="connsiteX130" fmla="*/ 151966 w 1508539"/>
              <a:gd name="connsiteY130" fmla="*/ 681659 h 6858000"/>
              <a:gd name="connsiteX131" fmla="*/ 137385 w 1508539"/>
              <a:gd name="connsiteY131" fmla="*/ 635218 h 6858000"/>
              <a:gd name="connsiteX132" fmla="*/ 142396 w 1508539"/>
              <a:gd name="connsiteY132" fmla="*/ 613763 h 6858000"/>
              <a:gd name="connsiteX133" fmla="*/ 128338 w 1508539"/>
              <a:gd name="connsiteY133" fmla="*/ 598582 h 6858000"/>
              <a:gd name="connsiteX134" fmla="*/ 128019 w 1508539"/>
              <a:gd name="connsiteY134" fmla="*/ 576846 h 6858000"/>
              <a:gd name="connsiteX135" fmla="*/ 107645 w 1508539"/>
              <a:gd name="connsiteY135" fmla="*/ 530055 h 6858000"/>
              <a:gd name="connsiteX136" fmla="*/ 106893 w 1508539"/>
              <a:gd name="connsiteY136" fmla="*/ 465389 h 6858000"/>
              <a:gd name="connsiteX137" fmla="*/ 89816 w 1508539"/>
              <a:gd name="connsiteY137" fmla="*/ 424699 h 6858000"/>
              <a:gd name="connsiteX138" fmla="*/ 90191 w 1508539"/>
              <a:gd name="connsiteY138" fmla="*/ 404917 h 6858000"/>
              <a:gd name="connsiteX139" fmla="*/ 70148 w 1508539"/>
              <a:gd name="connsiteY139" fmla="*/ 367211 h 6858000"/>
              <a:gd name="connsiteX140" fmla="*/ 36452 w 1508539"/>
              <a:gd name="connsiteY140" fmla="*/ 268519 h 6858000"/>
              <a:gd name="connsiteX141" fmla="*/ 23935 w 1508539"/>
              <a:gd name="connsiteY141" fmla="*/ 160886 h 6858000"/>
              <a:gd name="connsiteX142" fmla="*/ 19312 w 1508539"/>
              <a:gd name="connsiteY142" fmla="*/ 47336 h 6858000"/>
              <a:gd name="connsiteX143" fmla="*/ 0 w 1508539"/>
              <a:gd name="connsiteY143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3411 w 1508539"/>
              <a:gd name="connsiteY6" fmla="*/ 6638036 h 6858000"/>
              <a:gd name="connsiteX7" fmla="*/ 153633 w 1508539"/>
              <a:gd name="connsiteY7" fmla="*/ 6596265 h 6858000"/>
              <a:gd name="connsiteX8" fmla="*/ 164248 w 1508539"/>
              <a:gd name="connsiteY8" fmla="*/ 6574442 h 6858000"/>
              <a:gd name="connsiteX9" fmla="*/ 164588 w 1508539"/>
              <a:gd name="connsiteY9" fmla="*/ 6568530 h 6858000"/>
              <a:gd name="connsiteX10" fmla="*/ 166997 w 1508539"/>
              <a:gd name="connsiteY10" fmla="*/ 6560674 h 6858000"/>
              <a:gd name="connsiteX11" fmla="*/ 167342 w 1508539"/>
              <a:gd name="connsiteY11" fmla="*/ 6560598 h 6858000"/>
              <a:gd name="connsiteX12" fmla="*/ 201349 w 1508539"/>
              <a:gd name="connsiteY12" fmla="*/ 6530567 h 6858000"/>
              <a:gd name="connsiteX13" fmla="*/ 215389 w 1508539"/>
              <a:gd name="connsiteY13" fmla="*/ 6478062 h 6858000"/>
              <a:gd name="connsiteX14" fmla="*/ 226078 w 1508539"/>
              <a:gd name="connsiteY14" fmla="*/ 6460325 h 6858000"/>
              <a:gd name="connsiteX15" fmla="*/ 233311 w 1508539"/>
              <a:gd name="connsiteY15" fmla="*/ 6451488 h 6858000"/>
              <a:gd name="connsiteX16" fmla="*/ 234746 w 1508539"/>
              <a:gd name="connsiteY16" fmla="*/ 6451348 h 6858000"/>
              <a:gd name="connsiteX17" fmla="*/ 239104 w 1508539"/>
              <a:gd name="connsiteY17" fmla="*/ 6414240 h 6858000"/>
              <a:gd name="connsiteX18" fmla="*/ 241880 w 1508539"/>
              <a:gd name="connsiteY18" fmla="*/ 6384857 h 6858000"/>
              <a:gd name="connsiteX19" fmla="*/ 240591 w 1508539"/>
              <a:gd name="connsiteY19" fmla="*/ 6367510 h 6858000"/>
              <a:gd name="connsiteX20" fmla="*/ 244471 w 1508539"/>
              <a:gd name="connsiteY20" fmla="*/ 6349778 h 6858000"/>
              <a:gd name="connsiteX21" fmla="*/ 246136 w 1508539"/>
              <a:gd name="connsiteY21" fmla="*/ 6348250 h 6858000"/>
              <a:gd name="connsiteX22" fmla="*/ 262170 w 1508539"/>
              <a:gd name="connsiteY22" fmla="*/ 6281972 h 6858000"/>
              <a:gd name="connsiteX23" fmla="*/ 272933 w 1508539"/>
              <a:gd name="connsiteY23" fmla="*/ 6211940 h 6858000"/>
              <a:gd name="connsiteX24" fmla="*/ 314428 w 1508539"/>
              <a:gd name="connsiteY24" fmla="*/ 6113913 h 6858000"/>
              <a:gd name="connsiteX25" fmla="*/ 318721 w 1508539"/>
              <a:gd name="connsiteY25" fmla="*/ 6028119 h 6858000"/>
              <a:gd name="connsiteX26" fmla="*/ 345501 w 1508539"/>
              <a:gd name="connsiteY26" fmla="*/ 5934687 h 6858000"/>
              <a:gd name="connsiteX27" fmla="*/ 411349 w 1508539"/>
              <a:gd name="connsiteY27" fmla="*/ 5693685 h 6858000"/>
              <a:gd name="connsiteX28" fmla="*/ 431404 w 1508539"/>
              <a:gd name="connsiteY28" fmla="*/ 5665173 h 6858000"/>
              <a:gd name="connsiteX29" fmla="*/ 465121 w 1508539"/>
              <a:gd name="connsiteY29" fmla="*/ 5563435 h 6858000"/>
              <a:gd name="connsiteX30" fmla="*/ 494626 w 1508539"/>
              <a:gd name="connsiteY30" fmla="*/ 5476393 h 6858000"/>
              <a:gd name="connsiteX31" fmla="*/ 525819 w 1508539"/>
              <a:gd name="connsiteY31" fmla="*/ 5396260 h 6858000"/>
              <a:gd name="connsiteX32" fmla="*/ 541800 w 1508539"/>
              <a:gd name="connsiteY32" fmla="*/ 5330009 h 6858000"/>
              <a:gd name="connsiteX33" fmla="*/ 575293 w 1508539"/>
              <a:gd name="connsiteY33" fmla="*/ 5273739 h 6858000"/>
              <a:gd name="connsiteX34" fmla="*/ 584892 w 1508539"/>
              <a:gd name="connsiteY34" fmla="*/ 5241779 h 6858000"/>
              <a:gd name="connsiteX35" fmla="*/ 596118 w 1508539"/>
              <a:gd name="connsiteY35" fmla="*/ 5225268 h 6858000"/>
              <a:gd name="connsiteX36" fmla="*/ 597138 w 1508539"/>
              <a:gd name="connsiteY36" fmla="*/ 5217684 h 6858000"/>
              <a:gd name="connsiteX37" fmla="*/ 604479 w 1508539"/>
              <a:gd name="connsiteY37" fmla="*/ 5193377 h 6858000"/>
              <a:gd name="connsiteX38" fmla="*/ 607782 w 1508539"/>
              <a:gd name="connsiteY38" fmla="*/ 5179288 h 6858000"/>
              <a:gd name="connsiteX39" fmla="*/ 608766 w 1508539"/>
              <a:gd name="connsiteY39" fmla="*/ 5173621 h 6858000"/>
              <a:gd name="connsiteX40" fmla="*/ 604400 w 1508539"/>
              <a:gd name="connsiteY40" fmla="*/ 5159961 h 6858000"/>
              <a:gd name="connsiteX41" fmla="*/ 611077 w 1508539"/>
              <a:gd name="connsiteY41" fmla="*/ 5144295 h 6858000"/>
              <a:gd name="connsiteX42" fmla="*/ 608010 w 1508539"/>
              <a:gd name="connsiteY42" fmla="*/ 5125185 h 6858000"/>
              <a:gd name="connsiteX43" fmla="*/ 614840 w 1508539"/>
              <a:gd name="connsiteY43" fmla="*/ 5121884 h 6858000"/>
              <a:gd name="connsiteX44" fmla="*/ 621876 w 1508539"/>
              <a:gd name="connsiteY44" fmla="*/ 5067850 h 6858000"/>
              <a:gd name="connsiteX45" fmla="*/ 624607 w 1508539"/>
              <a:gd name="connsiteY45" fmla="*/ 5060861 h 6858000"/>
              <a:gd name="connsiteX46" fmla="*/ 621311 w 1508539"/>
              <a:gd name="connsiteY46" fmla="*/ 5034192 h 6858000"/>
              <a:gd name="connsiteX47" fmla="*/ 622865 w 1508539"/>
              <a:gd name="connsiteY47" fmla="*/ 4993030 h 6858000"/>
              <a:gd name="connsiteX48" fmla="*/ 629774 w 1508539"/>
              <a:gd name="connsiteY48" fmla="*/ 4946844 h 6858000"/>
              <a:gd name="connsiteX49" fmla="*/ 625630 w 1508539"/>
              <a:gd name="connsiteY49" fmla="*/ 4932692 h 6858000"/>
              <a:gd name="connsiteX50" fmla="*/ 641033 w 1508539"/>
              <a:gd name="connsiteY50" fmla="*/ 4858827 h 6858000"/>
              <a:gd name="connsiteX51" fmla="*/ 646936 w 1508539"/>
              <a:gd name="connsiteY51" fmla="*/ 4821170 h 6858000"/>
              <a:gd name="connsiteX52" fmla="*/ 651669 w 1508539"/>
              <a:gd name="connsiteY52" fmla="*/ 4780965 h 6858000"/>
              <a:gd name="connsiteX53" fmla="*/ 652962 w 1508539"/>
              <a:gd name="connsiteY53" fmla="*/ 4750867 h 6858000"/>
              <a:gd name="connsiteX54" fmla="*/ 650769 w 1508539"/>
              <a:gd name="connsiteY54" fmla="*/ 4690749 h 6858000"/>
              <a:gd name="connsiteX55" fmla="*/ 646249 w 1508539"/>
              <a:gd name="connsiteY55" fmla="*/ 4584173 h 6858000"/>
              <a:gd name="connsiteX56" fmla="*/ 641332 w 1508539"/>
              <a:gd name="connsiteY56" fmla="*/ 4444346 h 6858000"/>
              <a:gd name="connsiteX57" fmla="*/ 637897 w 1508539"/>
              <a:gd name="connsiteY57" fmla="*/ 4375228 h 6858000"/>
              <a:gd name="connsiteX58" fmla="*/ 618550 w 1508539"/>
              <a:gd name="connsiteY58" fmla="*/ 4214165 h 6858000"/>
              <a:gd name="connsiteX59" fmla="*/ 622623 w 1508539"/>
              <a:gd name="connsiteY59" fmla="*/ 4090296 h 6858000"/>
              <a:gd name="connsiteX60" fmla="*/ 607879 w 1508539"/>
              <a:gd name="connsiteY60" fmla="*/ 4033999 h 6858000"/>
              <a:gd name="connsiteX61" fmla="*/ 609028 w 1508539"/>
              <a:gd name="connsiteY61" fmla="*/ 4031933 h 6858000"/>
              <a:gd name="connsiteX62" fmla="*/ 607604 w 1508539"/>
              <a:gd name="connsiteY62" fmla="*/ 4013953 h 6858000"/>
              <a:gd name="connsiteX63" fmla="*/ 593899 w 1508539"/>
              <a:gd name="connsiteY63" fmla="*/ 3974753 h 6858000"/>
              <a:gd name="connsiteX64" fmla="*/ 595497 w 1508539"/>
              <a:gd name="connsiteY64" fmla="*/ 3969950 h 6858000"/>
              <a:gd name="connsiteX65" fmla="*/ 588919 w 1508539"/>
              <a:gd name="connsiteY65" fmla="*/ 3933779 h 6858000"/>
              <a:gd name="connsiteX66" fmla="*/ 590250 w 1508539"/>
              <a:gd name="connsiteY66" fmla="*/ 3933093 h 6858000"/>
              <a:gd name="connsiteX67" fmla="*/ 594604 w 1508539"/>
              <a:gd name="connsiteY67" fmla="*/ 3922082 h 6858000"/>
              <a:gd name="connsiteX68" fmla="*/ 599682 w 1508539"/>
              <a:gd name="connsiteY68" fmla="*/ 3901461 h 6858000"/>
              <a:gd name="connsiteX69" fmla="*/ 622276 w 1508539"/>
              <a:gd name="connsiteY69" fmla="*/ 3813873 h 6858000"/>
              <a:gd name="connsiteX70" fmla="*/ 621701 w 1508539"/>
              <a:gd name="connsiteY70" fmla="*/ 3806161 h 6858000"/>
              <a:gd name="connsiteX71" fmla="*/ 622008 w 1508539"/>
              <a:gd name="connsiteY71" fmla="*/ 3805957 h 6858000"/>
              <a:gd name="connsiteX72" fmla="*/ 622035 w 1508539"/>
              <a:gd name="connsiteY72" fmla="*/ 3797724 h 6858000"/>
              <a:gd name="connsiteX73" fmla="*/ 620650 w 1508539"/>
              <a:gd name="connsiteY73" fmla="*/ 3792098 h 6858000"/>
              <a:gd name="connsiteX74" fmla="*/ 619534 w 1508539"/>
              <a:gd name="connsiteY74" fmla="*/ 3777135 h 6858000"/>
              <a:gd name="connsiteX75" fmla="*/ 621267 w 1508539"/>
              <a:gd name="connsiteY75" fmla="*/ 3771656 h 6858000"/>
              <a:gd name="connsiteX76" fmla="*/ 625010 w 1508539"/>
              <a:gd name="connsiteY76" fmla="*/ 3769007 h 6858000"/>
              <a:gd name="connsiteX77" fmla="*/ 624476 w 1508539"/>
              <a:gd name="connsiteY77" fmla="*/ 3767709 h 6858000"/>
              <a:gd name="connsiteX78" fmla="*/ 633172 w 1508539"/>
              <a:gd name="connsiteY78" fmla="*/ 3738082 h 6858000"/>
              <a:gd name="connsiteX79" fmla="*/ 640518 w 1508539"/>
              <a:gd name="connsiteY79" fmla="*/ 3673397 h 6858000"/>
              <a:gd name="connsiteX80" fmla="*/ 639814 w 1508539"/>
              <a:gd name="connsiteY80" fmla="*/ 3637109 h 6858000"/>
              <a:gd name="connsiteX81" fmla="*/ 643257 w 1508539"/>
              <a:gd name="connsiteY81" fmla="*/ 3536883 h 6858000"/>
              <a:gd name="connsiteX82" fmla="*/ 650795 w 1508539"/>
              <a:gd name="connsiteY82" fmla="*/ 3435652 h 6858000"/>
              <a:gd name="connsiteX83" fmla="*/ 652466 w 1508539"/>
              <a:gd name="connsiteY83" fmla="*/ 3307769 h 6858000"/>
              <a:gd name="connsiteX84" fmla="*/ 670029 w 1508539"/>
              <a:gd name="connsiteY84" fmla="*/ 3250522 h 6858000"/>
              <a:gd name="connsiteX85" fmla="*/ 670454 w 1508539"/>
              <a:gd name="connsiteY85" fmla="*/ 3229163 h 6858000"/>
              <a:gd name="connsiteX86" fmla="*/ 672277 w 1508539"/>
              <a:gd name="connsiteY86" fmla="*/ 3217217 h 6858000"/>
              <a:gd name="connsiteX87" fmla="*/ 659112 w 1508539"/>
              <a:gd name="connsiteY87" fmla="*/ 3183755 h 6858000"/>
              <a:gd name="connsiteX88" fmla="*/ 659613 w 1508539"/>
              <a:gd name="connsiteY88" fmla="*/ 3178642 h 6858000"/>
              <a:gd name="connsiteX89" fmla="*/ 647213 w 1508539"/>
              <a:gd name="connsiteY89" fmla="*/ 3158586 h 6858000"/>
              <a:gd name="connsiteX90" fmla="*/ 632398 w 1508539"/>
              <a:gd name="connsiteY90" fmla="*/ 3129034 h 6858000"/>
              <a:gd name="connsiteX91" fmla="*/ 633063 w 1508539"/>
              <a:gd name="connsiteY91" fmla="*/ 3126682 h 6858000"/>
              <a:gd name="connsiteX92" fmla="*/ 623931 w 1508539"/>
              <a:gd name="connsiteY92" fmla="*/ 3114519 h 6858000"/>
              <a:gd name="connsiteX93" fmla="*/ 610540 w 1508539"/>
              <a:gd name="connsiteY93" fmla="*/ 3106272 h 6858000"/>
              <a:gd name="connsiteX94" fmla="*/ 583270 w 1508539"/>
              <a:gd name="connsiteY94" fmla="*/ 2958185 h 6858000"/>
              <a:gd name="connsiteX95" fmla="*/ 525884 w 1508539"/>
              <a:gd name="connsiteY95" fmla="*/ 2762989 h 6858000"/>
              <a:gd name="connsiteX96" fmla="*/ 474802 w 1508539"/>
              <a:gd name="connsiteY96" fmla="*/ 2554718 h 6858000"/>
              <a:gd name="connsiteX97" fmla="*/ 454896 w 1508539"/>
              <a:gd name="connsiteY97" fmla="*/ 2485734 h 6858000"/>
              <a:gd name="connsiteX98" fmla="*/ 445619 w 1508539"/>
              <a:gd name="connsiteY98" fmla="*/ 2447068 h 6858000"/>
              <a:gd name="connsiteX99" fmla="*/ 432580 w 1508539"/>
              <a:gd name="connsiteY99" fmla="*/ 2425819 h 6858000"/>
              <a:gd name="connsiteX100" fmla="*/ 438579 w 1508539"/>
              <a:gd name="connsiteY100" fmla="*/ 2402874 h 6858000"/>
              <a:gd name="connsiteX101" fmla="*/ 441191 w 1508539"/>
              <a:gd name="connsiteY101" fmla="*/ 2381443 h 6858000"/>
              <a:gd name="connsiteX102" fmla="*/ 417520 w 1508539"/>
              <a:gd name="connsiteY102" fmla="*/ 2261920 h 6858000"/>
              <a:gd name="connsiteX103" fmla="*/ 407407 w 1508539"/>
              <a:gd name="connsiteY103" fmla="*/ 2195378 h 6858000"/>
              <a:gd name="connsiteX104" fmla="*/ 391624 w 1508539"/>
              <a:gd name="connsiteY104" fmla="*/ 2155135 h 6858000"/>
              <a:gd name="connsiteX105" fmla="*/ 389082 w 1508539"/>
              <a:gd name="connsiteY105" fmla="*/ 2118008 h 6858000"/>
              <a:gd name="connsiteX106" fmla="*/ 390075 w 1508539"/>
              <a:gd name="connsiteY106" fmla="*/ 2050531 h 6858000"/>
              <a:gd name="connsiteX107" fmla="*/ 381881 w 1508539"/>
              <a:gd name="connsiteY107" fmla="*/ 1963269 h 6858000"/>
              <a:gd name="connsiteX108" fmla="*/ 363059 w 1508539"/>
              <a:gd name="connsiteY108" fmla="*/ 1906352 h 6858000"/>
              <a:gd name="connsiteX109" fmla="*/ 339616 w 1508539"/>
              <a:gd name="connsiteY109" fmla="*/ 1861531 h 6858000"/>
              <a:gd name="connsiteX110" fmla="*/ 293415 w 1508539"/>
              <a:gd name="connsiteY110" fmla="*/ 1732919 h 6858000"/>
              <a:gd name="connsiteX111" fmla="*/ 265726 w 1508539"/>
              <a:gd name="connsiteY111" fmla="*/ 1663540 h 6858000"/>
              <a:gd name="connsiteX112" fmla="*/ 264852 w 1508539"/>
              <a:gd name="connsiteY112" fmla="*/ 1615777 h 6858000"/>
              <a:gd name="connsiteX113" fmla="*/ 245647 w 1508539"/>
              <a:gd name="connsiteY113" fmla="*/ 1563678 h 6858000"/>
              <a:gd name="connsiteX114" fmla="*/ 258727 w 1508539"/>
              <a:gd name="connsiteY114" fmla="*/ 1519474 h 6858000"/>
              <a:gd name="connsiteX115" fmla="*/ 251469 w 1508539"/>
              <a:gd name="connsiteY115" fmla="*/ 1477995 h 6858000"/>
              <a:gd name="connsiteX116" fmla="*/ 237554 w 1508539"/>
              <a:gd name="connsiteY116" fmla="*/ 1373769 h 6858000"/>
              <a:gd name="connsiteX117" fmla="*/ 245861 w 1508539"/>
              <a:gd name="connsiteY117" fmla="*/ 1307086 h 6858000"/>
              <a:gd name="connsiteX118" fmla="*/ 247049 w 1508539"/>
              <a:gd name="connsiteY118" fmla="*/ 1189033 h 6858000"/>
              <a:gd name="connsiteX119" fmla="*/ 251734 w 1508539"/>
              <a:gd name="connsiteY119" fmla="*/ 1168288 h 6858000"/>
              <a:gd name="connsiteX120" fmla="*/ 244016 w 1508539"/>
              <a:gd name="connsiteY120" fmla="*/ 1142577 h 6858000"/>
              <a:gd name="connsiteX121" fmla="*/ 233322 w 1508539"/>
              <a:gd name="connsiteY121" fmla="*/ 1088484 h 6858000"/>
              <a:gd name="connsiteX122" fmla="*/ 222058 w 1508539"/>
              <a:gd name="connsiteY122" fmla="*/ 1016103 h 6858000"/>
              <a:gd name="connsiteX123" fmla="*/ 223514 w 1508539"/>
              <a:gd name="connsiteY123" fmla="*/ 932283 h 6858000"/>
              <a:gd name="connsiteX124" fmla="*/ 225750 w 1508539"/>
              <a:gd name="connsiteY124" fmla="*/ 915925 h 6858000"/>
              <a:gd name="connsiteX125" fmla="*/ 218379 w 1508539"/>
              <a:gd name="connsiteY125" fmla="*/ 896999 h 6858000"/>
              <a:gd name="connsiteX126" fmla="*/ 187787 w 1508539"/>
              <a:gd name="connsiteY126" fmla="*/ 821517 h 6858000"/>
              <a:gd name="connsiteX127" fmla="*/ 166737 w 1508539"/>
              <a:gd name="connsiteY127" fmla="*/ 751353 h 6858000"/>
              <a:gd name="connsiteX128" fmla="*/ 166295 w 1508539"/>
              <a:gd name="connsiteY128" fmla="*/ 721230 h 6858000"/>
              <a:gd name="connsiteX129" fmla="*/ 151966 w 1508539"/>
              <a:gd name="connsiteY129" fmla="*/ 681659 h 6858000"/>
              <a:gd name="connsiteX130" fmla="*/ 137385 w 1508539"/>
              <a:gd name="connsiteY130" fmla="*/ 635218 h 6858000"/>
              <a:gd name="connsiteX131" fmla="*/ 142396 w 1508539"/>
              <a:gd name="connsiteY131" fmla="*/ 613763 h 6858000"/>
              <a:gd name="connsiteX132" fmla="*/ 128338 w 1508539"/>
              <a:gd name="connsiteY132" fmla="*/ 598582 h 6858000"/>
              <a:gd name="connsiteX133" fmla="*/ 128019 w 1508539"/>
              <a:gd name="connsiteY133" fmla="*/ 576846 h 6858000"/>
              <a:gd name="connsiteX134" fmla="*/ 107645 w 1508539"/>
              <a:gd name="connsiteY134" fmla="*/ 530055 h 6858000"/>
              <a:gd name="connsiteX135" fmla="*/ 106893 w 1508539"/>
              <a:gd name="connsiteY135" fmla="*/ 465389 h 6858000"/>
              <a:gd name="connsiteX136" fmla="*/ 89816 w 1508539"/>
              <a:gd name="connsiteY136" fmla="*/ 424699 h 6858000"/>
              <a:gd name="connsiteX137" fmla="*/ 90191 w 1508539"/>
              <a:gd name="connsiteY137" fmla="*/ 404917 h 6858000"/>
              <a:gd name="connsiteX138" fmla="*/ 70148 w 1508539"/>
              <a:gd name="connsiteY138" fmla="*/ 367211 h 6858000"/>
              <a:gd name="connsiteX139" fmla="*/ 36452 w 1508539"/>
              <a:gd name="connsiteY139" fmla="*/ 268519 h 6858000"/>
              <a:gd name="connsiteX140" fmla="*/ 23935 w 1508539"/>
              <a:gd name="connsiteY140" fmla="*/ 160886 h 6858000"/>
              <a:gd name="connsiteX141" fmla="*/ 19312 w 1508539"/>
              <a:gd name="connsiteY141" fmla="*/ 47336 h 6858000"/>
              <a:gd name="connsiteX142" fmla="*/ 0 w 1508539"/>
              <a:gd name="connsiteY142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3411 w 1508539"/>
              <a:gd name="connsiteY6" fmla="*/ 6638036 h 6858000"/>
              <a:gd name="connsiteX7" fmla="*/ 153633 w 1508539"/>
              <a:gd name="connsiteY7" fmla="*/ 6596265 h 6858000"/>
              <a:gd name="connsiteX8" fmla="*/ 164248 w 1508539"/>
              <a:gd name="connsiteY8" fmla="*/ 6574442 h 6858000"/>
              <a:gd name="connsiteX9" fmla="*/ 164588 w 1508539"/>
              <a:gd name="connsiteY9" fmla="*/ 6568530 h 6858000"/>
              <a:gd name="connsiteX10" fmla="*/ 166997 w 1508539"/>
              <a:gd name="connsiteY10" fmla="*/ 6560674 h 6858000"/>
              <a:gd name="connsiteX11" fmla="*/ 167342 w 1508539"/>
              <a:gd name="connsiteY11" fmla="*/ 6560598 h 6858000"/>
              <a:gd name="connsiteX12" fmla="*/ 201349 w 1508539"/>
              <a:gd name="connsiteY12" fmla="*/ 6530567 h 6858000"/>
              <a:gd name="connsiteX13" fmla="*/ 215389 w 1508539"/>
              <a:gd name="connsiteY13" fmla="*/ 6478062 h 6858000"/>
              <a:gd name="connsiteX14" fmla="*/ 226078 w 1508539"/>
              <a:gd name="connsiteY14" fmla="*/ 6460325 h 6858000"/>
              <a:gd name="connsiteX15" fmla="*/ 233311 w 1508539"/>
              <a:gd name="connsiteY15" fmla="*/ 6451488 h 6858000"/>
              <a:gd name="connsiteX16" fmla="*/ 234746 w 1508539"/>
              <a:gd name="connsiteY16" fmla="*/ 6451348 h 6858000"/>
              <a:gd name="connsiteX17" fmla="*/ 239104 w 1508539"/>
              <a:gd name="connsiteY17" fmla="*/ 6414240 h 6858000"/>
              <a:gd name="connsiteX18" fmla="*/ 241880 w 1508539"/>
              <a:gd name="connsiteY18" fmla="*/ 6384857 h 6858000"/>
              <a:gd name="connsiteX19" fmla="*/ 240591 w 1508539"/>
              <a:gd name="connsiteY19" fmla="*/ 6367510 h 6858000"/>
              <a:gd name="connsiteX20" fmla="*/ 244471 w 1508539"/>
              <a:gd name="connsiteY20" fmla="*/ 6349778 h 6858000"/>
              <a:gd name="connsiteX21" fmla="*/ 246136 w 1508539"/>
              <a:gd name="connsiteY21" fmla="*/ 6348250 h 6858000"/>
              <a:gd name="connsiteX22" fmla="*/ 262170 w 1508539"/>
              <a:gd name="connsiteY22" fmla="*/ 6281972 h 6858000"/>
              <a:gd name="connsiteX23" fmla="*/ 272933 w 1508539"/>
              <a:gd name="connsiteY23" fmla="*/ 6211940 h 6858000"/>
              <a:gd name="connsiteX24" fmla="*/ 314428 w 1508539"/>
              <a:gd name="connsiteY24" fmla="*/ 6113913 h 6858000"/>
              <a:gd name="connsiteX25" fmla="*/ 318721 w 1508539"/>
              <a:gd name="connsiteY25" fmla="*/ 6028119 h 6858000"/>
              <a:gd name="connsiteX26" fmla="*/ 363126 w 1508539"/>
              <a:gd name="connsiteY26" fmla="*/ 5934687 h 6858000"/>
              <a:gd name="connsiteX27" fmla="*/ 411349 w 1508539"/>
              <a:gd name="connsiteY27" fmla="*/ 5693685 h 6858000"/>
              <a:gd name="connsiteX28" fmla="*/ 431404 w 1508539"/>
              <a:gd name="connsiteY28" fmla="*/ 5665173 h 6858000"/>
              <a:gd name="connsiteX29" fmla="*/ 465121 w 1508539"/>
              <a:gd name="connsiteY29" fmla="*/ 5563435 h 6858000"/>
              <a:gd name="connsiteX30" fmla="*/ 494626 w 1508539"/>
              <a:gd name="connsiteY30" fmla="*/ 5476393 h 6858000"/>
              <a:gd name="connsiteX31" fmla="*/ 525819 w 1508539"/>
              <a:gd name="connsiteY31" fmla="*/ 5396260 h 6858000"/>
              <a:gd name="connsiteX32" fmla="*/ 541800 w 1508539"/>
              <a:gd name="connsiteY32" fmla="*/ 5330009 h 6858000"/>
              <a:gd name="connsiteX33" fmla="*/ 575293 w 1508539"/>
              <a:gd name="connsiteY33" fmla="*/ 5273739 h 6858000"/>
              <a:gd name="connsiteX34" fmla="*/ 584892 w 1508539"/>
              <a:gd name="connsiteY34" fmla="*/ 5241779 h 6858000"/>
              <a:gd name="connsiteX35" fmla="*/ 596118 w 1508539"/>
              <a:gd name="connsiteY35" fmla="*/ 5225268 h 6858000"/>
              <a:gd name="connsiteX36" fmla="*/ 597138 w 1508539"/>
              <a:gd name="connsiteY36" fmla="*/ 5217684 h 6858000"/>
              <a:gd name="connsiteX37" fmla="*/ 604479 w 1508539"/>
              <a:gd name="connsiteY37" fmla="*/ 5193377 h 6858000"/>
              <a:gd name="connsiteX38" fmla="*/ 607782 w 1508539"/>
              <a:gd name="connsiteY38" fmla="*/ 5179288 h 6858000"/>
              <a:gd name="connsiteX39" fmla="*/ 608766 w 1508539"/>
              <a:gd name="connsiteY39" fmla="*/ 5173621 h 6858000"/>
              <a:gd name="connsiteX40" fmla="*/ 604400 w 1508539"/>
              <a:gd name="connsiteY40" fmla="*/ 5159961 h 6858000"/>
              <a:gd name="connsiteX41" fmla="*/ 611077 w 1508539"/>
              <a:gd name="connsiteY41" fmla="*/ 5144295 h 6858000"/>
              <a:gd name="connsiteX42" fmla="*/ 608010 w 1508539"/>
              <a:gd name="connsiteY42" fmla="*/ 5125185 h 6858000"/>
              <a:gd name="connsiteX43" fmla="*/ 614840 w 1508539"/>
              <a:gd name="connsiteY43" fmla="*/ 5121884 h 6858000"/>
              <a:gd name="connsiteX44" fmla="*/ 621876 w 1508539"/>
              <a:gd name="connsiteY44" fmla="*/ 5067850 h 6858000"/>
              <a:gd name="connsiteX45" fmla="*/ 624607 w 1508539"/>
              <a:gd name="connsiteY45" fmla="*/ 5060861 h 6858000"/>
              <a:gd name="connsiteX46" fmla="*/ 621311 w 1508539"/>
              <a:gd name="connsiteY46" fmla="*/ 5034192 h 6858000"/>
              <a:gd name="connsiteX47" fmla="*/ 622865 w 1508539"/>
              <a:gd name="connsiteY47" fmla="*/ 4993030 h 6858000"/>
              <a:gd name="connsiteX48" fmla="*/ 629774 w 1508539"/>
              <a:gd name="connsiteY48" fmla="*/ 4946844 h 6858000"/>
              <a:gd name="connsiteX49" fmla="*/ 625630 w 1508539"/>
              <a:gd name="connsiteY49" fmla="*/ 4932692 h 6858000"/>
              <a:gd name="connsiteX50" fmla="*/ 641033 w 1508539"/>
              <a:gd name="connsiteY50" fmla="*/ 4858827 h 6858000"/>
              <a:gd name="connsiteX51" fmla="*/ 646936 w 1508539"/>
              <a:gd name="connsiteY51" fmla="*/ 4821170 h 6858000"/>
              <a:gd name="connsiteX52" fmla="*/ 651669 w 1508539"/>
              <a:gd name="connsiteY52" fmla="*/ 4780965 h 6858000"/>
              <a:gd name="connsiteX53" fmla="*/ 652962 w 1508539"/>
              <a:gd name="connsiteY53" fmla="*/ 4750867 h 6858000"/>
              <a:gd name="connsiteX54" fmla="*/ 650769 w 1508539"/>
              <a:gd name="connsiteY54" fmla="*/ 4690749 h 6858000"/>
              <a:gd name="connsiteX55" fmla="*/ 646249 w 1508539"/>
              <a:gd name="connsiteY55" fmla="*/ 4584173 h 6858000"/>
              <a:gd name="connsiteX56" fmla="*/ 641332 w 1508539"/>
              <a:gd name="connsiteY56" fmla="*/ 4444346 h 6858000"/>
              <a:gd name="connsiteX57" fmla="*/ 637897 w 1508539"/>
              <a:gd name="connsiteY57" fmla="*/ 4375228 h 6858000"/>
              <a:gd name="connsiteX58" fmla="*/ 618550 w 1508539"/>
              <a:gd name="connsiteY58" fmla="*/ 4214165 h 6858000"/>
              <a:gd name="connsiteX59" fmla="*/ 622623 w 1508539"/>
              <a:gd name="connsiteY59" fmla="*/ 4090296 h 6858000"/>
              <a:gd name="connsiteX60" fmla="*/ 607879 w 1508539"/>
              <a:gd name="connsiteY60" fmla="*/ 4033999 h 6858000"/>
              <a:gd name="connsiteX61" fmla="*/ 609028 w 1508539"/>
              <a:gd name="connsiteY61" fmla="*/ 4031933 h 6858000"/>
              <a:gd name="connsiteX62" fmla="*/ 607604 w 1508539"/>
              <a:gd name="connsiteY62" fmla="*/ 4013953 h 6858000"/>
              <a:gd name="connsiteX63" fmla="*/ 593899 w 1508539"/>
              <a:gd name="connsiteY63" fmla="*/ 3974753 h 6858000"/>
              <a:gd name="connsiteX64" fmla="*/ 595497 w 1508539"/>
              <a:gd name="connsiteY64" fmla="*/ 3969950 h 6858000"/>
              <a:gd name="connsiteX65" fmla="*/ 588919 w 1508539"/>
              <a:gd name="connsiteY65" fmla="*/ 3933779 h 6858000"/>
              <a:gd name="connsiteX66" fmla="*/ 590250 w 1508539"/>
              <a:gd name="connsiteY66" fmla="*/ 3933093 h 6858000"/>
              <a:gd name="connsiteX67" fmla="*/ 594604 w 1508539"/>
              <a:gd name="connsiteY67" fmla="*/ 3922082 h 6858000"/>
              <a:gd name="connsiteX68" fmla="*/ 599682 w 1508539"/>
              <a:gd name="connsiteY68" fmla="*/ 3901461 h 6858000"/>
              <a:gd name="connsiteX69" fmla="*/ 622276 w 1508539"/>
              <a:gd name="connsiteY69" fmla="*/ 3813873 h 6858000"/>
              <a:gd name="connsiteX70" fmla="*/ 621701 w 1508539"/>
              <a:gd name="connsiteY70" fmla="*/ 3806161 h 6858000"/>
              <a:gd name="connsiteX71" fmla="*/ 622008 w 1508539"/>
              <a:gd name="connsiteY71" fmla="*/ 3805957 h 6858000"/>
              <a:gd name="connsiteX72" fmla="*/ 622035 w 1508539"/>
              <a:gd name="connsiteY72" fmla="*/ 3797724 h 6858000"/>
              <a:gd name="connsiteX73" fmla="*/ 620650 w 1508539"/>
              <a:gd name="connsiteY73" fmla="*/ 3792098 h 6858000"/>
              <a:gd name="connsiteX74" fmla="*/ 619534 w 1508539"/>
              <a:gd name="connsiteY74" fmla="*/ 3777135 h 6858000"/>
              <a:gd name="connsiteX75" fmla="*/ 621267 w 1508539"/>
              <a:gd name="connsiteY75" fmla="*/ 3771656 h 6858000"/>
              <a:gd name="connsiteX76" fmla="*/ 625010 w 1508539"/>
              <a:gd name="connsiteY76" fmla="*/ 3769007 h 6858000"/>
              <a:gd name="connsiteX77" fmla="*/ 624476 w 1508539"/>
              <a:gd name="connsiteY77" fmla="*/ 3767709 h 6858000"/>
              <a:gd name="connsiteX78" fmla="*/ 633172 w 1508539"/>
              <a:gd name="connsiteY78" fmla="*/ 3738082 h 6858000"/>
              <a:gd name="connsiteX79" fmla="*/ 640518 w 1508539"/>
              <a:gd name="connsiteY79" fmla="*/ 3673397 h 6858000"/>
              <a:gd name="connsiteX80" fmla="*/ 639814 w 1508539"/>
              <a:gd name="connsiteY80" fmla="*/ 3637109 h 6858000"/>
              <a:gd name="connsiteX81" fmla="*/ 643257 w 1508539"/>
              <a:gd name="connsiteY81" fmla="*/ 3536883 h 6858000"/>
              <a:gd name="connsiteX82" fmla="*/ 650795 w 1508539"/>
              <a:gd name="connsiteY82" fmla="*/ 3435652 h 6858000"/>
              <a:gd name="connsiteX83" fmla="*/ 652466 w 1508539"/>
              <a:gd name="connsiteY83" fmla="*/ 3307769 h 6858000"/>
              <a:gd name="connsiteX84" fmla="*/ 670029 w 1508539"/>
              <a:gd name="connsiteY84" fmla="*/ 3250522 h 6858000"/>
              <a:gd name="connsiteX85" fmla="*/ 670454 w 1508539"/>
              <a:gd name="connsiteY85" fmla="*/ 3229163 h 6858000"/>
              <a:gd name="connsiteX86" fmla="*/ 672277 w 1508539"/>
              <a:gd name="connsiteY86" fmla="*/ 3217217 h 6858000"/>
              <a:gd name="connsiteX87" fmla="*/ 659112 w 1508539"/>
              <a:gd name="connsiteY87" fmla="*/ 3183755 h 6858000"/>
              <a:gd name="connsiteX88" fmla="*/ 659613 w 1508539"/>
              <a:gd name="connsiteY88" fmla="*/ 3178642 h 6858000"/>
              <a:gd name="connsiteX89" fmla="*/ 647213 w 1508539"/>
              <a:gd name="connsiteY89" fmla="*/ 3158586 h 6858000"/>
              <a:gd name="connsiteX90" fmla="*/ 632398 w 1508539"/>
              <a:gd name="connsiteY90" fmla="*/ 3129034 h 6858000"/>
              <a:gd name="connsiteX91" fmla="*/ 633063 w 1508539"/>
              <a:gd name="connsiteY91" fmla="*/ 3126682 h 6858000"/>
              <a:gd name="connsiteX92" fmla="*/ 623931 w 1508539"/>
              <a:gd name="connsiteY92" fmla="*/ 3114519 h 6858000"/>
              <a:gd name="connsiteX93" fmla="*/ 610540 w 1508539"/>
              <a:gd name="connsiteY93" fmla="*/ 3106272 h 6858000"/>
              <a:gd name="connsiteX94" fmla="*/ 583270 w 1508539"/>
              <a:gd name="connsiteY94" fmla="*/ 2958185 h 6858000"/>
              <a:gd name="connsiteX95" fmla="*/ 525884 w 1508539"/>
              <a:gd name="connsiteY95" fmla="*/ 2762989 h 6858000"/>
              <a:gd name="connsiteX96" fmla="*/ 474802 w 1508539"/>
              <a:gd name="connsiteY96" fmla="*/ 2554718 h 6858000"/>
              <a:gd name="connsiteX97" fmla="*/ 454896 w 1508539"/>
              <a:gd name="connsiteY97" fmla="*/ 2485734 h 6858000"/>
              <a:gd name="connsiteX98" fmla="*/ 445619 w 1508539"/>
              <a:gd name="connsiteY98" fmla="*/ 2447068 h 6858000"/>
              <a:gd name="connsiteX99" fmla="*/ 432580 w 1508539"/>
              <a:gd name="connsiteY99" fmla="*/ 2425819 h 6858000"/>
              <a:gd name="connsiteX100" fmla="*/ 438579 w 1508539"/>
              <a:gd name="connsiteY100" fmla="*/ 2402874 h 6858000"/>
              <a:gd name="connsiteX101" fmla="*/ 441191 w 1508539"/>
              <a:gd name="connsiteY101" fmla="*/ 2381443 h 6858000"/>
              <a:gd name="connsiteX102" fmla="*/ 417520 w 1508539"/>
              <a:gd name="connsiteY102" fmla="*/ 2261920 h 6858000"/>
              <a:gd name="connsiteX103" fmla="*/ 407407 w 1508539"/>
              <a:gd name="connsiteY103" fmla="*/ 2195378 h 6858000"/>
              <a:gd name="connsiteX104" fmla="*/ 391624 w 1508539"/>
              <a:gd name="connsiteY104" fmla="*/ 2155135 h 6858000"/>
              <a:gd name="connsiteX105" fmla="*/ 389082 w 1508539"/>
              <a:gd name="connsiteY105" fmla="*/ 2118008 h 6858000"/>
              <a:gd name="connsiteX106" fmla="*/ 390075 w 1508539"/>
              <a:gd name="connsiteY106" fmla="*/ 2050531 h 6858000"/>
              <a:gd name="connsiteX107" fmla="*/ 381881 w 1508539"/>
              <a:gd name="connsiteY107" fmla="*/ 1963269 h 6858000"/>
              <a:gd name="connsiteX108" fmla="*/ 363059 w 1508539"/>
              <a:gd name="connsiteY108" fmla="*/ 1906352 h 6858000"/>
              <a:gd name="connsiteX109" fmla="*/ 339616 w 1508539"/>
              <a:gd name="connsiteY109" fmla="*/ 1861531 h 6858000"/>
              <a:gd name="connsiteX110" fmla="*/ 293415 w 1508539"/>
              <a:gd name="connsiteY110" fmla="*/ 1732919 h 6858000"/>
              <a:gd name="connsiteX111" fmla="*/ 265726 w 1508539"/>
              <a:gd name="connsiteY111" fmla="*/ 1663540 h 6858000"/>
              <a:gd name="connsiteX112" fmla="*/ 264852 w 1508539"/>
              <a:gd name="connsiteY112" fmla="*/ 1615777 h 6858000"/>
              <a:gd name="connsiteX113" fmla="*/ 245647 w 1508539"/>
              <a:gd name="connsiteY113" fmla="*/ 1563678 h 6858000"/>
              <a:gd name="connsiteX114" fmla="*/ 258727 w 1508539"/>
              <a:gd name="connsiteY114" fmla="*/ 1519474 h 6858000"/>
              <a:gd name="connsiteX115" fmla="*/ 251469 w 1508539"/>
              <a:gd name="connsiteY115" fmla="*/ 1477995 h 6858000"/>
              <a:gd name="connsiteX116" fmla="*/ 237554 w 1508539"/>
              <a:gd name="connsiteY116" fmla="*/ 1373769 h 6858000"/>
              <a:gd name="connsiteX117" fmla="*/ 245861 w 1508539"/>
              <a:gd name="connsiteY117" fmla="*/ 1307086 h 6858000"/>
              <a:gd name="connsiteX118" fmla="*/ 247049 w 1508539"/>
              <a:gd name="connsiteY118" fmla="*/ 1189033 h 6858000"/>
              <a:gd name="connsiteX119" fmla="*/ 251734 w 1508539"/>
              <a:gd name="connsiteY119" fmla="*/ 1168288 h 6858000"/>
              <a:gd name="connsiteX120" fmla="*/ 244016 w 1508539"/>
              <a:gd name="connsiteY120" fmla="*/ 1142577 h 6858000"/>
              <a:gd name="connsiteX121" fmla="*/ 233322 w 1508539"/>
              <a:gd name="connsiteY121" fmla="*/ 1088484 h 6858000"/>
              <a:gd name="connsiteX122" fmla="*/ 222058 w 1508539"/>
              <a:gd name="connsiteY122" fmla="*/ 1016103 h 6858000"/>
              <a:gd name="connsiteX123" fmla="*/ 223514 w 1508539"/>
              <a:gd name="connsiteY123" fmla="*/ 932283 h 6858000"/>
              <a:gd name="connsiteX124" fmla="*/ 225750 w 1508539"/>
              <a:gd name="connsiteY124" fmla="*/ 915925 h 6858000"/>
              <a:gd name="connsiteX125" fmla="*/ 218379 w 1508539"/>
              <a:gd name="connsiteY125" fmla="*/ 896999 h 6858000"/>
              <a:gd name="connsiteX126" fmla="*/ 187787 w 1508539"/>
              <a:gd name="connsiteY126" fmla="*/ 821517 h 6858000"/>
              <a:gd name="connsiteX127" fmla="*/ 166737 w 1508539"/>
              <a:gd name="connsiteY127" fmla="*/ 751353 h 6858000"/>
              <a:gd name="connsiteX128" fmla="*/ 166295 w 1508539"/>
              <a:gd name="connsiteY128" fmla="*/ 721230 h 6858000"/>
              <a:gd name="connsiteX129" fmla="*/ 151966 w 1508539"/>
              <a:gd name="connsiteY129" fmla="*/ 681659 h 6858000"/>
              <a:gd name="connsiteX130" fmla="*/ 137385 w 1508539"/>
              <a:gd name="connsiteY130" fmla="*/ 635218 h 6858000"/>
              <a:gd name="connsiteX131" fmla="*/ 142396 w 1508539"/>
              <a:gd name="connsiteY131" fmla="*/ 613763 h 6858000"/>
              <a:gd name="connsiteX132" fmla="*/ 128338 w 1508539"/>
              <a:gd name="connsiteY132" fmla="*/ 598582 h 6858000"/>
              <a:gd name="connsiteX133" fmla="*/ 128019 w 1508539"/>
              <a:gd name="connsiteY133" fmla="*/ 576846 h 6858000"/>
              <a:gd name="connsiteX134" fmla="*/ 107645 w 1508539"/>
              <a:gd name="connsiteY134" fmla="*/ 530055 h 6858000"/>
              <a:gd name="connsiteX135" fmla="*/ 106893 w 1508539"/>
              <a:gd name="connsiteY135" fmla="*/ 465389 h 6858000"/>
              <a:gd name="connsiteX136" fmla="*/ 89816 w 1508539"/>
              <a:gd name="connsiteY136" fmla="*/ 424699 h 6858000"/>
              <a:gd name="connsiteX137" fmla="*/ 90191 w 1508539"/>
              <a:gd name="connsiteY137" fmla="*/ 404917 h 6858000"/>
              <a:gd name="connsiteX138" fmla="*/ 70148 w 1508539"/>
              <a:gd name="connsiteY138" fmla="*/ 367211 h 6858000"/>
              <a:gd name="connsiteX139" fmla="*/ 36452 w 1508539"/>
              <a:gd name="connsiteY139" fmla="*/ 268519 h 6858000"/>
              <a:gd name="connsiteX140" fmla="*/ 23935 w 1508539"/>
              <a:gd name="connsiteY140" fmla="*/ 160886 h 6858000"/>
              <a:gd name="connsiteX141" fmla="*/ 19312 w 1508539"/>
              <a:gd name="connsiteY141" fmla="*/ 47336 h 6858000"/>
              <a:gd name="connsiteX142" fmla="*/ 0 w 1508539"/>
              <a:gd name="connsiteY142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3411 w 1508539"/>
              <a:gd name="connsiteY6" fmla="*/ 6638036 h 6858000"/>
              <a:gd name="connsiteX7" fmla="*/ 153633 w 1508539"/>
              <a:gd name="connsiteY7" fmla="*/ 6596265 h 6858000"/>
              <a:gd name="connsiteX8" fmla="*/ 164248 w 1508539"/>
              <a:gd name="connsiteY8" fmla="*/ 6574442 h 6858000"/>
              <a:gd name="connsiteX9" fmla="*/ 164588 w 1508539"/>
              <a:gd name="connsiteY9" fmla="*/ 6568530 h 6858000"/>
              <a:gd name="connsiteX10" fmla="*/ 166997 w 1508539"/>
              <a:gd name="connsiteY10" fmla="*/ 6560674 h 6858000"/>
              <a:gd name="connsiteX11" fmla="*/ 167342 w 1508539"/>
              <a:gd name="connsiteY11" fmla="*/ 6560598 h 6858000"/>
              <a:gd name="connsiteX12" fmla="*/ 201349 w 1508539"/>
              <a:gd name="connsiteY12" fmla="*/ 6530567 h 6858000"/>
              <a:gd name="connsiteX13" fmla="*/ 215389 w 1508539"/>
              <a:gd name="connsiteY13" fmla="*/ 6478062 h 6858000"/>
              <a:gd name="connsiteX14" fmla="*/ 226078 w 1508539"/>
              <a:gd name="connsiteY14" fmla="*/ 6460325 h 6858000"/>
              <a:gd name="connsiteX15" fmla="*/ 233311 w 1508539"/>
              <a:gd name="connsiteY15" fmla="*/ 6451488 h 6858000"/>
              <a:gd name="connsiteX16" fmla="*/ 234746 w 1508539"/>
              <a:gd name="connsiteY16" fmla="*/ 6451348 h 6858000"/>
              <a:gd name="connsiteX17" fmla="*/ 239104 w 1508539"/>
              <a:gd name="connsiteY17" fmla="*/ 6414240 h 6858000"/>
              <a:gd name="connsiteX18" fmla="*/ 241880 w 1508539"/>
              <a:gd name="connsiteY18" fmla="*/ 6384857 h 6858000"/>
              <a:gd name="connsiteX19" fmla="*/ 240591 w 1508539"/>
              <a:gd name="connsiteY19" fmla="*/ 6367510 h 6858000"/>
              <a:gd name="connsiteX20" fmla="*/ 244471 w 1508539"/>
              <a:gd name="connsiteY20" fmla="*/ 6349778 h 6858000"/>
              <a:gd name="connsiteX21" fmla="*/ 246136 w 1508539"/>
              <a:gd name="connsiteY21" fmla="*/ 6348250 h 6858000"/>
              <a:gd name="connsiteX22" fmla="*/ 262170 w 1508539"/>
              <a:gd name="connsiteY22" fmla="*/ 6281972 h 6858000"/>
              <a:gd name="connsiteX23" fmla="*/ 272933 w 1508539"/>
              <a:gd name="connsiteY23" fmla="*/ 6211940 h 6858000"/>
              <a:gd name="connsiteX24" fmla="*/ 314428 w 1508539"/>
              <a:gd name="connsiteY24" fmla="*/ 6113913 h 6858000"/>
              <a:gd name="connsiteX25" fmla="*/ 318721 w 1508539"/>
              <a:gd name="connsiteY25" fmla="*/ 6028119 h 6858000"/>
              <a:gd name="connsiteX26" fmla="*/ 363126 w 1508539"/>
              <a:gd name="connsiteY26" fmla="*/ 5934687 h 6858000"/>
              <a:gd name="connsiteX27" fmla="*/ 411349 w 1508539"/>
              <a:gd name="connsiteY27" fmla="*/ 5693685 h 6858000"/>
              <a:gd name="connsiteX28" fmla="*/ 431404 w 1508539"/>
              <a:gd name="connsiteY28" fmla="*/ 5665173 h 6858000"/>
              <a:gd name="connsiteX29" fmla="*/ 465121 w 1508539"/>
              <a:gd name="connsiteY29" fmla="*/ 5563435 h 6858000"/>
              <a:gd name="connsiteX30" fmla="*/ 494626 w 1508539"/>
              <a:gd name="connsiteY30" fmla="*/ 5476393 h 6858000"/>
              <a:gd name="connsiteX31" fmla="*/ 525819 w 1508539"/>
              <a:gd name="connsiteY31" fmla="*/ 5396260 h 6858000"/>
              <a:gd name="connsiteX32" fmla="*/ 541800 w 1508539"/>
              <a:gd name="connsiteY32" fmla="*/ 5330009 h 6858000"/>
              <a:gd name="connsiteX33" fmla="*/ 575293 w 1508539"/>
              <a:gd name="connsiteY33" fmla="*/ 5273739 h 6858000"/>
              <a:gd name="connsiteX34" fmla="*/ 584892 w 1508539"/>
              <a:gd name="connsiteY34" fmla="*/ 5241779 h 6858000"/>
              <a:gd name="connsiteX35" fmla="*/ 596118 w 1508539"/>
              <a:gd name="connsiteY35" fmla="*/ 5225268 h 6858000"/>
              <a:gd name="connsiteX36" fmla="*/ 597138 w 1508539"/>
              <a:gd name="connsiteY36" fmla="*/ 5217684 h 6858000"/>
              <a:gd name="connsiteX37" fmla="*/ 604479 w 1508539"/>
              <a:gd name="connsiteY37" fmla="*/ 5193377 h 6858000"/>
              <a:gd name="connsiteX38" fmla="*/ 607782 w 1508539"/>
              <a:gd name="connsiteY38" fmla="*/ 5179288 h 6858000"/>
              <a:gd name="connsiteX39" fmla="*/ 608766 w 1508539"/>
              <a:gd name="connsiteY39" fmla="*/ 5173621 h 6858000"/>
              <a:gd name="connsiteX40" fmla="*/ 604400 w 1508539"/>
              <a:gd name="connsiteY40" fmla="*/ 5159961 h 6858000"/>
              <a:gd name="connsiteX41" fmla="*/ 611077 w 1508539"/>
              <a:gd name="connsiteY41" fmla="*/ 5144295 h 6858000"/>
              <a:gd name="connsiteX42" fmla="*/ 608010 w 1508539"/>
              <a:gd name="connsiteY42" fmla="*/ 5125185 h 6858000"/>
              <a:gd name="connsiteX43" fmla="*/ 614840 w 1508539"/>
              <a:gd name="connsiteY43" fmla="*/ 5121884 h 6858000"/>
              <a:gd name="connsiteX44" fmla="*/ 621876 w 1508539"/>
              <a:gd name="connsiteY44" fmla="*/ 5067850 h 6858000"/>
              <a:gd name="connsiteX45" fmla="*/ 624607 w 1508539"/>
              <a:gd name="connsiteY45" fmla="*/ 5060861 h 6858000"/>
              <a:gd name="connsiteX46" fmla="*/ 621311 w 1508539"/>
              <a:gd name="connsiteY46" fmla="*/ 5034192 h 6858000"/>
              <a:gd name="connsiteX47" fmla="*/ 622865 w 1508539"/>
              <a:gd name="connsiteY47" fmla="*/ 4993030 h 6858000"/>
              <a:gd name="connsiteX48" fmla="*/ 629774 w 1508539"/>
              <a:gd name="connsiteY48" fmla="*/ 4946844 h 6858000"/>
              <a:gd name="connsiteX49" fmla="*/ 625630 w 1508539"/>
              <a:gd name="connsiteY49" fmla="*/ 4932692 h 6858000"/>
              <a:gd name="connsiteX50" fmla="*/ 641033 w 1508539"/>
              <a:gd name="connsiteY50" fmla="*/ 4858827 h 6858000"/>
              <a:gd name="connsiteX51" fmla="*/ 646936 w 1508539"/>
              <a:gd name="connsiteY51" fmla="*/ 4821170 h 6858000"/>
              <a:gd name="connsiteX52" fmla="*/ 651669 w 1508539"/>
              <a:gd name="connsiteY52" fmla="*/ 4780965 h 6858000"/>
              <a:gd name="connsiteX53" fmla="*/ 652962 w 1508539"/>
              <a:gd name="connsiteY53" fmla="*/ 4750867 h 6858000"/>
              <a:gd name="connsiteX54" fmla="*/ 650769 w 1508539"/>
              <a:gd name="connsiteY54" fmla="*/ 4690749 h 6858000"/>
              <a:gd name="connsiteX55" fmla="*/ 646249 w 1508539"/>
              <a:gd name="connsiteY55" fmla="*/ 4584173 h 6858000"/>
              <a:gd name="connsiteX56" fmla="*/ 641332 w 1508539"/>
              <a:gd name="connsiteY56" fmla="*/ 4444346 h 6858000"/>
              <a:gd name="connsiteX57" fmla="*/ 637897 w 1508539"/>
              <a:gd name="connsiteY57" fmla="*/ 4375228 h 6858000"/>
              <a:gd name="connsiteX58" fmla="*/ 618550 w 1508539"/>
              <a:gd name="connsiteY58" fmla="*/ 4214165 h 6858000"/>
              <a:gd name="connsiteX59" fmla="*/ 622623 w 1508539"/>
              <a:gd name="connsiteY59" fmla="*/ 4090296 h 6858000"/>
              <a:gd name="connsiteX60" fmla="*/ 607879 w 1508539"/>
              <a:gd name="connsiteY60" fmla="*/ 4033999 h 6858000"/>
              <a:gd name="connsiteX61" fmla="*/ 609028 w 1508539"/>
              <a:gd name="connsiteY61" fmla="*/ 4031933 h 6858000"/>
              <a:gd name="connsiteX62" fmla="*/ 607604 w 1508539"/>
              <a:gd name="connsiteY62" fmla="*/ 4013953 h 6858000"/>
              <a:gd name="connsiteX63" fmla="*/ 593899 w 1508539"/>
              <a:gd name="connsiteY63" fmla="*/ 3974753 h 6858000"/>
              <a:gd name="connsiteX64" fmla="*/ 595497 w 1508539"/>
              <a:gd name="connsiteY64" fmla="*/ 3969950 h 6858000"/>
              <a:gd name="connsiteX65" fmla="*/ 588919 w 1508539"/>
              <a:gd name="connsiteY65" fmla="*/ 3933779 h 6858000"/>
              <a:gd name="connsiteX66" fmla="*/ 590250 w 1508539"/>
              <a:gd name="connsiteY66" fmla="*/ 3933093 h 6858000"/>
              <a:gd name="connsiteX67" fmla="*/ 594604 w 1508539"/>
              <a:gd name="connsiteY67" fmla="*/ 3922082 h 6858000"/>
              <a:gd name="connsiteX68" fmla="*/ 599682 w 1508539"/>
              <a:gd name="connsiteY68" fmla="*/ 3901461 h 6858000"/>
              <a:gd name="connsiteX69" fmla="*/ 622276 w 1508539"/>
              <a:gd name="connsiteY69" fmla="*/ 3813873 h 6858000"/>
              <a:gd name="connsiteX70" fmla="*/ 621701 w 1508539"/>
              <a:gd name="connsiteY70" fmla="*/ 3806161 h 6858000"/>
              <a:gd name="connsiteX71" fmla="*/ 622008 w 1508539"/>
              <a:gd name="connsiteY71" fmla="*/ 3805957 h 6858000"/>
              <a:gd name="connsiteX72" fmla="*/ 622035 w 1508539"/>
              <a:gd name="connsiteY72" fmla="*/ 3797724 h 6858000"/>
              <a:gd name="connsiteX73" fmla="*/ 620650 w 1508539"/>
              <a:gd name="connsiteY73" fmla="*/ 3792098 h 6858000"/>
              <a:gd name="connsiteX74" fmla="*/ 619534 w 1508539"/>
              <a:gd name="connsiteY74" fmla="*/ 3777135 h 6858000"/>
              <a:gd name="connsiteX75" fmla="*/ 621267 w 1508539"/>
              <a:gd name="connsiteY75" fmla="*/ 3771656 h 6858000"/>
              <a:gd name="connsiteX76" fmla="*/ 625010 w 1508539"/>
              <a:gd name="connsiteY76" fmla="*/ 3769007 h 6858000"/>
              <a:gd name="connsiteX77" fmla="*/ 624476 w 1508539"/>
              <a:gd name="connsiteY77" fmla="*/ 3767709 h 6858000"/>
              <a:gd name="connsiteX78" fmla="*/ 633172 w 1508539"/>
              <a:gd name="connsiteY78" fmla="*/ 3738082 h 6858000"/>
              <a:gd name="connsiteX79" fmla="*/ 640518 w 1508539"/>
              <a:gd name="connsiteY79" fmla="*/ 3673397 h 6858000"/>
              <a:gd name="connsiteX80" fmla="*/ 639814 w 1508539"/>
              <a:gd name="connsiteY80" fmla="*/ 3637109 h 6858000"/>
              <a:gd name="connsiteX81" fmla="*/ 643257 w 1508539"/>
              <a:gd name="connsiteY81" fmla="*/ 3536883 h 6858000"/>
              <a:gd name="connsiteX82" fmla="*/ 650795 w 1508539"/>
              <a:gd name="connsiteY82" fmla="*/ 3435652 h 6858000"/>
              <a:gd name="connsiteX83" fmla="*/ 652466 w 1508539"/>
              <a:gd name="connsiteY83" fmla="*/ 3307769 h 6858000"/>
              <a:gd name="connsiteX84" fmla="*/ 670029 w 1508539"/>
              <a:gd name="connsiteY84" fmla="*/ 3250522 h 6858000"/>
              <a:gd name="connsiteX85" fmla="*/ 670454 w 1508539"/>
              <a:gd name="connsiteY85" fmla="*/ 3229163 h 6858000"/>
              <a:gd name="connsiteX86" fmla="*/ 672277 w 1508539"/>
              <a:gd name="connsiteY86" fmla="*/ 3217217 h 6858000"/>
              <a:gd name="connsiteX87" fmla="*/ 659112 w 1508539"/>
              <a:gd name="connsiteY87" fmla="*/ 3183755 h 6858000"/>
              <a:gd name="connsiteX88" fmla="*/ 659613 w 1508539"/>
              <a:gd name="connsiteY88" fmla="*/ 3178642 h 6858000"/>
              <a:gd name="connsiteX89" fmla="*/ 647213 w 1508539"/>
              <a:gd name="connsiteY89" fmla="*/ 3158586 h 6858000"/>
              <a:gd name="connsiteX90" fmla="*/ 632398 w 1508539"/>
              <a:gd name="connsiteY90" fmla="*/ 3129034 h 6858000"/>
              <a:gd name="connsiteX91" fmla="*/ 633063 w 1508539"/>
              <a:gd name="connsiteY91" fmla="*/ 3126682 h 6858000"/>
              <a:gd name="connsiteX92" fmla="*/ 623931 w 1508539"/>
              <a:gd name="connsiteY92" fmla="*/ 3114519 h 6858000"/>
              <a:gd name="connsiteX93" fmla="*/ 610540 w 1508539"/>
              <a:gd name="connsiteY93" fmla="*/ 3106272 h 6858000"/>
              <a:gd name="connsiteX94" fmla="*/ 583270 w 1508539"/>
              <a:gd name="connsiteY94" fmla="*/ 2958185 h 6858000"/>
              <a:gd name="connsiteX95" fmla="*/ 525884 w 1508539"/>
              <a:gd name="connsiteY95" fmla="*/ 2762989 h 6858000"/>
              <a:gd name="connsiteX96" fmla="*/ 474802 w 1508539"/>
              <a:gd name="connsiteY96" fmla="*/ 2554718 h 6858000"/>
              <a:gd name="connsiteX97" fmla="*/ 454896 w 1508539"/>
              <a:gd name="connsiteY97" fmla="*/ 2485734 h 6858000"/>
              <a:gd name="connsiteX98" fmla="*/ 445619 w 1508539"/>
              <a:gd name="connsiteY98" fmla="*/ 2447068 h 6858000"/>
              <a:gd name="connsiteX99" fmla="*/ 432580 w 1508539"/>
              <a:gd name="connsiteY99" fmla="*/ 2425819 h 6858000"/>
              <a:gd name="connsiteX100" fmla="*/ 438579 w 1508539"/>
              <a:gd name="connsiteY100" fmla="*/ 2402874 h 6858000"/>
              <a:gd name="connsiteX101" fmla="*/ 441191 w 1508539"/>
              <a:gd name="connsiteY101" fmla="*/ 2381443 h 6858000"/>
              <a:gd name="connsiteX102" fmla="*/ 417520 w 1508539"/>
              <a:gd name="connsiteY102" fmla="*/ 2261920 h 6858000"/>
              <a:gd name="connsiteX103" fmla="*/ 407407 w 1508539"/>
              <a:gd name="connsiteY103" fmla="*/ 2195378 h 6858000"/>
              <a:gd name="connsiteX104" fmla="*/ 391624 w 1508539"/>
              <a:gd name="connsiteY104" fmla="*/ 2155135 h 6858000"/>
              <a:gd name="connsiteX105" fmla="*/ 389082 w 1508539"/>
              <a:gd name="connsiteY105" fmla="*/ 2118008 h 6858000"/>
              <a:gd name="connsiteX106" fmla="*/ 390075 w 1508539"/>
              <a:gd name="connsiteY106" fmla="*/ 2050531 h 6858000"/>
              <a:gd name="connsiteX107" fmla="*/ 381881 w 1508539"/>
              <a:gd name="connsiteY107" fmla="*/ 1963269 h 6858000"/>
              <a:gd name="connsiteX108" fmla="*/ 363059 w 1508539"/>
              <a:gd name="connsiteY108" fmla="*/ 1906352 h 6858000"/>
              <a:gd name="connsiteX109" fmla="*/ 339616 w 1508539"/>
              <a:gd name="connsiteY109" fmla="*/ 1861531 h 6858000"/>
              <a:gd name="connsiteX110" fmla="*/ 293415 w 1508539"/>
              <a:gd name="connsiteY110" fmla="*/ 1732919 h 6858000"/>
              <a:gd name="connsiteX111" fmla="*/ 265726 w 1508539"/>
              <a:gd name="connsiteY111" fmla="*/ 1663540 h 6858000"/>
              <a:gd name="connsiteX112" fmla="*/ 264852 w 1508539"/>
              <a:gd name="connsiteY112" fmla="*/ 1615777 h 6858000"/>
              <a:gd name="connsiteX113" fmla="*/ 245647 w 1508539"/>
              <a:gd name="connsiteY113" fmla="*/ 1563678 h 6858000"/>
              <a:gd name="connsiteX114" fmla="*/ 258727 w 1508539"/>
              <a:gd name="connsiteY114" fmla="*/ 1519474 h 6858000"/>
              <a:gd name="connsiteX115" fmla="*/ 251469 w 1508539"/>
              <a:gd name="connsiteY115" fmla="*/ 1477995 h 6858000"/>
              <a:gd name="connsiteX116" fmla="*/ 237554 w 1508539"/>
              <a:gd name="connsiteY116" fmla="*/ 1373769 h 6858000"/>
              <a:gd name="connsiteX117" fmla="*/ 245861 w 1508539"/>
              <a:gd name="connsiteY117" fmla="*/ 1307086 h 6858000"/>
              <a:gd name="connsiteX118" fmla="*/ 247049 w 1508539"/>
              <a:gd name="connsiteY118" fmla="*/ 1189033 h 6858000"/>
              <a:gd name="connsiteX119" fmla="*/ 251734 w 1508539"/>
              <a:gd name="connsiteY119" fmla="*/ 1168288 h 6858000"/>
              <a:gd name="connsiteX120" fmla="*/ 244016 w 1508539"/>
              <a:gd name="connsiteY120" fmla="*/ 1142577 h 6858000"/>
              <a:gd name="connsiteX121" fmla="*/ 233322 w 1508539"/>
              <a:gd name="connsiteY121" fmla="*/ 1088484 h 6858000"/>
              <a:gd name="connsiteX122" fmla="*/ 222058 w 1508539"/>
              <a:gd name="connsiteY122" fmla="*/ 1016103 h 6858000"/>
              <a:gd name="connsiteX123" fmla="*/ 223514 w 1508539"/>
              <a:gd name="connsiteY123" fmla="*/ 932283 h 6858000"/>
              <a:gd name="connsiteX124" fmla="*/ 225750 w 1508539"/>
              <a:gd name="connsiteY124" fmla="*/ 915925 h 6858000"/>
              <a:gd name="connsiteX125" fmla="*/ 218379 w 1508539"/>
              <a:gd name="connsiteY125" fmla="*/ 896999 h 6858000"/>
              <a:gd name="connsiteX126" fmla="*/ 187787 w 1508539"/>
              <a:gd name="connsiteY126" fmla="*/ 821517 h 6858000"/>
              <a:gd name="connsiteX127" fmla="*/ 166737 w 1508539"/>
              <a:gd name="connsiteY127" fmla="*/ 751353 h 6858000"/>
              <a:gd name="connsiteX128" fmla="*/ 166295 w 1508539"/>
              <a:gd name="connsiteY128" fmla="*/ 721230 h 6858000"/>
              <a:gd name="connsiteX129" fmla="*/ 151966 w 1508539"/>
              <a:gd name="connsiteY129" fmla="*/ 681659 h 6858000"/>
              <a:gd name="connsiteX130" fmla="*/ 137385 w 1508539"/>
              <a:gd name="connsiteY130" fmla="*/ 635218 h 6858000"/>
              <a:gd name="connsiteX131" fmla="*/ 142396 w 1508539"/>
              <a:gd name="connsiteY131" fmla="*/ 613763 h 6858000"/>
              <a:gd name="connsiteX132" fmla="*/ 128338 w 1508539"/>
              <a:gd name="connsiteY132" fmla="*/ 598582 h 6858000"/>
              <a:gd name="connsiteX133" fmla="*/ 128019 w 1508539"/>
              <a:gd name="connsiteY133" fmla="*/ 576846 h 6858000"/>
              <a:gd name="connsiteX134" fmla="*/ 107645 w 1508539"/>
              <a:gd name="connsiteY134" fmla="*/ 530055 h 6858000"/>
              <a:gd name="connsiteX135" fmla="*/ 106893 w 1508539"/>
              <a:gd name="connsiteY135" fmla="*/ 465389 h 6858000"/>
              <a:gd name="connsiteX136" fmla="*/ 89816 w 1508539"/>
              <a:gd name="connsiteY136" fmla="*/ 424699 h 6858000"/>
              <a:gd name="connsiteX137" fmla="*/ 90191 w 1508539"/>
              <a:gd name="connsiteY137" fmla="*/ 404917 h 6858000"/>
              <a:gd name="connsiteX138" fmla="*/ 70148 w 1508539"/>
              <a:gd name="connsiteY138" fmla="*/ 367211 h 6858000"/>
              <a:gd name="connsiteX139" fmla="*/ 36452 w 1508539"/>
              <a:gd name="connsiteY139" fmla="*/ 268519 h 6858000"/>
              <a:gd name="connsiteX140" fmla="*/ 23935 w 1508539"/>
              <a:gd name="connsiteY140" fmla="*/ 160886 h 6858000"/>
              <a:gd name="connsiteX141" fmla="*/ 19312 w 1508539"/>
              <a:gd name="connsiteY141" fmla="*/ 47336 h 6858000"/>
              <a:gd name="connsiteX142" fmla="*/ 0 w 1508539"/>
              <a:gd name="connsiteY142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3411 w 1508539"/>
              <a:gd name="connsiteY6" fmla="*/ 6638036 h 6858000"/>
              <a:gd name="connsiteX7" fmla="*/ 153633 w 1508539"/>
              <a:gd name="connsiteY7" fmla="*/ 6596265 h 6858000"/>
              <a:gd name="connsiteX8" fmla="*/ 164248 w 1508539"/>
              <a:gd name="connsiteY8" fmla="*/ 6574442 h 6858000"/>
              <a:gd name="connsiteX9" fmla="*/ 164588 w 1508539"/>
              <a:gd name="connsiteY9" fmla="*/ 6568530 h 6858000"/>
              <a:gd name="connsiteX10" fmla="*/ 166997 w 1508539"/>
              <a:gd name="connsiteY10" fmla="*/ 6560674 h 6858000"/>
              <a:gd name="connsiteX11" fmla="*/ 167342 w 1508539"/>
              <a:gd name="connsiteY11" fmla="*/ 6560598 h 6858000"/>
              <a:gd name="connsiteX12" fmla="*/ 201349 w 1508539"/>
              <a:gd name="connsiteY12" fmla="*/ 6530567 h 6858000"/>
              <a:gd name="connsiteX13" fmla="*/ 215389 w 1508539"/>
              <a:gd name="connsiteY13" fmla="*/ 6478062 h 6858000"/>
              <a:gd name="connsiteX14" fmla="*/ 226078 w 1508539"/>
              <a:gd name="connsiteY14" fmla="*/ 6460325 h 6858000"/>
              <a:gd name="connsiteX15" fmla="*/ 233311 w 1508539"/>
              <a:gd name="connsiteY15" fmla="*/ 6451488 h 6858000"/>
              <a:gd name="connsiteX16" fmla="*/ 234746 w 1508539"/>
              <a:gd name="connsiteY16" fmla="*/ 6451348 h 6858000"/>
              <a:gd name="connsiteX17" fmla="*/ 239104 w 1508539"/>
              <a:gd name="connsiteY17" fmla="*/ 6414240 h 6858000"/>
              <a:gd name="connsiteX18" fmla="*/ 241880 w 1508539"/>
              <a:gd name="connsiteY18" fmla="*/ 6384857 h 6858000"/>
              <a:gd name="connsiteX19" fmla="*/ 240591 w 1508539"/>
              <a:gd name="connsiteY19" fmla="*/ 6367510 h 6858000"/>
              <a:gd name="connsiteX20" fmla="*/ 244471 w 1508539"/>
              <a:gd name="connsiteY20" fmla="*/ 6349778 h 6858000"/>
              <a:gd name="connsiteX21" fmla="*/ 246136 w 1508539"/>
              <a:gd name="connsiteY21" fmla="*/ 6348250 h 6858000"/>
              <a:gd name="connsiteX22" fmla="*/ 262170 w 1508539"/>
              <a:gd name="connsiteY22" fmla="*/ 6281972 h 6858000"/>
              <a:gd name="connsiteX23" fmla="*/ 272933 w 1508539"/>
              <a:gd name="connsiteY23" fmla="*/ 6211940 h 6858000"/>
              <a:gd name="connsiteX24" fmla="*/ 314428 w 1508539"/>
              <a:gd name="connsiteY24" fmla="*/ 6113913 h 6858000"/>
              <a:gd name="connsiteX25" fmla="*/ 318721 w 1508539"/>
              <a:gd name="connsiteY25" fmla="*/ 6028119 h 6858000"/>
              <a:gd name="connsiteX26" fmla="*/ 363126 w 1508539"/>
              <a:gd name="connsiteY26" fmla="*/ 5934687 h 6858000"/>
              <a:gd name="connsiteX27" fmla="*/ 408411 w 1508539"/>
              <a:gd name="connsiteY27" fmla="*/ 5704905 h 6858000"/>
              <a:gd name="connsiteX28" fmla="*/ 431404 w 1508539"/>
              <a:gd name="connsiteY28" fmla="*/ 5665173 h 6858000"/>
              <a:gd name="connsiteX29" fmla="*/ 465121 w 1508539"/>
              <a:gd name="connsiteY29" fmla="*/ 5563435 h 6858000"/>
              <a:gd name="connsiteX30" fmla="*/ 494626 w 1508539"/>
              <a:gd name="connsiteY30" fmla="*/ 5476393 h 6858000"/>
              <a:gd name="connsiteX31" fmla="*/ 525819 w 1508539"/>
              <a:gd name="connsiteY31" fmla="*/ 5396260 h 6858000"/>
              <a:gd name="connsiteX32" fmla="*/ 541800 w 1508539"/>
              <a:gd name="connsiteY32" fmla="*/ 5330009 h 6858000"/>
              <a:gd name="connsiteX33" fmla="*/ 575293 w 1508539"/>
              <a:gd name="connsiteY33" fmla="*/ 5273739 h 6858000"/>
              <a:gd name="connsiteX34" fmla="*/ 584892 w 1508539"/>
              <a:gd name="connsiteY34" fmla="*/ 5241779 h 6858000"/>
              <a:gd name="connsiteX35" fmla="*/ 596118 w 1508539"/>
              <a:gd name="connsiteY35" fmla="*/ 5225268 h 6858000"/>
              <a:gd name="connsiteX36" fmla="*/ 597138 w 1508539"/>
              <a:gd name="connsiteY36" fmla="*/ 5217684 h 6858000"/>
              <a:gd name="connsiteX37" fmla="*/ 604479 w 1508539"/>
              <a:gd name="connsiteY37" fmla="*/ 5193377 h 6858000"/>
              <a:gd name="connsiteX38" fmla="*/ 607782 w 1508539"/>
              <a:gd name="connsiteY38" fmla="*/ 5179288 h 6858000"/>
              <a:gd name="connsiteX39" fmla="*/ 608766 w 1508539"/>
              <a:gd name="connsiteY39" fmla="*/ 5173621 h 6858000"/>
              <a:gd name="connsiteX40" fmla="*/ 604400 w 1508539"/>
              <a:gd name="connsiteY40" fmla="*/ 5159961 h 6858000"/>
              <a:gd name="connsiteX41" fmla="*/ 611077 w 1508539"/>
              <a:gd name="connsiteY41" fmla="*/ 5144295 h 6858000"/>
              <a:gd name="connsiteX42" fmla="*/ 608010 w 1508539"/>
              <a:gd name="connsiteY42" fmla="*/ 5125185 h 6858000"/>
              <a:gd name="connsiteX43" fmla="*/ 614840 w 1508539"/>
              <a:gd name="connsiteY43" fmla="*/ 5121884 h 6858000"/>
              <a:gd name="connsiteX44" fmla="*/ 621876 w 1508539"/>
              <a:gd name="connsiteY44" fmla="*/ 5067850 h 6858000"/>
              <a:gd name="connsiteX45" fmla="*/ 624607 w 1508539"/>
              <a:gd name="connsiteY45" fmla="*/ 5060861 h 6858000"/>
              <a:gd name="connsiteX46" fmla="*/ 621311 w 1508539"/>
              <a:gd name="connsiteY46" fmla="*/ 5034192 h 6858000"/>
              <a:gd name="connsiteX47" fmla="*/ 622865 w 1508539"/>
              <a:gd name="connsiteY47" fmla="*/ 4993030 h 6858000"/>
              <a:gd name="connsiteX48" fmla="*/ 629774 w 1508539"/>
              <a:gd name="connsiteY48" fmla="*/ 4946844 h 6858000"/>
              <a:gd name="connsiteX49" fmla="*/ 625630 w 1508539"/>
              <a:gd name="connsiteY49" fmla="*/ 4932692 h 6858000"/>
              <a:gd name="connsiteX50" fmla="*/ 641033 w 1508539"/>
              <a:gd name="connsiteY50" fmla="*/ 4858827 h 6858000"/>
              <a:gd name="connsiteX51" fmla="*/ 646936 w 1508539"/>
              <a:gd name="connsiteY51" fmla="*/ 4821170 h 6858000"/>
              <a:gd name="connsiteX52" fmla="*/ 651669 w 1508539"/>
              <a:gd name="connsiteY52" fmla="*/ 4780965 h 6858000"/>
              <a:gd name="connsiteX53" fmla="*/ 652962 w 1508539"/>
              <a:gd name="connsiteY53" fmla="*/ 4750867 h 6858000"/>
              <a:gd name="connsiteX54" fmla="*/ 650769 w 1508539"/>
              <a:gd name="connsiteY54" fmla="*/ 4690749 h 6858000"/>
              <a:gd name="connsiteX55" fmla="*/ 646249 w 1508539"/>
              <a:gd name="connsiteY55" fmla="*/ 4584173 h 6858000"/>
              <a:gd name="connsiteX56" fmla="*/ 641332 w 1508539"/>
              <a:gd name="connsiteY56" fmla="*/ 4444346 h 6858000"/>
              <a:gd name="connsiteX57" fmla="*/ 637897 w 1508539"/>
              <a:gd name="connsiteY57" fmla="*/ 4375228 h 6858000"/>
              <a:gd name="connsiteX58" fmla="*/ 618550 w 1508539"/>
              <a:gd name="connsiteY58" fmla="*/ 4214165 h 6858000"/>
              <a:gd name="connsiteX59" fmla="*/ 622623 w 1508539"/>
              <a:gd name="connsiteY59" fmla="*/ 4090296 h 6858000"/>
              <a:gd name="connsiteX60" fmla="*/ 607879 w 1508539"/>
              <a:gd name="connsiteY60" fmla="*/ 4033999 h 6858000"/>
              <a:gd name="connsiteX61" fmla="*/ 609028 w 1508539"/>
              <a:gd name="connsiteY61" fmla="*/ 4031933 h 6858000"/>
              <a:gd name="connsiteX62" fmla="*/ 607604 w 1508539"/>
              <a:gd name="connsiteY62" fmla="*/ 4013953 h 6858000"/>
              <a:gd name="connsiteX63" fmla="*/ 593899 w 1508539"/>
              <a:gd name="connsiteY63" fmla="*/ 3974753 h 6858000"/>
              <a:gd name="connsiteX64" fmla="*/ 595497 w 1508539"/>
              <a:gd name="connsiteY64" fmla="*/ 3969950 h 6858000"/>
              <a:gd name="connsiteX65" fmla="*/ 588919 w 1508539"/>
              <a:gd name="connsiteY65" fmla="*/ 3933779 h 6858000"/>
              <a:gd name="connsiteX66" fmla="*/ 590250 w 1508539"/>
              <a:gd name="connsiteY66" fmla="*/ 3933093 h 6858000"/>
              <a:gd name="connsiteX67" fmla="*/ 594604 w 1508539"/>
              <a:gd name="connsiteY67" fmla="*/ 3922082 h 6858000"/>
              <a:gd name="connsiteX68" fmla="*/ 599682 w 1508539"/>
              <a:gd name="connsiteY68" fmla="*/ 3901461 h 6858000"/>
              <a:gd name="connsiteX69" fmla="*/ 622276 w 1508539"/>
              <a:gd name="connsiteY69" fmla="*/ 3813873 h 6858000"/>
              <a:gd name="connsiteX70" fmla="*/ 621701 w 1508539"/>
              <a:gd name="connsiteY70" fmla="*/ 3806161 h 6858000"/>
              <a:gd name="connsiteX71" fmla="*/ 622008 w 1508539"/>
              <a:gd name="connsiteY71" fmla="*/ 3805957 h 6858000"/>
              <a:gd name="connsiteX72" fmla="*/ 622035 w 1508539"/>
              <a:gd name="connsiteY72" fmla="*/ 3797724 h 6858000"/>
              <a:gd name="connsiteX73" fmla="*/ 620650 w 1508539"/>
              <a:gd name="connsiteY73" fmla="*/ 3792098 h 6858000"/>
              <a:gd name="connsiteX74" fmla="*/ 619534 w 1508539"/>
              <a:gd name="connsiteY74" fmla="*/ 3777135 h 6858000"/>
              <a:gd name="connsiteX75" fmla="*/ 621267 w 1508539"/>
              <a:gd name="connsiteY75" fmla="*/ 3771656 h 6858000"/>
              <a:gd name="connsiteX76" fmla="*/ 625010 w 1508539"/>
              <a:gd name="connsiteY76" fmla="*/ 3769007 h 6858000"/>
              <a:gd name="connsiteX77" fmla="*/ 624476 w 1508539"/>
              <a:gd name="connsiteY77" fmla="*/ 3767709 h 6858000"/>
              <a:gd name="connsiteX78" fmla="*/ 633172 w 1508539"/>
              <a:gd name="connsiteY78" fmla="*/ 3738082 h 6858000"/>
              <a:gd name="connsiteX79" fmla="*/ 640518 w 1508539"/>
              <a:gd name="connsiteY79" fmla="*/ 3673397 h 6858000"/>
              <a:gd name="connsiteX80" fmla="*/ 639814 w 1508539"/>
              <a:gd name="connsiteY80" fmla="*/ 3637109 h 6858000"/>
              <a:gd name="connsiteX81" fmla="*/ 643257 w 1508539"/>
              <a:gd name="connsiteY81" fmla="*/ 3536883 h 6858000"/>
              <a:gd name="connsiteX82" fmla="*/ 650795 w 1508539"/>
              <a:gd name="connsiteY82" fmla="*/ 3435652 h 6858000"/>
              <a:gd name="connsiteX83" fmla="*/ 652466 w 1508539"/>
              <a:gd name="connsiteY83" fmla="*/ 3307769 h 6858000"/>
              <a:gd name="connsiteX84" fmla="*/ 670029 w 1508539"/>
              <a:gd name="connsiteY84" fmla="*/ 3250522 h 6858000"/>
              <a:gd name="connsiteX85" fmla="*/ 670454 w 1508539"/>
              <a:gd name="connsiteY85" fmla="*/ 3229163 h 6858000"/>
              <a:gd name="connsiteX86" fmla="*/ 672277 w 1508539"/>
              <a:gd name="connsiteY86" fmla="*/ 3217217 h 6858000"/>
              <a:gd name="connsiteX87" fmla="*/ 659112 w 1508539"/>
              <a:gd name="connsiteY87" fmla="*/ 3183755 h 6858000"/>
              <a:gd name="connsiteX88" fmla="*/ 659613 w 1508539"/>
              <a:gd name="connsiteY88" fmla="*/ 3178642 h 6858000"/>
              <a:gd name="connsiteX89" fmla="*/ 647213 w 1508539"/>
              <a:gd name="connsiteY89" fmla="*/ 3158586 h 6858000"/>
              <a:gd name="connsiteX90" fmla="*/ 632398 w 1508539"/>
              <a:gd name="connsiteY90" fmla="*/ 3129034 h 6858000"/>
              <a:gd name="connsiteX91" fmla="*/ 633063 w 1508539"/>
              <a:gd name="connsiteY91" fmla="*/ 3126682 h 6858000"/>
              <a:gd name="connsiteX92" fmla="*/ 623931 w 1508539"/>
              <a:gd name="connsiteY92" fmla="*/ 3114519 h 6858000"/>
              <a:gd name="connsiteX93" fmla="*/ 610540 w 1508539"/>
              <a:gd name="connsiteY93" fmla="*/ 3106272 h 6858000"/>
              <a:gd name="connsiteX94" fmla="*/ 583270 w 1508539"/>
              <a:gd name="connsiteY94" fmla="*/ 2958185 h 6858000"/>
              <a:gd name="connsiteX95" fmla="*/ 525884 w 1508539"/>
              <a:gd name="connsiteY95" fmla="*/ 2762989 h 6858000"/>
              <a:gd name="connsiteX96" fmla="*/ 474802 w 1508539"/>
              <a:gd name="connsiteY96" fmla="*/ 2554718 h 6858000"/>
              <a:gd name="connsiteX97" fmla="*/ 454896 w 1508539"/>
              <a:gd name="connsiteY97" fmla="*/ 2485734 h 6858000"/>
              <a:gd name="connsiteX98" fmla="*/ 445619 w 1508539"/>
              <a:gd name="connsiteY98" fmla="*/ 2447068 h 6858000"/>
              <a:gd name="connsiteX99" fmla="*/ 432580 w 1508539"/>
              <a:gd name="connsiteY99" fmla="*/ 2425819 h 6858000"/>
              <a:gd name="connsiteX100" fmla="*/ 438579 w 1508539"/>
              <a:gd name="connsiteY100" fmla="*/ 2402874 h 6858000"/>
              <a:gd name="connsiteX101" fmla="*/ 441191 w 1508539"/>
              <a:gd name="connsiteY101" fmla="*/ 2381443 h 6858000"/>
              <a:gd name="connsiteX102" fmla="*/ 417520 w 1508539"/>
              <a:gd name="connsiteY102" fmla="*/ 2261920 h 6858000"/>
              <a:gd name="connsiteX103" fmla="*/ 407407 w 1508539"/>
              <a:gd name="connsiteY103" fmla="*/ 2195378 h 6858000"/>
              <a:gd name="connsiteX104" fmla="*/ 391624 w 1508539"/>
              <a:gd name="connsiteY104" fmla="*/ 2155135 h 6858000"/>
              <a:gd name="connsiteX105" fmla="*/ 389082 w 1508539"/>
              <a:gd name="connsiteY105" fmla="*/ 2118008 h 6858000"/>
              <a:gd name="connsiteX106" fmla="*/ 390075 w 1508539"/>
              <a:gd name="connsiteY106" fmla="*/ 2050531 h 6858000"/>
              <a:gd name="connsiteX107" fmla="*/ 381881 w 1508539"/>
              <a:gd name="connsiteY107" fmla="*/ 1963269 h 6858000"/>
              <a:gd name="connsiteX108" fmla="*/ 363059 w 1508539"/>
              <a:gd name="connsiteY108" fmla="*/ 1906352 h 6858000"/>
              <a:gd name="connsiteX109" fmla="*/ 339616 w 1508539"/>
              <a:gd name="connsiteY109" fmla="*/ 1861531 h 6858000"/>
              <a:gd name="connsiteX110" fmla="*/ 293415 w 1508539"/>
              <a:gd name="connsiteY110" fmla="*/ 1732919 h 6858000"/>
              <a:gd name="connsiteX111" fmla="*/ 265726 w 1508539"/>
              <a:gd name="connsiteY111" fmla="*/ 1663540 h 6858000"/>
              <a:gd name="connsiteX112" fmla="*/ 264852 w 1508539"/>
              <a:gd name="connsiteY112" fmla="*/ 1615777 h 6858000"/>
              <a:gd name="connsiteX113" fmla="*/ 245647 w 1508539"/>
              <a:gd name="connsiteY113" fmla="*/ 1563678 h 6858000"/>
              <a:gd name="connsiteX114" fmla="*/ 258727 w 1508539"/>
              <a:gd name="connsiteY114" fmla="*/ 1519474 h 6858000"/>
              <a:gd name="connsiteX115" fmla="*/ 251469 w 1508539"/>
              <a:gd name="connsiteY115" fmla="*/ 1477995 h 6858000"/>
              <a:gd name="connsiteX116" fmla="*/ 237554 w 1508539"/>
              <a:gd name="connsiteY116" fmla="*/ 1373769 h 6858000"/>
              <a:gd name="connsiteX117" fmla="*/ 245861 w 1508539"/>
              <a:gd name="connsiteY117" fmla="*/ 1307086 h 6858000"/>
              <a:gd name="connsiteX118" fmla="*/ 247049 w 1508539"/>
              <a:gd name="connsiteY118" fmla="*/ 1189033 h 6858000"/>
              <a:gd name="connsiteX119" fmla="*/ 251734 w 1508539"/>
              <a:gd name="connsiteY119" fmla="*/ 1168288 h 6858000"/>
              <a:gd name="connsiteX120" fmla="*/ 244016 w 1508539"/>
              <a:gd name="connsiteY120" fmla="*/ 1142577 h 6858000"/>
              <a:gd name="connsiteX121" fmla="*/ 233322 w 1508539"/>
              <a:gd name="connsiteY121" fmla="*/ 1088484 h 6858000"/>
              <a:gd name="connsiteX122" fmla="*/ 222058 w 1508539"/>
              <a:gd name="connsiteY122" fmla="*/ 1016103 h 6858000"/>
              <a:gd name="connsiteX123" fmla="*/ 223514 w 1508539"/>
              <a:gd name="connsiteY123" fmla="*/ 932283 h 6858000"/>
              <a:gd name="connsiteX124" fmla="*/ 225750 w 1508539"/>
              <a:gd name="connsiteY124" fmla="*/ 915925 h 6858000"/>
              <a:gd name="connsiteX125" fmla="*/ 218379 w 1508539"/>
              <a:gd name="connsiteY125" fmla="*/ 896999 h 6858000"/>
              <a:gd name="connsiteX126" fmla="*/ 187787 w 1508539"/>
              <a:gd name="connsiteY126" fmla="*/ 821517 h 6858000"/>
              <a:gd name="connsiteX127" fmla="*/ 166737 w 1508539"/>
              <a:gd name="connsiteY127" fmla="*/ 751353 h 6858000"/>
              <a:gd name="connsiteX128" fmla="*/ 166295 w 1508539"/>
              <a:gd name="connsiteY128" fmla="*/ 721230 h 6858000"/>
              <a:gd name="connsiteX129" fmla="*/ 151966 w 1508539"/>
              <a:gd name="connsiteY129" fmla="*/ 681659 h 6858000"/>
              <a:gd name="connsiteX130" fmla="*/ 137385 w 1508539"/>
              <a:gd name="connsiteY130" fmla="*/ 635218 h 6858000"/>
              <a:gd name="connsiteX131" fmla="*/ 142396 w 1508539"/>
              <a:gd name="connsiteY131" fmla="*/ 613763 h 6858000"/>
              <a:gd name="connsiteX132" fmla="*/ 128338 w 1508539"/>
              <a:gd name="connsiteY132" fmla="*/ 598582 h 6858000"/>
              <a:gd name="connsiteX133" fmla="*/ 128019 w 1508539"/>
              <a:gd name="connsiteY133" fmla="*/ 576846 h 6858000"/>
              <a:gd name="connsiteX134" fmla="*/ 107645 w 1508539"/>
              <a:gd name="connsiteY134" fmla="*/ 530055 h 6858000"/>
              <a:gd name="connsiteX135" fmla="*/ 106893 w 1508539"/>
              <a:gd name="connsiteY135" fmla="*/ 465389 h 6858000"/>
              <a:gd name="connsiteX136" fmla="*/ 89816 w 1508539"/>
              <a:gd name="connsiteY136" fmla="*/ 424699 h 6858000"/>
              <a:gd name="connsiteX137" fmla="*/ 90191 w 1508539"/>
              <a:gd name="connsiteY137" fmla="*/ 404917 h 6858000"/>
              <a:gd name="connsiteX138" fmla="*/ 70148 w 1508539"/>
              <a:gd name="connsiteY138" fmla="*/ 367211 h 6858000"/>
              <a:gd name="connsiteX139" fmla="*/ 36452 w 1508539"/>
              <a:gd name="connsiteY139" fmla="*/ 268519 h 6858000"/>
              <a:gd name="connsiteX140" fmla="*/ 23935 w 1508539"/>
              <a:gd name="connsiteY140" fmla="*/ 160886 h 6858000"/>
              <a:gd name="connsiteX141" fmla="*/ 19312 w 1508539"/>
              <a:gd name="connsiteY141" fmla="*/ 47336 h 6858000"/>
              <a:gd name="connsiteX142" fmla="*/ 0 w 1508539"/>
              <a:gd name="connsiteY142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3411 w 1508539"/>
              <a:gd name="connsiteY6" fmla="*/ 6638036 h 6858000"/>
              <a:gd name="connsiteX7" fmla="*/ 153633 w 1508539"/>
              <a:gd name="connsiteY7" fmla="*/ 6596265 h 6858000"/>
              <a:gd name="connsiteX8" fmla="*/ 164248 w 1508539"/>
              <a:gd name="connsiteY8" fmla="*/ 6574442 h 6858000"/>
              <a:gd name="connsiteX9" fmla="*/ 164588 w 1508539"/>
              <a:gd name="connsiteY9" fmla="*/ 6568530 h 6858000"/>
              <a:gd name="connsiteX10" fmla="*/ 166997 w 1508539"/>
              <a:gd name="connsiteY10" fmla="*/ 6560674 h 6858000"/>
              <a:gd name="connsiteX11" fmla="*/ 167342 w 1508539"/>
              <a:gd name="connsiteY11" fmla="*/ 6560598 h 6858000"/>
              <a:gd name="connsiteX12" fmla="*/ 201349 w 1508539"/>
              <a:gd name="connsiteY12" fmla="*/ 6530567 h 6858000"/>
              <a:gd name="connsiteX13" fmla="*/ 215389 w 1508539"/>
              <a:gd name="connsiteY13" fmla="*/ 6478062 h 6858000"/>
              <a:gd name="connsiteX14" fmla="*/ 226078 w 1508539"/>
              <a:gd name="connsiteY14" fmla="*/ 6460325 h 6858000"/>
              <a:gd name="connsiteX15" fmla="*/ 233311 w 1508539"/>
              <a:gd name="connsiteY15" fmla="*/ 6451488 h 6858000"/>
              <a:gd name="connsiteX16" fmla="*/ 234746 w 1508539"/>
              <a:gd name="connsiteY16" fmla="*/ 6451348 h 6858000"/>
              <a:gd name="connsiteX17" fmla="*/ 239104 w 1508539"/>
              <a:gd name="connsiteY17" fmla="*/ 6414240 h 6858000"/>
              <a:gd name="connsiteX18" fmla="*/ 241880 w 1508539"/>
              <a:gd name="connsiteY18" fmla="*/ 6384857 h 6858000"/>
              <a:gd name="connsiteX19" fmla="*/ 240591 w 1508539"/>
              <a:gd name="connsiteY19" fmla="*/ 6367510 h 6858000"/>
              <a:gd name="connsiteX20" fmla="*/ 244471 w 1508539"/>
              <a:gd name="connsiteY20" fmla="*/ 6349778 h 6858000"/>
              <a:gd name="connsiteX21" fmla="*/ 246136 w 1508539"/>
              <a:gd name="connsiteY21" fmla="*/ 6348250 h 6858000"/>
              <a:gd name="connsiteX22" fmla="*/ 262170 w 1508539"/>
              <a:gd name="connsiteY22" fmla="*/ 6281972 h 6858000"/>
              <a:gd name="connsiteX23" fmla="*/ 290557 w 1508539"/>
              <a:gd name="connsiteY23" fmla="*/ 6153037 h 6858000"/>
              <a:gd name="connsiteX24" fmla="*/ 314428 w 1508539"/>
              <a:gd name="connsiteY24" fmla="*/ 6113913 h 6858000"/>
              <a:gd name="connsiteX25" fmla="*/ 318721 w 1508539"/>
              <a:gd name="connsiteY25" fmla="*/ 6028119 h 6858000"/>
              <a:gd name="connsiteX26" fmla="*/ 363126 w 1508539"/>
              <a:gd name="connsiteY26" fmla="*/ 5934687 h 6858000"/>
              <a:gd name="connsiteX27" fmla="*/ 408411 w 1508539"/>
              <a:gd name="connsiteY27" fmla="*/ 5704905 h 6858000"/>
              <a:gd name="connsiteX28" fmla="*/ 431404 w 1508539"/>
              <a:gd name="connsiteY28" fmla="*/ 5665173 h 6858000"/>
              <a:gd name="connsiteX29" fmla="*/ 465121 w 1508539"/>
              <a:gd name="connsiteY29" fmla="*/ 5563435 h 6858000"/>
              <a:gd name="connsiteX30" fmla="*/ 494626 w 1508539"/>
              <a:gd name="connsiteY30" fmla="*/ 5476393 h 6858000"/>
              <a:gd name="connsiteX31" fmla="*/ 525819 w 1508539"/>
              <a:gd name="connsiteY31" fmla="*/ 5396260 h 6858000"/>
              <a:gd name="connsiteX32" fmla="*/ 541800 w 1508539"/>
              <a:gd name="connsiteY32" fmla="*/ 5330009 h 6858000"/>
              <a:gd name="connsiteX33" fmla="*/ 575293 w 1508539"/>
              <a:gd name="connsiteY33" fmla="*/ 5273739 h 6858000"/>
              <a:gd name="connsiteX34" fmla="*/ 584892 w 1508539"/>
              <a:gd name="connsiteY34" fmla="*/ 5241779 h 6858000"/>
              <a:gd name="connsiteX35" fmla="*/ 596118 w 1508539"/>
              <a:gd name="connsiteY35" fmla="*/ 5225268 h 6858000"/>
              <a:gd name="connsiteX36" fmla="*/ 597138 w 1508539"/>
              <a:gd name="connsiteY36" fmla="*/ 5217684 h 6858000"/>
              <a:gd name="connsiteX37" fmla="*/ 604479 w 1508539"/>
              <a:gd name="connsiteY37" fmla="*/ 5193377 h 6858000"/>
              <a:gd name="connsiteX38" fmla="*/ 607782 w 1508539"/>
              <a:gd name="connsiteY38" fmla="*/ 5179288 h 6858000"/>
              <a:gd name="connsiteX39" fmla="*/ 608766 w 1508539"/>
              <a:gd name="connsiteY39" fmla="*/ 5173621 h 6858000"/>
              <a:gd name="connsiteX40" fmla="*/ 604400 w 1508539"/>
              <a:gd name="connsiteY40" fmla="*/ 5159961 h 6858000"/>
              <a:gd name="connsiteX41" fmla="*/ 611077 w 1508539"/>
              <a:gd name="connsiteY41" fmla="*/ 5144295 h 6858000"/>
              <a:gd name="connsiteX42" fmla="*/ 608010 w 1508539"/>
              <a:gd name="connsiteY42" fmla="*/ 5125185 h 6858000"/>
              <a:gd name="connsiteX43" fmla="*/ 614840 w 1508539"/>
              <a:gd name="connsiteY43" fmla="*/ 5121884 h 6858000"/>
              <a:gd name="connsiteX44" fmla="*/ 621876 w 1508539"/>
              <a:gd name="connsiteY44" fmla="*/ 5067850 h 6858000"/>
              <a:gd name="connsiteX45" fmla="*/ 624607 w 1508539"/>
              <a:gd name="connsiteY45" fmla="*/ 5060861 h 6858000"/>
              <a:gd name="connsiteX46" fmla="*/ 621311 w 1508539"/>
              <a:gd name="connsiteY46" fmla="*/ 5034192 h 6858000"/>
              <a:gd name="connsiteX47" fmla="*/ 622865 w 1508539"/>
              <a:gd name="connsiteY47" fmla="*/ 4993030 h 6858000"/>
              <a:gd name="connsiteX48" fmla="*/ 629774 w 1508539"/>
              <a:gd name="connsiteY48" fmla="*/ 4946844 h 6858000"/>
              <a:gd name="connsiteX49" fmla="*/ 625630 w 1508539"/>
              <a:gd name="connsiteY49" fmla="*/ 4932692 h 6858000"/>
              <a:gd name="connsiteX50" fmla="*/ 641033 w 1508539"/>
              <a:gd name="connsiteY50" fmla="*/ 4858827 h 6858000"/>
              <a:gd name="connsiteX51" fmla="*/ 646936 w 1508539"/>
              <a:gd name="connsiteY51" fmla="*/ 4821170 h 6858000"/>
              <a:gd name="connsiteX52" fmla="*/ 651669 w 1508539"/>
              <a:gd name="connsiteY52" fmla="*/ 4780965 h 6858000"/>
              <a:gd name="connsiteX53" fmla="*/ 652962 w 1508539"/>
              <a:gd name="connsiteY53" fmla="*/ 4750867 h 6858000"/>
              <a:gd name="connsiteX54" fmla="*/ 650769 w 1508539"/>
              <a:gd name="connsiteY54" fmla="*/ 4690749 h 6858000"/>
              <a:gd name="connsiteX55" fmla="*/ 646249 w 1508539"/>
              <a:gd name="connsiteY55" fmla="*/ 4584173 h 6858000"/>
              <a:gd name="connsiteX56" fmla="*/ 641332 w 1508539"/>
              <a:gd name="connsiteY56" fmla="*/ 4444346 h 6858000"/>
              <a:gd name="connsiteX57" fmla="*/ 637897 w 1508539"/>
              <a:gd name="connsiteY57" fmla="*/ 4375228 h 6858000"/>
              <a:gd name="connsiteX58" fmla="*/ 618550 w 1508539"/>
              <a:gd name="connsiteY58" fmla="*/ 4214165 h 6858000"/>
              <a:gd name="connsiteX59" fmla="*/ 622623 w 1508539"/>
              <a:gd name="connsiteY59" fmla="*/ 4090296 h 6858000"/>
              <a:gd name="connsiteX60" fmla="*/ 607879 w 1508539"/>
              <a:gd name="connsiteY60" fmla="*/ 4033999 h 6858000"/>
              <a:gd name="connsiteX61" fmla="*/ 609028 w 1508539"/>
              <a:gd name="connsiteY61" fmla="*/ 4031933 h 6858000"/>
              <a:gd name="connsiteX62" fmla="*/ 607604 w 1508539"/>
              <a:gd name="connsiteY62" fmla="*/ 4013953 h 6858000"/>
              <a:gd name="connsiteX63" fmla="*/ 593899 w 1508539"/>
              <a:gd name="connsiteY63" fmla="*/ 3974753 h 6858000"/>
              <a:gd name="connsiteX64" fmla="*/ 595497 w 1508539"/>
              <a:gd name="connsiteY64" fmla="*/ 3969950 h 6858000"/>
              <a:gd name="connsiteX65" fmla="*/ 588919 w 1508539"/>
              <a:gd name="connsiteY65" fmla="*/ 3933779 h 6858000"/>
              <a:gd name="connsiteX66" fmla="*/ 590250 w 1508539"/>
              <a:gd name="connsiteY66" fmla="*/ 3933093 h 6858000"/>
              <a:gd name="connsiteX67" fmla="*/ 594604 w 1508539"/>
              <a:gd name="connsiteY67" fmla="*/ 3922082 h 6858000"/>
              <a:gd name="connsiteX68" fmla="*/ 599682 w 1508539"/>
              <a:gd name="connsiteY68" fmla="*/ 3901461 h 6858000"/>
              <a:gd name="connsiteX69" fmla="*/ 622276 w 1508539"/>
              <a:gd name="connsiteY69" fmla="*/ 3813873 h 6858000"/>
              <a:gd name="connsiteX70" fmla="*/ 621701 w 1508539"/>
              <a:gd name="connsiteY70" fmla="*/ 3806161 h 6858000"/>
              <a:gd name="connsiteX71" fmla="*/ 622008 w 1508539"/>
              <a:gd name="connsiteY71" fmla="*/ 3805957 h 6858000"/>
              <a:gd name="connsiteX72" fmla="*/ 622035 w 1508539"/>
              <a:gd name="connsiteY72" fmla="*/ 3797724 h 6858000"/>
              <a:gd name="connsiteX73" fmla="*/ 620650 w 1508539"/>
              <a:gd name="connsiteY73" fmla="*/ 3792098 h 6858000"/>
              <a:gd name="connsiteX74" fmla="*/ 619534 w 1508539"/>
              <a:gd name="connsiteY74" fmla="*/ 3777135 h 6858000"/>
              <a:gd name="connsiteX75" fmla="*/ 621267 w 1508539"/>
              <a:gd name="connsiteY75" fmla="*/ 3771656 h 6858000"/>
              <a:gd name="connsiteX76" fmla="*/ 625010 w 1508539"/>
              <a:gd name="connsiteY76" fmla="*/ 3769007 h 6858000"/>
              <a:gd name="connsiteX77" fmla="*/ 624476 w 1508539"/>
              <a:gd name="connsiteY77" fmla="*/ 3767709 h 6858000"/>
              <a:gd name="connsiteX78" fmla="*/ 633172 w 1508539"/>
              <a:gd name="connsiteY78" fmla="*/ 3738082 h 6858000"/>
              <a:gd name="connsiteX79" fmla="*/ 640518 w 1508539"/>
              <a:gd name="connsiteY79" fmla="*/ 3673397 h 6858000"/>
              <a:gd name="connsiteX80" fmla="*/ 639814 w 1508539"/>
              <a:gd name="connsiteY80" fmla="*/ 3637109 h 6858000"/>
              <a:gd name="connsiteX81" fmla="*/ 643257 w 1508539"/>
              <a:gd name="connsiteY81" fmla="*/ 3536883 h 6858000"/>
              <a:gd name="connsiteX82" fmla="*/ 650795 w 1508539"/>
              <a:gd name="connsiteY82" fmla="*/ 3435652 h 6858000"/>
              <a:gd name="connsiteX83" fmla="*/ 652466 w 1508539"/>
              <a:gd name="connsiteY83" fmla="*/ 3307769 h 6858000"/>
              <a:gd name="connsiteX84" fmla="*/ 670029 w 1508539"/>
              <a:gd name="connsiteY84" fmla="*/ 3250522 h 6858000"/>
              <a:gd name="connsiteX85" fmla="*/ 670454 w 1508539"/>
              <a:gd name="connsiteY85" fmla="*/ 3229163 h 6858000"/>
              <a:gd name="connsiteX86" fmla="*/ 672277 w 1508539"/>
              <a:gd name="connsiteY86" fmla="*/ 3217217 h 6858000"/>
              <a:gd name="connsiteX87" fmla="*/ 659112 w 1508539"/>
              <a:gd name="connsiteY87" fmla="*/ 3183755 h 6858000"/>
              <a:gd name="connsiteX88" fmla="*/ 659613 w 1508539"/>
              <a:gd name="connsiteY88" fmla="*/ 3178642 h 6858000"/>
              <a:gd name="connsiteX89" fmla="*/ 647213 w 1508539"/>
              <a:gd name="connsiteY89" fmla="*/ 3158586 h 6858000"/>
              <a:gd name="connsiteX90" fmla="*/ 632398 w 1508539"/>
              <a:gd name="connsiteY90" fmla="*/ 3129034 h 6858000"/>
              <a:gd name="connsiteX91" fmla="*/ 633063 w 1508539"/>
              <a:gd name="connsiteY91" fmla="*/ 3126682 h 6858000"/>
              <a:gd name="connsiteX92" fmla="*/ 623931 w 1508539"/>
              <a:gd name="connsiteY92" fmla="*/ 3114519 h 6858000"/>
              <a:gd name="connsiteX93" fmla="*/ 610540 w 1508539"/>
              <a:gd name="connsiteY93" fmla="*/ 3106272 h 6858000"/>
              <a:gd name="connsiteX94" fmla="*/ 583270 w 1508539"/>
              <a:gd name="connsiteY94" fmla="*/ 2958185 h 6858000"/>
              <a:gd name="connsiteX95" fmla="*/ 525884 w 1508539"/>
              <a:gd name="connsiteY95" fmla="*/ 2762989 h 6858000"/>
              <a:gd name="connsiteX96" fmla="*/ 474802 w 1508539"/>
              <a:gd name="connsiteY96" fmla="*/ 2554718 h 6858000"/>
              <a:gd name="connsiteX97" fmla="*/ 454896 w 1508539"/>
              <a:gd name="connsiteY97" fmla="*/ 2485734 h 6858000"/>
              <a:gd name="connsiteX98" fmla="*/ 445619 w 1508539"/>
              <a:gd name="connsiteY98" fmla="*/ 2447068 h 6858000"/>
              <a:gd name="connsiteX99" fmla="*/ 432580 w 1508539"/>
              <a:gd name="connsiteY99" fmla="*/ 2425819 h 6858000"/>
              <a:gd name="connsiteX100" fmla="*/ 438579 w 1508539"/>
              <a:gd name="connsiteY100" fmla="*/ 2402874 h 6858000"/>
              <a:gd name="connsiteX101" fmla="*/ 441191 w 1508539"/>
              <a:gd name="connsiteY101" fmla="*/ 2381443 h 6858000"/>
              <a:gd name="connsiteX102" fmla="*/ 417520 w 1508539"/>
              <a:gd name="connsiteY102" fmla="*/ 2261920 h 6858000"/>
              <a:gd name="connsiteX103" fmla="*/ 407407 w 1508539"/>
              <a:gd name="connsiteY103" fmla="*/ 2195378 h 6858000"/>
              <a:gd name="connsiteX104" fmla="*/ 391624 w 1508539"/>
              <a:gd name="connsiteY104" fmla="*/ 2155135 h 6858000"/>
              <a:gd name="connsiteX105" fmla="*/ 389082 w 1508539"/>
              <a:gd name="connsiteY105" fmla="*/ 2118008 h 6858000"/>
              <a:gd name="connsiteX106" fmla="*/ 390075 w 1508539"/>
              <a:gd name="connsiteY106" fmla="*/ 2050531 h 6858000"/>
              <a:gd name="connsiteX107" fmla="*/ 381881 w 1508539"/>
              <a:gd name="connsiteY107" fmla="*/ 1963269 h 6858000"/>
              <a:gd name="connsiteX108" fmla="*/ 363059 w 1508539"/>
              <a:gd name="connsiteY108" fmla="*/ 1906352 h 6858000"/>
              <a:gd name="connsiteX109" fmla="*/ 339616 w 1508539"/>
              <a:gd name="connsiteY109" fmla="*/ 1861531 h 6858000"/>
              <a:gd name="connsiteX110" fmla="*/ 293415 w 1508539"/>
              <a:gd name="connsiteY110" fmla="*/ 1732919 h 6858000"/>
              <a:gd name="connsiteX111" fmla="*/ 265726 w 1508539"/>
              <a:gd name="connsiteY111" fmla="*/ 1663540 h 6858000"/>
              <a:gd name="connsiteX112" fmla="*/ 264852 w 1508539"/>
              <a:gd name="connsiteY112" fmla="*/ 1615777 h 6858000"/>
              <a:gd name="connsiteX113" fmla="*/ 245647 w 1508539"/>
              <a:gd name="connsiteY113" fmla="*/ 1563678 h 6858000"/>
              <a:gd name="connsiteX114" fmla="*/ 258727 w 1508539"/>
              <a:gd name="connsiteY114" fmla="*/ 1519474 h 6858000"/>
              <a:gd name="connsiteX115" fmla="*/ 251469 w 1508539"/>
              <a:gd name="connsiteY115" fmla="*/ 1477995 h 6858000"/>
              <a:gd name="connsiteX116" fmla="*/ 237554 w 1508539"/>
              <a:gd name="connsiteY116" fmla="*/ 1373769 h 6858000"/>
              <a:gd name="connsiteX117" fmla="*/ 245861 w 1508539"/>
              <a:gd name="connsiteY117" fmla="*/ 1307086 h 6858000"/>
              <a:gd name="connsiteX118" fmla="*/ 247049 w 1508539"/>
              <a:gd name="connsiteY118" fmla="*/ 1189033 h 6858000"/>
              <a:gd name="connsiteX119" fmla="*/ 251734 w 1508539"/>
              <a:gd name="connsiteY119" fmla="*/ 1168288 h 6858000"/>
              <a:gd name="connsiteX120" fmla="*/ 244016 w 1508539"/>
              <a:gd name="connsiteY120" fmla="*/ 1142577 h 6858000"/>
              <a:gd name="connsiteX121" fmla="*/ 233322 w 1508539"/>
              <a:gd name="connsiteY121" fmla="*/ 1088484 h 6858000"/>
              <a:gd name="connsiteX122" fmla="*/ 222058 w 1508539"/>
              <a:gd name="connsiteY122" fmla="*/ 1016103 h 6858000"/>
              <a:gd name="connsiteX123" fmla="*/ 223514 w 1508539"/>
              <a:gd name="connsiteY123" fmla="*/ 932283 h 6858000"/>
              <a:gd name="connsiteX124" fmla="*/ 225750 w 1508539"/>
              <a:gd name="connsiteY124" fmla="*/ 915925 h 6858000"/>
              <a:gd name="connsiteX125" fmla="*/ 218379 w 1508539"/>
              <a:gd name="connsiteY125" fmla="*/ 896999 h 6858000"/>
              <a:gd name="connsiteX126" fmla="*/ 187787 w 1508539"/>
              <a:gd name="connsiteY126" fmla="*/ 821517 h 6858000"/>
              <a:gd name="connsiteX127" fmla="*/ 166737 w 1508539"/>
              <a:gd name="connsiteY127" fmla="*/ 751353 h 6858000"/>
              <a:gd name="connsiteX128" fmla="*/ 166295 w 1508539"/>
              <a:gd name="connsiteY128" fmla="*/ 721230 h 6858000"/>
              <a:gd name="connsiteX129" fmla="*/ 151966 w 1508539"/>
              <a:gd name="connsiteY129" fmla="*/ 681659 h 6858000"/>
              <a:gd name="connsiteX130" fmla="*/ 137385 w 1508539"/>
              <a:gd name="connsiteY130" fmla="*/ 635218 h 6858000"/>
              <a:gd name="connsiteX131" fmla="*/ 142396 w 1508539"/>
              <a:gd name="connsiteY131" fmla="*/ 613763 h 6858000"/>
              <a:gd name="connsiteX132" fmla="*/ 128338 w 1508539"/>
              <a:gd name="connsiteY132" fmla="*/ 598582 h 6858000"/>
              <a:gd name="connsiteX133" fmla="*/ 128019 w 1508539"/>
              <a:gd name="connsiteY133" fmla="*/ 576846 h 6858000"/>
              <a:gd name="connsiteX134" fmla="*/ 107645 w 1508539"/>
              <a:gd name="connsiteY134" fmla="*/ 530055 h 6858000"/>
              <a:gd name="connsiteX135" fmla="*/ 106893 w 1508539"/>
              <a:gd name="connsiteY135" fmla="*/ 465389 h 6858000"/>
              <a:gd name="connsiteX136" fmla="*/ 89816 w 1508539"/>
              <a:gd name="connsiteY136" fmla="*/ 424699 h 6858000"/>
              <a:gd name="connsiteX137" fmla="*/ 90191 w 1508539"/>
              <a:gd name="connsiteY137" fmla="*/ 404917 h 6858000"/>
              <a:gd name="connsiteX138" fmla="*/ 70148 w 1508539"/>
              <a:gd name="connsiteY138" fmla="*/ 367211 h 6858000"/>
              <a:gd name="connsiteX139" fmla="*/ 36452 w 1508539"/>
              <a:gd name="connsiteY139" fmla="*/ 268519 h 6858000"/>
              <a:gd name="connsiteX140" fmla="*/ 23935 w 1508539"/>
              <a:gd name="connsiteY140" fmla="*/ 160886 h 6858000"/>
              <a:gd name="connsiteX141" fmla="*/ 19312 w 1508539"/>
              <a:gd name="connsiteY141" fmla="*/ 47336 h 6858000"/>
              <a:gd name="connsiteX142" fmla="*/ 0 w 1508539"/>
              <a:gd name="connsiteY142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3411 w 1508539"/>
              <a:gd name="connsiteY6" fmla="*/ 6638036 h 6858000"/>
              <a:gd name="connsiteX7" fmla="*/ 164248 w 1508539"/>
              <a:gd name="connsiteY7" fmla="*/ 6574442 h 6858000"/>
              <a:gd name="connsiteX8" fmla="*/ 164588 w 1508539"/>
              <a:gd name="connsiteY8" fmla="*/ 6568530 h 6858000"/>
              <a:gd name="connsiteX9" fmla="*/ 166997 w 1508539"/>
              <a:gd name="connsiteY9" fmla="*/ 6560674 h 6858000"/>
              <a:gd name="connsiteX10" fmla="*/ 167342 w 1508539"/>
              <a:gd name="connsiteY10" fmla="*/ 6560598 h 6858000"/>
              <a:gd name="connsiteX11" fmla="*/ 201349 w 1508539"/>
              <a:gd name="connsiteY11" fmla="*/ 6530567 h 6858000"/>
              <a:gd name="connsiteX12" fmla="*/ 215389 w 1508539"/>
              <a:gd name="connsiteY12" fmla="*/ 6478062 h 6858000"/>
              <a:gd name="connsiteX13" fmla="*/ 226078 w 1508539"/>
              <a:gd name="connsiteY13" fmla="*/ 6460325 h 6858000"/>
              <a:gd name="connsiteX14" fmla="*/ 233311 w 1508539"/>
              <a:gd name="connsiteY14" fmla="*/ 6451488 h 6858000"/>
              <a:gd name="connsiteX15" fmla="*/ 234746 w 1508539"/>
              <a:gd name="connsiteY15" fmla="*/ 6451348 h 6858000"/>
              <a:gd name="connsiteX16" fmla="*/ 239104 w 1508539"/>
              <a:gd name="connsiteY16" fmla="*/ 6414240 h 6858000"/>
              <a:gd name="connsiteX17" fmla="*/ 241880 w 1508539"/>
              <a:gd name="connsiteY17" fmla="*/ 6384857 h 6858000"/>
              <a:gd name="connsiteX18" fmla="*/ 240591 w 1508539"/>
              <a:gd name="connsiteY18" fmla="*/ 6367510 h 6858000"/>
              <a:gd name="connsiteX19" fmla="*/ 244471 w 1508539"/>
              <a:gd name="connsiteY19" fmla="*/ 6349778 h 6858000"/>
              <a:gd name="connsiteX20" fmla="*/ 246136 w 1508539"/>
              <a:gd name="connsiteY20" fmla="*/ 6348250 h 6858000"/>
              <a:gd name="connsiteX21" fmla="*/ 262170 w 1508539"/>
              <a:gd name="connsiteY21" fmla="*/ 6281972 h 6858000"/>
              <a:gd name="connsiteX22" fmla="*/ 290557 w 1508539"/>
              <a:gd name="connsiteY22" fmla="*/ 6153037 h 6858000"/>
              <a:gd name="connsiteX23" fmla="*/ 314428 w 1508539"/>
              <a:gd name="connsiteY23" fmla="*/ 6113913 h 6858000"/>
              <a:gd name="connsiteX24" fmla="*/ 318721 w 1508539"/>
              <a:gd name="connsiteY24" fmla="*/ 6028119 h 6858000"/>
              <a:gd name="connsiteX25" fmla="*/ 363126 w 1508539"/>
              <a:gd name="connsiteY25" fmla="*/ 5934687 h 6858000"/>
              <a:gd name="connsiteX26" fmla="*/ 408411 w 1508539"/>
              <a:gd name="connsiteY26" fmla="*/ 5704905 h 6858000"/>
              <a:gd name="connsiteX27" fmla="*/ 431404 w 1508539"/>
              <a:gd name="connsiteY27" fmla="*/ 5665173 h 6858000"/>
              <a:gd name="connsiteX28" fmla="*/ 465121 w 1508539"/>
              <a:gd name="connsiteY28" fmla="*/ 5563435 h 6858000"/>
              <a:gd name="connsiteX29" fmla="*/ 494626 w 1508539"/>
              <a:gd name="connsiteY29" fmla="*/ 5476393 h 6858000"/>
              <a:gd name="connsiteX30" fmla="*/ 525819 w 1508539"/>
              <a:gd name="connsiteY30" fmla="*/ 5396260 h 6858000"/>
              <a:gd name="connsiteX31" fmla="*/ 541800 w 1508539"/>
              <a:gd name="connsiteY31" fmla="*/ 5330009 h 6858000"/>
              <a:gd name="connsiteX32" fmla="*/ 575293 w 1508539"/>
              <a:gd name="connsiteY32" fmla="*/ 5273739 h 6858000"/>
              <a:gd name="connsiteX33" fmla="*/ 584892 w 1508539"/>
              <a:gd name="connsiteY33" fmla="*/ 5241779 h 6858000"/>
              <a:gd name="connsiteX34" fmla="*/ 596118 w 1508539"/>
              <a:gd name="connsiteY34" fmla="*/ 5225268 h 6858000"/>
              <a:gd name="connsiteX35" fmla="*/ 597138 w 1508539"/>
              <a:gd name="connsiteY35" fmla="*/ 5217684 h 6858000"/>
              <a:gd name="connsiteX36" fmla="*/ 604479 w 1508539"/>
              <a:gd name="connsiteY36" fmla="*/ 5193377 h 6858000"/>
              <a:gd name="connsiteX37" fmla="*/ 607782 w 1508539"/>
              <a:gd name="connsiteY37" fmla="*/ 5179288 h 6858000"/>
              <a:gd name="connsiteX38" fmla="*/ 608766 w 1508539"/>
              <a:gd name="connsiteY38" fmla="*/ 5173621 h 6858000"/>
              <a:gd name="connsiteX39" fmla="*/ 604400 w 1508539"/>
              <a:gd name="connsiteY39" fmla="*/ 5159961 h 6858000"/>
              <a:gd name="connsiteX40" fmla="*/ 611077 w 1508539"/>
              <a:gd name="connsiteY40" fmla="*/ 5144295 h 6858000"/>
              <a:gd name="connsiteX41" fmla="*/ 608010 w 1508539"/>
              <a:gd name="connsiteY41" fmla="*/ 5125185 h 6858000"/>
              <a:gd name="connsiteX42" fmla="*/ 614840 w 1508539"/>
              <a:gd name="connsiteY42" fmla="*/ 5121884 h 6858000"/>
              <a:gd name="connsiteX43" fmla="*/ 621876 w 1508539"/>
              <a:gd name="connsiteY43" fmla="*/ 5067850 h 6858000"/>
              <a:gd name="connsiteX44" fmla="*/ 624607 w 1508539"/>
              <a:gd name="connsiteY44" fmla="*/ 5060861 h 6858000"/>
              <a:gd name="connsiteX45" fmla="*/ 621311 w 1508539"/>
              <a:gd name="connsiteY45" fmla="*/ 5034192 h 6858000"/>
              <a:gd name="connsiteX46" fmla="*/ 622865 w 1508539"/>
              <a:gd name="connsiteY46" fmla="*/ 4993030 h 6858000"/>
              <a:gd name="connsiteX47" fmla="*/ 629774 w 1508539"/>
              <a:gd name="connsiteY47" fmla="*/ 4946844 h 6858000"/>
              <a:gd name="connsiteX48" fmla="*/ 625630 w 1508539"/>
              <a:gd name="connsiteY48" fmla="*/ 4932692 h 6858000"/>
              <a:gd name="connsiteX49" fmla="*/ 641033 w 1508539"/>
              <a:gd name="connsiteY49" fmla="*/ 4858827 h 6858000"/>
              <a:gd name="connsiteX50" fmla="*/ 646936 w 1508539"/>
              <a:gd name="connsiteY50" fmla="*/ 4821170 h 6858000"/>
              <a:gd name="connsiteX51" fmla="*/ 651669 w 1508539"/>
              <a:gd name="connsiteY51" fmla="*/ 4780965 h 6858000"/>
              <a:gd name="connsiteX52" fmla="*/ 652962 w 1508539"/>
              <a:gd name="connsiteY52" fmla="*/ 4750867 h 6858000"/>
              <a:gd name="connsiteX53" fmla="*/ 650769 w 1508539"/>
              <a:gd name="connsiteY53" fmla="*/ 4690749 h 6858000"/>
              <a:gd name="connsiteX54" fmla="*/ 646249 w 1508539"/>
              <a:gd name="connsiteY54" fmla="*/ 4584173 h 6858000"/>
              <a:gd name="connsiteX55" fmla="*/ 641332 w 1508539"/>
              <a:gd name="connsiteY55" fmla="*/ 4444346 h 6858000"/>
              <a:gd name="connsiteX56" fmla="*/ 637897 w 1508539"/>
              <a:gd name="connsiteY56" fmla="*/ 4375228 h 6858000"/>
              <a:gd name="connsiteX57" fmla="*/ 618550 w 1508539"/>
              <a:gd name="connsiteY57" fmla="*/ 4214165 h 6858000"/>
              <a:gd name="connsiteX58" fmla="*/ 622623 w 1508539"/>
              <a:gd name="connsiteY58" fmla="*/ 4090296 h 6858000"/>
              <a:gd name="connsiteX59" fmla="*/ 607879 w 1508539"/>
              <a:gd name="connsiteY59" fmla="*/ 4033999 h 6858000"/>
              <a:gd name="connsiteX60" fmla="*/ 609028 w 1508539"/>
              <a:gd name="connsiteY60" fmla="*/ 4031933 h 6858000"/>
              <a:gd name="connsiteX61" fmla="*/ 607604 w 1508539"/>
              <a:gd name="connsiteY61" fmla="*/ 4013953 h 6858000"/>
              <a:gd name="connsiteX62" fmla="*/ 593899 w 1508539"/>
              <a:gd name="connsiteY62" fmla="*/ 3974753 h 6858000"/>
              <a:gd name="connsiteX63" fmla="*/ 595497 w 1508539"/>
              <a:gd name="connsiteY63" fmla="*/ 3969950 h 6858000"/>
              <a:gd name="connsiteX64" fmla="*/ 588919 w 1508539"/>
              <a:gd name="connsiteY64" fmla="*/ 3933779 h 6858000"/>
              <a:gd name="connsiteX65" fmla="*/ 590250 w 1508539"/>
              <a:gd name="connsiteY65" fmla="*/ 3933093 h 6858000"/>
              <a:gd name="connsiteX66" fmla="*/ 594604 w 1508539"/>
              <a:gd name="connsiteY66" fmla="*/ 3922082 h 6858000"/>
              <a:gd name="connsiteX67" fmla="*/ 599682 w 1508539"/>
              <a:gd name="connsiteY67" fmla="*/ 3901461 h 6858000"/>
              <a:gd name="connsiteX68" fmla="*/ 622276 w 1508539"/>
              <a:gd name="connsiteY68" fmla="*/ 3813873 h 6858000"/>
              <a:gd name="connsiteX69" fmla="*/ 621701 w 1508539"/>
              <a:gd name="connsiteY69" fmla="*/ 3806161 h 6858000"/>
              <a:gd name="connsiteX70" fmla="*/ 622008 w 1508539"/>
              <a:gd name="connsiteY70" fmla="*/ 3805957 h 6858000"/>
              <a:gd name="connsiteX71" fmla="*/ 622035 w 1508539"/>
              <a:gd name="connsiteY71" fmla="*/ 3797724 h 6858000"/>
              <a:gd name="connsiteX72" fmla="*/ 620650 w 1508539"/>
              <a:gd name="connsiteY72" fmla="*/ 3792098 h 6858000"/>
              <a:gd name="connsiteX73" fmla="*/ 619534 w 1508539"/>
              <a:gd name="connsiteY73" fmla="*/ 3777135 h 6858000"/>
              <a:gd name="connsiteX74" fmla="*/ 621267 w 1508539"/>
              <a:gd name="connsiteY74" fmla="*/ 3771656 h 6858000"/>
              <a:gd name="connsiteX75" fmla="*/ 625010 w 1508539"/>
              <a:gd name="connsiteY75" fmla="*/ 3769007 h 6858000"/>
              <a:gd name="connsiteX76" fmla="*/ 624476 w 1508539"/>
              <a:gd name="connsiteY76" fmla="*/ 3767709 h 6858000"/>
              <a:gd name="connsiteX77" fmla="*/ 633172 w 1508539"/>
              <a:gd name="connsiteY77" fmla="*/ 3738082 h 6858000"/>
              <a:gd name="connsiteX78" fmla="*/ 640518 w 1508539"/>
              <a:gd name="connsiteY78" fmla="*/ 3673397 h 6858000"/>
              <a:gd name="connsiteX79" fmla="*/ 639814 w 1508539"/>
              <a:gd name="connsiteY79" fmla="*/ 3637109 h 6858000"/>
              <a:gd name="connsiteX80" fmla="*/ 643257 w 1508539"/>
              <a:gd name="connsiteY80" fmla="*/ 3536883 h 6858000"/>
              <a:gd name="connsiteX81" fmla="*/ 650795 w 1508539"/>
              <a:gd name="connsiteY81" fmla="*/ 3435652 h 6858000"/>
              <a:gd name="connsiteX82" fmla="*/ 652466 w 1508539"/>
              <a:gd name="connsiteY82" fmla="*/ 3307769 h 6858000"/>
              <a:gd name="connsiteX83" fmla="*/ 670029 w 1508539"/>
              <a:gd name="connsiteY83" fmla="*/ 3250522 h 6858000"/>
              <a:gd name="connsiteX84" fmla="*/ 670454 w 1508539"/>
              <a:gd name="connsiteY84" fmla="*/ 3229163 h 6858000"/>
              <a:gd name="connsiteX85" fmla="*/ 672277 w 1508539"/>
              <a:gd name="connsiteY85" fmla="*/ 3217217 h 6858000"/>
              <a:gd name="connsiteX86" fmla="*/ 659112 w 1508539"/>
              <a:gd name="connsiteY86" fmla="*/ 3183755 h 6858000"/>
              <a:gd name="connsiteX87" fmla="*/ 659613 w 1508539"/>
              <a:gd name="connsiteY87" fmla="*/ 3178642 h 6858000"/>
              <a:gd name="connsiteX88" fmla="*/ 647213 w 1508539"/>
              <a:gd name="connsiteY88" fmla="*/ 3158586 h 6858000"/>
              <a:gd name="connsiteX89" fmla="*/ 632398 w 1508539"/>
              <a:gd name="connsiteY89" fmla="*/ 3129034 h 6858000"/>
              <a:gd name="connsiteX90" fmla="*/ 633063 w 1508539"/>
              <a:gd name="connsiteY90" fmla="*/ 3126682 h 6858000"/>
              <a:gd name="connsiteX91" fmla="*/ 623931 w 1508539"/>
              <a:gd name="connsiteY91" fmla="*/ 3114519 h 6858000"/>
              <a:gd name="connsiteX92" fmla="*/ 610540 w 1508539"/>
              <a:gd name="connsiteY92" fmla="*/ 3106272 h 6858000"/>
              <a:gd name="connsiteX93" fmla="*/ 583270 w 1508539"/>
              <a:gd name="connsiteY93" fmla="*/ 2958185 h 6858000"/>
              <a:gd name="connsiteX94" fmla="*/ 525884 w 1508539"/>
              <a:gd name="connsiteY94" fmla="*/ 2762989 h 6858000"/>
              <a:gd name="connsiteX95" fmla="*/ 474802 w 1508539"/>
              <a:gd name="connsiteY95" fmla="*/ 2554718 h 6858000"/>
              <a:gd name="connsiteX96" fmla="*/ 454896 w 1508539"/>
              <a:gd name="connsiteY96" fmla="*/ 2485734 h 6858000"/>
              <a:gd name="connsiteX97" fmla="*/ 445619 w 1508539"/>
              <a:gd name="connsiteY97" fmla="*/ 2447068 h 6858000"/>
              <a:gd name="connsiteX98" fmla="*/ 432580 w 1508539"/>
              <a:gd name="connsiteY98" fmla="*/ 2425819 h 6858000"/>
              <a:gd name="connsiteX99" fmla="*/ 438579 w 1508539"/>
              <a:gd name="connsiteY99" fmla="*/ 2402874 h 6858000"/>
              <a:gd name="connsiteX100" fmla="*/ 441191 w 1508539"/>
              <a:gd name="connsiteY100" fmla="*/ 2381443 h 6858000"/>
              <a:gd name="connsiteX101" fmla="*/ 417520 w 1508539"/>
              <a:gd name="connsiteY101" fmla="*/ 2261920 h 6858000"/>
              <a:gd name="connsiteX102" fmla="*/ 407407 w 1508539"/>
              <a:gd name="connsiteY102" fmla="*/ 2195378 h 6858000"/>
              <a:gd name="connsiteX103" fmla="*/ 391624 w 1508539"/>
              <a:gd name="connsiteY103" fmla="*/ 2155135 h 6858000"/>
              <a:gd name="connsiteX104" fmla="*/ 389082 w 1508539"/>
              <a:gd name="connsiteY104" fmla="*/ 2118008 h 6858000"/>
              <a:gd name="connsiteX105" fmla="*/ 390075 w 1508539"/>
              <a:gd name="connsiteY105" fmla="*/ 2050531 h 6858000"/>
              <a:gd name="connsiteX106" fmla="*/ 381881 w 1508539"/>
              <a:gd name="connsiteY106" fmla="*/ 1963269 h 6858000"/>
              <a:gd name="connsiteX107" fmla="*/ 363059 w 1508539"/>
              <a:gd name="connsiteY107" fmla="*/ 1906352 h 6858000"/>
              <a:gd name="connsiteX108" fmla="*/ 339616 w 1508539"/>
              <a:gd name="connsiteY108" fmla="*/ 1861531 h 6858000"/>
              <a:gd name="connsiteX109" fmla="*/ 293415 w 1508539"/>
              <a:gd name="connsiteY109" fmla="*/ 1732919 h 6858000"/>
              <a:gd name="connsiteX110" fmla="*/ 265726 w 1508539"/>
              <a:gd name="connsiteY110" fmla="*/ 1663540 h 6858000"/>
              <a:gd name="connsiteX111" fmla="*/ 264852 w 1508539"/>
              <a:gd name="connsiteY111" fmla="*/ 1615777 h 6858000"/>
              <a:gd name="connsiteX112" fmla="*/ 245647 w 1508539"/>
              <a:gd name="connsiteY112" fmla="*/ 1563678 h 6858000"/>
              <a:gd name="connsiteX113" fmla="*/ 258727 w 1508539"/>
              <a:gd name="connsiteY113" fmla="*/ 1519474 h 6858000"/>
              <a:gd name="connsiteX114" fmla="*/ 251469 w 1508539"/>
              <a:gd name="connsiteY114" fmla="*/ 1477995 h 6858000"/>
              <a:gd name="connsiteX115" fmla="*/ 237554 w 1508539"/>
              <a:gd name="connsiteY115" fmla="*/ 1373769 h 6858000"/>
              <a:gd name="connsiteX116" fmla="*/ 245861 w 1508539"/>
              <a:gd name="connsiteY116" fmla="*/ 1307086 h 6858000"/>
              <a:gd name="connsiteX117" fmla="*/ 247049 w 1508539"/>
              <a:gd name="connsiteY117" fmla="*/ 1189033 h 6858000"/>
              <a:gd name="connsiteX118" fmla="*/ 251734 w 1508539"/>
              <a:gd name="connsiteY118" fmla="*/ 1168288 h 6858000"/>
              <a:gd name="connsiteX119" fmla="*/ 244016 w 1508539"/>
              <a:gd name="connsiteY119" fmla="*/ 1142577 h 6858000"/>
              <a:gd name="connsiteX120" fmla="*/ 233322 w 1508539"/>
              <a:gd name="connsiteY120" fmla="*/ 1088484 h 6858000"/>
              <a:gd name="connsiteX121" fmla="*/ 222058 w 1508539"/>
              <a:gd name="connsiteY121" fmla="*/ 1016103 h 6858000"/>
              <a:gd name="connsiteX122" fmla="*/ 223514 w 1508539"/>
              <a:gd name="connsiteY122" fmla="*/ 932283 h 6858000"/>
              <a:gd name="connsiteX123" fmla="*/ 225750 w 1508539"/>
              <a:gd name="connsiteY123" fmla="*/ 915925 h 6858000"/>
              <a:gd name="connsiteX124" fmla="*/ 218379 w 1508539"/>
              <a:gd name="connsiteY124" fmla="*/ 896999 h 6858000"/>
              <a:gd name="connsiteX125" fmla="*/ 187787 w 1508539"/>
              <a:gd name="connsiteY125" fmla="*/ 821517 h 6858000"/>
              <a:gd name="connsiteX126" fmla="*/ 166737 w 1508539"/>
              <a:gd name="connsiteY126" fmla="*/ 751353 h 6858000"/>
              <a:gd name="connsiteX127" fmla="*/ 166295 w 1508539"/>
              <a:gd name="connsiteY127" fmla="*/ 721230 h 6858000"/>
              <a:gd name="connsiteX128" fmla="*/ 151966 w 1508539"/>
              <a:gd name="connsiteY128" fmla="*/ 681659 h 6858000"/>
              <a:gd name="connsiteX129" fmla="*/ 137385 w 1508539"/>
              <a:gd name="connsiteY129" fmla="*/ 635218 h 6858000"/>
              <a:gd name="connsiteX130" fmla="*/ 142396 w 1508539"/>
              <a:gd name="connsiteY130" fmla="*/ 613763 h 6858000"/>
              <a:gd name="connsiteX131" fmla="*/ 128338 w 1508539"/>
              <a:gd name="connsiteY131" fmla="*/ 598582 h 6858000"/>
              <a:gd name="connsiteX132" fmla="*/ 128019 w 1508539"/>
              <a:gd name="connsiteY132" fmla="*/ 576846 h 6858000"/>
              <a:gd name="connsiteX133" fmla="*/ 107645 w 1508539"/>
              <a:gd name="connsiteY133" fmla="*/ 530055 h 6858000"/>
              <a:gd name="connsiteX134" fmla="*/ 106893 w 1508539"/>
              <a:gd name="connsiteY134" fmla="*/ 465389 h 6858000"/>
              <a:gd name="connsiteX135" fmla="*/ 89816 w 1508539"/>
              <a:gd name="connsiteY135" fmla="*/ 424699 h 6858000"/>
              <a:gd name="connsiteX136" fmla="*/ 90191 w 1508539"/>
              <a:gd name="connsiteY136" fmla="*/ 404917 h 6858000"/>
              <a:gd name="connsiteX137" fmla="*/ 70148 w 1508539"/>
              <a:gd name="connsiteY137" fmla="*/ 367211 h 6858000"/>
              <a:gd name="connsiteX138" fmla="*/ 36452 w 1508539"/>
              <a:gd name="connsiteY138" fmla="*/ 268519 h 6858000"/>
              <a:gd name="connsiteX139" fmla="*/ 23935 w 1508539"/>
              <a:gd name="connsiteY139" fmla="*/ 160886 h 6858000"/>
              <a:gd name="connsiteX140" fmla="*/ 19312 w 1508539"/>
              <a:gd name="connsiteY140" fmla="*/ 47336 h 6858000"/>
              <a:gd name="connsiteX141" fmla="*/ 0 w 1508539"/>
              <a:gd name="connsiteY141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3411 w 1508539"/>
              <a:gd name="connsiteY6" fmla="*/ 6638036 h 6858000"/>
              <a:gd name="connsiteX7" fmla="*/ 164248 w 1508539"/>
              <a:gd name="connsiteY7" fmla="*/ 6574442 h 6858000"/>
              <a:gd name="connsiteX8" fmla="*/ 164588 w 1508539"/>
              <a:gd name="connsiteY8" fmla="*/ 6568530 h 6858000"/>
              <a:gd name="connsiteX9" fmla="*/ 166997 w 1508539"/>
              <a:gd name="connsiteY9" fmla="*/ 6560674 h 6858000"/>
              <a:gd name="connsiteX10" fmla="*/ 201349 w 1508539"/>
              <a:gd name="connsiteY10" fmla="*/ 6530567 h 6858000"/>
              <a:gd name="connsiteX11" fmla="*/ 215389 w 1508539"/>
              <a:gd name="connsiteY11" fmla="*/ 6478062 h 6858000"/>
              <a:gd name="connsiteX12" fmla="*/ 226078 w 1508539"/>
              <a:gd name="connsiteY12" fmla="*/ 6460325 h 6858000"/>
              <a:gd name="connsiteX13" fmla="*/ 233311 w 1508539"/>
              <a:gd name="connsiteY13" fmla="*/ 6451488 h 6858000"/>
              <a:gd name="connsiteX14" fmla="*/ 234746 w 1508539"/>
              <a:gd name="connsiteY14" fmla="*/ 6451348 h 6858000"/>
              <a:gd name="connsiteX15" fmla="*/ 239104 w 1508539"/>
              <a:gd name="connsiteY15" fmla="*/ 6414240 h 6858000"/>
              <a:gd name="connsiteX16" fmla="*/ 241880 w 1508539"/>
              <a:gd name="connsiteY16" fmla="*/ 6384857 h 6858000"/>
              <a:gd name="connsiteX17" fmla="*/ 240591 w 1508539"/>
              <a:gd name="connsiteY17" fmla="*/ 6367510 h 6858000"/>
              <a:gd name="connsiteX18" fmla="*/ 244471 w 1508539"/>
              <a:gd name="connsiteY18" fmla="*/ 6349778 h 6858000"/>
              <a:gd name="connsiteX19" fmla="*/ 246136 w 1508539"/>
              <a:gd name="connsiteY19" fmla="*/ 6348250 h 6858000"/>
              <a:gd name="connsiteX20" fmla="*/ 262170 w 1508539"/>
              <a:gd name="connsiteY20" fmla="*/ 6281972 h 6858000"/>
              <a:gd name="connsiteX21" fmla="*/ 290557 w 1508539"/>
              <a:gd name="connsiteY21" fmla="*/ 6153037 h 6858000"/>
              <a:gd name="connsiteX22" fmla="*/ 314428 w 1508539"/>
              <a:gd name="connsiteY22" fmla="*/ 6113913 h 6858000"/>
              <a:gd name="connsiteX23" fmla="*/ 318721 w 1508539"/>
              <a:gd name="connsiteY23" fmla="*/ 6028119 h 6858000"/>
              <a:gd name="connsiteX24" fmla="*/ 363126 w 1508539"/>
              <a:gd name="connsiteY24" fmla="*/ 5934687 h 6858000"/>
              <a:gd name="connsiteX25" fmla="*/ 408411 w 1508539"/>
              <a:gd name="connsiteY25" fmla="*/ 5704905 h 6858000"/>
              <a:gd name="connsiteX26" fmla="*/ 431404 w 1508539"/>
              <a:gd name="connsiteY26" fmla="*/ 5665173 h 6858000"/>
              <a:gd name="connsiteX27" fmla="*/ 465121 w 1508539"/>
              <a:gd name="connsiteY27" fmla="*/ 5563435 h 6858000"/>
              <a:gd name="connsiteX28" fmla="*/ 494626 w 1508539"/>
              <a:gd name="connsiteY28" fmla="*/ 5476393 h 6858000"/>
              <a:gd name="connsiteX29" fmla="*/ 525819 w 1508539"/>
              <a:gd name="connsiteY29" fmla="*/ 5396260 h 6858000"/>
              <a:gd name="connsiteX30" fmla="*/ 541800 w 1508539"/>
              <a:gd name="connsiteY30" fmla="*/ 5330009 h 6858000"/>
              <a:gd name="connsiteX31" fmla="*/ 575293 w 1508539"/>
              <a:gd name="connsiteY31" fmla="*/ 5273739 h 6858000"/>
              <a:gd name="connsiteX32" fmla="*/ 584892 w 1508539"/>
              <a:gd name="connsiteY32" fmla="*/ 5241779 h 6858000"/>
              <a:gd name="connsiteX33" fmla="*/ 596118 w 1508539"/>
              <a:gd name="connsiteY33" fmla="*/ 5225268 h 6858000"/>
              <a:gd name="connsiteX34" fmla="*/ 597138 w 1508539"/>
              <a:gd name="connsiteY34" fmla="*/ 5217684 h 6858000"/>
              <a:gd name="connsiteX35" fmla="*/ 604479 w 1508539"/>
              <a:gd name="connsiteY35" fmla="*/ 5193377 h 6858000"/>
              <a:gd name="connsiteX36" fmla="*/ 607782 w 1508539"/>
              <a:gd name="connsiteY36" fmla="*/ 5179288 h 6858000"/>
              <a:gd name="connsiteX37" fmla="*/ 608766 w 1508539"/>
              <a:gd name="connsiteY37" fmla="*/ 5173621 h 6858000"/>
              <a:gd name="connsiteX38" fmla="*/ 604400 w 1508539"/>
              <a:gd name="connsiteY38" fmla="*/ 5159961 h 6858000"/>
              <a:gd name="connsiteX39" fmla="*/ 611077 w 1508539"/>
              <a:gd name="connsiteY39" fmla="*/ 5144295 h 6858000"/>
              <a:gd name="connsiteX40" fmla="*/ 608010 w 1508539"/>
              <a:gd name="connsiteY40" fmla="*/ 5125185 h 6858000"/>
              <a:gd name="connsiteX41" fmla="*/ 614840 w 1508539"/>
              <a:gd name="connsiteY41" fmla="*/ 5121884 h 6858000"/>
              <a:gd name="connsiteX42" fmla="*/ 621876 w 1508539"/>
              <a:gd name="connsiteY42" fmla="*/ 5067850 h 6858000"/>
              <a:gd name="connsiteX43" fmla="*/ 624607 w 1508539"/>
              <a:gd name="connsiteY43" fmla="*/ 5060861 h 6858000"/>
              <a:gd name="connsiteX44" fmla="*/ 621311 w 1508539"/>
              <a:gd name="connsiteY44" fmla="*/ 5034192 h 6858000"/>
              <a:gd name="connsiteX45" fmla="*/ 622865 w 1508539"/>
              <a:gd name="connsiteY45" fmla="*/ 4993030 h 6858000"/>
              <a:gd name="connsiteX46" fmla="*/ 629774 w 1508539"/>
              <a:gd name="connsiteY46" fmla="*/ 4946844 h 6858000"/>
              <a:gd name="connsiteX47" fmla="*/ 625630 w 1508539"/>
              <a:gd name="connsiteY47" fmla="*/ 4932692 h 6858000"/>
              <a:gd name="connsiteX48" fmla="*/ 641033 w 1508539"/>
              <a:gd name="connsiteY48" fmla="*/ 4858827 h 6858000"/>
              <a:gd name="connsiteX49" fmla="*/ 646936 w 1508539"/>
              <a:gd name="connsiteY49" fmla="*/ 4821170 h 6858000"/>
              <a:gd name="connsiteX50" fmla="*/ 651669 w 1508539"/>
              <a:gd name="connsiteY50" fmla="*/ 4780965 h 6858000"/>
              <a:gd name="connsiteX51" fmla="*/ 652962 w 1508539"/>
              <a:gd name="connsiteY51" fmla="*/ 4750867 h 6858000"/>
              <a:gd name="connsiteX52" fmla="*/ 650769 w 1508539"/>
              <a:gd name="connsiteY52" fmla="*/ 4690749 h 6858000"/>
              <a:gd name="connsiteX53" fmla="*/ 646249 w 1508539"/>
              <a:gd name="connsiteY53" fmla="*/ 4584173 h 6858000"/>
              <a:gd name="connsiteX54" fmla="*/ 641332 w 1508539"/>
              <a:gd name="connsiteY54" fmla="*/ 4444346 h 6858000"/>
              <a:gd name="connsiteX55" fmla="*/ 637897 w 1508539"/>
              <a:gd name="connsiteY55" fmla="*/ 4375228 h 6858000"/>
              <a:gd name="connsiteX56" fmla="*/ 618550 w 1508539"/>
              <a:gd name="connsiteY56" fmla="*/ 4214165 h 6858000"/>
              <a:gd name="connsiteX57" fmla="*/ 622623 w 1508539"/>
              <a:gd name="connsiteY57" fmla="*/ 4090296 h 6858000"/>
              <a:gd name="connsiteX58" fmla="*/ 607879 w 1508539"/>
              <a:gd name="connsiteY58" fmla="*/ 4033999 h 6858000"/>
              <a:gd name="connsiteX59" fmla="*/ 609028 w 1508539"/>
              <a:gd name="connsiteY59" fmla="*/ 4031933 h 6858000"/>
              <a:gd name="connsiteX60" fmla="*/ 607604 w 1508539"/>
              <a:gd name="connsiteY60" fmla="*/ 4013953 h 6858000"/>
              <a:gd name="connsiteX61" fmla="*/ 593899 w 1508539"/>
              <a:gd name="connsiteY61" fmla="*/ 3974753 h 6858000"/>
              <a:gd name="connsiteX62" fmla="*/ 595497 w 1508539"/>
              <a:gd name="connsiteY62" fmla="*/ 3969950 h 6858000"/>
              <a:gd name="connsiteX63" fmla="*/ 588919 w 1508539"/>
              <a:gd name="connsiteY63" fmla="*/ 3933779 h 6858000"/>
              <a:gd name="connsiteX64" fmla="*/ 590250 w 1508539"/>
              <a:gd name="connsiteY64" fmla="*/ 3933093 h 6858000"/>
              <a:gd name="connsiteX65" fmla="*/ 594604 w 1508539"/>
              <a:gd name="connsiteY65" fmla="*/ 3922082 h 6858000"/>
              <a:gd name="connsiteX66" fmla="*/ 599682 w 1508539"/>
              <a:gd name="connsiteY66" fmla="*/ 3901461 h 6858000"/>
              <a:gd name="connsiteX67" fmla="*/ 622276 w 1508539"/>
              <a:gd name="connsiteY67" fmla="*/ 3813873 h 6858000"/>
              <a:gd name="connsiteX68" fmla="*/ 621701 w 1508539"/>
              <a:gd name="connsiteY68" fmla="*/ 3806161 h 6858000"/>
              <a:gd name="connsiteX69" fmla="*/ 622008 w 1508539"/>
              <a:gd name="connsiteY69" fmla="*/ 3805957 h 6858000"/>
              <a:gd name="connsiteX70" fmla="*/ 622035 w 1508539"/>
              <a:gd name="connsiteY70" fmla="*/ 3797724 h 6858000"/>
              <a:gd name="connsiteX71" fmla="*/ 620650 w 1508539"/>
              <a:gd name="connsiteY71" fmla="*/ 3792098 h 6858000"/>
              <a:gd name="connsiteX72" fmla="*/ 619534 w 1508539"/>
              <a:gd name="connsiteY72" fmla="*/ 3777135 h 6858000"/>
              <a:gd name="connsiteX73" fmla="*/ 621267 w 1508539"/>
              <a:gd name="connsiteY73" fmla="*/ 3771656 h 6858000"/>
              <a:gd name="connsiteX74" fmla="*/ 625010 w 1508539"/>
              <a:gd name="connsiteY74" fmla="*/ 3769007 h 6858000"/>
              <a:gd name="connsiteX75" fmla="*/ 624476 w 1508539"/>
              <a:gd name="connsiteY75" fmla="*/ 3767709 h 6858000"/>
              <a:gd name="connsiteX76" fmla="*/ 633172 w 1508539"/>
              <a:gd name="connsiteY76" fmla="*/ 3738082 h 6858000"/>
              <a:gd name="connsiteX77" fmla="*/ 640518 w 1508539"/>
              <a:gd name="connsiteY77" fmla="*/ 3673397 h 6858000"/>
              <a:gd name="connsiteX78" fmla="*/ 639814 w 1508539"/>
              <a:gd name="connsiteY78" fmla="*/ 3637109 h 6858000"/>
              <a:gd name="connsiteX79" fmla="*/ 643257 w 1508539"/>
              <a:gd name="connsiteY79" fmla="*/ 3536883 h 6858000"/>
              <a:gd name="connsiteX80" fmla="*/ 650795 w 1508539"/>
              <a:gd name="connsiteY80" fmla="*/ 3435652 h 6858000"/>
              <a:gd name="connsiteX81" fmla="*/ 652466 w 1508539"/>
              <a:gd name="connsiteY81" fmla="*/ 3307769 h 6858000"/>
              <a:gd name="connsiteX82" fmla="*/ 670029 w 1508539"/>
              <a:gd name="connsiteY82" fmla="*/ 3250522 h 6858000"/>
              <a:gd name="connsiteX83" fmla="*/ 670454 w 1508539"/>
              <a:gd name="connsiteY83" fmla="*/ 3229163 h 6858000"/>
              <a:gd name="connsiteX84" fmla="*/ 672277 w 1508539"/>
              <a:gd name="connsiteY84" fmla="*/ 3217217 h 6858000"/>
              <a:gd name="connsiteX85" fmla="*/ 659112 w 1508539"/>
              <a:gd name="connsiteY85" fmla="*/ 3183755 h 6858000"/>
              <a:gd name="connsiteX86" fmla="*/ 659613 w 1508539"/>
              <a:gd name="connsiteY86" fmla="*/ 3178642 h 6858000"/>
              <a:gd name="connsiteX87" fmla="*/ 647213 w 1508539"/>
              <a:gd name="connsiteY87" fmla="*/ 3158586 h 6858000"/>
              <a:gd name="connsiteX88" fmla="*/ 632398 w 1508539"/>
              <a:gd name="connsiteY88" fmla="*/ 3129034 h 6858000"/>
              <a:gd name="connsiteX89" fmla="*/ 633063 w 1508539"/>
              <a:gd name="connsiteY89" fmla="*/ 3126682 h 6858000"/>
              <a:gd name="connsiteX90" fmla="*/ 623931 w 1508539"/>
              <a:gd name="connsiteY90" fmla="*/ 3114519 h 6858000"/>
              <a:gd name="connsiteX91" fmla="*/ 610540 w 1508539"/>
              <a:gd name="connsiteY91" fmla="*/ 3106272 h 6858000"/>
              <a:gd name="connsiteX92" fmla="*/ 583270 w 1508539"/>
              <a:gd name="connsiteY92" fmla="*/ 2958185 h 6858000"/>
              <a:gd name="connsiteX93" fmla="*/ 525884 w 1508539"/>
              <a:gd name="connsiteY93" fmla="*/ 2762989 h 6858000"/>
              <a:gd name="connsiteX94" fmla="*/ 474802 w 1508539"/>
              <a:gd name="connsiteY94" fmla="*/ 2554718 h 6858000"/>
              <a:gd name="connsiteX95" fmla="*/ 454896 w 1508539"/>
              <a:gd name="connsiteY95" fmla="*/ 2485734 h 6858000"/>
              <a:gd name="connsiteX96" fmla="*/ 445619 w 1508539"/>
              <a:gd name="connsiteY96" fmla="*/ 2447068 h 6858000"/>
              <a:gd name="connsiteX97" fmla="*/ 432580 w 1508539"/>
              <a:gd name="connsiteY97" fmla="*/ 2425819 h 6858000"/>
              <a:gd name="connsiteX98" fmla="*/ 438579 w 1508539"/>
              <a:gd name="connsiteY98" fmla="*/ 2402874 h 6858000"/>
              <a:gd name="connsiteX99" fmla="*/ 441191 w 1508539"/>
              <a:gd name="connsiteY99" fmla="*/ 2381443 h 6858000"/>
              <a:gd name="connsiteX100" fmla="*/ 417520 w 1508539"/>
              <a:gd name="connsiteY100" fmla="*/ 2261920 h 6858000"/>
              <a:gd name="connsiteX101" fmla="*/ 407407 w 1508539"/>
              <a:gd name="connsiteY101" fmla="*/ 2195378 h 6858000"/>
              <a:gd name="connsiteX102" fmla="*/ 391624 w 1508539"/>
              <a:gd name="connsiteY102" fmla="*/ 2155135 h 6858000"/>
              <a:gd name="connsiteX103" fmla="*/ 389082 w 1508539"/>
              <a:gd name="connsiteY103" fmla="*/ 2118008 h 6858000"/>
              <a:gd name="connsiteX104" fmla="*/ 390075 w 1508539"/>
              <a:gd name="connsiteY104" fmla="*/ 2050531 h 6858000"/>
              <a:gd name="connsiteX105" fmla="*/ 381881 w 1508539"/>
              <a:gd name="connsiteY105" fmla="*/ 1963269 h 6858000"/>
              <a:gd name="connsiteX106" fmla="*/ 363059 w 1508539"/>
              <a:gd name="connsiteY106" fmla="*/ 1906352 h 6858000"/>
              <a:gd name="connsiteX107" fmla="*/ 339616 w 1508539"/>
              <a:gd name="connsiteY107" fmla="*/ 1861531 h 6858000"/>
              <a:gd name="connsiteX108" fmla="*/ 293415 w 1508539"/>
              <a:gd name="connsiteY108" fmla="*/ 1732919 h 6858000"/>
              <a:gd name="connsiteX109" fmla="*/ 265726 w 1508539"/>
              <a:gd name="connsiteY109" fmla="*/ 1663540 h 6858000"/>
              <a:gd name="connsiteX110" fmla="*/ 264852 w 1508539"/>
              <a:gd name="connsiteY110" fmla="*/ 1615777 h 6858000"/>
              <a:gd name="connsiteX111" fmla="*/ 245647 w 1508539"/>
              <a:gd name="connsiteY111" fmla="*/ 1563678 h 6858000"/>
              <a:gd name="connsiteX112" fmla="*/ 258727 w 1508539"/>
              <a:gd name="connsiteY112" fmla="*/ 1519474 h 6858000"/>
              <a:gd name="connsiteX113" fmla="*/ 251469 w 1508539"/>
              <a:gd name="connsiteY113" fmla="*/ 1477995 h 6858000"/>
              <a:gd name="connsiteX114" fmla="*/ 237554 w 1508539"/>
              <a:gd name="connsiteY114" fmla="*/ 1373769 h 6858000"/>
              <a:gd name="connsiteX115" fmla="*/ 245861 w 1508539"/>
              <a:gd name="connsiteY115" fmla="*/ 1307086 h 6858000"/>
              <a:gd name="connsiteX116" fmla="*/ 247049 w 1508539"/>
              <a:gd name="connsiteY116" fmla="*/ 1189033 h 6858000"/>
              <a:gd name="connsiteX117" fmla="*/ 251734 w 1508539"/>
              <a:gd name="connsiteY117" fmla="*/ 1168288 h 6858000"/>
              <a:gd name="connsiteX118" fmla="*/ 244016 w 1508539"/>
              <a:gd name="connsiteY118" fmla="*/ 1142577 h 6858000"/>
              <a:gd name="connsiteX119" fmla="*/ 233322 w 1508539"/>
              <a:gd name="connsiteY119" fmla="*/ 1088484 h 6858000"/>
              <a:gd name="connsiteX120" fmla="*/ 222058 w 1508539"/>
              <a:gd name="connsiteY120" fmla="*/ 1016103 h 6858000"/>
              <a:gd name="connsiteX121" fmla="*/ 223514 w 1508539"/>
              <a:gd name="connsiteY121" fmla="*/ 932283 h 6858000"/>
              <a:gd name="connsiteX122" fmla="*/ 225750 w 1508539"/>
              <a:gd name="connsiteY122" fmla="*/ 915925 h 6858000"/>
              <a:gd name="connsiteX123" fmla="*/ 218379 w 1508539"/>
              <a:gd name="connsiteY123" fmla="*/ 896999 h 6858000"/>
              <a:gd name="connsiteX124" fmla="*/ 187787 w 1508539"/>
              <a:gd name="connsiteY124" fmla="*/ 821517 h 6858000"/>
              <a:gd name="connsiteX125" fmla="*/ 166737 w 1508539"/>
              <a:gd name="connsiteY125" fmla="*/ 751353 h 6858000"/>
              <a:gd name="connsiteX126" fmla="*/ 166295 w 1508539"/>
              <a:gd name="connsiteY126" fmla="*/ 721230 h 6858000"/>
              <a:gd name="connsiteX127" fmla="*/ 151966 w 1508539"/>
              <a:gd name="connsiteY127" fmla="*/ 681659 h 6858000"/>
              <a:gd name="connsiteX128" fmla="*/ 137385 w 1508539"/>
              <a:gd name="connsiteY128" fmla="*/ 635218 h 6858000"/>
              <a:gd name="connsiteX129" fmla="*/ 142396 w 1508539"/>
              <a:gd name="connsiteY129" fmla="*/ 613763 h 6858000"/>
              <a:gd name="connsiteX130" fmla="*/ 128338 w 1508539"/>
              <a:gd name="connsiteY130" fmla="*/ 598582 h 6858000"/>
              <a:gd name="connsiteX131" fmla="*/ 128019 w 1508539"/>
              <a:gd name="connsiteY131" fmla="*/ 576846 h 6858000"/>
              <a:gd name="connsiteX132" fmla="*/ 107645 w 1508539"/>
              <a:gd name="connsiteY132" fmla="*/ 530055 h 6858000"/>
              <a:gd name="connsiteX133" fmla="*/ 106893 w 1508539"/>
              <a:gd name="connsiteY133" fmla="*/ 465389 h 6858000"/>
              <a:gd name="connsiteX134" fmla="*/ 89816 w 1508539"/>
              <a:gd name="connsiteY134" fmla="*/ 424699 h 6858000"/>
              <a:gd name="connsiteX135" fmla="*/ 90191 w 1508539"/>
              <a:gd name="connsiteY135" fmla="*/ 404917 h 6858000"/>
              <a:gd name="connsiteX136" fmla="*/ 70148 w 1508539"/>
              <a:gd name="connsiteY136" fmla="*/ 367211 h 6858000"/>
              <a:gd name="connsiteX137" fmla="*/ 36452 w 1508539"/>
              <a:gd name="connsiteY137" fmla="*/ 268519 h 6858000"/>
              <a:gd name="connsiteX138" fmla="*/ 23935 w 1508539"/>
              <a:gd name="connsiteY138" fmla="*/ 160886 h 6858000"/>
              <a:gd name="connsiteX139" fmla="*/ 19312 w 1508539"/>
              <a:gd name="connsiteY139" fmla="*/ 47336 h 6858000"/>
              <a:gd name="connsiteX140" fmla="*/ 0 w 1508539"/>
              <a:gd name="connsiteY140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64248 w 1508539"/>
              <a:gd name="connsiteY6" fmla="*/ 6574442 h 6858000"/>
              <a:gd name="connsiteX7" fmla="*/ 164588 w 1508539"/>
              <a:gd name="connsiteY7" fmla="*/ 6568530 h 6858000"/>
              <a:gd name="connsiteX8" fmla="*/ 166997 w 1508539"/>
              <a:gd name="connsiteY8" fmla="*/ 6560674 h 6858000"/>
              <a:gd name="connsiteX9" fmla="*/ 201349 w 1508539"/>
              <a:gd name="connsiteY9" fmla="*/ 653056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31404 w 1508539"/>
              <a:gd name="connsiteY25" fmla="*/ 5665173 h 6858000"/>
              <a:gd name="connsiteX26" fmla="*/ 465121 w 1508539"/>
              <a:gd name="connsiteY26" fmla="*/ 5563435 h 6858000"/>
              <a:gd name="connsiteX27" fmla="*/ 494626 w 1508539"/>
              <a:gd name="connsiteY27" fmla="*/ 5476393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6674 w 1508539"/>
              <a:gd name="connsiteY5" fmla="*/ 6696999 h 6858000"/>
              <a:gd name="connsiteX6" fmla="*/ 170123 w 1508539"/>
              <a:gd name="connsiteY6" fmla="*/ 6608101 h 6858000"/>
              <a:gd name="connsiteX7" fmla="*/ 164588 w 1508539"/>
              <a:gd name="connsiteY7" fmla="*/ 6568530 h 6858000"/>
              <a:gd name="connsiteX8" fmla="*/ 166997 w 1508539"/>
              <a:gd name="connsiteY8" fmla="*/ 6560674 h 6858000"/>
              <a:gd name="connsiteX9" fmla="*/ 201349 w 1508539"/>
              <a:gd name="connsiteY9" fmla="*/ 653056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31404 w 1508539"/>
              <a:gd name="connsiteY25" fmla="*/ 5665173 h 6858000"/>
              <a:gd name="connsiteX26" fmla="*/ 465121 w 1508539"/>
              <a:gd name="connsiteY26" fmla="*/ 5563435 h 6858000"/>
              <a:gd name="connsiteX27" fmla="*/ 494626 w 1508539"/>
              <a:gd name="connsiteY27" fmla="*/ 5476393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28010 w 1508539"/>
              <a:gd name="connsiteY4" fmla="*/ 6751578 h 6858000"/>
              <a:gd name="connsiteX5" fmla="*/ 149611 w 1508539"/>
              <a:gd name="connsiteY5" fmla="*/ 6666145 h 6858000"/>
              <a:gd name="connsiteX6" fmla="*/ 170123 w 1508539"/>
              <a:gd name="connsiteY6" fmla="*/ 6608101 h 6858000"/>
              <a:gd name="connsiteX7" fmla="*/ 164588 w 1508539"/>
              <a:gd name="connsiteY7" fmla="*/ 6568530 h 6858000"/>
              <a:gd name="connsiteX8" fmla="*/ 166997 w 1508539"/>
              <a:gd name="connsiteY8" fmla="*/ 6560674 h 6858000"/>
              <a:gd name="connsiteX9" fmla="*/ 201349 w 1508539"/>
              <a:gd name="connsiteY9" fmla="*/ 653056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31404 w 1508539"/>
              <a:gd name="connsiteY25" fmla="*/ 5665173 h 6858000"/>
              <a:gd name="connsiteX26" fmla="*/ 465121 w 1508539"/>
              <a:gd name="connsiteY26" fmla="*/ 5563435 h 6858000"/>
              <a:gd name="connsiteX27" fmla="*/ 494626 w 1508539"/>
              <a:gd name="connsiteY27" fmla="*/ 5476393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33885 w 1508539"/>
              <a:gd name="connsiteY4" fmla="*/ 6729139 h 6858000"/>
              <a:gd name="connsiteX5" fmla="*/ 149611 w 1508539"/>
              <a:gd name="connsiteY5" fmla="*/ 6666145 h 6858000"/>
              <a:gd name="connsiteX6" fmla="*/ 170123 w 1508539"/>
              <a:gd name="connsiteY6" fmla="*/ 6608101 h 6858000"/>
              <a:gd name="connsiteX7" fmla="*/ 164588 w 1508539"/>
              <a:gd name="connsiteY7" fmla="*/ 6568530 h 6858000"/>
              <a:gd name="connsiteX8" fmla="*/ 166997 w 1508539"/>
              <a:gd name="connsiteY8" fmla="*/ 6560674 h 6858000"/>
              <a:gd name="connsiteX9" fmla="*/ 201349 w 1508539"/>
              <a:gd name="connsiteY9" fmla="*/ 653056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31404 w 1508539"/>
              <a:gd name="connsiteY25" fmla="*/ 5665173 h 6858000"/>
              <a:gd name="connsiteX26" fmla="*/ 465121 w 1508539"/>
              <a:gd name="connsiteY26" fmla="*/ 5563435 h 6858000"/>
              <a:gd name="connsiteX27" fmla="*/ 494626 w 1508539"/>
              <a:gd name="connsiteY27" fmla="*/ 5476393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33885 w 1508539"/>
              <a:gd name="connsiteY4" fmla="*/ 6729139 h 6858000"/>
              <a:gd name="connsiteX5" fmla="*/ 149611 w 1508539"/>
              <a:gd name="connsiteY5" fmla="*/ 6666145 h 6858000"/>
              <a:gd name="connsiteX6" fmla="*/ 170123 w 1508539"/>
              <a:gd name="connsiteY6" fmla="*/ 6608101 h 6858000"/>
              <a:gd name="connsiteX7" fmla="*/ 164588 w 1508539"/>
              <a:gd name="connsiteY7" fmla="*/ 6568530 h 6858000"/>
              <a:gd name="connsiteX8" fmla="*/ 166997 w 1508539"/>
              <a:gd name="connsiteY8" fmla="*/ 6560674 h 6858000"/>
              <a:gd name="connsiteX9" fmla="*/ 201349 w 1508539"/>
              <a:gd name="connsiteY9" fmla="*/ 653056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494626 w 1508539"/>
              <a:gd name="connsiteY27" fmla="*/ 5476393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139560 w 1508539"/>
              <a:gd name="connsiteY3" fmla="*/ 6857735 h 6858000"/>
              <a:gd name="connsiteX4" fmla="*/ 133885 w 1508539"/>
              <a:gd name="connsiteY4" fmla="*/ 6729139 h 6858000"/>
              <a:gd name="connsiteX5" fmla="*/ 149611 w 1508539"/>
              <a:gd name="connsiteY5" fmla="*/ 6666145 h 6858000"/>
              <a:gd name="connsiteX6" fmla="*/ 170123 w 1508539"/>
              <a:gd name="connsiteY6" fmla="*/ 6608101 h 6858000"/>
              <a:gd name="connsiteX7" fmla="*/ 164588 w 1508539"/>
              <a:gd name="connsiteY7" fmla="*/ 6568530 h 6858000"/>
              <a:gd name="connsiteX8" fmla="*/ 166997 w 1508539"/>
              <a:gd name="connsiteY8" fmla="*/ 6560674 h 6858000"/>
              <a:gd name="connsiteX9" fmla="*/ 201349 w 1508539"/>
              <a:gd name="connsiteY9" fmla="*/ 653056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133885 w 1508539"/>
              <a:gd name="connsiteY4" fmla="*/ 6729139 h 6858000"/>
              <a:gd name="connsiteX5" fmla="*/ 149611 w 1508539"/>
              <a:gd name="connsiteY5" fmla="*/ 6666145 h 6858000"/>
              <a:gd name="connsiteX6" fmla="*/ 170123 w 1508539"/>
              <a:gd name="connsiteY6" fmla="*/ 6608101 h 6858000"/>
              <a:gd name="connsiteX7" fmla="*/ 164588 w 1508539"/>
              <a:gd name="connsiteY7" fmla="*/ 6568530 h 6858000"/>
              <a:gd name="connsiteX8" fmla="*/ 166997 w 1508539"/>
              <a:gd name="connsiteY8" fmla="*/ 6560674 h 6858000"/>
              <a:gd name="connsiteX9" fmla="*/ 201349 w 1508539"/>
              <a:gd name="connsiteY9" fmla="*/ 653056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149611 w 1508539"/>
              <a:gd name="connsiteY5" fmla="*/ 6666145 h 6858000"/>
              <a:gd name="connsiteX6" fmla="*/ 170123 w 1508539"/>
              <a:gd name="connsiteY6" fmla="*/ 6608101 h 6858000"/>
              <a:gd name="connsiteX7" fmla="*/ 164588 w 1508539"/>
              <a:gd name="connsiteY7" fmla="*/ 6568530 h 6858000"/>
              <a:gd name="connsiteX8" fmla="*/ 166997 w 1508539"/>
              <a:gd name="connsiteY8" fmla="*/ 6560674 h 6858000"/>
              <a:gd name="connsiteX9" fmla="*/ 201349 w 1508539"/>
              <a:gd name="connsiteY9" fmla="*/ 653056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170123 w 1508539"/>
              <a:gd name="connsiteY6" fmla="*/ 6608101 h 6858000"/>
              <a:gd name="connsiteX7" fmla="*/ 164588 w 1508539"/>
              <a:gd name="connsiteY7" fmla="*/ 6568530 h 6858000"/>
              <a:gd name="connsiteX8" fmla="*/ 166997 w 1508539"/>
              <a:gd name="connsiteY8" fmla="*/ 6560674 h 6858000"/>
              <a:gd name="connsiteX9" fmla="*/ 201349 w 1508539"/>
              <a:gd name="connsiteY9" fmla="*/ 653056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164588 w 1508539"/>
              <a:gd name="connsiteY7" fmla="*/ 6568530 h 6858000"/>
              <a:gd name="connsiteX8" fmla="*/ 166997 w 1508539"/>
              <a:gd name="connsiteY8" fmla="*/ 6560674 h 6858000"/>
              <a:gd name="connsiteX9" fmla="*/ 201349 w 1508539"/>
              <a:gd name="connsiteY9" fmla="*/ 653056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164588 w 1508539"/>
              <a:gd name="connsiteY7" fmla="*/ 6568530 h 6858000"/>
              <a:gd name="connsiteX8" fmla="*/ 340301 w 1508539"/>
              <a:gd name="connsiteY8" fmla="*/ 6572601 h 6858000"/>
              <a:gd name="connsiteX9" fmla="*/ 201349 w 1508539"/>
              <a:gd name="connsiteY9" fmla="*/ 653056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40301 w 1508539"/>
              <a:gd name="connsiteY8" fmla="*/ 6572601 h 6858000"/>
              <a:gd name="connsiteX9" fmla="*/ 201349 w 1508539"/>
              <a:gd name="connsiteY9" fmla="*/ 653056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201349 w 1508539"/>
              <a:gd name="connsiteY9" fmla="*/ 653056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215389 w 1508539"/>
              <a:gd name="connsiteY10" fmla="*/ 6478062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234746 w 1508539"/>
              <a:gd name="connsiteY13" fmla="*/ 6451348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226078 w 1508539"/>
              <a:gd name="connsiteY11" fmla="*/ 6460325 h 6858000"/>
              <a:gd name="connsiteX12" fmla="*/ 233311 w 1508539"/>
              <a:gd name="connsiteY12" fmla="*/ 6451488 h 6858000"/>
              <a:gd name="connsiteX13" fmla="*/ 454546 w 1508539"/>
              <a:gd name="connsiteY13" fmla="*/ 6379786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226078 w 1508539"/>
              <a:gd name="connsiteY11" fmla="*/ 6460325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504057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239104 w 1508539"/>
              <a:gd name="connsiteY14" fmla="*/ 6414240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16634 w 1508539"/>
              <a:gd name="connsiteY14" fmla="*/ 6346654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262170 w 1508539"/>
              <a:gd name="connsiteY19" fmla="*/ 6281972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16634 w 1508539"/>
              <a:gd name="connsiteY14" fmla="*/ 6346654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246136 w 1508539"/>
              <a:gd name="connsiteY18" fmla="*/ 6348250 h 6858000"/>
              <a:gd name="connsiteX19" fmla="*/ 410113 w 1508539"/>
              <a:gd name="connsiteY19" fmla="*/ 6202459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16634 w 1508539"/>
              <a:gd name="connsiteY14" fmla="*/ 6346654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16634 w 1508539"/>
              <a:gd name="connsiteY14" fmla="*/ 6346654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63126 w 1508539"/>
              <a:gd name="connsiteY23" fmla="*/ 5934687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16634 w 1508539"/>
              <a:gd name="connsiteY14" fmla="*/ 6346654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290557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96942 w 1508539"/>
              <a:gd name="connsiteY23" fmla="*/ 5926735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16634 w 1508539"/>
              <a:gd name="connsiteY14" fmla="*/ 6346654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14428 w 1508539"/>
              <a:gd name="connsiteY21" fmla="*/ 6113913 h 6858000"/>
              <a:gd name="connsiteX22" fmla="*/ 318721 w 1508539"/>
              <a:gd name="connsiteY22" fmla="*/ 6028119 h 6858000"/>
              <a:gd name="connsiteX23" fmla="*/ 396942 w 1508539"/>
              <a:gd name="connsiteY23" fmla="*/ 5926735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16634 w 1508539"/>
              <a:gd name="connsiteY14" fmla="*/ 6346654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318721 w 1508539"/>
              <a:gd name="connsiteY22" fmla="*/ 6028119 h 6858000"/>
              <a:gd name="connsiteX23" fmla="*/ 396942 w 1508539"/>
              <a:gd name="connsiteY23" fmla="*/ 5926735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16634 w 1508539"/>
              <a:gd name="connsiteY14" fmla="*/ 6346654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244471 w 1508539"/>
              <a:gd name="connsiteY17" fmla="*/ 6349778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386351 w 1508539"/>
              <a:gd name="connsiteY22" fmla="*/ 6028119 h 6858000"/>
              <a:gd name="connsiteX23" fmla="*/ 396942 w 1508539"/>
              <a:gd name="connsiteY23" fmla="*/ 5926735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16634 w 1508539"/>
              <a:gd name="connsiteY14" fmla="*/ 6346654 h 6858000"/>
              <a:gd name="connsiteX15" fmla="*/ 241880 w 1508539"/>
              <a:gd name="connsiteY15" fmla="*/ 6384857 h 6858000"/>
              <a:gd name="connsiteX16" fmla="*/ 240591 w 1508539"/>
              <a:gd name="connsiteY16" fmla="*/ 6367510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386351 w 1508539"/>
              <a:gd name="connsiteY22" fmla="*/ 6028119 h 6858000"/>
              <a:gd name="connsiteX23" fmla="*/ 396942 w 1508539"/>
              <a:gd name="connsiteY23" fmla="*/ 5926735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16634 w 1508539"/>
              <a:gd name="connsiteY14" fmla="*/ 6346654 h 6858000"/>
              <a:gd name="connsiteX15" fmla="*/ 241880 w 1508539"/>
              <a:gd name="connsiteY15" fmla="*/ 6384857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386351 w 1508539"/>
              <a:gd name="connsiteY22" fmla="*/ 6028119 h 6858000"/>
              <a:gd name="connsiteX23" fmla="*/ 396942 w 1508539"/>
              <a:gd name="connsiteY23" fmla="*/ 5926735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25289 w 1508539"/>
              <a:gd name="connsiteY10" fmla="*/ 6525770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16634 w 1508539"/>
              <a:gd name="connsiteY14" fmla="*/ 6346654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386351 w 1508539"/>
              <a:gd name="connsiteY22" fmla="*/ 6028119 h 6858000"/>
              <a:gd name="connsiteX23" fmla="*/ 396942 w 1508539"/>
              <a:gd name="connsiteY23" fmla="*/ 5926735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16634 w 1508539"/>
              <a:gd name="connsiteY14" fmla="*/ 6346654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386351 w 1508539"/>
              <a:gd name="connsiteY22" fmla="*/ 6028119 h 6858000"/>
              <a:gd name="connsiteX23" fmla="*/ 396942 w 1508539"/>
              <a:gd name="connsiteY23" fmla="*/ 5926735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37769 w 1508539"/>
              <a:gd name="connsiteY14" fmla="*/ 6334727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386351 w 1508539"/>
              <a:gd name="connsiteY22" fmla="*/ 6028119 h 6858000"/>
              <a:gd name="connsiteX23" fmla="*/ 396942 w 1508539"/>
              <a:gd name="connsiteY23" fmla="*/ 5926735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37769 w 1508539"/>
              <a:gd name="connsiteY14" fmla="*/ 6334727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386351 w 1508539"/>
              <a:gd name="connsiteY22" fmla="*/ 6028119 h 6858000"/>
              <a:gd name="connsiteX23" fmla="*/ 396942 w 1508539"/>
              <a:gd name="connsiteY23" fmla="*/ 5926735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37769 w 1508539"/>
              <a:gd name="connsiteY14" fmla="*/ 6334727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386351 w 1508539"/>
              <a:gd name="connsiteY22" fmla="*/ 6028119 h 6858000"/>
              <a:gd name="connsiteX23" fmla="*/ 396942 w 1508539"/>
              <a:gd name="connsiteY23" fmla="*/ 5926735 h 6858000"/>
              <a:gd name="connsiteX24" fmla="*/ 408411 w 1508539"/>
              <a:gd name="connsiteY24" fmla="*/ 5704905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37769 w 1508539"/>
              <a:gd name="connsiteY14" fmla="*/ 6334727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386351 w 1508539"/>
              <a:gd name="connsiteY22" fmla="*/ 6028119 h 6858000"/>
              <a:gd name="connsiteX23" fmla="*/ 396942 w 1508539"/>
              <a:gd name="connsiteY23" fmla="*/ 5926735 h 6858000"/>
              <a:gd name="connsiteX24" fmla="*/ 446454 w 1508539"/>
              <a:gd name="connsiteY24" fmla="*/ 5712857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37769 w 1508539"/>
              <a:gd name="connsiteY14" fmla="*/ 6334727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411713 w 1508539"/>
              <a:gd name="connsiteY22" fmla="*/ 6028119 h 6858000"/>
              <a:gd name="connsiteX23" fmla="*/ 396942 w 1508539"/>
              <a:gd name="connsiteY23" fmla="*/ 5926735 h 6858000"/>
              <a:gd name="connsiteX24" fmla="*/ 446454 w 1508539"/>
              <a:gd name="connsiteY24" fmla="*/ 5712857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37769 w 1508539"/>
              <a:gd name="connsiteY14" fmla="*/ 6334727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411713 w 1508539"/>
              <a:gd name="connsiteY22" fmla="*/ 6028119 h 6858000"/>
              <a:gd name="connsiteX23" fmla="*/ 396942 w 1508539"/>
              <a:gd name="connsiteY23" fmla="*/ 5926735 h 6858000"/>
              <a:gd name="connsiteX24" fmla="*/ 446454 w 1508539"/>
              <a:gd name="connsiteY24" fmla="*/ 5712857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37769 w 1508539"/>
              <a:gd name="connsiteY14" fmla="*/ 6334727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411713 w 1508539"/>
              <a:gd name="connsiteY22" fmla="*/ 6028119 h 6858000"/>
              <a:gd name="connsiteX23" fmla="*/ 396942 w 1508539"/>
              <a:gd name="connsiteY23" fmla="*/ 5926735 h 6858000"/>
              <a:gd name="connsiteX24" fmla="*/ 446454 w 1508539"/>
              <a:gd name="connsiteY24" fmla="*/ 5712857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37769 w 1508539"/>
              <a:gd name="connsiteY14" fmla="*/ 6334727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392003 w 1508539"/>
              <a:gd name="connsiteY20" fmla="*/ 6153037 h 6858000"/>
              <a:gd name="connsiteX21" fmla="*/ 394739 w 1508539"/>
              <a:gd name="connsiteY21" fmla="*/ 6090059 h 6858000"/>
              <a:gd name="connsiteX22" fmla="*/ 411713 w 1508539"/>
              <a:gd name="connsiteY22" fmla="*/ 6028119 h 6858000"/>
              <a:gd name="connsiteX23" fmla="*/ 396942 w 1508539"/>
              <a:gd name="connsiteY23" fmla="*/ 5926735 h 6858000"/>
              <a:gd name="connsiteX24" fmla="*/ 446454 w 1508539"/>
              <a:gd name="connsiteY24" fmla="*/ 5712857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37769 w 1508539"/>
              <a:gd name="connsiteY14" fmla="*/ 6334727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408911 w 1508539"/>
              <a:gd name="connsiteY20" fmla="*/ 6153037 h 6858000"/>
              <a:gd name="connsiteX21" fmla="*/ 394739 w 1508539"/>
              <a:gd name="connsiteY21" fmla="*/ 6090059 h 6858000"/>
              <a:gd name="connsiteX22" fmla="*/ 411713 w 1508539"/>
              <a:gd name="connsiteY22" fmla="*/ 6028119 h 6858000"/>
              <a:gd name="connsiteX23" fmla="*/ 396942 w 1508539"/>
              <a:gd name="connsiteY23" fmla="*/ 5926735 h 6858000"/>
              <a:gd name="connsiteX24" fmla="*/ 446454 w 1508539"/>
              <a:gd name="connsiteY24" fmla="*/ 5712857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43784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37769 w 1508539"/>
              <a:gd name="connsiteY14" fmla="*/ 6334727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408911 w 1508539"/>
              <a:gd name="connsiteY20" fmla="*/ 6153037 h 6858000"/>
              <a:gd name="connsiteX21" fmla="*/ 424326 w 1508539"/>
              <a:gd name="connsiteY21" fmla="*/ 6078132 h 6858000"/>
              <a:gd name="connsiteX22" fmla="*/ 411713 w 1508539"/>
              <a:gd name="connsiteY22" fmla="*/ 6028119 h 6858000"/>
              <a:gd name="connsiteX23" fmla="*/ 396942 w 1508539"/>
              <a:gd name="connsiteY23" fmla="*/ 5926735 h 6858000"/>
              <a:gd name="connsiteX24" fmla="*/ 446454 w 1508539"/>
              <a:gd name="connsiteY24" fmla="*/ 5712857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81826 w 1508539"/>
              <a:gd name="connsiteY4" fmla="*/ 6776847 h 6858000"/>
              <a:gd name="connsiteX5" fmla="*/ 255284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37769 w 1508539"/>
              <a:gd name="connsiteY14" fmla="*/ 6334727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408911 w 1508539"/>
              <a:gd name="connsiteY20" fmla="*/ 6153037 h 6858000"/>
              <a:gd name="connsiteX21" fmla="*/ 424326 w 1508539"/>
              <a:gd name="connsiteY21" fmla="*/ 6078132 h 6858000"/>
              <a:gd name="connsiteX22" fmla="*/ 411713 w 1508539"/>
              <a:gd name="connsiteY22" fmla="*/ 6028119 h 6858000"/>
              <a:gd name="connsiteX23" fmla="*/ 396942 w 1508539"/>
              <a:gd name="connsiteY23" fmla="*/ 5926735 h 6858000"/>
              <a:gd name="connsiteX24" fmla="*/ 446454 w 1508539"/>
              <a:gd name="connsiteY24" fmla="*/ 5712857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81826 w 1508539"/>
              <a:gd name="connsiteY4" fmla="*/ 6776847 h 6858000"/>
              <a:gd name="connsiteX5" fmla="*/ 293326 w 1508539"/>
              <a:gd name="connsiteY5" fmla="*/ 6737706 h 6858000"/>
              <a:gd name="connsiteX6" fmla="*/ 267342 w 1508539"/>
              <a:gd name="connsiteY6" fmla="*/ 6683638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37769 w 1508539"/>
              <a:gd name="connsiteY14" fmla="*/ 6334727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408911 w 1508539"/>
              <a:gd name="connsiteY20" fmla="*/ 6153037 h 6858000"/>
              <a:gd name="connsiteX21" fmla="*/ 424326 w 1508539"/>
              <a:gd name="connsiteY21" fmla="*/ 6078132 h 6858000"/>
              <a:gd name="connsiteX22" fmla="*/ 411713 w 1508539"/>
              <a:gd name="connsiteY22" fmla="*/ 6028119 h 6858000"/>
              <a:gd name="connsiteX23" fmla="*/ 396942 w 1508539"/>
              <a:gd name="connsiteY23" fmla="*/ 5926735 h 6858000"/>
              <a:gd name="connsiteX24" fmla="*/ 446454 w 1508539"/>
              <a:gd name="connsiteY24" fmla="*/ 5712857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0 w 1508539"/>
              <a:gd name="connsiteY0" fmla="*/ 0 h 6858000"/>
              <a:gd name="connsiteX1" fmla="*/ 1508539 w 1508539"/>
              <a:gd name="connsiteY1" fmla="*/ 0 h 6858000"/>
              <a:gd name="connsiteX2" fmla="*/ 1508539 w 1508539"/>
              <a:gd name="connsiteY2" fmla="*/ 6858000 h 6858000"/>
              <a:gd name="connsiteX3" fmla="*/ 245233 w 1508539"/>
              <a:gd name="connsiteY3" fmla="*/ 6857735 h 6858000"/>
              <a:gd name="connsiteX4" fmla="*/ 281826 w 1508539"/>
              <a:gd name="connsiteY4" fmla="*/ 6776847 h 6858000"/>
              <a:gd name="connsiteX5" fmla="*/ 293326 w 1508539"/>
              <a:gd name="connsiteY5" fmla="*/ 6737706 h 6858000"/>
              <a:gd name="connsiteX6" fmla="*/ 318065 w 1508539"/>
              <a:gd name="connsiteY6" fmla="*/ 6691589 h 6858000"/>
              <a:gd name="connsiteX7" fmla="*/ 295622 w 1508539"/>
              <a:gd name="connsiteY7" fmla="*/ 6659970 h 6858000"/>
              <a:gd name="connsiteX8" fmla="*/ 310713 w 1508539"/>
              <a:gd name="connsiteY8" fmla="*/ 6636211 h 6858000"/>
              <a:gd name="connsiteX9" fmla="*/ 328157 w 1508539"/>
              <a:gd name="connsiteY9" fmla="*/ 6594177 h 6858000"/>
              <a:gd name="connsiteX10" fmla="*/ 342197 w 1508539"/>
              <a:gd name="connsiteY10" fmla="*/ 6557575 h 6858000"/>
              <a:gd name="connsiteX11" fmla="*/ 395154 w 1508539"/>
              <a:gd name="connsiteY11" fmla="*/ 6492130 h 6858000"/>
              <a:gd name="connsiteX12" fmla="*/ 410841 w 1508539"/>
              <a:gd name="connsiteY12" fmla="*/ 6431610 h 6858000"/>
              <a:gd name="connsiteX13" fmla="*/ 454546 w 1508539"/>
              <a:gd name="connsiteY13" fmla="*/ 6379786 h 6858000"/>
              <a:gd name="connsiteX14" fmla="*/ 437769 w 1508539"/>
              <a:gd name="connsiteY14" fmla="*/ 6334727 h 6858000"/>
              <a:gd name="connsiteX15" fmla="*/ 415184 w 1508539"/>
              <a:gd name="connsiteY15" fmla="*/ 6313295 h 6858000"/>
              <a:gd name="connsiteX16" fmla="*/ 422348 w 1508539"/>
              <a:gd name="connsiteY16" fmla="*/ 6280046 h 6858000"/>
              <a:gd name="connsiteX17" fmla="*/ 405093 w 1508539"/>
              <a:gd name="connsiteY17" fmla="*/ 6270265 h 6858000"/>
              <a:gd name="connsiteX18" fmla="*/ 432121 w 1508539"/>
              <a:gd name="connsiteY18" fmla="*/ 6252834 h 6858000"/>
              <a:gd name="connsiteX19" fmla="*/ 410113 w 1508539"/>
              <a:gd name="connsiteY19" fmla="*/ 6202459 h 6858000"/>
              <a:gd name="connsiteX20" fmla="*/ 408911 w 1508539"/>
              <a:gd name="connsiteY20" fmla="*/ 6153037 h 6858000"/>
              <a:gd name="connsiteX21" fmla="*/ 424326 w 1508539"/>
              <a:gd name="connsiteY21" fmla="*/ 6078132 h 6858000"/>
              <a:gd name="connsiteX22" fmla="*/ 411713 w 1508539"/>
              <a:gd name="connsiteY22" fmla="*/ 6028119 h 6858000"/>
              <a:gd name="connsiteX23" fmla="*/ 396942 w 1508539"/>
              <a:gd name="connsiteY23" fmla="*/ 5926735 h 6858000"/>
              <a:gd name="connsiteX24" fmla="*/ 446454 w 1508539"/>
              <a:gd name="connsiteY24" fmla="*/ 5712857 h 6858000"/>
              <a:gd name="connsiteX25" fmla="*/ 425529 w 1508539"/>
              <a:gd name="connsiteY25" fmla="*/ 5676393 h 6858000"/>
              <a:gd name="connsiteX26" fmla="*/ 465121 w 1508539"/>
              <a:gd name="connsiteY26" fmla="*/ 5563435 h 6858000"/>
              <a:gd name="connsiteX27" fmla="*/ 512251 w 1508539"/>
              <a:gd name="connsiteY27" fmla="*/ 5437125 h 6858000"/>
              <a:gd name="connsiteX28" fmla="*/ 525819 w 1508539"/>
              <a:gd name="connsiteY28" fmla="*/ 5396260 h 6858000"/>
              <a:gd name="connsiteX29" fmla="*/ 541800 w 1508539"/>
              <a:gd name="connsiteY29" fmla="*/ 5330009 h 6858000"/>
              <a:gd name="connsiteX30" fmla="*/ 575293 w 1508539"/>
              <a:gd name="connsiteY30" fmla="*/ 5273739 h 6858000"/>
              <a:gd name="connsiteX31" fmla="*/ 584892 w 1508539"/>
              <a:gd name="connsiteY31" fmla="*/ 5241779 h 6858000"/>
              <a:gd name="connsiteX32" fmla="*/ 596118 w 1508539"/>
              <a:gd name="connsiteY32" fmla="*/ 5225268 h 6858000"/>
              <a:gd name="connsiteX33" fmla="*/ 597138 w 1508539"/>
              <a:gd name="connsiteY33" fmla="*/ 5217684 h 6858000"/>
              <a:gd name="connsiteX34" fmla="*/ 604479 w 1508539"/>
              <a:gd name="connsiteY34" fmla="*/ 5193377 h 6858000"/>
              <a:gd name="connsiteX35" fmla="*/ 607782 w 1508539"/>
              <a:gd name="connsiteY35" fmla="*/ 5179288 h 6858000"/>
              <a:gd name="connsiteX36" fmla="*/ 608766 w 1508539"/>
              <a:gd name="connsiteY36" fmla="*/ 5173621 h 6858000"/>
              <a:gd name="connsiteX37" fmla="*/ 604400 w 1508539"/>
              <a:gd name="connsiteY37" fmla="*/ 5159961 h 6858000"/>
              <a:gd name="connsiteX38" fmla="*/ 611077 w 1508539"/>
              <a:gd name="connsiteY38" fmla="*/ 5144295 h 6858000"/>
              <a:gd name="connsiteX39" fmla="*/ 608010 w 1508539"/>
              <a:gd name="connsiteY39" fmla="*/ 5125185 h 6858000"/>
              <a:gd name="connsiteX40" fmla="*/ 614840 w 1508539"/>
              <a:gd name="connsiteY40" fmla="*/ 5121884 h 6858000"/>
              <a:gd name="connsiteX41" fmla="*/ 621876 w 1508539"/>
              <a:gd name="connsiteY41" fmla="*/ 5067850 h 6858000"/>
              <a:gd name="connsiteX42" fmla="*/ 624607 w 1508539"/>
              <a:gd name="connsiteY42" fmla="*/ 5060861 h 6858000"/>
              <a:gd name="connsiteX43" fmla="*/ 621311 w 1508539"/>
              <a:gd name="connsiteY43" fmla="*/ 5034192 h 6858000"/>
              <a:gd name="connsiteX44" fmla="*/ 622865 w 1508539"/>
              <a:gd name="connsiteY44" fmla="*/ 4993030 h 6858000"/>
              <a:gd name="connsiteX45" fmla="*/ 629774 w 1508539"/>
              <a:gd name="connsiteY45" fmla="*/ 4946844 h 6858000"/>
              <a:gd name="connsiteX46" fmla="*/ 625630 w 1508539"/>
              <a:gd name="connsiteY46" fmla="*/ 4932692 h 6858000"/>
              <a:gd name="connsiteX47" fmla="*/ 641033 w 1508539"/>
              <a:gd name="connsiteY47" fmla="*/ 4858827 h 6858000"/>
              <a:gd name="connsiteX48" fmla="*/ 646936 w 1508539"/>
              <a:gd name="connsiteY48" fmla="*/ 4821170 h 6858000"/>
              <a:gd name="connsiteX49" fmla="*/ 651669 w 1508539"/>
              <a:gd name="connsiteY49" fmla="*/ 4780965 h 6858000"/>
              <a:gd name="connsiteX50" fmla="*/ 652962 w 1508539"/>
              <a:gd name="connsiteY50" fmla="*/ 4750867 h 6858000"/>
              <a:gd name="connsiteX51" fmla="*/ 650769 w 1508539"/>
              <a:gd name="connsiteY51" fmla="*/ 4690749 h 6858000"/>
              <a:gd name="connsiteX52" fmla="*/ 646249 w 1508539"/>
              <a:gd name="connsiteY52" fmla="*/ 4584173 h 6858000"/>
              <a:gd name="connsiteX53" fmla="*/ 641332 w 1508539"/>
              <a:gd name="connsiteY53" fmla="*/ 4444346 h 6858000"/>
              <a:gd name="connsiteX54" fmla="*/ 637897 w 1508539"/>
              <a:gd name="connsiteY54" fmla="*/ 4375228 h 6858000"/>
              <a:gd name="connsiteX55" fmla="*/ 618550 w 1508539"/>
              <a:gd name="connsiteY55" fmla="*/ 4214165 h 6858000"/>
              <a:gd name="connsiteX56" fmla="*/ 622623 w 1508539"/>
              <a:gd name="connsiteY56" fmla="*/ 4090296 h 6858000"/>
              <a:gd name="connsiteX57" fmla="*/ 607879 w 1508539"/>
              <a:gd name="connsiteY57" fmla="*/ 4033999 h 6858000"/>
              <a:gd name="connsiteX58" fmla="*/ 609028 w 1508539"/>
              <a:gd name="connsiteY58" fmla="*/ 4031933 h 6858000"/>
              <a:gd name="connsiteX59" fmla="*/ 607604 w 1508539"/>
              <a:gd name="connsiteY59" fmla="*/ 4013953 h 6858000"/>
              <a:gd name="connsiteX60" fmla="*/ 593899 w 1508539"/>
              <a:gd name="connsiteY60" fmla="*/ 3974753 h 6858000"/>
              <a:gd name="connsiteX61" fmla="*/ 595497 w 1508539"/>
              <a:gd name="connsiteY61" fmla="*/ 3969950 h 6858000"/>
              <a:gd name="connsiteX62" fmla="*/ 588919 w 1508539"/>
              <a:gd name="connsiteY62" fmla="*/ 3933779 h 6858000"/>
              <a:gd name="connsiteX63" fmla="*/ 590250 w 1508539"/>
              <a:gd name="connsiteY63" fmla="*/ 3933093 h 6858000"/>
              <a:gd name="connsiteX64" fmla="*/ 594604 w 1508539"/>
              <a:gd name="connsiteY64" fmla="*/ 3922082 h 6858000"/>
              <a:gd name="connsiteX65" fmla="*/ 599682 w 1508539"/>
              <a:gd name="connsiteY65" fmla="*/ 3901461 h 6858000"/>
              <a:gd name="connsiteX66" fmla="*/ 622276 w 1508539"/>
              <a:gd name="connsiteY66" fmla="*/ 3813873 h 6858000"/>
              <a:gd name="connsiteX67" fmla="*/ 621701 w 1508539"/>
              <a:gd name="connsiteY67" fmla="*/ 3806161 h 6858000"/>
              <a:gd name="connsiteX68" fmla="*/ 622008 w 1508539"/>
              <a:gd name="connsiteY68" fmla="*/ 3805957 h 6858000"/>
              <a:gd name="connsiteX69" fmla="*/ 622035 w 1508539"/>
              <a:gd name="connsiteY69" fmla="*/ 3797724 h 6858000"/>
              <a:gd name="connsiteX70" fmla="*/ 620650 w 1508539"/>
              <a:gd name="connsiteY70" fmla="*/ 3792098 h 6858000"/>
              <a:gd name="connsiteX71" fmla="*/ 619534 w 1508539"/>
              <a:gd name="connsiteY71" fmla="*/ 3777135 h 6858000"/>
              <a:gd name="connsiteX72" fmla="*/ 621267 w 1508539"/>
              <a:gd name="connsiteY72" fmla="*/ 3771656 h 6858000"/>
              <a:gd name="connsiteX73" fmla="*/ 625010 w 1508539"/>
              <a:gd name="connsiteY73" fmla="*/ 3769007 h 6858000"/>
              <a:gd name="connsiteX74" fmla="*/ 624476 w 1508539"/>
              <a:gd name="connsiteY74" fmla="*/ 3767709 h 6858000"/>
              <a:gd name="connsiteX75" fmla="*/ 633172 w 1508539"/>
              <a:gd name="connsiteY75" fmla="*/ 3738082 h 6858000"/>
              <a:gd name="connsiteX76" fmla="*/ 640518 w 1508539"/>
              <a:gd name="connsiteY76" fmla="*/ 3673397 h 6858000"/>
              <a:gd name="connsiteX77" fmla="*/ 639814 w 1508539"/>
              <a:gd name="connsiteY77" fmla="*/ 3637109 h 6858000"/>
              <a:gd name="connsiteX78" fmla="*/ 643257 w 1508539"/>
              <a:gd name="connsiteY78" fmla="*/ 3536883 h 6858000"/>
              <a:gd name="connsiteX79" fmla="*/ 650795 w 1508539"/>
              <a:gd name="connsiteY79" fmla="*/ 3435652 h 6858000"/>
              <a:gd name="connsiteX80" fmla="*/ 652466 w 1508539"/>
              <a:gd name="connsiteY80" fmla="*/ 3307769 h 6858000"/>
              <a:gd name="connsiteX81" fmla="*/ 670029 w 1508539"/>
              <a:gd name="connsiteY81" fmla="*/ 3250522 h 6858000"/>
              <a:gd name="connsiteX82" fmla="*/ 670454 w 1508539"/>
              <a:gd name="connsiteY82" fmla="*/ 3229163 h 6858000"/>
              <a:gd name="connsiteX83" fmla="*/ 672277 w 1508539"/>
              <a:gd name="connsiteY83" fmla="*/ 3217217 h 6858000"/>
              <a:gd name="connsiteX84" fmla="*/ 659112 w 1508539"/>
              <a:gd name="connsiteY84" fmla="*/ 3183755 h 6858000"/>
              <a:gd name="connsiteX85" fmla="*/ 659613 w 1508539"/>
              <a:gd name="connsiteY85" fmla="*/ 3178642 h 6858000"/>
              <a:gd name="connsiteX86" fmla="*/ 647213 w 1508539"/>
              <a:gd name="connsiteY86" fmla="*/ 3158586 h 6858000"/>
              <a:gd name="connsiteX87" fmla="*/ 632398 w 1508539"/>
              <a:gd name="connsiteY87" fmla="*/ 3129034 h 6858000"/>
              <a:gd name="connsiteX88" fmla="*/ 633063 w 1508539"/>
              <a:gd name="connsiteY88" fmla="*/ 3126682 h 6858000"/>
              <a:gd name="connsiteX89" fmla="*/ 623931 w 1508539"/>
              <a:gd name="connsiteY89" fmla="*/ 3114519 h 6858000"/>
              <a:gd name="connsiteX90" fmla="*/ 610540 w 1508539"/>
              <a:gd name="connsiteY90" fmla="*/ 3106272 h 6858000"/>
              <a:gd name="connsiteX91" fmla="*/ 583270 w 1508539"/>
              <a:gd name="connsiteY91" fmla="*/ 2958185 h 6858000"/>
              <a:gd name="connsiteX92" fmla="*/ 525884 w 1508539"/>
              <a:gd name="connsiteY92" fmla="*/ 2762989 h 6858000"/>
              <a:gd name="connsiteX93" fmla="*/ 474802 w 1508539"/>
              <a:gd name="connsiteY93" fmla="*/ 2554718 h 6858000"/>
              <a:gd name="connsiteX94" fmla="*/ 454896 w 1508539"/>
              <a:gd name="connsiteY94" fmla="*/ 2485734 h 6858000"/>
              <a:gd name="connsiteX95" fmla="*/ 445619 w 1508539"/>
              <a:gd name="connsiteY95" fmla="*/ 2447068 h 6858000"/>
              <a:gd name="connsiteX96" fmla="*/ 432580 w 1508539"/>
              <a:gd name="connsiteY96" fmla="*/ 2425819 h 6858000"/>
              <a:gd name="connsiteX97" fmla="*/ 438579 w 1508539"/>
              <a:gd name="connsiteY97" fmla="*/ 2402874 h 6858000"/>
              <a:gd name="connsiteX98" fmla="*/ 441191 w 1508539"/>
              <a:gd name="connsiteY98" fmla="*/ 2381443 h 6858000"/>
              <a:gd name="connsiteX99" fmla="*/ 417520 w 1508539"/>
              <a:gd name="connsiteY99" fmla="*/ 2261920 h 6858000"/>
              <a:gd name="connsiteX100" fmla="*/ 407407 w 1508539"/>
              <a:gd name="connsiteY100" fmla="*/ 2195378 h 6858000"/>
              <a:gd name="connsiteX101" fmla="*/ 391624 w 1508539"/>
              <a:gd name="connsiteY101" fmla="*/ 2155135 h 6858000"/>
              <a:gd name="connsiteX102" fmla="*/ 389082 w 1508539"/>
              <a:gd name="connsiteY102" fmla="*/ 2118008 h 6858000"/>
              <a:gd name="connsiteX103" fmla="*/ 390075 w 1508539"/>
              <a:gd name="connsiteY103" fmla="*/ 2050531 h 6858000"/>
              <a:gd name="connsiteX104" fmla="*/ 381881 w 1508539"/>
              <a:gd name="connsiteY104" fmla="*/ 1963269 h 6858000"/>
              <a:gd name="connsiteX105" fmla="*/ 363059 w 1508539"/>
              <a:gd name="connsiteY105" fmla="*/ 1906352 h 6858000"/>
              <a:gd name="connsiteX106" fmla="*/ 339616 w 1508539"/>
              <a:gd name="connsiteY106" fmla="*/ 1861531 h 6858000"/>
              <a:gd name="connsiteX107" fmla="*/ 293415 w 1508539"/>
              <a:gd name="connsiteY107" fmla="*/ 1732919 h 6858000"/>
              <a:gd name="connsiteX108" fmla="*/ 265726 w 1508539"/>
              <a:gd name="connsiteY108" fmla="*/ 1663540 h 6858000"/>
              <a:gd name="connsiteX109" fmla="*/ 264852 w 1508539"/>
              <a:gd name="connsiteY109" fmla="*/ 1615777 h 6858000"/>
              <a:gd name="connsiteX110" fmla="*/ 245647 w 1508539"/>
              <a:gd name="connsiteY110" fmla="*/ 1563678 h 6858000"/>
              <a:gd name="connsiteX111" fmla="*/ 258727 w 1508539"/>
              <a:gd name="connsiteY111" fmla="*/ 1519474 h 6858000"/>
              <a:gd name="connsiteX112" fmla="*/ 251469 w 1508539"/>
              <a:gd name="connsiteY112" fmla="*/ 1477995 h 6858000"/>
              <a:gd name="connsiteX113" fmla="*/ 237554 w 1508539"/>
              <a:gd name="connsiteY113" fmla="*/ 1373769 h 6858000"/>
              <a:gd name="connsiteX114" fmla="*/ 245861 w 1508539"/>
              <a:gd name="connsiteY114" fmla="*/ 1307086 h 6858000"/>
              <a:gd name="connsiteX115" fmla="*/ 247049 w 1508539"/>
              <a:gd name="connsiteY115" fmla="*/ 1189033 h 6858000"/>
              <a:gd name="connsiteX116" fmla="*/ 251734 w 1508539"/>
              <a:gd name="connsiteY116" fmla="*/ 1168288 h 6858000"/>
              <a:gd name="connsiteX117" fmla="*/ 244016 w 1508539"/>
              <a:gd name="connsiteY117" fmla="*/ 1142577 h 6858000"/>
              <a:gd name="connsiteX118" fmla="*/ 233322 w 1508539"/>
              <a:gd name="connsiteY118" fmla="*/ 1088484 h 6858000"/>
              <a:gd name="connsiteX119" fmla="*/ 222058 w 1508539"/>
              <a:gd name="connsiteY119" fmla="*/ 1016103 h 6858000"/>
              <a:gd name="connsiteX120" fmla="*/ 223514 w 1508539"/>
              <a:gd name="connsiteY120" fmla="*/ 932283 h 6858000"/>
              <a:gd name="connsiteX121" fmla="*/ 225750 w 1508539"/>
              <a:gd name="connsiteY121" fmla="*/ 915925 h 6858000"/>
              <a:gd name="connsiteX122" fmla="*/ 218379 w 1508539"/>
              <a:gd name="connsiteY122" fmla="*/ 896999 h 6858000"/>
              <a:gd name="connsiteX123" fmla="*/ 187787 w 1508539"/>
              <a:gd name="connsiteY123" fmla="*/ 821517 h 6858000"/>
              <a:gd name="connsiteX124" fmla="*/ 166737 w 1508539"/>
              <a:gd name="connsiteY124" fmla="*/ 751353 h 6858000"/>
              <a:gd name="connsiteX125" fmla="*/ 166295 w 1508539"/>
              <a:gd name="connsiteY125" fmla="*/ 721230 h 6858000"/>
              <a:gd name="connsiteX126" fmla="*/ 151966 w 1508539"/>
              <a:gd name="connsiteY126" fmla="*/ 681659 h 6858000"/>
              <a:gd name="connsiteX127" fmla="*/ 137385 w 1508539"/>
              <a:gd name="connsiteY127" fmla="*/ 635218 h 6858000"/>
              <a:gd name="connsiteX128" fmla="*/ 142396 w 1508539"/>
              <a:gd name="connsiteY128" fmla="*/ 613763 h 6858000"/>
              <a:gd name="connsiteX129" fmla="*/ 128338 w 1508539"/>
              <a:gd name="connsiteY129" fmla="*/ 598582 h 6858000"/>
              <a:gd name="connsiteX130" fmla="*/ 128019 w 1508539"/>
              <a:gd name="connsiteY130" fmla="*/ 576846 h 6858000"/>
              <a:gd name="connsiteX131" fmla="*/ 107645 w 1508539"/>
              <a:gd name="connsiteY131" fmla="*/ 530055 h 6858000"/>
              <a:gd name="connsiteX132" fmla="*/ 106893 w 1508539"/>
              <a:gd name="connsiteY132" fmla="*/ 465389 h 6858000"/>
              <a:gd name="connsiteX133" fmla="*/ 89816 w 1508539"/>
              <a:gd name="connsiteY133" fmla="*/ 424699 h 6858000"/>
              <a:gd name="connsiteX134" fmla="*/ 90191 w 1508539"/>
              <a:gd name="connsiteY134" fmla="*/ 404917 h 6858000"/>
              <a:gd name="connsiteX135" fmla="*/ 70148 w 1508539"/>
              <a:gd name="connsiteY135" fmla="*/ 367211 h 6858000"/>
              <a:gd name="connsiteX136" fmla="*/ 36452 w 1508539"/>
              <a:gd name="connsiteY136" fmla="*/ 268519 h 6858000"/>
              <a:gd name="connsiteX137" fmla="*/ 23935 w 1508539"/>
              <a:gd name="connsiteY137" fmla="*/ 160886 h 6858000"/>
              <a:gd name="connsiteX138" fmla="*/ 19312 w 1508539"/>
              <a:gd name="connsiteY138" fmla="*/ 47336 h 6858000"/>
              <a:gd name="connsiteX139" fmla="*/ 0 w 1508539"/>
              <a:gd name="connsiteY139" fmla="*/ 0 h 6858000"/>
              <a:gd name="connsiteX0" fmla="*/ 164830 w 1491612"/>
              <a:gd name="connsiteY0" fmla="*/ 0 h 6858000"/>
              <a:gd name="connsiteX1" fmla="*/ 1491612 w 1491612"/>
              <a:gd name="connsiteY1" fmla="*/ 0 h 6858000"/>
              <a:gd name="connsiteX2" fmla="*/ 1491612 w 1491612"/>
              <a:gd name="connsiteY2" fmla="*/ 6858000 h 6858000"/>
              <a:gd name="connsiteX3" fmla="*/ 228306 w 1491612"/>
              <a:gd name="connsiteY3" fmla="*/ 6857735 h 6858000"/>
              <a:gd name="connsiteX4" fmla="*/ 264899 w 1491612"/>
              <a:gd name="connsiteY4" fmla="*/ 6776847 h 6858000"/>
              <a:gd name="connsiteX5" fmla="*/ 276399 w 1491612"/>
              <a:gd name="connsiteY5" fmla="*/ 6737706 h 6858000"/>
              <a:gd name="connsiteX6" fmla="*/ 301138 w 1491612"/>
              <a:gd name="connsiteY6" fmla="*/ 6691589 h 6858000"/>
              <a:gd name="connsiteX7" fmla="*/ 278695 w 1491612"/>
              <a:gd name="connsiteY7" fmla="*/ 6659970 h 6858000"/>
              <a:gd name="connsiteX8" fmla="*/ 293786 w 1491612"/>
              <a:gd name="connsiteY8" fmla="*/ 6636211 h 6858000"/>
              <a:gd name="connsiteX9" fmla="*/ 311230 w 1491612"/>
              <a:gd name="connsiteY9" fmla="*/ 6594177 h 6858000"/>
              <a:gd name="connsiteX10" fmla="*/ 325270 w 1491612"/>
              <a:gd name="connsiteY10" fmla="*/ 6557575 h 6858000"/>
              <a:gd name="connsiteX11" fmla="*/ 378227 w 1491612"/>
              <a:gd name="connsiteY11" fmla="*/ 6492130 h 6858000"/>
              <a:gd name="connsiteX12" fmla="*/ 393914 w 1491612"/>
              <a:gd name="connsiteY12" fmla="*/ 6431610 h 6858000"/>
              <a:gd name="connsiteX13" fmla="*/ 437619 w 1491612"/>
              <a:gd name="connsiteY13" fmla="*/ 6379786 h 6858000"/>
              <a:gd name="connsiteX14" fmla="*/ 420842 w 1491612"/>
              <a:gd name="connsiteY14" fmla="*/ 6334727 h 6858000"/>
              <a:gd name="connsiteX15" fmla="*/ 398257 w 1491612"/>
              <a:gd name="connsiteY15" fmla="*/ 6313295 h 6858000"/>
              <a:gd name="connsiteX16" fmla="*/ 405421 w 1491612"/>
              <a:gd name="connsiteY16" fmla="*/ 6280046 h 6858000"/>
              <a:gd name="connsiteX17" fmla="*/ 388166 w 1491612"/>
              <a:gd name="connsiteY17" fmla="*/ 6270265 h 6858000"/>
              <a:gd name="connsiteX18" fmla="*/ 415194 w 1491612"/>
              <a:gd name="connsiteY18" fmla="*/ 6252834 h 6858000"/>
              <a:gd name="connsiteX19" fmla="*/ 393186 w 1491612"/>
              <a:gd name="connsiteY19" fmla="*/ 6202459 h 6858000"/>
              <a:gd name="connsiteX20" fmla="*/ 391984 w 1491612"/>
              <a:gd name="connsiteY20" fmla="*/ 6153037 h 6858000"/>
              <a:gd name="connsiteX21" fmla="*/ 407399 w 1491612"/>
              <a:gd name="connsiteY21" fmla="*/ 6078132 h 6858000"/>
              <a:gd name="connsiteX22" fmla="*/ 394786 w 1491612"/>
              <a:gd name="connsiteY22" fmla="*/ 6028119 h 6858000"/>
              <a:gd name="connsiteX23" fmla="*/ 380015 w 1491612"/>
              <a:gd name="connsiteY23" fmla="*/ 5926735 h 6858000"/>
              <a:gd name="connsiteX24" fmla="*/ 429527 w 1491612"/>
              <a:gd name="connsiteY24" fmla="*/ 5712857 h 6858000"/>
              <a:gd name="connsiteX25" fmla="*/ 408602 w 1491612"/>
              <a:gd name="connsiteY25" fmla="*/ 5676393 h 6858000"/>
              <a:gd name="connsiteX26" fmla="*/ 448194 w 1491612"/>
              <a:gd name="connsiteY26" fmla="*/ 5563435 h 6858000"/>
              <a:gd name="connsiteX27" fmla="*/ 495324 w 1491612"/>
              <a:gd name="connsiteY27" fmla="*/ 5437125 h 6858000"/>
              <a:gd name="connsiteX28" fmla="*/ 508892 w 1491612"/>
              <a:gd name="connsiteY28" fmla="*/ 5396260 h 6858000"/>
              <a:gd name="connsiteX29" fmla="*/ 524873 w 1491612"/>
              <a:gd name="connsiteY29" fmla="*/ 5330009 h 6858000"/>
              <a:gd name="connsiteX30" fmla="*/ 558366 w 1491612"/>
              <a:gd name="connsiteY30" fmla="*/ 5273739 h 6858000"/>
              <a:gd name="connsiteX31" fmla="*/ 567965 w 1491612"/>
              <a:gd name="connsiteY31" fmla="*/ 5241779 h 6858000"/>
              <a:gd name="connsiteX32" fmla="*/ 579191 w 1491612"/>
              <a:gd name="connsiteY32" fmla="*/ 5225268 h 6858000"/>
              <a:gd name="connsiteX33" fmla="*/ 580211 w 1491612"/>
              <a:gd name="connsiteY33" fmla="*/ 5217684 h 6858000"/>
              <a:gd name="connsiteX34" fmla="*/ 587552 w 1491612"/>
              <a:gd name="connsiteY34" fmla="*/ 5193377 h 6858000"/>
              <a:gd name="connsiteX35" fmla="*/ 590855 w 1491612"/>
              <a:gd name="connsiteY35" fmla="*/ 5179288 h 6858000"/>
              <a:gd name="connsiteX36" fmla="*/ 591839 w 1491612"/>
              <a:gd name="connsiteY36" fmla="*/ 5173621 h 6858000"/>
              <a:gd name="connsiteX37" fmla="*/ 587473 w 1491612"/>
              <a:gd name="connsiteY37" fmla="*/ 5159961 h 6858000"/>
              <a:gd name="connsiteX38" fmla="*/ 594150 w 1491612"/>
              <a:gd name="connsiteY38" fmla="*/ 5144295 h 6858000"/>
              <a:gd name="connsiteX39" fmla="*/ 591083 w 1491612"/>
              <a:gd name="connsiteY39" fmla="*/ 5125185 h 6858000"/>
              <a:gd name="connsiteX40" fmla="*/ 597913 w 1491612"/>
              <a:gd name="connsiteY40" fmla="*/ 5121884 h 6858000"/>
              <a:gd name="connsiteX41" fmla="*/ 604949 w 1491612"/>
              <a:gd name="connsiteY41" fmla="*/ 5067850 h 6858000"/>
              <a:gd name="connsiteX42" fmla="*/ 607680 w 1491612"/>
              <a:gd name="connsiteY42" fmla="*/ 5060861 h 6858000"/>
              <a:gd name="connsiteX43" fmla="*/ 604384 w 1491612"/>
              <a:gd name="connsiteY43" fmla="*/ 5034192 h 6858000"/>
              <a:gd name="connsiteX44" fmla="*/ 605938 w 1491612"/>
              <a:gd name="connsiteY44" fmla="*/ 4993030 h 6858000"/>
              <a:gd name="connsiteX45" fmla="*/ 612847 w 1491612"/>
              <a:gd name="connsiteY45" fmla="*/ 4946844 h 6858000"/>
              <a:gd name="connsiteX46" fmla="*/ 608703 w 1491612"/>
              <a:gd name="connsiteY46" fmla="*/ 4932692 h 6858000"/>
              <a:gd name="connsiteX47" fmla="*/ 624106 w 1491612"/>
              <a:gd name="connsiteY47" fmla="*/ 4858827 h 6858000"/>
              <a:gd name="connsiteX48" fmla="*/ 630009 w 1491612"/>
              <a:gd name="connsiteY48" fmla="*/ 4821170 h 6858000"/>
              <a:gd name="connsiteX49" fmla="*/ 634742 w 1491612"/>
              <a:gd name="connsiteY49" fmla="*/ 4780965 h 6858000"/>
              <a:gd name="connsiteX50" fmla="*/ 636035 w 1491612"/>
              <a:gd name="connsiteY50" fmla="*/ 4750867 h 6858000"/>
              <a:gd name="connsiteX51" fmla="*/ 633842 w 1491612"/>
              <a:gd name="connsiteY51" fmla="*/ 4690749 h 6858000"/>
              <a:gd name="connsiteX52" fmla="*/ 629322 w 1491612"/>
              <a:gd name="connsiteY52" fmla="*/ 4584173 h 6858000"/>
              <a:gd name="connsiteX53" fmla="*/ 624405 w 1491612"/>
              <a:gd name="connsiteY53" fmla="*/ 4444346 h 6858000"/>
              <a:gd name="connsiteX54" fmla="*/ 620970 w 1491612"/>
              <a:gd name="connsiteY54" fmla="*/ 4375228 h 6858000"/>
              <a:gd name="connsiteX55" fmla="*/ 601623 w 1491612"/>
              <a:gd name="connsiteY55" fmla="*/ 4214165 h 6858000"/>
              <a:gd name="connsiteX56" fmla="*/ 605696 w 1491612"/>
              <a:gd name="connsiteY56" fmla="*/ 4090296 h 6858000"/>
              <a:gd name="connsiteX57" fmla="*/ 590952 w 1491612"/>
              <a:gd name="connsiteY57" fmla="*/ 4033999 h 6858000"/>
              <a:gd name="connsiteX58" fmla="*/ 592101 w 1491612"/>
              <a:gd name="connsiteY58" fmla="*/ 4031933 h 6858000"/>
              <a:gd name="connsiteX59" fmla="*/ 590677 w 1491612"/>
              <a:gd name="connsiteY59" fmla="*/ 4013953 h 6858000"/>
              <a:gd name="connsiteX60" fmla="*/ 576972 w 1491612"/>
              <a:gd name="connsiteY60" fmla="*/ 3974753 h 6858000"/>
              <a:gd name="connsiteX61" fmla="*/ 578570 w 1491612"/>
              <a:gd name="connsiteY61" fmla="*/ 3969950 h 6858000"/>
              <a:gd name="connsiteX62" fmla="*/ 571992 w 1491612"/>
              <a:gd name="connsiteY62" fmla="*/ 3933779 h 6858000"/>
              <a:gd name="connsiteX63" fmla="*/ 573323 w 1491612"/>
              <a:gd name="connsiteY63" fmla="*/ 3933093 h 6858000"/>
              <a:gd name="connsiteX64" fmla="*/ 577677 w 1491612"/>
              <a:gd name="connsiteY64" fmla="*/ 3922082 h 6858000"/>
              <a:gd name="connsiteX65" fmla="*/ 582755 w 1491612"/>
              <a:gd name="connsiteY65" fmla="*/ 3901461 h 6858000"/>
              <a:gd name="connsiteX66" fmla="*/ 605349 w 1491612"/>
              <a:gd name="connsiteY66" fmla="*/ 3813873 h 6858000"/>
              <a:gd name="connsiteX67" fmla="*/ 604774 w 1491612"/>
              <a:gd name="connsiteY67" fmla="*/ 3806161 h 6858000"/>
              <a:gd name="connsiteX68" fmla="*/ 605081 w 1491612"/>
              <a:gd name="connsiteY68" fmla="*/ 3805957 h 6858000"/>
              <a:gd name="connsiteX69" fmla="*/ 605108 w 1491612"/>
              <a:gd name="connsiteY69" fmla="*/ 3797724 h 6858000"/>
              <a:gd name="connsiteX70" fmla="*/ 603723 w 1491612"/>
              <a:gd name="connsiteY70" fmla="*/ 3792098 h 6858000"/>
              <a:gd name="connsiteX71" fmla="*/ 602607 w 1491612"/>
              <a:gd name="connsiteY71" fmla="*/ 3777135 h 6858000"/>
              <a:gd name="connsiteX72" fmla="*/ 604340 w 1491612"/>
              <a:gd name="connsiteY72" fmla="*/ 3771656 h 6858000"/>
              <a:gd name="connsiteX73" fmla="*/ 608083 w 1491612"/>
              <a:gd name="connsiteY73" fmla="*/ 3769007 h 6858000"/>
              <a:gd name="connsiteX74" fmla="*/ 607549 w 1491612"/>
              <a:gd name="connsiteY74" fmla="*/ 3767709 h 6858000"/>
              <a:gd name="connsiteX75" fmla="*/ 616245 w 1491612"/>
              <a:gd name="connsiteY75" fmla="*/ 3738082 h 6858000"/>
              <a:gd name="connsiteX76" fmla="*/ 623591 w 1491612"/>
              <a:gd name="connsiteY76" fmla="*/ 3673397 h 6858000"/>
              <a:gd name="connsiteX77" fmla="*/ 622887 w 1491612"/>
              <a:gd name="connsiteY77" fmla="*/ 3637109 h 6858000"/>
              <a:gd name="connsiteX78" fmla="*/ 626330 w 1491612"/>
              <a:gd name="connsiteY78" fmla="*/ 3536883 h 6858000"/>
              <a:gd name="connsiteX79" fmla="*/ 633868 w 1491612"/>
              <a:gd name="connsiteY79" fmla="*/ 3435652 h 6858000"/>
              <a:gd name="connsiteX80" fmla="*/ 635539 w 1491612"/>
              <a:gd name="connsiteY80" fmla="*/ 3307769 h 6858000"/>
              <a:gd name="connsiteX81" fmla="*/ 653102 w 1491612"/>
              <a:gd name="connsiteY81" fmla="*/ 3250522 h 6858000"/>
              <a:gd name="connsiteX82" fmla="*/ 653527 w 1491612"/>
              <a:gd name="connsiteY82" fmla="*/ 3229163 h 6858000"/>
              <a:gd name="connsiteX83" fmla="*/ 655350 w 1491612"/>
              <a:gd name="connsiteY83" fmla="*/ 3217217 h 6858000"/>
              <a:gd name="connsiteX84" fmla="*/ 642185 w 1491612"/>
              <a:gd name="connsiteY84" fmla="*/ 3183755 h 6858000"/>
              <a:gd name="connsiteX85" fmla="*/ 642686 w 1491612"/>
              <a:gd name="connsiteY85" fmla="*/ 3178642 h 6858000"/>
              <a:gd name="connsiteX86" fmla="*/ 630286 w 1491612"/>
              <a:gd name="connsiteY86" fmla="*/ 3158586 h 6858000"/>
              <a:gd name="connsiteX87" fmla="*/ 615471 w 1491612"/>
              <a:gd name="connsiteY87" fmla="*/ 3129034 h 6858000"/>
              <a:gd name="connsiteX88" fmla="*/ 616136 w 1491612"/>
              <a:gd name="connsiteY88" fmla="*/ 3126682 h 6858000"/>
              <a:gd name="connsiteX89" fmla="*/ 607004 w 1491612"/>
              <a:gd name="connsiteY89" fmla="*/ 3114519 h 6858000"/>
              <a:gd name="connsiteX90" fmla="*/ 593613 w 1491612"/>
              <a:gd name="connsiteY90" fmla="*/ 3106272 h 6858000"/>
              <a:gd name="connsiteX91" fmla="*/ 566343 w 1491612"/>
              <a:gd name="connsiteY91" fmla="*/ 2958185 h 6858000"/>
              <a:gd name="connsiteX92" fmla="*/ 508957 w 1491612"/>
              <a:gd name="connsiteY92" fmla="*/ 2762989 h 6858000"/>
              <a:gd name="connsiteX93" fmla="*/ 457875 w 1491612"/>
              <a:gd name="connsiteY93" fmla="*/ 2554718 h 6858000"/>
              <a:gd name="connsiteX94" fmla="*/ 437969 w 1491612"/>
              <a:gd name="connsiteY94" fmla="*/ 2485734 h 6858000"/>
              <a:gd name="connsiteX95" fmla="*/ 428692 w 1491612"/>
              <a:gd name="connsiteY95" fmla="*/ 2447068 h 6858000"/>
              <a:gd name="connsiteX96" fmla="*/ 415653 w 1491612"/>
              <a:gd name="connsiteY96" fmla="*/ 2425819 h 6858000"/>
              <a:gd name="connsiteX97" fmla="*/ 421652 w 1491612"/>
              <a:gd name="connsiteY97" fmla="*/ 2402874 h 6858000"/>
              <a:gd name="connsiteX98" fmla="*/ 424264 w 1491612"/>
              <a:gd name="connsiteY98" fmla="*/ 2381443 h 6858000"/>
              <a:gd name="connsiteX99" fmla="*/ 400593 w 1491612"/>
              <a:gd name="connsiteY99" fmla="*/ 2261920 h 6858000"/>
              <a:gd name="connsiteX100" fmla="*/ 390480 w 1491612"/>
              <a:gd name="connsiteY100" fmla="*/ 2195378 h 6858000"/>
              <a:gd name="connsiteX101" fmla="*/ 374697 w 1491612"/>
              <a:gd name="connsiteY101" fmla="*/ 2155135 h 6858000"/>
              <a:gd name="connsiteX102" fmla="*/ 372155 w 1491612"/>
              <a:gd name="connsiteY102" fmla="*/ 2118008 h 6858000"/>
              <a:gd name="connsiteX103" fmla="*/ 373148 w 1491612"/>
              <a:gd name="connsiteY103" fmla="*/ 2050531 h 6858000"/>
              <a:gd name="connsiteX104" fmla="*/ 364954 w 1491612"/>
              <a:gd name="connsiteY104" fmla="*/ 1963269 h 6858000"/>
              <a:gd name="connsiteX105" fmla="*/ 346132 w 1491612"/>
              <a:gd name="connsiteY105" fmla="*/ 1906352 h 6858000"/>
              <a:gd name="connsiteX106" fmla="*/ 322689 w 1491612"/>
              <a:gd name="connsiteY106" fmla="*/ 1861531 h 6858000"/>
              <a:gd name="connsiteX107" fmla="*/ 276488 w 1491612"/>
              <a:gd name="connsiteY107" fmla="*/ 1732919 h 6858000"/>
              <a:gd name="connsiteX108" fmla="*/ 248799 w 1491612"/>
              <a:gd name="connsiteY108" fmla="*/ 1663540 h 6858000"/>
              <a:gd name="connsiteX109" fmla="*/ 247925 w 1491612"/>
              <a:gd name="connsiteY109" fmla="*/ 1615777 h 6858000"/>
              <a:gd name="connsiteX110" fmla="*/ 228720 w 1491612"/>
              <a:gd name="connsiteY110" fmla="*/ 1563678 h 6858000"/>
              <a:gd name="connsiteX111" fmla="*/ 241800 w 1491612"/>
              <a:gd name="connsiteY111" fmla="*/ 1519474 h 6858000"/>
              <a:gd name="connsiteX112" fmla="*/ 234542 w 1491612"/>
              <a:gd name="connsiteY112" fmla="*/ 1477995 h 6858000"/>
              <a:gd name="connsiteX113" fmla="*/ 220627 w 1491612"/>
              <a:gd name="connsiteY113" fmla="*/ 1373769 h 6858000"/>
              <a:gd name="connsiteX114" fmla="*/ 228934 w 1491612"/>
              <a:gd name="connsiteY114" fmla="*/ 1307086 h 6858000"/>
              <a:gd name="connsiteX115" fmla="*/ 230122 w 1491612"/>
              <a:gd name="connsiteY115" fmla="*/ 1189033 h 6858000"/>
              <a:gd name="connsiteX116" fmla="*/ 234807 w 1491612"/>
              <a:gd name="connsiteY116" fmla="*/ 1168288 h 6858000"/>
              <a:gd name="connsiteX117" fmla="*/ 227089 w 1491612"/>
              <a:gd name="connsiteY117" fmla="*/ 1142577 h 6858000"/>
              <a:gd name="connsiteX118" fmla="*/ 216395 w 1491612"/>
              <a:gd name="connsiteY118" fmla="*/ 1088484 h 6858000"/>
              <a:gd name="connsiteX119" fmla="*/ 205131 w 1491612"/>
              <a:gd name="connsiteY119" fmla="*/ 1016103 h 6858000"/>
              <a:gd name="connsiteX120" fmla="*/ 206587 w 1491612"/>
              <a:gd name="connsiteY120" fmla="*/ 932283 h 6858000"/>
              <a:gd name="connsiteX121" fmla="*/ 208823 w 1491612"/>
              <a:gd name="connsiteY121" fmla="*/ 915925 h 6858000"/>
              <a:gd name="connsiteX122" fmla="*/ 201452 w 1491612"/>
              <a:gd name="connsiteY122" fmla="*/ 896999 h 6858000"/>
              <a:gd name="connsiteX123" fmla="*/ 170860 w 1491612"/>
              <a:gd name="connsiteY123" fmla="*/ 821517 h 6858000"/>
              <a:gd name="connsiteX124" fmla="*/ 149810 w 1491612"/>
              <a:gd name="connsiteY124" fmla="*/ 751353 h 6858000"/>
              <a:gd name="connsiteX125" fmla="*/ 149368 w 1491612"/>
              <a:gd name="connsiteY125" fmla="*/ 721230 h 6858000"/>
              <a:gd name="connsiteX126" fmla="*/ 135039 w 1491612"/>
              <a:gd name="connsiteY126" fmla="*/ 681659 h 6858000"/>
              <a:gd name="connsiteX127" fmla="*/ 120458 w 1491612"/>
              <a:gd name="connsiteY127" fmla="*/ 635218 h 6858000"/>
              <a:gd name="connsiteX128" fmla="*/ 125469 w 1491612"/>
              <a:gd name="connsiteY128" fmla="*/ 613763 h 6858000"/>
              <a:gd name="connsiteX129" fmla="*/ 111411 w 1491612"/>
              <a:gd name="connsiteY129" fmla="*/ 598582 h 6858000"/>
              <a:gd name="connsiteX130" fmla="*/ 111092 w 1491612"/>
              <a:gd name="connsiteY130" fmla="*/ 576846 h 6858000"/>
              <a:gd name="connsiteX131" fmla="*/ 90718 w 1491612"/>
              <a:gd name="connsiteY131" fmla="*/ 530055 h 6858000"/>
              <a:gd name="connsiteX132" fmla="*/ 89966 w 1491612"/>
              <a:gd name="connsiteY132" fmla="*/ 465389 h 6858000"/>
              <a:gd name="connsiteX133" fmla="*/ 72889 w 1491612"/>
              <a:gd name="connsiteY133" fmla="*/ 424699 h 6858000"/>
              <a:gd name="connsiteX134" fmla="*/ 73264 w 1491612"/>
              <a:gd name="connsiteY134" fmla="*/ 404917 h 6858000"/>
              <a:gd name="connsiteX135" fmla="*/ 53221 w 1491612"/>
              <a:gd name="connsiteY135" fmla="*/ 367211 h 6858000"/>
              <a:gd name="connsiteX136" fmla="*/ 19525 w 1491612"/>
              <a:gd name="connsiteY136" fmla="*/ 268519 h 6858000"/>
              <a:gd name="connsiteX137" fmla="*/ 7008 w 1491612"/>
              <a:gd name="connsiteY137" fmla="*/ 160886 h 6858000"/>
              <a:gd name="connsiteX138" fmla="*/ 2385 w 1491612"/>
              <a:gd name="connsiteY138" fmla="*/ 47336 h 6858000"/>
              <a:gd name="connsiteX139" fmla="*/ 164830 w 1491612"/>
              <a:gd name="connsiteY139" fmla="*/ 0 h 6858000"/>
              <a:gd name="connsiteX0" fmla="*/ 158408 w 1485190"/>
              <a:gd name="connsiteY0" fmla="*/ 0 h 6858000"/>
              <a:gd name="connsiteX1" fmla="*/ 1485190 w 1485190"/>
              <a:gd name="connsiteY1" fmla="*/ 0 h 6858000"/>
              <a:gd name="connsiteX2" fmla="*/ 1485190 w 1485190"/>
              <a:gd name="connsiteY2" fmla="*/ 6858000 h 6858000"/>
              <a:gd name="connsiteX3" fmla="*/ 221884 w 1485190"/>
              <a:gd name="connsiteY3" fmla="*/ 6857735 h 6858000"/>
              <a:gd name="connsiteX4" fmla="*/ 258477 w 1485190"/>
              <a:gd name="connsiteY4" fmla="*/ 6776847 h 6858000"/>
              <a:gd name="connsiteX5" fmla="*/ 269977 w 1485190"/>
              <a:gd name="connsiteY5" fmla="*/ 6737706 h 6858000"/>
              <a:gd name="connsiteX6" fmla="*/ 294716 w 1485190"/>
              <a:gd name="connsiteY6" fmla="*/ 6691589 h 6858000"/>
              <a:gd name="connsiteX7" fmla="*/ 272273 w 1485190"/>
              <a:gd name="connsiteY7" fmla="*/ 6659970 h 6858000"/>
              <a:gd name="connsiteX8" fmla="*/ 287364 w 1485190"/>
              <a:gd name="connsiteY8" fmla="*/ 6636211 h 6858000"/>
              <a:gd name="connsiteX9" fmla="*/ 304808 w 1485190"/>
              <a:gd name="connsiteY9" fmla="*/ 6594177 h 6858000"/>
              <a:gd name="connsiteX10" fmla="*/ 318848 w 1485190"/>
              <a:gd name="connsiteY10" fmla="*/ 6557575 h 6858000"/>
              <a:gd name="connsiteX11" fmla="*/ 371805 w 1485190"/>
              <a:gd name="connsiteY11" fmla="*/ 6492130 h 6858000"/>
              <a:gd name="connsiteX12" fmla="*/ 387492 w 1485190"/>
              <a:gd name="connsiteY12" fmla="*/ 6431610 h 6858000"/>
              <a:gd name="connsiteX13" fmla="*/ 431197 w 1485190"/>
              <a:gd name="connsiteY13" fmla="*/ 6379786 h 6858000"/>
              <a:gd name="connsiteX14" fmla="*/ 414420 w 1485190"/>
              <a:gd name="connsiteY14" fmla="*/ 6334727 h 6858000"/>
              <a:gd name="connsiteX15" fmla="*/ 391835 w 1485190"/>
              <a:gd name="connsiteY15" fmla="*/ 6313295 h 6858000"/>
              <a:gd name="connsiteX16" fmla="*/ 398999 w 1485190"/>
              <a:gd name="connsiteY16" fmla="*/ 6280046 h 6858000"/>
              <a:gd name="connsiteX17" fmla="*/ 381744 w 1485190"/>
              <a:gd name="connsiteY17" fmla="*/ 6270265 h 6858000"/>
              <a:gd name="connsiteX18" fmla="*/ 408772 w 1485190"/>
              <a:gd name="connsiteY18" fmla="*/ 6252834 h 6858000"/>
              <a:gd name="connsiteX19" fmla="*/ 386764 w 1485190"/>
              <a:gd name="connsiteY19" fmla="*/ 6202459 h 6858000"/>
              <a:gd name="connsiteX20" fmla="*/ 385562 w 1485190"/>
              <a:gd name="connsiteY20" fmla="*/ 6153037 h 6858000"/>
              <a:gd name="connsiteX21" fmla="*/ 400977 w 1485190"/>
              <a:gd name="connsiteY21" fmla="*/ 6078132 h 6858000"/>
              <a:gd name="connsiteX22" fmla="*/ 388364 w 1485190"/>
              <a:gd name="connsiteY22" fmla="*/ 6028119 h 6858000"/>
              <a:gd name="connsiteX23" fmla="*/ 373593 w 1485190"/>
              <a:gd name="connsiteY23" fmla="*/ 5926735 h 6858000"/>
              <a:gd name="connsiteX24" fmla="*/ 423105 w 1485190"/>
              <a:gd name="connsiteY24" fmla="*/ 5712857 h 6858000"/>
              <a:gd name="connsiteX25" fmla="*/ 402180 w 1485190"/>
              <a:gd name="connsiteY25" fmla="*/ 5676393 h 6858000"/>
              <a:gd name="connsiteX26" fmla="*/ 441772 w 1485190"/>
              <a:gd name="connsiteY26" fmla="*/ 5563435 h 6858000"/>
              <a:gd name="connsiteX27" fmla="*/ 488902 w 1485190"/>
              <a:gd name="connsiteY27" fmla="*/ 5437125 h 6858000"/>
              <a:gd name="connsiteX28" fmla="*/ 502470 w 1485190"/>
              <a:gd name="connsiteY28" fmla="*/ 5396260 h 6858000"/>
              <a:gd name="connsiteX29" fmla="*/ 518451 w 1485190"/>
              <a:gd name="connsiteY29" fmla="*/ 5330009 h 6858000"/>
              <a:gd name="connsiteX30" fmla="*/ 551944 w 1485190"/>
              <a:gd name="connsiteY30" fmla="*/ 5273739 h 6858000"/>
              <a:gd name="connsiteX31" fmla="*/ 561543 w 1485190"/>
              <a:gd name="connsiteY31" fmla="*/ 5241779 h 6858000"/>
              <a:gd name="connsiteX32" fmla="*/ 572769 w 1485190"/>
              <a:gd name="connsiteY32" fmla="*/ 5225268 h 6858000"/>
              <a:gd name="connsiteX33" fmla="*/ 573789 w 1485190"/>
              <a:gd name="connsiteY33" fmla="*/ 5217684 h 6858000"/>
              <a:gd name="connsiteX34" fmla="*/ 581130 w 1485190"/>
              <a:gd name="connsiteY34" fmla="*/ 5193377 h 6858000"/>
              <a:gd name="connsiteX35" fmla="*/ 584433 w 1485190"/>
              <a:gd name="connsiteY35" fmla="*/ 5179288 h 6858000"/>
              <a:gd name="connsiteX36" fmla="*/ 585417 w 1485190"/>
              <a:gd name="connsiteY36" fmla="*/ 5173621 h 6858000"/>
              <a:gd name="connsiteX37" fmla="*/ 581051 w 1485190"/>
              <a:gd name="connsiteY37" fmla="*/ 5159961 h 6858000"/>
              <a:gd name="connsiteX38" fmla="*/ 587728 w 1485190"/>
              <a:gd name="connsiteY38" fmla="*/ 5144295 h 6858000"/>
              <a:gd name="connsiteX39" fmla="*/ 584661 w 1485190"/>
              <a:gd name="connsiteY39" fmla="*/ 5125185 h 6858000"/>
              <a:gd name="connsiteX40" fmla="*/ 591491 w 1485190"/>
              <a:gd name="connsiteY40" fmla="*/ 5121884 h 6858000"/>
              <a:gd name="connsiteX41" fmla="*/ 598527 w 1485190"/>
              <a:gd name="connsiteY41" fmla="*/ 5067850 h 6858000"/>
              <a:gd name="connsiteX42" fmla="*/ 601258 w 1485190"/>
              <a:gd name="connsiteY42" fmla="*/ 5060861 h 6858000"/>
              <a:gd name="connsiteX43" fmla="*/ 597962 w 1485190"/>
              <a:gd name="connsiteY43" fmla="*/ 5034192 h 6858000"/>
              <a:gd name="connsiteX44" fmla="*/ 599516 w 1485190"/>
              <a:gd name="connsiteY44" fmla="*/ 4993030 h 6858000"/>
              <a:gd name="connsiteX45" fmla="*/ 606425 w 1485190"/>
              <a:gd name="connsiteY45" fmla="*/ 4946844 h 6858000"/>
              <a:gd name="connsiteX46" fmla="*/ 602281 w 1485190"/>
              <a:gd name="connsiteY46" fmla="*/ 4932692 h 6858000"/>
              <a:gd name="connsiteX47" fmla="*/ 617684 w 1485190"/>
              <a:gd name="connsiteY47" fmla="*/ 4858827 h 6858000"/>
              <a:gd name="connsiteX48" fmla="*/ 623587 w 1485190"/>
              <a:gd name="connsiteY48" fmla="*/ 4821170 h 6858000"/>
              <a:gd name="connsiteX49" fmla="*/ 628320 w 1485190"/>
              <a:gd name="connsiteY49" fmla="*/ 4780965 h 6858000"/>
              <a:gd name="connsiteX50" fmla="*/ 629613 w 1485190"/>
              <a:gd name="connsiteY50" fmla="*/ 4750867 h 6858000"/>
              <a:gd name="connsiteX51" fmla="*/ 627420 w 1485190"/>
              <a:gd name="connsiteY51" fmla="*/ 4690749 h 6858000"/>
              <a:gd name="connsiteX52" fmla="*/ 622900 w 1485190"/>
              <a:gd name="connsiteY52" fmla="*/ 4584173 h 6858000"/>
              <a:gd name="connsiteX53" fmla="*/ 617983 w 1485190"/>
              <a:gd name="connsiteY53" fmla="*/ 4444346 h 6858000"/>
              <a:gd name="connsiteX54" fmla="*/ 614548 w 1485190"/>
              <a:gd name="connsiteY54" fmla="*/ 4375228 h 6858000"/>
              <a:gd name="connsiteX55" fmla="*/ 595201 w 1485190"/>
              <a:gd name="connsiteY55" fmla="*/ 4214165 h 6858000"/>
              <a:gd name="connsiteX56" fmla="*/ 599274 w 1485190"/>
              <a:gd name="connsiteY56" fmla="*/ 4090296 h 6858000"/>
              <a:gd name="connsiteX57" fmla="*/ 584530 w 1485190"/>
              <a:gd name="connsiteY57" fmla="*/ 4033999 h 6858000"/>
              <a:gd name="connsiteX58" fmla="*/ 585679 w 1485190"/>
              <a:gd name="connsiteY58" fmla="*/ 4031933 h 6858000"/>
              <a:gd name="connsiteX59" fmla="*/ 584255 w 1485190"/>
              <a:gd name="connsiteY59" fmla="*/ 4013953 h 6858000"/>
              <a:gd name="connsiteX60" fmla="*/ 570550 w 1485190"/>
              <a:gd name="connsiteY60" fmla="*/ 3974753 h 6858000"/>
              <a:gd name="connsiteX61" fmla="*/ 572148 w 1485190"/>
              <a:gd name="connsiteY61" fmla="*/ 3969950 h 6858000"/>
              <a:gd name="connsiteX62" fmla="*/ 565570 w 1485190"/>
              <a:gd name="connsiteY62" fmla="*/ 3933779 h 6858000"/>
              <a:gd name="connsiteX63" fmla="*/ 566901 w 1485190"/>
              <a:gd name="connsiteY63" fmla="*/ 3933093 h 6858000"/>
              <a:gd name="connsiteX64" fmla="*/ 571255 w 1485190"/>
              <a:gd name="connsiteY64" fmla="*/ 3922082 h 6858000"/>
              <a:gd name="connsiteX65" fmla="*/ 576333 w 1485190"/>
              <a:gd name="connsiteY65" fmla="*/ 3901461 h 6858000"/>
              <a:gd name="connsiteX66" fmla="*/ 598927 w 1485190"/>
              <a:gd name="connsiteY66" fmla="*/ 3813873 h 6858000"/>
              <a:gd name="connsiteX67" fmla="*/ 598352 w 1485190"/>
              <a:gd name="connsiteY67" fmla="*/ 3806161 h 6858000"/>
              <a:gd name="connsiteX68" fmla="*/ 598659 w 1485190"/>
              <a:gd name="connsiteY68" fmla="*/ 3805957 h 6858000"/>
              <a:gd name="connsiteX69" fmla="*/ 598686 w 1485190"/>
              <a:gd name="connsiteY69" fmla="*/ 3797724 h 6858000"/>
              <a:gd name="connsiteX70" fmla="*/ 597301 w 1485190"/>
              <a:gd name="connsiteY70" fmla="*/ 3792098 h 6858000"/>
              <a:gd name="connsiteX71" fmla="*/ 596185 w 1485190"/>
              <a:gd name="connsiteY71" fmla="*/ 3777135 h 6858000"/>
              <a:gd name="connsiteX72" fmla="*/ 597918 w 1485190"/>
              <a:gd name="connsiteY72" fmla="*/ 3771656 h 6858000"/>
              <a:gd name="connsiteX73" fmla="*/ 601661 w 1485190"/>
              <a:gd name="connsiteY73" fmla="*/ 3769007 h 6858000"/>
              <a:gd name="connsiteX74" fmla="*/ 601127 w 1485190"/>
              <a:gd name="connsiteY74" fmla="*/ 3767709 h 6858000"/>
              <a:gd name="connsiteX75" fmla="*/ 609823 w 1485190"/>
              <a:gd name="connsiteY75" fmla="*/ 3738082 h 6858000"/>
              <a:gd name="connsiteX76" fmla="*/ 617169 w 1485190"/>
              <a:gd name="connsiteY76" fmla="*/ 3673397 h 6858000"/>
              <a:gd name="connsiteX77" fmla="*/ 616465 w 1485190"/>
              <a:gd name="connsiteY77" fmla="*/ 3637109 h 6858000"/>
              <a:gd name="connsiteX78" fmla="*/ 619908 w 1485190"/>
              <a:gd name="connsiteY78" fmla="*/ 3536883 h 6858000"/>
              <a:gd name="connsiteX79" fmla="*/ 627446 w 1485190"/>
              <a:gd name="connsiteY79" fmla="*/ 3435652 h 6858000"/>
              <a:gd name="connsiteX80" fmla="*/ 629117 w 1485190"/>
              <a:gd name="connsiteY80" fmla="*/ 3307769 h 6858000"/>
              <a:gd name="connsiteX81" fmla="*/ 646680 w 1485190"/>
              <a:gd name="connsiteY81" fmla="*/ 3250522 h 6858000"/>
              <a:gd name="connsiteX82" fmla="*/ 647105 w 1485190"/>
              <a:gd name="connsiteY82" fmla="*/ 3229163 h 6858000"/>
              <a:gd name="connsiteX83" fmla="*/ 648928 w 1485190"/>
              <a:gd name="connsiteY83" fmla="*/ 3217217 h 6858000"/>
              <a:gd name="connsiteX84" fmla="*/ 635763 w 1485190"/>
              <a:gd name="connsiteY84" fmla="*/ 3183755 h 6858000"/>
              <a:gd name="connsiteX85" fmla="*/ 636264 w 1485190"/>
              <a:gd name="connsiteY85" fmla="*/ 3178642 h 6858000"/>
              <a:gd name="connsiteX86" fmla="*/ 623864 w 1485190"/>
              <a:gd name="connsiteY86" fmla="*/ 3158586 h 6858000"/>
              <a:gd name="connsiteX87" fmla="*/ 609049 w 1485190"/>
              <a:gd name="connsiteY87" fmla="*/ 3129034 h 6858000"/>
              <a:gd name="connsiteX88" fmla="*/ 609714 w 1485190"/>
              <a:gd name="connsiteY88" fmla="*/ 3126682 h 6858000"/>
              <a:gd name="connsiteX89" fmla="*/ 600582 w 1485190"/>
              <a:gd name="connsiteY89" fmla="*/ 3114519 h 6858000"/>
              <a:gd name="connsiteX90" fmla="*/ 587191 w 1485190"/>
              <a:gd name="connsiteY90" fmla="*/ 3106272 h 6858000"/>
              <a:gd name="connsiteX91" fmla="*/ 559921 w 1485190"/>
              <a:gd name="connsiteY91" fmla="*/ 2958185 h 6858000"/>
              <a:gd name="connsiteX92" fmla="*/ 502535 w 1485190"/>
              <a:gd name="connsiteY92" fmla="*/ 2762989 h 6858000"/>
              <a:gd name="connsiteX93" fmla="*/ 451453 w 1485190"/>
              <a:gd name="connsiteY93" fmla="*/ 2554718 h 6858000"/>
              <a:gd name="connsiteX94" fmla="*/ 431547 w 1485190"/>
              <a:gd name="connsiteY94" fmla="*/ 2485734 h 6858000"/>
              <a:gd name="connsiteX95" fmla="*/ 422270 w 1485190"/>
              <a:gd name="connsiteY95" fmla="*/ 2447068 h 6858000"/>
              <a:gd name="connsiteX96" fmla="*/ 409231 w 1485190"/>
              <a:gd name="connsiteY96" fmla="*/ 2425819 h 6858000"/>
              <a:gd name="connsiteX97" fmla="*/ 415230 w 1485190"/>
              <a:gd name="connsiteY97" fmla="*/ 2402874 h 6858000"/>
              <a:gd name="connsiteX98" fmla="*/ 417842 w 1485190"/>
              <a:gd name="connsiteY98" fmla="*/ 2381443 h 6858000"/>
              <a:gd name="connsiteX99" fmla="*/ 394171 w 1485190"/>
              <a:gd name="connsiteY99" fmla="*/ 2261920 h 6858000"/>
              <a:gd name="connsiteX100" fmla="*/ 384058 w 1485190"/>
              <a:gd name="connsiteY100" fmla="*/ 2195378 h 6858000"/>
              <a:gd name="connsiteX101" fmla="*/ 368275 w 1485190"/>
              <a:gd name="connsiteY101" fmla="*/ 2155135 h 6858000"/>
              <a:gd name="connsiteX102" fmla="*/ 365733 w 1485190"/>
              <a:gd name="connsiteY102" fmla="*/ 2118008 h 6858000"/>
              <a:gd name="connsiteX103" fmla="*/ 366726 w 1485190"/>
              <a:gd name="connsiteY103" fmla="*/ 2050531 h 6858000"/>
              <a:gd name="connsiteX104" fmla="*/ 358532 w 1485190"/>
              <a:gd name="connsiteY104" fmla="*/ 1963269 h 6858000"/>
              <a:gd name="connsiteX105" fmla="*/ 339710 w 1485190"/>
              <a:gd name="connsiteY105" fmla="*/ 1906352 h 6858000"/>
              <a:gd name="connsiteX106" fmla="*/ 316267 w 1485190"/>
              <a:gd name="connsiteY106" fmla="*/ 1861531 h 6858000"/>
              <a:gd name="connsiteX107" fmla="*/ 270066 w 1485190"/>
              <a:gd name="connsiteY107" fmla="*/ 1732919 h 6858000"/>
              <a:gd name="connsiteX108" fmla="*/ 242377 w 1485190"/>
              <a:gd name="connsiteY108" fmla="*/ 1663540 h 6858000"/>
              <a:gd name="connsiteX109" fmla="*/ 241503 w 1485190"/>
              <a:gd name="connsiteY109" fmla="*/ 1615777 h 6858000"/>
              <a:gd name="connsiteX110" fmla="*/ 222298 w 1485190"/>
              <a:gd name="connsiteY110" fmla="*/ 1563678 h 6858000"/>
              <a:gd name="connsiteX111" fmla="*/ 235378 w 1485190"/>
              <a:gd name="connsiteY111" fmla="*/ 1519474 h 6858000"/>
              <a:gd name="connsiteX112" fmla="*/ 228120 w 1485190"/>
              <a:gd name="connsiteY112" fmla="*/ 1477995 h 6858000"/>
              <a:gd name="connsiteX113" fmla="*/ 214205 w 1485190"/>
              <a:gd name="connsiteY113" fmla="*/ 1373769 h 6858000"/>
              <a:gd name="connsiteX114" fmla="*/ 222512 w 1485190"/>
              <a:gd name="connsiteY114" fmla="*/ 1307086 h 6858000"/>
              <a:gd name="connsiteX115" fmla="*/ 223700 w 1485190"/>
              <a:gd name="connsiteY115" fmla="*/ 1189033 h 6858000"/>
              <a:gd name="connsiteX116" fmla="*/ 228385 w 1485190"/>
              <a:gd name="connsiteY116" fmla="*/ 1168288 h 6858000"/>
              <a:gd name="connsiteX117" fmla="*/ 220667 w 1485190"/>
              <a:gd name="connsiteY117" fmla="*/ 1142577 h 6858000"/>
              <a:gd name="connsiteX118" fmla="*/ 209973 w 1485190"/>
              <a:gd name="connsiteY118" fmla="*/ 1088484 h 6858000"/>
              <a:gd name="connsiteX119" fmla="*/ 198709 w 1485190"/>
              <a:gd name="connsiteY119" fmla="*/ 1016103 h 6858000"/>
              <a:gd name="connsiteX120" fmla="*/ 200165 w 1485190"/>
              <a:gd name="connsiteY120" fmla="*/ 932283 h 6858000"/>
              <a:gd name="connsiteX121" fmla="*/ 202401 w 1485190"/>
              <a:gd name="connsiteY121" fmla="*/ 915925 h 6858000"/>
              <a:gd name="connsiteX122" fmla="*/ 195030 w 1485190"/>
              <a:gd name="connsiteY122" fmla="*/ 896999 h 6858000"/>
              <a:gd name="connsiteX123" fmla="*/ 164438 w 1485190"/>
              <a:gd name="connsiteY123" fmla="*/ 821517 h 6858000"/>
              <a:gd name="connsiteX124" fmla="*/ 143388 w 1485190"/>
              <a:gd name="connsiteY124" fmla="*/ 751353 h 6858000"/>
              <a:gd name="connsiteX125" fmla="*/ 142946 w 1485190"/>
              <a:gd name="connsiteY125" fmla="*/ 721230 h 6858000"/>
              <a:gd name="connsiteX126" fmla="*/ 128617 w 1485190"/>
              <a:gd name="connsiteY126" fmla="*/ 681659 h 6858000"/>
              <a:gd name="connsiteX127" fmla="*/ 114036 w 1485190"/>
              <a:gd name="connsiteY127" fmla="*/ 635218 h 6858000"/>
              <a:gd name="connsiteX128" fmla="*/ 119047 w 1485190"/>
              <a:gd name="connsiteY128" fmla="*/ 613763 h 6858000"/>
              <a:gd name="connsiteX129" fmla="*/ 104989 w 1485190"/>
              <a:gd name="connsiteY129" fmla="*/ 598582 h 6858000"/>
              <a:gd name="connsiteX130" fmla="*/ 104670 w 1485190"/>
              <a:gd name="connsiteY130" fmla="*/ 576846 h 6858000"/>
              <a:gd name="connsiteX131" fmla="*/ 84296 w 1485190"/>
              <a:gd name="connsiteY131" fmla="*/ 530055 h 6858000"/>
              <a:gd name="connsiteX132" fmla="*/ 83544 w 1485190"/>
              <a:gd name="connsiteY132" fmla="*/ 465389 h 6858000"/>
              <a:gd name="connsiteX133" fmla="*/ 66467 w 1485190"/>
              <a:gd name="connsiteY133" fmla="*/ 424699 h 6858000"/>
              <a:gd name="connsiteX134" fmla="*/ 66842 w 1485190"/>
              <a:gd name="connsiteY134" fmla="*/ 404917 h 6858000"/>
              <a:gd name="connsiteX135" fmla="*/ 46799 w 1485190"/>
              <a:gd name="connsiteY135" fmla="*/ 367211 h 6858000"/>
              <a:gd name="connsiteX136" fmla="*/ 13103 w 1485190"/>
              <a:gd name="connsiteY136" fmla="*/ 268519 h 6858000"/>
              <a:gd name="connsiteX137" fmla="*/ 586 w 1485190"/>
              <a:gd name="connsiteY137" fmla="*/ 160886 h 6858000"/>
              <a:gd name="connsiteX138" fmla="*/ 198854 w 1485190"/>
              <a:gd name="connsiteY138" fmla="*/ 55288 h 6858000"/>
              <a:gd name="connsiteX139" fmla="*/ 158408 w 1485190"/>
              <a:gd name="connsiteY139" fmla="*/ 0 h 6858000"/>
              <a:gd name="connsiteX0" fmla="*/ 145305 w 1472087"/>
              <a:gd name="connsiteY0" fmla="*/ 0 h 6858000"/>
              <a:gd name="connsiteX1" fmla="*/ 1472087 w 1472087"/>
              <a:gd name="connsiteY1" fmla="*/ 0 h 6858000"/>
              <a:gd name="connsiteX2" fmla="*/ 1472087 w 1472087"/>
              <a:gd name="connsiteY2" fmla="*/ 6858000 h 6858000"/>
              <a:gd name="connsiteX3" fmla="*/ 208781 w 1472087"/>
              <a:gd name="connsiteY3" fmla="*/ 6857735 h 6858000"/>
              <a:gd name="connsiteX4" fmla="*/ 245374 w 1472087"/>
              <a:gd name="connsiteY4" fmla="*/ 6776847 h 6858000"/>
              <a:gd name="connsiteX5" fmla="*/ 256874 w 1472087"/>
              <a:gd name="connsiteY5" fmla="*/ 6737706 h 6858000"/>
              <a:gd name="connsiteX6" fmla="*/ 281613 w 1472087"/>
              <a:gd name="connsiteY6" fmla="*/ 6691589 h 6858000"/>
              <a:gd name="connsiteX7" fmla="*/ 259170 w 1472087"/>
              <a:gd name="connsiteY7" fmla="*/ 6659970 h 6858000"/>
              <a:gd name="connsiteX8" fmla="*/ 274261 w 1472087"/>
              <a:gd name="connsiteY8" fmla="*/ 6636211 h 6858000"/>
              <a:gd name="connsiteX9" fmla="*/ 291705 w 1472087"/>
              <a:gd name="connsiteY9" fmla="*/ 6594177 h 6858000"/>
              <a:gd name="connsiteX10" fmla="*/ 305745 w 1472087"/>
              <a:gd name="connsiteY10" fmla="*/ 6557575 h 6858000"/>
              <a:gd name="connsiteX11" fmla="*/ 358702 w 1472087"/>
              <a:gd name="connsiteY11" fmla="*/ 6492130 h 6858000"/>
              <a:gd name="connsiteX12" fmla="*/ 374389 w 1472087"/>
              <a:gd name="connsiteY12" fmla="*/ 6431610 h 6858000"/>
              <a:gd name="connsiteX13" fmla="*/ 418094 w 1472087"/>
              <a:gd name="connsiteY13" fmla="*/ 6379786 h 6858000"/>
              <a:gd name="connsiteX14" fmla="*/ 401317 w 1472087"/>
              <a:gd name="connsiteY14" fmla="*/ 6334727 h 6858000"/>
              <a:gd name="connsiteX15" fmla="*/ 378732 w 1472087"/>
              <a:gd name="connsiteY15" fmla="*/ 6313295 h 6858000"/>
              <a:gd name="connsiteX16" fmla="*/ 385896 w 1472087"/>
              <a:gd name="connsiteY16" fmla="*/ 6280046 h 6858000"/>
              <a:gd name="connsiteX17" fmla="*/ 368641 w 1472087"/>
              <a:gd name="connsiteY17" fmla="*/ 6270265 h 6858000"/>
              <a:gd name="connsiteX18" fmla="*/ 395669 w 1472087"/>
              <a:gd name="connsiteY18" fmla="*/ 6252834 h 6858000"/>
              <a:gd name="connsiteX19" fmla="*/ 373661 w 1472087"/>
              <a:gd name="connsiteY19" fmla="*/ 6202459 h 6858000"/>
              <a:gd name="connsiteX20" fmla="*/ 372459 w 1472087"/>
              <a:gd name="connsiteY20" fmla="*/ 6153037 h 6858000"/>
              <a:gd name="connsiteX21" fmla="*/ 387874 w 1472087"/>
              <a:gd name="connsiteY21" fmla="*/ 6078132 h 6858000"/>
              <a:gd name="connsiteX22" fmla="*/ 375261 w 1472087"/>
              <a:gd name="connsiteY22" fmla="*/ 6028119 h 6858000"/>
              <a:gd name="connsiteX23" fmla="*/ 360490 w 1472087"/>
              <a:gd name="connsiteY23" fmla="*/ 5926735 h 6858000"/>
              <a:gd name="connsiteX24" fmla="*/ 410002 w 1472087"/>
              <a:gd name="connsiteY24" fmla="*/ 5712857 h 6858000"/>
              <a:gd name="connsiteX25" fmla="*/ 389077 w 1472087"/>
              <a:gd name="connsiteY25" fmla="*/ 5676393 h 6858000"/>
              <a:gd name="connsiteX26" fmla="*/ 428669 w 1472087"/>
              <a:gd name="connsiteY26" fmla="*/ 5563435 h 6858000"/>
              <a:gd name="connsiteX27" fmla="*/ 475799 w 1472087"/>
              <a:gd name="connsiteY27" fmla="*/ 5437125 h 6858000"/>
              <a:gd name="connsiteX28" fmla="*/ 489367 w 1472087"/>
              <a:gd name="connsiteY28" fmla="*/ 5396260 h 6858000"/>
              <a:gd name="connsiteX29" fmla="*/ 505348 w 1472087"/>
              <a:gd name="connsiteY29" fmla="*/ 5330009 h 6858000"/>
              <a:gd name="connsiteX30" fmla="*/ 538841 w 1472087"/>
              <a:gd name="connsiteY30" fmla="*/ 5273739 h 6858000"/>
              <a:gd name="connsiteX31" fmla="*/ 548440 w 1472087"/>
              <a:gd name="connsiteY31" fmla="*/ 5241779 h 6858000"/>
              <a:gd name="connsiteX32" fmla="*/ 559666 w 1472087"/>
              <a:gd name="connsiteY32" fmla="*/ 5225268 h 6858000"/>
              <a:gd name="connsiteX33" fmla="*/ 560686 w 1472087"/>
              <a:gd name="connsiteY33" fmla="*/ 5217684 h 6858000"/>
              <a:gd name="connsiteX34" fmla="*/ 568027 w 1472087"/>
              <a:gd name="connsiteY34" fmla="*/ 5193377 h 6858000"/>
              <a:gd name="connsiteX35" fmla="*/ 571330 w 1472087"/>
              <a:gd name="connsiteY35" fmla="*/ 5179288 h 6858000"/>
              <a:gd name="connsiteX36" fmla="*/ 572314 w 1472087"/>
              <a:gd name="connsiteY36" fmla="*/ 5173621 h 6858000"/>
              <a:gd name="connsiteX37" fmla="*/ 567948 w 1472087"/>
              <a:gd name="connsiteY37" fmla="*/ 5159961 h 6858000"/>
              <a:gd name="connsiteX38" fmla="*/ 574625 w 1472087"/>
              <a:gd name="connsiteY38" fmla="*/ 5144295 h 6858000"/>
              <a:gd name="connsiteX39" fmla="*/ 571558 w 1472087"/>
              <a:gd name="connsiteY39" fmla="*/ 5125185 h 6858000"/>
              <a:gd name="connsiteX40" fmla="*/ 578388 w 1472087"/>
              <a:gd name="connsiteY40" fmla="*/ 5121884 h 6858000"/>
              <a:gd name="connsiteX41" fmla="*/ 585424 w 1472087"/>
              <a:gd name="connsiteY41" fmla="*/ 5067850 h 6858000"/>
              <a:gd name="connsiteX42" fmla="*/ 588155 w 1472087"/>
              <a:gd name="connsiteY42" fmla="*/ 5060861 h 6858000"/>
              <a:gd name="connsiteX43" fmla="*/ 584859 w 1472087"/>
              <a:gd name="connsiteY43" fmla="*/ 5034192 h 6858000"/>
              <a:gd name="connsiteX44" fmla="*/ 586413 w 1472087"/>
              <a:gd name="connsiteY44" fmla="*/ 4993030 h 6858000"/>
              <a:gd name="connsiteX45" fmla="*/ 593322 w 1472087"/>
              <a:gd name="connsiteY45" fmla="*/ 4946844 h 6858000"/>
              <a:gd name="connsiteX46" fmla="*/ 589178 w 1472087"/>
              <a:gd name="connsiteY46" fmla="*/ 4932692 h 6858000"/>
              <a:gd name="connsiteX47" fmla="*/ 604581 w 1472087"/>
              <a:gd name="connsiteY47" fmla="*/ 4858827 h 6858000"/>
              <a:gd name="connsiteX48" fmla="*/ 610484 w 1472087"/>
              <a:gd name="connsiteY48" fmla="*/ 4821170 h 6858000"/>
              <a:gd name="connsiteX49" fmla="*/ 615217 w 1472087"/>
              <a:gd name="connsiteY49" fmla="*/ 4780965 h 6858000"/>
              <a:gd name="connsiteX50" fmla="*/ 616510 w 1472087"/>
              <a:gd name="connsiteY50" fmla="*/ 4750867 h 6858000"/>
              <a:gd name="connsiteX51" fmla="*/ 614317 w 1472087"/>
              <a:gd name="connsiteY51" fmla="*/ 4690749 h 6858000"/>
              <a:gd name="connsiteX52" fmla="*/ 609797 w 1472087"/>
              <a:gd name="connsiteY52" fmla="*/ 4584173 h 6858000"/>
              <a:gd name="connsiteX53" fmla="*/ 604880 w 1472087"/>
              <a:gd name="connsiteY53" fmla="*/ 4444346 h 6858000"/>
              <a:gd name="connsiteX54" fmla="*/ 601445 w 1472087"/>
              <a:gd name="connsiteY54" fmla="*/ 4375228 h 6858000"/>
              <a:gd name="connsiteX55" fmla="*/ 582098 w 1472087"/>
              <a:gd name="connsiteY55" fmla="*/ 4214165 h 6858000"/>
              <a:gd name="connsiteX56" fmla="*/ 586171 w 1472087"/>
              <a:gd name="connsiteY56" fmla="*/ 4090296 h 6858000"/>
              <a:gd name="connsiteX57" fmla="*/ 571427 w 1472087"/>
              <a:gd name="connsiteY57" fmla="*/ 4033999 h 6858000"/>
              <a:gd name="connsiteX58" fmla="*/ 572576 w 1472087"/>
              <a:gd name="connsiteY58" fmla="*/ 4031933 h 6858000"/>
              <a:gd name="connsiteX59" fmla="*/ 571152 w 1472087"/>
              <a:gd name="connsiteY59" fmla="*/ 4013953 h 6858000"/>
              <a:gd name="connsiteX60" fmla="*/ 557447 w 1472087"/>
              <a:gd name="connsiteY60" fmla="*/ 3974753 h 6858000"/>
              <a:gd name="connsiteX61" fmla="*/ 559045 w 1472087"/>
              <a:gd name="connsiteY61" fmla="*/ 3969950 h 6858000"/>
              <a:gd name="connsiteX62" fmla="*/ 552467 w 1472087"/>
              <a:gd name="connsiteY62" fmla="*/ 3933779 h 6858000"/>
              <a:gd name="connsiteX63" fmla="*/ 553798 w 1472087"/>
              <a:gd name="connsiteY63" fmla="*/ 3933093 h 6858000"/>
              <a:gd name="connsiteX64" fmla="*/ 558152 w 1472087"/>
              <a:gd name="connsiteY64" fmla="*/ 3922082 h 6858000"/>
              <a:gd name="connsiteX65" fmla="*/ 563230 w 1472087"/>
              <a:gd name="connsiteY65" fmla="*/ 3901461 h 6858000"/>
              <a:gd name="connsiteX66" fmla="*/ 585824 w 1472087"/>
              <a:gd name="connsiteY66" fmla="*/ 3813873 h 6858000"/>
              <a:gd name="connsiteX67" fmla="*/ 585249 w 1472087"/>
              <a:gd name="connsiteY67" fmla="*/ 3806161 h 6858000"/>
              <a:gd name="connsiteX68" fmla="*/ 585556 w 1472087"/>
              <a:gd name="connsiteY68" fmla="*/ 3805957 h 6858000"/>
              <a:gd name="connsiteX69" fmla="*/ 585583 w 1472087"/>
              <a:gd name="connsiteY69" fmla="*/ 3797724 h 6858000"/>
              <a:gd name="connsiteX70" fmla="*/ 584198 w 1472087"/>
              <a:gd name="connsiteY70" fmla="*/ 3792098 h 6858000"/>
              <a:gd name="connsiteX71" fmla="*/ 583082 w 1472087"/>
              <a:gd name="connsiteY71" fmla="*/ 3777135 h 6858000"/>
              <a:gd name="connsiteX72" fmla="*/ 584815 w 1472087"/>
              <a:gd name="connsiteY72" fmla="*/ 3771656 h 6858000"/>
              <a:gd name="connsiteX73" fmla="*/ 588558 w 1472087"/>
              <a:gd name="connsiteY73" fmla="*/ 3769007 h 6858000"/>
              <a:gd name="connsiteX74" fmla="*/ 588024 w 1472087"/>
              <a:gd name="connsiteY74" fmla="*/ 3767709 h 6858000"/>
              <a:gd name="connsiteX75" fmla="*/ 596720 w 1472087"/>
              <a:gd name="connsiteY75" fmla="*/ 3738082 h 6858000"/>
              <a:gd name="connsiteX76" fmla="*/ 604066 w 1472087"/>
              <a:gd name="connsiteY76" fmla="*/ 3673397 h 6858000"/>
              <a:gd name="connsiteX77" fmla="*/ 603362 w 1472087"/>
              <a:gd name="connsiteY77" fmla="*/ 3637109 h 6858000"/>
              <a:gd name="connsiteX78" fmla="*/ 606805 w 1472087"/>
              <a:gd name="connsiteY78" fmla="*/ 3536883 h 6858000"/>
              <a:gd name="connsiteX79" fmla="*/ 614343 w 1472087"/>
              <a:gd name="connsiteY79" fmla="*/ 3435652 h 6858000"/>
              <a:gd name="connsiteX80" fmla="*/ 616014 w 1472087"/>
              <a:gd name="connsiteY80" fmla="*/ 3307769 h 6858000"/>
              <a:gd name="connsiteX81" fmla="*/ 633577 w 1472087"/>
              <a:gd name="connsiteY81" fmla="*/ 3250522 h 6858000"/>
              <a:gd name="connsiteX82" fmla="*/ 634002 w 1472087"/>
              <a:gd name="connsiteY82" fmla="*/ 3229163 h 6858000"/>
              <a:gd name="connsiteX83" fmla="*/ 635825 w 1472087"/>
              <a:gd name="connsiteY83" fmla="*/ 3217217 h 6858000"/>
              <a:gd name="connsiteX84" fmla="*/ 622660 w 1472087"/>
              <a:gd name="connsiteY84" fmla="*/ 3183755 h 6858000"/>
              <a:gd name="connsiteX85" fmla="*/ 623161 w 1472087"/>
              <a:gd name="connsiteY85" fmla="*/ 3178642 h 6858000"/>
              <a:gd name="connsiteX86" fmla="*/ 610761 w 1472087"/>
              <a:gd name="connsiteY86" fmla="*/ 3158586 h 6858000"/>
              <a:gd name="connsiteX87" fmla="*/ 595946 w 1472087"/>
              <a:gd name="connsiteY87" fmla="*/ 3129034 h 6858000"/>
              <a:gd name="connsiteX88" fmla="*/ 596611 w 1472087"/>
              <a:gd name="connsiteY88" fmla="*/ 3126682 h 6858000"/>
              <a:gd name="connsiteX89" fmla="*/ 587479 w 1472087"/>
              <a:gd name="connsiteY89" fmla="*/ 3114519 h 6858000"/>
              <a:gd name="connsiteX90" fmla="*/ 574088 w 1472087"/>
              <a:gd name="connsiteY90" fmla="*/ 3106272 h 6858000"/>
              <a:gd name="connsiteX91" fmla="*/ 546818 w 1472087"/>
              <a:gd name="connsiteY91" fmla="*/ 2958185 h 6858000"/>
              <a:gd name="connsiteX92" fmla="*/ 489432 w 1472087"/>
              <a:gd name="connsiteY92" fmla="*/ 2762989 h 6858000"/>
              <a:gd name="connsiteX93" fmla="*/ 438350 w 1472087"/>
              <a:gd name="connsiteY93" fmla="*/ 2554718 h 6858000"/>
              <a:gd name="connsiteX94" fmla="*/ 418444 w 1472087"/>
              <a:gd name="connsiteY94" fmla="*/ 2485734 h 6858000"/>
              <a:gd name="connsiteX95" fmla="*/ 409167 w 1472087"/>
              <a:gd name="connsiteY95" fmla="*/ 2447068 h 6858000"/>
              <a:gd name="connsiteX96" fmla="*/ 396128 w 1472087"/>
              <a:gd name="connsiteY96" fmla="*/ 2425819 h 6858000"/>
              <a:gd name="connsiteX97" fmla="*/ 402127 w 1472087"/>
              <a:gd name="connsiteY97" fmla="*/ 2402874 h 6858000"/>
              <a:gd name="connsiteX98" fmla="*/ 404739 w 1472087"/>
              <a:gd name="connsiteY98" fmla="*/ 2381443 h 6858000"/>
              <a:gd name="connsiteX99" fmla="*/ 381068 w 1472087"/>
              <a:gd name="connsiteY99" fmla="*/ 2261920 h 6858000"/>
              <a:gd name="connsiteX100" fmla="*/ 370955 w 1472087"/>
              <a:gd name="connsiteY100" fmla="*/ 2195378 h 6858000"/>
              <a:gd name="connsiteX101" fmla="*/ 355172 w 1472087"/>
              <a:gd name="connsiteY101" fmla="*/ 2155135 h 6858000"/>
              <a:gd name="connsiteX102" fmla="*/ 352630 w 1472087"/>
              <a:gd name="connsiteY102" fmla="*/ 2118008 h 6858000"/>
              <a:gd name="connsiteX103" fmla="*/ 353623 w 1472087"/>
              <a:gd name="connsiteY103" fmla="*/ 2050531 h 6858000"/>
              <a:gd name="connsiteX104" fmla="*/ 345429 w 1472087"/>
              <a:gd name="connsiteY104" fmla="*/ 1963269 h 6858000"/>
              <a:gd name="connsiteX105" fmla="*/ 326607 w 1472087"/>
              <a:gd name="connsiteY105" fmla="*/ 1906352 h 6858000"/>
              <a:gd name="connsiteX106" fmla="*/ 303164 w 1472087"/>
              <a:gd name="connsiteY106" fmla="*/ 1861531 h 6858000"/>
              <a:gd name="connsiteX107" fmla="*/ 256963 w 1472087"/>
              <a:gd name="connsiteY107" fmla="*/ 1732919 h 6858000"/>
              <a:gd name="connsiteX108" fmla="*/ 229274 w 1472087"/>
              <a:gd name="connsiteY108" fmla="*/ 1663540 h 6858000"/>
              <a:gd name="connsiteX109" fmla="*/ 228400 w 1472087"/>
              <a:gd name="connsiteY109" fmla="*/ 1615777 h 6858000"/>
              <a:gd name="connsiteX110" fmla="*/ 209195 w 1472087"/>
              <a:gd name="connsiteY110" fmla="*/ 1563678 h 6858000"/>
              <a:gd name="connsiteX111" fmla="*/ 222275 w 1472087"/>
              <a:gd name="connsiteY111" fmla="*/ 1519474 h 6858000"/>
              <a:gd name="connsiteX112" fmla="*/ 215017 w 1472087"/>
              <a:gd name="connsiteY112" fmla="*/ 1477995 h 6858000"/>
              <a:gd name="connsiteX113" fmla="*/ 201102 w 1472087"/>
              <a:gd name="connsiteY113" fmla="*/ 1373769 h 6858000"/>
              <a:gd name="connsiteX114" fmla="*/ 209409 w 1472087"/>
              <a:gd name="connsiteY114" fmla="*/ 1307086 h 6858000"/>
              <a:gd name="connsiteX115" fmla="*/ 210597 w 1472087"/>
              <a:gd name="connsiteY115" fmla="*/ 1189033 h 6858000"/>
              <a:gd name="connsiteX116" fmla="*/ 215282 w 1472087"/>
              <a:gd name="connsiteY116" fmla="*/ 1168288 h 6858000"/>
              <a:gd name="connsiteX117" fmla="*/ 207564 w 1472087"/>
              <a:gd name="connsiteY117" fmla="*/ 1142577 h 6858000"/>
              <a:gd name="connsiteX118" fmla="*/ 196870 w 1472087"/>
              <a:gd name="connsiteY118" fmla="*/ 1088484 h 6858000"/>
              <a:gd name="connsiteX119" fmla="*/ 185606 w 1472087"/>
              <a:gd name="connsiteY119" fmla="*/ 1016103 h 6858000"/>
              <a:gd name="connsiteX120" fmla="*/ 187062 w 1472087"/>
              <a:gd name="connsiteY120" fmla="*/ 932283 h 6858000"/>
              <a:gd name="connsiteX121" fmla="*/ 189298 w 1472087"/>
              <a:gd name="connsiteY121" fmla="*/ 915925 h 6858000"/>
              <a:gd name="connsiteX122" fmla="*/ 181927 w 1472087"/>
              <a:gd name="connsiteY122" fmla="*/ 896999 h 6858000"/>
              <a:gd name="connsiteX123" fmla="*/ 151335 w 1472087"/>
              <a:gd name="connsiteY123" fmla="*/ 821517 h 6858000"/>
              <a:gd name="connsiteX124" fmla="*/ 130285 w 1472087"/>
              <a:gd name="connsiteY124" fmla="*/ 751353 h 6858000"/>
              <a:gd name="connsiteX125" fmla="*/ 129843 w 1472087"/>
              <a:gd name="connsiteY125" fmla="*/ 721230 h 6858000"/>
              <a:gd name="connsiteX126" fmla="*/ 115514 w 1472087"/>
              <a:gd name="connsiteY126" fmla="*/ 681659 h 6858000"/>
              <a:gd name="connsiteX127" fmla="*/ 100933 w 1472087"/>
              <a:gd name="connsiteY127" fmla="*/ 635218 h 6858000"/>
              <a:gd name="connsiteX128" fmla="*/ 105944 w 1472087"/>
              <a:gd name="connsiteY128" fmla="*/ 613763 h 6858000"/>
              <a:gd name="connsiteX129" fmla="*/ 91886 w 1472087"/>
              <a:gd name="connsiteY129" fmla="*/ 598582 h 6858000"/>
              <a:gd name="connsiteX130" fmla="*/ 91567 w 1472087"/>
              <a:gd name="connsiteY130" fmla="*/ 576846 h 6858000"/>
              <a:gd name="connsiteX131" fmla="*/ 71193 w 1472087"/>
              <a:gd name="connsiteY131" fmla="*/ 530055 h 6858000"/>
              <a:gd name="connsiteX132" fmla="*/ 70441 w 1472087"/>
              <a:gd name="connsiteY132" fmla="*/ 465389 h 6858000"/>
              <a:gd name="connsiteX133" fmla="*/ 53364 w 1472087"/>
              <a:gd name="connsiteY133" fmla="*/ 424699 h 6858000"/>
              <a:gd name="connsiteX134" fmla="*/ 53739 w 1472087"/>
              <a:gd name="connsiteY134" fmla="*/ 404917 h 6858000"/>
              <a:gd name="connsiteX135" fmla="*/ 33696 w 1472087"/>
              <a:gd name="connsiteY135" fmla="*/ 367211 h 6858000"/>
              <a:gd name="connsiteX136" fmla="*/ 0 w 1472087"/>
              <a:gd name="connsiteY136" fmla="*/ 268519 h 6858000"/>
              <a:gd name="connsiteX137" fmla="*/ 173467 w 1472087"/>
              <a:gd name="connsiteY137" fmla="*/ 144983 h 6858000"/>
              <a:gd name="connsiteX138" fmla="*/ 185751 w 1472087"/>
              <a:gd name="connsiteY138" fmla="*/ 55288 h 6858000"/>
              <a:gd name="connsiteX139" fmla="*/ 145305 w 1472087"/>
              <a:gd name="connsiteY139" fmla="*/ 0 h 6858000"/>
              <a:gd name="connsiteX0" fmla="*/ 112107 w 1438889"/>
              <a:gd name="connsiteY0" fmla="*/ 0 h 6858000"/>
              <a:gd name="connsiteX1" fmla="*/ 1438889 w 1438889"/>
              <a:gd name="connsiteY1" fmla="*/ 0 h 6858000"/>
              <a:gd name="connsiteX2" fmla="*/ 1438889 w 1438889"/>
              <a:gd name="connsiteY2" fmla="*/ 6858000 h 6858000"/>
              <a:gd name="connsiteX3" fmla="*/ 175583 w 1438889"/>
              <a:gd name="connsiteY3" fmla="*/ 6857735 h 6858000"/>
              <a:gd name="connsiteX4" fmla="*/ 212176 w 1438889"/>
              <a:gd name="connsiteY4" fmla="*/ 6776847 h 6858000"/>
              <a:gd name="connsiteX5" fmla="*/ 223676 w 1438889"/>
              <a:gd name="connsiteY5" fmla="*/ 6737706 h 6858000"/>
              <a:gd name="connsiteX6" fmla="*/ 248415 w 1438889"/>
              <a:gd name="connsiteY6" fmla="*/ 6691589 h 6858000"/>
              <a:gd name="connsiteX7" fmla="*/ 225972 w 1438889"/>
              <a:gd name="connsiteY7" fmla="*/ 6659970 h 6858000"/>
              <a:gd name="connsiteX8" fmla="*/ 241063 w 1438889"/>
              <a:gd name="connsiteY8" fmla="*/ 6636211 h 6858000"/>
              <a:gd name="connsiteX9" fmla="*/ 258507 w 1438889"/>
              <a:gd name="connsiteY9" fmla="*/ 6594177 h 6858000"/>
              <a:gd name="connsiteX10" fmla="*/ 272547 w 1438889"/>
              <a:gd name="connsiteY10" fmla="*/ 6557575 h 6858000"/>
              <a:gd name="connsiteX11" fmla="*/ 325504 w 1438889"/>
              <a:gd name="connsiteY11" fmla="*/ 6492130 h 6858000"/>
              <a:gd name="connsiteX12" fmla="*/ 341191 w 1438889"/>
              <a:gd name="connsiteY12" fmla="*/ 6431610 h 6858000"/>
              <a:gd name="connsiteX13" fmla="*/ 384896 w 1438889"/>
              <a:gd name="connsiteY13" fmla="*/ 6379786 h 6858000"/>
              <a:gd name="connsiteX14" fmla="*/ 368119 w 1438889"/>
              <a:gd name="connsiteY14" fmla="*/ 6334727 h 6858000"/>
              <a:gd name="connsiteX15" fmla="*/ 345534 w 1438889"/>
              <a:gd name="connsiteY15" fmla="*/ 6313295 h 6858000"/>
              <a:gd name="connsiteX16" fmla="*/ 352698 w 1438889"/>
              <a:gd name="connsiteY16" fmla="*/ 6280046 h 6858000"/>
              <a:gd name="connsiteX17" fmla="*/ 335443 w 1438889"/>
              <a:gd name="connsiteY17" fmla="*/ 6270265 h 6858000"/>
              <a:gd name="connsiteX18" fmla="*/ 362471 w 1438889"/>
              <a:gd name="connsiteY18" fmla="*/ 6252834 h 6858000"/>
              <a:gd name="connsiteX19" fmla="*/ 340463 w 1438889"/>
              <a:gd name="connsiteY19" fmla="*/ 6202459 h 6858000"/>
              <a:gd name="connsiteX20" fmla="*/ 339261 w 1438889"/>
              <a:gd name="connsiteY20" fmla="*/ 6153037 h 6858000"/>
              <a:gd name="connsiteX21" fmla="*/ 354676 w 1438889"/>
              <a:gd name="connsiteY21" fmla="*/ 6078132 h 6858000"/>
              <a:gd name="connsiteX22" fmla="*/ 342063 w 1438889"/>
              <a:gd name="connsiteY22" fmla="*/ 6028119 h 6858000"/>
              <a:gd name="connsiteX23" fmla="*/ 327292 w 1438889"/>
              <a:gd name="connsiteY23" fmla="*/ 5926735 h 6858000"/>
              <a:gd name="connsiteX24" fmla="*/ 376804 w 1438889"/>
              <a:gd name="connsiteY24" fmla="*/ 5712857 h 6858000"/>
              <a:gd name="connsiteX25" fmla="*/ 355879 w 1438889"/>
              <a:gd name="connsiteY25" fmla="*/ 5676393 h 6858000"/>
              <a:gd name="connsiteX26" fmla="*/ 395471 w 1438889"/>
              <a:gd name="connsiteY26" fmla="*/ 5563435 h 6858000"/>
              <a:gd name="connsiteX27" fmla="*/ 442601 w 1438889"/>
              <a:gd name="connsiteY27" fmla="*/ 5437125 h 6858000"/>
              <a:gd name="connsiteX28" fmla="*/ 456169 w 1438889"/>
              <a:gd name="connsiteY28" fmla="*/ 5396260 h 6858000"/>
              <a:gd name="connsiteX29" fmla="*/ 472150 w 1438889"/>
              <a:gd name="connsiteY29" fmla="*/ 5330009 h 6858000"/>
              <a:gd name="connsiteX30" fmla="*/ 505643 w 1438889"/>
              <a:gd name="connsiteY30" fmla="*/ 5273739 h 6858000"/>
              <a:gd name="connsiteX31" fmla="*/ 515242 w 1438889"/>
              <a:gd name="connsiteY31" fmla="*/ 5241779 h 6858000"/>
              <a:gd name="connsiteX32" fmla="*/ 526468 w 1438889"/>
              <a:gd name="connsiteY32" fmla="*/ 5225268 h 6858000"/>
              <a:gd name="connsiteX33" fmla="*/ 527488 w 1438889"/>
              <a:gd name="connsiteY33" fmla="*/ 5217684 h 6858000"/>
              <a:gd name="connsiteX34" fmla="*/ 534829 w 1438889"/>
              <a:gd name="connsiteY34" fmla="*/ 5193377 h 6858000"/>
              <a:gd name="connsiteX35" fmla="*/ 538132 w 1438889"/>
              <a:gd name="connsiteY35" fmla="*/ 5179288 h 6858000"/>
              <a:gd name="connsiteX36" fmla="*/ 539116 w 1438889"/>
              <a:gd name="connsiteY36" fmla="*/ 5173621 h 6858000"/>
              <a:gd name="connsiteX37" fmla="*/ 534750 w 1438889"/>
              <a:gd name="connsiteY37" fmla="*/ 5159961 h 6858000"/>
              <a:gd name="connsiteX38" fmla="*/ 541427 w 1438889"/>
              <a:gd name="connsiteY38" fmla="*/ 5144295 h 6858000"/>
              <a:gd name="connsiteX39" fmla="*/ 538360 w 1438889"/>
              <a:gd name="connsiteY39" fmla="*/ 5125185 h 6858000"/>
              <a:gd name="connsiteX40" fmla="*/ 545190 w 1438889"/>
              <a:gd name="connsiteY40" fmla="*/ 5121884 h 6858000"/>
              <a:gd name="connsiteX41" fmla="*/ 552226 w 1438889"/>
              <a:gd name="connsiteY41" fmla="*/ 5067850 h 6858000"/>
              <a:gd name="connsiteX42" fmla="*/ 554957 w 1438889"/>
              <a:gd name="connsiteY42" fmla="*/ 5060861 h 6858000"/>
              <a:gd name="connsiteX43" fmla="*/ 551661 w 1438889"/>
              <a:gd name="connsiteY43" fmla="*/ 5034192 h 6858000"/>
              <a:gd name="connsiteX44" fmla="*/ 553215 w 1438889"/>
              <a:gd name="connsiteY44" fmla="*/ 4993030 h 6858000"/>
              <a:gd name="connsiteX45" fmla="*/ 560124 w 1438889"/>
              <a:gd name="connsiteY45" fmla="*/ 4946844 h 6858000"/>
              <a:gd name="connsiteX46" fmla="*/ 555980 w 1438889"/>
              <a:gd name="connsiteY46" fmla="*/ 4932692 h 6858000"/>
              <a:gd name="connsiteX47" fmla="*/ 571383 w 1438889"/>
              <a:gd name="connsiteY47" fmla="*/ 4858827 h 6858000"/>
              <a:gd name="connsiteX48" fmla="*/ 577286 w 1438889"/>
              <a:gd name="connsiteY48" fmla="*/ 4821170 h 6858000"/>
              <a:gd name="connsiteX49" fmla="*/ 582019 w 1438889"/>
              <a:gd name="connsiteY49" fmla="*/ 4780965 h 6858000"/>
              <a:gd name="connsiteX50" fmla="*/ 583312 w 1438889"/>
              <a:gd name="connsiteY50" fmla="*/ 4750867 h 6858000"/>
              <a:gd name="connsiteX51" fmla="*/ 581119 w 1438889"/>
              <a:gd name="connsiteY51" fmla="*/ 4690749 h 6858000"/>
              <a:gd name="connsiteX52" fmla="*/ 576599 w 1438889"/>
              <a:gd name="connsiteY52" fmla="*/ 4584173 h 6858000"/>
              <a:gd name="connsiteX53" fmla="*/ 571682 w 1438889"/>
              <a:gd name="connsiteY53" fmla="*/ 4444346 h 6858000"/>
              <a:gd name="connsiteX54" fmla="*/ 568247 w 1438889"/>
              <a:gd name="connsiteY54" fmla="*/ 4375228 h 6858000"/>
              <a:gd name="connsiteX55" fmla="*/ 548900 w 1438889"/>
              <a:gd name="connsiteY55" fmla="*/ 4214165 h 6858000"/>
              <a:gd name="connsiteX56" fmla="*/ 552973 w 1438889"/>
              <a:gd name="connsiteY56" fmla="*/ 4090296 h 6858000"/>
              <a:gd name="connsiteX57" fmla="*/ 538229 w 1438889"/>
              <a:gd name="connsiteY57" fmla="*/ 4033999 h 6858000"/>
              <a:gd name="connsiteX58" fmla="*/ 539378 w 1438889"/>
              <a:gd name="connsiteY58" fmla="*/ 4031933 h 6858000"/>
              <a:gd name="connsiteX59" fmla="*/ 537954 w 1438889"/>
              <a:gd name="connsiteY59" fmla="*/ 4013953 h 6858000"/>
              <a:gd name="connsiteX60" fmla="*/ 524249 w 1438889"/>
              <a:gd name="connsiteY60" fmla="*/ 3974753 h 6858000"/>
              <a:gd name="connsiteX61" fmla="*/ 525847 w 1438889"/>
              <a:gd name="connsiteY61" fmla="*/ 3969950 h 6858000"/>
              <a:gd name="connsiteX62" fmla="*/ 519269 w 1438889"/>
              <a:gd name="connsiteY62" fmla="*/ 3933779 h 6858000"/>
              <a:gd name="connsiteX63" fmla="*/ 520600 w 1438889"/>
              <a:gd name="connsiteY63" fmla="*/ 3933093 h 6858000"/>
              <a:gd name="connsiteX64" fmla="*/ 524954 w 1438889"/>
              <a:gd name="connsiteY64" fmla="*/ 3922082 h 6858000"/>
              <a:gd name="connsiteX65" fmla="*/ 530032 w 1438889"/>
              <a:gd name="connsiteY65" fmla="*/ 3901461 h 6858000"/>
              <a:gd name="connsiteX66" fmla="*/ 552626 w 1438889"/>
              <a:gd name="connsiteY66" fmla="*/ 3813873 h 6858000"/>
              <a:gd name="connsiteX67" fmla="*/ 552051 w 1438889"/>
              <a:gd name="connsiteY67" fmla="*/ 3806161 h 6858000"/>
              <a:gd name="connsiteX68" fmla="*/ 552358 w 1438889"/>
              <a:gd name="connsiteY68" fmla="*/ 3805957 h 6858000"/>
              <a:gd name="connsiteX69" fmla="*/ 552385 w 1438889"/>
              <a:gd name="connsiteY69" fmla="*/ 3797724 h 6858000"/>
              <a:gd name="connsiteX70" fmla="*/ 551000 w 1438889"/>
              <a:gd name="connsiteY70" fmla="*/ 3792098 h 6858000"/>
              <a:gd name="connsiteX71" fmla="*/ 549884 w 1438889"/>
              <a:gd name="connsiteY71" fmla="*/ 3777135 h 6858000"/>
              <a:gd name="connsiteX72" fmla="*/ 551617 w 1438889"/>
              <a:gd name="connsiteY72" fmla="*/ 3771656 h 6858000"/>
              <a:gd name="connsiteX73" fmla="*/ 555360 w 1438889"/>
              <a:gd name="connsiteY73" fmla="*/ 3769007 h 6858000"/>
              <a:gd name="connsiteX74" fmla="*/ 554826 w 1438889"/>
              <a:gd name="connsiteY74" fmla="*/ 3767709 h 6858000"/>
              <a:gd name="connsiteX75" fmla="*/ 563522 w 1438889"/>
              <a:gd name="connsiteY75" fmla="*/ 3738082 h 6858000"/>
              <a:gd name="connsiteX76" fmla="*/ 570868 w 1438889"/>
              <a:gd name="connsiteY76" fmla="*/ 3673397 h 6858000"/>
              <a:gd name="connsiteX77" fmla="*/ 570164 w 1438889"/>
              <a:gd name="connsiteY77" fmla="*/ 3637109 h 6858000"/>
              <a:gd name="connsiteX78" fmla="*/ 573607 w 1438889"/>
              <a:gd name="connsiteY78" fmla="*/ 3536883 h 6858000"/>
              <a:gd name="connsiteX79" fmla="*/ 581145 w 1438889"/>
              <a:gd name="connsiteY79" fmla="*/ 3435652 h 6858000"/>
              <a:gd name="connsiteX80" fmla="*/ 582816 w 1438889"/>
              <a:gd name="connsiteY80" fmla="*/ 3307769 h 6858000"/>
              <a:gd name="connsiteX81" fmla="*/ 600379 w 1438889"/>
              <a:gd name="connsiteY81" fmla="*/ 3250522 h 6858000"/>
              <a:gd name="connsiteX82" fmla="*/ 600804 w 1438889"/>
              <a:gd name="connsiteY82" fmla="*/ 3229163 h 6858000"/>
              <a:gd name="connsiteX83" fmla="*/ 602627 w 1438889"/>
              <a:gd name="connsiteY83" fmla="*/ 3217217 h 6858000"/>
              <a:gd name="connsiteX84" fmla="*/ 589462 w 1438889"/>
              <a:gd name="connsiteY84" fmla="*/ 3183755 h 6858000"/>
              <a:gd name="connsiteX85" fmla="*/ 589963 w 1438889"/>
              <a:gd name="connsiteY85" fmla="*/ 3178642 h 6858000"/>
              <a:gd name="connsiteX86" fmla="*/ 577563 w 1438889"/>
              <a:gd name="connsiteY86" fmla="*/ 3158586 h 6858000"/>
              <a:gd name="connsiteX87" fmla="*/ 562748 w 1438889"/>
              <a:gd name="connsiteY87" fmla="*/ 3129034 h 6858000"/>
              <a:gd name="connsiteX88" fmla="*/ 563413 w 1438889"/>
              <a:gd name="connsiteY88" fmla="*/ 3126682 h 6858000"/>
              <a:gd name="connsiteX89" fmla="*/ 554281 w 1438889"/>
              <a:gd name="connsiteY89" fmla="*/ 3114519 h 6858000"/>
              <a:gd name="connsiteX90" fmla="*/ 540890 w 1438889"/>
              <a:gd name="connsiteY90" fmla="*/ 3106272 h 6858000"/>
              <a:gd name="connsiteX91" fmla="*/ 513620 w 1438889"/>
              <a:gd name="connsiteY91" fmla="*/ 2958185 h 6858000"/>
              <a:gd name="connsiteX92" fmla="*/ 456234 w 1438889"/>
              <a:gd name="connsiteY92" fmla="*/ 2762989 h 6858000"/>
              <a:gd name="connsiteX93" fmla="*/ 405152 w 1438889"/>
              <a:gd name="connsiteY93" fmla="*/ 2554718 h 6858000"/>
              <a:gd name="connsiteX94" fmla="*/ 385246 w 1438889"/>
              <a:gd name="connsiteY94" fmla="*/ 2485734 h 6858000"/>
              <a:gd name="connsiteX95" fmla="*/ 375969 w 1438889"/>
              <a:gd name="connsiteY95" fmla="*/ 2447068 h 6858000"/>
              <a:gd name="connsiteX96" fmla="*/ 362930 w 1438889"/>
              <a:gd name="connsiteY96" fmla="*/ 2425819 h 6858000"/>
              <a:gd name="connsiteX97" fmla="*/ 368929 w 1438889"/>
              <a:gd name="connsiteY97" fmla="*/ 2402874 h 6858000"/>
              <a:gd name="connsiteX98" fmla="*/ 371541 w 1438889"/>
              <a:gd name="connsiteY98" fmla="*/ 2381443 h 6858000"/>
              <a:gd name="connsiteX99" fmla="*/ 347870 w 1438889"/>
              <a:gd name="connsiteY99" fmla="*/ 2261920 h 6858000"/>
              <a:gd name="connsiteX100" fmla="*/ 337757 w 1438889"/>
              <a:gd name="connsiteY100" fmla="*/ 2195378 h 6858000"/>
              <a:gd name="connsiteX101" fmla="*/ 321974 w 1438889"/>
              <a:gd name="connsiteY101" fmla="*/ 2155135 h 6858000"/>
              <a:gd name="connsiteX102" fmla="*/ 319432 w 1438889"/>
              <a:gd name="connsiteY102" fmla="*/ 2118008 h 6858000"/>
              <a:gd name="connsiteX103" fmla="*/ 320425 w 1438889"/>
              <a:gd name="connsiteY103" fmla="*/ 2050531 h 6858000"/>
              <a:gd name="connsiteX104" fmla="*/ 312231 w 1438889"/>
              <a:gd name="connsiteY104" fmla="*/ 1963269 h 6858000"/>
              <a:gd name="connsiteX105" fmla="*/ 293409 w 1438889"/>
              <a:gd name="connsiteY105" fmla="*/ 1906352 h 6858000"/>
              <a:gd name="connsiteX106" fmla="*/ 269966 w 1438889"/>
              <a:gd name="connsiteY106" fmla="*/ 1861531 h 6858000"/>
              <a:gd name="connsiteX107" fmla="*/ 223765 w 1438889"/>
              <a:gd name="connsiteY107" fmla="*/ 1732919 h 6858000"/>
              <a:gd name="connsiteX108" fmla="*/ 196076 w 1438889"/>
              <a:gd name="connsiteY108" fmla="*/ 1663540 h 6858000"/>
              <a:gd name="connsiteX109" fmla="*/ 195202 w 1438889"/>
              <a:gd name="connsiteY109" fmla="*/ 1615777 h 6858000"/>
              <a:gd name="connsiteX110" fmla="*/ 175997 w 1438889"/>
              <a:gd name="connsiteY110" fmla="*/ 1563678 h 6858000"/>
              <a:gd name="connsiteX111" fmla="*/ 189077 w 1438889"/>
              <a:gd name="connsiteY111" fmla="*/ 1519474 h 6858000"/>
              <a:gd name="connsiteX112" fmla="*/ 181819 w 1438889"/>
              <a:gd name="connsiteY112" fmla="*/ 1477995 h 6858000"/>
              <a:gd name="connsiteX113" fmla="*/ 167904 w 1438889"/>
              <a:gd name="connsiteY113" fmla="*/ 1373769 h 6858000"/>
              <a:gd name="connsiteX114" fmla="*/ 176211 w 1438889"/>
              <a:gd name="connsiteY114" fmla="*/ 1307086 h 6858000"/>
              <a:gd name="connsiteX115" fmla="*/ 177399 w 1438889"/>
              <a:gd name="connsiteY115" fmla="*/ 1189033 h 6858000"/>
              <a:gd name="connsiteX116" fmla="*/ 182084 w 1438889"/>
              <a:gd name="connsiteY116" fmla="*/ 1168288 h 6858000"/>
              <a:gd name="connsiteX117" fmla="*/ 174366 w 1438889"/>
              <a:gd name="connsiteY117" fmla="*/ 1142577 h 6858000"/>
              <a:gd name="connsiteX118" fmla="*/ 163672 w 1438889"/>
              <a:gd name="connsiteY118" fmla="*/ 1088484 h 6858000"/>
              <a:gd name="connsiteX119" fmla="*/ 152408 w 1438889"/>
              <a:gd name="connsiteY119" fmla="*/ 1016103 h 6858000"/>
              <a:gd name="connsiteX120" fmla="*/ 153864 w 1438889"/>
              <a:gd name="connsiteY120" fmla="*/ 932283 h 6858000"/>
              <a:gd name="connsiteX121" fmla="*/ 156100 w 1438889"/>
              <a:gd name="connsiteY121" fmla="*/ 915925 h 6858000"/>
              <a:gd name="connsiteX122" fmla="*/ 148729 w 1438889"/>
              <a:gd name="connsiteY122" fmla="*/ 896999 h 6858000"/>
              <a:gd name="connsiteX123" fmla="*/ 118137 w 1438889"/>
              <a:gd name="connsiteY123" fmla="*/ 821517 h 6858000"/>
              <a:gd name="connsiteX124" fmla="*/ 97087 w 1438889"/>
              <a:gd name="connsiteY124" fmla="*/ 751353 h 6858000"/>
              <a:gd name="connsiteX125" fmla="*/ 96645 w 1438889"/>
              <a:gd name="connsiteY125" fmla="*/ 721230 h 6858000"/>
              <a:gd name="connsiteX126" fmla="*/ 82316 w 1438889"/>
              <a:gd name="connsiteY126" fmla="*/ 681659 h 6858000"/>
              <a:gd name="connsiteX127" fmla="*/ 67735 w 1438889"/>
              <a:gd name="connsiteY127" fmla="*/ 635218 h 6858000"/>
              <a:gd name="connsiteX128" fmla="*/ 72746 w 1438889"/>
              <a:gd name="connsiteY128" fmla="*/ 613763 h 6858000"/>
              <a:gd name="connsiteX129" fmla="*/ 58688 w 1438889"/>
              <a:gd name="connsiteY129" fmla="*/ 598582 h 6858000"/>
              <a:gd name="connsiteX130" fmla="*/ 58369 w 1438889"/>
              <a:gd name="connsiteY130" fmla="*/ 576846 h 6858000"/>
              <a:gd name="connsiteX131" fmla="*/ 37995 w 1438889"/>
              <a:gd name="connsiteY131" fmla="*/ 530055 h 6858000"/>
              <a:gd name="connsiteX132" fmla="*/ 37243 w 1438889"/>
              <a:gd name="connsiteY132" fmla="*/ 465389 h 6858000"/>
              <a:gd name="connsiteX133" fmla="*/ 20166 w 1438889"/>
              <a:gd name="connsiteY133" fmla="*/ 424699 h 6858000"/>
              <a:gd name="connsiteX134" fmla="*/ 20541 w 1438889"/>
              <a:gd name="connsiteY134" fmla="*/ 404917 h 6858000"/>
              <a:gd name="connsiteX135" fmla="*/ 498 w 1438889"/>
              <a:gd name="connsiteY135" fmla="*/ 367211 h 6858000"/>
              <a:gd name="connsiteX136" fmla="*/ 148559 w 1438889"/>
              <a:gd name="connsiteY136" fmla="*/ 212860 h 6858000"/>
              <a:gd name="connsiteX137" fmla="*/ 140269 w 1438889"/>
              <a:gd name="connsiteY137" fmla="*/ 144983 h 6858000"/>
              <a:gd name="connsiteX138" fmla="*/ 152553 w 1438889"/>
              <a:gd name="connsiteY138" fmla="*/ 55288 h 6858000"/>
              <a:gd name="connsiteX139" fmla="*/ 112107 w 1438889"/>
              <a:gd name="connsiteY139" fmla="*/ 0 h 6858000"/>
              <a:gd name="connsiteX0" fmla="*/ 92101 w 1418883"/>
              <a:gd name="connsiteY0" fmla="*/ 0 h 6858000"/>
              <a:gd name="connsiteX1" fmla="*/ 1418883 w 1418883"/>
              <a:gd name="connsiteY1" fmla="*/ 0 h 6858000"/>
              <a:gd name="connsiteX2" fmla="*/ 1418883 w 1418883"/>
              <a:gd name="connsiteY2" fmla="*/ 6858000 h 6858000"/>
              <a:gd name="connsiteX3" fmla="*/ 155577 w 1418883"/>
              <a:gd name="connsiteY3" fmla="*/ 6857735 h 6858000"/>
              <a:gd name="connsiteX4" fmla="*/ 192170 w 1418883"/>
              <a:gd name="connsiteY4" fmla="*/ 6776847 h 6858000"/>
              <a:gd name="connsiteX5" fmla="*/ 203670 w 1418883"/>
              <a:gd name="connsiteY5" fmla="*/ 6737706 h 6858000"/>
              <a:gd name="connsiteX6" fmla="*/ 228409 w 1418883"/>
              <a:gd name="connsiteY6" fmla="*/ 6691589 h 6858000"/>
              <a:gd name="connsiteX7" fmla="*/ 205966 w 1418883"/>
              <a:gd name="connsiteY7" fmla="*/ 6659970 h 6858000"/>
              <a:gd name="connsiteX8" fmla="*/ 221057 w 1418883"/>
              <a:gd name="connsiteY8" fmla="*/ 6636211 h 6858000"/>
              <a:gd name="connsiteX9" fmla="*/ 238501 w 1418883"/>
              <a:gd name="connsiteY9" fmla="*/ 6594177 h 6858000"/>
              <a:gd name="connsiteX10" fmla="*/ 252541 w 1418883"/>
              <a:gd name="connsiteY10" fmla="*/ 6557575 h 6858000"/>
              <a:gd name="connsiteX11" fmla="*/ 305498 w 1418883"/>
              <a:gd name="connsiteY11" fmla="*/ 6492130 h 6858000"/>
              <a:gd name="connsiteX12" fmla="*/ 321185 w 1418883"/>
              <a:gd name="connsiteY12" fmla="*/ 6431610 h 6858000"/>
              <a:gd name="connsiteX13" fmla="*/ 364890 w 1418883"/>
              <a:gd name="connsiteY13" fmla="*/ 6379786 h 6858000"/>
              <a:gd name="connsiteX14" fmla="*/ 348113 w 1418883"/>
              <a:gd name="connsiteY14" fmla="*/ 6334727 h 6858000"/>
              <a:gd name="connsiteX15" fmla="*/ 325528 w 1418883"/>
              <a:gd name="connsiteY15" fmla="*/ 6313295 h 6858000"/>
              <a:gd name="connsiteX16" fmla="*/ 332692 w 1418883"/>
              <a:gd name="connsiteY16" fmla="*/ 6280046 h 6858000"/>
              <a:gd name="connsiteX17" fmla="*/ 315437 w 1418883"/>
              <a:gd name="connsiteY17" fmla="*/ 6270265 h 6858000"/>
              <a:gd name="connsiteX18" fmla="*/ 342465 w 1418883"/>
              <a:gd name="connsiteY18" fmla="*/ 6252834 h 6858000"/>
              <a:gd name="connsiteX19" fmla="*/ 320457 w 1418883"/>
              <a:gd name="connsiteY19" fmla="*/ 6202459 h 6858000"/>
              <a:gd name="connsiteX20" fmla="*/ 319255 w 1418883"/>
              <a:gd name="connsiteY20" fmla="*/ 6153037 h 6858000"/>
              <a:gd name="connsiteX21" fmla="*/ 334670 w 1418883"/>
              <a:gd name="connsiteY21" fmla="*/ 6078132 h 6858000"/>
              <a:gd name="connsiteX22" fmla="*/ 322057 w 1418883"/>
              <a:gd name="connsiteY22" fmla="*/ 6028119 h 6858000"/>
              <a:gd name="connsiteX23" fmla="*/ 307286 w 1418883"/>
              <a:gd name="connsiteY23" fmla="*/ 5926735 h 6858000"/>
              <a:gd name="connsiteX24" fmla="*/ 356798 w 1418883"/>
              <a:gd name="connsiteY24" fmla="*/ 5712857 h 6858000"/>
              <a:gd name="connsiteX25" fmla="*/ 335873 w 1418883"/>
              <a:gd name="connsiteY25" fmla="*/ 5676393 h 6858000"/>
              <a:gd name="connsiteX26" fmla="*/ 375465 w 1418883"/>
              <a:gd name="connsiteY26" fmla="*/ 5563435 h 6858000"/>
              <a:gd name="connsiteX27" fmla="*/ 422595 w 1418883"/>
              <a:gd name="connsiteY27" fmla="*/ 5437125 h 6858000"/>
              <a:gd name="connsiteX28" fmla="*/ 436163 w 1418883"/>
              <a:gd name="connsiteY28" fmla="*/ 5396260 h 6858000"/>
              <a:gd name="connsiteX29" fmla="*/ 452144 w 1418883"/>
              <a:gd name="connsiteY29" fmla="*/ 5330009 h 6858000"/>
              <a:gd name="connsiteX30" fmla="*/ 485637 w 1418883"/>
              <a:gd name="connsiteY30" fmla="*/ 5273739 h 6858000"/>
              <a:gd name="connsiteX31" fmla="*/ 495236 w 1418883"/>
              <a:gd name="connsiteY31" fmla="*/ 5241779 h 6858000"/>
              <a:gd name="connsiteX32" fmla="*/ 506462 w 1418883"/>
              <a:gd name="connsiteY32" fmla="*/ 5225268 h 6858000"/>
              <a:gd name="connsiteX33" fmla="*/ 507482 w 1418883"/>
              <a:gd name="connsiteY33" fmla="*/ 5217684 h 6858000"/>
              <a:gd name="connsiteX34" fmla="*/ 514823 w 1418883"/>
              <a:gd name="connsiteY34" fmla="*/ 5193377 h 6858000"/>
              <a:gd name="connsiteX35" fmla="*/ 518126 w 1418883"/>
              <a:gd name="connsiteY35" fmla="*/ 5179288 h 6858000"/>
              <a:gd name="connsiteX36" fmla="*/ 519110 w 1418883"/>
              <a:gd name="connsiteY36" fmla="*/ 5173621 h 6858000"/>
              <a:gd name="connsiteX37" fmla="*/ 514744 w 1418883"/>
              <a:gd name="connsiteY37" fmla="*/ 5159961 h 6858000"/>
              <a:gd name="connsiteX38" fmla="*/ 521421 w 1418883"/>
              <a:gd name="connsiteY38" fmla="*/ 5144295 h 6858000"/>
              <a:gd name="connsiteX39" fmla="*/ 518354 w 1418883"/>
              <a:gd name="connsiteY39" fmla="*/ 5125185 h 6858000"/>
              <a:gd name="connsiteX40" fmla="*/ 525184 w 1418883"/>
              <a:gd name="connsiteY40" fmla="*/ 5121884 h 6858000"/>
              <a:gd name="connsiteX41" fmla="*/ 532220 w 1418883"/>
              <a:gd name="connsiteY41" fmla="*/ 5067850 h 6858000"/>
              <a:gd name="connsiteX42" fmla="*/ 534951 w 1418883"/>
              <a:gd name="connsiteY42" fmla="*/ 5060861 h 6858000"/>
              <a:gd name="connsiteX43" fmla="*/ 531655 w 1418883"/>
              <a:gd name="connsiteY43" fmla="*/ 5034192 h 6858000"/>
              <a:gd name="connsiteX44" fmla="*/ 533209 w 1418883"/>
              <a:gd name="connsiteY44" fmla="*/ 4993030 h 6858000"/>
              <a:gd name="connsiteX45" fmla="*/ 540118 w 1418883"/>
              <a:gd name="connsiteY45" fmla="*/ 4946844 h 6858000"/>
              <a:gd name="connsiteX46" fmla="*/ 535974 w 1418883"/>
              <a:gd name="connsiteY46" fmla="*/ 4932692 h 6858000"/>
              <a:gd name="connsiteX47" fmla="*/ 551377 w 1418883"/>
              <a:gd name="connsiteY47" fmla="*/ 4858827 h 6858000"/>
              <a:gd name="connsiteX48" fmla="*/ 557280 w 1418883"/>
              <a:gd name="connsiteY48" fmla="*/ 4821170 h 6858000"/>
              <a:gd name="connsiteX49" fmla="*/ 562013 w 1418883"/>
              <a:gd name="connsiteY49" fmla="*/ 4780965 h 6858000"/>
              <a:gd name="connsiteX50" fmla="*/ 563306 w 1418883"/>
              <a:gd name="connsiteY50" fmla="*/ 4750867 h 6858000"/>
              <a:gd name="connsiteX51" fmla="*/ 561113 w 1418883"/>
              <a:gd name="connsiteY51" fmla="*/ 4690749 h 6858000"/>
              <a:gd name="connsiteX52" fmla="*/ 556593 w 1418883"/>
              <a:gd name="connsiteY52" fmla="*/ 4584173 h 6858000"/>
              <a:gd name="connsiteX53" fmla="*/ 551676 w 1418883"/>
              <a:gd name="connsiteY53" fmla="*/ 4444346 h 6858000"/>
              <a:gd name="connsiteX54" fmla="*/ 548241 w 1418883"/>
              <a:gd name="connsiteY54" fmla="*/ 4375228 h 6858000"/>
              <a:gd name="connsiteX55" fmla="*/ 528894 w 1418883"/>
              <a:gd name="connsiteY55" fmla="*/ 4214165 h 6858000"/>
              <a:gd name="connsiteX56" fmla="*/ 532967 w 1418883"/>
              <a:gd name="connsiteY56" fmla="*/ 4090296 h 6858000"/>
              <a:gd name="connsiteX57" fmla="*/ 518223 w 1418883"/>
              <a:gd name="connsiteY57" fmla="*/ 4033999 h 6858000"/>
              <a:gd name="connsiteX58" fmla="*/ 519372 w 1418883"/>
              <a:gd name="connsiteY58" fmla="*/ 4031933 h 6858000"/>
              <a:gd name="connsiteX59" fmla="*/ 517948 w 1418883"/>
              <a:gd name="connsiteY59" fmla="*/ 4013953 h 6858000"/>
              <a:gd name="connsiteX60" fmla="*/ 504243 w 1418883"/>
              <a:gd name="connsiteY60" fmla="*/ 3974753 h 6858000"/>
              <a:gd name="connsiteX61" fmla="*/ 505841 w 1418883"/>
              <a:gd name="connsiteY61" fmla="*/ 3969950 h 6858000"/>
              <a:gd name="connsiteX62" fmla="*/ 499263 w 1418883"/>
              <a:gd name="connsiteY62" fmla="*/ 3933779 h 6858000"/>
              <a:gd name="connsiteX63" fmla="*/ 500594 w 1418883"/>
              <a:gd name="connsiteY63" fmla="*/ 3933093 h 6858000"/>
              <a:gd name="connsiteX64" fmla="*/ 504948 w 1418883"/>
              <a:gd name="connsiteY64" fmla="*/ 3922082 h 6858000"/>
              <a:gd name="connsiteX65" fmla="*/ 510026 w 1418883"/>
              <a:gd name="connsiteY65" fmla="*/ 3901461 h 6858000"/>
              <a:gd name="connsiteX66" fmla="*/ 532620 w 1418883"/>
              <a:gd name="connsiteY66" fmla="*/ 3813873 h 6858000"/>
              <a:gd name="connsiteX67" fmla="*/ 532045 w 1418883"/>
              <a:gd name="connsiteY67" fmla="*/ 3806161 h 6858000"/>
              <a:gd name="connsiteX68" fmla="*/ 532352 w 1418883"/>
              <a:gd name="connsiteY68" fmla="*/ 3805957 h 6858000"/>
              <a:gd name="connsiteX69" fmla="*/ 532379 w 1418883"/>
              <a:gd name="connsiteY69" fmla="*/ 3797724 h 6858000"/>
              <a:gd name="connsiteX70" fmla="*/ 530994 w 1418883"/>
              <a:gd name="connsiteY70" fmla="*/ 3792098 h 6858000"/>
              <a:gd name="connsiteX71" fmla="*/ 529878 w 1418883"/>
              <a:gd name="connsiteY71" fmla="*/ 3777135 h 6858000"/>
              <a:gd name="connsiteX72" fmla="*/ 531611 w 1418883"/>
              <a:gd name="connsiteY72" fmla="*/ 3771656 h 6858000"/>
              <a:gd name="connsiteX73" fmla="*/ 535354 w 1418883"/>
              <a:gd name="connsiteY73" fmla="*/ 3769007 h 6858000"/>
              <a:gd name="connsiteX74" fmla="*/ 534820 w 1418883"/>
              <a:gd name="connsiteY74" fmla="*/ 3767709 h 6858000"/>
              <a:gd name="connsiteX75" fmla="*/ 543516 w 1418883"/>
              <a:gd name="connsiteY75" fmla="*/ 3738082 h 6858000"/>
              <a:gd name="connsiteX76" fmla="*/ 550862 w 1418883"/>
              <a:gd name="connsiteY76" fmla="*/ 3673397 h 6858000"/>
              <a:gd name="connsiteX77" fmla="*/ 550158 w 1418883"/>
              <a:gd name="connsiteY77" fmla="*/ 3637109 h 6858000"/>
              <a:gd name="connsiteX78" fmla="*/ 553601 w 1418883"/>
              <a:gd name="connsiteY78" fmla="*/ 3536883 h 6858000"/>
              <a:gd name="connsiteX79" fmla="*/ 561139 w 1418883"/>
              <a:gd name="connsiteY79" fmla="*/ 3435652 h 6858000"/>
              <a:gd name="connsiteX80" fmla="*/ 562810 w 1418883"/>
              <a:gd name="connsiteY80" fmla="*/ 3307769 h 6858000"/>
              <a:gd name="connsiteX81" fmla="*/ 580373 w 1418883"/>
              <a:gd name="connsiteY81" fmla="*/ 3250522 h 6858000"/>
              <a:gd name="connsiteX82" fmla="*/ 580798 w 1418883"/>
              <a:gd name="connsiteY82" fmla="*/ 3229163 h 6858000"/>
              <a:gd name="connsiteX83" fmla="*/ 582621 w 1418883"/>
              <a:gd name="connsiteY83" fmla="*/ 3217217 h 6858000"/>
              <a:gd name="connsiteX84" fmla="*/ 569456 w 1418883"/>
              <a:gd name="connsiteY84" fmla="*/ 3183755 h 6858000"/>
              <a:gd name="connsiteX85" fmla="*/ 569957 w 1418883"/>
              <a:gd name="connsiteY85" fmla="*/ 3178642 h 6858000"/>
              <a:gd name="connsiteX86" fmla="*/ 557557 w 1418883"/>
              <a:gd name="connsiteY86" fmla="*/ 3158586 h 6858000"/>
              <a:gd name="connsiteX87" fmla="*/ 542742 w 1418883"/>
              <a:gd name="connsiteY87" fmla="*/ 3129034 h 6858000"/>
              <a:gd name="connsiteX88" fmla="*/ 543407 w 1418883"/>
              <a:gd name="connsiteY88" fmla="*/ 3126682 h 6858000"/>
              <a:gd name="connsiteX89" fmla="*/ 534275 w 1418883"/>
              <a:gd name="connsiteY89" fmla="*/ 3114519 h 6858000"/>
              <a:gd name="connsiteX90" fmla="*/ 520884 w 1418883"/>
              <a:gd name="connsiteY90" fmla="*/ 3106272 h 6858000"/>
              <a:gd name="connsiteX91" fmla="*/ 493614 w 1418883"/>
              <a:gd name="connsiteY91" fmla="*/ 2958185 h 6858000"/>
              <a:gd name="connsiteX92" fmla="*/ 436228 w 1418883"/>
              <a:gd name="connsiteY92" fmla="*/ 2762989 h 6858000"/>
              <a:gd name="connsiteX93" fmla="*/ 385146 w 1418883"/>
              <a:gd name="connsiteY93" fmla="*/ 2554718 h 6858000"/>
              <a:gd name="connsiteX94" fmla="*/ 365240 w 1418883"/>
              <a:gd name="connsiteY94" fmla="*/ 2485734 h 6858000"/>
              <a:gd name="connsiteX95" fmla="*/ 355963 w 1418883"/>
              <a:gd name="connsiteY95" fmla="*/ 2447068 h 6858000"/>
              <a:gd name="connsiteX96" fmla="*/ 342924 w 1418883"/>
              <a:gd name="connsiteY96" fmla="*/ 2425819 h 6858000"/>
              <a:gd name="connsiteX97" fmla="*/ 348923 w 1418883"/>
              <a:gd name="connsiteY97" fmla="*/ 2402874 h 6858000"/>
              <a:gd name="connsiteX98" fmla="*/ 351535 w 1418883"/>
              <a:gd name="connsiteY98" fmla="*/ 2381443 h 6858000"/>
              <a:gd name="connsiteX99" fmla="*/ 327864 w 1418883"/>
              <a:gd name="connsiteY99" fmla="*/ 2261920 h 6858000"/>
              <a:gd name="connsiteX100" fmla="*/ 317751 w 1418883"/>
              <a:gd name="connsiteY100" fmla="*/ 2195378 h 6858000"/>
              <a:gd name="connsiteX101" fmla="*/ 301968 w 1418883"/>
              <a:gd name="connsiteY101" fmla="*/ 2155135 h 6858000"/>
              <a:gd name="connsiteX102" fmla="*/ 299426 w 1418883"/>
              <a:gd name="connsiteY102" fmla="*/ 2118008 h 6858000"/>
              <a:gd name="connsiteX103" fmla="*/ 300419 w 1418883"/>
              <a:gd name="connsiteY103" fmla="*/ 2050531 h 6858000"/>
              <a:gd name="connsiteX104" fmla="*/ 292225 w 1418883"/>
              <a:gd name="connsiteY104" fmla="*/ 1963269 h 6858000"/>
              <a:gd name="connsiteX105" fmla="*/ 273403 w 1418883"/>
              <a:gd name="connsiteY105" fmla="*/ 1906352 h 6858000"/>
              <a:gd name="connsiteX106" fmla="*/ 249960 w 1418883"/>
              <a:gd name="connsiteY106" fmla="*/ 1861531 h 6858000"/>
              <a:gd name="connsiteX107" fmla="*/ 203759 w 1418883"/>
              <a:gd name="connsiteY107" fmla="*/ 1732919 h 6858000"/>
              <a:gd name="connsiteX108" fmla="*/ 176070 w 1418883"/>
              <a:gd name="connsiteY108" fmla="*/ 1663540 h 6858000"/>
              <a:gd name="connsiteX109" fmla="*/ 175196 w 1418883"/>
              <a:gd name="connsiteY109" fmla="*/ 1615777 h 6858000"/>
              <a:gd name="connsiteX110" fmla="*/ 155991 w 1418883"/>
              <a:gd name="connsiteY110" fmla="*/ 1563678 h 6858000"/>
              <a:gd name="connsiteX111" fmla="*/ 169071 w 1418883"/>
              <a:gd name="connsiteY111" fmla="*/ 1519474 h 6858000"/>
              <a:gd name="connsiteX112" fmla="*/ 161813 w 1418883"/>
              <a:gd name="connsiteY112" fmla="*/ 1477995 h 6858000"/>
              <a:gd name="connsiteX113" fmla="*/ 147898 w 1418883"/>
              <a:gd name="connsiteY113" fmla="*/ 1373769 h 6858000"/>
              <a:gd name="connsiteX114" fmla="*/ 156205 w 1418883"/>
              <a:gd name="connsiteY114" fmla="*/ 1307086 h 6858000"/>
              <a:gd name="connsiteX115" fmla="*/ 157393 w 1418883"/>
              <a:gd name="connsiteY115" fmla="*/ 1189033 h 6858000"/>
              <a:gd name="connsiteX116" fmla="*/ 162078 w 1418883"/>
              <a:gd name="connsiteY116" fmla="*/ 1168288 h 6858000"/>
              <a:gd name="connsiteX117" fmla="*/ 154360 w 1418883"/>
              <a:gd name="connsiteY117" fmla="*/ 1142577 h 6858000"/>
              <a:gd name="connsiteX118" fmla="*/ 143666 w 1418883"/>
              <a:gd name="connsiteY118" fmla="*/ 1088484 h 6858000"/>
              <a:gd name="connsiteX119" fmla="*/ 132402 w 1418883"/>
              <a:gd name="connsiteY119" fmla="*/ 1016103 h 6858000"/>
              <a:gd name="connsiteX120" fmla="*/ 133858 w 1418883"/>
              <a:gd name="connsiteY120" fmla="*/ 932283 h 6858000"/>
              <a:gd name="connsiteX121" fmla="*/ 136094 w 1418883"/>
              <a:gd name="connsiteY121" fmla="*/ 915925 h 6858000"/>
              <a:gd name="connsiteX122" fmla="*/ 128723 w 1418883"/>
              <a:gd name="connsiteY122" fmla="*/ 896999 h 6858000"/>
              <a:gd name="connsiteX123" fmla="*/ 98131 w 1418883"/>
              <a:gd name="connsiteY123" fmla="*/ 821517 h 6858000"/>
              <a:gd name="connsiteX124" fmla="*/ 77081 w 1418883"/>
              <a:gd name="connsiteY124" fmla="*/ 751353 h 6858000"/>
              <a:gd name="connsiteX125" fmla="*/ 76639 w 1418883"/>
              <a:gd name="connsiteY125" fmla="*/ 721230 h 6858000"/>
              <a:gd name="connsiteX126" fmla="*/ 62310 w 1418883"/>
              <a:gd name="connsiteY126" fmla="*/ 681659 h 6858000"/>
              <a:gd name="connsiteX127" fmla="*/ 47729 w 1418883"/>
              <a:gd name="connsiteY127" fmla="*/ 635218 h 6858000"/>
              <a:gd name="connsiteX128" fmla="*/ 52740 w 1418883"/>
              <a:gd name="connsiteY128" fmla="*/ 613763 h 6858000"/>
              <a:gd name="connsiteX129" fmla="*/ 38682 w 1418883"/>
              <a:gd name="connsiteY129" fmla="*/ 598582 h 6858000"/>
              <a:gd name="connsiteX130" fmla="*/ 38363 w 1418883"/>
              <a:gd name="connsiteY130" fmla="*/ 576846 h 6858000"/>
              <a:gd name="connsiteX131" fmla="*/ 17989 w 1418883"/>
              <a:gd name="connsiteY131" fmla="*/ 530055 h 6858000"/>
              <a:gd name="connsiteX132" fmla="*/ 17237 w 1418883"/>
              <a:gd name="connsiteY132" fmla="*/ 465389 h 6858000"/>
              <a:gd name="connsiteX133" fmla="*/ 160 w 1418883"/>
              <a:gd name="connsiteY133" fmla="*/ 424699 h 6858000"/>
              <a:gd name="connsiteX134" fmla="*/ 535 w 1418883"/>
              <a:gd name="connsiteY134" fmla="*/ 404917 h 6858000"/>
              <a:gd name="connsiteX135" fmla="*/ 111526 w 1418883"/>
              <a:gd name="connsiteY135" fmla="*/ 275771 h 6858000"/>
              <a:gd name="connsiteX136" fmla="*/ 128553 w 1418883"/>
              <a:gd name="connsiteY136" fmla="*/ 212860 h 6858000"/>
              <a:gd name="connsiteX137" fmla="*/ 120263 w 1418883"/>
              <a:gd name="connsiteY137" fmla="*/ 144983 h 6858000"/>
              <a:gd name="connsiteX138" fmla="*/ 132547 w 1418883"/>
              <a:gd name="connsiteY138" fmla="*/ 55288 h 6858000"/>
              <a:gd name="connsiteX139" fmla="*/ 92101 w 1418883"/>
              <a:gd name="connsiteY139" fmla="*/ 0 h 6858000"/>
              <a:gd name="connsiteX0" fmla="*/ 91951 w 1418733"/>
              <a:gd name="connsiteY0" fmla="*/ 0 h 6858000"/>
              <a:gd name="connsiteX1" fmla="*/ 1418733 w 1418733"/>
              <a:gd name="connsiteY1" fmla="*/ 0 h 6858000"/>
              <a:gd name="connsiteX2" fmla="*/ 1418733 w 1418733"/>
              <a:gd name="connsiteY2" fmla="*/ 6858000 h 6858000"/>
              <a:gd name="connsiteX3" fmla="*/ 155427 w 1418733"/>
              <a:gd name="connsiteY3" fmla="*/ 6857735 h 6858000"/>
              <a:gd name="connsiteX4" fmla="*/ 192020 w 1418733"/>
              <a:gd name="connsiteY4" fmla="*/ 6776847 h 6858000"/>
              <a:gd name="connsiteX5" fmla="*/ 203520 w 1418733"/>
              <a:gd name="connsiteY5" fmla="*/ 6737706 h 6858000"/>
              <a:gd name="connsiteX6" fmla="*/ 228259 w 1418733"/>
              <a:gd name="connsiteY6" fmla="*/ 6691589 h 6858000"/>
              <a:gd name="connsiteX7" fmla="*/ 205816 w 1418733"/>
              <a:gd name="connsiteY7" fmla="*/ 6659970 h 6858000"/>
              <a:gd name="connsiteX8" fmla="*/ 220907 w 1418733"/>
              <a:gd name="connsiteY8" fmla="*/ 6636211 h 6858000"/>
              <a:gd name="connsiteX9" fmla="*/ 238351 w 1418733"/>
              <a:gd name="connsiteY9" fmla="*/ 6594177 h 6858000"/>
              <a:gd name="connsiteX10" fmla="*/ 252391 w 1418733"/>
              <a:gd name="connsiteY10" fmla="*/ 6557575 h 6858000"/>
              <a:gd name="connsiteX11" fmla="*/ 305348 w 1418733"/>
              <a:gd name="connsiteY11" fmla="*/ 6492130 h 6858000"/>
              <a:gd name="connsiteX12" fmla="*/ 321035 w 1418733"/>
              <a:gd name="connsiteY12" fmla="*/ 6431610 h 6858000"/>
              <a:gd name="connsiteX13" fmla="*/ 364740 w 1418733"/>
              <a:gd name="connsiteY13" fmla="*/ 6379786 h 6858000"/>
              <a:gd name="connsiteX14" fmla="*/ 347963 w 1418733"/>
              <a:gd name="connsiteY14" fmla="*/ 6334727 h 6858000"/>
              <a:gd name="connsiteX15" fmla="*/ 325378 w 1418733"/>
              <a:gd name="connsiteY15" fmla="*/ 6313295 h 6858000"/>
              <a:gd name="connsiteX16" fmla="*/ 332542 w 1418733"/>
              <a:gd name="connsiteY16" fmla="*/ 6280046 h 6858000"/>
              <a:gd name="connsiteX17" fmla="*/ 315287 w 1418733"/>
              <a:gd name="connsiteY17" fmla="*/ 6270265 h 6858000"/>
              <a:gd name="connsiteX18" fmla="*/ 342315 w 1418733"/>
              <a:gd name="connsiteY18" fmla="*/ 6252834 h 6858000"/>
              <a:gd name="connsiteX19" fmla="*/ 320307 w 1418733"/>
              <a:gd name="connsiteY19" fmla="*/ 6202459 h 6858000"/>
              <a:gd name="connsiteX20" fmla="*/ 319105 w 1418733"/>
              <a:gd name="connsiteY20" fmla="*/ 6153037 h 6858000"/>
              <a:gd name="connsiteX21" fmla="*/ 334520 w 1418733"/>
              <a:gd name="connsiteY21" fmla="*/ 6078132 h 6858000"/>
              <a:gd name="connsiteX22" fmla="*/ 321907 w 1418733"/>
              <a:gd name="connsiteY22" fmla="*/ 6028119 h 6858000"/>
              <a:gd name="connsiteX23" fmla="*/ 307136 w 1418733"/>
              <a:gd name="connsiteY23" fmla="*/ 5926735 h 6858000"/>
              <a:gd name="connsiteX24" fmla="*/ 356648 w 1418733"/>
              <a:gd name="connsiteY24" fmla="*/ 5712857 h 6858000"/>
              <a:gd name="connsiteX25" fmla="*/ 335723 w 1418733"/>
              <a:gd name="connsiteY25" fmla="*/ 5676393 h 6858000"/>
              <a:gd name="connsiteX26" fmla="*/ 375315 w 1418733"/>
              <a:gd name="connsiteY26" fmla="*/ 5563435 h 6858000"/>
              <a:gd name="connsiteX27" fmla="*/ 422445 w 1418733"/>
              <a:gd name="connsiteY27" fmla="*/ 5437125 h 6858000"/>
              <a:gd name="connsiteX28" fmla="*/ 436013 w 1418733"/>
              <a:gd name="connsiteY28" fmla="*/ 5396260 h 6858000"/>
              <a:gd name="connsiteX29" fmla="*/ 451994 w 1418733"/>
              <a:gd name="connsiteY29" fmla="*/ 5330009 h 6858000"/>
              <a:gd name="connsiteX30" fmla="*/ 485487 w 1418733"/>
              <a:gd name="connsiteY30" fmla="*/ 5273739 h 6858000"/>
              <a:gd name="connsiteX31" fmla="*/ 495086 w 1418733"/>
              <a:gd name="connsiteY31" fmla="*/ 5241779 h 6858000"/>
              <a:gd name="connsiteX32" fmla="*/ 506312 w 1418733"/>
              <a:gd name="connsiteY32" fmla="*/ 5225268 h 6858000"/>
              <a:gd name="connsiteX33" fmla="*/ 507332 w 1418733"/>
              <a:gd name="connsiteY33" fmla="*/ 5217684 h 6858000"/>
              <a:gd name="connsiteX34" fmla="*/ 514673 w 1418733"/>
              <a:gd name="connsiteY34" fmla="*/ 5193377 h 6858000"/>
              <a:gd name="connsiteX35" fmla="*/ 517976 w 1418733"/>
              <a:gd name="connsiteY35" fmla="*/ 5179288 h 6858000"/>
              <a:gd name="connsiteX36" fmla="*/ 518960 w 1418733"/>
              <a:gd name="connsiteY36" fmla="*/ 5173621 h 6858000"/>
              <a:gd name="connsiteX37" fmla="*/ 514594 w 1418733"/>
              <a:gd name="connsiteY37" fmla="*/ 5159961 h 6858000"/>
              <a:gd name="connsiteX38" fmla="*/ 521271 w 1418733"/>
              <a:gd name="connsiteY38" fmla="*/ 5144295 h 6858000"/>
              <a:gd name="connsiteX39" fmla="*/ 518204 w 1418733"/>
              <a:gd name="connsiteY39" fmla="*/ 5125185 h 6858000"/>
              <a:gd name="connsiteX40" fmla="*/ 525034 w 1418733"/>
              <a:gd name="connsiteY40" fmla="*/ 5121884 h 6858000"/>
              <a:gd name="connsiteX41" fmla="*/ 532070 w 1418733"/>
              <a:gd name="connsiteY41" fmla="*/ 5067850 h 6858000"/>
              <a:gd name="connsiteX42" fmla="*/ 534801 w 1418733"/>
              <a:gd name="connsiteY42" fmla="*/ 5060861 h 6858000"/>
              <a:gd name="connsiteX43" fmla="*/ 531505 w 1418733"/>
              <a:gd name="connsiteY43" fmla="*/ 5034192 h 6858000"/>
              <a:gd name="connsiteX44" fmla="*/ 533059 w 1418733"/>
              <a:gd name="connsiteY44" fmla="*/ 4993030 h 6858000"/>
              <a:gd name="connsiteX45" fmla="*/ 539968 w 1418733"/>
              <a:gd name="connsiteY45" fmla="*/ 4946844 h 6858000"/>
              <a:gd name="connsiteX46" fmla="*/ 535824 w 1418733"/>
              <a:gd name="connsiteY46" fmla="*/ 4932692 h 6858000"/>
              <a:gd name="connsiteX47" fmla="*/ 551227 w 1418733"/>
              <a:gd name="connsiteY47" fmla="*/ 4858827 h 6858000"/>
              <a:gd name="connsiteX48" fmla="*/ 557130 w 1418733"/>
              <a:gd name="connsiteY48" fmla="*/ 4821170 h 6858000"/>
              <a:gd name="connsiteX49" fmla="*/ 561863 w 1418733"/>
              <a:gd name="connsiteY49" fmla="*/ 4780965 h 6858000"/>
              <a:gd name="connsiteX50" fmla="*/ 563156 w 1418733"/>
              <a:gd name="connsiteY50" fmla="*/ 4750867 h 6858000"/>
              <a:gd name="connsiteX51" fmla="*/ 560963 w 1418733"/>
              <a:gd name="connsiteY51" fmla="*/ 4690749 h 6858000"/>
              <a:gd name="connsiteX52" fmla="*/ 556443 w 1418733"/>
              <a:gd name="connsiteY52" fmla="*/ 4584173 h 6858000"/>
              <a:gd name="connsiteX53" fmla="*/ 551526 w 1418733"/>
              <a:gd name="connsiteY53" fmla="*/ 4444346 h 6858000"/>
              <a:gd name="connsiteX54" fmla="*/ 548091 w 1418733"/>
              <a:gd name="connsiteY54" fmla="*/ 4375228 h 6858000"/>
              <a:gd name="connsiteX55" fmla="*/ 528744 w 1418733"/>
              <a:gd name="connsiteY55" fmla="*/ 4214165 h 6858000"/>
              <a:gd name="connsiteX56" fmla="*/ 532817 w 1418733"/>
              <a:gd name="connsiteY56" fmla="*/ 4090296 h 6858000"/>
              <a:gd name="connsiteX57" fmla="*/ 518073 w 1418733"/>
              <a:gd name="connsiteY57" fmla="*/ 4033999 h 6858000"/>
              <a:gd name="connsiteX58" fmla="*/ 519222 w 1418733"/>
              <a:gd name="connsiteY58" fmla="*/ 4031933 h 6858000"/>
              <a:gd name="connsiteX59" fmla="*/ 517798 w 1418733"/>
              <a:gd name="connsiteY59" fmla="*/ 4013953 h 6858000"/>
              <a:gd name="connsiteX60" fmla="*/ 504093 w 1418733"/>
              <a:gd name="connsiteY60" fmla="*/ 3974753 h 6858000"/>
              <a:gd name="connsiteX61" fmla="*/ 505691 w 1418733"/>
              <a:gd name="connsiteY61" fmla="*/ 3969950 h 6858000"/>
              <a:gd name="connsiteX62" fmla="*/ 499113 w 1418733"/>
              <a:gd name="connsiteY62" fmla="*/ 3933779 h 6858000"/>
              <a:gd name="connsiteX63" fmla="*/ 500444 w 1418733"/>
              <a:gd name="connsiteY63" fmla="*/ 3933093 h 6858000"/>
              <a:gd name="connsiteX64" fmla="*/ 504798 w 1418733"/>
              <a:gd name="connsiteY64" fmla="*/ 3922082 h 6858000"/>
              <a:gd name="connsiteX65" fmla="*/ 509876 w 1418733"/>
              <a:gd name="connsiteY65" fmla="*/ 3901461 h 6858000"/>
              <a:gd name="connsiteX66" fmla="*/ 532470 w 1418733"/>
              <a:gd name="connsiteY66" fmla="*/ 3813873 h 6858000"/>
              <a:gd name="connsiteX67" fmla="*/ 531895 w 1418733"/>
              <a:gd name="connsiteY67" fmla="*/ 3806161 h 6858000"/>
              <a:gd name="connsiteX68" fmla="*/ 532202 w 1418733"/>
              <a:gd name="connsiteY68" fmla="*/ 3805957 h 6858000"/>
              <a:gd name="connsiteX69" fmla="*/ 532229 w 1418733"/>
              <a:gd name="connsiteY69" fmla="*/ 3797724 h 6858000"/>
              <a:gd name="connsiteX70" fmla="*/ 530844 w 1418733"/>
              <a:gd name="connsiteY70" fmla="*/ 3792098 h 6858000"/>
              <a:gd name="connsiteX71" fmla="*/ 529728 w 1418733"/>
              <a:gd name="connsiteY71" fmla="*/ 3777135 h 6858000"/>
              <a:gd name="connsiteX72" fmla="*/ 531461 w 1418733"/>
              <a:gd name="connsiteY72" fmla="*/ 3771656 h 6858000"/>
              <a:gd name="connsiteX73" fmla="*/ 535204 w 1418733"/>
              <a:gd name="connsiteY73" fmla="*/ 3769007 h 6858000"/>
              <a:gd name="connsiteX74" fmla="*/ 534670 w 1418733"/>
              <a:gd name="connsiteY74" fmla="*/ 3767709 h 6858000"/>
              <a:gd name="connsiteX75" fmla="*/ 543366 w 1418733"/>
              <a:gd name="connsiteY75" fmla="*/ 3738082 h 6858000"/>
              <a:gd name="connsiteX76" fmla="*/ 550712 w 1418733"/>
              <a:gd name="connsiteY76" fmla="*/ 3673397 h 6858000"/>
              <a:gd name="connsiteX77" fmla="*/ 550008 w 1418733"/>
              <a:gd name="connsiteY77" fmla="*/ 3637109 h 6858000"/>
              <a:gd name="connsiteX78" fmla="*/ 553451 w 1418733"/>
              <a:gd name="connsiteY78" fmla="*/ 3536883 h 6858000"/>
              <a:gd name="connsiteX79" fmla="*/ 560989 w 1418733"/>
              <a:gd name="connsiteY79" fmla="*/ 3435652 h 6858000"/>
              <a:gd name="connsiteX80" fmla="*/ 562660 w 1418733"/>
              <a:gd name="connsiteY80" fmla="*/ 3307769 h 6858000"/>
              <a:gd name="connsiteX81" fmla="*/ 580223 w 1418733"/>
              <a:gd name="connsiteY81" fmla="*/ 3250522 h 6858000"/>
              <a:gd name="connsiteX82" fmla="*/ 580648 w 1418733"/>
              <a:gd name="connsiteY82" fmla="*/ 3229163 h 6858000"/>
              <a:gd name="connsiteX83" fmla="*/ 582471 w 1418733"/>
              <a:gd name="connsiteY83" fmla="*/ 3217217 h 6858000"/>
              <a:gd name="connsiteX84" fmla="*/ 569306 w 1418733"/>
              <a:gd name="connsiteY84" fmla="*/ 3183755 h 6858000"/>
              <a:gd name="connsiteX85" fmla="*/ 569807 w 1418733"/>
              <a:gd name="connsiteY85" fmla="*/ 3178642 h 6858000"/>
              <a:gd name="connsiteX86" fmla="*/ 557407 w 1418733"/>
              <a:gd name="connsiteY86" fmla="*/ 3158586 h 6858000"/>
              <a:gd name="connsiteX87" fmla="*/ 542592 w 1418733"/>
              <a:gd name="connsiteY87" fmla="*/ 3129034 h 6858000"/>
              <a:gd name="connsiteX88" fmla="*/ 543257 w 1418733"/>
              <a:gd name="connsiteY88" fmla="*/ 3126682 h 6858000"/>
              <a:gd name="connsiteX89" fmla="*/ 534125 w 1418733"/>
              <a:gd name="connsiteY89" fmla="*/ 3114519 h 6858000"/>
              <a:gd name="connsiteX90" fmla="*/ 520734 w 1418733"/>
              <a:gd name="connsiteY90" fmla="*/ 3106272 h 6858000"/>
              <a:gd name="connsiteX91" fmla="*/ 493464 w 1418733"/>
              <a:gd name="connsiteY91" fmla="*/ 2958185 h 6858000"/>
              <a:gd name="connsiteX92" fmla="*/ 436078 w 1418733"/>
              <a:gd name="connsiteY92" fmla="*/ 2762989 h 6858000"/>
              <a:gd name="connsiteX93" fmla="*/ 384996 w 1418733"/>
              <a:gd name="connsiteY93" fmla="*/ 2554718 h 6858000"/>
              <a:gd name="connsiteX94" fmla="*/ 365090 w 1418733"/>
              <a:gd name="connsiteY94" fmla="*/ 2485734 h 6858000"/>
              <a:gd name="connsiteX95" fmla="*/ 355813 w 1418733"/>
              <a:gd name="connsiteY95" fmla="*/ 2447068 h 6858000"/>
              <a:gd name="connsiteX96" fmla="*/ 342774 w 1418733"/>
              <a:gd name="connsiteY96" fmla="*/ 2425819 h 6858000"/>
              <a:gd name="connsiteX97" fmla="*/ 348773 w 1418733"/>
              <a:gd name="connsiteY97" fmla="*/ 2402874 h 6858000"/>
              <a:gd name="connsiteX98" fmla="*/ 351385 w 1418733"/>
              <a:gd name="connsiteY98" fmla="*/ 2381443 h 6858000"/>
              <a:gd name="connsiteX99" fmla="*/ 327714 w 1418733"/>
              <a:gd name="connsiteY99" fmla="*/ 2261920 h 6858000"/>
              <a:gd name="connsiteX100" fmla="*/ 317601 w 1418733"/>
              <a:gd name="connsiteY100" fmla="*/ 2195378 h 6858000"/>
              <a:gd name="connsiteX101" fmla="*/ 301818 w 1418733"/>
              <a:gd name="connsiteY101" fmla="*/ 2155135 h 6858000"/>
              <a:gd name="connsiteX102" fmla="*/ 299276 w 1418733"/>
              <a:gd name="connsiteY102" fmla="*/ 2118008 h 6858000"/>
              <a:gd name="connsiteX103" fmla="*/ 300269 w 1418733"/>
              <a:gd name="connsiteY103" fmla="*/ 2050531 h 6858000"/>
              <a:gd name="connsiteX104" fmla="*/ 292075 w 1418733"/>
              <a:gd name="connsiteY104" fmla="*/ 1963269 h 6858000"/>
              <a:gd name="connsiteX105" fmla="*/ 273253 w 1418733"/>
              <a:gd name="connsiteY105" fmla="*/ 1906352 h 6858000"/>
              <a:gd name="connsiteX106" fmla="*/ 249810 w 1418733"/>
              <a:gd name="connsiteY106" fmla="*/ 1861531 h 6858000"/>
              <a:gd name="connsiteX107" fmla="*/ 203609 w 1418733"/>
              <a:gd name="connsiteY107" fmla="*/ 1732919 h 6858000"/>
              <a:gd name="connsiteX108" fmla="*/ 175920 w 1418733"/>
              <a:gd name="connsiteY108" fmla="*/ 1663540 h 6858000"/>
              <a:gd name="connsiteX109" fmla="*/ 175046 w 1418733"/>
              <a:gd name="connsiteY109" fmla="*/ 1615777 h 6858000"/>
              <a:gd name="connsiteX110" fmla="*/ 155841 w 1418733"/>
              <a:gd name="connsiteY110" fmla="*/ 1563678 h 6858000"/>
              <a:gd name="connsiteX111" fmla="*/ 168921 w 1418733"/>
              <a:gd name="connsiteY111" fmla="*/ 1519474 h 6858000"/>
              <a:gd name="connsiteX112" fmla="*/ 161663 w 1418733"/>
              <a:gd name="connsiteY112" fmla="*/ 1477995 h 6858000"/>
              <a:gd name="connsiteX113" fmla="*/ 147748 w 1418733"/>
              <a:gd name="connsiteY113" fmla="*/ 1373769 h 6858000"/>
              <a:gd name="connsiteX114" fmla="*/ 156055 w 1418733"/>
              <a:gd name="connsiteY114" fmla="*/ 1307086 h 6858000"/>
              <a:gd name="connsiteX115" fmla="*/ 157243 w 1418733"/>
              <a:gd name="connsiteY115" fmla="*/ 1189033 h 6858000"/>
              <a:gd name="connsiteX116" fmla="*/ 161928 w 1418733"/>
              <a:gd name="connsiteY116" fmla="*/ 1168288 h 6858000"/>
              <a:gd name="connsiteX117" fmla="*/ 154210 w 1418733"/>
              <a:gd name="connsiteY117" fmla="*/ 1142577 h 6858000"/>
              <a:gd name="connsiteX118" fmla="*/ 143516 w 1418733"/>
              <a:gd name="connsiteY118" fmla="*/ 1088484 h 6858000"/>
              <a:gd name="connsiteX119" fmla="*/ 132252 w 1418733"/>
              <a:gd name="connsiteY119" fmla="*/ 1016103 h 6858000"/>
              <a:gd name="connsiteX120" fmla="*/ 133708 w 1418733"/>
              <a:gd name="connsiteY120" fmla="*/ 932283 h 6858000"/>
              <a:gd name="connsiteX121" fmla="*/ 135944 w 1418733"/>
              <a:gd name="connsiteY121" fmla="*/ 915925 h 6858000"/>
              <a:gd name="connsiteX122" fmla="*/ 128573 w 1418733"/>
              <a:gd name="connsiteY122" fmla="*/ 896999 h 6858000"/>
              <a:gd name="connsiteX123" fmla="*/ 97981 w 1418733"/>
              <a:gd name="connsiteY123" fmla="*/ 821517 h 6858000"/>
              <a:gd name="connsiteX124" fmla="*/ 76931 w 1418733"/>
              <a:gd name="connsiteY124" fmla="*/ 751353 h 6858000"/>
              <a:gd name="connsiteX125" fmla="*/ 76489 w 1418733"/>
              <a:gd name="connsiteY125" fmla="*/ 721230 h 6858000"/>
              <a:gd name="connsiteX126" fmla="*/ 62160 w 1418733"/>
              <a:gd name="connsiteY126" fmla="*/ 681659 h 6858000"/>
              <a:gd name="connsiteX127" fmla="*/ 47579 w 1418733"/>
              <a:gd name="connsiteY127" fmla="*/ 635218 h 6858000"/>
              <a:gd name="connsiteX128" fmla="*/ 52590 w 1418733"/>
              <a:gd name="connsiteY128" fmla="*/ 613763 h 6858000"/>
              <a:gd name="connsiteX129" fmla="*/ 38532 w 1418733"/>
              <a:gd name="connsiteY129" fmla="*/ 598582 h 6858000"/>
              <a:gd name="connsiteX130" fmla="*/ 38213 w 1418733"/>
              <a:gd name="connsiteY130" fmla="*/ 576846 h 6858000"/>
              <a:gd name="connsiteX131" fmla="*/ 17839 w 1418733"/>
              <a:gd name="connsiteY131" fmla="*/ 530055 h 6858000"/>
              <a:gd name="connsiteX132" fmla="*/ 17087 w 1418733"/>
              <a:gd name="connsiteY132" fmla="*/ 465389 h 6858000"/>
              <a:gd name="connsiteX133" fmla="*/ 10 w 1418733"/>
              <a:gd name="connsiteY133" fmla="*/ 424699 h 6858000"/>
              <a:gd name="connsiteX134" fmla="*/ 127193 w 1418733"/>
              <a:gd name="connsiteY134" fmla="*/ 309501 h 6858000"/>
              <a:gd name="connsiteX135" fmla="*/ 111376 w 1418733"/>
              <a:gd name="connsiteY135" fmla="*/ 275771 h 6858000"/>
              <a:gd name="connsiteX136" fmla="*/ 128403 w 1418733"/>
              <a:gd name="connsiteY136" fmla="*/ 212860 h 6858000"/>
              <a:gd name="connsiteX137" fmla="*/ 120113 w 1418733"/>
              <a:gd name="connsiteY137" fmla="*/ 144983 h 6858000"/>
              <a:gd name="connsiteX138" fmla="*/ 132397 w 1418733"/>
              <a:gd name="connsiteY138" fmla="*/ 55288 h 6858000"/>
              <a:gd name="connsiteX139" fmla="*/ 91951 w 1418733"/>
              <a:gd name="connsiteY139" fmla="*/ 0 h 6858000"/>
              <a:gd name="connsiteX0" fmla="*/ 76413 w 1403195"/>
              <a:gd name="connsiteY0" fmla="*/ 0 h 6858000"/>
              <a:gd name="connsiteX1" fmla="*/ 1403195 w 1403195"/>
              <a:gd name="connsiteY1" fmla="*/ 0 h 6858000"/>
              <a:gd name="connsiteX2" fmla="*/ 1403195 w 1403195"/>
              <a:gd name="connsiteY2" fmla="*/ 6858000 h 6858000"/>
              <a:gd name="connsiteX3" fmla="*/ 139889 w 1403195"/>
              <a:gd name="connsiteY3" fmla="*/ 6857735 h 6858000"/>
              <a:gd name="connsiteX4" fmla="*/ 176482 w 1403195"/>
              <a:gd name="connsiteY4" fmla="*/ 6776847 h 6858000"/>
              <a:gd name="connsiteX5" fmla="*/ 187982 w 1403195"/>
              <a:gd name="connsiteY5" fmla="*/ 6737706 h 6858000"/>
              <a:gd name="connsiteX6" fmla="*/ 212721 w 1403195"/>
              <a:gd name="connsiteY6" fmla="*/ 6691589 h 6858000"/>
              <a:gd name="connsiteX7" fmla="*/ 190278 w 1403195"/>
              <a:gd name="connsiteY7" fmla="*/ 6659970 h 6858000"/>
              <a:gd name="connsiteX8" fmla="*/ 205369 w 1403195"/>
              <a:gd name="connsiteY8" fmla="*/ 6636211 h 6858000"/>
              <a:gd name="connsiteX9" fmla="*/ 222813 w 1403195"/>
              <a:gd name="connsiteY9" fmla="*/ 6594177 h 6858000"/>
              <a:gd name="connsiteX10" fmla="*/ 236853 w 1403195"/>
              <a:gd name="connsiteY10" fmla="*/ 6557575 h 6858000"/>
              <a:gd name="connsiteX11" fmla="*/ 289810 w 1403195"/>
              <a:gd name="connsiteY11" fmla="*/ 6492130 h 6858000"/>
              <a:gd name="connsiteX12" fmla="*/ 305497 w 1403195"/>
              <a:gd name="connsiteY12" fmla="*/ 6431610 h 6858000"/>
              <a:gd name="connsiteX13" fmla="*/ 349202 w 1403195"/>
              <a:gd name="connsiteY13" fmla="*/ 6379786 h 6858000"/>
              <a:gd name="connsiteX14" fmla="*/ 332425 w 1403195"/>
              <a:gd name="connsiteY14" fmla="*/ 6334727 h 6858000"/>
              <a:gd name="connsiteX15" fmla="*/ 309840 w 1403195"/>
              <a:gd name="connsiteY15" fmla="*/ 6313295 h 6858000"/>
              <a:gd name="connsiteX16" fmla="*/ 317004 w 1403195"/>
              <a:gd name="connsiteY16" fmla="*/ 6280046 h 6858000"/>
              <a:gd name="connsiteX17" fmla="*/ 299749 w 1403195"/>
              <a:gd name="connsiteY17" fmla="*/ 6270265 h 6858000"/>
              <a:gd name="connsiteX18" fmla="*/ 326777 w 1403195"/>
              <a:gd name="connsiteY18" fmla="*/ 6252834 h 6858000"/>
              <a:gd name="connsiteX19" fmla="*/ 304769 w 1403195"/>
              <a:gd name="connsiteY19" fmla="*/ 6202459 h 6858000"/>
              <a:gd name="connsiteX20" fmla="*/ 303567 w 1403195"/>
              <a:gd name="connsiteY20" fmla="*/ 6153037 h 6858000"/>
              <a:gd name="connsiteX21" fmla="*/ 318982 w 1403195"/>
              <a:gd name="connsiteY21" fmla="*/ 6078132 h 6858000"/>
              <a:gd name="connsiteX22" fmla="*/ 306369 w 1403195"/>
              <a:gd name="connsiteY22" fmla="*/ 6028119 h 6858000"/>
              <a:gd name="connsiteX23" fmla="*/ 291598 w 1403195"/>
              <a:gd name="connsiteY23" fmla="*/ 5926735 h 6858000"/>
              <a:gd name="connsiteX24" fmla="*/ 341110 w 1403195"/>
              <a:gd name="connsiteY24" fmla="*/ 5712857 h 6858000"/>
              <a:gd name="connsiteX25" fmla="*/ 320185 w 1403195"/>
              <a:gd name="connsiteY25" fmla="*/ 5676393 h 6858000"/>
              <a:gd name="connsiteX26" fmla="*/ 359777 w 1403195"/>
              <a:gd name="connsiteY26" fmla="*/ 5563435 h 6858000"/>
              <a:gd name="connsiteX27" fmla="*/ 406907 w 1403195"/>
              <a:gd name="connsiteY27" fmla="*/ 5437125 h 6858000"/>
              <a:gd name="connsiteX28" fmla="*/ 420475 w 1403195"/>
              <a:gd name="connsiteY28" fmla="*/ 5396260 h 6858000"/>
              <a:gd name="connsiteX29" fmla="*/ 436456 w 1403195"/>
              <a:gd name="connsiteY29" fmla="*/ 5330009 h 6858000"/>
              <a:gd name="connsiteX30" fmla="*/ 469949 w 1403195"/>
              <a:gd name="connsiteY30" fmla="*/ 5273739 h 6858000"/>
              <a:gd name="connsiteX31" fmla="*/ 479548 w 1403195"/>
              <a:gd name="connsiteY31" fmla="*/ 5241779 h 6858000"/>
              <a:gd name="connsiteX32" fmla="*/ 490774 w 1403195"/>
              <a:gd name="connsiteY32" fmla="*/ 5225268 h 6858000"/>
              <a:gd name="connsiteX33" fmla="*/ 491794 w 1403195"/>
              <a:gd name="connsiteY33" fmla="*/ 5217684 h 6858000"/>
              <a:gd name="connsiteX34" fmla="*/ 499135 w 1403195"/>
              <a:gd name="connsiteY34" fmla="*/ 5193377 h 6858000"/>
              <a:gd name="connsiteX35" fmla="*/ 502438 w 1403195"/>
              <a:gd name="connsiteY35" fmla="*/ 5179288 h 6858000"/>
              <a:gd name="connsiteX36" fmla="*/ 503422 w 1403195"/>
              <a:gd name="connsiteY36" fmla="*/ 5173621 h 6858000"/>
              <a:gd name="connsiteX37" fmla="*/ 499056 w 1403195"/>
              <a:gd name="connsiteY37" fmla="*/ 5159961 h 6858000"/>
              <a:gd name="connsiteX38" fmla="*/ 505733 w 1403195"/>
              <a:gd name="connsiteY38" fmla="*/ 5144295 h 6858000"/>
              <a:gd name="connsiteX39" fmla="*/ 502666 w 1403195"/>
              <a:gd name="connsiteY39" fmla="*/ 5125185 h 6858000"/>
              <a:gd name="connsiteX40" fmla="*/ 509496 w 1403195"/>
              <a:gd name="connsiteY40" fmla="*/ 5121884 h 6858000"/>
              <a:gd name="connsiteX41" fmla="*/ 516532 w 1403195"/>
              <a:gd name="connsiteY41" fmla="*/ 5067850 h 6858000"/>
              <a:gd name="connsiteX42" fmla="*/ 519263 w 1403195"/>
              <a:gd name="connsiteY42" fmla="*/ 5060861 h 6858000"/>
              <a:gd name="connsiteX43" fmla="*/ 515967 w 1403195"/>
              <a:gd name="connsiteY43" fmla="*/ 5034192 h 6858000"/>
              <a:gd name="connsiteX44" fmla="*/ 517521 w 1403195"/>
              <a:gd name="connsiteY44" fmla="*/ 4993030 h 6858000"/>
              <a:gd name="connsiteX45" fmla="*/ 524430 w 1403195"/>
              <a:gd name="connsiteY45" fmla="*/ 4946844 h 6858000"/>
              <a:gd name="connsiteX46" fmla="*/ 520286 w 1403195"/>
              <a:gd name="connsiteY46" fmla="*/ 4932692 h 6858000"/>
              <a:gd name="connsiteX47" fmla="*/ 535689 w 1403195"/>
              <a:gd name="connsiteY47" fmla="*/ 4858827 h 6858000"/>
              <a:gd name="connsiteX48" fmla="*/ 541592 w 1403195"/>
              <a:gd name="connsiteY48" fmla="*/ 4821170 h 6858000"/>
              <a:gd name="connsiteX49" fmla="*/ 546325 w 1403195"/>
              <a:gd name="connsiteY49" fmla="*/ 4780965 h 6858000"/>
              <a:gd name="connsiteX50" fmla="*/ 547618 w 1403195"/>
              <a:gd name="connsiteY50" fmla="*/ 4750867 h 6858000"/>
              <a:gd name="connsiteX51" fmla="*/ 545425 w 1403195"/>
              <a:gd name="connsiteY51" fmla="*/ 4690749 h 6858000"/>
              <a:gd name="connsiteX52" fmla="*/ 540905 w 1403195"/>
              <a:gd name="connsiteY52" fmla="*/ 4584173 h 6858000"/>
              <a:gd name="connsiteX53" fmla="*/ 535988 w 1403195"/>
              <a:gd name="connsiteY53" fmla="*/ 4444346 h 6858000"/>
              <a:gd name="connsiteX54" fmla="*/ 532553 w 1403195"/>
              <a:gd name="connsiteY54" fmla="*/ 4375228 h 6858000"/>
              <a:gd name="connsiteX55" fmla="*/ 513206 w 1403195"/>
              <a:gd name="connsiteY55" fmla="*/ 4214165 h 6858000"/>
              <a:gd name="connsiteX56" fmla="*/ 517279 w 1403195"/>
              <a:gd name="connsiteY56" fmla="*/ 4090296 h 6858000"/>
              <a:gd name="connsiteX57" fmla="*/ 502535 w 1403195"/>
              <a:gd name="connsiteY57" fmla="*/ 4033999 h 6858000"/>
              <a:gd name="connsiteX58" fmla="*/ 503684 w 1403195"/>
              <a:gd name="connsiteY58" fmla="*/ 4031933 h 6858000"/>
              <a:gd name="connsiteX59" fmla="*/ 502260 w 1403195"/>
              <a:gd name="connsiteY59" fmla="*/ 4013953 h 6858000"/>
              <a:gd name="connsiteX60" fmla="*/ 488555 w 1403195"/>
              <a:gd name="connsiteY60" fmla="*/ 3974753 h 6858000"/>
              <a:gd name="connsiteX61" fmla="*/ 490153 w 1403195"/>
              <a:gd name="connsiteY61" fmla="*/ 3969950 h 6858000"/>
              <a:gd name="connsiteX62" fmla="*/ 483575 w 1403195"/>
              <a:gd name="connsiteY62" fmla="*/ 3933779 h 6858000"/>
              <a:gd name="connsiteX63" fmla="*/ 484906 w 1403195"/>
              <a:gd name="connsiteY63" fmla="*/ 3933093 h 6858000"/>
              <a:gd name="connsiteX64" fmla="*/ 489260 w 1403195"/>
              <a:gd name="connsiteY64" fmla="*/ 3922082 h 6858000"/>
              <a:gd name="connsiteX65" fmla="*/ 494338 w 1403195"/>
              <a:gd name="connsiteY65" fmla="*/ 3901461 h 6858000"/>
              <a:gd name="connsiteX66" fmla="*/ 516932 w 1403195"/>
              <a:gd name="connsiteY66" fmla="*/ 3813873 h 6858000"/>
              <a:gd name="connsiteX67" fmla="*/ 516357 w 1403195"/>
              <a:gd name="connsiteY67" fmla="*/ 3806161 h 6858000"/>
              <a:gd name="connsiteX68" fmla="*/ 516664 w 1403195"/>
              <a:gd name="connsiteY68" fmla="*/ 3805957 h 6858000"/>
              <a:gd name="connsiteX69" fmla="*/ 516691 w 1403195"/>
              <a:gd name="connsiteY69" fmla="*/ 3797724 h 6858000"/>
              <a:gd name="connsiteX70" fmla="*/ 515306 w 1403195"/>
              <a:gd name="connsiteY70" fmla="*/ 3792098 h 6858000"/>
              <a:gd name="connsiteX71" fmla="*/ 514190 w 1403195"/>
              <a:gd name="connsiteY71" fmla="*/ 3777135 h 6858000"/>
              <a:gd name="connsiteX72" fmla="*/ 515923 w 1403195"/>
              <a:gd name="connsiteY72" fmla="*/ 3771656 h 6858000"/>
              <a:gd name="connsiteX73" fmla="*/ 519666 w 1403195"/>
              <a:gd name="connsiteY73" fmla="*/ 3769007 h 6858000"/>
              <a:gd name="connsiteX74" fmla="*/ 519132 w 1403195"/>
              <a:gd name="connsiteY74" fmla="*/ 3767709 h 6858000"/>
              <a:gd name="connsiteX75" fmla="*/ 527828 w 1403195"/>
              <a:gd name="connsiteY75" fmla="*/ 3738082 h 6858000"/>
              <a:gd name="connsiteX76" fmla="*/ 535174 w 1403195"/>
              <a:gd name="connsiteY76" fmla="*/ 3673397 h 6858000"/>
              <a:gd name="connsiteX77" fmla="*/ 534470 w 1403195"/>
              <a:gd name="connsiteY77" fmla="*/ 3637109 h 6858000"/>
              <a:gd name="connsiteX78" fmla="*/ 537913 w 1403195"/>
              <a:gd name="connsiteY78" fmla="*/ 3536883 h 6858000"/>
              <a:gd name="connsiteX79" fmla="*/ 545451 w 1403195"/>
              <a:gd name="connsiteY79" fmla="*/ 3435652 h 6858000"/>
              <a:gd name="connsiteX80" fmla="*/ 547122 w 1403195"/>
              <a:gd name="connsiteY80" fmla="*/ 3307769 h 6858000"/>
              <a:gd name="connsiteX81" fmla="*/ 564685 w 1403195"/>
              <a:gd name="connsiteY81" fmla="*/ 3250522 h 6858000"/>
              <a:gd name="connsiteX82" fmla="*/ 565110 w 1403195"/>
              <a:gd name="connsiteY82" fmla="*/ 3229163 h 6858000"/>
              <a:gd name="connsiteX83" fmla="*/ 566933 w 1403195"/>
              <a:gd name="connsiteY83" fmla="*/ 3217217 h 6858000"/>
              <a:gd name="connsiteX84" fmla="*/ 553768 w 1403195"/>
              <a:gd name="connsiteY84" fmla="*/ 3183755 h 6858000"/>
              <a:gd name="connsiteX85" fmla="*/ 554269 w 1403195"/>
              <a:gd name="connsiteY85" fmla="*/ 3178642 h 6858000"/>
              <a:gd name="connsiteX86" fmla="*/ 541869 w 1403195"/>
              <a:gd name="connsiteY86" fmla="*/ 3158586 h 6858000"/>
              <a:gd name="connsiteX87" fmla="*/ 527054 w 1403195"/>
              <a:gd name="connsiteY87" fmla="*/ 3129034 h 6858000"/>
              <a:gd name="connsiteX88" fmla="*/ 527719 w 1403195"/>
              <a:gd name="connsiteY88" fmla="*/ 3126682 h 6858000"/>
              <a:gd name="connsiteX89" fmla="*/ 518587 w 1403195"/>
              <a:gd name="connsiteY89" fmla="*/ 3114519 h 6858000"/>
              <a:gd name="connsiteX90" fmla="*/ 505196 w 1403195"/>
              <a:gd name="connsiteY90" fmla="*/ 3106272 h 6858000"/>
              <a:gd name="connsiteX91" fmla="*/ 477926 w 1403195"/>
              <a:gd name="connsiteY91" fmla="*/ 2958185 h 6858000"/>
              <a:gd name="connsiteX92" fmla="*/ 420540 w 1403195"/>
              <a:gd name="connsiteY92" fmla="*/ 2762989 h 6858000"/>
              <a:gd name="connsiteX93" fmla="*/ 369458 w 1403195"/>
              <a:gd name="connsiteY93" fmla="*/ 2554718 h 6858000"/>
              <a:gd name="connsiteX94" fmla="*/ 349552 w 1403195"/>
              <a:gd name="connsiteY94" fmla="*/ 2485734 h 6858000"/>
              <a:gd name="connsiteX95" fmla="*/ 340275 w 1403195"/>
              <a:gd name="connsiteY95" fmla="*/ 2447068 h 6858000"/>
              <a:gd name="connsiteX96" fmla="*/ 327236 w 1403195"/>
              <a:gd name="connsiteY96" fmla="*/ 2425819 h 6858000"/>
              <a:gd name="connsiteX97" fmla="*/ 333235 w 1403195"/>
              <a:gd name="connsiteY97" fmla="*/ 2402874 h 6858000"/>
              <a:gd name="connsiteX98" fmla="*/ 335847 w 1403195"/>
              <a:gd name="connsiteY98" fmla="*/ 2381443 h 6858000"/>
              <a:gd name="connsiteX99" fmla="*/ 312176 w 1403195"/>
              <a:gd name="connsiteY99" fmla="*/ 2261920 h 6858000"/>
              <a:gd name="connsiteX100" fmla="*/ 302063 w 1403195"/>
              <a:gd name="connsiteY100" fmla="*/ 2195378 h 6858000"/>
              <a:gd name="connsiteX101" fmla="*/ 286280 w 1403195"/>
              <a:gd name="connsiteY101" fmla="*/ 2155135 h 6858000"/>
              <a:gd name="connsiteX102" fmla="*/ 283738 w 1403195"/>
              <a:gd name="connsiteY102" fmla="*/ 2118008 h 6858000"/>
              <a:gd name="connsiteX103" fmla="*/ 284731 w 1403195"/>
              <a:gd name="connsiteY103" fmla="*/ 2050531 h 6858000"/>
              <a:gd name="connsiteX104" fmla="*/ 276537 w 1403195"/>
              <a:gd name="connsiteY104" fmla="*/ 1963269 h 6858000"/>
              <a:gd name="connsiteX105" fmla="*/ 257715 w 1403195"/>
              <a:gd name="connsiteY105" fmla="*/ 1906352 h 6858000"/>
              <a:gd name="connsiteX106" fmla="*/ 234272 w 1403195"/>
              <a:gd name="connsiteY106" fmla="*/ 1861531 h 6858000"/>
              <a:gd name="connsiteX107" fmla="*/ 188071 w 1403195"/>
              <a:gd name="connsiteY107" fmla="*/ 1732919 h 6858000"/>
              <a:gd name="connsiteX108" fmla="*/ 160382 w 1403195"/>
              <a:gd name="connsiteY108" fmla="*/ 1663540 h 6858000"/>
              <a:gd name="connsiteX109" fmla="*/ 159508 w 1403195"/>
              <a:gd name="connsiteY109" fmla="*/ 1615777 h 6858000"/>
              <a:gd name="connsiteX110" fmla="*/ 140303 w 1403195"/>
              <a:gd name="connsiteY110" fmla="*/ 1563678 h 6858000"/>
              <a:gd name="connsiteX111" fmla="*/ 153383 w 1403195"/>
              <a:gd name="connsiteY111" fmla="*/ 1519474 h 6858000"/>
              <a:gd name="connsiteX112" fmla="*/ 146125 w 1403195"/>
              <a:gd name="connsiteY112" fmla="*/ 1477995 h 6858000"/>
              <a:gd name="connsiteX113" fmla="*/ 132210 w 1403195"/>
              <a:gd name="connsiteY113" fmla="*/ 1373769 h 6858000"/>
              <a:gd name="connsiteX114" fmla="*/ 140517 w 1403195"/>
              <a:gd name="connsiteY114" fmla="*/ 1307086 h 6858000"/>
              <a:gd name="connsiteX115" fmla="*/ 141705 w 1403195"/>
              <a:gd name="connsiteY115" fmla="*/ 1189033 h 6858000"/>
              <a:gd name="connsiteX116" fmla="*/ 146390 w 1403195"/>
              <a:gd name="connsiteY116" fmla="*/ 1168288 h 6858000"/>
              <a:gd name="connsiteX117" fmla="*/ 138672 w 1403195"/>
              <a:gd name="connsiteY117" fmla="*/ 1142577 h 6858000"/>
              <a:gd name="connsiteX118" fmla="*/ 127978 w 1403195"/>
              <a:gd name="connsiteY118" fmla="*/ 1088484 h 6858000"/>
              <a:gd name="connsiteX119" fmla="*/ 116714 w 1403195"/>
              <a:gd name="connsiteY119" fmla="*/ 1016103 h 6858000"/>
              <a:gd name="connsiteX120" fmla="*/ 118170 w 1403195"/>
              <a:gd name="connsiteY120" fmla="*/ 932283 h 6858000"/>
              <a:gd name="connsiteX121" fmla="*/ 120406 w 1403195"/>
              <a:gd name="connsiteY121" fmla="*/ 915925 h 6858000"/>
              <a:gd name="connsiteX122" fmla="*/ 113035 w 1403195"/>
              <a:gd name="connsiteY122" fmla="*/ 896999 h 6858000"/>
              <a:gd name="connsiteX123" fmla="*/ 82443 w 1403195"/>
              <a:gd name="connsiteY123" fmla="*/ 821517 h 6858000"/>
              <a:gd name="connsiteX124" fmla="*/ 61393 w 1403195"/>
              <a:gd name="connsiteY124" fmla="*/ 751353 h 6858000"/>
              <a:gd name="connsiteX125" fmla="*/ 60951 w 1403195"/>
              <a:gd name="connsiteY125" fmla="*/ 721230 h 6858000"/>
              <a:gd name="connsiteX126" fmla="*/ 46622 w 1403195"/>
              <a:gd name="connsiteY126" fmla="*/ 681659 h 6858000"/>
              <a:gd name="connsiteX127" fmla="*/ 32041 w 1403195"/>
              <a:gd name="connsiteY127" fmla="*/ 635218 h 6858000"/>
              <a:gd name="connsiteX128" fmla="*/ 37052 w 1403195"/>
              <a:gd name="connsiteY128" fmla="*/ 613763 h 6858000"/>
              <a:gd name="connsiteX129" fmla="*/ 22994 w 1403195"/>
              <a:gd name="connsiteY129" fmla="*/ 598582 h 6858000"/>
              <a:gd name="connsiteX130" fmla="*/ 22675 w 1403195"/>
              <a:gd name="connsiteY130" fmla="*/ 576846 h 6858000"/>
              <a:gd name="connsiteX131" fmla="*/ 2301 w 1403195"/>
              <a:gd name="connsiteY131" fmla="*/ 530055 h 6858000"/>
              <a:gd name="connsiteX132" fmla="*/ 1549 w 1403195"/>
              <a:gd name="connsiteY132" fmla="*/ 465389 h 6858000"/>
              <a:gd name="connsiteX133" fmla="*/ 90145 w 1403195"/>
              <a:gd name="connsiteY133" fmla="*/ 353137 h 6858000"/>
              <a:gd name="connsiteX134" fmla="*/ 111655 w 1403195"/>
              <a:gd name="connsiteY134" fmla="*/ 309501 h 6858000"/>
              <a:gd name="connsiteX135" fmla="*/ 95838 w 1403195"/>
              <a:gd name="connsiteY135" fmla="*/ 275771 h 6858000"/>
              <a:gd name="connsiteX136" fmla="*/ 112865 w 1403195"/>
              <a:gd name="connsiteY136" fmla="*/ 212860 h 6858000"/>
              <a:gd name="connsiteX137" fmla="*/ 104575 w 1403195"/>
              <a:gd name="connsiteY137" fmla="*/ 144983 h 6858000"/>
              <a:gd name="connsiteX138" fmla="*/ 116859 w 1403195"/>
              <a:gd name="connsiteY138" fmla="*/ 55288 h 6858000"/>
              <a:gd name="connsiteX139" fmla="*/ 76413 w 1403195"/>
              <a:gd name="connsiteY139" fmla="*/ 0 h 6858000"/>
              <a:gd name="connsiteX0" fmla="*/ 74305 w 1401087"/>
              <a:gd name="connsiteY0" fmla="*/ 0 h 6858000"/>
              <a:gd name="connsiteX1" fmla="*/ 1401087 w 1401087"/>
              <a:gd name="connsiteY1" fmla="*/ 0 h 6858000"/>
              <a:gd name="connsiteX2" fmla="*/ 1401087 w 1401087"/>
              <a:gd name="connsiteY2" fmla="*/ 6858000 h 6858000"/>
              <a:gd name="connsiteX3" fmla="*/ 137781 w 1401087"/>
              <a:gd name="connsiteY3" fmla="*/ 6857735 h 6858000"/>
              <a:gd name="connsiteX4" fmla="*/ 174374 w 1401087"/>
              <a:gd name="connsiteY4" fmla="*/ 6776847 h 6858000"/>
              <a:gd name="connsiteX5" fmla="*/ 185874 w 1401087"/>
              <a:gd name="connsiteY5" fmla="*/ 6737706 h 6858000"/>
              <a:gd name="connsiteX6" fmla="*/ 210613 w 1401087"/>
              <a:gd name="connsiteY6" fmla="*/ 6691589 h 6858000"/>
              <a:gd name="connsiteX7" fmla="*/ 188170 w 1401087"/>
              <a:gd name="connsiteY7" fmla="*/ 6659970 h 6858000"/>
              <a:gd name="connsiteX8" fmla="*/ 203261 w 1401087"/>
              <a:gd name="connsiteY8" fmla="*/ 6636211 h 6858000"/>
              <a:gd name="connsiteX9" fmla="*/ 220705 w 1401087"/>
              <a:gd name="connsiteY9" fmla="*/ 6594177 h 6858000"/>
              <a:gd name="connsiteX10" fmla="*/ 234745 w 1401087"/>
              <a:gd name="connsiteY10" fmla="*/ 6557575 h 6858000"/>
              <a:gd name="connsiteX11" fmla="*/ 287702 w 1401087"/>
              <a:gd name="connsiteY11" fmla="*/ 6492130 h 6858000"/>
              <a:gd name="connsiteX12" fmla="*/ 303389 w 1401087"/>
              <a:gd name="connsiteY12" fmla="*/ 6431610 h 6858000"/>
              <a:gd name="connsiteX13" fmla="*/ 347094 w 1401087"/>
              <a:gd name="connsiteY13" fmla="*/ 6379786 h 6858000"/>
              <a:gd name="connsiteX14" fmla="*/ 330317 w 1401087"/>
              <a:gd name="connsiteY14" fmla="*/ 6334727 h 6858000"/>
              <a:gd name="connsiteX15" fmla="*/ 307732 w 1401087"/>
              <a:gd name="connsiteY15" fmla="*/ 6313295 h 6858000"/>
              <a:gd name="connsiteX16" fmla="*/ 314896 w 1401087"/>
              <a:gd name="connsiteY16" fmla="*/ 6280046 h 6858000"/>
              <a:gd name="connsiteX17" fmla="*/ 297641 w 1401087"/>
              <a:gd name="connsiteY17" fmla="*/ 6270265 h 6858000"/>
              <a:gd name="connsiteX18" fmla="*/ 324669 w 1401087"/>
              <a:gd name="connsiteY18" fmla="*/ 6252834 h 6858000"/>
              <a:gd name="connsiteX19" fmla="*/ 302661 w 1401087"/>
              <a:gd name="connsiteY19" fmla="*/ 6202459 h 6858000"/>
              <a:gd name="connsiteX20" fmla="*/ 301459 w 1401087"/>
              <a:gd name="connsiteY20" fmla="*/ 6153037 h 6858000"/>
              <a:gd name="connsiteX21" fmla="*/ 316874 w 1401087"/>
              <a:gd name="connsiteY21" fmla="*/ 6078132 h 6858000"/>
              <a:gd name="connsiteX22" fmla="*/ 304261 w 1401087"/>
              <a:gd name="connsiteY22" fmla="*/ 6028119 h 6858000"/>
              <a:gd name="connsiteX23" fmla="*/ 289490 w 1401087"/>
              <a:gd name="connsiteY23" fmla="*/ 5926735 h 6858000"/>
              <a:gd name="connsiteX24" fmla="*/ 339002 w 1401087"/>
              <a:gd name="connsiteY24" fmla="*/ 5712857 h 6858000"/>
              <a:gd name="connsiteX25" fmla="*/ 318077 w 1401087"/>
              <a:gd name="connsiteY25" fmla="*/ 5676393 h 6858000"/>
              <a:gd name="connsiteX26" fmla="*/ 357669 w 1401087"/>
              <a:gd name="connsiteY26" fmla="*/ 5563435 h 6858000"/>
              <a:gd name="connsiteX27" fmla="*/ 404799 w 1401087"/>
              <a:gd name="connsiteY27" fmla="*/ 5437125 h 6858000"/>
              <a:gd name="connsiteX28" fmla="*/ 418367 w 1401087"/>
              <a:gd name="connsiteY28" fmla="*/ 5396260 h 6858000"/>
              <a:gd name="connsiteX29" fmla="*/ 434348 w 1401087"/>
              <a:gd name="connsiteY29" fmla="*/ 5330009 h 6858000"/>
              <a:gd name="connsiteX30" fmla="*/ 467841 w 1401087"/>
              <a:gd name="connsiteY30" fmla="*/ 5273739 h 6858000"/>
              <a:gd name="connsiteX31" fmla="*/ 477440 w 1401087"/>
              <a:gd name="connsiteY31" fmla="*/ 5241779 h 6858000"/>
              <a:gd name="connsiteX32" fmla="*/ 488666 w 1401087"/>
              <a:gd name="connsiteY32" fmla="*/ 5225268 h 6858000"/>
              <a:gd name="connsiteX33" fmla="*/ 489686 w 1401087"/>
              <a:gd name="connsiteY33" fmla="*/ 5217684 h 6858000"/>
              <a:gd name="connsiteX34" fmla="*/ 497027 w 1401087"/>
              <a:gd name="connsiteY34" fmla="*/ 5193377 h 6858000"/>
              <a:gd name="connsiteX35" fmla="*/ 500330 w 1401087"/>
              <a:gd name="connsiteY35" fmla="*/ 5179288 h 6858000"/>
              <a:gd name="connsiteX36" fmla="*/ 501314 w 1401087"/>
              <a:gd name="connsiteY36" fmla="*/ 5173621 h 6858000"/>
              <a:gd name="connsiteX37" fmla="*/ 496948 w 1401087"/>
              <a:gd name="connsiteY37" fmla="*/ 5159961 h 6858000"/>
              <a:gd name="connsiteX38" fmla="*/ 503625 w 1401087"/>
              <a:gd name="connsiteY38" fmla="*/ 5144295 h 6858000"/>
              <a:gd name="connsiteX39" fmla="*/ 500558 w 1401087"/>
              <a:gd name="connsiteY39" fmla="*/ 5125185 h 6858000"/>
              <a:gd name="connsiteX40" fmla="*/ 507388 w 1401087"/>
              <a:gd name="connsiteY40" fmla="*/ 5121884 h 6858000"/>
              <a:gd name="connsiteX41" fmla="*/ 514424 w 1401087"/>
              <a:gd name="connsiteY41" fmla="*/ 5067850 h 6858000"/>
              <a:gd name="connsiteX42" fmla="*/ 517155 w 1401087"/>
              <a:gd name="connsiteY42" fmla="*/ 5060861 h 6858000"/>
              <a:gd name="connsiteX43" fmla="*/ 513859 w 1401087"/>
              <a:gd name="connsiteY43" fmla="*/ 5034192 h 6858000"/>
              <a:gd name="connsiteX44" fmla="*/ 515413 w 1401087"/>
              <a:gd name="connsiteY44" fmla="*/ 4993030 h 6858000"/>
              <a:gd name="connsiteX45" fmla="*/ 522322 w 1401087"/>
              <a:gd name="connsiteY45" fmla="*/ 4946844 h 6858000"/>
              <a:gd name="connsiteX46" fmla="*/ 518178 w 1401087"/>
              <a:gd name="connsiteY46" fmla="*/ 4932692 h 6858000"/>
              <a:gd name="connsiteX47" fmla="*/ 533581 w 1401087"/>
              <a:gd name="connsiteY47" fmla="*/ 4858827 h 6858000"/>
              <a:gd name="connsiteX48" fmla="*/ 539484 w 1401087"/>
              <a:gd name="connsiteY48" fmla="*/ 4821170 h 6858000"/>
              <a:gd name="connsiteX49" fmla="*/ 544217 w 1401087"/>
              <a:gd name="connsiteY49" fmla="*/ 4780965 h 6858000"/>
              <a:gd name="connsiteX50" fmla="*/ 545510 w 1401087"/>
              <a:gd name="connsiteY50" fmla="*/ 4750867 h 6858000"/>
              <a:gd name="connsiteX51" fmla="*/ 543317 w 1401087"/>
              <a:gd name="connsiteY51" fmla="*/ 4690749 h 6858000"/>
              <a:gd name="connsiteX52" fmla="*/ 538797 w 1401087"/>
              <a:gd name="connsiteY52" fmla="*/ 4584173 h 6858000"/>
              <a:gd name="connsiteX53" fmla="*/ 533880 w 1401087"/>
              <a:gd name="connsiteY53" fmla="*/ 4444346 h 6858000"/>
              <a:gd name="connsiteX54" fmla="*/ 530445 w 1401087"/>
              <a:gd name="connsiteY54" fmla="*/ 4375228 h 6858000"/>
              <a:gd name="connsiteX55" fmla="*/ 511098 w 1401087"/>
              <a:gd name="connsiteY55" fmla="*/ 4214165 h 6858000"/>
              <a:gd name="connsiteX56" fmla="*/ 515171 w 1401087"/>
              <a:gd name="connsiteY56" fmla="*/ 4090296 h 6858000"/>
              <a:gd name="connsiteX57" fmla="*/ 500427 w 1401087"/>
              <a:gd name="connsiteY57" fmla="*/ 4033999 h 6858000"/>
              <a:gd name="connsiteX58" fmla="*/ 501576 w 1401087"/>
              <a:gd name="connsiteY58" fmla="*/ 4031933 h 6858000"/>
              <a:gd name="connsiteX59" fmla="*/ 500152 w 1401087"/>
              <a:gd name="connsiteY59" fmla="*/ 4013953 h 6858000"/>
              <a:gd name="connsiteX60" fmla="*/ 486447 w 1401087"/>
              <a:gd name="connsiteY60" fmla="*/ 3974753 h 6858000"/>
              <a:gd name="connsiteX61" fmla="*/ 488045 w 1401087"/>
              <a:gd name="connsiteY61" fmla="*/ 3969950 h 6858000"/>
              <a:gd name="connsiteX62" fmla="*/ 481467 w 1401087"/>
              <a:gd name="connsiteY62" fmla="*/ 3933779 h 6858000"/>
              <a:gd name="connsiteX63" fmla="*/ 482798 w 1401087"/>
              <a:gd name="connsiteY63" fmla="*/ 3933093 h 6858000"/>
              <a:gd name="connsiteX64" fmla="*/ 487152 w 1401087"/>
              <a:gd name="connsiteY64" fmla="*/ 3922082 h 6858000"/>
              <a:gd name="connsiteX65" fmla="*/ 492230 w 1401087"/>
              <a:gd name="connsiteY65" fmla="*/ 3901461 h 6858000"/>
              <a:gd name="connsiteX66" fmla="*/ 514824 w 1401087"/>
              <a:gd name="connsiteY66" fmla="*/ 3813873 h 6858000"/>
              <a:gd name="connsiteX67" fmla="*/ 514249 w 1401087"/>
              <a:gd name="connsiteY67" fmla="*/ 3806161 h 6858000"/>
              <a:gd name="connsiteX68" fmla="*/ 514556 w 1401087"/>
              <a:gd name="connsiteY68" fmla="*/ 3805957 h 6858000"/>
              <a:gd name="connsiteX69" fmla="*/ 514583 w 1401087"/>
              <a:gd name="connsiteY69" fmla="*/ 3797724 h 6858000"/>
              <a:gd name="connsiteX70" fmla="*/ 513198 w 1401087"/>
              <a:gd name="connsiteY70" fmla="*/ 3792098 h 6858000"/>
              <a:gd name="connsiteX71" fmla="*/ 512082 w 1401087"/>
              <a:gd name="connsiteY71" fmla="*/ 3777135 h 6858000"/>
              <a:gd name="connsiteX72" fmla="*/ 513815 w 1401087"/>
              <a:gd name="connsiteY72" fmla="*/ 3771656 h 6858000"/>
              <a:gd name="connsiteX73" fmla="*/ 517558 w 1401087"/>
              <a:gd name="connsiteY73" fmla="*/ 3769007 h 6858000"/>
              <a:gd name="connsiteX74" fmla="*/ 517024 w 1401087"/>
              <a:gd name="connsiteY74" fmla="*/ 3767709 h 6858000"/>
              <a:gd name="connsiteX75" fmla="*/ 525720 w 1401087"/>
              <a:gd name="connsiteY75" fmla="*/ 3738082 h 6858000"/>
              <a:gd name="connsiteX76" fmla="*/ 533066 w 1401087"/>
              <a:gd name="connsiteY76" fmla="*/ 3673397 h 6858000"/>
              <a:gd name="connsiteX77" fmla="*/ 532362 w 1401087"/>
              <a:gd name="connsiteY77" fmla="*/ 3637109 h 6858000"/>
              <a:gd name="connsiteX78" fmla="*/ 535805 w 1401087"/>
              <a:gd name="connsiteY78" fmla="*/ 3536883 h 6858000"/>
              <a:gd name="connsiteX79" fmla="*/ 543343 w 1401087"/>
              <a:gd name="connsiteY79" fmla="*/ 3435652 h 6858000"/>
              <a:gd name="connsiteX80" fmla="*/ 545014 w 1401087"/>
              <a:gd name="connsiteY80" fmla="*/ 3307769 h 6858000"/>
              <a:gd name="connsiteX81" fmla="*/ 562577 w 1401087"/>
              <a:gd name="connsiteY81" fmla="*/ 3250522 h 6858000"/>
              <a:gd name="connsiteX82" fmla="*/ 563002 w 1401087"/>
              <a:gd name="connsiteY82" fmla="*/ 3229163 h 6858000"/>
              <a:gd name="connsiteX83" fmla="*/ 564825 w 1401087"/>
              <a:gd name="connsiteY83" fmla="*/ 3217217 h 6858000"/>
              <a:gd name="connsiteX84" fmla="*/ 551660 w 1401087"/>
              <a:gd name="connsiteY84" fmla="*/ 3183755 h 6858000"/>
              <a:gd name="connsiteX85" fmla="*/ 552161 w 1401087"/>
              <a:gd name="connsiteY85" fmla="*/ 3178642 h 6858000"/>
              <a:gd name="connsiteX86" fmla="*/ 539761 w 1401087"/>
              <a:gd name="connsiteY86" fmla="*/ 3158586 h 6858000"/>
              <a:gd name="connsiteX87" fmla="*/ 524946 w 1401087"/>
              <a:gd name="connsiteY87" fmla="*/ 3129034 h 6858000"/>
              <a:gd name="connsiteX88" fmla="*/ 525611 w 1401087"/>
              <a:gd name="connsiteY88" fmla="*/ 3126682 h 6858000"/>
              <a:gd name="connsiteX89" fmla="*/ 516479 w 1401087"/>
              <a:gd name="connsiteY89" fmla="*/ 3114519 h 6858000"/>
              <a:gd name="connsiteX90" fmla="*/ 503088 w 1401087"/>
              <a:gd name="connsiteY90" fmla="*/ 3106272 h 6858000"/>
              <a:gd name="connsiteX91" fmla="*/ 475818 w 1401087"/>
              <a:gd name="connsiteY91" fmla="*/ 2958185 h 6858000"/>
              <a:gd name="connsiteX92" fmla="*/ 418432 w 1401087"/>
              <a:gd name="connsiteY92" fmla="*/ 2762989 h 6858000"/>
              <a:gd name="connsiteX93" fmla="*/ 367350 w 1401087"/>
              <a:gd name="connsiteY93" fmla="*/ 2554718 h 6858000"/>
              <a:gd name="connsiteX94" fmla="*/ 347444 w 1401087"/>
              <a:gd name="connsiteY94" fmla="*/ 2485734 h 6858000"/>
              <a:gd name="connsiteX95" fmla="*/ 338167 w 1401087"/>
              <a:gd name="connsiteY95" fmla="*/ 2447068 h 6858000"/>
              <a:gd name="connsiteX96" fmla="*/ 325128 w 1401087"/>
              <a:gd name="connsiteY96" fmla="*/ 2425819 h 6858000"/>
              <a:gd name="connsiteX97" fmla="*/ 331127 w 1401087"/>
              <a:gd name="connsiteY97" fmla="*/ 2402874 h 6858000"/>
              <a:gd name="connsiteX98" fmla="*/ 333739 w 1401087"/>
              <a:gd name="connsiteY98" fmla="*/ 2381443 h 6858000"/>
              <a:gd name="connsiteX99" fmla="*/ 310068 w 1401087"/>
              <a:gd name="connsiteY99" fmla="*/ 2261920 h 6858000"/>
              <a:gd name="connsiteX100" fmla="*/ 299955 w 1401087"/>
              <a:gd name="connsiteY100" fmla="*/ 2195378 h 6858000"/>
              <a:gd name="connsiteX101" fmla="*/ 284172 w 1401087"/>
              <a:gd name="connsiteY101" fmla="*/ 2155135 h 6858000"/>
              <a:gd name="connsiteX102" fmla="*/ 281630 w 1401087"/>
              <a:gd name="connsiteY102" fmla="*/ 2118008 h 6858000"/>
              <a:gd name="connsiteX103" fmla="*/ 282623 w 1401087"/>
              <a:gd name="connsiteY103" fmla="*/ 2050531 h 6858000"/>
              <a:gd name="connsiteX104" fmla="*/ 274429 w 1401087"/>
              <a:gd name="connsiteY104" fmla="*/ 1963269 h 6858000"/>
              <a:gd name="connsiteX105" fmla="*/ 255607 w 1401087"/>
              <a:gd name="connsiteY105" fmla="*/ 1906352 h 6858000"/>
              <a:gd name="connsiteX106" fmla="*/ 232164 w 1401087"/>
              <a:gd name="connsiteY106" fmla="*/ 1861531 h 6858000"/>
              <a:gd name="connsiteX107" fmla="*/ 185963 w 1401087"/>
              <a:gd name="connsiteY107" fmla="*/ 1732919 h 6858000"/>
              <a:gd name="connsiteX108" fmla="*/ 158274 w 1401087"/>
              <a:gd name="connsiteY108" fmla="*/ 1663540 h 6858000"/>
              <a:gd name="connsiteX109" fmla="*/ 157400 w 1401087"/>
              <a:gd name="connsiteY109" fmla="*/ 1615777 h 6858000"/>
              <a:gd name="connsiteX110" fmla="*/ 138195 w 1401087"/>
              <a:gd name="connsiteY110" fmla="*/ 1563678 h 6858000"/>
              <a:gd name="connsiteX111" fmla="*/ 151275 w 1401087"/>
              <a:gd name="connsiteY111" fmla="*/ 1519474 h 6858000"/>
              <a:gd name="connsiteX112" fmla="*/ 144017 w 1401087"/>
              <a:gd name="connsiteY112" fmla="*/ 1477995 h 6858000"/>
              <a:gd name="connsiteX113" fmla="*/ 130102 w 1401087"/>
              <a:gd name="connsiteY113" fmla="*/ 1373769 h 6858000"/>
              <a:gd name="connsiteX114" fmla="*/ 138409 w 1401087"/>
              <a:gd name="connsiteY114" fmla="*/ 1307086 h 6858000"/>
              <a:gd name="connsiteX115" fmla="*/ 139597 w 1401087"/>
              <a:gd name="connsiteY115" fmla="*/ 1189033 h 6858000"/>
              <a:gd name="connsiteX116" fmla="*/ 144282 w 1401087"/>
              <a:gd name="connsiteY116" fmla="*/ 1168288 h 6858000"/>
              <a:gd name="connsiteX117" fmla="*/ 136564 w 1401087"/>
              <a:gd name="connsiteY117" fmla="*/ 1142577 h 6858000"/>
              <a:gd name="connsiteX118" fmla="*/ 125870 w 1401087"/>
              <a:gd name="connsiteY118" fmla="*/ 1088484 h 6858000"/>
              <a:gd name="connsiteX119" fmla="*/ 114606 w 1401087"/>
              <a:gd name="connsiteY119" fmla="*/ 1016103 h 6858000"/>
              <a:gd name="connsiteX120" fmla="*/ 116062 w 1401087"/>
              <a:gd name="connsiteY120" fmla="*/ 932283 h 6858000"/>
              <a:gd name="connsiteX121" fmla="*/ 118298 w 1401087"/>
              <a:gd name="connsiteY121" fmla="*/ 915925 h 6858000"/>
              <a:gd name="connsiteX122" fmla="*/ 110927 w 1401087"/>
              <a:gd name="connsiteY122" fmla="*/ 896999 h 6858000"/>
              <a:gd name="connsiteX123" fmla="*/ 80335 w 1401087"/>
              <a:gd name="connsiteY123" fmla="*/ 821517 h 6858000"/>
              <a:gd name="connsiteX124" fmla="*/ 59285 w 1401087"/>
              <a:gd name="connsiteY124" fmla="*/ 751353 h 6858000"/>
              <a:gd name="connsiteX125" fmla="*/ 58843 w 1401087"/>
              <a:gd name="connsiteY125" fmla="*/ 721230 h 6858000"/>
              <a:gd name="connsiteX126" fmla="*/ 44514 w 1401087"/>
              <a:gd name="connsiteY126" fmla="*/ 681659 h 6858000"/>
              <a:gd name="connsiteX127" fmla="*/ 29933 w 1401087"/>
              <a:gd name="connsiteY127" fmla="*/ 635218 h 6858000"/>
              <a:gd name="connsiteX128" fmla="*/ 34944 w 1401087"/>
              <a:gd name="connsiteY128" fmla="*/ 613763 h 6858000"/>
              <a:gd name="connsiteX129" fmla="*/ 20886 w 1401087"/>
              <a:gd name="connsiteY129" fmla="*/ 598582 h 6858000"/>
              <a:gd name="connsiteX130" fmla="*/ 20567 w 1401087"/>
              <a:gd name="connsiteY130" fmla="*/ 576846 h 6858000"/>
              <a:gd name="connsiteX131" fmla="*/ 193 w 1401087"/>
              <a:gd name="connsiteY131" fmla="*/ 530055 h 6858000"/>
              <a:gd name="connsiteX132" fmla="*/ 88207 w 1401087"/>
              <a:gd name="connsiteY132" fmla="*/ 393828 h 6858000"/>
              <a:gd name="connsiteX133" fmla="*/ 88037 w 1401087"/>
              <a:gd name="connsiteY133" fmla="*/ 353137 h 6858000"/>
              <a:gd name="connsiteX134" fmla="*/ 109547 w 1401087"/>
              <a:gd name="connsiteY134" fmla="*/ 309501 h 6858000"/>
              <a:gd name="connsiteX135" fmla="*/ 93730 w 1401087"/>
              <a:gd name="connsiteY135" fmla="*/ 275771 h 6858000"/>
              <a:gd name="connsiteX136" fmla="*/ 110757 w 1401087"/>
              <a:gd name="connsiteY136" fmla="*/ 212860 h 6858000"/>
              <a:gd name="connsiteX137" fmla="*/ 102467 w 1401087"/>
              <a:gd name="connsiteY137" fmla="*/ 144983 h 6858000"/>
              <a:gd name="connsiteX138" fmla="*/ 114751 w 1401087"/>
              <a:gd name="connsiteY138" fmla="*/ 55288 h 6858000"/>
              <a:gd name="connsiteX139" fmla="*/ 74305 w 1401087"/>
              <a:gd name="connsiteY139" fmla="*/ 0 h 6858000"/>
              <a:gd name="connsiteX0" fmla="*/ 53738 w 1380520"/>
              <a:gd name="connsiteY0" fmla="*/ 0 h 6858000"/>
              <a:gd name="connsiteX1" fmla="*/ 1380520 w 1380520"/>
              <a:gd name="connsiteY1" fmla="*/ 0 h 6858000"/>
              <a:gd name="connsiteX2" fmla="*/ 1380520 w 1380520"/>
              <a:gd name="connsiteY2" fmla="*/ 6858000 h 6858000"/>
              <a:gd name="connsiteX3" fmla="*/ 117214 w 1380520"/>
              <a:gd name="connsiteY3" fmla="*/ 6857735 h 6858000"/>
              <a:gd name="connsiteX4" fmla="*/ 153807 w 1380520"/>
              <a:gd name="connsiteY4" fmla="*/ 6776847 h 6858000"/>
              <a:gd name="connsiteX5" fmla="*/ 165307 w 1380520"/>
              <a:gd name="connsiteY5" fmla="*/ 6737706 h 6858000"/>
              <a:gd name="connsiteX6" fmla="*/ 190046 w 1380520"/>
              <a:gd name="connsiteY6" fmla="*/ 6691589 h 6858000"/>
              <a:gd name="connsiteX7" fmla="*/ 167603 w 1380520"/>
              <a:gd name="connsiteY7" fmla="*/ 6659970 h 6858000"/>
              <a:gd name="connsiteX8" fmla="*/ 182694 w 1380520"/>
              <a:gd name="connsiteY8" fmla="*/ 6636211 h 6858000"/>
              <a:gd name="connsiteX9" fmla="*/ 200138 w 1380520"/>
              <a:gd name="connsiteY9" fmla="*/ 6594177 h 6858000"/>
              <a:gd name="connsiteX10" fmla="*/ 214178 w 1380520"/>
              <a:gd name="connsiteY10" fmla="*/ 6557575 h 6858000"/>
              <a:gd name="connsiteX11" fmla="*/ 267135 w 1380520"/>
              <a:gd name="connsiteY11" fmla="*/ 6492130 h 6858000"/>
              <a:gd name="connsiteX12" fmla="*/ 282822 w 1380520"/>
              <a:gd name="connsiteY12" fmla="*/ 6431610 h 6858000"/>
              <a:gd name="connsiteX13" fmla="*/ 326527 w 1380520"/>
              <a:gd name="connsiteY13" fmla="*/ 6379786 h 6858000"/>
              <a:gd name="connsiteX14" fmla="*/ 309750 w 1380520"/>
              <a:gd name="connsiteY14" fmla="*/ 6334727 h 6858000"/>
              <a:gd name="connsiteX15" fmla="*/ 287165 w 1380520"/>
              <a:gd name="connsiteY15" fmla="*/ 6313295 h 6858000"/>
              <a:gd name="connsiteX16" fmla="*/ 294329 w 1380520"/>
              <a:gd name="connsiteY16" fmla="*/ 6280046 h 6858000"/>
              <a:gd name="connsiteX17" fmla="*/ 277074 w 1380520"/>
              <a:gd name="connsiteY17" fmla="*/ 6270265 h 6858000"/>
              <a:gd name="connsiteX18" fmla="*/ 304102 w 1380520"/>
              <a:gd name="connsiteY18" fmla="*/ 6252834 h 6858000"/>
              <a:gd name="connsiteX19" fmla="*/ 282094 w 1380520"/>
              <a:gd name="connsiteY19" fmla="*/ 6202459 h 6858000"/>
              <a:gd name="connsiteX20" fmla="*/ 280892 w 1380520"/>
              <a:gd name="connsiteY20" fmla="*/ 6153037 h 6858000"/>
              <a:gd name="connsiteX21" fmla="*/ 296307 w 1380520"/>
              <a:gd name="connsiteY21" fmla="*/ 6078132 h 6858000"/>
              <a:gd name="connsiteX22" fmla="*/ 283694 w 1380520"/>
              <a:gd name="connsiteY22" fmla="*/ 6028119 h 6858000"/>
              <a:gd name="connsiteX23" fmla="*/ 268923 w 1380520"/>
              <a:gd name="connsiteY23" fmla="*/ 5926735 h 6858000"/>
              <a:gd name="connsiteX24" fmla="*/ 318435 w 1380520"/>
              <a:gd name="connsiteY24" fmla="*/ 5712857 h 6858000"/>
              <a:gd name="connsiteX25" fmla="*/ 297510 w 1380520"/>
              <a:gd name="connsiteY25" fmla="*/ 5676393 h 6858000"/>
              <a:gd name="connsiteX26" fmla="*/ 337102 w 1380520"/>
              <a:gd name="connsiteY26" fmla="*/ 5563435 h 6858000"/>
              <a:gd name="connsiteX27" fmla="*/ 384232 w 1380520"/>
              <a:gd name="connsiteY27" fmla="*/ 5437125 h 6858000"/>
              <a:gd name="connsiteX28" fmla="*/ 397800 w 1380520"/>
              <a:gd name="connsiteY28" fmla="*/ 5396260 h 6858000"/>
              <a:gd name="connsiteX29" fmla="*/ 413781 w 1380520"/>
              <a:gd name="connsiteY29" fmla="*/ 5330009 h 6858000"/>
              <a:gd name="connsiteX30" fmla="*/ 447274 w 1380520"/>
              <a:gd name="connsiteY30" fmla="*/ 5273739 h 6858000"/>
              <a:gd name="connsiteX31" fmla="*/ 456873 w 1380520"/>
              <a:gd name="connsiteY31" fmla="*/ 5241779 h 6858000"/>
              <a:gd name="connsiteX32" fmla="*/ 468099 w 1380520"/>
              <a:gd name="connsiteY32" fmla="*/ 5225268 h 6858000"/>
              <a:gd name="connsiteX33" fmla="*/ 469119 w 1380520"/>
              <a:gd name="connsiteY33" fmla="*/ 5217684 h 6858000"/>
              <a:gd name="connsiteX34" fmla="*/ 476460 w 1380520"/>
              <a:gd name="connsiteY34" fmla="*/ 5193377 h 6858000"/>
              <a:gd name="connsiteX35" fmla="*/ 479763 w 1380520"/>
              <a:gd name="connsiteY35" fmla="*/ 5179288 h 6858000"/>
              <a:gd name="connsiteX36" fmla="*/ 480747 w 1380520"/>
              <a:gd name="connsiteY36" fmla="*/ 5173621 h 6858000"/>
              <a:gd name="connsiteX37" fmla="*/ 476381 w 1380520"/>
              <a:gd name="connsiteY37" fmla="*/ 5159961 h 6858000"/>
              <a:gd name="connsiteX38" fmla="*/ 483058 w 1380520"/>
              <a:gd name="connsiteY38" fmla="*/ 5144295 h 6858000"/>
              <a:gd name="connsiteX39" fmla="*/ 479991 w 1380520"/>
              <a:gd name="connsiteY39" fmla="*/ 5125185 h 6858000"/>
              <a:gd name="connsiteX40" fmla="*/ 486821 w 1380520"/>
              <a:gd name="connsiteY40" fmla="*/ 5121884 h 6858000"/>
              <a:gd name="connsiteX41" fmla="*/ 493857 w 1380520"/>
              <a:gd name="connsiteY41" fmla="*/ 5067850 h 6858000"/>
              <a:gd name="connsiteX42" fmla="*/ 496588 w 1380520"/>
              <a:gd name="connsiteY42" fmla="*/ 5060861 h 6858000"/>
              <a:gd name="connsiteX43" fmla="*/ 493292 w 1380520"/>
              <a:gd name="connsiteY43" fmla="*/ 5034192 h 6858000"/>
              <a:gd name="connsiteX44" fmla="*/ 494846 w 1380520"/>
              <a:gd name="connsiteY44" fmla="*/ 4993030 h 6858000"/>
              <a:gd name="connsiteX45" fmla="*/ 501755 w 1380520"/>
              <a:gd name="connsiteY45" fmla="*/ 4946844 h 6858000"/>
              <a:gd name="connsiteX46" fmla="*/ 497611 w 1380520"/>
              <a:gd name="connsiteY46" fmla="*/ 4932692 h 6858000"/>
              <a:gd name="connsiteX47" fmla="*/ 513014 w 1380520"/>
              <a:gd name="connsiteY47" fmla="*/ 4858827 h 6858000"/>
              <a:gd name="connsiteX48" fmla="*/ 518917 w 1380520"/>
              <a:gd name="connsiteY48" fmla="*/ 4821170 h 6858000"/>
              <a:gd name="connsiteX49" fmla="*/ 523650 w 1380520"/>
              <a:gd name="connsiteY49" fmla="*/ 4780965 h 6858000"/>
              <a:gd name="connsiteX50" fmla="*/ 524943 w 1380520"/>
              <a:gd name="connsiteY50" fmla="*/ 4750867 h 6858000"/>
              <a:gd name="connsiteX51" fmla="*/ 522750 w 1380520"/>
              <a:gd name="connsiteY51" fmla="*/ 4690749 h 6858000"/>
              <a:gd name="connsiteX52" fmla="*/ 518230 w 1380520"/>
              <a:gd name="connsiteY52" fmla="*/ 4584173 h 6858000"/>
              <a:gd name="connsiteX53" fmla="*/ 513313 w 1380520"/>
              <a:gd name="connsiteY53" fmla="*/ 4444346 h 6858000"/>
              <a:gd name="connsiteX54" fmla="*/ 509878 w 1380520"/>
              <a:gd name="connsiteY54" fmla="*/ 4375228 h 6858000"/>
              <a:gd name="connsiteX55" fmla="*/ 490531 w 1380520"/>
              <a:gd name="connsiteY55" fmla="*/ 4214165 h 6858000"/>
              <a:gd name="connsiteX56" fmla="*/ 494604 w 1380520"/>
              <a:gd name="connsiteY56" fmla="*/ 4090296 h 6858000"/>
              <a:gd name="connsiteX57" fmla="*/ 479860 w 1380520"/>
              <a:gd name="connsiteY57" fmla="*/ 4033999 h 6858000"/>
              <a:gd name="connsiteX58" fmla="*/ 481009 w 1380520"/>
              <a:gd name="connsiteY58" fmla="*/ 4031933 h 6858000"/>
              <a:gd name="connsiteX59" fmla="*/ 479585 w 1380520"/>
              <a:gd name="connsiteY59" fmla="*/ 4013953 h 6858000"/>
              <a:gd name="connsiteX60" fmla="*/ 465880 w 1380520"/>
              <a:gd name="connsiteY60" fmla="*/ 3974753 h 6858000"/>
              <a:gd name="connsiteX61" fmla="*/ 467478 w 1380520"/>
              <a:gd name="connsiteY61" fmla="*/ 3969950 h 6858000"/>
              <a:gd name="connsiteX62" fmla="*/ 460900 w 1380520"/>
              <a:gd name="connsiteY62" fmla="*/ 3933779 h 6858000"/>
              <a:gd name="connsiteX63" fmla="*/ 462231 w 1380520"/>
              <a:gd name="connsiteY63" fmla="*/ 3933093 h 6858000"/>
              <a:gd name="connsiteX64" fmla="*/ 466585 w 1380520"/>
              <a:gd name="connsiteY64" fmla="*/ 3922082 h 6858000"/>
              <a:gd name="connsiteX65" fmla="*/ 471663 w 1380520"/>
              <a:gd name="connsiteY65" fmla="*/ 3901461 h 6858000"/>
              <a:gd name="connsiteX66" fmla="*/ 494257 w 1380520"/>
              <a:gd name="connsiteY66" fmla="*/ 3813873 h 6858000"/>
              <a:gd name="connsiteX67" fmla="*/ 493682 w 1380520"/>
              <a:gd name="connsiteY67" fmla="*/ 3806161 h 6858000"/>
              <a:gd name="connsiteX68" fmla="*/ 493989 w 1380520"/>
              <a:gd name="connsiteY68" fmla="*/ 3805957 h 6858000"/>
              <a:gd name="connsiteX69" fmla="*/ 494016 w 1380520"/>
              <a:gd name="connsiteY69" fmla="*/ 3797724 h 6858000"/>
              <a:gd name="connsiteX70" fmla="*/ 492631 w 1380520"/>
              <a:gd name="connsiteY70" fmla="*/ 3792098 h 6858000"/>
              <a:gd name="connsiteX71" fmla="*/ 491515 w 1380520"/>
              <a:gd name="connsiteY71" fmla="*/ 3777135 h 6858000"/>
              <a:gd name="connsiteX72" fmla="*/ 493248 w 1380520"/>
              <a:gd name="connsiteY72" fmla="*/ 3771656 h 6858000"/>
              <a:gd name="connsiteX73" fmla="*/ 496991 w 1380520"/>
              <a:gd name="connsiteY73" fmla="*/ 3769007 h 6858000"/>
              <a:gd name="connsiteX74" fmla="*/ 496457 w 1380520"/>
              <a:gd name="connsiteY74" fmla="*/ 3767709 h 6858000"/>
              <a:gd name="connsiteX75" fmla="*/ 505153 w 1380520"/>
              <a:gd name="connsiteY75" fmla="*/ 3738082 h 6858000"/>
              <a:gd name="connsiteX76" fmla="*/ 512499 w 1380520"/>
              <a:gd name="connsiteY76" fmla="*/ 3673397 h 6858000"/>
              <a:gd name="connsiteX77" fmla="*/ 511795 w 1380520"/>
              <a:gd name="connsiteY77" fmla="*/ 3637109 h 6858000"/>
              <a:gd name="connsiteX78" fmla="*/ 515238 w 1380520"/>
              <a:gd name="connsiteY78" fmla="*/ 3536883 h 6858000"/>
              <a:gd name="connsiteX79" fmla="*/ 522776 w 1380520"/>
              <a:gd name="connsiteY79" fmla="*/ 3435652 h 6858000"/>
              <a:gd name="connsiteX80" fmla="*/ 524447 w 1380520"/>
              <a:gd name="connsiteY80" fmla="*/ 3307769 h 6858000"/>
              <a:gd name="connsiteX81" fmla="*/ 542010 w 1380520"/>
              <a:gd name="connsiteY81" fmla="*/ 3250522 h 6858000"/>
              <a:gd name="connsiteX82" fmla="*/ 542435 w 1380520"/>
              <a:gd name="connsiteY82" fmla="*/ 3229163 h 6858000"/>
              <a:gd name="connsiteX83" fmla="*/ 544258 w 1380520"/>
              <a:gd name="connsiteY83" fmla="*/ 3217217 h 6858000"/>
              <a:gd name="connsiteX84" fmla="*/ 531093 w 1380520"/>
              <a:gd name="connsiteY84" fmla="*/ 3183755 h 6858000"/>
              <a:gd name="connsiteX85" fmla="*/ 531594 w 1380520"/>
              <a:gd name="connsiteY85" fmla="*/ 3178642 h 6858000"/>
              <a:gd name="connsiteX86" fmla="*/ 519194 w 1380520"/>
              <a:gd name="connsiteY86" fmla="*/ 3158586 h 6858000"/>
              <a:gd name="connsiteX87" fmla="*/ 504379 w 1380520"/>
              <a:gd name="connsiteY87" fmla="*/ 3129034 h 6858000"/>
              <a:gd name="connsiteX88" fmla="*/ 505044 w 1380520"/>
              <a:gd name="connsiteY88" fmla="*/ 3126682 h 6858000"/>
              <a:gd name="connsiteX89" fmla="*/ 495912 w 1380520"/>
              <a:gd name="connsiteY89" fmla="*/ 3114519 h 6858000"/>
              <a:gd name="connsiteX90" fmla="*/ 482521 w 1380520"/>
              <a:gd name="connsiteY90" fmla="*/ 3106272 h 6858000"/>
              <a:gd name="connsiteX91" fmla="*/ 455251 w 1380520"/>
              <a:gd name="connsiteY91" fmla="*/ 2958185 h 6858000"/>
              <a:gd name="connsiteX92" fmla="*/ 397865 w 1380520"/>
              <a:gd name="connsiteY92" fmla="*/ 2762989 h 6858000"/>
              <a:gd name="connsiteX93" fmla="*/ 346783 w 1380520"/>
              <a:gd name="connsiteY93" fmla="*/ 2554718 h 6858000"/>
              <a:gd name="connsiteX94" fmla="*/ 326877 w 1380520"/>
              <a:gd name="connsiteY94" fmla="*/ 2485734 h 6858000"/>
              <a:gd name="connsiteX95" fmla="*/ 317600 w 1380520"/>
              <a:gd name="connsiteY95" fmla="*/ 2447068 h 6858000"/>
              <a:gd name="connsiteX96" fmla="*/ 304561 w 1380520"/>
              <a:gd name="connsiteY96" fmla="*/ 2425819 h 6858000"/>
              <a:gd name="connsiteX97" fmla="*/ 310560 w 1380520"/>
              <a:gd name="connsiteY97" fmla="*/ 2402874 h 6858000"/>
              <a:gd name="connsiteX98" fmla="*/ 313172 w 1380520"/>
              <a:gd name="connsiteY98" fmla="*/ 2381443 h 6858000"/>
              <a:gd name="connsiteX99" fmla="*/ 289501 w 1380520"/>
              <a:gd name="connsiteY99" fmla="*/ 2261920 h 6858000"/>
              <a:gd name="connsiteX100" fmla="*/ 279388 w 1380520"/>
              <a:gd name="connsiteY100" fmla="*/ 2195378 h 6858000"/>
              <a:gd name="connsiteX101" fmla="*/ 263605 w 1380520"/>
              <a:gd name="connsiteY101" fmla="*/ 2155135 h 6858000"/>
              <a:gd name="connsiteX102" fmla="*/ 261063 w 1380520"/>
              <a:gd name="connsiteY102" fmla="*/ 2118008 h 6858000"/>
              <a:gd name="connsiteX103" fmla="*/ 262056 w 1380520"/>
              <a:gd name="connsiteY103" fmla="*/ 2050531 h 6858000"/>
              <a:gd name="connsiteX104" fmla="*/ 253862 w 1380520"/>
              <a:gd name="connsiteY104" fmla="*/ 1963269 h 6858000"/>
              <a:gd name="connsiteX105" fmla="*/ 235040 w 1380520"/>
              <a:gd name="connsiteY105" fmla="*/ 1906352 h 6858000"/>
              <a:gd name="connsiteX106" fmla="*/ 211597 w 1380520"/>
              <a:gd name="connsiteY106" fmla="*/ 1861531 h 6858000"/>
              <a:gd name="connsiteX107" fmla="*/ 165396 w 1380520"/>
              <a:gd name="connsiteY107" fmla="*/ 1732919 h 6858000"/>
              <a:gd name="connsiteX108" fmla="*/ 137707 w 1380520"/>
              <a:gd name="connsiteY108" fmla="*/ 1663540 h 6858000"/>
              <a:gd name="connsiteX109" fmla="*/ 136833 w 1380520"/>
              <a:gd name="connsiteY109" fmla="*/ 1615777 h 6858000"/>
              <a:gd name="connsiteX110" fmla="*/ 117628 w 1380520"/>
              <a:gd name="connsiteY110" fmla="*/ 1563678 h 6858000"/>
              <a:gd name="connsiteX111" fmla="*/ 130708 w 1380520"/>
              <a:gd name="connsiteY111" fmla="*/ 1519474 h 6858000"/>
              <a:gd name="connsiteX112" fmla="*/ 123450 w 1380520"/>
              <a:gd name="connsiteY112" fmla="*/ 1477995 h 6858000"/>
              <a:gd name="connsiteX113" fmla="*/ 109535 w 1380520"/>
              <a:gd name="connsiteY113" fmla="*/ 1373769 h 6858000"/>
              <a:gd name="connsiteX114" fmla="*/ 117842 w 1380520"/>
              <a:gd name="connsiteY114" fmla="*/ 1307086 h 6858000"/>
              <a:gd name="connsiteX115" fmla="*/ 119030 w 1380520"/>
              <a:gd name="connsiteY115" fmla="*/ 1189033 h 6858000"/>
              <a:gd name="connsiteX116" fmla="*/ 123715 w 1380520"/>
              <a:gd name="connsiteY116" fmla="*/ 1168288 h 6858000"/>
              <a:gd name="connsiteX117" fmla="*/ 115997 w 1380520"/>
              <a:gd name="connsiteY117" fmla="*/ 1142577 h 6858000"/>
              <a:gd name="connsiteX118" fmla="*/ 105303 w 1380520"/>
              <a:gd name="connsiteY118" fmla="*/ 1088484 h 6858000"/>
              <a:gd name="connsiteX119" fmla="*/ 94039 w 1380520"/>
              <a:gd name="connsiteY119" fmla="*/ 1016103 h 6858000"/>
              <a:gd name="connsiteX120" fmla="*/ 95495 w 1380520"/>
              <a:gd name="connsiteY120" fmla="*/ 932283 h 6858000"/>
              <a:gd name="connsiteX121" fmla="*/ 97731 w 1380520"/>
              <a:gd name="connsiteY121" fmla="*/ 915925 h 6858000"/>
              <a:gd name="connsiteX122" fmla="*/ 90360 w 1380520"/>
              <a:gd name="connsiteY122" fmla="*/ 896999 h 6858000"/>
              <a:gd name="connsiteX123" fmla="*/ 59768 w 1380520"/>
              <a:gd name="connsiteY123" fmla="*/ 821517 h 6858000"/>
              <a:gd name="connsiteX124" fmla="*/ 38718 w 1380520"/>
              <a:gd name="connsiteY124" fmla="*/ 751353 h 6858000"/>
              <a:gd name="connsiteX125" fmla="*/ 38276 w 1380520"/>
              <a:gd name="connsiteY125" fmla="*/ 721230 h 6858000"/>
              <a:gd name="connsiteX126" fmla="*/ 23947 w 1380520"/>
              <a:gd name="connsiteY126" fmla="*/ 681659 h 6858000"/>
              <a:gd name="connsiteX127" fmla="*/ 9366 w 1380520"/>
              <a:gd name="connsiteY127" fmla="*/ 635218 h 6858000"/>
              <a:gd name="connsiteX128" fmla="*/ 14377 w 1380520"/>
              <a:gd name="connsiteY128" fmla="*/ 613763 h 6858000"/>
              <a:gd name="connsiteX129" fmla="*/ 319 w 1380520"/>
              <a:gd name="connsiteY129" fmla="*/ 598582 h 6858000"/>
              <a:gd name="connsiteX130" fmla="*/ 0 w 1380520"/>
              <a:gd name="connsiteY130" fmla="*/ 576846 h 6858000"/>
              <a:gd name="connsiteX131" fmla="*/ 68392 w 1380520"/>
              <a:gd name="connsiteY131" fmla="*/ 446567 h 6858000"/>
              <a:gd name="connsiteX132" fmla="*/ 67640 w 1380520"/>
              <a:gd name="connsiteY132" fmla="*/ 393828 h 6858000"/>
              <a:gd name="connsiteX133" fmla="*/ 67470 w 1380520"/>
              <a:gd name="connsiteY133" fmla="*/ 353137 h 6858000"/>
              <a:gd name="connsiteX134" fmla="*/ 88980 w 1380520"/>
              <a:gd name="connsiteY134" fmla="*/ 309501 h 6858000"/>
              <a:gd name="connsiteX135" fmla="*/ 73163 w 1380520"/>
              <a:gd name="connsiteY135" fmla="*/ 275771 h 6858000"/>
              <a:gd name="connsiteX136" fmla="*/ 90190 w 1380520"/>
              <a:gd name="connsiteY136" fmla="*/ 212860 h 6858000"/>
              <a:gd name="connsiteX137" fmla="*/ 81900 w 1380520"/>
              <a:gd name="connsiteY137" fmla="*/ 144983 h 6858000"/>
              <a:gd name="connsiteX138" fmla="*/ 94184 w 1380520"/>
              <a:gd name="connsiteY138" fmla="*/ 55288 h 6858000"/>
              <a:gd name="connsiteX139" fmla="*/ 53738 w 1380520"/>
              <a:gd name="connsiteY139" fmla="*/ 0 h 6858000"/>
              <a:gd name="connsiteX0" fmla="*/ 53420 w 1380202"/>
              <a:gd name="connsiteY0" fmla="*/ 0 h 6858000"/>
              <a:gd name="connsiteX1" fmla="*/ 1380202 w 1380202"/>
              <a:gd name="connsiteY1" fmla="*/ 0 h 6858000"/>
              <a:gd name="connsiteX2" fmla="*/ 1380202 w 1380202"/>
              <a:gd name="connsiteY2" fmla="*/ 6858000 h 6858000"/>
              <a:gd name="connsiteX3" fmla="*/ 116896 w 1380202"/>
              <a:gd name="connsiteY3" fmla="*/ 6857735 h 6858000"/>
              <a:gd name="connsiteX4" fmla="*/ 153489 w 1380202"/>
              <a:gd name="connsiteY4" fmla="*/ 6776847 h 6858000"/>
              <a:gd name="connsiteX5" fmla="*/ 164989 w 1380202"/>
              <a:gd name="connsiteY5" fmla="*/ 6737706 h 6858000"/>
              <a:gd name="connsiteX6" fmla="*/ 189728 w 1380202"/>
              <a:gd name="connsiteY6" fmla="*/ 6691589 h 6858000"/>
              <a:gd name="connsiteX7" fmla="*/ 167285 w 1380202"/>
              <a:gd name="connsiteY7" fmla="*/ 6659970 h 6858000"/>
              <a:gd name="connsiteX8" fmla="*/ 182376 w 1380202"/>
              <a:gd name="connsiteY8" fmla="*/ 6636211 h 6858000"/>
              <a:gd name="connsiteX9" fmla="*/ 199820 w 1380202"/>
              <a:gd name="connsiteY9" fmla="*/ 6594177 h 6858000"/>
              <a:gd name="connsiteX10" fmla="*/ 213860 w 1380202"/>
              <a:gd name="connsiteY10" fmla="*/ 6557575 h 6858000"/>
              <a:gd name="connsiteX11" fmla="*/ 266817 w 1380202"/>
              <a:gd name="connsiteY11" fmla="*/ 6492130 h 6858000"/>
              <a:gd name="connsiteX12" fmla="*/ 282504 w 1380202"/>
              <a:gd name="connsiteY12" fmla="*/ 6431610 h 6858000"/>
              <a:gd name="connsiteX13" fmla="*/ 326209 w 1380202"/>
              <a:gd name="connsiteY13" fmla="*/ 6379786 h 6858000"/>
              <a:gd name="connsiteX14" fmla="*/ 309432 w 1380202"/>
              <a:gd name="connsiteY14" fmla="*/ 6334727 h 6858000"/>
              <a:gd name="connsiteX15" fmla="*/ 286847 w 1380202"/>
              <a:gd name="connsiteY15" fmla="*/ 6313295 h 6858000"/>
              <a:gd name="connsiteX16" fmla="*/ 294011 w 1380202"/>
              <a:gd name="connsiteY16" fmla="*/ 6280046 h 6858000"/>
              <a:gd name="connsiteX17" fmla="*/ 276756 w 1380202"/>
              <a:gd name="connsiteY17" fmla="*/ 6270265 h 6858000"/>
              <a:gd name="connsiteX18" fmla="*/ 303784 w 1380202"/>
              <a:gd name="connsiteY18" fmla="*/ 6252834 h 6858000"/>
              <a:gd name="connsiteX19" fmla="*/ 281776 w 1380202"/>
              <a:gd name="connsiteY19" fmla="*/ 6202459 h 6858000"/>
              <a:gd name="connsiteX20" fmla="*/ 280574 w 1380202"/>
              <a:gd name="connsiteY20" fmla="*/ 6153037 h 6858000"/>
              <a:gd name="connsiteX21" fmla="*/ 295989 w 1380202"/>
              <a:gd name="connsiteY21" fmla="*/ 6078132 h 6858000"/>
              <a:gd name="connsiteX22" fmla="*/ 283376 w 1380202"/>
              <a:gd name="connsiteY22" fmla="*/ 6028119 h 6858000"/>
              <a:gd name="connsiteX23" fmla="*/ 268605 w 1380202"/>
              <a:gd name="connsiteY23" fmla="*/ 5926735 h 6858000"/>
              <a:gd name="connsiteX24" fmla="*/ 318117 w 1380202"/>
              <a:gd name="connsiteY24" fmla="*/ 5712857 h 6858000"/>
              <a:gd name="connsiteX25" fmla="*/ 297192 w 1380202"/>
              <a:gd name="connsiteY25" fmla="*/ 5676393 h 6858000"/>
              <a:gd name="connsiteX26" fmla="*/ 336784 w 1380202"/>
              <a:gd name="connsiteY26" fmla="*/ 5563435 h 6858000"/>
              <a:gd name="connsiteX27" fmla="*/ 383914 w 1380202"/>
              <a:gd name="connsiteY27" fmla="*/ 5437125 h 6858000"/>
              <a:gd name="connsiteX28" fmla="*/ 397482 w 1380202"/>
              <a:gd name="connsiteY28" fmla="*/ 5396260 h 6858000"/>
              <a:gd name="connsiteX29" fmla="*/ 413463 w 1380202"/>
              <a:gd name="connsiteY29" fmla="*/ 5330009 h 6858000"/>
              <a:gd name="connsiteX30" fmla="*/ 446956 w 1380202"/>
              <a:gd name="connsiteY30" fmla="*/ 5273739 h 6858000"/>
              <a:gd name="connsiteX31" fmla="*/ 456555 w 1380202"/>
              <a:gd name="connsiteY31" fmla="*/ 5241779 h 6858000"/>
              <a:gd name="connsiteX32" fmla="*/ 467781 w 1380202"/>
              <a:gd name="connsiteY32" fmla="*/ 5225268 h 6858000"/>
              <a:gd name="connsiteX33" fmla="*/ 468801 w 1380202"/>
              <a:gd name="connsiteY33" fmla="*/ 5217684 h 6858000"/>
              <a:gd name="connsiteX34" fmla="*/ 476142 w 1380202"/>
              <a:gd name="connsiteY34" fmla="*/ 5193377 h 6858000"/>
              <a:gd name="connsiteX35" fmla="*/ 479445 w 1380202"/>
              <a:gd name="connsiteY35" fmla="*/ 5179288 h 6858000"/>
              <a:gd name="connsiteX36" fmla="*/ 480429 w 1380202"/>
              <a:gd name="connsiteY36" fmla="*/ 5173621 h 6858000"/>
              <a:gd name="connsiteX37" fmla="*/ 476063 w 1380202"/>
              <a:gd name="connsiteY37" fmla="*/ 5159961 h 6858000"/>
              <a:gd name="connsiteX38" fmla="*/ 482740 w 1380202"/>
              <a:gd name="connsiteY38" fmla="*/ 5144295 h 6858000"/>
              <a:gd name="connsiteX39" fmla="*/ 479673 w 1380202"/>
              <a:gd name="connsiteY39" fmla="*/ 5125185 h 6858000"/>
              <a:gd name="connsiteX40" fmla="*/ 486503 w 1380202"/>
              <a:gd name="connsiteY40" fmla="*/ 5121884 h 6858000"/>
              <a:gd name="connsiteX41" fmla="*/ 493539 w 1380202"/>
              <a:gd name="connsiteY41" fmla="*/ 5067850 h 6858000"/>
              <a:gd name="connsiteX42" fmla="*/ 496270 w 1380202"/>
              <a:gd name="connsiteY42" fmla="*/ 5060861 h 6858000"/>
              <a:gd name="connsiteX43" fmla="*/ 492974 w 1380202"/>
              <a:gd name="connsiteY43" fmla="*/ 5034192 h 6858000"/>
              <a:gd name="connsiteX44" fmla="*/ 494528 w 1380202"/>
              <a:gd name="connsiteY44" fmla="*/ 4993030 h 6858000"/>
              <a:gd name="connsiteX45" fmla="*/ 501437 w 1380202"/>
              <a:gd name="connsiteY45" fmla="*/ 4946844 h 6858000"/>
              <a:gd name="connsiteX46" fmla="*/ 497293 w 1380202"/>
              <a:gd name="connsiteY46" fmla="*/ 4932692 h 6858000"/>
              <a:gd name="connsiteX47" fmla="*/ 512696 w 1380202"/>
              <a:gd name="connsiteY47" fmla="*/ 4858827 h 6858000"/>
              <a:gd name="connsiteX48" fmla="*/ 518599 w 1380202"/>
              <a:gd name="connsiteY48" fmla="*/ 4821170 h 6858000"/>
              <a:gd name="connsiteX49" fmla="*/ 523332 w 1380202"/>
              <a:gd name="connsiteY49" fmla="*/ 4780965 h 6858000"/>
              <a:gd name="connsiteX50" fmla="*/ 524625 w 1380202"/>
              <a:gd name="connsiteY50" fmla="*/ 4750867 h 6858000"/>
              <a:gd name="connsiteX51" fmla="*/ 522432 w 1380202"/>
              <a:gd name="connsiteY51" fmla="*/ 4690749 h 6858000"/>
              <a:gd name="connsiteX52" fmla="*/ 517912 w 1380202"/>
              <a:gd name="connsiteY52" fmla="*/ 4584173 h 6858000"/>
              <a:gd name="connsiteX53" fmla="*/ 512995 w 1380202"/>
              <a:gd name="connsiteY53" fmla="*/ 4444346 h 6858000"/>
              <a:gd name="connsiteX54" fmla="*/ 509560 w 1380202"/>
              <a:gd name="connsiteY54" fmla="*/ 4375228 h 6858000"/>
              <a:gd name="connsiteX55" fmla="*/ 490213 w 1380202"/>
              <a:gd name="connsiteY55" fmla="*/ 4214165 h 6858000"/>
              <a:gd name="connsiteX56" fmla="*/ 494286 w 1380202"/>
              <a:gd name="connsiteY56" fmla="*/ 4090296 h 6858000"/>
              <a:gd name="connsiteX57" fmla="*/ 479542 w 1380202"/>
              <a:gd name="connsiteY57" fmla="*/ 4033999 h 6858000"/>
              <a:gd name="connsiteX58" fmla="*/ 480691 w 1380202"/>
              <a:gd name="connsiteY58" fmla="*/ 4031933 h 6858000"/>
              <a:gd name="connsiteX59" fmla="*/ 479267 w 1380202"/>
              <a:gd name="connsiteY59" fmla="*/ 4013953 h 6858000"/>
              <a:gd name="connsiteX60" fmla="*/ 465562 w 1380202"/>
              <a:gd name="connsiteY60" fmla="*/ 3974753 h 6858000"/>
              <a:gd name="connsiteX61" fmla="*/ 467160 w 1380202"/>
              <a:gd name="connsiteY61" fmla="*/ 3969950 h 6858000"/>
              <a:gd name="connsiteX62" fmla="*/ 460582 w 1380202"/>
              <a:gd name="connsiteY62" fmla="*/ 3933779 h 6858000"/>
              <a:gd name="connsiteX63" fmla="*/ 461913 w 1380202"/>
              <a:gd name="connsiteY63" fmla="*/ 3933093 h 6858000"/>
              <a:gd name="connsiteX64" fmla="*/ 466267 w 1380202"/>
              <a:gd name="connsiteY64" fmla="*/ 3922082 h 6858000"/>
              <a:gd name="connsiteX65" fmla="*/ 471345 w 1380202"/>
              <a:gd name="connsiteY65" fmla="*/ 3901461 h 6858000"/>
              <a:gd name="connsiteX66" fmla="*/ 493939 w 1380202"/>
              <a:gd name="connsiteY66" fmla="*/ 3813873 h 6858000"/>
              <a:gd name="connsiteX67" fmla="*/ 493364 w 1380202"/>
              <a:gd name="connsiteY67" fmla="*/ 3806161 h 6858000"/>
              <a:gd name="connsiteX68" fmla="*/ 493671 w 1380202"/>
              <a:gd name="connsiteY68" fmla="*/ 3805957 h 6858000"/>
              <a:gd name="connsiteX69" fmla="*/ 493698 w 1380202"/>
              <a:gd name="connsiteY69" fmla="*/ 3797724 h 6858000"/>
              <a:gd name="connsiteX70" fmla="*/ 492313 w 1380202"/>
              <a:gd name="connsiteY70" fmla="*/ 3792098 h 6858000"/>
              <a:gd name="connsiteX71" fmla="*/ 491197 w 1380202"/>
              <a:gd name="connsiteY71" fmla="*/ 3777135 h 6858000"/>
              <a:gd name="connsiteX72" fmla="*/ 492930 w 1380202"/>
              <a:gd name="connsiteY72" fmla="*/ 3771656 h 6858000"/>
              <a:gd name="connsiteX73" fmla="*/ 496673 w 1380202"/>
              <a:gd name="connsiteY73" fmla="*/ 3769007 h 6858000"/>
              <a:gd name="connsiteX74" fmla="*/ 496139 w 1380202"/>
              <a:gd name="connsiteY74" fmla="*/ 3767709 h 6858000"/>
              <a:gd name="connsiteX75" fmla="*/ 504835 w 1380202"/>
              <a:gd name="connsiteY75" fmla="*/ 3738082 h 6858000"/>
              <a:gd name="connsiteX76" fmla="*/ 512181 w 1380202"/>
              <a:gd name="connsiteY76" fmla="*/ 3673397 h 6858000"/>
              <a:gd name="connsiteX77" fmla="*/ 511477 w 1380202"/>
              <a:gd name="connsiteY77" fmla="*/ 3637109 h 6858000"/>
              <a:gd name="connsiteX78" fmla="*/ 514920 w 1380202"/>
              <a:gd name="connsiteY78" fmla="*/ 3536883 h 6858000"/>
              <a:gd name="connsiteX79" fmla="*/ 522458 w 1380202"/>
              <a:gd name="connsiteY79" fmla="*/ 3435652 h 6858000"/>
              <a:gd name="connsiteX80" fmla="*/ 524129 w 1380202"/>
              <a:gd name="connsiteY80" fmla="*/ 3307769 h 6858000"/>
              <a:gd name="connsiteX81" fmla="*/ 541692 w 1380202"/>
              <a:gd name="connsiteY81" fmla="*/ 3250522 h 6858000"/>
              <a:gd name="connsiteX82" fmla="*/ 542117 w 1380202"/>
              <a:gd name="connsiteY82" fmla="*/ 3229163 h 6858000"/>
              <a:gd name="connsiteX83" fmla="*/ 543940 w 1380202"/>
              <a:gd name="connsiteY83" fmla="*/ 3217217 h 6858000"/>
              <a:gd name="connsiteX84" fmla="*/ 530775 w 1380202"/>
              <a:gd name="connsiteY84" fmla="*/ 3183755 h 6858000"/>
              <a:gd name="connsiteX85" fmla="*/ 531276 w 1380202"/>
              <a:gd name="connsiteY85" fmla="*/ 3178642 h 6858000"/>
              <a:gd name="connsiteX86" fmla="*/ 518876 w 1380202"/>
              <a:gd name="connsiteY86" fmla="*/ 3158586 h 6858000"/>
              <a:gd name="connsiteX87" fmla="*/ 504061 w 1380202"/>
              <a:gd name="connsiteY87" fmla="*/ 3129034 h 6858000"/>
              <a:gd name="connsiteX88" fmla="*/ 504726 w 1380202"/>
              <a:gd name="connsiteY88" fmla="*/ 3126682 h 6858000"/>
              <a:gd name="connsiteX89" fmla="*/ 495594 w 1380202"/>
              <a:gd name="connsiteY89" fmla="*/ 3114519 h 6858000"/>
              <a:gd name="connsiteX90" fmla="*/ 482203 w 1380202"/>
              <a:gd name="connsiteY90" fmla="*/ 3106272 h 6858000"/>
              <a:gd name="connsiteX91" fmla="*/ 454933 w 1380202"/>
              <a:gd name="connsiteY91" fmla="*/ 2958185 h 6858000"/>
              <a:gd name="connsiteX92" fmla="*/ 397547 w 1380202"/>
              <a:gd name="connsiteY92" fmla="*/ 2762989 h 6858000"/>
              <a:gd name="connsiteX93" fmla="*/ 346465 w 1380202"/>
              <a:gd name="connsiteY93" fmla="*/ 2554718 h 6858000"/>
              <a:gd name="connsiteX94" fmla="*/ 326559 w 1380202"/>
              <a:gd name="connsiteY94" fmla="*/ 2485734 h 6858000"/>
              <a:gd name="connsiteX95" fmla="*/ 317282 w 1380202"/>
              <a:gd name="connsiteY95" fmla="*/ 2447068 h 6858000"/>
              <a:gd name="connsiteX96" fmla="*/ 304243 w 1380202"/>
              <a:gd name="connsiteY96" fmla="*/ 2425819 h 6858000"/>
              <a:gd name="connsiteX97" fmla="*/ 310242 w 1380202"/>
              <a:gd name="connsiteY97" fmla="*/ 2402874 h 6858000"/>
              <a:gd name="connsiteX98" fmla="*/ 312854 w 1380202"/>
              <a:gd name="connsiteY98" fmla="*/ 2381443 h 6858000"/>
              <a:gd name="connsiteX99" fmla="*/ 289183 w 1380202"/>
              <a:gd name="connsiteY99" fmla="*/ 2261920 h 6858000"/>
              <a:gd name="connsiteX100" fmla="*/ 279070 w 1380202"/>
              <a:gd name="connsiteY100" fmla="*/ 2195378 h 6858000"/>
              <a:gd name="connsiteX101" fmla="*/ 263287 w 1380202"/>
              <a:gd name="connsiteY101" fmla="*/ 2155135 h 6858000"/>
              <a:gd name="connsiteX102" fmla="*/ 260745 w 1380202"/>
              <a:gd name="connsiteY102" fmla="*/ 2118008 h 6858000"/>
              <a:gd name="connsiteX103" fmla="*/ 261738 w 1380202"/>
              <a:gd name="connsiteY103" fmla="*/ 2050531 h 6858000"/>
              <a:gd name="connsiteX104" fmla="*/ 253544 w 1380202"/>
              <a:gd name="connsiteY104" fmla="*/ 1963269 h 6858000"/>
              <a:gd name="connsiteX105" fmla="*/ 234722 w 1380202"/>
              <a:gd name="connsiteY105" fmla="*/ 1906352 h 6858000"/>
              <a:gd name="connsiteX106" fmla="*/ 211279 w 1380202"/>
              <a:gd name="connsiteY106" fmla="*/ 1861531 h 6858000"/>
              <a:gd name="connsiteX107" fmla="*/ 165078 w 1380202"/>
              <a:gd name="connsiteY107" fmla="*/ 1732919 h 6858000"/>
              <a:gd name="connsiteX108" fmla="*/ 137389 w 1380202"/>
              <a:gd name="connsiteY108" fmla="*/ 1663540 h 6858000"/>
              <a:gd name="connsiteX109" fmla="*/ 136515 w 1380202"/>
              <a:gd name="connsiteY109" fmla="*/ 1615777 h 6858000"/>
              <a:gd name="connsiteX110" fmla="*/ 117310 w 1380202"/>
              <a:gd name="connsiteY110" fmla="*/ 1563678 h 6858000"/>
              <a:gd name="connsiteX111" fmla="*/ 130390 w 1380202"/>
              <a:gd name="connsiteY111" fmla="*/ 1519474 h 6858000"/>
              <a:gd name="connsiteX112" fmla="*/ 123132 w 1380202"/>
              <a:gd name="connsiteY112" fmla="*/ 1477995 h 6858000"/>
              <a:gd name="connsiteX113" fmla="*/ 109217 w 1380202"/>
              <a:gd name="connsiteY113" fmla="*/ 1373769 h 6858000"/>
              <a:gd name="connsiteX114" fmla="*/ 117524 w 1380202"/>
              <a:gd name="connsiteY114" fmla="*/ 1307086 h 6858000"/>
              <a:gd name="connsiteX115" fmla="*/ 118712 w 1380202"/>
              <a:gd name="connsiteY115" fmla="*/ 1189033 h 6858000"/>
              <a:gd name="connsiteX116" fmla="*/ 123397 w 1380202"/>
              <a:gd name="connsiteY116" fmla="*/ 1168288 h 6858000"/>
              <a:gd name="connsiteX117" fmla="*/ 115679 w 1380202"/>
              <a:gd name="connsiteY117" fmla="*/ 1142577 h 6858000"/>
              <a:gd name="connsiteX118" fmla="*/ 104985 w 1380202"/>
              <a:gd name="connsiteY118" fmla="*/ 1088484 h 6858000"/>
              <a:gd name="connsiteX119" fmla="*/ 93721 w 1380202"/>
              <a:gd name="connsiteY119" fmla="*/ 1016103 h 6858000"/>
              <a:gd name="connsiteX120" fmla="*/ 95177 w 1380202"/>
              <a:gd name="connsiteY120" fmla="*/ 932283 h 6858000"/>
              <a:gd name="connsiteX121" fmla="*/ 97413 w 1380202"/>
              <a:gd name="connsiteY121" fmla="*/ 915925 h 6858000"/>
              <a:gd name="connsiteX122" fmla="*/ 90042 w 1380202"/>
              <a:gd name="connsiteY122" fmla="*/ 896999 h 6858000"/>
              <a:gd name="connsiteX123" fmla="*/ 59450 w 1380202"/>
              <a:gd name="connsiteY123" fmla="*/ 821517 h 6858000"/>
              <a:gd name="connsiteX124" fmla="*/ 38400 w 1380202"/>
              <a:gd name="connsiteY124" fmla="*/ 751353 h 6858000"/>
              <a:gd name="connsiteX125" fmla="*/ 37958 w 1380202"/>
              <a:gd name="connsiteY125" fmla="*/ 721230 h 6858000"/>
              <a:gd name="connsiteX126" fmla="*/ 23629 w 1380202"/>
              <a:gd name="connsiteY126" fmla="*/ 681659 h 6858000"/>
              <a:gd name="connsiteX127" fmla="*/ 9048 w 1380202"/>
              <a:gd name="connsiteY127" fmla="*/ 635218 h 6858000"/>
              <a:gd name="connsiteX128" fmla="*/ 14059 w 1380202"/>
              <a:gd name="connsiteY128" fmla="*/ 613763 h 6858000"/>
              <a:gd name="connsiteX129" fmla="*/ 1 w 1380202"/>
              <a:gd name="connsiteY129" fmla="*/ 598582 h 6858000"/>
              <a:gd name="connsiteX130" fmla="*/ 79993 w 1380202"/>
              <a:gd name="connsiteY130" fmla="*/ 473479 h 6858000"/>
              <a:gd name="connsiteX131" fmla="*/ 68074 w 1380202"/>
              <a:gd name="connsiteY131" fmla="*/ 446567 h 6858000"/>
              <a:gd name="connsiteX132" fmla="*/ 67322 w 1380202"/>
              <a:gd name="connsiteY132" fmla="*/ 393828 h 6858000"/>
              <a:gd name="connsiteX133" fmla="*/ 67152 w 1380202"/>
              <a:gd name="connsiteY133" fmla="*/ 353137 h 6858000"/>
              <a:gd name="connsiteX134" fmla="*/ 88662 w 1380202"/>
              <a:gd name="connsiteY134" fmla="*/ 309501 h 6858000"/>
              <a:gd name="connsiteX135" fmla="*/ 72845 w 1380202"/>
              <a:gd name="connsiteY135" fmla="*/ 275771 h 6858000"/>
              <a:gd name="connsiteX136" fmla="*/ 89872 w 1380202"/>
              <a:gd name="connsiteY136" fmla="*/ 212860 h 6858000"/>
              <a:gd name="connsiteX137" fmla="*/ 81582 w 1380202"/>
              <a:gd name="connsiteY137" fmla="*/ 144983 h 6858000"/>
              <a:gd name="connsiteX138" fmla="*/ 93866 w 1380202"/>
              <a:gd name="connsiteY138" fmla="*/ 55288 h 6858000"/>
              <a:gd name="connsiteX139" fmla="*/ 53420 w 1380202"/>
              <a:gd name="connsiteY139" fmla="*/ 0 h 6858000"/>
              <a:gd name="connsiteX0" fmla="*/ 44600 w 1371382"/>
              <a:gd name="connsiteY0" fmla="*/ 0 h 6858000"/>
              <a:gd name="connsiteX1" fmla="*/ 1371382 w 1371382"/>
              <a:gd name="connsiteY1" fmla="*/ 0 h 6858000"/>
              <a:gd name="connsiteX2" fmla="*/ 1371382 w 1371382"/>
              <a:gd name="connsiteY2" fmla="*/ 6858000 h 6858000"/>
              <a:gd name="connsiteX3" fmla="*/ 108076 w 1371382"/>
              <a:gd name="connsiteY3" fmla="*/ 6857735 h 6858000"/>
              <a:gd name="connsiteX4" fmla="*/ 144669 w 1371382"/>
              <a:gd name="connsiteY4" fmla="*/ 6776847 h 6858000"/>
              <a:gd name="connsiteX5" fmla="*/ 156169 w 1371382"/>
              <a:gd name="connsiteY5" fmla="*/ 6737706 h 6858000"/>
              <a:gd name="connsiteX6" fmla="*/ 180908 w 1371382"/>
              <a:gd name="connsiteY6" fmla="*/ 6691589 h 6858000"/>
              <a:gd name="connsiteX7" fmla="*/ 158465 w 1371382"/>
              <a:gd name="connsiteY7" fmla="*/ 6659970 h 6858000"/>
              <a:gd name="connsiteX8" fmla="*/ 173556 w 1371382"/>
              <a:gd name="connsiteY8" fmla="*/ 6636211 h 6858000"/>
              <a:gd name="connsiteX9" fmla="*/ 191000 w 1371382"/>
              <a:gd name="connsiteY9" fmla="*/ 6594177 h 6858000"/>
              <a:gd name="connsiteX10" fmla="*/ 205040 w 1371382"/>
              <a:gd name="connsiteY10" fmla="*/ 6557575 h 6858000"/>
              <a:gd name="connsiteX11" fmla="*/ 257997 w 1371382"/>
              <a:gd name="connsiteY11" fmla="*/ 6492130 h 6858000"/>
              <a:gd name="connsiteX12" fmla="*/ 273684 w 1371382"/>
              <a:gd name="connsiteY12" fmla="*/ 6431610 h 6858000"/>
              <a:gd name="connsiteX13" fmla="*/ 317389 w 1371382"/>
              <a:gd name="connsiteY13" fmla="*/ 6379786 h 6858000"/>
              <a:gd name="connsiteX14" fmla="*/ 300612 w 1371382"/>
              <a:gd name="connsiteY14" fmla="*/ 6334727 h 6858000"/>
              <a:gd name="connsiteX15" fmla="*/ 278027 w 1371382"/>
              <a:gd name="connsiteY15" fmla="*/ 6313295 h 6858000"/>
              <a:gd name="connsiteX16" fmla="*/ 285191 w 1371382"/>
              <a:gd name="connsiteY16" fmla="*/ 6280046 h 6858000"/>
              <a:gd name="connsiteX17" fmla="*/ 267936 w 1371382"/>
              <a:gd name="connsiteY17" fmla="*/ 6270265 h 6858000"/>
              <a:gd name="connsiteX18" fmla="*/ 294964 w 1371382"/>
              <a:gd name="connsiteY18" fmla="*/ 6252834 h 6858000"/>
              <a:gd name="connsiteX19" fmla="*/ 272956 w 1371382"/>
              <a:gd name="connsiteY19" fmla="*/ 6202459 h 6858000"/>
              <a:gd name="connsiteX20" fmla="*/ 271754 w 1371382"/>
              <a:gd name="connsiteY20" fmla="*/ 6153037 h 6858000"/>
              <a:gd name="connsiteX21" fmla="*/ 287169 w 1371382"/>
              <a:gd name="connsiteY21" fmla="*/ 6078132 h 6858000"/>
              <a:gd name="connsiteX22" fmla="*/ 274556 w 1371382"/>
              <a:gd name="connsiteY22" fmla="*/ 6028119 h 6858000"/>
              <a:gd name="connsiteX23" fmla="*/ 259785 w 1371382"/>
              <a:gd name="connsiteY23" fmla="*/ 5926735 h 6858000"/>
              <a:gd name="connsiteX24" fmla="*/ 309297 w 1371382"/>
              <a:gd name="connsiteY24" fmla="*/ 5712857 h 6858000"/>
              <a:gd name="connsiteX25" fmla="*/ 288372 w 1371382"/>
              <a:gd name="connsiteY25" fmla="*/ 5676393 h 6858000"/>
              <a:gd name="connsiteX26" fmla="*/ 327964 w 1371382"/>
              <a:gd name="connsiteY26" fmla="*/ 5563435 h 6858000"/>
              <a:gd name="connsiteX27" fmla="*/ 375094 w 1371382"/>
              <a:gd name="connsiteY27" fmla="*/ 5437125 h 6858000"/>
              <a:gd name="connsiteX28" fmla="*/ 388662 w 1371382"/>
              <a:gd name="connsiteY28" fmla="*/ 5396260 h 6858000"/>
              <a:gd name="connsiteX29" fmla="*/ 404643 w 1371382"/>
              <a:gd name="connsiteY29" fmla="*/ 5330009 h 6858000"/>
              <a:gd name="connsiteX30" fmla="*/ 438136 w 1371382"/>
              <a:gd name="connsiteY30" fmla="*/ 5273739 h 6858000"/>
              <a:gd name="connsiteX31" fmla="*/ 447735 w 1371382"/>
              <a:gd name="connsiteY31" fmla="*/ 5241779 h 6858000"/>
              <a:gd name="connsiteX32" fmla="*/ 458961 w 1371382"/>
              <a:gd name="connsiteY32" fmla="*/ 5225268 h 6858000"/>
              <a:gd name="connsiteX33" fmla="*/ 459981 w 1371382"/>
              <a:gd name="connsiteY33" fmla="*/ 5217684 h 6858000"/>
              <a:gd name="connsiteX34" fmla="*/ 467322 w 1371382"/>
              <a:gd name="connsiteY34" fmla="*/ 5193377 h 6858000"/>
              <a:gd name="connsiteX35" fmla="*/ 470625 w 1371382"/>
              <a:gd name="connsiteY35" fmla="*/ 5179288 h 6858000"/>
              <a:gd name="connsiteX36" fmla="*/ 471609 w 1371382"/>
              <a:gd name="connsiteY36" fmla="*/ 5173621 h 6858000"/>
              <a:gd name="connsiteX37" fmla="*/ 467243 w 1371382"/>
              <a:gd name="connsiteY37" fmla="*/ 5159961 h 6858000"/>
              <a:gd name="connsiteX38" fmla="*/ 473920 w 1371382"/>
              <a:gd name="connsiteY38" fmla="*/ 5144295 h 6858000"/>
              <a:gd name="connsiteX39" fmla="*/ 470853 w 1371382"/>
              <a:gd name="connsiteY39" fmla="*/ 5125185 h 6858000"/>
              <a:gd name="connsiteX40" fmla="*/ 477683 w 1371382"/>
              <a:gd name="connsiteY40" fmla="*/ 5121884 h 6858000"/>
              <a:gd name="connsiteX41" fmla="*/ 484719 w 1371382"/>
              <a:gd name="connsiteY41" fmla="*/ 5067850 h 6858000"/>
              <a:gd name="connsiteX42" fmla="*/ 487450 w 1371382"/>
              <a:gd name="connsiteY42" fmla="*/ 5060861 h 6858000"/>
              <a:gd name="connsiteX43" fmla="*/ 484154 w 1371382"/>
              <a:gd name="connsiteY43" fmla="*/ 5034192 h 6858000"/>
              <a:gd name="connsiteX44" fmla="*/ 485708 w 1371382"/>
              <a:gd name="connsiteY44" fmla="*/ 4993030 h 6858000"/>
              <a:gd name="connsiteX45" fmla="*/ 492617 w 1371382"/>
              <a:gd name="connsiteY45" fmla="*/ 4946844 h 6858000"/>
              <a:gd name="connsiteX46" fmla="*/ 488473 w 1371382"/>
              <a:gd name="connsiteY46" fmla="*/ 4932692 h 6858000"/>
              <a:gd name="connsiteX47" fmla="*/ 503876 w 1371382"/>
              <a:gd name="connsiteY47" fmla="*/ 4858827 h 6858000"/>
              <a:gd name="connsiteX48" fmla="*/ 509779 w 1371382"/>
              <a:gd name="connsiteY48" fmla="*/ 4821170 h 6858000"/>
              <a:gd name="connsiteX49" fmla="*/ 514512 w 1371382"/>
              <a:gd name="connsiteY49" fmla="*/ 4780965 h 6858000"/>
              <a:gd name="connsiteX50" fmla="*/ 515805 w 1371382"/>
              <a:gd name="connsiteY50" fmla="*/ 4750867 h 6858000"/>
              <a:gd name="connsiteX51" fmla="*/ 513612 w 1371382"/>
              <a:gd name="connsiteY51" fmla="*/ 4690749 h 6858000"/>
              <a:gd name="connsiteX52" fmla="*/ 509092 w 1371382"/>
              <a:gd name="connsiteY52" fmla="*/ 4584173 h 6858000"/>
              <a:gd name="connsiteX53" fmla="*/ 504175 w 1371382"/>
              <a:gd name="connsiteY53" fmla="*/ 4444346 h 6858000"/>
              <a:gd name="connsiteX54" fmla="*/ 500740 w 1371382"/>
              <a:gd name="connsiteY54" fmla="*/ 4375228 h 6858000"/>
              <a:gd name="connsiteX55" fmla="*/ 481393 w 1371382"/>
              <a:gd name="connsiteY55" fmla="*/ 4214165 h 6858000"/>
              <a:gd name="connsiteX56" fmla="*/ 485466 w 1371382"/>
              <a:gd name="connsiteY56" fmla="*/ 4090296 h 6858000"/>
              <a:gd name="connsiteX57" fmla="*/ 470722 w 1371382"/>
              <a:gd name="connsiteY57" fmla="*/ 4033999 h 6858000"/>
              <a:gd name="connsiteX58" fmla="*/ 471871 w 1371382"/>
              <a:gd name="connsiteY58" fmla="*/ 4031933 h 6858000"/>
              <a:gd name="connsiteX59" fmla="*/ 470447 w 1371382"/>
              <a:gd name="connsiteY59" fmla="*/ 4013953 h 6858000"/>
              <a:gd name="connsiteX60" fmla="*/ 456742 w 1371382"/>
              <a:gd name="connsiteY60" fmla="*/ 3974753 h 6858000"/>
              <a:gd name="connsiteX61" fmla="*/ 458340 w 1371382"/>
              <a:gd name="connsiteY61" fmla="*/ 3969950 h 6858000"/>
              <a:gd name="connsiteX62" fmla="*/ 451762 w 1371382"/>
              <a:gd name="connsiteY62" fmla="*/ 3933779 h 6858000"/>
              <a:gd name="connsiteX63" fmla="*/ 453093 w 1371382"/>
              <a:gd name="connsiteY63" fmla="*/ 3933093 h 6858000"/>
              <a:gd name="connsiteX64" fmla="*/ 457447 w 1371382"/>
              <a:gd name="connsiteY64" fmla="*/ 3922082 h 6858000"/>
              <a:gd name="connsiteX65" fmla="*/ 462525 w 1371382"/>
              <a:gd name="connsiteY65" fmla="*/ 3901461 h 6858000"/>
              <a:gd name="connsiteX66" fmla="*/ 485119 w 1371382"/>
              <a:gd name="connsiteY66" fmla="*/ 3813873 h 6858000"/>
              <a:gd name="connsiteX67" fmla="*/ 484544 w 1371382"/>
              <a:gd name="connsiteY67" fmla="*/ 3806161 h 6858000"/>
              <a:gd name="connsiteX68" fmla="*/ 484851 w 1371382"/>
              <a:gd name="connsiteY68" fmla="*/ 3805957 h 6858000"/>
              <a:gd name="connsiteX69" fmla="*/ 484878 w 1371382"/>
              <a:gd name="connsiteY69" fmla="*/ 3797724 h 6858000"/>
              <a:gd name="connsiteX70" fmla="*/ 483493 w 1371382"/>
              <a:gd name="connsiteY70" fmla="*/ 3792098 h 6858000"/>
              <a:gd name="connsiteX71" fmla="*/ 482377 w 1371382"/>
              <a:gd name="connsiteY71" fmla="*/ 3777135 h 6858000"/>
              <a:gd name="connsiteX72" fmla="*/ 484110 w 1371382"/>
              <a:gd name="connsiteY72" fmla="*/ 3771656 h 6858000"/>
              <a:gd name="connsiteX73" fmla="*/ 487853 w 1371382"/>
              <a:gd name="connsiteY73" fmla="*/ 3769007 h 6858000"/>
              <a:gd name="connsiteX74" fmla="*/ 487319 w 1371382"/>
              <a:gd name="connsiteY74" fmla="*/ 3767709 h 6858000"/>
              <a:gd name="connsiteX75" fmla="*/ 496015 w 1371382"/>
              <a:gd name="connsiteY75" fmla="*/ 3738082 h 6858000"/>
              <a:gd name="connsiteX76" fmla="*/ 503361 w 1371382"/>
              <a:gd name="connsiteY76" fmla="*/ 3673397 h 6858000"/>
              <a:gd name="connsiteX77" fmla="*/ 502657 w 1371382"/>
              <a:gd name="connsiteY77" fmla="*/ 3637109 h 6858000"/>
              <a:gd name="connsiteX78" fmla="*/ 506100 w 1371382"/>
              <a:gd name="connsiteY78" fmla="*/ 3536883 h 6858000"/>
              <a:gd name="connsiteX79" fmla="*/ 513638 w 1371382"/>
              <a:gd name="connsiteY79" fmla="*/ 3435652 h 6858000"/>
              <a:gd name="connsiteX80" fmla="*/ 515309 w 1371382"/>
              <a:gd name="connsiteY80" fmla="*/ 3307769 h 6858000"/>
              <a:gd name="connsiteX81" fmla="*/ 532872 w 1371382"/>
              <a:gd name="connsiteY81" fmla="*/ 3250522 h 6858000"/>
              <a:gd name="connsiteX82" fmla="*/ 533297 w 1371382"/>
              <a:gd name="connsiteY82" fmla="*/ 3229163 h 6858000"/>
              <a:gd name="connsiteX83" fmla="*/ 535120 w 1371382"/>
              <a:gd name="connsiteY83" fmla="*/ 3217217 h 6858000"/>
              <a:gd name="connsiteX84" fmla="*/ 521955 w 1371382"/>
              <a:gd name="connsiteY84" fmla="*/ 3183755 h 6858000"/>
              <a:gd name="connsiteX85" fmla="*/ 522456 w 1371382"/>
              <a:gd name="connsiteY85" fmla="*/ 3178642 h 6858000"/>
              <a:gd name="connsiteX86" fmla="*/ 510056 w 1371382"/>
              <a:gd name="connsiteY86" fmla="*/ 3158586 h 6858000"/>
              <a:gd name="connsiteX87" fmla="*/ 495241 w 1371382"/>
              <a:gd name="connsiteY87" fmla="*/ 3129034 h 6858000"/>
              <a:gd name="connsiteX88" fmla="*/ 495906 w 1371382"/>
              <a:gd name="connsiteY88" fmla="*/ 3126682 h 6858000"/>
              <a:gd name="connsiteX89" fmla="*/ 486774 w 1371382"/>
              <a:gd name="connsiteY89" fmla="*/ 3114519 h 6858000"/>
              <a:gd name="connsiteX90" fmla="*/ 473383 w 1371382"/>
              <a:gd name="connsiteY90" fmla="*/ 3106272 h 6858000"/>
              <a:gd name="connsiteX91" fmla="*/ 446113 w 1371382"/>
              <a:gd name="connsiteY91" fmla="*/ 2958185 h 6858000"/>
              <a:gd name="connsiteX92" fmla="*/ 388727 w 1371382"/>
              <a:gd name="connsiteY92" fmla="*/ 2762989 h 6858000"/>
              <a:gd name="connsiteX93" fmla="*/ 337645 w 1371382"/>
              <a:gd name="connsiteY93" fmla="*/ 2554718 h 6858000"/>
              <a:gd name="connsiteX94" fmla="*/ 317739 w 1371382"/>
              <a:gd name="connsiteY94" fmla="*/ 2485734 h 6858000"/>
              <a:gd name="connsiteX95" fmla="*/ 308462 w 1371382"/>
              <a:gd name="connsiteY95" fmla="*/ 2447068 h 6858000"/>
              <a:gd name="connsiteX96" fmla="*/ 295423 w 1371382"/>
              <a:gd name="connsiteY96" fmla="*/ 2425819 h 6858000"/>
              <a:gd name="connsiteX97" fmla="*/ 301422 w 1371382"/>
              <a:gd name="connsiteY97" fmla="*/ 2402874 h 6858000"/>
              <a:gd name="connsiteX98" fmla="*/ 304034 w 1371382"/>
              <a:gd name="connsiteY98" fmla="*/ 2381443 h 6858000"/>
              <a:gd name="connsiteX99" fmla="*/ 280363 w 1371382"/>
              <a:gd name="connsiteY99" fmla="*/ 2261920 h 6858000"/>
              <a:gd name="connsiteX100" fmla="*/ 270250 w 1371382"/>
              <a:gd name="connsiteY100" fmla="*/ 2195378 h 6858000"/>
              <a:gd name="connsiteX101" fmla="*/ 254467 w 1371382"/>
              <a:gd name="connsiteY101" fmla="*/ 2155135 h 6858000"/>
              <a:gd name="connsiteX102" fmla="*/ 251925 w 1371382"/>
              <a:gd name="connsiteY102" fmla="*/ 2118008 h 6858000"/>
              <a:gd name="connsiteX103" fmla="*/ 252918 w 1371382"/>
              <a:gd name="connsiteY103" fmla="*/ 2050531 h 6858000"/>
              <a:gd name="connsiteX104" fmla="*/ 244724 w 1371382"/>
              <a:gd name="connsiteY104" fmla="*/ 1963269 h 6858000"/>
              <a:gd name="connsiteX105" fmla="*/ 225902 w 1371382"/>
              <a:gd name="connsiteY105" fmla="*/ 1906352 h 6858000"/>
              <a:gd name="connsiteX106" fmla="*/ 202459 w 1371382"/>
              <a:gd name="connsiteY106" fmla="*/ 1861531 h 6858000"/>
              <a:gd name="connsiteX107" fmla="*/ 156258 w 1371382"/>
              <a:gd name="connsiteY107" fmla="*/ 1732919 h 6858000"/>
              <a:gd name="connsiteX108" fmla="*/ 128569 w 1371382"/>
              <a:gd name="connsiteY108" fmla="*/ 1663540 h 6858000"/>
              <a:gd name="connsiteX109" fmla="*/ 127695 w 1371382"/>
              <a:gd name="connsiteY109" fmla="*/ 1615777 h 6858000"/>
              <a:gd name="connsiteX110" fmla="*/ 108490 w 1371382"/>
              <a:gd name="connsiteY110" fmla="*/ 1563678 h 6858000"/>
              <a:gd name="connsiteX111" fmla="*/ 121570 w 1371382"/>
              <a:gd name="connsiteY111" fmla="*/ 1519474 h 6858000"/>
              <a:gd name="connsiteX112" fmla="*/ 114312 w 1371382"/>
              <a:gd name="connsiteY112" fmla="*/ 1477995 h 6858000"/>
              <a:gd name="connsiteX113" fmla="*/ 100397 w 1371382"/>
              <a:gd name="connsiteY113" fmla="*/ 1373769 h 6858000"/>
              <a:gd name="connsiteX114" fmla="*/ 108704 w 1371382"/>
              <a:gd name="connsiteY114" fmla="*/ 1307086 h 6858000"/>
              <a:gd name="connsiteX115" fmla="*/ 109892 w 1371382"/>
              <a:gd name="connsiteY115" fmla="*/ 1189033 h 6858000"/>
              <a:gd name="connsiteX116" fmla="*/ 114577 w 1371382"/>
              <a:gd name="connsiteY116" fmla="*/ 1168288 h 6858000"/>
              <a:gd name="connsiteX117" fmla="*/ 106859 w 1371382"/>
              <a:gd name="connsiteY117" fmla="*/ 1142577 h 6858000"/>
              <a:gd name="connsiteX118" fmla="*/ 96165 w 1371382"/>
              <a:gd name="connsiteY118" fmla="*/ 1088484 h 6858000"/>
              <a:gd name="connsiteX119" fmla="*/ 84901 w 1371382"/>
              <a:gd name="connsiteY119" fmla="*/ 1016103 h 6858000"/>
              <a:gd name="connsiteX120" fmla="*/ 86357 w 1371382"/>
              <a:gd name="connsiteY120" fmla="*/ 932283 h 6858000"/>
              <a:gd name="connsiteX121" fmla="*/ 88593 w 1371382"/>
              <a:gd name="connsiteY121" fmla="*/ 915925 h 6858000"/>
              <a:gd name="connsiteX122" fmla="*/ 81222 w 1371382"/>
              <a:gd name="connsiteY122" fmla="*/ 896999 h 6858000"/>
              <a:gd name="connsiteX123" fmla="*/ 50630 w 1371382"/>
              <a:gd name="connsiteY123" fmla="*/ 821517 h 6858000"/>
              <a:gd name="connsiteX124" fmla="*/ 29580 w 1371382"/>
              <a:gd name="connsiteY124" fmla="*/ 751353 h 6858000"/>
              <a:gd name="connsiteX125" fmla="*/ 29138 w 1371382"/>
              <a:gd name="connsiteY125" fmla="*/ 721230 h 6858000"/>
              <a:gd name="connsiteX126" fmla="*/ 14809 w 1371382"/>
              <a:gd name="connsiteY126" fmla="*/ 681659 h 6858000"/>
              <a:gd name="connsiteX127" fmla="*/ 228 w 1371382"/>
              <a:gd name="connsiteY127" fmla="*/ 635218 h 6858000"/>
              <a:gd name="connsiteX128" fmla="*/ 5239 w 1371382"/>
              <a:gd name="connsiteY128" fmla="*/ 613763 h 6858000"/>
              <a:gd name="connsiteX129" fmla="*/ 20769 w 1371382"/>
              <a:gd name="connsiteY129" fmla="*/ 542923 h 6858000"/>
              <a:gd name="connsiteX130" fmla="*/ 71173 w 1371382"/>
              <a:gd name="connsiteY130" fmla="*/ 473479 h 6858000"/>
              <a:gd name="connsiteX131" fmla="*/ 59254 w 1371382"/>
              <a:gd name="connsiteY131" fmla="*/ 446567 h 6858000"/>
              <a:gd name="connsiteX132" fmla="*/ 58502 w 1371382"/>
              <a:gd name="connsiteY132" fmla="*/ 393828 h 6858000"/>
              <a:gd name="connsiteX133" fmla="*/ 58332 w 1371382"/>
              <a:gd name="connsiteY133" fmla="*/ 353137 h 6858000"/>
              <a:gd name="connsiteX134" fmla="*/ 79842 w 1371382"/>
              <a:gd name="connsiteY134" fmla="*/ 309501 h 6858000"/>
              <a:gd name="connsiteX135" fmla="*/ 64025 w 1371382"/>
              <a:gd name="connsiteY135" fmla="*/ 275771 h 6858000"/>
              <a:gd name="connsiteX136" fmla="*/ 81052 w 1371382"/>
              <a:gd name="connsiteY136" fmla="*/ 212860 h 6858000"/>
              <a:gd name="connsiteX137" fmla="*/ 72762 w 1371382"/>
              <a:gd name="connsiteY137" fmla="*/ 144983 h 6858000"/>
              <a:gd name="connsiteX138" fmla="*/ 85046 w 1371382"/>
              <a:gd name="connsiteY138" fmla="*/ 55288 h 6858000"/>
              <a:gd name="connsiteX139" fmla="*/ 44600 w 1371382"/>
              <a:gd name="connsiteY139" fmla="*/ 0 h 6858000"/>
              <a:gd name="connsiteX0" fmla="*/ 44600 w 1371382"/>
              <a:gd name="connsiteY0" fmla="*/ 0 h 6858000"/>
              <a:gd name="connsiteX1" fmla="*/ 1371382 w 1371382"/>
              <a:gd name="connsiteY1" fmla="*/ 0 h 6858000"/>
              <a:gd name="connsiteX2" fmla="*/ 1371382 w 1371382"/>
              <a:gd name="connsiteY2" fmla="*/ 6858000 h 6858000"/>
              <a:gd name="connsiteX3" fmla="*/ 108076 w 1371382"/>
              <a:gd name="connsiteY3" fmla="*/ 6857735 h 6858000"/>
              <a:gd name="connsiteX4" fmla="*/ 144669 w 1371382"/>
              <a:gd name="connsiteY4" fmla="*/ 6776847 h 6858000"/>
              <a:gd name="connsiteX5" fmla="*/ 156169 w 1371382"/>
              <a:gd name="connsiteY5" fmla="*/ 6737706 h 6858000"/>
              <a:gd name="connsiteX6" fmla="*/ 180908 w 1371382"/>
              <a:gd name="connsiteY6" fmla="*/ 6691589 h 6858000"/>
              <a:gd name="connsiteX7" fmla="*/ 158465 w 1371382"/>
              <a:gd name="connsiteY7" fmla="*/ 6659970 h 6858000"/>
              <a:gd name="connsiteX8" fmla="*/ 173556 w 1371382"/>
              <a:gd name="connsiteY8" fmla="*/ 6636211 h 6858000"/>
              <a:gd name="connsiteX9" fmla="*/ 191000 w 1371382"/>
              <a:gd name="connsiteY9" fmla="*/ 6594177 h 6858000"/>
              <a:gd name="connsiteX10" fmla="*/ 205040 w 1371382"/>
              <a:gd name="connsiteY10" fmla="*/ 6557575 h 6858000"/>
              <a:gd name="connsiteX11" fmla="*/ 257997 w 1371382"/>
              <a:gd name="connsiteY11" fmla="*/ 6492130 h 6858000"/>
              <a:gd name="connsiteX12" fmla="*/ 273684 w 1371382"/>
              <a:gd name="connsiteY12" fmla="*/ 6431610 h 6858000"/>
              <a:gd name="connsiteX13" fmla="*/ 317389 w 1371382"/>
              <a:gd name="connsiteY13" fmla="*/ 6379786 h 6858000"/>
              <a:gd name="connsiteX14" fmla="*/ 300612 w 1371382"/>
              <a:gd name="connsiteY14" fmla="*/ 6334727 h 6858000"/>
              <a:gd name="connsiteX15" fmla="*/ 278027 w 1371382"/>
              <a:gd name="connsiteY15" fmla="*/ 6313295 h 6858000"/>
              <a:gd name="connsiteX16" fmla="*/ 285191 w 1371382"/>
              <a:gd name="connsiteY16" fmla="*/ 6280046 h 6858000"/>
              <a:gd name="connsiteX17" fmla="*/ 267936 w 1371382"/>
              <a:gd name="connsiteY17" fmla="*/ 6270265 h 6858000"/>
              <a:gd name="connsiteX18" fmla="*/ 294964 w 1371382"/>
              <a:gd name="connsiteY18" fmla="*/ 6252834 h 6858000"/>
              <a:gd name="connsiteX19" fmla="*/ 272956 w 1371382"/>
              <a:gd name="connsiteY19" fmla="*/ 6202459 h 6858000"/>
              <a:gd name="connsiteX20" fmla="*/ 271754 w 1371382"/>
              <a:gd name="connsiteY20" fmla="*/ 6153037 h 6858000"/>
              <a:gd name="connsiteX21" fmla="*/ 287169 w 1371382"/>
              <a:gd name="connsiteY21" fmla="*/ 6078132 h 6858000"/>
              <a:gd name="connsiteX22" fmla="*/ 274556 w 1371382"/>
              <a:gd name="connsiteY22" fmla="*/ 6028119 h 6858000"/>
              <a:gd name="connsiteX23" fmla="*/ 259785 w 1371382"/>
              <a:gd name="connsiteY23" fmla="*/ 5926735 h 6858000"/>
              <a:gd name="connsiteX24" fmla="*/ 309297 w 1371382"/>
              <a:gd name="connsiteY24" fmla="*/ 5712857 h 6858000"/>
              <a:gd name="connsiteX25" fmla="*/ 288372 w 1371382"/>
              <a:gd name="connsiteY25" fmla="*/ 5676393 h 6858000"/>
              <a:gd name="connsiteX26" fmla="*/ 327964 w 1371382"/>
              <a:gd name="connsiteY26" fmla="*/ 5563435 h 6858000"/>
              <a:gd name="connsiteX27" fmla="*/ 375094 w 1371382"/>
              <a:gd name="connsiteY27" fmla="*/ 5437125 h 6858000"/>
              <a:gd name="connsiteX28" fmla="*/ 388662 w 1371382"/>
              <a:gd name="connsiteY28" fmla="*/ 5396260 h 6858000"/>
              <a:gd name="connsiteX29" fmla="*/ 404643 w 1371382"/>
              <a:gd name="connsiteY29" fmla="*/ 5330009 h 6858000"/>
              <a:gd name="connsiteX30" fmla="*/ 438136 w 1371382"/>
              <a:gd name="connsiteY30" fmla="*/ 5273739 h 6858000"/>
              <a:gd name="connsiteX31" fmla="*/ 447735 w 1371382"/>
              <a:gd name="connsiteY31" fmla="*/ 5241779 h 6858000"/>
              <a:gd name="connsiteX32" fmla="*/ 458961 w 1371382"/>
              <a:gd name="connsiteY32" fmla="*/ 5225268 h 6858000"/>
              <a:gd name="connsiteX33" fmla="*/ 459981 w 1371382"/>
              <a:gd name="connsiteY33" fmla="*/ 5217684 h 6858000"/>
              <a:gd name="connsiteX34" fmla="*/ 467322 w 1371382"/>
              <a:gd name="connsiteY34" fmla="*/ 5193377 h 6858000"/>
              <a:gd name="connsiteX35" fmla="*/ 470625 w 1371382"/>
              <a:gd name="connsiteY35" fmla="*/ 5179288 h 6858000"/>
              <a:gd name="connsiteX36" fmla="*/ 471609 w 1371382"/>
              <a:gd name="connsiteY36" fmla="*/ 5173621 h 6858000"/>
              <a:gd name="connsiteX37" fmla="*/ 467243 w 1371382"/>
              <a:gd name="connsiteY37" fmla="*/ 5159961 h 6858000"/>
              <a:gd name="connsiteX38" fmla="*/ 473920 w 1371382"/>
              <a:gd name="connsiteY38" fmla="*/ 5144295 h 6858000"/>
              <a:gd name="connsiteX39" fmla="*/ 470853 w 1371382"/>
              <a:gd name="connsiteY39" fmla="*/ 5125185 h 6858000"/>
              <a:gd name="connsiteX40" fmla="*/ 477683 w 1371382"/>
              <a:gd name="connsiteY40" fmla="*/ 5121884 h 6858000"/>
              <a:gd name="connsiteX41" fmla="*/ 484719 w 1371382"/>
              <a:gd name="connsiteY41" fmla="*/ 5067850 h 6858000"/>
              <a:gd name="connsiteX42" fmla="*/ 487450 w 1371382"/>
              <a:gd name="connsiteY42" fmla="*/ 5060861 h 6858000"/>
              <a:gd name="connsiteX43" fmla="*/ 484154 w 1371382"/>
              <a:gd name="connsiteY43" fmla="*/ 5034192 h 6858000"/>
              <a:gd name="connsiteX44" fmla="*/ 485708 w 1371382"/>
              <a:gd name="connsiteY44" fmla="*/ 4993030 h 6858000"/>
              <a:gd name="connsiteX45" fmla="*/ 492617 w 1371382"/>
              <a:gd name="connsiteY45" fmla="*/ 4946844 h 6858000"/>
              <a:gd name="connsiteX46" fmla="*/ 488473 w 1371382"/>
              <a:gd name="connsiteY46" fmla="*/ 4932692 h 6858000"/>
              <a:gd name="connsiteX47" fmla="*/ 503876 w 1371382"/>
              <a:gd name="connsiteY47" fmla="*/ 4858827 h 6858000"/>
              <a:gd name="connsiteX48" fmla="*/ 509779 w 1371382"/>
              <a:gd name="connsiteY48" fmla="*/ 4821170 h 6858000"/>
              <a:gd name="connsiteX49" fmla="*/ 514512 w 1371382"/>
              <a:gd name="connsiteY49" fmla="*/ 4780965 h 6858000"/>
              <a:gd name="connsiteX50" fmla="*/ 515805 w 1371382"/>
              <a:gd name="connsiteY50" fmla="*/ 4750867 h 6858000"/>
              <a:gd name="connsiteX51" fmla="*/ 513612 w 1371382"/>
              <a:gd name="connsiteY51" fmla="*/ 4690749 h 6858000"/>
              <a:gd name="connsiteX52" fmla="*/ 509092 w 1371382"/>
              <a:gd name="connsiteY52" fmla="*/ 4584173 h 6858000"/>
              <a:gd name="connsiteX53" fmla="*/ 504175 w 1371382"/>
              <a:gd name="connsiteY53" fmla="*/ 4444346 h 6858000"/>
              <a:gd name="connsiteX54" fmla="*/ 500740 w 1371382"/>
              <a:gd name="connsiteY54" fmla="*/ 4375228 h 6858000"/>
              <a:gd name="connsiteX55" fmla="*/ 481393 w 1371382"/>
              <a:gd name="connsiteY55" fmla="*/ 4214165 h 6858000"/>
              <a:gd name="connsiteX56" fmla="*/ 485466 w 1371382"/>
              <a:gd name="connsiteY56" fmla="*/ 4090296 h 6858000"/>
              <a:gd name="connsiteX57" fmla="*/ 470722 w 1371382"/>
              <a:gd name="connsiteY57" fmla="*/ 4033999 h 6858000"/>
              <a:gd name="connsiteX58" fmla="*/ 471871 w 1371382"/>
              <a:gd name="connsiteY58" fmla="*/ 4031933 h 6858000"/>
              <a:gd name="connsiteX59" fmla="*/ 470447 w 1371382"/>
              <a:gd name="connsiteY59" fmla="*/ 4013953 h 6858000"/>
              <a:gd name="connsiteX60" fmla="*/ 456742 w 1371382"/>
              <a:gd name="connsiteY60" fmla="*/ 3974753 h 6858000"/>
              <a:gd name="connsiteX61" fmla="*/ 458340 w 1371382"/>
              <a:gd name="connsiteY61" fmla="*/ 3969950 h 6858000"/>
              <a:gd name="connsiteX62" fmla="*/ 451762 w 1371382"/>
              <a:gd name="connsiteY62" fmla="*/ 3933779 h 6858000"/>
              <a:gd name="connsiteX63" fmla="*/ 453093 w 1371382"/>
              <a:gd name="connsiteY63" fmla="*/ 3933093 h 6858000"/>
              <a:gd name="connsiteX64" fmla="*/ 457447 w 1371382"/>
              <a:gd name="connsiteY64" fmla="*/ 3922082 h 6858000"/>
              <a:gd name="connsiteX65" fmla="*/ 462525 w 1371382"/>
              <a:gd name="connsiteY65" fmla="*/ 3901461 h 6858000"/>
              <a:gd name="connsiteX66" fmla="*/ 485119 w 1371382"/>
              <a:gd name="connsiteY66" fmla="*/ 3813873 h 6858000"/>
              <a:gd name="connsiteX67" fmla="*/ 484544 w 1371382"/>
              <a:gd name="connsiteY67" fmla="*/ 3806161 h 6858000"/>
              <a:gd name="connsiteX68" fmla="*/ 484851 w 1371382"/>
              <a:gd name="connsiteY68" fmla="*/ 3805957 h 6858000"/>
              <a:gd name="connsiteX69" fmla="*/ 484878 w 1371382"/>
              <a:gd name="connsiteY69" fmla="*/ 3797724 h 6858000"/>
              <a:gd name="connsiteX70" fmla="*/ 483493 w 1371382"/>
              <a:gd name="connsiteY70" fmla="*/ 3792098 h 6858000"/>
              <a:gd name="connsiteX71" fmla="*/ 482377 w 1371382"/>
              <a:gd name="connsiteY71" fmla="*/ 3777135 h 6858000"/>
              <a:gd name="connsiteX72" fmla="*/ 484110 w 1371382"/>
              <a:gd name="connsiteY72" fmla="*/ 3771656 h 6858000"/>
              <a:gd name="connsiteX73" fmla="*/ 487853 w 1371382"/>
              <a:gd name="connsiteY73" fmla="*/ 3769007 h 6858000"/>
              <a:gd name="connsiteX74" fmla="*/ 487319 w 1371382"/>
              <a:gd name="connsiteY74" fmla="*/ 3767709 h 6858000"/>
              <a:gd name="connsiteX75" fmla="*/ 496015 w 1371382"/>
              <a:gd name="connsiteY75" fmla="*/ 3738082 h 6858000"/>
              <a:gd name="connsiteX76" fmla="*/ 503361 w 1371382"/>
              <a:gd name="connsiteY76" fmla="*/ 3673397 h 6858000"/>
              <a:gd name="connsiteX77" fmla="*/ 502657 w 1371382"/>
              <a:gd name="connsiteY77" fmla="*/ 3637109 h 6858000"/>
              <a:gd name="connsiteX78" fmla="*/ 506100 w 1371382"/>
              <a:gd name="connsiteY78" fmla="*/ 3536883 h 6858000"/>
              <a:gd name="connsiteX79" fmla="*/ 513638 w 1371382"/>
              <a:gd name="connsiteY79" fmla="*/ 3435652 h 6858000"/>
              <a:gd name="connsiteX80" fmla="*/ 515309 w 1371382"/>
              <a:gd name="connsiteY80" fmla="*/ 3307769 h 6858000"/>
              <a:gd name="connsiteX81" fmla="*/ 532872 w 1371382"/>
              <a:gd name="connsiteY81" fmla="*/ 3250522 h 6858000"/>
              <a:gd name="connsiteX82" fmla="*/ 533297 w 1371382"/>
              <a:gd name="connsiteY82" fmla="*/ 3229163 h 6858000"/>
              <a:gd name="connsiteX83" fmla="*/ 535120 w 1371382"/>
              <a:gd name="connsiteY83" fmla="*/ 3217217 h 6858000"/>
              <a:gd name="connsiteX84" fmla="*/ 521955 w 1371382"/>
              <a:gd name="connsiteY84" fmla="*/ 3183755 h 6858000"/>
              <a:gd name="connsiteX85" fmla="*/ 522456 w 1371382"/>
              <a:gd name="connsiteY85" fmla="*/ 3178642 h 6858000"/>
              <a:gd name="connsiteX86" fmla="*/ 510056 w 1371382"/>
              <a:gd name="connsiteY86" fmla="*/ 3158586 h 6858000"/>
              <a:gd name="connsiteX87" fmla="*/ 495241 w 1371382"/>
              <a:gd name="connsiteY87" fmla="*/ 3129034 h 6858000"/>
              <a:gd name="connsiteX88" fmla="*/ 495906 w 1371382"/>
              <a:gd name="connsiteY88" fmla="*/ 3126682 h 6858000"/>
              <a:gd name="connsiteX89" fmla="*/ 486774 w 1371382"/>
              <a:gd name="connsiteY89" fmla="*/ 3114519 h 6858000"/>
              <a:gd name="connsiteX90" fmla="*/ 473383 w 1371382"/>
              <a:gd name="connsiteY90" fmla="*/ 3106272 h 6858000"/>
              <a:gd name="connsiteX91" fmla="*/ 446113 w 1371382"/>
              <a:gd name="connsiteY91" fmla="*/ 2958185 h 6858000"/>
              <a:gd name="connsiteX92" fmla="*/ 388727 w 1371382"/>
              <a:gd name="connsiteY92" fmla="*/ 2762989 h 6858000"/>
              <a:gd name="connsiteX93" fmla="*/ 337645 w 1371382"/>
              <a:gd name="connsiteY93" fmla="*/ 2554718 h 6858000"/>
              <a:gd name="connsiteX94" fmla="*/ 317739 w 1371382"/>
              <a:gd name="connsiteY94" fmla="*/ 2485734 h 6858000"/>
              <a:gd name="connsiteX95" fmla="*/ 308462 w 1371382"/>
              <a:gd name="connsiteY95" fmla="*/ 2447068 h 6858000"/>
              <a:gd name="connsiteX96" fmla="*/ 295423 w 1371382"/>
              <a:gd name="connsiteY96" fmla="*/ 2425819 h 6858000"/>
              <a:gd name="connsiteX97" fmla="*/ 301422 w 1371382"/>
              <a:gd name="connsiteY97" fmla="*/ 2402874 h 6858000"/>
              <a:gd name="connsiteX98" fmla="*/ 304034 w 1371382"/>
              <a:gd name="connsiteY98" fmla="*/ 2381443 h 6858000"/>
              <a:gd name="connsiteX99" fmla="*/ 280363 w 1371382"/>
              <a:gd name="connsiteY99" fmla="*/ 2261920 h 6858000"/>
              <a:gd name="connsiteX100" fmla="*/ 270250 w 1371382"/>
              <a:gd name="connsiteY100" fmla="*/ 2195378 h 6858000"/>
              <a:gd name="connsiteX101" fmla="*/ 254467 w 1371382"/>
              <a:gd name="connsiteY101" fmla="*/ 2155135 h 6858000"/>
              <a:gd name="connsiteX102" fmla="*/ 251925 w 1371382"/>
              <a:gd name="connsiteY102" fmla="*/ 2118008 h 6858000"/>
              <a:gd name="connsiteX103" fmla="*/ 252918 w 1371382"/>
              <a:gd name="connsiteY103" fmla="*/ 2050531 h 6858000"/>
              <a:gd name="connsiteX104" fmla="*/ 244724 w 1371382"/>
              <a:gd name="connsiteY104" fmla="*/ 1963269 h 6858000"/>
              <a:gd name="connsiteX105" fmla="*/ 225902 w 1371382"/>
              <a:gd name="connsiteY105" fmla="*/ 1906352 h 6858000"/>
              <a:gd name="connsiteX106" fmla="*/ 202459 w 1371382"/>
              <a:gd name="connsiteY106" fmla="*/ 1861531 h 6858000"/>
              <a:gd name="connsiteX107" fmla="*/ 156258 w 1371382"/>
              <a:gd name="connsiteY107" fmla="*/ 1732919 h 6858000"/>
              <a:gd name="connsiteX108" fmla="*/ 128569 w 1371382"/>
              <a:gd name="connsiteY108" fmla="*/ 1663540 h 6858000"/>
              <a:gd name="connsiteX109" fmla="*/ 127695 w 1371382"/>
              <a:gd name="connsiteY109" fmla="*/ 1615777 h 6858000"/>
              <a:gd name="connsiteX110" fmla="*/ 108490 w 1371382"/>
              <a:gd name="connsiteY110" fmla="*/ 1563678 h 6858000"/>
              <a:gd name="connsiteX111" fmla="*/ 121570 w 1371382"/>
              <a:gd name="connsiteY111" fmla="*/ 1519474 h 6858000"/>
              <a:gd name="connsiteX112" fmla="*/ 114312 w 1371382"/>
              <a:gd name="connsiteY112" fmla="*/ 1477995 h 6858000"/>
              <a:gd name="connsiteX113" fmla="*/ 100397 w 1371382"/>
              <a:gd name="connsiteY113" fmla="*/ 1373769 h 6858000"/>
              <a:gd name="connsiteX114" fmla="*/ 108704 w 1371382"/>
              <a:gd name="connsiteY114" fmla="*/ 1307086 h 6858000"/>
              <a:gd name="connsiteX115" fmla="*/ 109892 w 1371382"/>
              <a:gd name="connsiteY115" fmla="*/ 1189033 h 6858000"/>
              <a:gd name="connsiteX116" fmla="*/ 114577 w 1371382"/>
              <a:gd name="connsiteY116" fmla="*/ 1168288 h 6858000"/>
              <a:gd name="connsiteX117" fmla="*/ 106859 w 1371382"/>
              <a:gd name="connsiteY117" fmla="*/ 1142577 h 6858000"/>
              <a:gd name="connsiteX118" fmla="*/ 96165 w 1371382"/>
              <a:gd name="connsiteY118" fmla="*/ 1088484 h 6858000"/>
              <a:gd name="connsiteX119" fmla="*/ 84901 w 1371382"/>
              <a:gd name="connsiteY119" fmla="*/ 1016103 h 6858000"/>
              <a:gd name="connsiteX120" fmla="*/ 86357 w 1371382"/>
              <a:gd name="connsiteY120" fmla="*/ 932283 h 6858000"/>
              <a:gd name="connsiteX121" fmla="*/ 88593 w 1371382"/>
              <a:gd name="connsiteY121" fmla="*/ 915925 h 6858000"/>
              <a:gd name="connsiteX122" fmla="*/ 81222 w 1371382"/>
              <a:gd name="connsiteY122" fmla="*/ 896999 h 6858000"/>
              <a:gd name="connsiteX123" fmla="*/ 50630 w 1371382"/>
              <a:gd name="connsiteY123" fmla="*/ 821517 h 6858000"/>
              <a:gd name="connsiteX124" fmla="*/ 29580 w 1371382"/>
              <a:gd name="connsiteY124" fmla="*/ 751353 h 6858000"/>
              <a:gd name="connsiteX125" fmla="*/ 29138 w 1371382"/>
              <a:gd name="connsiteY125" fmla="*/ 721230 h 6858000"/>
              <a:gd name="connsiteX126" fmla="*/ 14809 w 1371382"/>
              <a:gd name="connsiteY126" fmla="*/ 681659 h 6858000"/>
              <a:gd name="connsiteX127" fmla="*/ 228 w 1371382"/>
              <a:gd name="connsiteY127" fmla="*/ 635218 h 6858000"/>
              <a:gd name="connsiteX128" fmla="*/ 22148 w 1371382"/>
              <a:gd name="connsiteY128" fmla="*/ 585934 h 6858000"/>
              <a:gd name="connsiteX129" fmla="*/ 20769 w 1371382"/>
              <a:gd name="connsiteY129" fmla="*/ 542923 h 6858000"/>
              <a:gd name="connsiteX130" fmla="*/ 71173 w 1371382"/>
              <a:gd name="connsiteY130" fmla="*/ 473479 h 6858000"/>
              <a:gd name="connsiteX131" fmla="*/ 59254 w 1371382"/>
              <a:gd name="connsiteY131" fmla="*/ 446567 h 6858000"/>
              <a:gd name="connsiteX132" fmla="*/ 58502 w 1371382"/>
              <a:gd name="connsiteY132" fmla="*/ 393828 h 6858000"/>
              <a:gd name="connsiteX133" fmla="*/ 58332 w 1371382"/>
              <a:gd name="connsiteY133" fmla="*/ 353137 h 6858000"/>
              <a:gd name="connsiteX134" fmla="*/ 79842 w 1371382"/>
              <a:gd name="connsiteY134" fmla="*/ 309501 h 6858000"/>
              <a:gd name="connsiteX135" fmla="*/ 64025 w 1371382"/>
              <a:gd name="connsiteY135" fmla="*/ 275771 h 6858000"/>
              <a:gd name="connsiteX136" fmla="*/ 81052 w 1371382"/>
              <a:gd name="connsiteY136" fmla="*/ 212860 h 6858000"/>
              <a:gd name="connsiteX137" fmla="*/ 72762 w 1371382"/>
              <a:gd name="connsiteY137" fmla="*/ 144983 h 6858000"/>
              <a:gd name="connsiteX138" fmla="*/ 85046 w 1371382"/>
              <a:gd name="connsiteY138" fmla="*/ 55288 h 6858000"/>
              <a:gd name="connsiteX139" fmla="*/ 44600 w 1371382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51501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198076 w 1364418"/>
              <a:gd name="connsiteY10" fmla="*/ 6557575 h 6858000"/>
              <a:gd name="connsiteX11" fmla="*/ 251033 w 1364418"/>
              <a:gd name="connsiteY11" fmla="*/ 6492130 h 6858000"/>
              <a:gd name="connsiteX12" fmla="*/ 266720 w 1364418"/>
              <a:gd name="connsiteY12" fmla="*/ 6431610 h 6858000"/>
              <a:gd name="connsiteX13" fmla="*/ 310425 w 1364418"/>
              <a:gd name="connsiteY13" fmla="*/ 6379786 h 6858000"/>
              <a:gd name="connsiteX14" fmla="*/ 293648 w 1364418"/>
              <a:gd name="connsiteY14" fmla="*/ 6334727 h 6858000"/>
              <a:gd name="connsiteX15" fmla="*/ 271063 w 1364418"/>
              <a:gd name="connsiteY15" fmla="*/ 6313295 h 6858000"/>
              <a:gd name="connsiteX16" fmla="*/ 278227 w 1364418"/>
              <a:gd name="connsiteY16" fmla="*/ 6280046 h 6858000"/>
              <a:gd name="connsiteX17" fmla="*/ 260972 w 1364418"/>
              <a:gd name="connsiteY17" fmla="*/ 6270265 h 6858000"/>
              <a:gd name="connsiteX18" fmla="*/ 288000 w 1364418"/>
              <a:gd name="connsiteY18" fmla="*/ 6252834 h 6858000"/>
              <a:gd name="connsiteX19" fmla="*/ 265992 w 1364418"/>
              <a:gd name="connsiteY19" fmla="*/ 6202459 h 6858000"/>
              <a:gd name="connsiteX20" fmla="*/ 264790 w 1364418"/>
              <a:gd name="connsiteY20" fmla="*/ 6153037 h 6858000"/>
              <a:gd name="connsiteX21" fmla="*/ 280205 w 1364418"/>
              <a:gd name="connsiteY21" fmla="*/ 6078132 h 6858000"/>
              <a:gd name="connsiteX22" fmla="*/ 267592 w 1364418"/>
              <a:gd name="connsiteY22" fmla="*/ 6028119 h 6858000"/>
              <a:gd name="connsiteX23" fmla="*/ 252821 w 1364418"/>
              <a:gd name="connsiteY23" fmla="*/ 5926735 h 6858000"/>
              <a:gd name="connsiteX24" fmla="*/ 302333 w 1364418"/>
              <a:gd name="connsiteY24" fmla="*/ 5712857 h 6858000"/>
              <a:gd name="connsiteX25" fmla="*/ 281408 w 1364418"/>
              <a:gd name="connsiteY25" fmla="*/ 5676393 h 6858000"/>
              <a:gd name="connsiteX26" fmla="*/ 321000 w 1364418"/>
              <a:gd name="connsiteY26" fmla="*/ 5563435 h 6858000"/>
              <a:gd name="connsiteX27" fmla="*/ 368130 w 1364418"/>
              <a:gd name="connsiteY27" fmla="*/ 5437125 h 6858000"/>
              <a:gd name="connsiteX28" fmla="*/ 381698 w 1364418"/>
              <a:gd name="connsiteY28" fmla="*/ 5396260 h 6858000"/>
              <a:gd name="connsiteX29" fmla="*/ 397679 w 1364418"/>
              <a:gd name="connsiteY29" fmla="*/ 5330009 h 6858000"/>
              <a:gd name="connsiteX30" fmla="*/ 431172 w 1364418"/>
              <a:gd name="connsiteY30" fmla="*/ 5273739 h 6858000"/>
              <a:gd name="connsiteX31" fmla="*/ 440771 w 1364418"/>
              <a:gd name="connsiteY31" fmla="*/ 5241779 h 6858000"/>
              <a:gd name="connsiteX32" fmla="*/ 451997 w 1364418"/>
              <a:gd name="connsiteY32" fmla="*/ 5225268 h 6858000"/>
              <a:gd name="connsiteX33" fmla="*/ 453017 w 1364418"/>
              <a:gd name="connsiteY33" fmla="*/ 5217684 h 6858000"/>
              <a:gd name="connsiteX34" fmla="*/ 460358 w 1364418"/>
              <a:gd name="connsiteY34" fmla="*/ 5193377 h 6858000"/>
              <a:gd name="connsiteX35" fmla="*/ 463661 w 1364418"/>
              <a:gd name="connsiteY35" fmla="*/ 5179288 h 6858000"/>
              <a:gd name="connsiteX36" fmla="*/ 464645 w 1364418"/>
              <a:gd name="connsiteY36" fmla="*/ 5173621 h 6858000"/>
              <a:gd name="connsiteX37" fmla="*/ 460279 w 1364418"/>
              <a:gd name="connsiteY37" fmla="*/ 5159961 h 6858000"/>
              <a:gd name="connsiteX38" fmla="*/ 466956 w 1364418"/>
              <a:gd name="connsiteY38" fmla="*/ 5144295 h 6858000"/>
              <a:gd name="connsiteX39" fmla="*/ 463889 w 1364418"/>
              <a:gd name="connsiteY39" fmla="*/ 5125185 h 6858000"/>
              <a:gd name="connsiteX40" fmla="*/ 470719 w 1364418"/>
              <a:gd name="connsiteY40" fmla="*/ 5121884 h 6858000"/>
              <a:gd name="connsiteX41" fmla="*/ 477755 w 1364418"/>
              <a:gd name="connsiteY41" fmla="*/ 5067850 h 6858000"/>
              <a:gd name="connsiteX42" fmla="*/ 480486 w 1364418"/>
              <a:gd name="connsiteY42" fmla="*/ 5060861 h 6858000"/>
              <a:gd name="connsiteX43" fmla="*/ 477190 w 1364418"/>
              <a:gd name="connsiteY43" fmla="*/ 5034192 h 6858000"/>
              <a:gd name="connsiteX44" fmla="*/ 478744 w 1364418"/>
              <a:gd name="connsiteY44" fmla="*/ 4993030 h 6858000"/>
              <a:gd name="connsiteX45" fmla="*/ 485653 w 1364418"/>
              <a:gd name="connsiteY45" fmla="*/ 4946844 h 6858000"/>
              <a:gd name="connsiteX46" fmla="*/ 481509 w 1364418"/>
              <a:gd name="connsiteY46" fmla="*/ 4932692 h 6858000"/>
              <a:gd name="connsiteX47" fmla="*/ 496912 w 1364418"/>
              <a:gd name="connsiteY47" fmla="*/ 4858827 h 6858000"/>
              <a:gd name="connsiteX48" fmla="*/ 502815 w 1364418"/>
              <a:gd name="connsiteY48" fmla="*/ 4821170 h 6858000"/>
              <a:gd name="connsiteX49" fmla="*/ 507548 w 1364418"/>
              <a:gd name="connsiteY49" fmla="*/ 4780965 h 6858000"/>
              <a:gd name="connsiteX50" fmla="*/ 508841 w 1364418"/>
              <a:gd name="connsiteY50" fmla="*/ 4750867 h 6858000"/>
              <a:gd name="connsiteX51" fmla="*/ 506648 w 1364418"/>
              <a:gd name="connsiteY51" fmla="*/ 4690749 h 6858000"/>
              <a:gd name="connsiteX52" fmla="*/ 502128 w 1364418"/>
              <a:gd name="connsiteY52" fmla="*/ 4584173 h 6858000"/>
              <a:gd name="connsiteX53" fmla="*/ 497211 w 1364418"/>
              <a:gd name="connsiteY53" fmla="*/ 4444346 h 6858000"/>
              <a:gd name="connsiteX54" fmla="*/ 493776 w 1364418"/>
              <a:gd name="connsiteY54" fmla="*/ 4375228 h 6858000"/>
              <a:gd name="connsiteX55" fmla="*/ 474429 w 1364418"/>
              <a:gd name="connsiteY55" fmla="*/ 4214165 h 6858000"/>
              <a:gd name="connsiteX56" fmla="*/ 478502 w 1364418"/>
              <a:gd name="connsiteY56" fmla="*/ 4090296 h 6858000"/>
              <a:gd name="connsiteX57" fmla="*/ 463758 w 1364418"/>
              <a:gd name="connsiteY57" fmla="*/ 4033999 h 6858000"/>
              <a:gd name="connsiteX58" fmla="*/ 464907 w 1364418"/>
              <a:gd name="connsiteY58" fmla="*/ 4031933 h 6858000"/>
              <a:gd name="connsiteX59" fmla="*/ 463483 w 1364418"/>
              <a:gd name="connsiteY59" fmla="*/ 4013953 h 6858000"/>
              <a:gd name="connsiteX60" fmla="*/ 449778 w 1364418"/>
              <a:gd name="connsiteY60" fmla="*/ 3974753 h 6858000"/>
              <a:gd name="connsiteX61" fmla="*/ 451376 w 1364418"/>
              <a:gd name="connsiteY61" fmla="*/ 3969950 h 6858000"/>
              <a:gd name="connsiteX62" fmla="*/ 444798 w 1364418"/>
              <a:gd name="connsiteY62" fmla="*/ 3933779 h 6858000"/>
              <a:gd name="connsiteX63" fmla="*/ 446129 w 1364418"/>
              <a:gd name="connsiteY63" fmla="*/ 3933093 h 6858000"/>
              <a:gd name="connsiteX64" fmla="*/ 450483 w 1364418"/>
              <a:gd name="connsiteY64" fmla="*/ 3922082 h 6858000"/>
              <a:gd name="connsiteX65" fmla="*/ 455561 w 1364418"/>
              <a:gd name="connsiteY65" fmla="*/ 3901461 h 6858000"/>
              <a:gd name="connsiteX66" fmla="*/ 478155 w 1364418"/>
              <a:gd name="connsiteY66" fmla="*/ 3813873 h 6858000"/>
              <a:gd name="connsiteX67" fmla="*/ 477580 w 1364418"/>
              <a:gd name="connsiteY67" fmla="*/ 3806161 h 6858000"/>
              <a:gd name="connsiteX68" fmla="*/ 477887 w 1364418"/>
              <a:gd name="connsiteY68" fmla="*/ 3805957 h 6858000"/>
              <a:gd name="connsiteX69" fmla="*/ 477914 w 1364418"/>
              <a:gd name="connsiteY69" fmla="*/ 3797724 h 6858000"/>
              <a:gd name="connsiteX70" fmla="*/ 476529 w 1364418"/>
              <a:gd name="connsiteY70" fmla="*/ 3792098 h 6858000"/>
              <a:gd name="connsiteX71" fmla="*/ 475413 w 1364418"/>
              <a:gd name="connsiteY71" fmla="*/ 3777135 h 6858000"/>
              <a:gd name="connsiteX72" fmla="*/ 477146 w 1364418"/>
              <a:gd name="connsiteY72" fmla="*/ 3771656 h 6858000"/>
              <a:gd name="connsiteX73" fmla="*/ 480889 w 1364418"/>
              <a:gd name="connsiteY73" fmla="*/ 3769007 h 6858000"/>
              <a:gd name="connsiteX74" fmla="*/ 480355 w 1364418"/>
              <a:gd name="connsiteY74" fmla="*/ 3767709 h 6858000"/>
              <a:gd name="connsiteX75" fmla="*/ 489051 w 1364418"/>
              <a:gd name="connsiteY75" fmla="*/ 3738082 h 6858000"/>
              <a:gd name="connsiteX76" fmla="*/ 496397 w 1364418"/>
              <a:gd name="connsiteY76" fmla="*/ 3673397 h 6858000"/>
              <a:gd name="connsiteX77" fmla="*/ 495693 w 1364418"/>
              <a:gd name="connsiteY77" fmla="*/ 3637109 h 6858000"/>
              <a:gd name="connsiteX78" fmla="*/ 499136 w 1364418"/>
              <a:gd name="connsiteY78" fmla="*/ 3536883 h 6858000"/>
              <a:gd name="connsiteX79" fmla="*/ 506674 w 1364418"/>
              <a:gd name="connsiteY79" fmla="*/ 3435652 h 6858000"/>
              <a:gd name="connsiteX80" fmla="*/ 508345 w 1364418"/>
              <a:gd name="connsiteY80" fmla="*/ 3307769 h 6858000"/>
              <a:gd name="connsiteX81" fmla="*/ 525908 w 1364418"/>
              <a:gd name="connsiteY81" fmla="*/ 3250522 h 6858000"/>
              <a:gd name="connsiteX82" fmla="*/ 526333 w 1364418"/>
              <a:gd name="connsiteY82" fmla="*/ 3229163 h 6858000"/>
              <a:gd name="connsiteX83" fmla="*/ 528156 w 1364418"/>
              <a:gd name="connsiteY83" fmla="*/ 3217217 h 6858000"/>
              <a:gd name="connsiteX84" fmla="*/ 514991 w 1364418"/>
              <a:gd name="connsiteY84" fmla="*/ 3183755 h 6858000"/>
              <a:gd name="connsiteX85" fmla="*/ 515492 w 1364418"/>
              <a:gd name="connsiteY85" fmla="*/ 3178642 h 6858000"/>
              <a:gd name="connsiteX86" fmla="*/ 503092 w 1364418"/>
              <a:gd name="connsiteY86" fmla="*/ 3158586 h 6858000"/>
              <a:gd name="connsiteX87" fmla="*/ 488277 w 1364418"/>
              <a:gd name="connsiteY87" fmla="*/ 3129034 h 6858000"/>
              <a:gd name="connsiteX88" fmla="*/ 488942 w 1364418"/>
              <a:gd name="connsiteY88" fmla="*/ 3126682 h 6858000"/>
              <a:gd name="connsiteX89" fmla="*/ 479810 w 1364418"/>
              <a:gd name="connsiteY89" fmla="*/ 3114519 h 6858000"/>
              <a:gd name="connsiteX90" fmla="*/ 466419 w 1364418"/>
              <a:gd name="connsiteY90" fmla="*/ 3106272 h 6858000"/>
              <a:gd name="connsiteX91" fmla="*/ 439149 w 1364418"/>
              <a:gd name="connsiteY91" fmla="*/ 2958185 h 6858000"/>
              <a:gd name="connsiteX92" fmla="*/ 381763 w 1364418"/>
              <a:gd name="connsiteY92" fmla="*/ 2762989 h 6858000"/>
              <a:gd name="connsiteX93" fmla="*/ 330681 w 1364418"/>
              <a:gd name="connsiteY93" fmla="*/ 2554718 h 6858000"/>
              <a:gd name="connsiteX94" fmla="*/ 310775 w 1364418"/>
              <a:gd name="connsiteY94" fmla="*/ 2485734 h 6858000"/>
              <a:gd name="connsiteX95" fmla="*/ 301498 w 1364418"/>
              <a:gd name="connsiteY95" fmla="*/ 2447068 h 6858000"/>
              <a:gd name="connsiteX96" fmla="*/ 288459 w 1364418"/>
              <a:gd name="connsiteY96" fmla="*/ 2425819 h 6858000"/>
              <a:gd name="connsiteX97" fmla="*/ 294458 w 1364418"/>
              <a:gd name="connsiteY97" fmla="*/ 2402874 h 6858000"/>
              <a:gd name="connsiteX98" fmla="*/ 297070 w 1364418"/>
              <a:gd name="connsiteY98" fmla="*/ 2381443 h 6858000"/>
              <a:gd name="connsiteX99" fmla="*/ 273399 w 1364418"/>
              <a:gd name="connsiteY99" fmla="*/ 2261920 h 6858000"/>
              <a:gd name="connsiteX100" fmla="*/ 263286 w 1364418"/>
              <a:gd name="connsiteY100" fmla="*/ 2195378 h 6858000"/>
              <a:gd name="connsiteX101" fmla="*/ 247503 w 1364418"/>
              <a:gd name="connsiteY101" fmla="*/ 2155135 h 6858000"/>
              <a:gd name="connsiteX102" fmla="*/ 244961 w 1364418"/>
              <a:gd name="connsiteY102" fmla="*/ 2118008 h 6858000"/>
              <a:gd name="connsiteX103" fmla="*/ 245954 w 1364418"/>
              <a:gd name="connsiteY103" fmla="*/ 2050531 h 6858000"/>
              <a:gd name="connsiteX104" fmla="*/ 237760 w 1364418"/>
              <a:gd name="connsiteY104" fmla="*/ 1963269 h 6858000"/>
              <a:gd name="connsiteX105" fmla="*/ 218938 w 1364418"/>
              <a:gd name="connsiteY105" fmla="*/ 1906352 h 6858000"/>
              <a:gd name="connsiteX106" fmla="*/ 195495 w 1364418"/>
              <a:gd name="connsiteY106" fmla="*/ 1861531 h 6858000"/>
              <a:gd name="connsiteX107" fmla="*/ 149294 w 1364418"/>
              <a:gd name="connsiteY107" fmla="*/ 1732919 h 6858000"/>
              <a:gd name="connsiteX108" fmla="*/ 121605 w 1364418"/>
              <a:gd name="connsiteY108" fmla="*/ 1663540 h 6858000"/>
              <a:gd name="connsiteX109" fmla="*/ 120731 w 1364418"/>
              <a:gd name="connsiteY109" fmla="*/ 1615777 h 6858000"/>
              <a:gd name="connsiteX110" fmla="*/ 101526 w 1364418"/>
              <a:gd name="connsiteY110" fmla="*/ 1563678 h 6858000"/>
              <a:gd name="connsiteX111" fmla="*/ 114606 w 1364418"/>
              <a:gd name="connsiteY111" fmla="*/ 1519474 h 6858000"/>
              <a:gd name="connsiteX112" fmla="*/ 107348 w 1364418"/>
              <a:gd name="connsiteY112" fmla="*/ 1477995 h 6858000"/>
              <a:gd name="connsiteX113" fmla="*/ 93433 w 1364418"/>
              <a:gd name="connsiteY113" fmla="*/ 1373769 h 6858000"/>
              <a:gd name="connsiteX114" fmla="*/ 101740 w 1364418"/>
              <a:gd name="connsiteY114" fmla="*/ 1307086 h 6858000"/>
              <a:gd name="connsiteX115" fmla="*/ 102928 w 1364418"/>
              <a:gd name="connsiteY115" fmla="*/ 1189033 h 6858000"/>
              <a:gd name="connsiteX116" fmla="*/ 107613 w 1364418"/>
              <a:gd name="connsiteY116" fmla="*/ 1168288 h 6858000"/>
              <a:gd name="connsiteX117" fmla="*/ 99895 w 1364418"/>
              <a:gd name="connsiteY117" fmla="*/ 1142577 h 6858000"/>
              <a:gd name="connsiteX118" fmla="*/ 89201 w 1364418"/>
              <a:gd name="connsiteY118" fmla="*/ 1088484 h 6858000"/>
              <a:gd name="connsiteX119" fmla="*/ 77937 w 1364418"/>
              <a:gd name="connsiteY119" fmla="*/ 1016103 h 6858000"/>
              <a:gd name="connsiteX120" fmla="*/ 79393 w 1364418"/>
              <a:gd name="connsiteY120" fmla="*/ 932283 h 6858000"/>
              <a:gd name="connsiteX121" fmla="*/ 81629 w 1364418"/>
              <a:gd name="connsiteY121" fmla="*/ 915925 h 6858000"/>
              <a:gd name="connsiteX122" fmla="*/ 74258 w 1364418"/>
              <a:gd name="connsiteY122" fmla="*/ 896999 h 6858000"/>
              <a:gd name="connsiteX123" fmla="*/ 43666 w 1364418"/>
              <a:gd name="connsiteY123" fmla="*/ 821517 h 6858000"/>
              <a:gd name="connsiteX124" fmla="*/ 22616 w 1364418"/>
              <a:gd name="connsiteY124" fmla="*/ 751353 h 6858000"/>
              <a:gd name="connsiteX125" fmla="*/ 22174 w 1364418"/>
              <a:gd name="connsiteY125" fmla="*/ 721230 h 6858000"/>
              <a:gd name="connsiteX126" fmla="*/ 7845 w 1364418"/>
              <a:gd name="connsiteY126" fmla="*/ 681659 h 6858000"/>
              <a:gd name="connsiteX127" fmla="*/ 31306 w 1364418"/>
              <a:gd name="connsiteY127" fmla="*/ 619315 h 6858000"/>
              <a:gd name="connsiteX128" fmla="*/ 15184 w 1364418"/>
              <a:gd name="connsiteY128" fmla="*/ 585934 h 6858000"/>
              <a:gd name="connsiteX129" fmla="*/ 13805 w 1364418"/>
              <a:gd name="connsiteY129" fmla="*/ 542923 h 6858000"/>
              <a:gd name="connsiteX130" fmla="*/ 64209 w 1364418"/>
              <a:gd name="connsiteY130" fmla="*/ 473479 h 6858000"/>
              <a:gd name="connsiteX131" fmla="*/ 52290 w 1364418"/>
              <a:gd name="connsiteY131" fmla="*/ 446567 h 6858000"/>
              <a:gd name="connsiteX132" fmla="*/ 51538 w 1364418"/>
              <a:gd name="connsiteY132" fmla="*/ 393828 h 6858000"/>
              <a:gd name="connsiteX133" fmla="*/ 51368 w 1364418"/>
              <a:gd name="connsiteY133" fmla="*/ 353137 h 6858000"/>
              <a:gd name="connsiteX134" fmla="*/ 72878 w 1364418"/>
              <a:gd name="connsiteY134" fmla="*/ 309501 h 6858000"/>
              <a:gd name="connsiteX135" fmla="*/ 57061 w 1364418"/>
              <a:gd name="connsiteY135" fmla="*/ 275771 h 6858000"/>
              <a:gd name="connsiteX136" fmla="*/ 74088 w 1364418"/>
              <a:gd name="connsiteY136" fmla="*/ 212860 h 6858000"/>
              <a:gd name="connsiteX137" fmla="*/ 65798 w 1364418"/>
              <a:gd name="connsiteY137" fmla="*/ 144983 h 6858000"/>
              <a:gd name="connsiteX138" fmla="*/ 78082 w 1364418"/>
              <a:gd name="connsiteY138" fmla="*/ 55288 h 6858000"/>
              <a:gd name="connsiteX139" fmla="*/ 37636 w 1364418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51501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198076 w 1364418"/>
              <a:gd name="connsiteY10" fmla="*/ 6557575 h 6858000"/>
              <a:gd name="connsiteX11" fmla="*/ 251033 w 1364418"/>
              <a:gd name="connsiteY11" fmla="*/ 6492130 h 6858000"/>
              <a:gd name="connsiteX12" fmla="*/ 266720 w 1364418"/>
              <a:gd name="connsiteY12" fmla="*/ 6431610 h 6858000"/>
              <a:gd name="connsiteX13" fmla="*/ 310425 w 1364418"/>
              <a:gd name="connsiteY13" fmla="*/ 6379786 h 6858000"/>
              <a:gd name="connsiteX14" fmla="*/ 293648 w 1364418"/>
              <a:gd name="connsiteY14" fmla="*/ 6334727 h 6858000"/>
              <a:gd name="connsiteX15" fmla="*/ 271063 w 1364418"/>
              <a:gd name="connsiteY15" fmla="*/ 6313295 h 6858000"/>
              <a:gd name="connsiteX16" fmla="*/ 278227 w 1364418"/>
              <a:gd name="connsiteY16" fmla="*/ 6280046 h 6858000"/>
              <a:gd name="connsiteX17" fmla="*/ 260972 w 1364418"/>
              <a:gd name="connsiteY17" fmla="*/ 6270265 h 6858000"/>
              <a:gd name="connsiteX18" fmla="*/ 288000 w 1364418"/>
              <a:gd name="connsiteY18" fmla="*/ 6252834 h 6858000"/>
              <a:gd name="connsiteX19" fmla="*/ 265992 w 1364418"/>
              <a:gd name="connsiteY19" fmla="*/ 6202459 h 6858000"/>
              <a:gd name="connsiteX20" fmla="*/ 264790 w 1364418"/>
              <a:gd name="connsiteY20" fmla="*/ 6153037 h 6858000"/>
              <a:gd name="connsiteX21" fmla="*/ 280205 w 1364418"/>
              <a:gd name="connsiteY21" fmla="*/ 6078132 h 6858000"/>
              <a:gd name="connsiteX22" fmla="*/ 267592 w 1364418"/>
              <a:gd name="connsiteY22" fmla="*/ 6028119 h 6858000"/>
              <a:gd name="connsiteX23" fmla="*/ 252821 w 1364418"/>
              <a:gd name="connsiteY23" fmla="*/ 5926735 h 6858000"/>
              <a:gd name="connsiteX24" fmla="*/ 302333 w 1364418"/>
              <a:gd name="connsiteY24" fmla="*/ 5712857 h 6858000"/>
              <a:gd name="connsiteX25" fmla="*/ 281408 w 1364418"/>
              <a:gd name="connsiteY25" fmla="*/ 5676393 h 6858000"/>
              <a:gd name="connsiteX26" fmla="*/ 321000 w 1364418"/>
              <a:gd name="connsiteY26" fmla="*/ 5563435 h 6858000"/>
              <a:gd name="connsiteX27" fmla="*/ 368130 w 1364418"/>
              <a:gd name="connsiteY27" fmla="*/ 5437125 h 6858000"/>
              <a:gd name="connsiteX28" fmla="*/ 381698 w 1364418"/>
              <a:gd name="connsiteY28" fmla="*/ 5396260 h 6858000"/>
              <a:gd name="connsiteX29" fmla="*/ 397679 w 1364418"/>
              <a:gd name="connsiteY29" fmla="*/ 5330009 h 6858000"/>
              <a:gd name="connsiteX30" fmla="*/ 431172 w 1364418"/>
              <a:gd name="connsiteY30" fmla="*/ 5273739 h 6858000"/>
              <a:gd name="connsiteX31" fmla="*/ 440771 w 1364418"/>
              <a:gd name="connsiteY31" fmla="*/ 5241779 h 6858000"/>
              <a:gd name="connsiteX32" fmla="*/ 451997 w 1364418"/>
              <a:gd name="connsiteY32" fmla="*/ 5225268 h 6858000"/>
              <a:gd name="connsiteX33" fmla="*/ 453017 w 1364418"/>
              <a:gd name="connsiteY33" fmla="*/ 5217684 h 6858000"/>
              <a:gd name="connsiteX34" fmla="*/ 460358 w 1364418"/>
              <a:gd name="connsiteY34" fmla="*/ 5193377 h 6858000"/>
              <a:gd name="connsiteX35" fmla="*/ 463661 w 1364418"/>
              <a:gd name="connsiteY35" fmla="*/ 5179288 h 6858000"/>
              <a:gd name="connsiteX36" fmla="*/ 464645 w 1364418"/>
              <a:gd name="connsiteY36" fmla="*/ 5173621 h 6858000"/>
              <a:gd name="connsiteX37" fmla="*/ 460279 w 1364418"/>
              <a:gd name="connsiteY37" fmla="*/ 5159961 h 6858000"/>
              <a:gd name="connsiteX38" fmla="*/ 466956 w 1364418"/>
              <a:gd name="connsiteY38" fmla="*/ 5144295 h 6858000"/>
              <a:gd name="connsiteX39" fmla="*/ 463889 w 1364418"/>
              <a:gd name="connsiteY39" fmla="*/ 5125185 h 6858000"/>
              <a:gd name="connsiteX40" fmla="*/ 470719 w 1364418"/>
              <a:gd name="connsiteY40" fmla="*/ 5121884 h 6858000"/>
              <a:gd name="connsiteX41" fmla="*/ 477755 w 1364418"/>
              <a:gd name="connsiteY41" fmla="*/ 5067850 h 6858000"/>
              <a:gd name="connsiteX42" fmla="*/ 480486 w 1364418"/>
              <a:gd name="connsiteY42" fmla="*/ 5060861 h 6858000"/>
              <a:gd name="connsiteX43" fmla="*/ 477190 w 1364418"/>
              <a:gd name="connsiteY43" fmla="*/ 5034192 h 6858000"/>
              <a:gd name="connsiteX44" fmla="*/ 478744 w 1364418"/>
              <a:gd name="connsiteY44" fmla="*/ 4993030 h 6858000"/>
              <a:gd name="connsiteX45" fmla="*/ 485653 w 1364418"/>
              <a:gd name="connsiteY45" fmla="*/ 4946844 h 6858000"/>
              <a:gd name="connsiteX46" fmla="*/ 481509 w 1364418"/>
              <a:gd name="connsiteY46" fmla="*/ 4932692 h 6858000"/>
              <a:gd name="connsiteX47" fmla="*/ 496912 w 1364418"/>
              <a:gd name="connsiteY47" fmla="*/ 4858827 h 6858000"/>
              <a:gd name="connsiteX48" fmla="*/ 502815 w 1364418"/>
              <a:gd name="connsiteY48" fmla="*/ 4821170 h 6858000"/>
              <a:gd name="connsiteX49" fmla="*/ 507548 w 1364418"/>
              <a:gd name="connsiteY49" fmla="*/ 4780965 h 6858000"/>
              <a:gd name="connsiteX50" fmla="*/ 508841 w 1364418"/>
              <a:gd name="connsiteY50" fmla="*/ 4750867 h 6858000"/>
              <a:gd name="connsiteX51" fmla="*/ 506648 w 1364418"/>
              <a:gd name="connsiteY51" fmla="*/ 4690749 h 6858000"/>
              <a:gd name="connsiteX52" fmla="*/ 502128 w 1364418"/>
              <a:gd name="connsiteY52" fmla="*/ 4584173 h 6858000"/>
              <a:gd name="connsiteX53" fmla="*/ 497211 w 1364418"/>
              <a:gd name="connsiteY53" fmla="*/ 4444346 h 6858000"/>
              <a:gd name="connsiteX54" fmla="*/ 493776 w 1364418"/>
              <a:gd name="connsiteY54" fmla="*/ 4375228 h 6858000"/>
              <a:gd name="connsiteX55" fmla="*/ 474429 w 1364418"/>
              <a:gd name="connsiteY55" fmla="*/ 4214165 h 6858000"/>
              <a:gd name="connsiteX56" fmla="*/ 478502 w 1364418"/>
              <a:gd name="connsiteY56" fmla="*/ 4090296 h 6858000"/>
              <a:gd name="connsiteX57" fmla="*/ 463758 w 1364418"/>
              <a:gd name="connsiteY57" fmla="*/ 4033999 h 6858000"/>
              <a:gd name="connsiteX58" fmla="*/ 464907 w 1364418"/>
              <a:gd name="connsiteY58" fmla="*/ 4031933 h 6858000"/>
              <a:gd name="connsiteX59" fmla="*/ 463483 w 1364418"/>
              <a:gd name="connsiteY59" fmla="*/ 4013953 h 6858000"/>
              <a:gd name="connsiteX60" fmla="*/ 449778 w 1364418"/>
              <a:gd name="connsiteY60" fmla="*/ 3974753 h 6858000"/>
              <a:gd name="connsiteX61" fmla="*/ 451376 w 1364418"/>
              <a:gd name="connsiteY61" fmla="*/ 3969950 h 6858000"/>
              <a:gd name="connsiteX62" fmla="*/ 444798 w 1364418"/>
              <a:gd name="connsiteY62" fmla="*/ 3933779 h 6858000"/>
              <a:gd name="connsiteX63" fmla="*/ 446129 w 1364418"/>
              <a:gd name="connsiteY63" fmla="*/ 3933093 h 6858000"/>
              <a:gd name="connsiteX64" fmla="*/ 450483 w 1364418"/>
              <a:gd name="connsiteY64" fmla="*/ 3922082 h 6858000"/>
              <a:gd name="connsiteX65" fmla="*/ 455561 w 1364418"/>
              <a:gd name="connsiteY65" fmla="*/ 3901461 h 6858000"/>
              <a:gd name="connsiteX66" fmla="*/ 478155 w 1364418"/>
              <a:gd name="connsiteY66" fmla="*/ 3813873 h 6858000"/>
              <a:gd name="connsiteX67" fmla="*/ 477580 w 1364418"/>
              <a:gd name="connsiteY67" fmla="*/ 3806161 h 6858000"/>
              <a:gd name="connsiteX68" fmla="*/ 477887 w 1364418"/>
              <a:gd name="connsiteY68" fmla="*/ 3805957 h 6858000"/>
              <a:gd name="connsiteX69" fmla="*/ 477914 w 1364418"/>
              <a:gd name="connsiteY69" fmla="*/ 3797724 h 6858000"/>
              <a:gd name="connsiteX70" fmla="*/ 476529 w 1364418"/>
              <a:gd name="connsiteY70" fmla="*/ 3792098 h 6858000"/>
              <a:gd name="connsiteX71" fmla="*/ 475413 w 1364418"/>
              <a:gd name="connsiteY71" fmla="*/ 3777135 h 6858000"/>
              <a:gd name="connsiteX72" fmla="*/ 477146 w 1364418"/>
              <a:gd name="connsiteY72" fmla="*/ 3771656 h 6858000"/>
              <a:gd name="connsiteX73" fmla="*/ 480889 w 1364418"/>
              <a:gd name="connsiteY73" fmla="*/ 3769007 h 6858000"/>
              <a:gd name="connsiteX74" fmla="*/ 480355 w 1364418"/>
              <a:gd name="connsiteY74" fmla="*/ 3767709 h 6858000"/>
              <a:gd name="connsiteX75" fmla="*/ 489051 w 1364418"/>
              <a:gd name="connsiteY75" fmla="*/ 3738082 h 6858000"/>
              <a:gd name="connsiteX76" fmla="*/ 496397 w 1364418"/>
              <a:gd name="connsiteY76" fmla="*/ 3673397 h 6858000"/>
              <a:gd name="connsiteX77" fmla="*/ 495693 w 1364418"/>
              <a:gd name="connsiteY77" fmla="*/ 3637109 h 6858000"/>
              <a:gd name="connsiteX78" fmla="*/ 499136 w 1364418"/>
              <a:gd name="connsiteY78" fmla="*/ 3536883 h 6858000"/>
              <a:gd name="connsiteX79" fmla="*/ 506674 w 1364418"/>
              <a:gd name="connsiteY79" fmla="*/ 3435652 h 6858000"/>
              <a:gd name="connsiteX80" fmla="*/ 508345 w 1364418"/>
              <a:gd name="connsiteY80" fmla="*/ 3307769 h 6858000"/>
              <a:gd name="connsiteX81" fmla="*/ 525908 w 1364418"/>
              <a:gd name="connsiteY81" fmla="*/ 3250522 h 6858000"/>
              <a:gd name="connsiteX82" fmla="*/ 526333 w 1364418"/>
              <a:gd name="connsiteY82" fmla="*/ 3229163 h 6858000"/>
              <a:gd name="connsiteX83" fmla="*/ 528156 w 1364418"/>
              <a:gd name="connsiteY83" fmla="*/ 3217217 h 6858000"/>
              <a:gd name="connsiteX84" fmla="*/ 514991 w 1364418"/>
              <a:gd name="connsiteY84" fmla="*/ 3183755 h 6858000"/>
              <a:gd name="connsiteX85" fmla="*/ 515492 w 1364418"/>
              <a:gd name="connsiteY85" fmla="*/ 3178642 h 6858000"/>
              <a:gd name="connsiteX86" fmla="*/ 503092 w 1364418"/>
              <a:gd name="connsiteY86" fmla="*/ 3158586 h 6858000"/>
              <a:gd name="connsiteX87" fmla="*/ 488277 w 1364418"/>
              <a:gd name="connsiteY87" fmla="*/ 3129034 h 6858000"/>
              <a:gd name="connsiteX88" fmla="*/ 488942 w 1364418"/>
              <a:gd name="connsiteY88" fmla="*/ 3126682 h 6858000"/>
              <a:gd name="connsiteX89" fmla="*/ 479810 w 1364418"/>
              <a:gd name="connsiteY89" fmla="*/ 3114519 h 6858000"/>
              <a:gd name="connsiteX90" fmla="*/ 466419 w 1364418"/>
              <a:gd name="connsiteY90" fmla="*/ 3106272 h 6858000"/>
              <a:gd name="connsiteX91" fmla="*/ 439149 w 1364418"/>
              <a:gd name="connsiteY91" fmla="*/ 2958185 h 6858000"/>
              <a:gd name="connsiteX92" fmla="*/ 381763 w 1364418"/>
              <a:gd name="connsiteY92" fmla="*/ 2762989 h 6858000"/>
              <a:gd name="connsiteX93" fmla="*/ 330681 w 1364418"/>
              <a:gd name="connsiteY93" fmla="*/ 2554718 h 6858000"/>
              <a:gd name="connsiteX94" fmla="*/ 310775 w 1364418"/>
              <a:gd name="connsiteY94" fmla="*/ 2485734 h 6858000"/>
              <a:gd name="connsiteX95" fmla="*/ 301498 w 1364418"/>
              <a:gd name="connsiteY95" fmla="*/ 2447068 h 6858000"/>
              <a:gd name="connsiteX96" fmla="*/ 288459 w 1364418"/>
              <a:gd name="connsiteY96" fmla="*/ 2425819 h 6858000"/>
              <a:gd name="connsiteX97" fmla="*/ 294458 w 1364418"/>
              <a:gd name="connsiteY97" fmla="*/ 2402874 h 6858000"/>
              <a:gd name="connsiteX98" fmla="*/ 297070 w 1364418"/>
              <a:gd name="connsiteY98" fmla="*/ 2381443 h 6858000"/>
              <a:gd name="connsiteX99" fmla="*/ 273399 w 1364418"/>
              <a:gd name="connsiteY99" fmla="*/ 2261920 h 6858000"/>
              <a:gd name="connsiteX100" fmla="*/ 263286 w 1364418"/>
              <a:gd name="connsiteY100" fmla="*/ 2195378 h 6858000"/>
              <a:gd name="connsiteX101" fmla="*/ 247503 w 1364418"/>
              <a:gd name="connsiteY101" fmla="*/ 2155135 h 6858000"/>
              <a:gd name="connsiteX102" fmla="*/ 244961 w 1364418"/>
              <a:gd name="connsiteY102" fmla="*/ 2118008 h 6858000"/>
              <a:gd name="connsiteX103" fmla="*/ 245954 w 1364418"/>
              <a:gd name="connsiteY103" fmla="*/ 2050531 h 6858000"/>
              <a:gd name="connsiteX104" fmla="*/ 237760 w 1364418"/>
              <a:gd name="connsiteY104" fmla="*/ 1963269 h 6858000"/>
              <a:gd name="connsiteX105" fmla="*/ 218938 w 1364418"/>
              <a:gd name="connsiteY105" fmla="*/ 1906352 h 6858000"/>
              <a:gd name="connsiteX106" fmla="*/ 195495 w 1364418"/>
              <a:gd name="connsiteY106" fmla="*/ 1861531 h 6858000"/>
              <a:gd name="connsiteX107" fmla="*/ 149294 w 1364418"/>
              <a:gd name="connsiteY107" fmla="*/ 1732919 h 6858000"/>
              <a:gd name="connsiteX108" fmla="*/ 121605 w 1364418"/>
              <a:gd name="connsiteY108" fmla="*/ 1663540 h 6858000"/>
              <a:gd name="connsiteX109" fmla="*/ 120731 w 1364418"/>
              <a:gd name="connsiteY109" fmla="*/ 1615777 h 6858000"/>
              <a:gd name="connsiteX110" fmla="*/ 101526 w 1364418"/>
              <a:gd name="connsiteY110" fmla="*/ 1563678 h 6858000"/>
              <a:gd name="connsiteX111" fmla="*/ 114606 w 1364418"/>
              <a:gd name="connsiteY111" fmla="*/ 1519474 h 6858000"/>
              <a:gd name="connsiteX112" fmla="*/ 107348 w 1364418"/>
              <a:gd name="connsiteY112" fmla="*/ 1477995 h 6858000"/>
              <a:gd name="connsiteX113" fmla="*/ 93433 w 1364418"/>
              <a:gd name="connsiteY113" fmla="*/ 1373769 h 6858000"/>
              <a:gd name="connsiteX114" fmla="*/ 101740 w 1364418"/>
              <a:gd name="connsiteY114" fmla="*/ 1307086 h 6858000"/>
              <a:gd name="connsiteX115" fmla="*/ 102928 w 1364418"/>
              <a:gd name="connsiteY115" fmla="*/ 1189033 h 6858000"/>
              <a:gd name="connsiteX116" fmla="*/ 107613 w 1364418"/>
              <a:gd name="connsiteY116" fmla="*/ 1168288 h 6858000"/>
              <a:gd name="connsiteX117" fmla="*/ 99895 w 1364418"/>
              <a:gd name="connsiteY117" fmla="*/ 1142577 h 6858000"/>
              <a:gd name="connsiteX118" fmla="*/ 89201 w 1364418"/>
              <a:gd name="connsiteY118" fmla="*/ 1088484 h 6858000"/>
              <a:gd name="connsiteX119" fmla="*/ 77937 w 1364418"/>
              <a:gd name="connsiteY119" fmla="*/ 1016103 h 6858000"/>
              <a:gd name="connsiteX120" fmla="*/ 79393 w 1364418"/>
              <a:gd name="connsiteY120" fmla="*/ 932283 h 6858000"/>
              <a:gd name="connsiteX121" fmla="*/ 81629 w 1364418"/>
              <a:gd name="connsiteY121" fmla="*/ 915925 h 6858000"/>
              <a:gd name="connsiteX122" fmla="*/ 74258 w 1364418"/>
              <a:gd name="connsiteY122" fmla="*/ 896999 h 6858000"/>
              <a:gd name="connsiteX123" fmla="*/ 43666 w 1364418"/>
              <a:gd name="connsiteY123" fmla="*/ 821517 h 6858000"/>
              <a:gd name="connsiteX124" fmla="*/ 22616 w 1364418"/>
              <a:gd name="connsiteY124" fmla="*/ 751353 h 6858000"/>
              <a:gd name="connsiteX125" fmla="*/ 22174 w 1364418"/>
              <a:gd name="connsiteY125" fmla="*/ 721230 h 6858000"/>
              <a:gd name="connsiteX126" fmla="*/ 7845 w 1364418"/>
              <a:gd name="connsiteY126" fmla="*/ 681659 h 6858000"/>
              <a:gd name="connsiteX127" fmla="*/ 31306 w 1364418"/>
              <a:gd name="connsiteY127" fmla="*/ 619315 h 6858000"/>
              <a:gd name="connsiteX128" fmla="*/ 15184 w 1364418"/>
              <a:gd name="connsiteY128" fmla="*/ 585934 h 6858000"/>
              <a:gd name="connsiteX129" fmla="*/ 22258 w 1364418"/>
              <a:gd name="connsiteY129" fmla="*/ 538948 h 6858000"/>
              <a:gd name="connsiteX130" fmla="*/ 64209 w 1364418"/>
              <a:gd name="connsiteY130" fmla="*/ 473479 h 6858000"/>
              <a:gd name="connsiteX131" fmla="*/ 52290 w 1364418"/>
              <a:gd name="connsiteY131" fmla="*/ 446567 h 6858000"/>
              <a:gd name="connsiteX132" fmla="*/ 51538 w 1364418"/>
              <a:gd name="connsiteY132" fmla="*/ 393828 h 6858000"/>
              <a:gd name="connsiteX133" fmla="*/ 51368 w 1364418"/>
              <a:gd name="connsiteY133" fmla="*/ 353137 h 6858000"/>
              <a:gd name="connsiteX134" fmla="*/ 72878 w 1364418"/>
              <a:gd name="connsiteY134" fmla="*/ 309501 h 6858000"/>
              <a:gd name="connsiteX135" fmla="*/ 57061 w 1364418"/>
              <a:gd name="connsiteY135" fmla="*/ 275771 h 6858000"/>
              <a:gd name="connsiteX136" fmla="*/ 74088 w 1364418"/>
              <a:gd name="connsiteY136" fmla="*/ 212860 h 6858000"/>
              <a:gd name="connsiteX137" fmla="*/ 65798 w 1364418"/>
              <a:gd name="connsiteY137" fmla="*/ 144983 h 6858000"/>
              <a:gd name="connsiteX138" fmla="*/ 78082 w 1364418"/>
              <a:gd name="connsiteY138" fmla="*/ 55288 h 6858000"/>
              <a:gd name="connsiteX139" fmla="*/ 37636 w 1364418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51501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198076 w 1364418"/>
              <a:gd name="connsiteY10" fmla="*/ 6557575 h 6858000"/>
              <a:gd name="connsiteX11" fmla="*/ 251033 w 1364418"/>
              <a:gd name="connsiteY11" fmla="*/ 6492130 h 6858000"/>
              <a:gd name="connsiteX12" fmla="*/ 266720 w 1364418"/>
              <a:gd name="connsiteY12" fmla="*/ 6431610 h 6858000"/>
              <a:gd name="connsiteX13" fmla="*/ 310425 w 1364418"/>
              <a:gd name="connsiteY13" fmla="*/ 6379786 h 6858000"/>
              <a:gd name="connsiteX14" fmla="*/ 293648 w 1364418"/>
              <a:gd name="connsiteY14" fmla="*/ 6334727 h 6858000"/>
              <a:gd name="connsiteX15" fmla="*/ 271063 w 1364418"/>
              <a:gd name="connsiteY15" fmla="*/ 6313295 h 6858000"/>
              <a:gd name="connsiteX16" fmla="*/ 278227 w 1364418"/>
              <a:gd name="connsiteY16" fmla="*/ 6280046 h 6858000"/>
              <a:gd name="connsiteX17" fmla="*/ 260972 w 1364418"/>
              <a:gd name="connsiteY17" fmla="*/ 6270265 h 6858000"/>
              <a:gd name="connsiteX18" fmla="*/ 288000 w 1364418"/>
              <a:gd name="connsiteY18" fmla="*/ 6252834 h 6858000"/>
              <a:gd name="connsiteX19" fmla="*/ 265992 w 1364418"/>
              <a:gd name="connsiteY19" fmla="*/ 6202459 h 6858000"/>
              <a:gd name="connsiteX20" fmla="*/ 264790 w 1364418"/>
              <a:gd name="connsiteY20" fmla="*/ 6153037 h 6858000"/>
              <a:gd name="connsiteX21" fmla="*/ 280205 w 1364418"/>
              <a:gd name="connsiteY21" fmla="*/ 6078132 h 6858000"/>
              <a:gd name="connsiteX22" fmla="*/ 267592 w 1364418"/>
              <a:gd name="connsiteY22" fmla="*/ 6028119 h 6858000"/>
              <a:gd name="connsiteX23" fmla="*/ 252821 w 1364418"/>
              <a:gd name="connsiteY23" fmla="*/ 5926735 h 6858000"/>
              <a:gd name="connsiteX24" fmla="*/ 302333 w 1364418"/>
              <a:gd name="connsiteY24" fmla="*/ 5712857 h 6858000"/>
              <a:gd name="connsiteX25" fmla="*/ 281408 w 1364418"/>
              <a:gd name="connsiteY25" fmla="*/ 5676393 h 6858000"/>
              <a:gd name="connsiteX26" fmla="*/ 321000 w 1364418"/>
              <a:gd name="connsiteY26" fmla="*/ 5563435 h 6858000"/>
              <a:gd name="connsiteX27" fmla="*/ 368130 w 1364418"/>
              <a:gd name="connsiteY27" fmla="*/ 5437125 h 6858000"/>
              <a:gd name="connsiteX28" fmla="*/ 381698 w 1364418"/>
              <a:gd name="connsiteY28" fmla="*/ 5396260 h 6858000"/>
              <a:gd name="connsiteX29" fmla="*/ 397679 w 1364418"/>
              <a:gd name="connsiteY29" fmla="*/ 5330009 h 6858000"/>
              <a:gd name="connsiteX30" fmla="*/ 431172 w 1364418"/>
              <a:gd name="connsiteY30" fmla="*/ 5273739 h 6858000"/>
              <a:gd name="connsiteX31" fmla="*/ 440771 w 1364418"/>
              <a:gd name="connsiteY31" fmla="*/ 5241779 h 6858000"/>
              <a:gd name="connsiteX32" fmla="*/ 451997 w 1364418"/>
              <a:gd name="connsiteY32" fmla="*/ 5225268 h 6858000"/>
              <a:gd name="connsiteX33" fmla="*/ 453017 w 1364418"/>
              <a:gd name="connsiteY33" fmla="*/ 5217684 h 6858000"/>
              <a:gd name="connsiteX34" fmla="*/ 460358 w 1364418"/>
              <a:gd name="connsiteY34" fmla="*/ 5193377 h 6858000"/>
              <a:gd name="connsiteX35" fmla="*/ 463661 w 1364418"/>
              <a:gd name="connsiteY35" fmla="*/ 5179288 h 6858000"/>
              <a:gd name="connsiteX36" fmla="*/ 464645 w 1364418"/>
              <a:gd name="connsiteY36" fmla="*/ 5173621 h 6858000"/>
              <a:gd name="connsiteX37" fmla="*/ 460279 w 1364418"/>
              <a:gd name="connsiteY37" fmla="*/ 5159961 h 6858000"/>
              <a:gd name="connsiteX38" fmla="*/ 466956 w 1364418"/>
              <a:gd name="connsiteY38" fmla="*/ 5144295 h 6858000"/>
              <a:gd name="connsiteX39" fmla="*/ 463889 w 1364418"/>
              <a:gd name="connsiteY39" fmla="*/ 5125185 h 6858000"/>
              <a:gd name="connsiteX40" fmla="*/ 470719 w 1364418"/>
              <a:gd name="connsiteY40" fmla="*/ 5121884 h 6858000"/>
              <a:gd name="connsiteX41" fmla="*/ 477755 w 1364418"/>
              <a:gd name="connsiteY41" fmla="*/ 5067850 h 6858000"/>
              <a:gd name="connsiteX42" fmla="*/ 480486 w 1364418"/>
              <a:gd name="connsiteY42" fmla="*/ 5060861 h 6858000"/>
              <a:gd name="connsiteX43" fmla="*/ 477190 w 1364418"/>
              <a:gd name="connsiteY43" fmla="*/ 5034192 h 6858000"/>
              <a:gd name="connsiteX44" fmla="*/ 478744 w 1364418"/>
              <a:gd name="connsiteY44" fmla="*/ 4993030 h 6858000"/>
              <a:gd name="connsiteX45" fmla="*/ 485653 w 1364418"/>
              <a:gd name="connsiteY45" fmla="*/ 4946844 h 6858000"/>
              <a:gd name="connsiteX46" fmla="*/ 481509 w 1364418"/>
              <a:gd name="connsiteY46" fmla="*/ 4932692 h 6858000"/>
              <a:gd name="connsiteX47" fmla="*/ 496912 w 1364418"/>
              <a:gd name="connsiteY47" fmla="*/ 4858827 h 6858000"/>
              <a:gd name="connsiteX48" fmla="*/ 502815 w 1364418"/>
              <a:gd name="connsiteY48" fmla="*/ 4821170 h 6858000"/>
              <a:gd name="connsiteX49" fmla="*/ 507548 w 1364418"/>
              <a:gd name="connsiteY49" fmla="*/ 4780965 h 6858000"/>
              <a:gd name="connsiteX50" fmla="*/ 508841 w 1364418"/>
              <a:gd name="connsiteY50" fmla="*/ 4750867 h 6858000"/>
              <a:gd name="connsiteX51" fmla="*/ 506648 w 1364418"/>
              <a:gd name="connsiteY51" fmla="*/ 4690749 h 6858000"/>
              <a:gd name="connsiteX52" fmla="*/ 502128 w 1364418"/>
              <a:gd name="connsiteY52" fmla="*/ 4584173 h 6858000"/>
              <a:gd name="connsiteX53" fmla="*/ 497211 w 1364418"/>
              <a:gd name="connsiteY53" fmla="*/ 4444346 h 6858000"/>
              <a:gd name="connsiteX54" fmla="*/ 493776 w 1364418"/>
              <a:gd name="connsiteY54" fmla="*/ 4375228 h 6858000"/>
              <a:gd name="connsiteX55" fmla="*/ 474429 w 1364418"/>
              <a:gd name="connsiteY55" fmla="*/ 4214165 h 6858000"/>
              <a:gd name="connsiteX56" fmla="*/ 478502 w 1364418"/>
              <a:gd name="connsiteY56" fmla="*/ 4090296 h 6858000"/>
              <a:gd name="connsiteX57" fmla="*/ 463758 w 1364418"/>
              <a:gd name="connsiteY57" fmla="*/ 4033999 h 6858000"/>
              <a:gd name="connsiteX58" fmla="*/ 464907 w 1364418"/>
              <a:gd name="connsiteY58" fmla="*/ 4031933 h 6858000"/>
              <a:gd name="connsiteX59" fmla="*/ 463483 w 1364418"/>
              <a:gd name="connsiteY59" fmla="*/ 4013953 h 6858000"/>
              <a:gd name="connsiteX60" fmla="*/ 449778 w 1364418"/>
              <a:gd name="connsiteY60" fmla="*/ 3974753 h 6858000"/>
              <a:gd name="connsiteX61" fmla="*/ 451376 w 1364418"/>
              <a:gd name="connsiteY61" fmla="*/ 3969950 h 6858000"/>
              <a:gd name="connsiteX62" fmla="*/ 444798 w 1364418"/>
              <a:gd name="connsiteY62" fmla="*/ 3933779 h 6858000"/>
              <a:gd name="connsiteX63" fmla="*/ 446129 w 1364418"/>
              <a:gd name="connsiteY63" fmla="*/ 3933093 h 6858000"/>
              <a:gd name="connsiteX64" fmla="*/ 450483 w 1364418"/>
              <a:gd name="connsiteY64" fmla="*/ 3922082 h 6858000"/>
              <a:gd name="connsiteX65" fmla="*/ 455561 w 1364418"/>
              <a:gd name="connsiteY65" fmla="*/ 3901461 h 6858000"/>
              <a:gd name="connsiteX66" fmla="*/ 478155 w 1364418"/>
              <a:gd name="connsiteY66" fmla="*/ 3813873 h 6858000"/>
              <a:gd name="connsiteX67" fmla="*/ 477580 w 1364418"/>
              <a:gd name="connsiteY67" fmla="*/ 3806161 h 6858000"/>
              <a:gd name="connsiteX68" fmla="*/ 477887 w 1364418"/>
              <a:gd name="connsiteY68" fmla="*/ 3805957 h 6858000"/>
              <a:gd name="connsiteX69" fmla="*/ 477914 w 1364418"/>
              <a:gd name="connsiteY69" fmla="*/ 3797724 h 6858000"/>
              <a:gd name="connsiteX70" fmla="*/ 476529 w 1364418"/>
              <a:gd name="connsiteY70" fmla="*/ 3792098 h 6858000"/>
              <a:gd name="connsiteX71" fmla="*/ 475413 w 1364418"/>
              <a:gd name="connsiteY71" fmla="*/ 3777135 h 6858000"/>
              <a:gd name="connsiteX72" fmla="*/ 477146 w 1364418"/>
              <a:gd name="connsiteY72" fmla="*/ 3771656 h 6858000"/>
              <a:gd name="connsiteX73" fmla="*/ 480889 w 1364418"/>
              <a:gd name="connsiteY73" fmla="*/ 3769007 h 6858000"/>
              <a:gd name="connsiteX74" fmla="*/ 480355 w 1364418"/>
              <a:gd name="connsiteY74" fmla="*/ 3767709 h 6858000"/>
              <a:gd name="connsiteX75" fmla="*/ 489051 w 1364418"/>
              <a:gd name="connsiteY75" fmla="*/ 3738082 h 6858000"/>
              <a:gd name="connsiteX76" fmla="*/ 496397 w 1364418"/>
              <a:gd name="connsiteY76" fmla="*/ 3673397 h 6858000"/>
              <a:gd name="connsiteX77" fmla="*/ 495693 w 1364418"/>
              <a:gd name="connsiteY77" fmla="*/ 3637109 h 6858000"/>
              <a:gd name="connsiteX78" fmla="*/ 499136 w 1364418"/>
              <a:gd name="connsiteY78" fmla="*/ 3536883 h 6858000"/>
              <a:gd name="connsiteX79" fmla="*/ 506674 w 1364418"/>
              <a:gd name="connsiteY79" fmla="*/ 3435652 h 6858000"/>
              <a:gd name="connsiteX80" fmla="*/ 508345 w 1364418"/>
              <a:gd name="connsiteY80" fmla="*/ 3307769 h 6858000"/>
              <a:gd name="connsiteX81" fmla="*/ 525908 w 1364418"/>
              <a:gd name="connsiteY81" fmla="*/ 3250522 h 6858000"/>
              <a:gd name="connsiteX82" fmla="*/ 526333 w 1364418"/>
              <a:gd name="connsiteY82" fmla="*/ 3229163 h 6858000"/>
              <a:gd name="connsiteX83" fmla="*/ 528156 w 1364418"/>
              <a:gd name="connsiteY83" fmla="*/ 3217217 h 6858000"/>
              <a:gd name="connsiteX84" fmla="*/ 514991 w 1364418"/>
              <a:gd name="connsiteY84" fmla="*/ 3183755 h 6858000"/>
              <a:gd name="connsiteX85" fmla="*/ 515492 w 1364418"/>
              <a:gd name="connsiteY85" fmla="*/ 3178642 h 6858000"/>
              <a:gd name="connsiteX86" fmla="*/ 503092 w 1364418"/>
              <a:gd name="connsiteY86" fmla="*/ 3158586 h 6858000"/>
              <a:gd name="connsiteX87" fmla="*/ 488277 w 1364418"/>
              <a:gd name="connsiteY87" fmla="*/ 3129034 h 6858000"/>
              <a:gd name="connsiteX88" fmla="*/ 488942 w 1364418"/>
              <a:gd name="connsiteY88" fmla="*/ 3126682 h 6858000"/>
              <a:gd name="connsiteX89" fmla="*/ 479810 w 1364418"/>
              <a:gd name="connsiteY89" fmla="*/ 3114519 h 6858000"/>
              <a:gd name="connsiteX90" fmla="*/ 466419 w 1364418"/>
              <a:gd name="connsiteY90" fmla="*/ 3106272 h 6858000"/>
              <a:gd name="connsiteX91" fmla="*/ 439149 w 1364418"/>
              <a:gd name="connsiteY91" fmla="*/ 2958185 h 6858000"/>
              <a:gd name="connsiteX92" fmla="*/ 381763 w 1364418"/>
              <a:gd name="connsiteY92" fmla="*/ 2762989 h 6858000"/>
              <a:gd name="connsiteX93" fmla="*/ 330681 w 1364418"/>
              <a:gd name="connsiteY93" fmla="*/ 2554718 h 6858000"/>
              <a:gd name="connsiteX94" fmla="*/ 310775 w 1364418"/>
              <a:gd name="connsiteY94" fmla="*/ 2485734 h 6858000"/>
              <a:gd name="connsiteX95" fmla="*/ 301498 w 1364418"/>
              <a:gd name="connsiteY95" fmla="*/ 2447068 h 6858000"/>
              <a:gd name="connsiteX96" fmla="*/ 288459 w 1364418"/>
              <a:gd name="connsiteY96" fmla="*/ 2425819 h 6858000"/>
              <a:gd name="connsiteX97" fmla="*/ 294458 w 1364418"/>
              <a:gd name="connsiteY97" fmla="*/ 2402874 h 6858000"/>
              <a:gd name="connsiteX98" fmla="*/ 297070 w 1364418"/>
              <a:gd name="connsiteY98" fmla="*/ 2381443 h 6858000"/>
              <a:gd name="connsiteX99" fmla="*/ 273399 w 1364418"/>
              <a:gd name="connsiteY99" fmla="*/ 2261920 h 6858000"/>
              <a:gd name="connsiteX100" fmla="*/ 263286 w 1364418"/>
              <a:gd name="connsiteY100" fmla="*/ 2195378 h 6858000"/>
              <a:gd name="connsiteX101" fmla="*/ 247503 w 1364418"/>
              <a:gd name="connsiteY101" fmla="*/ 2155135 h 6858000"/>
              <a:gd name="connsiteX102" fmla="*/ 244961 w 1364418"/>
              <a:gd name="connsiteY102" fmla="*/ 2118008 h 6858000"/>
              <a:gd name="connsiteX103" fmla="*/ 245954 w 1364418"/>
              <a:gd name="connsiteY103" fmla="*/ 2050531 h 6858000"/>
              <a:gd name="connsiteX104" fmla="*/ 237760 w 1364418"/>
              <a:gd name="connsiteY104" fmla="*/ 1963269 h 6858000"/>
              <a:gd name="connsiteX105" fmla="*/ 218938 w 1364418"/>
              <a:gd name="connsiteY105" fmla="*/ 1906352 h 6858000"/>
              <a:gd name="connsiteX106" fmla="*/ 195495 w 1364418"/>
              <a:gd name="connsiteY106" fmla="*/ 1861531 h 6858000"/>
              <a:gd name="connsiteX107" fmla="*/ 149294 w 1364418"/>
              <a:gd name="connsiteY107" fmla="*/ 1732919 h 6858000"/>
              <a:gd name="connsiteX108" fmla="*/ 121605 w 1364418"/>
              <a:gd name="connsiteY108" fmla="*/ 1663540 h 6858000"/>
              <a:gd name="connsiteX109" fmla="*/ 120731 w 1364418"/>
              <a:gd name="connsiteY109" fmla="*/ 1615777 h 6858000"/>
              <a:gd name="connsiteX110" fmla="*/ 101526 w 1364418"/>
              <a:gd name="connsiteY110" fmla="*/ 1563678 h 6858000"/>
              <a:gd name="connsiteX111" fmla="*/ 114606 w 1364418"/>
              <a:gd name="connsiteY111" fmla="*/ 1519474 h 6858000"/>
              <a:gd name="connsiteX112" fmla="*/ 107348 w 1364418"/>
              <a:gd name="connsiteY112" fmla="*/ 1477995 h 6858000"/>
              <a:gd name="connsiteX113" fmla="*/ 93433 w 1364418"/>
              <a:gd name="connsiteY113" fmla="*/ 1373769 h 6858000"/>
              <a:gd name="connsiteX114" fmla="*/ 101740 w 1364418"/>
              <a:gd name="connsiteY114" fmla="*/ 1307086 h 6858000"/>
              <a:gd name="connsiteX115" fmla="*/ 102928 w 1364418"/>
              <a:gd name="connsiteY115" fmla="*/ 1189033 h 6858000"/>
              <a:gd name="connsiteX116" fmla="*/ 107613 w 1364418"/>
              <a:gd name="connsiteY116" fmla="*/ 1168288 h 6858000"/>
              <a:gd name="connsiteX117" fmla="*/ 99895 w 1364418"/>
              <a:gd name="connsiteY117" fmla="*/ 1142577 h 6858000"/>
              <a:gd name="connsiteX118" fmla="*/ 89201 w 1364418"/>
              <a:gd name="connsiteY118" fmla="*/ 1088484 h 6858000"/>
              <a:gd name="connsiteX119" fmla="*/ 77937 w 1364418"/>
              <a:gd name="connsiteY119" fmla="*/ 1016103 h 6858000"/>
              <a:gd name="connsiteX120" fmla="*/ 79393 w 1364418"/>
              <a:gd name="connsiteY120" fmla="*/ 932283 h 6858000"/>
              <a:gd name="connsiteX121" fmla="*/ 81629 w 1364418"/>
              <a:gd name="connsiteY121" fmla="*/ 915925 h 6858000"/>
              <a:gd name="connsiteX122" fmla="*/ 74258 w 1364418"/>
              <a:gd name="connsiteY122" fmla="*/ 896999 h 6858000"/>
              <a:gd name="connsiteX123" fmla="*/ 43666 w 1364418"/>
              <a:gd name="connsiteY123" fmla="*/ 821517 h 6858000"/>
              <a:gd name="connsiteX124" fmla="*/ 22616 w 1364418"/>
              <a:gd name="connsiteY124" fmla="*/ 751353 h 6858000"/>
              <a:gd name="connsiteX125" fmla="*/ 22174 w 1364418"/>
              <a:gd name="connsiteY125" fmla="*/ 721230 h 6858000"/>
              <a:gd name="connsiteX126" fmla="*/ 7845 w 1364418"/>
              <a:gd name="connsiteY126" fmla="*/ 681659 h 6858000"/>
              <a:gd name="connsiteX127" fmla="*/ 31306 w 1364418"/>
              <a:gd name="connsiteY127" fmla="*/ 619315 h 6858000"/>
              <a:gd name="connsiteX128" fmla="*/ 15184 w 1364418"/>
              <a:gd name="connsiteY128" fmla="*/ 585934 h 6858000"/>
              <a:gd name="connsiteX129" fmla="*/ 22258 w 1364418"/>
              <a:gd name="connsiteY129" fmla="*/ 538948 h 6858000"/>
              <a:gd name="connsiteX130" fmla="*/ 26166 w 1364418"/>
              <a:gd name="connsiteY130" fmla="*/ 525163 h 6858000"/>
              <a:gd name="connsiteX131" fmla="*/ 52290 w 1364418"/>
              <a:gd name="connsiteY131" fmla="*/ 446567 h 6858000"/>
              <a:gd name="connsiteX132" fmla="*/ 51538 w 1364418"/>
              <a:gd name="connsiteY132" fmla="*/ 393828 h 6858000"/>
              <a:gd name="connsiteX133" fmla="*/ 51368 w 1364418"/>
              <a:gd name="connsiteY133" fmla="*/ 353137 h 6858000"/>
              <a:gd name="connsiteX134" fmla="*/ 72878 w 1364418"/>
              <a:gd name="connsiteY134" fmla="*/ 309501 h 6858000"/>
              <a:gd name="connsiteX135" fmla="*/ 57061 w 1364418"/>
              <a:gd name="connsiteY135" fmla="*/ 275771 h 6858000"/>
              <a:gd name="connsiteX136" fmla="*/ 74088 w 1364418"/>
              <a:gd name="connsiteY136" fmla="*/ 212860 h 6858000"/>
              <a:gd name="connsiteX137" fmla="*/ 65798 w 1364418"/>
              <a:gd name="connsiteY137" fmla="*/ 144983 h 6858000"/>
              <a:gd name="connsiteX138" fmla="*/ 78082 w 1364418"/>
              <a:gd name="connsiteY138" fmla="*/ 55288 h 6858000"/>
              <a:gd name="connsiteX139" fmla="*/ 37636 w 1364418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51501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198076 w 1364418"/>
              <a:gd name="connsiteY10" fmla="*/ 6557575 h 6858000"/>
              <a:gd name="connsiteX11" fmla="*/ 251033 w 1364418"/>
              <a:gd name="connsiteY11" fmla="*/ 6492130 h 6858000"/>
              <a:gd name="connsiteX12" fmla="*/ 266720 w 1364418"/>
              <a:gd name="connsiteY12" fmla="*/ 6431610 h 6858000"/>
              <a:gd name="connsiteX13" fmla="*/ 310425 w 1364418"/>
              <a:gd name="connsiteY13" fmla="*/ 6379786 h 6858000"/>
              <a:gd name="connsiteX14" fmla="*/ 293648 w 1364418"/>
              <a:gd name="connsiteY14" fmla="*/ 6334727 h 6858000"/>
              <a:gd name="connsiteX15" fmla="*/ 271063 w 1364418"/>
              <a:gd name="connsiteY15" fmla="*/ 6313295 h 6858000"/>
              <a:gd name="connsiteX16" fmla="*/ 278227 w 1364418"/>
              <a:gd name="connsiteY16" fmla="*/ 6280046 h 6858000"/>
              <a:gd name="connsiteX17" fmla="*/ 260972 w 1364418"/>
              <a:gd name="connsiteY17" fmla="*/ 6270265 h 6858000"/>
              <a:gd name="connsiteX18" fmla="*/ 288000 w 1364418"/>
              <a:gd name="connsiteY18" fmla="*/ 6252834 h 6858000"/>
              <a:gd name="connsiteX19" fmla="*/ 265992 w 1364418"/>
              <a:gd name="connsiteY19" fmla="*/ 6202459 h 6858000"/>
              <a:gd name="connsiteX20" fmla="*/ 264790 w 1364418"/>
              <a:gd name="connsiteY20" fmla="*/ 6153037 h 6858000"/>
              <a:gd name="connsiteX21" fmla="*/ 280205 w 1364418"/>
              <a:gd name="connsiteY21" fmla="*/ 6078132 h 6858000"/>
              <a:gd name="connsiteX22" fmla="*/ 267592 w 1364418"/>
              <a:gd name="connsiteY22" fmla="*/ 6028119 h 6858000"/>
              <a:gd name="connsiteX23" fmla="*/ 252821 w 1364418"/>
              <a:gd name="connsiteY23" fmla="*/ 5926735 h 6858000"/>
              <a:gd name="connsiteX24" fmla="*/ 302333 w 1364418"/>
              <a:gd name="connsiteY24" fmla="*/ 5712857 h 6858000"/>
              <a:gd name="connsiteX25" fmla="*/ 281408 w 1364418"/>
              <a:gd name="connsiteY25" fmla="*/ 5676393 h 6858000"/>
              <a:gd name="connsiteX26" fmla="*/ 321000 w 1364418"/>
              <a:gd name="connsiteY26" fmla="*/ 5563435 h 6858000"/>
              <a:gd name="connsiteX27" fmla="*/ 368130 w 1364418"/>
              <a:gd name="connsiteY27" fmla="*/ 5437125 h 6858000"/>
              <a:gd name="connsiteX28" fmla="*/ 381698 w 1364418"/>
              <a:gd name="connsiteY28" fmla="*/ 5396260 h 6858000"/>
              <a:gd name="connsiteX29" fmla="*/ 397679 w 1364418"/>
              <a:gd name="connsiteY29" fmla="*/ 5330009 h 6858000"/>
              <a:gd name="connsiteX30" fmla="*/ 431172 w 1364418"/>
              <a:gd name="connsiteY30" fmla="*/ 5273739 h 6858000"/>
              <a:gd name="connsiteX31" fmla="*/ 440771 w 1364418"/>
              <a:gd name="connsiteY31" fmla="*/ 5241779 h 6858000"/>
              <a:gd name="connsiteX32" fmla="*/ 451997 w 1364418"/>
              <a:gd name="connsiteY32" fmla="*/ 5225268 h 6858000"/>
              <a:gd name="connsiteX33" fmla="*/ 453017 w 1364418"/>
              <a:gd name="connsiteY33" fmla="*/ 5217684 h 6858000"/>
              <a:gd name="connsiteX34" fmla="*/ 460358 w 1364418"/>
              <a:gd name="connsiteY34" fmla="*/ 5193377 h 6858000"/>
              <a:gd name="connsiteX35" fmla="*/ 463661 w 1364418"/>
              <a:gd name="connsiteY35" fmla="*/ 5179288 h 6858000"/>
              <a:gd name="connsiteX36" fmla="*/ 464645 w 1364418"/>
              <a:gd name="connsiteY36" fmla="*/ 5173621 h 6858000"/>
              <a:gd name="connsiteX37" fmla="*/ 460279 w 1364418"/>
              <a:gd name="connsiteY37" fmla="*/ 5159961 h 6858000"/>
              <a:gd name="connsiteX38" fmla="*/ 466956 w 1364418"/>
              <a:gd name="connsiteY38" fmla="*/ 5144295 h 6858000"/>
              <a:gd name="connsiteX39" fmla="*/ 463889 w 1364418"/>
              <a:gd name="connsiteY39" fmla="*/ 5125185 h 6858000"/>
              <a:gd name="connsiteX40" fmla="*/ 470719 w 1364418"/>
              <a:gd name="connsiteY40" fmla="*/ 5121884 h 6858000"/>
              <a:gd name="connsiteX41" fmla="*/ 477755 w 1364418"/>
              <a:gd name="connsiteY41" fmla="*/ 5067850 h 6858000"/>
              <a:gd name="connsiteX42" fmla="*/ 480486 w 1364418"/>
              <a:gd name="connsiteY42" fmla="*/ 5060861 h 6858000"/>
              <a:gd name="connsiteX43" fmla="*/ 477190 w 1364418"/>
              <a:gd name="connsiteY43" fmla="*/ 5034192 h 6858000"/>
              <a:gd name="connsiteX44" fmla="*/ 478744 w 1364418"/>
              <a:gd name="connsiteY44" fmla="*/ 4993030 h 6858000"/>
              <a:gd name="connsiteX45" fmla="*/ 485653 w 1364418"/>
              <a:gd name="connsiteY45" fmla="*/ 4946844 h 6858000"/>
              <a:gd name="connsiteX46" fmla="*/ 481509 w 1364418"/>
              <a:gd name="connsiteY46" fmla="*/ 4932692 h 6858000"/>
              <a:gd name="connsiteX47" fmla="*/ 496912 w 1364418"/>
              <a:gd name="connsiteY47" fmla="*/ 4858827 h 6858000"/>
              <a:gd name="connsiteX48" fmla="*/ 502815 w 1364418"/>
              <a:gd name="connsiteY48" fmla="*/ 4821170 h 6858000"/>
              <a:gd name="connsiteX49" fmla="*/ 507548 w 1364418"/>
              <a:gd name="connsiteY49" fmla="*/ 4780965 h 6858000"/>
              <a:gd name="connsiteX50" fmla="*/ 508841 w 1364418"/>
              <a:gd name="connsiteY50" fmla="*/ 4750867 h 6858000"/>
              <a:gd name="connsiteX51" fmla="*/ 506648 w 1364418"/>
              <a:gd name="connsiteY51" fmla="*/ 4690749 h 6858000"/>
              <a:gd name="connsiteX52" fmla="*/ 502128 w 1364418"/>
              <a:gd name="connsiteY52" fmla="*/ 4584173 h 6858000"/>
              <a:gd name="connsiteX53" fmla="*/ 497211 w 1364418"/>
              <a:gd name="connsiteY53" fmla="*/ 4444346 h 6858000"/>
              <a:gd name="connsiteX54" fmla="*/ 493776 w 1364418"/>
              <a:gd name="connsiteY54" fmla="*/ 4375228 h 6858000"/>
              <a:gd name="connsiteX55" fmla="*/ 474429 w 1364418"/>
              <a:gd name="connsiteY55" fmla="*/ 4214165 h 6858000"/>
              <a:gd name="connsiteX56" fmla="*/ 478502 w 1364418"/>
              <a:gd name="connsiteY56" fmla="*/ 4090296 h 6858000"/>
              <a:gd name="connsiteX57" fmla="*/ 463758 w 1364418"/>
              <a:gd name="connsiteY57" fmla="*/ 4033999 h 6858000"/>
              <a:gd name="connsiteX58" fmla="*/ 464907 w 1364418"/>
              <a:gd name="connsiteY58" fmla="*/ 4031933 h 6858000"/>
              <a:gd name="connsiteX59" fmla="*/ 463483 w 1364418"/>
              <a:gd name="connsiteY59" fmla="*/ 4013953 h 6858000"/>
              <a:gd name="connsiteX60" fmla="*/ 449778 w 1364418"/>
              <a:gd name="connsiteY60" fmla="*/ 3974753 h 6858000"/>
              <a:gd name="connsiteX61" fmla="*/ 451376 w 1364418"/>
              <a:gd name="connsiteY61" fmla="*/ 3969950 h 6858000"/>
              <a:gd name="connsiteX62" fmla="*/ 444798 w 1364418"/>
              <a:gd name="connsiteY62" fmla="*/ 3933779 h 6858000"/>
              <a:gd name="connsiteX63" fmla="*/ 446129 w 1364418"/>
              <a:gd name="connsiteY63" fmla="*/ 3933093 h 6858000"/>
              <a:gd name="connsiteX64" fmla="*/ 450483 w 1364418"/>
              <a:gd name="connsiteY64" fmla="*/ 3922082 h 6858000"/>
              <a:gd name="connsiteX65" fmla="*/ 455561 w 1364418"/>
              <a:gd name="connsiteY65" fmla="*/ 3901461 h 6858000"/>
              <a:gd name="connsiteX66" fmla="*/ 478155 w 1364418"/>
              <a:gd name="connsiteY66" fmla="*/ 3813873 h 6858000"/>
              <a:gd name="connsiteX67" fmla="*/ 477580 w 1364418"/>
              <a:gd name="connsiteY67" fmla="*/ 3806161 h 6858000"/>
              <a:gd name="connsiteX68" fmla="*/ 477887 w 1364418"/>
              <a:gd name="connsiteY68" fmla="*/ 3805957 h 6858000"/>
              <a:gd name="connsiteX69" fmla="*/ 477914 w 1364418"/>
              <a:gd name="connsiteY69" fmla="*/ 3797724 h 6858000"/>
              <a:gd name="connsiteX70" fmla="*/ 476529 w 1364418"/>
              <a:gd name="connsiteY70" fmla="*/ 3792098 h 6858000"/>
              <a:gd name="connsiteX71" fmla="*/ 475413 w 1364418"/>
              <a:gd name="connsiteY71" fmla="*/ 3777135 h 6858000"/>
              <a:gd name="connsiteX72" fmla="*/ 477146 w 1364418"/>
              <a:gd name="connsiteY72" fmla="*/ 3771656 h 6858000"/>
              <a:gd name="connsiteX73" fmla="*/ 480889 w 1364418"/>
              <a:gd name="connsiteY73" fmla="*/ 3769007 h 6858000"/>
              <a:gd name="connsiteX74" fmla="*/ 480355 w 1364418"/>
              <a:gd name="connsiteY74" fmla="*/ 3767709 h 6858000"/>
              <a:gd name="connsiteX75" fmla="*/ 489051 w 1364418"/>
              <a:gd name="connsiteY75" fmla="*/ 3738082 h 6858000"/>
              <a:gd name="connsiteX76" fmla="*/ 496397 w 1364418"/>
              <a:gd name="connsiteY76" fmla="*/ 3673397 h 6858000"/>
              <a:gd name="connsiteX77" fmla="*/ 495693 w 1364418"/>
              <a:gd name="connsiteY77" fmla="*/ 3637109 h 6858000"/>
              <a:gd name="connsiteX78" fmla="*/ 499136 w 1364418"/>
              <a:gd name="connsiteY78" fmla="*/ 3536883 h 6858000"/>
              <a:gd name="connsiteX79" fmla="*/ 506674 w 1364418"/>
              <a:gd name="connsiteY79" fmla="*/ 3435652 h 6858000"/>
              <a:gd name="connsiteX80" fmla="*/ 508345 w 1364418"/>
              <a:gd name="connsiteY80" fmla="*/ 3307769 h 6858000"/>
              <a:gd name="connsiteX81" fmla="*/ 525908 w 1364418"/>
              <a:gd name="connsiteY81" fmla="*/ 3250522 h 6858000"/>
              <a:gd name="connsiteX82" fmla="*/ 526333 w 1364418"/>
              <a:gd name="connsiteY82" fmla="*/ 3229163 h 6858000"/>
              <a:gd name="connsiteX83" fmla="*/ 528156 w 1364418"/>
              <a:gd name="connsiteY83" fmla="*/ 3217217 h 6858000"/>
              <a:gd name="connsiteX84" fmla="*/ 514991 w 1364418"/>
              <a:gd name="connsiteY84" fmla="*/ 3183755 h 6858000"/>
              <a:gd name="connsiteX85" fmla="*/ 515492 w 1364418"/>
              <a:gd name="connsiteY85" fmla="*/ 3178642 h 6858000"/>
              <a:gd name="connsiteX86" fmla="*/ 503092 w 1364418"/>
              <a:gd name="connsiteY86" fmla="*/ 3158586 h 6858000"/>
              <a:gd name="connsiteX87" fmla="*/ 488277 w 1364418"/>
              <a:gd name="connsiteY87" fmla="*/ 3129034 h 6858000"/>
              <a:gd name="connsiteX88" fmla="*/ 488942 w 1364418"/>
              <a:gd name="connsiteY88" fmla="*/ 3126682 h 6858000"/>
              <a:gd name="connsiteX89" fmla="*/ 479810 w 1364418"/>
              <a:gd name="connsiteY89" fmla="*/ 3114519 h 6858000"/>
              <a:gd name="connsiteX90" fmla="*/ 466419 w 1364418"/>
              <a:gd name="connsiteY90" fmla="*/ 3106272 h 6858000"/>
              <a:gd name="connsiteX91" fmla="*/ 439149 w 1364418"/>
              <a:gd name="connsiteY91" fmla="*/ 2958185 h 6858000"/>
              <a:gd name="connsiteX92" fmla="*/ 381763 w 1364418"/>
              <a:gd name="connsiteY92" fmla="*/ 2762989 h 6858000"/>
              <a:gd name="connsiteX93" fmla="*/ 330681 w 1364418"/>
              <a:gd name="connsiteY93" fmla="*/ 2554718 h 6858000"/>
              <a:gd name="connsiteX94" fmla="*/ 310775 w 1364418"/>
              <a:gd name="connsiteY94" fmla="*/ 2485734 h 6858000"/>
              <a:gd name="connsiteX95" fmla="*/ 301498 w 1364418"/>
              <a:gd name="connsiteY95" fmla="*/ 2447068 h 6858000"/>
              <a:gd name="connsiteX96" fmla="*/ 288459 w 1364418"/>
              <a:gd name="connsiteY96" fmla="*/ 2425819 h 6858000"/>
              <a:gd name="connsiteX97" fmla="*/ 294458 w 1364418"/>
              <a:gd name="connsiteY97" fmla="*/ 2402874 h 6858000"/>
              <a:gd name="connsiteX98" fmla="*/ 297070 w 1364418"/>
              <a:gd name="connsiteY98" fmla="*/ 2381443 h 6858000"/>
              <a:gd name="connsiteX99" fmla="*/ 273399 w 1364418"/>
              <a:gd name="connsiteY99" fmla="*/ 2261920 h 6858000"/>
              <a:gd name="connsiteX100" fmla="*/ 263286 w 1364418"/>
              <a:gd name="connsiteY100" fmla="*/ 2195378 h 6858000"/>
              <a:gd name="connsiteX101" fmla="*/ 247503 w 1364418"/>
              <a:gd name="connsiteY101" fmla="*/ 2155135 h 6858000"/>
              <a:gd name="connsiteX102" fmla="*/ 244961 w 1364418"/>
              <a:gd name="connsiteY102" fmla="*/ 2118008 h 6858000"/>
              <a:gd name="connsiteX103" fmla="*/ 245954 w 1364418"/>
              <a:gd name="connsiteY103" fmla="*/ 2050531 h 6858000"/>
              <a:gd name="connsiteX104" fmla="*/ 237760 w 1364418"/>
              <a:gd name="connsiteY104" fmla="*/ 1963269 h 6858000"/>
              <a:gd name="connsiteX105" fmla="*/ 218938 w 1364418"/>
              <a:gd name="connsiteY105" fmla="*/ 1906352 h 6858000"/>
              <a:gd name="connsiteX106" fmla="*/ 195495 w 1364418"/>
              <a:gd name="connsiteY106" fmla="*/ 1861531 h 6858000"/>
              <a:gd name="connsiteX107" fmla="*/ 149294 w 1364418"/>
              <a:gd name="connsiteY107" fmla="*/ 1732919 h 6858000"/>
              <a:gd name="connsiteX108" fmla="*/ 121605 w 1364418"/>
              <a:gd name="connsiteY108" fmla="*/ 1663540 h 6858000"/>
              <a:gd name="connsiteX109" fmla="*/ 120731 w 1364418"/>
              <a:gd name="connsiteY109" fmla="*/ 1615777 h 6858000"/>
              <a:gd name="connsiteX110" fmla="*/ 101526 w 1364418"/>
              <a:gd name="connsiteY110" fmla="*/ 1563678 h 6858000"/>
              <a:gd name="connsiteX111" fmla="*/ 114606 w 1364418"/>
              <a:gd name="connsiteY111" fmla="*/ 1519474 h 6858000"/>
              <a:gd name="connsiteX112" fmla="*/ 107348 w 1364418"/>
              <a:gd name="connsiteY112" fmla="*/ 1477995 h 6858000"/>
              <a:gd name="connsiteX113" fmla="*/ 93433 w 1364418"/>
              <a:gd name="connsiteY113" fmla="*/ 1373769 h 6858000"/>
              <a:gd name="connsiteX114" fmla="*/ 101740 w 1364418"/>
              <a:gd name="connsiteY114" fmla="*/ 1307086 h 6858000"/>
              <a:gd name="connsiteX115" fmla="*/ 102928 w 1364418"/>
              <a:gd name="connsiteY115" fmla="*/ 1189033 h 6858000"/>
              <a:gd name="connsiteX116" fmla="*/ 107613 w 1364418"/>
              <a:gd name="connsiteY116" fmla="*/ 1168288 h 6858000"/>
              <a:gd name="connsiteX117" fmla="*/ 99895 w 1364418"/>
              <a:gd name="connsiteY117" fmla="*/ 1142577 h 6858000"/>
              <a:gd name="connsiteX118" fmla="*/ 89201 w 1364418"/>
              <a:gd name="connsiteY118" fmla="*/ 1088484 h 6858000"/>
              <a:gd name="connsiteX119" fmla="*/ 77937 w 1364418"/>
              <a:gd name="connsiteY119" fmla="*/ 1016103 h 6858000"/>
              <a:gd name="connsiteX120" fmla="*/ 79393 w 1364418"/>
              <a:gd name="connsiteY120" fmla="*/ 932283 h 6858000"/>
              <a:gd name="connsiteX121" fmla="*/ 81629 w 1364418"/>
              <a:gd name="connsiteY121" fmla="*/ 915925 h 6858000"/>
              <a:gd name="connsiteX122" fmla="*/ 74258 w 1364418"/>
              <a:gd name="connsiteY122" fmla="*/ 896999 h 6858000"/>
              <a:gd name="connsiteX123" fmla="*/ 43666 w 1364418"/>
              <a:gd name="connsiteY123" fmla="*/ 821517 h 6858000"/>
              <a:gd name="connsiteX124" fmla="*/ 22616 w 1364418"/>
              <a:gd name="connsiteY124" fmla="*/ 751353 h 6858000"/>
              <a:gd name="connsiteX125" fmla="*/ 22174 w 1364418"/>
              <a:gd name="connsiteY125" fmla="*/ 721230 h 6858000"/>
              <a:gd name="connsiteX126" fmla="*/ 7845 w 1364418"/>
              <a:gd name="connsiteY126" fmla="*/ 681659 h 6858000"/>
              <a:gd name="connsiteX127" fmla="*/ 31306 w 1364418"/>
              <a:gd name="connsiteY127" fmla="*/ 619315 h 6858000"/>
              <a:gd name="connsiteX128" fmla="*/ 15184 w 1364418"/>
              <a:gd name="connsiteY128" fmla="*/ 585934 h 6858000"/>
              <a:gd name="connsiteX129" fmla="*/ 22258 w 1364418"/>
              <a:gd name="connsiteY129" fmla="*/ 538948 h 6858000"/>
              <a:gd name="connsiteX130" fmla="*/ 26166 w 1364418"/>
              <a:gd name="connsiteY130" fmla="*/ 525163 h 6858000"/>
              <a:gd name="connsiteX131" fmla="*/ 52290 w 1364418"/>
              <a:gd name="connsiteY131" fmla="*/ 446567 h 6858000"/>
              <a:gd name="connsiteX132" fmla="*/ 51538 w 1364418"/>
              <a:gd name="connsiteY132" fmla="*/ 393828 h 6858000"/>
              <a:gd name="connsiteX133" fmla="*/ 51368 w 1364418"/>
              <a:gd name="connsiteY133" fmla="*/ 353137 h 6858000"/>
              <a:gd name="connsiteX134" fmla="*/ 55970 w 1364418"/>
              <a:gd name="connsiteY134" fmla="*/ 321428 h 6858000"/>
              <a:gd name="connsiteX135" fmla="*/ 57061 w 1364418"/>
              <a:gd name="connsiteY135" fmla="*/ 275771 h 6858000"/>
              <a:gd name="connsiteX136" fmla="*/ 74088 w 1364418"/>
              <a:gd name="connsiteY136" fmla="*/ 212860 h 6858000"/>
              <a:gd name="connsiteX137" fmla="*/ 65798 w 1364418"/>
              <a:gd name="connsiteY137" fmla="*/ 144983 h 6858000"/>
              <a:gd name="connsiteX138" fmla="*/ 78082 w 1364418"/>
              <a:gd name="connsiteY138" fmla="*/ 55288 h 6858000"/>
              <a:gd name="connsiteX139" fmla="*/ 37636 w 1364418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51501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198076 w 1364418"/>
              <a:gd name="connsiteY10" fmla="*/ 6557575 h 6858000"/>
              <a:gd name="connsiteX11" fmla="*/ 251033 w 1364418"/>
              <a:gd name="connsiteY11" fmla="*/ 6492130 h 6858000"/>
              <a:gd name="connsiteX12" fmla="*/ 266720 w 1364418"/>
              <a:gd name="connsiteY12" fmla="*/ 6431610 h 6858000"/>
              <a:gd name="connsiteX13" fmla="*/ 310425 w 1364418"/>
              <a:gd name="connsiteY13" fmla="*/ 6379786 h 6858000"/>
              <a:gd name="connsiteX14" fmla="*/ 293648 w 1364418"/>
              <a:gd name="connsiteY14" fmla="*/ 6334727 h 6858000"/>
              <a:gd name="connsiteX15" fmla="*/ 271063 w 1364418"/>
              <a:gd name="connsiteY15" fmla="*/ 6313295 h 6858000"/>
              <a:gd name="connsiteX16" fmla="*/ 278227 w 1364418"/>
              <a:gd name="connsiteY16" fmla="*/ 6280046 h 6858000"/>
              <a:gd name="connsiteX17" fmla="*/ 260972 w 1364418"/>
              <a:gd name="connsiteY17" fmla="*/ 6270265 h 6858000"/>
              <a:gd name="connsiteX18" fmla="*/ 288000 w 1364418"/>
              <a:gd name="connsiteY18" fmla="*/ 6252834 h 6858000"/>
              <a:gd name="connsiteX19" fmla="*/ 265992 w 1364418"/>
              <a:gd name="connsiteY19" fmla="*/ 6202459 h 6858000"/>
              <a:gd name="connsiteX20" fmla="*/ 264790 w 1364418"/>
              <a:gd name="connsiteY20" fmla="*/ 6153037 h 6858000"/>
              <a:gd name="connsiteX21" fmla="*/ 280205 w 1364418"/>
              <a:gd name="connsiteY21" fmla="*/ 6078132 h 6858000"/>
              <a:gd name="connsiteX22" fmla="*/ 267592 w 1364418"/>
              <a:gd name="connsiteY22" fmla="*/ 6028119 h 6858000"/>
              <a:gd name="connsiteX23" fmla="*/ 252821 w 1364418"/>
              <a:gd name="connsiteY23" fmla="*/ 5926735 h 6858000"/>
              <a:gd name="connsiteX24" fmla="*/ 302333 w 1364418"/>
              <a:gd name="connsiteY24" fmla="*/ 5712857 h 6858000"/>
              <a:gd name="connsiteX25" fmla="*/ 332131 w 1364418"/>
              <a:gd name="connsiteY25" fmla="*/ 5660491 h 6858000"/>
              <a:gd name="connsiteX26" fmla="*/ 321000 w 1364418"/>
              <a:gd name="connsiteY26" fmla="*/ 5563435 h 6858000"/>
              <a:gd name="connsiteX27" fmla="*/ 368130 w 1364418"/>
              <a:gd name="connsiteY27" fmla="*/ 5437125 h 6858000"/>
              <a:gd name="connsiteX28" fmla="*/ 381698 w 1364418"/>
              <a:gd name="connsiteY28" fmla="*/ 5396260 h 6858000"/>
              <a:gd name="connsiteX29" fmla="*/ 397679 w 1364418"/>
              <a:gd name="connsiteY29" fmla="*/ 5330009 h 6858000"/>
              <a:gd name="connsiteX30" fmla="*/ 431172 w 1364418"/>
              <a:gd name="connsiteY30" fmla="*/ 5273739 h 6858000"/>
              <a:gd name="connsiteX31" fmla="*/ 440771 w 1364418"/>
              <a:gd name="connsiteY31" fmla="*/ 5241779 h 6858000"/>
              <a:gd name="connsiteX32" fmla="*/ 451997 w 1364418"/>
              <a:gd name="connsiteY32" fmla="*/ 5225268 h 6858000"/>
              <a:gd name="connsiteX33" fmla="*/ 453017 w 1364418"/>
              <a:gd name="connsiteY33" fmla="*/ 5217684 h 6858000"/>
              <a:gd name="connsiteX34" fmla="*/ 460358 w 1364418"/>
              <a:gd name="connsiteY34" fmla="*/ 5193377 h 6858000"/>
              <a:gd name="connsiteX35" fmla="*/ 463661 w 1364418"/>
              <a:gd name="connsiteY35" fmla="*/ 5179288 h 6858000"/>
              <a:gd name="connsiteX36" fmla="*/ 464645 w 1364418"/>
              <a:gd name="connsiteY36" fmla="*/ 5173621 h 6858000"/>
              <a:gd name="connsiteX37" fmla="*/ 460279 w 1364418"/>
              <a:gd name="connsiteY37" fmla="*/ 5159961 h 6858000"/>
              <a:gd name="connsiteX38" fmla="*/ 466956 w 1364418"/>
              <a:gd name="connsiteY38" fmla="*/ 5144295 h 6858000"/>
              <a:gd name="connsiteX39" fmla="*/ 463889 w 1364418"/>
              <a:gd name="connsiteY39" fmla="*/ 5125185 h 6858000"/>
              <a:gd name="connsiteX40" fmla="*/ 470719 w 1364418"/>
              <a:gd name="connsiteY40" fmla="*/ 5121884 h 6858000"/>
              <a:gd name="connsiteX41" fmla="*/ 477755 w 1364418"/>
              <a:gd name="connsiteY41" fmla="*/ 5067850 h 6858000"/>
              <a:gd name="connsiteX42" fmla="*/ 480486 w 1364418"/>
              <a:gd name="connsiteY42" fmla="*/ 5060861 h 6858000"/>
              <a:gd name="connsiteX43" fmla="*/ 477190 w 1364418"/>
              <a:gd name="connsiteY43" fmla="*/ 5034192 h 6858000"/>
              <a:gd name="connsiteX44" fmla="*/ 478744 w 1364418"/>
              <a:gd name="connsiteY44" fmla="*/ 4993030 h 6858000"/>
              <a:gd name="connsiteX45" fmla="*/ 485653 w 1364418"/>
              <a:gd name="connsiteY45" fmla="*/ 4946844 h 6858000"/>
              <a:gd name="connsiteX46" fmla="*/ 481509 w 1364418"/>
              <a:gd name="connsiteY46" fmla="*/ 4932692 h 6858000"/>
              <a:gd name="connsiteX47" fmla="*/ 496912 w 1364418"/>
              <a:gd name="connsiteY47" fmla="*/ 4858827 h 6858000"/>
              <a:gd name="connsiteX48" fmla="*/ 502815 w 1364418"/>
              <a:gd name="connsiteY48" fmla="*/ 4821170 h 6858000"/>
              <a:gd name="connsiteX49" fmla="*/ 507548 w 1364418"/>
              <a:gd name="connsiteY49" fmla="*/ 4780965 h 6858000"/>
              <a:gd name="connsiteX50" fmla="*/ 508841 w 1364418"/>
              <a:gd name="connsiteY50" fmla="*/ 4750867 h 6858000"/>
              <a:gd name="connsiteX51" fmla="*/ 506648 w 1364418"/>
              <a:gd name="connsiteY51" fmla="*/ 4690749 h 6858000"/>
              <a:gd name="connsiteX52" fmla="*/ 502128 w 1364418"/>
              <a:gd name="connsiteY52" fmla="*/ 4584173 h 6858000"/>
              <a:gd name="connsiteX53" fmla="*/ 497211 w 1364418"/>
              <a:gd name="connsiteY53" fmla="*/ 4444346 h 6858000"/>
              <a:gd name="connsiteX54" fmla="*/ 493776 w 1364418"/>
              <a:gd name="connsiteY54" fmla="*/ 4375228 h 6858000"/>
              <a:gd name="connsiteX55" fmla="*/ 474429 w 1364418"/>
              <a:gd name="connsiteY55" fmla="*/ 4214165 h 6858000"/>
              <a:gd name="connsiteX56" fmla="*/ 478502 w 1364418"/>
              <a:gd name="connsiteY56" fmla="*/ 4090296 h 6858000"/>
              <a:gd name="connsiteX57" fmla="*/ 463758 w 1364418"/>
              <a:gd name="connsiteY57" fmla="*/ 4033999 h 6858000"/>
              <a:gd name="connsiteX58" fmla="*/ 464907 w 1364418"/>
              <a:gd name="connsiteY58" fmla="*/ 4031933 h 6858000"/>
              <a:gd name="connsiteX59" fmla="*/ 463483 w 1364418"/>
              <a:gd name="connsiteY59" fmla="*/ 4013953 h 6858000"/>
              <a:gd name="connsiteX60" fmla="*/ 449778 w 1364418"/>
              <a:gd name="connsiteY60" fmla="*/ 3974753 h 6858000"/>
              <a:gd name="connsiteX61" fmla="*/ 451376 w 1364418"/>
              <a:gd name="connsiteY61" fmla="*/ 3969950 h 6858000"/>
              <a:gd name="connsiteX62" fmla="*/ 444798 w 1364418"/>
              <a:gd name="connsiteY62" fmla="*/ 3933779 h 6858000"/>
              <a:gd name="connsiteX63" fmla="*/ 446129 w 1364418"/>
              <a:gd name="connsiteY63" fmla="*/ 3933093 h 6858000"/>
              <a:gd name="connsiteX64" fmla="*/ 450483 w 1364418"/>
              <a:gd name="connsiteY64" fmla="*/ 3922082 h 6858000"/>
              <a:gd name="connsiteX65" fmla="*/ 455561 w 1364418"/>
              <a:gd name="connsiteY65" fmla="*/ 3901461 h 6858000"/>
              <a:gd name="connsiteX66" fmla="*/ 478155 w 1364418"/>
              <a:gd name="connsiteY66" fmla="*/ 3813873 h 6858000"/>
              <a:gd name="connsiteX67" fmla="*/ 477580 w 1364418"/>
              <a:gd name="connsiteY67" fmla="*/ 3806161 h 6858000"/>
              <a:gd name="connsiteX68" fmla="*/ 477887 w 1364418"/>
              <a:gd name="connsiteY68" fmla="*/ 3805957 h 6858000"/>
              <a:gd name="connsiteX69" fmla="*/ 477914 w 1364418"/>
              <a:gd name="connsiteY69" fmla="*/ 3797724 h 6858000"/>
              <a:gd name="connsiteX70" fmla="*/ 476529 w 1364418"/>
              <a:gd name="connsiteY70" fmla="*/ 3792098 h 6858000"/>
              <a:gd name="connsiteX71" fmla="*/ 475413 w 1364418"/>
              <a:gd name="connsiteY71" fmla="*/ 3777135 h 6858000"/>
              <a:gd name="connsiteX72" fmla="*/ 477146 w 1364418"/>
              <a:gd name="connsiteY72" fmla="*/ 3771656 h 6858000"/>
              <a:gd name="connsiteX73" fmla="*/ 480889 w 1364418"/>
              <a:gd name="connsiteY73" fmla="*/ 3769007 h 6858000"/>
              <a:gd name="connsiteX74" fmla="*/ 480355 w 1364418"/>
              <a:gd name="connsiteY74" fmla="*/ 3767709 h 6858000"/>
              <a:gd name="connsiteX75" fmla="*/ 489051 w 1364418"/>
              <a:gd name="connsiteY75" fmla="*/ 3738082 h 6858000"/>
              <a:gd name="connsiteX76" fmla="*/ 496397 w 1364418"/>
              <a:gd name="connsiteY76" fmla="*/ 3673397 h 6858000"/>
              <a:gd name="connsiteX77" fmla="*/ 495693 w 1364418"/>
              <a:gd name="connsiteY77" fmla="*/ 3637109 h 6858000"/>
              <a:gd name="connsiteX78" fmla="*/ 499136 w 1364418"/>
              <a:gd name="connsiteY78" fmla="*/ 3536883 h 6858000"/>
              <a:gd name="connsiteX79" fmla="*/ 506674 w 1364418"/>
              <a:gd name="connsiteY79" fmla="*/ 3435652 h 6858000"/>
              <a:gd name="connsiteX80" fmla="*/ 508345 w 1364418"/>
              <a:gd name="connsiteY80" fmla="*/ 3307769 h 6858000"/>
              <a:gd name="connsiteX81" fmla="*/ 525908 w 1364418"/>
              <a:gd name="connsiteY81" fmla="*/ 3250522 h 6858000"/>
              <a:gd name="connsiteX82" fmla="*/ 526333 w 1364418"/>
              <a:gd name="connsiteY82" fmla="*/ 3229163 h 6858000"/>
              <a:gd name="connsiteX83" fmla="*/ 528156 w 1364418"/>
              <a:gd name="connsiteY83" fmla="*/ 3217217 h 6858000"/>
              <a:gd name="connsiteX84" fmla="*/ 514991 w 1364418"/>
              <a:gd name="connsiteY84" fmla="*/ 3183755 h 6858000"/>
              <a:gd name="connsiteX85" fmla="*/ 515492 w 1364418"/>
              <a:gd name="connsiteY85" fmla="*/ 3178642 h 6858000"/>
              <a:gd name="connsiteX86" fmla="*/ 503092 w 1364418"/>
              <a:gd name="connsiteY86" fmla="*/ 3158586 h 6858000"/>
              <a:gd name="connsiteX87" fmla="*/ 488277 w 1364418"/>
              <a:gd name="connsiteY87" fmla="*/ 3129034 h 6858000"/>
              <a:gd name="connsiteX88" fmla="*/ 488942 w 1364418"/>
              <a:gd name="connsiteY88" fmla="*/ 3126682 h 6858000"/>
              <a:gd name="connsiteX89" fmla="*/ 479810 w 1364418"/>
              <a:gd name="connsiteY89" fmla="*/ 3114519 h 6858000"/>
              <a:gd name="connsiteX90" fmla="*/ 466419 w 1364418"/>
              <a:gd name="connsiteY90" fmla="*/ 3106272 h 6858000"/>
              <a:gd name="connsiteX91" fmla="*/ 439149 w 1364418"/>
              <a:gd name="connsiteY91" fmla="*/ 2958185 h 6858000"/>
              <a:gd name="connsiteX92" fmla="*/ 381763 w 1364418"/>
              <a:gd name="connsiteY92" fmla="*/ 2762989 h 6858000"/>
              <a:gd name="connsiteX93" fmla="*/ 330681 w 1364418"/>
              <a:gd name="connsiteY93" fmla="*/ 2554718 h 6858000"/>
              <a:gd name="connsiteX94" fmla="*/ 310775 w 1364418"/>
              <a:gd name="connsiteY94" fmla="*/ 2485734 h 6858000"/>
              <a:gd name="connsiteX95" fmla="*/ 301498 w 1364418"/>
              <a:gd name="connsiteY95" fmla="*/ 2447068 h 6858000"/>
              <a:gd name="connsiteX96" fmla="*/ 288459 w 1364418"/>
              <a:gd name="connsiteY96" fmla="*/ 2425819 h 6858000"/>
              <a:gd name="connsiteX97" fmla="*/ 294458 w 1364418"/>
              <a:gd name="connsiteY97" fmla="*/ 2402874 h 6858000"/>
              <a:gd name="connsiteX98" fmla="*/ 297070 w 1364418"/>
              <a:gd name="connsiteY98" fmla="*/ 2381443 h 6858000"/>
              <a:gd name="connsiteX99" fmla="*/ 273399 w 1364418"/>
              <a:gd name="connsiteY99" fmla="*/ 2261920 h 6858000"/>
              <a:gd name="connsiteX100" fmla="*/ 263286 w 1364418"/>
              <a:gd name="connsiteY100" fmla="*/ 2195378 h 6858000"/>
              <a:gd name="connsiteX101" fmla="*/ 247503 w 1364418"/>
              <a:gd name="connsiteY101" fmla="*/ 2155135 h 6858000"/>
              <a:gd name="connsiteX102" fmla="*/ 244961 w 1364418"/>
              <a:gd name="connsiteY102" fmla="*/ 2118008 h 6858000"/>
              <a:gd name="connsiteX103" fmla="*/ 245954 w 1364418"/>
              <a:gd name="connsiteY103" fmla="*/ 2050531 h 6858000"/>
              <a:gd name="connsiteX104" fmla="*/ 237760 w 1364418"/>
              <a:gd name="connsiteY104" fmla="*/ 1963269 h 6858000"/>
              <a:gd name="connsiteX105" fmla="*/ 218938 w 1364418"/>
              <a:gd name="connsiteY105" fmla="*/ 1906352 h 6858000"/>
              <a:gd name="connsiteX106" fmla="*/ 195495 w 1364418"/>
              <a:gd name="connsiteY106" fmla="*/ 1861531 h 6858000"/>
              <a:gd name="connsiteX107" fmla="*/ 149294 w 1364418"/>
              <a:gd name="connsiteY107" fmla="*/ 1732919 h 6858000"/>
              <a:gd name="connsiteX108" fmla="*/ 121605 w 1364418"/>
              <a:gd name="connsiteY108" fmla="*/ 1663540 h 6858000"/>
              <a:gd name="connsiteX109" fmla="*/ 120731 w 1364418"/>
              <a:gd name="connsiteY109" fmla="*/ 1615777 h 6858000"/>
              <a:gd name="connsiteX110" fmla="*/ 101526 w 1364418"/>
              <a:gd name="connsiteY110" fmla="*/ 1563678 h 6858000"/>
              <a:gd name="connsiteX111" fmla="*/ 114606 w 1364418"/>
              <a:gd name="connsiteY111" fmla="*/ 1519474 h 6858000"/>
              <a:gd name="connsiteX112" fmla="*/ 107348 w 1364418"/>
              <a:gd name="connsiteY112" fmla="*/ 1477995 h 6858000"/>
              <a:gd name="connsiteX113" fmla="*/ 93433 w 1364418"/>
              <a:gd name="connsiteY113" fmla="*/ 1373769 h 6858000"/>
              <a:gd name="connsiteX114" fmla="*/ 101740 w 1364418"/>
              <a:gd name="connsiteY114" fmla="*/ 1307086 h 6858000"/>
              <a:gd name="connsiteX115" fmla="*/ 102928 w 1364418"/>
              <a:gd name="connsiteY115" fmla="*/ 1189033 h 6858000"/>
              <a:gd name="connsiteX116" fmla="*/ 107613 w 1364418"/>
              <a:gd name="connsiteY116" fmla="*/ 1168288 h 6858000"/>
              <a:gd name="connsiteX117" fmla="*/ 99895 w 1364418"/>
              <a:gd name="connsiteY117" fmla="*/ 1142577 h 6858000"/>
              <a:gd name="connsiteX118" fmla="*/ 89201 w 1364418"/>
              <a:gd name="connsiteY118" fmla="*/ 1088484 h 6858000"/>
              <a:gd name="connsiteX119" fmla="*/ 77937 w 1364418"/>
              <a:gd name="connsiteY119" fmla="*/ 1016103 h 6858000"/>
              <a:gd name="connsiteX120" fmla="*/ 79393 w 1364418"/>
              <a:gd name="connsiteY120" fmla="*/ 932283 h 6858000"/>
              <a:gd name="connsiteX121" fmla="*/ 81629 w 1364418"/>
              <a:gd name="connsiteY121" fmla="*/ 915925 h 6858000"/>
              <a:gd name="connsiteX122" fmla="*/ 74258 w 1364418"/>
              <a:gd name="connsiteY122" fmla="*/ 896999 h 6858000"/>
              <a:gd name="connsiteX123" fmla="*/ 43666 w 1364418"/>
              <a:gd name="connsiteY123" fmla="*/ 821517 h 6858000"/>
              <a:gd name="connsiteX124" fmla="*/ 22616 w 1364418"/>
              <a:gd name="connsiteY124" fmla="*/ 751353 h 6858000"/>
              <a:gd name="connsiteX125" fmla="*/ 22174 w 1364418"/>
              <a:gd name="connsiteY125" fmla="*/ 721230 h 6858000"/>
              <a:gd name="connsiteX126" fmla="*/ 7845 w 1364418"/>
              <a:gd name="connsiteY126" fmla="*/ 681659 h 6858000"/>
              <a:gd name="connsiteX127" fmla="*/ 31306 w 1364418"/>
              <a:gd name="connsiteY127" fmla="*/ 619315 h 6858000"/>
              <a:gd name="connsiteX128" fmla="*/ 15184 w 1364418"/>
              <a:gd name="connsiteY128" fmla="*/ 585934 h 6858000"/>
              <a:gd name="connsiteX129" fmla="*/ 22258 w 1364418"/>
              <a:gd name="connsiteY129" fmla="*/ 538948 h 6858000"/>
              <a:gd name="connsiteX130" fmla="*/ 26166 w 1364418"/>
              <a:gd name="connsiteY130" fmla="*/ 525163 h 6858000"/>
              <a:gd name="connsiteX131" fmla="*/ 52290 w 1364418"/>
              <a:gd name="connsiteY131" fmla="*/ 446567 h 6858000"/>
              <a:gd name="connsiteX132" fmla="*/ 51538 w 1364418"/>
              <a:gd name="connsiteY132" fmla="*/ 393828 h 6858000"/>
              <a:gd name="connsiteX133" fmla="*/ 51368 w 1364418"/>
              <a:gd name="connsiteY133" fmla="*/ 353137 h 6858000"/>
              <a:gd name="connsiteX134" fmla="*/ 55970 w 1364418"/>
              <a:gd name="connsiteY134" fmla="*/ 321428 h 6858000"/>
              <a:gd name="connsiteX135" fmla="*/ 57061 w 1364418"/>
              <a:gd name="connsiteY135" fmla="*/ 275771 h 6858000"/>
              <a:gd name="connsiteX136" fmla="*/ 74088 w 1364418"/>
              <a:gd name="connsiteY136" fmla="*/ 212860 h 6858000"/>
              <a:gd name="connsiteX137" fmla="*/ 65798 w 1364418"/>
              <a:gd name="connsiteY137" fmla="*/ 144983 h 6858000"/>
              <a:gd name="connsiteX138" fmla="*/ 78082 w 1364418"/>
              <a:gd name="connsiteY138" fmla="*/ 55288 h 6858000"/>
              <a:gd name="connsiteX139" fmla="*/ 37636 w 1364418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51501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198076 w 1364418"/>
              <a:gd name="connsiteY10" fmla="*/ 6557575 h 6858000"/>
              <a:gd name="connsiteX11" fmla="*/ 251033 w 1364418"/>
              <a:gd name="connsiteY11" fmla="*/ 6492130 h 6858000"/>
              <a:gd name="connsiteX12" fmla="*/ 266720 w 1364418"/>
              <a:gd name="connsiteY12" fmla="*/ 6431610 h 6858000"/>
              <a:gd name="connsiteX13" fmla="*/ 310425 w 1364418"/>
              <a:gd name="connsiteY13" fmla="*/ 6379786 h 6858000"/>
              <a:gd name="connsiteX14" fmla="*/ 293648 w 1364418"/>
              <a:gd name="connsiteY14" fmla="*/ 6334727 h 6858000"/>
              <a:gd name="connsiteX15" fmla="*/ 271063 w 1364418"/>
              <a:gd name="connsiteY15" fmla="*/ 6313295 h 6858000"/>
              <a:gd name="connsiteX16" fmla="*/ 278227 w 1364418"/>
              <a:gd name="connsiteY16" fmla="*/ 6280046 h 6858000"/>
              <a:gd name="connsiteX17" fmla="*/ 260972 w 1364418"/>
              <a:gd name="connsiteY17" fmla="*/ 6270265 h 6858000"/>
              <a:gd name="connsiteX18" fmla="*/ 288000 w 1364418"/>
              <a:gd name="connsiteY18" fmla="*/ 6252834 h 6858000"/>
              <a:gd name="connsiteX19" fmla="*/ 265992 w 1364418"/>
              <a:gd name="connsiteY19" fmla="*/ 6202459 h 6858000"/>
              <a:gd name="connsiteX20" fmla="*/ 264790 w 1364418"/>
              <a:gd name="connsiteY20" fmla="*/ 6153037 h 6858000"/>
              <a:gd name="connsiteX21" fmla="*/ 280205 w 1364418"/>
              <a:gd name="connsiteY21" fmla="*/ 6078132 h 6858000"/>
              <a:gd name="connsiteX22" fmla="*/ 267592 w 1364418"/>
              <a:gd name="connsiteY22" fmla="*/ 6028119 h 6858000"/>
              <a:gd name="connsiteX23" fmla="*/ 252821 w 1364418"/>
              <a:gd name="connsiteY23" fmla="*/ 5926735 h 6858000"/>
              <a:gd name="connsiteX24" fmla="*/ 302333 w 1364418"/>
              <a:gd name="connsiteY24" fmla="*/ 5712857 h 6858000"/>
              <a:gd name="connsiteX25" fmla="*/ 332131 w 1364418"/>
              <a:gd name="connsiteY25" fmla="*/ 5660491 h 6858000"/>
              <a:gd name="connsiteX26" fmla="*/ 321000 w 1364418"/>
              <a:gd name="connsiteY26" fmla="*/ 5563435 h 6858000"/>
              <a:gd name="connsiteX27" fmla="*/ 368130 w 1364418"/>
              <a:gd name="connsiteY27" fmla="*/ 5437125 h 6858000"/>
              <a:gd name="connsiteX28" fmla="*/ 381698 w 1364418"/>
              <a:gd name="connsiteY28" fmla="*/ 5396260 h 6858000"/>
              <a:gd name="connsiteX29" fmla="*/ 397679 w 1364418"/>
              <a:gd name="connsiteY29" fmla="*/ 5330009 h 6858000"/>
              <a:gd name="connsiteX30" fmla="*/ 431172 w 1364418"/>
              <a:gd name="connsiteY30" fmla="*/ 5273739 h 6858000"/>
              <a:gd name="connsiteX31" fmla="*/ 440771 w 1364418"/>
              <a:gd name="connsiteY31" fmla="*/ 5241779 h 6858000"/>
              <a:gd name="connsiteX32" fmla="*/ 451997 w 1364418"/>
              <a:gd name="connsiteY32" fmla="*/ 5225268 h 6858000"/>
              <a:gd name="connsiteX33" fmla="*/ 453017 w 1364418"/>
              <a:gd name="connsiteY33" fmla="*/ 5217684 h 6858000"/>
              <a:gd name="connsiteX34" fmla="*/ 460358 w 1364418"/>
              <a:gd name="connsiteY34" fmla="*/ 5193377 h 6858000"/>
              <a:gd name="connsiteX35" fmla="*/ 463661 w 1364418"/>
              <a:gd name="connsiteY35" fmla="*/ 5179288 h 6858000"/>
              <a:gd name="connsiteX36" fmla="*/ 464645 w 1364418"/>
              <a:gd name="connsiteY36" fmla="*/ 5173621 h 6858000"/>
              <a:gd name="connsiteX37" fmla="*/ 460279 w 1364418"/>
              <a:gd name="connsiteY37" fmla="*/ 5159961 h 6858000"/>
              <a:gd name="connsiteX38" fmla="*/ 466956 w 1364418"/>
              <a:gd name="connsiteY38" fmla="*/ 5144295 h 6858000"/>
              <a:gd name="connsiteX39" fmla="*/ 463889 w 1364418"/>
              <a:gd name="connsiteY39" fmla="*/ 5125185 h 6858000"/>
              <a:gd name="connsiteX40" fmla="*/ 470719 w 1364418"/>
              <a:gd name="connsiteY40" fmla="*/ 5121884 h 6858000"/>
              <a:gd name="connsiteX41" fmla="*/ 477755 w 1364418"/>
              <a:gd name="connsiteY41" fmla="*/ 5067850 h 6858000"/>
              <a:gd name="connsiteX42" fmla="*/ 480486 w 1364418"/>
              <a:gd name="connsiteY42" fmla="*/ 5060861 h 6858000"/>
              <a:gd name="connsiteX43" fmla="*/ 477190 w 1364418"/>
              <a:gd name="connsiteY43" fmla="*/ 5034192 h 6858000"/>
              <a:gd name="connsiteX44" fmla="*/ 478744 w 1364418"/>
              <a:gd name="connsiteY44" fmla="*/ 4993030 h 6858000"/>
              <a:gd name="connsiteX45" fmla="*/ 485653 w 1364418"/>
              <a:gd name="connsiteY45" fmla="*/ 4946844 h 6858000"/>
              <a:gd name="connsiteX46" fmla="*/ 481509 w 1364418"/>
              <a:gd name="connsiteY46" fmla="*/ 4932692 h 6858000"/>
              <a:gd name="connsiteX47" fmla="*/ 496912 w 1364418"/>
              <a:gd name="connsiteY47" fmla="*/ 4858827 h 6858000"/>
              <a:gd name="connsiteX48" fmla="*/ 502815 w 1364418"/>
              <a:gd name="connsiteY48" fmla="*/ 4821170 h 6858000"/>
              <a:gd name="connsiteX49" fmla="*/ 507548 w 1364418"/>
              <a:gd name="connsiteY49" fmla="*/ 4780965 h 6858000"/>
              <a:gd name="connsiteX50" fmla="*/ 508841 w 1364418"/>
              <a:gd name="connsiteY50" fmla="*/ 4750867 h 6858000"/>
              <a:gd name="connsiteX51" fmla="*/ 506648 w 1364418"/>
              <a:gd name="connsiteY51" fmla="*/ 4690749 h 6858000"/>
              <a:gd name="connsiteX52" fmla="*/ 502128 w 1364418"/>
              <a:gd name="connsiteY52" fmla="*/ 4584173 h 6858000"/>
              <a:gd name="connsiteX53" fmla="*/ 497211 w 1364418"/>
              <a:gd name="connsiteY53" fmla="*/ 4444346 h 6858000"/>
              <a:gd name="connsiteX54" fmla="*/ 493776 w 1364418"/>
              <a:gd name="connsiteY54" fmla="*/ 4375228 h 6858000"/>
              <a:gd name="connsiteX55" fmla="*/ 474429 w 1364418"/>
              <a:gd name="connsiteY55" fmla="*/ 4214165 h 6858000"/>
              <a:gd name="connsiteX56" fmla="*/ 478502 w 1364418"/>
              <a:gd name="connsiteY56" fmla="*/ 4090296 h 6858000"/>
              <a:gd name="connsiteX57" fmla="*/ 463758 w 1364418"/>
              <a:gd name="connsiteY57" fmla="*/ 4033999 h 6858000"/>
              <a:gd name="connsiteX58" fmla="*/ 464907 w 1364418"/>
              <a:gd name="connsiteY58" fmla="*/ 4031933 h 6858000"/>
              <a:gd name="connsiteX59" fmla="*/ 463483 w 1364418"/>
              <a:gd name="connsiteY59" fmla="*/ 4013953 h 6858000"/>
              <a:gd name="connsiteX60" fmla="*/ 449778 w 1364418"/>
              <a:gd name="connsiteY60" fmla="*/ 3974753 h 6858000"/>
              <a:gd name="connsiteX61" fmla="*/ 451376 w 1364418"/>
              <a:gd name="connsiteY61" fmla="*/ 3969950 h 6858000"/>
              <a:gd name="connsiteX62" fmla="*/ 444798 w 1364418"/>
              <a:gd name="connsiteY62" fmla="*/ 3933779 h 6858000"/>
              <a:gd name="connsiteX63" fmla="*/ 446129 w 1364418"/>
              <a:gd name="connsiteY63" fmla="*/ 3933093 h 6858000"/>
              <a:gd name="connsiteX64" fmla="*/ 450483 w 1364418"/>
              <a:gd name="connsiteY64" fmla="*/ 3922082 h 6858000"/>
              <a:gd name="connsiteX65" fmla="*/ 455561 w 1364418"/>
              <a:gd name="connsiteY65" fmla="*/ 3901461 h 6858000"/>
              <a:gd name="connsiteX66" fmla="*/ 478155 w 1364418"/>
              <a:gd name="connsiteY66" fmla="*/ 3813873 h 6858000"/>
              <a:gd name="connsiteX67" fmla="*/ 477580 w 1364418"/>
              <a:gd name="connsiteY67" fmla="*/ 3806161 h 6858000"/>
              <a:gd name="connsiteX68" fmla="*/ 477887 w 1364418"/>
              <a:gd name="connsiteY68" fmla="*/ 3805957 h 6858000"/>
              <a:gd name="connsiteX69" fmla="*/ 477914 w 1364418"/>
              <a:gd name="connsiteY69" fmla="*/ 3797724 h 6858000"/>
              <a:gd name="connsiteX70" fmla="*/ 476529 w 1364418"/>
              <a:gd name="connsiteY70" fmla="*/ 3792098 h 6858000"/>
              <a:gd name="connsiteX71" fmla="*/ 475413 w 1364418"/>
              <a:gd name="connsiteY71" fmla="*/ 3777135 h 6858000"/>
              <a:gd name="connsiteX72" fmla="*/ 477146 w 1364418"/>
              <a:gd name="connsiteY72" fmla="*/ 3771656 h 6858000"/>
              <a:gd name="connsiteX73" fmla="*/ 480889 w 1364418"/>
              <a:gd name="connsiteY73" fmla="*/ 3769007 h 6858000"/>
              <a:gd name="connsiteX74" fmla="*/ 480355 w 1364418"/>
              <a:gd name="connsiteY74" fmla="*/ 3767709 h 6858000"/>
              <a:gd name="connsiteX75" fmla="*/ 489051 w 1364418"/>
              <a:gd name="connsiteY75" fmla="*/ 3738082 h 6858000"/>
              <a:gd name="connsiteX76" fmla="*/ 496397 w 1364418"/>
              <a:gd name="connsiteY76" fmla="*/ 3673397 h 6858000"/>
              <a:gd name="connsiteX77" fmla="*/ 495693 w 1364418"/>
              <a:gd name="connsiteY77" fmla="*/ 3637109 h 6858000"/>
              <a:gd name="connsiteX78" fmla="*/ 499136 w 1364418"/>
              <a:gd name="connsiteY78" fmla="*/ 3536883 h 6858000"/>
              <a:gd name="connsiteX79" fmla="*/ 506674 w 1364418"/>
              <a:gd name="connsiteY79" fmla="*/ 3435652 h 6858000"/>
              <a:gd name="connsiteX80" fmla="*/ 508345 w 1364418"/>
              <a:gd name="connsiteY80" fmla="*/ 3307769 h 6858000"/>
              <a:gd name="connsiteX81" fmla="*/ 525908 w 1364418"/>
              <a:gd name="connsiteY81" fmla="*/ 3250522 h 6858000"/>
              <a:gd name="connsiteX82" fmla="*/ 526333 w 1364418"/>
              <a:gd name="connsiteY82" fmla="*/ 3229163 h 6858000"/>
              <a:gd name="connsiteX83" fmla="*/ 528156 w 1364418"/>
              <a:gd name="connsiteY83" fmla="*/ 3217217 h 6858000"/>
              <a:gd name="connsiteX84" fmla="*/ 514991 w 1364418"/>
              <a:gd name="connsiteY84" fmla="*/ 3183755 h 6858000"/>
              <a:gd name="connsiteX85" fmla="*/ 515492 w 1364418"/>
              <a:gd name="connsiteY85" fmla="*/ 3178642 h 6858000"/>
              <a:gd name="connsiteX86" fmla="*/ 503092 w 1364418"/>
              <a:gd name="connsiteY86" fmla="*/ 3158586 h 6858000"/>
              <a:gd name="connsiteX87" fmla="*/ 488277 w 1364418"/>
              <a:gd name="connsiteY87" fmla="*/ 3129034 h 6858000"/>
              <a:gd name="connsiteX88" fmla="*/ 488942 w 1364418"/>
              <a:gd name="connsiteY88" fmla="*/ 3126682 h 6858000"/>
              <a:gd name="connsiteX89" fmla="*/ 479810 w 1364418"/>
              <a:gd name="connsiteY89" fmla="*/ 3114519 h 6858000"/>
              <a:gd name="connsiteX90" fmla="*/ 466419 w 1364418"/>
              <a:gd name="connsiteY90" fmla="*/ 3106272 h 6858000"/>
              <a:gd name="connsiteX91" fmla="*/ 439149 w 1364418"/>
              <a:gd name="connsiteY91" fmla="*/ 2958185 h 6858000"/>
              <a:gd name="connsiteX92" fmla="*/ 381763 w 1364418"/>
              <a:gd name="connsiteY92" fmla="*/ 2762989 h 6858000"/>
              <a:gd name="connsiteX93" fmla="*/ 330681 w 1364418"/>
              <a:gd name="connsiteY93" fmla="*/ 2554718 h 6858000"/>
              <a:gd name="connsiteX94" fmla="*/ 310775 w 1364418"/>
              <a:gd name="connsiteY94" fmla="*/ 2485734 h 6858000"/>
              <a:gd name="connsiteX95" fmla="*/ 301498 w 1364418"/>
              <a:gd name="connsiteY95" fmla="*/ 2447068 h 6858000"/>
              <a:gd name="connsiteX96" fmla="*/ 288459 w 1364418"/>
              <a:gd name="connsiteY96" fmla="*/ 2425819 h 6858000"/>
              <a:gd name="connsiteX97" fmla="*/ 294458 w 1364418"/>
              <a:gd name="connsiteY97" fmla="*/ 2402874 h 6858000"/>
              <a:gd name="connsiteX98" fmla="*/ 297070 w 1364418"/>
              <a:gd name="connsiteY98" fmla="*/ 2381443 h 6858000"/>
              <a:gd name="connsiteX99" fmla="*/ 273399 w 1364418"/>
              <a:gd name="connsiteY99" fmla="*/ 2261920 h 6858000"/>
              <a:gd name="connsiteX100" fmla="*/ 263286 w 1364418"/>
              <a:gd name="connsiteY100" fmla="*/ 2195378 h 6858000"/>
              <a:gd name="connsiteX101" fmla="*/ 247503 w 1364418"/>
              <a:gd name="connsiteY101" fmla="*/ 2155135 h 6858000"/>
              <a:gd name="connsiteX102" fmla="*/ 244961 w 1364418"/>
              <a:gd name="connsiteY102" fmla="*/ 2118008 h 6858000"/>
              <a:gd name="connsiteX103" fmla="*/ 245954 w 1364418"/>
              <a:gd name="connsiteY103" fmla="*/ 2050531 h 6858000"/>
              <a:gd name="connsiteX104" fmla="*/ 237760 w 1364418"/>
              <a:gd name="connsiteY104" fmla="*/ 1963269 h 6858000"/>
              <a:gd name="connsiteX105" fmla="*/ 218938 w 1364418"/>
              <a:gd name="connsiteY105" fmla="*/ 1906352 h 6858000"/>
              <a:gd name="connsiteX106" fmla="*/ 195495 w 1364418"/>
              <a:gd name="connsiteY106" fmla="*/ 1861531 h 6858000"/>
              <a:gd name="connsiteX107" fmla="*/ 149294 w 1364418"/>
              <a:gd name="connsiteY107" fmla="*/ 1732919 h 6858000"/>
              <a:gd name="connsiteX108" fmla="*/ 121605 w 1364418"/>
              <a:gd name="connsiteY108" fmla="*/ 1663540 h 6858000"/>
              <a:gd name="connsiteX109" fmla="*/ 120731 w 1364418"/>
              <a:gd name="connsiteY109" fmla="*/ 1615777 h 6858000"/>
              <a:gd name="connsiteX110" fmla="*/ 101526 w 1364418"/>
              <a:gd name="connsiteY110" fmla="*/ 1563678 h 6858000"/>
              <a:gd name="connsiteX111" fmla="*/ 114606 w 1364418"/>
              <a:gd name="connsiteY111" fmla="*/ 1519474 h 6858000"/>
              <a:gd name="connsiteX112" fmla="*/ 107348 w 1364418"/>
              <a:gd name="connsiteY112" fmla="*/ 1477995 h 6858000"/>
              <a:gd name="connsiteX113" fmla="*/ 93433 w 1364418"/>
              <a:gd name="connsiteY113" fmla="*/ 1373769 h 6858000"/>
              <a:gd name="connsiteX114" fmla="*/ 101740 w 1364418"/>
              <a:gd name="connsiteY114" fmla="*/ 1307086 h 6858000"/>
              <a:gd name="connsiteX115" fmla="*/ 102928 w 1364418"/>
              <a:gd name="connsiteY115" fmla="*/ 1189033 h 6858000"/>
              <a:gd name="connsiteX116" fmla="*/ 107613 w 1364418"/>
              <a:gd name="connsiteY116" fmla="*/ 1168288 h 6858000"/>
              <a:gd name="connsiteX117" fmla="*/ 99895 w 1364418"/>
              <a:gd name="connsiteY117" fmla="*/ 1142577 h 6858000"/>
              <a:gd name="connsiteX118" fmla="*/ 89201 w 1364418"/>
              <a:gd name="connsiteY118" fmla="*/ 1088484 h 6858000"/>
              <a:gd name="connsiteX119" fmla="*/ 77937 w 1364418"/>
              <a:gd name="connsiteY119" fmla="*/ 1016103 h 6858000"/>
              <a:gd name="connsiteX120" fmla="*/ 79393 w 1364418"/>
              <a:gd name="connsiteY120" fmla="*/ 932283 h 6858000"/>
              <a:gd name="connsiteX121" fmla="*/ 81629 w 1364418"/>
              <a:gd name="connsiteY121" fmla="*/ 915925 h 6858000"/>
              <a:gd name="connsiteX122" fmla="*/ 74258 w 1364418"/>
              <a:gd name="connsiteY122" fmla="*/ 896999 h 6858000"/>
              <a:gd name="connsiteX123" fmla="*/ 43666 w 1364418"/>
              <a:gd name="connsiteY123" fmla="*/ 821517 h 6858000"/>
              <a:gd name="connsiteX124" fmla="*/ 22616 w 1364418"/>
              <a:gd name="connsiteY124" fmla="*/ 751353 h 6858000"/>
              <a:gd name="connsiteX125" fmla="*/ 22174 w 1364418"/>
              <a:gd name="connsiteY125" fmla="*/ 721230 h 6858000"/>
              <a:gd name="connsiteX126" fmla="*/ 7845 w 1364418"/>
              <a:gd name="connsiteY126" fmla="*/ 681659 h 6858000"/>
              <a:gd name="connsiteX127" fmla="*/ 31306 w 1364418"/>
              <a:gd name="connsiteY127" fmla="*/ 619315 h 6858000"/>
              <a:gd name="connsiteX128" fmla="*/ 15184 w 1364418"/>
              <a:gd name="connsiteY128" fmla="*/ 585934 h 6858000"/>
              <a:gd name="connsiteX129" fmla="*/ 22258 w 1364418"/>
              <a:gd name="connsiteY129" fmla="*/ 538948 h 6858000"/>
              <a:gd name="connsiteX130" fmla="*/ 26166 w 1364418"/>
              <a:gd name="connsiteY130" fmla="*/ 525163 h 6858000"/>
              <a:gd name="connsiteX131" fmla="*/ 52290 w 1364418"/>
              <a:gd name="connsiteY131" fmla="*/ 446567 h 6858000"/>
              <a:gd name="connsiteX132" fmla="*/ 51538 w 1364418"/>
              <a:gd name="connsiteY132" fmla="*/ 393828 h 6858000"/>
              <a:gd name="connsiteX133" fmla="*/ 51368 w 1364418"/>
              <a:gd name="connsiteY133" fmla="*/ 353137 h 6858000"/>
              <a:gd name="connsiteX134" fmla="*/ 55970 w 1364418"/>
              <a:gd name="connsiteY134" fmla="*/ 321428 h 6858000"/>
              <a:gd name="connsiteX135" fmla="*/ 57061 w 1364418"/>
              <a:gd name="connsiteY135" fmla="*/ 275771 h 6858000"/>
              <a:gd name="connsiteX136" fmla="*/ 74088 w 1364418"/>
              <a:gd name="connsiteY136" fmla="*/ 212860 h 6858000"/>
              <a:gd name="connsiteX137" fmla="*/ 65798 w 1364418"/>
              <a:gd name="connsiteY137" fmla="*/ 144983 h 6858000"/>
              <a:gd name="connsiteX138" fmla="*/ 78082 w 1364418"/>
              <a:gd name="connsiteY138" fmla="*/ 55288 h 6858000"/>
              <a:gd name="connsiteX139" fmla="*/ 37636 w 1364418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51501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198076 w 1364418"/>
              <a:gd name="connsiteY10" fmla="*/ 6557575 h 6858000"/>
              <a:gd name="connsiteX11" fmla="*/ 251033 w 1364418"/>
              <a:gd name="connsiteY11" fmla="*/ 6492130 h 6858000"/>
              <a:gd name="connsiteX12" fmla="*/ 266720 w 1364418"/>
              <a:gd name="connsiteY12" fmla="*/ 6431610 h 6858000"/>
              <a:gd name="connsiteX13" fmla="*/ 310425 w 1364418"/>
              <a:gd name="connsiteY13" fmla="*/ 6379786 h 6858000"/>
              <a:gd name="connsiteX14" fmla="*/ 293648 w 1364418"/>
              <a:gd name="connsiteY14" fmla="*/ 6334727 h 6858000"/>
              <a:gd name="connsiteX15" fmla="*/ 271063 w 1364418"/>
              <a:gd name="connsiteY15" fmla="*/ 6313295 h 6858000"/>
              <a:gd name="connsiteX16" fmla="*/ 278227 w 1364418"/>
              <a:gd name="connsiteY16" fmla="*/ 6280046 h 6858000"/>
              <a:gd name="connsiteX17" fmla="*/ 260972 w 1364418"/>
              <a:gd name="connsiteY17" fmla="*/ 6270265 h 6858000"/>
              <a:gd name="connsiteX18" fmla="*/ 288000 w 1364418"/>
              <a:gd name="connsiteY18" fmla="*/ 6252834 h 6858000"/>
              <a:gd name="connsiteX19" fmla="*/ 265992 w 1364418"/>
              <a:gd name="connsiteY19" fmla="*/ 6202459 h 6858000"/>
              <a:gd name="connsiteX20" fmla="*/ 264790 w 1364418"/>
              <a:gd name="connsiteY20" fmla="*/ 6153037 h 6858000"/>
              <a:gd name="connsiteX21" fmla="*/ 280205 w 1364418"/>
              <a:gd name="connsiteY21" fmla="*/ 6078132 h 6858000"/>
              <a:gd name="connsiteX22" fmla="*/ 267592 w 1364418"/>
              <a:gd name="connsiteY22" fmla="*/ 6028119 h 6858000"/>
              <a:gd name="connsiteX23" fmla="*/ 252821 w 1364418"/>
              <a:gd name="connsiteY23" fmla="*/ 5926735 h 6858000"/>
              <a:gd name="connsiteX24" fmla="*/ 302333 w 1364418"/>
              <a:gd name="connsiteY24" fmla="*/ 5712857 h 6858000"/>
              <a:gd name="connsiteX25" fmla="*/ 332131 w 1364418"/>
              <a:gd name="connsiteY25" fmla="*/ 5660491 h 6858000"/>
              <a:gd name="connsiteX26" fmla="*/ 341254 w 1364418"/>
              <a:gd name="connsiteY26" fmla="*/ 5563435 h 6858000"/>
              <a:gd name="connsiteX27" fmla="*/ 368130 w 1364418"/>
              <a:gd name="connsiteY27" fmla="*/ 5437125 h 6858000"/>
              <a:gd name="connsiteX28" fmla="*/ 381698 w 1364418"/>
              <a:gd name="connsiteY28" fmla="*/ 5396260 h 6858000"/>
              <a:gd name="connsiteX29" fmla="*/ 397679 w 1364418"/>
              <a:gd name="connsiteY29" fmla="*/ 5330009 h 6858000"/>
              <a:gd name="connsiteX30" fmla="*/ 431172 w 1364418"/>
              <a:gd name="connsiteY30" fmla="*/ 5273739 h 6858000"/>
              <a:gd name="connsiteX31" fmla="*/ 440771 w 1364418"/>
              <a:gd name="connsiteY31" fmla="*/ 5241779 h 6858000"/>
              <a:gd name="connsiteX32" fmla="*/ 451997 w 1364418"/>
              <a:gd name="connsiteY32" fmla="*/ 5225268 h 6858000"/>
              <a:gd name="connsiteX33" fmla="*/ 453017 w 1364418"/>
              <a:gd name="connsiteY33" fmla="*/ 5217684 h 6858000"/>
              <a:gd name="connsiteX34" fmla="*/ 460358 w 1364418"/>
              <a:gd name="connsiteY34" fmla="*/ 5193377 h 6858000"/>
              <a:gd name="connsiteX35" fmla="*/ 463661 w 1364418"/>
              <a:gd name="connsiteY35" fmla="*/ 5179288 h 6858000"/>
              <a:gd name="connsiteX36" fmla="*/ 464645 w 1364418"/>
              <a:gd name="connsiteY36" fmla="*/ 5173621 h 6858000"/>
              <a:gd name="connsiteX37" fmla="*/ 460279 w 1364418"/>
              <a:gd name="connsiteY37" fmla="*/ 5159961 h 6858000"/>
              <a:gd name="connsiteX38" fmla="*/ 466956 w 1364418"/>
              <a:gd name="connsiteY38" fmla="*/ 5144295 h 6858000"/>
              <a:gd name="connsiteX39" fmla="*/ 463889 w 1364418"/>
              <a:gd name="connsiteY39" fmla="*/ 5125185 h 6858000"/>
              <a:gd name="connsiteX40" fmla="*/ 470719 w 1364418"/>
              <a:gd name="connsiteY40" fmla="*/ 5121884 h 6858000"/>
              <a:gd name="connsiteX41" fmla="*/ 477755 w 1364418"/>
              <a:gd name="connsiteY41" fmla="*/ 5067850 h 6858000"/>
              <a:gd name="connsiteX42" fmla="*/ 480486 w 1364418"/>
              <a:gd name="connsiteY42" fmla="*/ 5060861 h 6858000"/>
              <a:gd name="connsiteX43" fmla="*/ 477190 w 1364418"/>
              <a:gd name="connsiteY43" fmla="*/ 5034192 h 6858000"/>
              <a:gd name="connsiteX44" fmla="*/ 478744 w 1364418"/>
              <a:gd name="connsiteY44" fmla="*/ 4993030 h 6858000"/>
              <a:gd name="connsiteX45" fmla="*/ 485653 w 1364418"/>
              <a:gd name="connsiteY45" fmla="*/ 4946844 h 6858000"/>
              <a:gd name="connsiteX46" fmla="*/ 481509 w 1364418"/>
              <a:gd name="connsiteY46" fmla="*/ 4932692 h 6858000"/>
              <a:gd name="connsiteX47" fmla="*/ 496912 w 1364418"/>
              <a:gd name="connsiteY47" fmla="*/ 4858827 h 6858000"/>
              <a:gd name="connsiteX48" fmla="*/ 502815 w 1364418"/>
              <a:gd name="connsiteY48" fmla="*/ 4821170 h 6858000"/>
              <a:gd name="connsiteX49" fmla="*/ 507548 w 1364418"/>
              <a:gd name="connsiteY49" fmla="*/ 4780965 h 6858000"/>
              <a:gd name="connsiteX50" fmla="*/ 508841 w 1364418"/>
              <a:gd name="connsiteY50" fmla="*/ 4750867 h 6858000"/>
              <a:gd name="connsiteX51" fmla="*/ 506648 w 1364418"/>
              <a:gd name="connsiteY51" fmla="*/ 4690749 h 6858000"/>
              <a:gd name="connsiteX52" fmla="*/ 502128 w 1364418"/>
              <a:gd name="connsiteY52" fmla="*/ 4584173 h 6858000"/>
              <a:gd name="connsiteX53" fmla="*/ 497211 w 1364418"/>
              <a:gd name="connsiteY53" fmla="*/ 4444346 h 6858000"/>
              <a:gd name="connsiteX54" fmla="*/ 493776 w 1364418"/>
              <a:gd name="connsiteY54" fmla="*/ 4375228 h 6858000"/>
              <a:gd name="connsiteX55" fmla="*/ 474429 w 1364418"/>
              <a:gd name="connsiteY55" fmla="*/ 4214165 h 6858000"/>
              <a:gd name="connsiteX56" fmla="*/ 478502 w 1364418"/>
              <a:gd name="connsiteY56" fmla="*/ 4090296 h 6858000"/>
              <a:gd name="connsiteX57" fmla="*/ 463758 w 1364418"/>
              <a:gd name="connsiteY57" fmla="*/ 4033999 h 6858000"/>
              <a:gd name="connsiteX58" fmla="*/ 464907 w 1364418"/>
              <a:gd name="connsiteY58" fmla="*/ 4031933 h 6858000"/>
              <a:gd name="connsiteX59" fmla="*/ 463483 w 1364418"/>
              <a:gd name="connsiteY59" fmla="*/ 4013953 h 6858000"/>
              <a:gd name="connsiteX60" fmla="*/ 449778 w 1364418"/>
              <a:gd name="connsiteY60" fmla="*/ 3974753 h 6858000"/>
              <a:gd name="connsiteX61" fmla="*/ 451376 w 1364418"/>
              <a:gd name="connsiteY61" fmla="*/ 3969950 h 6858000"/>
              <a:gd name="connsiteX62" fmla="*/ 444798 w 1364418"/>
              <a:gd name="connsiteY62" fmla="*/ 3933779 h 6858000"/>
              <a:gd name="connsiteX63" fmla="*/ 446129 w 1364418"/>
              <a:gd name="connsiteY63" fmla="*/ 3933093 h 6858000"/>
              <a:gd name="connsiteX64" fmla="*/ 450483 w 1364418"/>
              <a:gd name="connsiteY64" fmla="*/ 3922082 h 6858000"/>
              <a:gd name="connsiteX65" fmla="*/ 455561 w 1364418"/>
              <a:gd name="connsiteY65" fmla="*/ 3901461 h 6858000"/>
              <a:gd name="connsiteX66" fmla="*/ 478155 w 1364418"/>
              <a:gd name="connsiteY66" fmla="*/ 3813873 h 6858000"/>
              <a:gd name="connsiteX67" fmla="*/ 477580 w 1364418"/>
              <a:gd name="connsiteY67" fmla="*/ 3806161 h 6858000"/>
              <a:gd name="connsiteX68" fmla="*/ 477887 w 1364418"/>
              <a:gd name="connsiteY68" fmla="*/ 3805957 h 6858000"/>
              <a:gd name="connsiteX69" fmla="*/ 477914 w 1364418"/>
              <a:gd name="connsiteY69" fmla="*/ 3797724 h 6858000"/>
              <a:gd name="connsiteX70" fmla="*/ 476529 w 1364418"/>
              <a:gd name="connsiteY70" fmla="*/ 3792098 h 6858000"/>
              <a:gd name="connsiteX71" fmla="*/ 475413 w 1364418"/>
              <a:gd name="connsiteY71" fmla="*/ 3777135 h 6858000"/>
              <a:gd name="connsiteX72" fmla="*/ 477146 w 1364418"/>
              <a:gd name="connsiteY72" fmla="*/ 3771656 h 6858000"/>
              <a:gd name="connsiteX73" fmla="*/ 480889 w 1364418"/>
              <a:gd name="connsiteY73" fmla="*/ 3769007 h 6858000"/>
              <a:gd name="connsiteX74" fmla="*/ 480355 w 1364418"/>
              <a:gd name="connsiteY74" fmla="*/ 3767709 h 6858000"/>
              <a:gd name="connsiteX75" fmla="*/ 489051 w 1364418"/>
              <a:gd name="connsiteY75" fmla="*/ 3738082 h 6858000"/>
              <a:gd name="connsiteX76" fmla="*/ 496397 w 1364418"/>
              <a:gd name="connsiteY76" fmla="*/ 3673397 h 6858000"/>
              <a:gd name="connsiteX77" fmla="*/ 495693 w 1364418"/>
              <a:gd name="connsiteY77" fmla="*/ 3637109 h 6858000"/>
              <a:gd name="connsiteX78" fmla="*/ 499136 w 1364418"/>
              <a:gd name="connsiteY78" fmla="*/ 3536883 h 6858000"/>
              <a:gd name="connsiteX79" fmla="*/ 506674 w 1364418"/>
              <a:gd name="connsiteY79" fmla="*/ 3435652 h 6858000"/>
              <a:gd name="connsiteX80" fmla="*/ 508345 w 1364418"/>
              <a:gd name="connsiteY80" fmla="*/ 3307769 h 6858000"/>
              <a:gd name="connsiteX81" fmla="*/ 525908 w 1364418"/>
              <a:gd name="connsiteY81" fmla="*/ 3250522 h 6858000"/>
              <a:gd name="connsiteX82" fmla="*/ 526333 w 1364418"/>
              <a:gd name="connsiteY82" fmla="*/ 3229163 h 6858000"/>
              <a:gd name="connsiteX83" fmla="*/ 528156 w 1364418"/>
              <a:gd name="connsiteY83" fmla="*/ 3217217 h 6858000"/>
              <a:gd name="connsiteX84" fmla="*/ 514991 w 1364418"/>
              <a:gd name="connsiteY84" fmla="*/ 3183755 h 6858000"/>
              <a:gd name="connsiteX85" fmla="*/ 515492 w 1364418"/>
              <a:gd name="connsiteY85" fmla="*/ 3178642 h 6858000"/>
              <a:gd name="connsiteX86" fmla="*/ 503092 w 1364418"/>
              <a:gd name="connsiteY86" fmla="*/ 3158586 h 6858000"/>
              <a:gd name="connsiteX87" fmla="*/ 488277 w 1364418"/>
              <a:gd name="connsiteY87" fmla="*/ 3129034 h 6858000"/>
              <a:gd name="connsiteX88" fmla="*/ 488942 w 1364418"/>
              <a:gd name="connsiteY88" fmla="*/ 3126682 h 6858000"/>
              <a:gd name="connsiteX89" fmla="*/ 479810 w 1364418"/>
              <a:gd name="connsiteY89" fmla="*/ 3114519 h 6858000"/>
              <a:gd name="connsiteX90" fmla="*/ 466419 w 1364418"/>
              <a:gd name="connsiteY90" fmla="*/ 3106272 h 6858000"/>
              <a:gd name="connsiteX91" fmla="*/ 439149 w 1364418"/>
              <a:gd name="connsiteY91" fmla="*/ 2958185 h 6858000"/>
              <a:gd name="connsiteX92" fmla="*/ 381763 w 1364418"/>
              <a:gd name="connsiteY92" fmla="*/ 2762989 h 6858000"/>
              <a:gd name="connsiteX93" fmla="*/ 330681 w 1364418"/>
              <a:gd name="connsiteY93" fmla="*/ 2554718 h 6858000"/>
              <a:gd name="connsiteX94" fmla="*/ 310775 w 1364418"/>
              <a:gd name="connsiteY94" fmla="*/ 2485734 h 6858000"/>
              <a:gd name="connsiteX95" fmla="*/ 301498 w 1364418"/>
              <a:gd name="connsiteY95" fmla="*/ 2447068 h 6858000"/>
              <a:gd name="connsiteX96" fmla="*/ 288459 w 1364418"/>
              <a:gd name="connsiteY96" fmla="*/ 2425819 h 6858000"/>
              <a:gd name="connsiteX97" fmla="*/ 294458 w 1364418"/>
              <a:gd name="connsiteY97" fmla="*/ 2402874 h 6858000"/>
              <a:gd name="connsiteX98" fmla="*/ 297070 w 1364418"/>
              <a:gd name="connsiteY98" fmla="*/ 2381443 h 6858000"/>
              <a:gd name="connsiteX99" fmla="*/ 273399 w 1364418"/>
              <a:gd name="connsiteY99" fmla="*/ 2261920 h 6858000"/>
              <a:gd name="connsiteX100" fmla="*/ 263286 w 1364418"/>
              <a:gd name="connsiteY100" fmla="*/ 2195378 h 6858000"/>
              <a:gd name="connsiteX101" fmla="*/ 247503 w 1364418"/>
              <a:gd name="connsiteY101" fmla="*/ 2155135 h 6858000"/>
              <a:gd name="connsiteX102" fmla="*/ 244961 w 1364418"/>
              <a:gd name="connsiteY102" fmla="*/ 2118008 h 6858000"/>
              <a:gd name="connsiteX103" fmla="*/ 245954 w 1364418"/>
              <a:gd name="connsiteY103" fmla="*/ 2050531 h 6858000"/>
              <a:gd name="connsiteX104" fmla="*/ 237760 w 1364418"/>
              <a:gd name="connsiteY104" fmla="*/ 1963269 h 6858000"/>
              <a:gd name="connsiteX105" fmla="*/ 218938 w 1364418"/>
              <a:gd name="connsiteY105" fmla="*/ 1906352 h 6858000"/>
              <a:gd name="connsiteX106" fmla="*/ 195495 w 1364418"/>
              <a:gd name="connsiteY106" fmla="*/ 1861531 h 6858000"/>
              <a:gd name="connsiteX107" fmla="*/ 149294 w 1364418"/>
              <a:gd name="connsiteY107" fmla="*/ 1732919 h 6858000"/>
              <a:gd name="connsiteX108" fmla="*/ 121605 w 1364418"/>
              <a:gd name="connsiteY108" fmla="*/ 1663540 h 6858000"/>
              <a:gd name="connsiteX109" fmla="*/ 120731 w 1364418"/>
              <a:gd name="connsiteY109" fmla="*/ 1615777 h 6858000"/>
              <a:gd name="connsiteX110" fmla="*/ 101526 w 1364418"/>
              <a:gd name="connsiteY110" fmla="*/ 1563678 h 6858000"/>
              <a:gd name="connsiteX111" fmla="*/ 114606 w 1364418"/>
              <a:gd name="connsiteY111" fmla="*/ 1519474 h 6858000"/>
              <a:gd name="connsiteX112" fmla="*/ 107348 w 1364418"/>
              <a:gd name="connsiteY112" fmla="*/ 1477995 h 6858000"/>
              <a:gd name="connsiteX113" fmla="*/ 93433 w 1364418"/>
              <a:gd name="connsiteY113" fmla="*/ 1373769 h 6858000"/>
              <a:gd name="connsiteX114" fmla="*/ 101740 w 1364418"/>
              <a:gd name="connsiteY114" fmla="*/ 1307086 h 6858000"/>
              <a:gd name="connsiteX115" fmla="*/ 102928 w 1364418"/>
              <a:gd name="connsiteY115" fmla="*/ 1189033 h 6858000"/>
              <a:gd name="connsiteX116" fmla="*/ 107613 w 1364418"/>
              <a:gd name="connsiteY116" fmla="*/ 1168288 h 6858000"/>
              <a:gd name="connsiteX117" fmla="*/ 99895 w 1364418"/>
              <a:gd name="connsiteY117" fmla="*/ 1142577 h 6858000"/>
              <a:gd name="connsiteX118" fmla="*/ 89201 w 1364418"/>
              <a:gd name="connsiteY118" fmla="*/ 1088484 h 6858000"/>
              <a:gd name="connsiteX119" fmla="*/ 77937 w 1364418"/>
              <a:gd name="connsiteY119" fmla="*/ 1016103 h 6858000"/>
              <a:gd name="connsiteX120" fmla="*/ 79393 w 1364418"/>
              <a:gd name="connsiteY120" fmla="*/ 932283 h 6858000"/>
              <a:gd name="connsiteX121" fmla="*/ 81629 w 1364418"/>
              <a:gd name="connsiteY121" fmla="*/ 915925 h 6858000"/>
              <a:gd name="connsiteX122" fmla="*/ 74258 w 1364418"/>
              <a:gd name="connsiteY122" fmla="*/ 896999 h 6858000"/>
              <a:gd name="connsiteX123" fmla="*/ 43666 w 1364418"/>
              <a:gd name="connsiteY123" fmla="*/ 821517 h 6858000"/>
              <a:gd name="connsiteX124" fmla="*/ 22616 w 1364418"/>
              <a:gd name="connsiteY124" fmla="*/ 751353 h 6858000"/>
              <a:gd name="connsiteX125" fmla="*/ 22174 w 1364418"/>
              <a:gd name="connsiteY125" fmla="*/ 721230 h 6858000"/>
              <a:gd name="connsiteX126" fmla="*/ 7845 w 1364418"/>
              <a:gd name="connsiteY126" fmla="*/ 681659 h 6858000"/>
              <a:gd name="connsiteX127" fmla="*/ 31306 w 1364418"/>
              <a:gd name="connsiteY127" fmla="*/ 619315 h 6858000"/>
              <a:gd name="connsiteX128" fmla="*/ 15184 w 1364418"/>
              <a:gd name="connsiteY128" fmla="*/ 585934 h 6858000"/>
              <a:gd name="connsiteX129" fmla="*/ 22258 w 1364418"/>
              <a:gd name="connsiteY129" fmla="*/ 538948 h 6858000"/>
              <a:gd name="connsiteX130" fmla="*/ 26166 w 1364418"/>
              <a:gd name="connsiteY130" fmla="*/ 525163 h 6858000"/>
              <a:gd name="connsiteX131" fmla="*/ 52290 w 1364418"/>
              <a:gd name="connsiteY131" fmla="*/ 446567 h 6858000"/>
              <a:gd name="connsiteX132" fmla="*/ 51538 w 1364418"/>
              <a:gd name="connsiteY132" fmla="*/ 393828 h 6858000"/>
              <a:gd name="connsiteX133" fmla="*/ 51368 w 1364418"/>
              <a:gd name="connsiteY133" fmla="*/ 353137 h 6858000"/>
              <a:gd name="connsiteX134" fmla="*/ 55970 w 1364418"/>
              <a:gd name="connsiteY134" fmla="*/ 321428 h 6858000"/>
              <a:gd name="connsiteX135" fmla="*/ 57061 w 1364418"/>
              <a:gd name="connsiteY135" fmla="*/ 275771 h 6858000"/>
              <a:gd name="connsiteX136" fmla="*/ 74088 w 1364418"/>
              <a:gd name="connsiteY136" fmla="*/ 212860 h 6858000"/>
              <a:gd name="connsiteX137" fmla="*/ 65798 w 1364418"/>
              <a:gd name="connsiteY137" fmla="*/ 144983 h 6858000"/>
              <a:gd name="connsiteX138" fmla="*/ 78082 w 1364418"/>
              <a:gd name="connsiteY138" fmla="*/ 55288 h 6858000"/>
              <a:gd name="connsiteX139" fmla="*/ 37636 w 1364418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51501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198076 w 1364418"/>
              <a:gd name="connsiteY10" fmla="*/ 6557575 h 6858000"/>
              <a:gd name="connsiteX11" fmla="*/ 251033 w 1364418"/>
              <a:gd name="connsiteY11" fmla="*/ 6492130 h 6858000"/>
              <a:gd name="connsiteX12" fmla="*/ 266720 w 1364418"/>
              <a:gd name="connsiteY12" fmla="*/ 6431610 h 6858000"/>
              <a:gd name="connsiteX13" fmla="*/ 310425 w 1364418"/>
              <a:gd name="connsiteY13" fmla="*/ 6379786 h 6858000"/>
              <a:gd name="connsiteX14" fmla="*/ 293648 w 1364418"/>
              <a:gd name="connsiteY14" fmla="*/ 6334727 h 6858000"/>
              <a:gd name="connsiteX15" fmla="*/ 271063 w 1364418"/>
              <a:gd name="connsiteY15" fmla="*/ 6313295 h 6858000"/>
              <a:gd name="connsiteX16" fmla="*/ 278227 w 1364418"/>
              <a:gd name="connsiteY16" fmla="*/ 6280046 h 6858000"/>
              <a:gd name="connsiteX17" fmla="*/ 260972 w 1364418"/>
              <a:gd name="connsiteY17" fmla="*/ 6270265 h 6858000"/>
              <a:gd name="connsiteX18" fmla="*/ 288000 w 1364418"/>
              <a:gd name="connsiteY18" fmla="*/ 6252834 h 6858000"/>
              <a:gd name="connsiteX19" fmla="*/ 265992 w 1364418"/>
              <a:gd name="connsiteY19" fmla="*/ 6202459 h 6858000"/>
              <a:gd name="connsiteX20" fmla="*/ 264790 w 1364418"/>
              <a:gd name="connsiteY20" fmla="*/ 6153037 h 6858000"/>
              <a:gd name="connsiteX21" fmla="*/ 280205 w 1364418"/>
              <a:gd name="connsiteY21" fmla="*/ 6078132 h 6858000"/>
              <a:gd name="connsiteX22" fmla="*/ 267592 w 1364418"/>
              <a:gd name="connsiteY22" fmla="*/ 6028119 h 6858000"/>
              <a:gd name="connsiteX23" fmla="*/ 252821 w 1364418"/>
              <a:gd name="connsiteY23" fmla="*/ 5926735 h 6858000"/>
              <a:gd name="connsiteX24" fmla="*/ 302333 w 1364418"/>
              <a:gd name="connsiteY24" fmla="*/ 5712857 h 6858000"/>
              <a:gd name="connsiteX25" fmla="*/ 332131 w 1364418"/>
              <a:gd name="connsiteY25" fmla="*/ 5660491 h 6858000"/>
              <a:gd name="connsiteX26" fmla="*/ 341254 w 1364418"/>
              <a:gd name="connsiteY26" fmla="*/ 5563435 h 6858000"/>
              <a:gd name="connsiteX27" fmla="*/ 368130 w 1364418"/>
              <a:gd name="connsiteY27" fmla="*/ 5437125 h 6858000"/>
              <a:gd name="connsiteX28" fmla="*/ 381698 w 1364418"/>
              <a:gd name="connsiteY28" fmla="*/ 5396260 h 6858000"/>
              <a:gd name="connsiteX29" fmla="*/ 397679 w 1364418"/>
              <a:gd name="connsiteY29" fmla="*/ 5330009 h 6858000"/>
              <a:gd name="connsiteX30" fmla="*/ 431172 w 1364418"/>
              <a:gd name="connsiteY30" fmla="*/ 5273739 h 6858000"/>
              <a:gd name="connsiteX31" fmla="*/ 440771 w 1364418"/>
              <a:gd name="connsiteY31" fmla="*/ 5241779 h 6858000"/>
              <a:gd name="connsiteX32" fmla="*/ 451997 w 1364418"/>
              <a:gd name="connsiteY32" fmla="*/ 5225268 h 6858000"/>
              <a:gd name="connsiteX33" fmla="*/ 453017 w 1364418"/>
              <a:gd name="connsiteY33" fmla="*/ 5217684 h 6858000"/>
              <a:gd name="connsiteX34" fmla="*/ 460358 w 1364418"/>
              <a:gd name="connsiteY34" fmla="*/ 5193377 h 6858000"/>
              <a:gd name="connsiteX35" fmla="*/ 463661 w 1364418"/>
              <a:gd name="connsiteY35" fmla="*/ 5179288 h 6858000"/>
              <a:gd name="connsiteX36" fmla="*/ 464645 w 1364418"/>
              <a:gd name="connsiteY36" fmla="*/ 5173621 h 6858000"/>
              <a:gd name="connsiteX37" fmla="*/ 460279 w 1364418"/>
              <a:gd name="connsiteY37" fmla="*/ 5159961 h 6858000"/>
              <a:gd name="connsiteX38" fmla="*/ 466956 w 1364418"/>
              <a:gd name="connsiteY38" fmla="*/ 5144295 h 6858000"/>
              <a:gd name="connsiteX39" fmla="*/ 463889 w 1364418"/>
              <a:gd name="connsiteY39" fmla="*/ 5125185 h 6858000"/>
              <a:gd name="connsiteX40" fmla="*/ 470719 w 1364418"/>
              <a:gd name="connsiteY40" fmla="*/ 5121884 h 6858000"/>
              <a:gd name="connsiteX41" fmla="*/ 477755 w 1364418"/>
              <a:gd name="connsiteY41" fmla="*/ 5067850 h 6858000"/>
              <a:gd name="connsiteX42" fmla="*/ 480486 w 1364418"/>
              <a:gd name="connsiteY42" fmla="*/ 5060861 h 6858000"/>
              <a:gd name="connsiteX43" fmla="*/ 477190 w 1364418"/>
              <a:gd name="connsiteY43" fmla="*/ 5034192 h 6858000"/>
              <a:gd name="connsiteX44" fmla="*/ 478744 w 1364418"/>
              <a:gd name="connsiteY44" fmla="*/ 4993030 h 6858000"/>
              <a:gd name="connsiteX45" fmla="*/ 485653 w 1364418"/>
              <a:gd name="connsiteY45" fmla="*/ 4946844 h 6858000"/>
              <a:gd name="connsiteX46" fmla="*/ 481509 w 1364418"/>
              <a:gd name="connsiteY46" fmla="*/ 4932692 h 6858000"/>
              <a:gd name="connsiteX47" fmla="*/ 496912 w 1364418"/>
              <a:gd name="connsiteY47" fmla="*/ 4858827 h 6858000"/>
              <a:gd name="connsiteX48" fmla="*/ 502815 w 1364418"/>
              <a:gd name="connsiteY48" fmla="*/ 4821170 h 6858000"/>
              <a:gd name="connsiteX49" fmla="*/ 507548 w 1364418"/>
              <a:gd name="connsiteY49" fmla="*/ 4780965 h 6858000"/>
              <a:gd name="connsiteX50" fmla="*/ 508841 w 1364418"/>
              <a:gd name="connsiteY50" fmla="*/ 4750867 h 6858000"/>
              <a:gd name="connsiteX51" fmla="*/ 506648 w 1364418"/>
              <a:gd name="connsiteY51" fmla="*/ 4690749 h 6858000"/>
              <a:gd name="connsiteX52" fmla="*/ 502128 w 1364418"/>
              <a:gd name="connsiteY52" fmla="*/ 4584173 h 6858000"/>
              <a:gd name="connsiteX53" fmla="*/ 497211 w 1364418"/>
              <a:gd name="connsiteY53" fmla="*/ 4444346 h 6858000"/>
              <a:gd name="connsiteX54" fmla="*/ 493776 w 1364418"/>
              <a:gd name="connsiteY54" fmla="*/ 4375228 h 6858000"/>
              <a:gd name="connsiteX55" fmla="*/ 474429 w 1364418"/>
              <a:gd name="connsiteY55" fmla="*/ 4214165 h 6858000"/>
              <a:gd name="connsiteX56" fmla="*/ 478502 w 1364418"/>
              <a:gd name="connsiteY56" fmla="*/ 4090296 h 6858000"/>
              <a:gd name="connsiteX57" fmla="*/ 463758 w 1364418"/>
              <a:gd name="connsiteY57" fmla="*/ 4033999 h 6858000"/>
              <a:gd name="connsiteX58" fmla="*/ 464907 w 1364418"/>
              <a:gd name="connsiteY58" fmla="*/ 4031933 h 6858000"/>
              <a:gd name="connsiteX59" fmla="*/ 463483 w 1364418"/>
              <a:gd name="connsiteY59" fmla="*/ 4013953 h 6858000"/>
              <a:gd name="connsiteX60" fmla="*/ 449778 w 1364418"/>
              <a:gd name="connsiteY60" fmla="*/ 3974753 h 6858000"/>
              <a:gd name="connsiteX61" fmla="*/ 451376 w 1364418"/>
              <a:gd name="connsiteY61" fmla="*/ 3969950 h 6858000"/>
              <a:gd name="connsiteX62" fmla="*/ 444798 w 1364418"/>
              <a:gd name="connsiteY62" fmla="*/ 3933779 h 6858000"/>
              <a:gd name="connsiteX63" fmla="*/ 446129 w 1364418"/>
              <a:gd name="connsiteY63" fmla="*/ 3933093 h 6858000"/>
              <a:gd name="connsiteX64" fmla="*/ 450483 w 1364418"/>
              <a:gd name="connsiteY64" fmla="*/ 3922082 h 6858000"/>
              <a:gd name="connsiteX65" fmla="*/ 455561 w 1364418"/>
              <a:gd name="connsiteY65" fmla="*/ 3901461 h 6858000"/>
              <a:gd name="connsiteX66" fmla="*/ 478155 w 1364418"/>
              <a:gd name="connsiteY66" fmla="*/ 3813873 h 6858000"/>
              <a:gd name="connsiteX67" fmla="*/ 477580 w 1364418"/>
              <a:gd name="connsiteY67" fmla="*/ 3806161 h 6858000"/>
              <a:gd name="connsiteX68" fmla="*/ 477887 w 1364418"/>
              <a:gd name="connsiteY68" fmla="*/ 3805957 h 6858000"/>
              <a:gd name="connsiteX69" fmla="*/ 477914 w 1364418"/>
              <a:gd name="connsiteY69" fmla="*/ 3797724 h 6858000"/>
              <a:gd name="connsiteX70" fmla="*/ 476529 w 1364418"/>
              <a:gd name="connsiteY70" fmla="*/ 3792098 h 6858000"/>
              <a:gd name="connsiteX71" fmla="*/ 475413 w 1364418"/>
              <a:gd name="connsiteY71" fmla="*/ 3777135 h 6858000"/>
              <a:gd name="connsiteX72" fmla="*/ 477146 w 1364418"/>
              <a:gd name="connsiteY72" fmla="*/ 3771656 h 6858000"/>
              <a:gd name="connsiteX73" fmla="*/ 480889 w 1364418"/>
              <a:gd name="connsiteY73" fmla="*/ 3769007 h 6858000"/>
              <a:gd name="connsiteX74" fmla="*/ 480355 w 1364418"/>
              <a:gd name="connsiteY74" fmla="*/ 3767709 h 6858000"/>
              <a:gd name="connsiteX75" fmla="*/ 489051 w 1364418"/>
              <a:gd name="connsiteY75" fmla="*/ 3738082 h 6858000"/>
              <a:gd name="connsiteX76" fmla="*/ 496397 w 1364418"/>
              <a:gd name="connsiteY76" fmla="*/ 3673397 h 6858000"/>
              <a:gd name="connsiteX77" fmla="*/ 495693 w 1364418"/>
              <a:gd name="connsiteY77" fmla="*/ 3637109 h 6858000"/>
              <a:gd name="connsiteX78" fmla="*/ 499136 w 1364418"/>
              <a:gd name="connsiteY78" fmla="*/ 3536883 h 6858000"/>
              <a:gd name="connsiteX79" fmla="*/ 506674 w 1364418"/>
              <a:gd name="connsiteY79" fmla="*/ 3435652 h 6858000"/>
              <a:gd name="connsiteX80" fmla="*/ 508345 w 1364418"/>
              <a:gd name="connsiteY80" fmla="*/ 3307769 h 6858000"/>
              <a:gd name="connsiteX81" fmla="*/ 525908 w 1364418"/>
              <a:gd name="connsiteY81" fmla="*/ 3250522 h 6858000"/>
              <a:gd name="connsiteX82" fmla="*/ 526333 w 1364418"/>
              <a:gd name="connsiteY82" fmla="*/ 3229163 h 6858000"/>
              <a:gd name="connsiteX83" fmla="*/ 528156 w 1364418"/>
              <a:gd name="connsiteY83" fmla="*/ 3217217 h 6858000"/>
              <a:gd name="connsiteX84" fmla="*/ 514991 w 1364418"/>
              <a:gd name="connsiteY84" fmla="*/ 3183755 h 6858000"/>
              <a:gd name="connsiteX85" fmla="*/ 515492 w 1364418"/>
              <a:gd name="connsiteY85" fmla="*/ 3178642 h 6858000"/>
              <a:gd name="connsiteX86" fmla="*/ 503092 w 1364418"/>
              <a:gd name="connsiteY86" fmla="*/ 3158586 h 6858000"/>
              <a:gd name="connsiteX87" fmla="*/ 488277 w 1364418"/>
              <a:gd name="connsiteY87" fmla="*/ 3129034 h 6858000"/>
              <a:gd name="connsiteX88" fmla="*/ 488942 w 1364418"/>
              <a:gd name="connsiteY88" fmla="*/ 3126682 h 6858000"/>
              <a:gd name="connsiteX89" fmla="*/ 479810 w 1364418"/>
              <a:gd name="connsiteY89" fmla="*/ 3114519 h 6858000"/>
              <a:gd name="connsiteX90" fmla="*/ 466419 w 1364418"/>
              <a:gd name="connsiteY90" fmla="*/ 3106272 h 6858000"/>
              <a:gd name="connsiteX91" fmla="*/ 439149 w 1364418"/>
              <a:gd name="connsiteY91" fmla="*/ 2958185 h 6858000"/>
              <a:gd name="connsiteX92" fmla="*/ 381763 w 1364418"/>
              <a:gd name="connsiteY92" fmla="*/ 2762989 h 6858000"/>
              <a:gd name="connsiteX93" fmla="*/ 330681 w 1364418"/>
              <a:gd name="connsiteY93" fmla="*/ 2554718 h 6858000"/>
              <a:gd name="connsiteX94" fmla="*/ 310775 w 1364418"/>
              <a:gd name="connsiteY94" fmla="*/ 2485734 h 6858000"/>
              <a:gd name="connsiteX95" fmla="*/ 301498 w 1364418"/>
              <a:gd name="connsiteY95" fmla="*/ 2447068 h 6858000"/>
              <a:gd name="connsiteX96" fmla="*/ 288459 w 1364418"/>
              <a:gd name="connsiteY96" fmla="*/ 2425819 h 6858000"/>
              <a:gd name="connsiteX97" fmla="*/ 294458 w 1364418"/>
              <a:gd name="connsiteY97" fmla="*/ 2402874 h 6858000"/>
              <a:gd name="connsiteX98" fmla="*/ 297070 w 1364418"/>
              <a:gd name="connsiteY98" fmla="*/ 2381443 h 6858000"/>
              <a:gd name="connsiteX99" fmla="*/ 273399 w 1364418"/>
              <a:gd name="connsiteY99" fmla="*/ 2261920 h 6858000"/>
              <a:gd name="connsiteX100" fmla="*/ 263286 w 1364418"/>
              <a:gd name="connsiteY100" fmla="*/ 2195378 h 6858000"/>
              <a:gd name="connsiteX101" fmla="*/ 247503 w 1364418"/>
              <a:gd name="connsiteY101" fmla="*/ 2155135 h 6858000"/>
              <a:gd name="connsiteX102" fmla="*/ 244961 w 1364418"/>
              <a:gd name="connsiteY102" fmla="*/ 2118008 h 6858000"/>
              <a:gd name="connsiteX103" fmla="*/ 245954 w 1364418"/>
              <a:gd name="connsiteY103" fmla="*/ 2050531 h 6858000"/>
              <a:gd name="connsiteX104" fmla="*/ 237760 w 1364418"/>
              <a:gd name="connsiteY104" fmla="*/ 1963269 h 6858000"/>
              <a:gd name="connsiteX105" fmla="*/ 218938 w 1364418"/>
              <a:gd name="connsiteY105" fmla="*/ 1906352 h 6858000"/>
              <a:gd name="connsiteX106" fmla="*/ 195495 w 1364418"/>
              <a:gd name="connsiteY106" fmla="*/ 1861531 h 6858000"/>
              <a:gd name="connsiteX107" fmla="*/ 149294 w 1364418"/>
              <a:gd name="connsiteY107" fmla="*/ 1732919 h 6858000"/>
              <a:gd name="connsiteX108" fmla="*/ 121605 w 1364418"/>
              <a:gd name="connsiteY108" fmla="*/ 1663540 h 6858000"/>
              <a:gd name="connsiteX109" fmla="*/ 120731 w 1364418"/>
              <a:gd name="connsiteY109" fmla="*/ 1615777 h 6858000"/>
              <a:gd name="connsiteX110" fmla="*/ 101526 w 1364418"/>
              <a:gd name="connsiteY110" fmla="*/ 1563678 h 6858000"/>
              <a:gd name="connsiteX111" fmla="*/ 114606 w 1364418"/>
              <a:gd name="connsiteY111" fmla="*/ 1519474 h 6858000"/>
              <a:gd name="connsiteX112" fmla="*/ 107348 w 1364418"/>
              <a:gd name="connsiteY112" fmla="*/ 1477995 h 6858000"/>
              <a:gd name="connsiteX113" fmla="*/ 93433 w 1364418"/>
              <a:gd name="connsiteY113" fmla="*/ 1373769 h 6858000"/>
              <a:gd name="connsiteX114" fmla="*/ 101740 w 1364418"/>
              <a:gd name="connsiteY114" fmla="*/ 1307086 h 6858000"/>
              <a:gd name="connsiteX115" fmla="*/ 102928 w 1364418"/>
              <a:gd name="connsiteY115" fmla="*/ 1189033 h 6858000"/>
              <a:gd name="connsiteX116" fmla="*/ 107613 w 1364418"/>
              <a:gd name="connsiteY116" fmla="*/ 1168288 h 6858000"/>
              <a:gd name="connsiteX117" fmla="*/ 99895 w 1364418"/>
              <a:gd name="connsiteY117" fmla="*/ 1142577 h 6858000"/>
              <a:gd name="connsiteX118" fmla="*/ 89201 w 1364418"/>
              <a:gd name="connsiteY118" fmla="*/ 1088484 h 6858000"/>
              <a:gd name="connsiteX119" fmla="*/ 77937 w 1364418"/>
              <a:gd name="connsiteY119" fmla="*/ 1016103 h 6858000"/>
              <a:gd name="connsiteX120" fmla="*/ 79393 w 1364418"/>
              <a:gd name="connsiteY120" fmla="*/ 932283 h 6858000"/>
              <a:gd name="connsiteX121" fmla="*/ 81629 w 1364418"/>
              <a:gd name="connsiteY121" fmla="*/ 915925 h 6858000"/>
              <a:gd name="connsiteX122" fmla="*/ 74258 w 1364418"/>
              <a:gd name="connsiteY122" fmla="*/ 896999 h 6858000"/>
              <a:gd name="connsiteX123" fmla="*/ 43666 w 1364418"/>
              <a:gd name="connsiteY123" fmla="*/ 821517 h 6858000"/>
              <a:gd name="connsiteX124" fmla="*/ 22616 w 1364418"/>
              <a:gd name="connsiteY124" fmla="*/ 751353 h 6858000"/>
              <a:gd name="connsiteX125" fmla="*/ 22174 w 1364418"/>
              <a:gd name="connsiteY125" fmla="*/ 721230 h 6858000"/>
              <a:gd name="connsiteX126" fmla="*/ 7845 w 1364418"/>
              <a:gd name="connsiteY126" fmla="*/ 681659 h 6858000"/>
              <a:gd name="connsiteX127" fmla="*/ 31306 w 1364418"/>
              <a:gd name="connsiteY127" fmla="*/ 619315 h 6858000"/>
              <a:gd name="connsiteX128" fmla="*/ 15184 w 1364418"/>
              <a:gd name="connsiteY128" fmla="*/ 585934 h 6858000"/>
              <a:gd name="connsiteX129" fmla="*/ 22258 w 1364418"/>
              <a:gd name="connsiteY129" fmla="*/ 538948 h 6858000"/>
              <a:gd name="connsiteX130" fmla="*/ 26166 w 1364418"/>
              <a:gd name="connsiteY130" fmla="*/ 525163 h 6858000"/>
              <a:gd name="connsiteX131" fmla="*/ 52290 w 1364418"/>
              <a:gd name="connsiteY131" fmla="*/ 446567 h 6858000"/>
              <a:gd name="connsiteX132" fmla="*/ 51538 w 1364418"/>
              <a:gd name="connsiteY132" fmla="*/ 393828 h 6858000"/>
              <a:gd name="connsiteX133" fmla="*/ 51368 w 1364418"/>
              <a:gd name="connsiteY133" fmla="*/ 353137 h 6858000"/>
              <a:gd name="connsiteX134" fmla="*/ 55970 w 1364418"/>
              <a:gd name="connsiteY134" fmla="*/ 321428 h 6858000"/>
              <a:gd name="connsiteX135" fmla="*/ 57061 w 1364418"/>
              <a:gd name="connsiteY135" fmla="*/ 275771 h 6858000"/>
              <a:gd name="connsiteX136" fmla="*/ 74088 w 1364418"/>
              <a:gd name="connsiteY136" fmla="*/ 212860 h 6858000"/>
              <a:gd name="connsiteX137" fmla="*/ 65798 w 1364418"/>
              <a:gd name="connsiteY137" fmla="*/ 144983 h 6858000"/>
              <a:gd name="connsiteX138" fmla="*/ 78082 w 1364418"/>
              <a:gd name="connsiteY138" fmla="*/ 55288 h 6858000"/>
              <a:gd name="connsiteX139" fmla="*/ 37636 w 1364418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51501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198076 w 1364418"/>
              <a:gd name="connsiteY10" fmla="*/ 6557575 h 6858000"/>
              <a:gd name="connsiteX11" fmla="*/ 251033 w 1364418"/>
              <a:gd name="connsiteY11" fmla="*/ 6492130 h 6858000"/>
              <a:gd name="connsiteX12" fmla="*/ 266720 w 1364418"/>
              <a:gd name="connsiteY12" fmla="*/ 6431610 h 6858000"/>
              <a:gd name="connsiteX13" fmla="*/ 310425 w 1364418"/>
              <a:gd name="connsiteY13" fmla="*/ 6379786 h 6858000"/>
              <a:gd name="connsiteX14" fmla="*/ 293648 w 1364418"/>
              <a:gd name="connsiteY14" fmla="*/ 6334727 h 6858000"/>
              <a:gd name="connsiteX15" fmla="*/ 271063 w 1364418"/>
              <a:gd name="connsiteY15" fmla="*/ 6313295 h 6858000"/>
              <a:gd name="connsiteX16" fmla="*/ 278227 w 1364418"/>
              <a:gd name="connsiteY16" fmla="*/ 6280046 h 6858000"/>
              <a:gd name="connsiteX17" fmla="*/ 260972 w 1364418"/>
              <a:gd name="connsiteY17" fmla="*/ 6270265 h 6858000"/>
              <a:gd name="connsiteX18" fmla="*/ 288000 w 1364418"/>
              <a:gd name="connsiteY18" fmla="*/ 6252834 h 6858000"/>
              <a:gd name="connsiteX19" fmla="*/ 265992 w 1364418"/>
              <a:gd name="connsiteY19" fmla="*/ 6202459 h 6858000"/>
              <a:gd name="connsiteX20" fmla="*/ 264790 w 1364418"/>
              <a:gd name="connsiteY20" fmla="*/ 6153037 h 6858000"/>
              <a:gd name="connsiteX21" fmla="*/ 280205 w 1364418"/>
              <a:gd name="connsiteY21" fmla="*/ 6078132 h 6858000"/>
              <a:gd name="connsiteX22" fmla="*/ 267592 w 1364418"/>
              <a:gd name="connsiteY22" fmla="*/ 6028119 h 6858000"/>
              <a:gd name="connsiteX23" fmla="*/ 252821 w 1364418"/>
              <a:gd name="connsiteY23" fmla="*/ 5926735 h 6858000"/>
              <a:gd name="connsiteX24" fmla="*/ 302333 w 1364418"/>
              <a:gd name="connsiteY24" fmla="*/ 5712857 h 6858000"/>
              <a:gd name="connsiteX25" fmla="*/ 332131 w 1364418"/>
              <a:gd name="connsiteY25" fmla="*/ 5660491 h 6858000"/>
              <a:gd name="connsiteX26" fmla="*/ 341254 w 1364418"/>
              <a:gd name="connsiteY26" fmla="*/ 5563435 h 6858000"/>
              <a:gd name="connsiteX27" fmla="*/ 368130 w 1364418"/>
              <a:gd name="connsiteY27" fmla="*/ 5437125 h 6858000"/>
              <a:gd name="connsiteX28" fmla="*/ 381698 w 1364418"/>
              <a:gd name="connsiteY28" fmla="*/ 5396260 h 6858000"/>
              <a:gd name="connsiteX29" fmla="*/ 397679 w 1364418"/>
              <a:gd name="connsiteY29" fmla="*/ 5330009 h 6858000"/>
              <a:gd name="connsiteX30" fmla="*/ 431172 w 1364418"/>
              <a:gd name="connsiteY30" fmla="*/ 5273739 h 6858000"/>
              <a:gd name="connsiteX31" fmla="*/ 440771 w 1364418"/>
              <a:gd name="connsiteY31" fmla="*/ 5241779 h 6858000"/>
              <a:gd name="connsiteX32" fmla="*/ 451997 w 1364418"/>
              <a:gd name="connsiteY32" fmla="*/ 5225268 h 6858000"/>
              <a:gd name="connsiteX33" fmla="*/ 453017 w 1364418"/>
              <a:gd name="connsiteY33" fmla="*/ 5217684 h 6858000"/>
              <a:gd name="connsiteX34" fmla="*/ 460358 w 1364418"/>
              <a:gd name="connsiteY34" fmla="*/ 5193377 h 6858000"/>
              <a:gd name="connsiteX35" fmla="*/ 463661 w 1364418"/>
              <a:gd name="connsiteY35" fmla="*/ 5179288 h 6858000"/>
              <a:gd name="connsiteX36" fmla="*/ 464645 w 1364418"/>
              <a:gd name="connsiteY36" fmla="*/ 5173621 h 6858000"/>
              <a:gd name="connsiteX37" fmla="*/ 460279 w 1364418"/>
              <a:gd name="connsiteY37" fmla="*/ 5159961 h 6858000"/>
              <a:gd name="connsiteX38" fmla="*/ 466956 w 1364418"/>
              <a:gd name="connsiteY38" fmla="*/ 5144295 h 6858000"/>
              <a:gd name="connsiteX39" fmla="*/ 463889 w 1364418"/>
              <a:gd name="connsiteY39" fmla="*/ 5125185 h 6858000"/>
              <a:gd name="connsiteX40" fmla="*/ 470719 w 1364418"/>
              <a:gd name="connsiteY40" fmla="*/ 5121884 h 6858000"/>
              <a:gd name="connsiteX41" fmla="*/ 477755 w 1364418"/>
              <a:gd name="connsiteY41" fmla="*/ 5067850 h 6858000"/>
              <a:gd name="connsiteX42" fmla="*/ 480486 w 1364418"/>
              <a:gd name="connsiteY42" fmla="*/ 5060861 h 6858000"/>
              <a:gd name="connsiteX43" fmla="*/ 477190 w 1364418"/>
              <a:gd name="connsiteY43" fmla="*/ 5034192 h 6858000"/>
              <a:gd name="connsiteX44" fmla="*/ 478744 w 1364418"/>
              <a:gd name="connsiteY44" fmla="*/ 4993030 h 6858000"/>
              <a:gd name="connsiteX45" fmla="*/ 485653 w 1364418"/>
              <a:gd name="connsiteY45" fmla="*/ 4946844 h 6858000"/>
              <a:gd name="connsiteX46" fmla="*/ 481509 w 1364418"/>
              <a:gd name="connsiteY46" fmla="*/ 4932692 h 6858000"/>
              <a:gd name="connsiteX47" fmla="*/ 496912 w 1364418"/>
              <a:gd name="connsiteY47" fmla="*/ 4858827 h 6858000"/>
              <a:gd name="connsiteX48" fmla="*/ 502815 w 1364418"/>
              <a:gd name="connsiteY48" fmla="*/ 4821170 h 6858000"/>
              <a:gd name="connsiteX49" fmla="*/ 507548 w 1364418"/>
              <a:gd name="connsiteY49" fmla="*/ 4780965 h 6858000"/>
              <a:gd name="connsiteX50" fmla="*/ 508841 w 1364418"/>
              <a:gd name="connsiteY50" fmla="*/ 4750867 h 6858000"/>
              <a:gd name="connsiteX51" fmla="*/ 506648 w 1364418"/>
              <a:gd name="connsiteY51" fmla="*/ 4690749 h 6858000"/>
              <a:gd name="connsiteX52" fmla="*/ 502128 w 1364418"/>
              <a:gd name="connsiteY52" fmla="*/ 4584173 h 6858000"/>
              <a:gd name="connsiteX53" fmla="*/ 497211 w 1364418"/>
              <a:gd name="connsiteY53" fmla="*/ 4444346 h 6858000"/>
              <a:gd name="connsiteX54" fmla="*/ 493776 w 1364418"/>
              <a:gd name="connsiteY54" fmla="*/ 4375228 h 6858000"/>
              <a:gd name="connsiteX55" fmla="*/ 474429 w 1364418"/>
              <a:gd name="connsiteY55" fmla="*/ 4214165 h 6858000"/>
              <a:gd name="connsiteX56" fmla="*/ 478502 w 1364418"/>
              <a:gd name="connsiteY56" fmla="*/ 4090296 h 6858000"/>
              <a:gd name="connsiteX57" fmla="*/ 463758 w 1364418"/>
              <a:gd name="connsiteY57" fmla="*/ 4033999 h 6858000"/>
              <a:gd name="connsiteX58" fmla="*/ 464907 w 1364418"/>
              <a:gd name="connsiteY58" fmla="*/ 4031933 h 6858000"/>
              <a:gd name="connsiteX59" fmla="*/ 463483 w 1364418"/>
              <a:gd name="connsiteY59" fmla="*/ 4013953 h 6858000"/>
              <a:gd name="connsiteX60" fmla="*/ 449778 w 1364418"/>
              <a:gd name="connsiteY60" fmla="*/ 3974753 h 6858000"/>
              <a:gd name="connsiteX61" fmla="*/ 451376 w 1364418"/>
              <a:gd name="connsiteY61" fmla="*/ 3969950 h 6858000"/>
              <a:gd name="connsiteX62" fmla="*/ 444798 w 1364418"/>
              <a:gd name="connsiteY62" fmla="*/ 3933779 h 6858000"/>
              <a:gd name="connsiteX63" fmla="*/ 446129 w 1364418"/>
              <a:gd name="connsiteY63" fmla="*/ 3933093 h 6858000"/>
              <a:gd name="connsiteX64" fmla="*/ 450483 w 1364418"/>
              <a:gd name="connsiteY64" fmla="*/ 3922082 h 6858000"/>
              <a:gd name="connsiteX65" fmla="*/ 455561 w 1364418"/>
              <a:gd name="connsiteY65" fmla="*/ 3901461 h 6858000"/>
              <a:gd name="connsiteX66" fmla="*/ 478155 w 1364418"/>
              <a:gd name="connsiteY66" fmla="*/ 3813873 h 6858000"/>
              <a:gd name="connsiteX67" fmla="*/ 477580 w 1364418"/>
              <a:gd name="connsiteY67" fmla="*/ 3806161 h 6858000"/>
              <a:gd name="connsiteX68" fmla="*/ 477887 w 1364418"/>
              <a:gd name="connsiteY68" fmla="*/ 3805957 h 6858000"/>
              <a:gd name="connsiteX69" fmla="*/ 477914 w 1364418"/>
              <a:gd name="connsiteY69" fmla="*/ 3797724 h 6858000"/>
              <a:gd name="connsiteX70" fmla="*/ 476529 w 1364418"/>
              <a:gd name="connsiteY70" fmla="*/ 3792098 h 6858000"/>
              <a:gd name="connsiteX71" fmla="*/ 475413 w 1364418"/>
              <a:gd name="connsiteY71" fmla="*/ 3777135 h 6858000"/>
              <a:gd name="connsiteX72" fmla="*/ 477146 w 1364418"/>
              <a:gd name="connsiteY72" fmla="*/ 3771656 h 6858000"/>
              <a:gd name="connsiteX73" fmla="*/ 480889 w 1364418"/>
              <a:gd name="connsiteY73" fmla="*/ 3769007 h 6858000"/>
              <a:gd name="connsiteX74" fmla="*/ 480355 w 1364418"/>
              <a:gd name="connsiteY74" fmla="*/ 3767709 h 6858000"/>
              <a:gd name="connsiteX75" fmla="*/ 489051 w 1364418"/>
              <a:gd name="connsiteY75" fmla="*/ 3738082 h 6858000"/>
              <a:gd name="connsiteX76" fmla="*/ 496397 w 1364418"/>
              <a:gd name="connsiteY76" fmla="*/ 3673397 h 6858000"/>
              <a:gd name="connsiteX77" fmla="*/ 495693 w 1364418"/>
              <a:gd name="connsiteY77" fmla="*/ 3637109 h 6858000"/>
              <a:gd name="connsiteX78" fmla="*/ 499136 w 1364418"/>
              <a:gd name="connsiteY78" fmla="*/ 3536883 h 6858000"/>
              <a:gd name="connsiteX79" fmla="*/ 506674 w 1364418"/>
              <a:gd name="connsiteY79" fmla="*/ 3435652 h 6858000"/>
              <a:gd name="connsiteX80" fmla="*/ 508345 w 1364418"/>
              <a:gd name="connsiteY80" fmla="*/ 3307769 h 6858000"/>
              <a:gd name="connsiteX81" fmla="*/ 525908 w 1364418"/>
              <a:gd name="connsiteY81" fmla="*/ 3250522 h 6858000"/>
              <a:gd name="connsiteX82" fmla="*/ 526333 w 1364418"/>
              <a:gd name="connsiteY82" fmla="*/ 3229163 h 6858000"/>
              <a:gd name="connsiteX83" fmla="*/ 528156 w 1364418"/>
              <a:gd name="connsiteY83" fmla="*/ 3217217 h 6858000"/>
              <a:gd name="connsiteX84" fmla="*/ 514991 w 1364418"/>
              <a:gd name="connsiteY84" fmla="*/ 3183755 h 6858000"/>
              <a:gd name="connsiteX85" fmla="*/ 515492 w 1364418"/>
              <a:gd name="connsiteY85" fmla="*/ 3178642 h 6858000"/>
              <a:gd name="connsiteX86" fmla="*/ 503092 w 1364418"/>
              <a:gd name="connsiteY86" fmla="*/ 3158586 h 6858000"/>
              <a:gd name="connsiteX87" fmla="*/ 488277 w 1364418"/>
              <a:gd name="connsiteY87" fmla="*/ 3129034 h 6858000"/>
              <a:gd name="connsiteX88" fmla="*/ 488942 w 1364418"/>
              <a:gd name="connsiteY88" fmla="*/ 3126682 h 6858000"/>
              <a:gd name="connsiteX89" fmla="*/ 479810 w 1364418"/>
              <a:gd name="connsiteY89" fmla="*/ 3114519 h 6858000"/>
              <a:gd name="connsiteX90" fmla="*/ 466419 w 1364418"/>
              <a:gd name="connsiteY90" fmla="*/ 3106272 h 6858000"/>
              <a:gd name="connsiteX91" fmla="*/ 439149 w 1364418"/>
              <a:gd name="connsiteY91" fmla="*/ 2958185 h 6858000"/>
              <a:gd name="connsiteX92" fmla="*/ 381763 w 1364418"/>
              <a:gd name="connsiteY92" fmla="*/ 2762989 h 6858000"/>
              <a:gd name="connsiteX93" fmla="*/ 330681 w 1364418"/>
              <a:gd name="connsiteY93" fmla="*/ 2554718 h 6858000"/>
              <a:gd name="connsiteX94" fmla="*/ 310775 w 1364418"/>
              <a:gd name="connsiteY94" fmla="*/ 2485734 h 6858000"/>
              <a:gd name="connsiteX95" fmla="*/ 301498 w 1364418"/>
              <a:gd name="connsiteY95" fmla="*/ 2447068 h 6858000"/>
              <a:gd name="connsiteX96" fmla="*/ 288459 w 1364418"/>
              <a:gd name="connsiteY96" fmla="*/ 2425819 h 6858000"/>
              <a:gd name="connsiteX97" fmla="*/ 294458 w 1364418"/>
              <a:gd name="connsiteY97" fmla="*/ 2402874 h 6858000"/>
              <a:gd name="connsiteX98" fmla="*/ 297070 w 1364418"/>
              <a:gd name="connsiteY98" fmla="*/ 2381443 h 6858000"/>
              <a:gd name="connsiteX99" fmla="*/ 273399 w 1364418"/>
              <a:gd name="connsiteY99" fmla="*/ 2261920 h 6858000"/>
              <a:gd name="connsiteX100" fmla="*/ 263286 w 1364418"/>
              <a:gd name="connsiteY100" fmla="*/ 2195378 h 6858000"/>
              <a:gd name="connsiteX101" fmla="*/ 247503 w 1364418"/>
              <a:gd name="connsiteY101" fmla="*/ 2155135 h 6858000"/>
              <a:gd name="connsiteX102" fmla="*/ 244961 w 1364418"/>
              <a:gd name="connsiteY102" fmla="*/ 2118008 h 6858000"/>
              <a:gd name="connsiteX103" fmla="*/ 245954 w 1364418"/>
              <a:gd name="connsiteY103" fmla="*/ 2050531 h 6858000"/>
              <a:gd name="connsiteX104" fmla="*/ 237760 w 1364418"/>
              <a:gd name="connsiteY104" fmla="*/ 1963269 h 6858000"/>
              <a:gd name="connsiteX105" fmla="*/ 218938 w 1364418"/>
              <a:gd name="connsiteY105" fmla="*/ 1906352 h 6858000"/>
              <a:gd name="connsiteX106" fmla="*/ 195495 w 1364418"/>
              <a:gd name="connsiteY106" fmla="*/ 1861531 h 6858000"/>
              <a:gd name="connsiteX107" fmla="*/ 149294 w 1364418"/>
              <a:gd name="connsiteY107" fmla="*/ 1732919 h 6858000"/>
              <a:gd name="connsiteX108" fmla="*/ 121605 w 1364418"/>
              <a:gd name="connsiteY108" fmla="*/ 1663540 h 6858000"/>
              <a:gd name="connsiteX109" fmla="*/ 120731 w 1364418"/>
              <a:gd name="connsiteY109" fmla="*/ 1615777 h 6858000"/>
              <a:gd name="connsiteX110" fmla="*/ 101526 w 1364418"/>
              <a:gd name="connsiteY110" fmla="*/ 1563678 h 6858000"/>
              <a:gd name="connsiteX111" fmla="*/ 114606 w 1364418"/>
              <a:gd name="connsiteY111" fmla="*/ 1519474 h 6858000"/>
              <a:gd name="connsiteX112" fmla="*/ 107348 w 1364418"/>
              <a:gd name="connsiteY112" fmla="*/ 1477995 h 6858000"/>
              <a:gd name="connsiteX113" fmla="*/ 93433 w 1364418"/>
              <a:gd name="connsiteY113" fmla="*/ 1373769 h 6858000"/>
              <a:gd name="connsiteX114" fmla="*/ 101740 w 1364418"/>
              <a:gd name="connsiteY114" fmla="*/ 1307086 h 6858000"/>
              <a:gd name="connsiteX115" fmla="*/ 102928 w 1364418"/>
              <a:gd name="connsiteY115" fmla="*/ 1189033 h 6858000"/>
              <a:gd name="connsiteX116" fmla="*/ 107613 w 1364418"/>
              <a:gd name="connsiteY116" fmla="*/ 1168288 h 6858000"/>
              <a:gd name="connsiteX117" fmla="*/ 99895 w 1364418"/>
              <a:gd name="connsiteY117" fmla="*/ 1142577 h 6858000"/>
              <a:gd name="connsiteX118" fmla="*/ 89201 w 1364418"/>
              <a:gd name="connsiteY118" fmla="*/ 1088484 h 6858000"/>
              <a:gd name="connsiteX119" fmla="*/ 77937 w 1364418"/>
              <a:gd name="connsiteY119" fmla="*/ 1016103 h 6858000"/>
              <a:gd name="connsiteX120" fmla="*/ 79393 w 1364418"/>
              <a:gd name="connsiteY120" fmla="*/ 932283 h 6858000"/>
              <a:gd name="connsiteX121" fmla="*/ 81629 w 1364418"/>
              <a:gd name="connsiteY121" fmla="*/ 915925 h 6858000"/>
              <a:gd name="connsiteX122" fmla="*/ 74258 w 1364418"/>
              <a:gd name="connsiteY122" fmla="*/ 896999 h 6858000"/>
              <a:gd name="connsiteX123" fmla="*/ 43666 w 1364418"/>
              <a:gd name="connsiteY123" fmla="*/ 821517 h 6858000"/>
              <a:gd name="connsiteX124" fmla="*/ 22616 w 1364418"/>
              <a:gd name="connsiteY124" fmla="*/ 751353 h 6858000"/>
              <a:gd name="connsiteX125" fmla="*/ 22174 w 1364418"/>
              <a:gd name="connsiteY125" fmla="*/ 721230 h 6858000"/>
              <a:gd name="connsiteX126" fmla="*/ 7845 w 1364418"/>
              <a:gd name="connsiteY126" fmla="*/ 681659 h 6858000"/>
              <a:gd name="connsiteX127" fmla="*/ 31306 w 1364418"/>
              <a:gd name="connsiteY127" fmla="*/ 619315 h 6858000"/>
              <a:gd name="connsiteX128" fmla="*/ 15184 w 1364418"/>
              <a:gd name="connsiteY128" fmla="*/ 585934 h 6858000"/>
              <a:gd name="connsiteX129" fmla="*/ 22258 w 1364418"/>
              <a:gd name="connsiteY129" fmla="*/ 538948 h 6858000"/>
              <a:gd name="connsiteX130" fmla="*/ 26166 w 1364418"/>
              <a:gd name="connsiteY130" fmla="*/ 525163 h 6858000"/>
              <a:gd name="connsiteX131" fmla="*/ 52290 w 1364418"/>
              <a:gd name="connsiteY131" fmla="*/ 446567 h 6858000"/>
              <a:gd name="connsiteX132" fmla="*/ 51538 w 1364418"/>
              <a:gd name="connsiteY132" fmla="*/ 393828 h 6858000"/>
              <a:gd name="connsiteX133" fmla="*/ 51368 w 1364418"/>
              <a:gd name="connsiteY133" fmla="*/ 353137 h 6858000"/>
              <a:gd name="connsiteX134" fmla="*/ 55970 w 1364418"/>
              <a:gd name="connsiteY134" fmla="*/ 321428 h 6858000"/>
              <a:gd name="connsiteX135" fmla="*/ 57061 w 1364418"/>
              <a:gd name="connsiteY135" fmla="*/ 275771 h 6858000"/>
              <a:gd name="connsiteX136" fmla="*/ 74088 w 1364418"/>
              <a:gd name="connsiteY136" fmla="*/ 212860 h 6858000"/>
              <a:gd name="connsiteX137" fmla="*/ 65798 w 1364418"/>
              <a:gd name="connsiteY137" fmla="*/ 144983 h 6858000"/>
              <a:gd name="connsiteX138" fmla="*/ 78082 w 1364418"/>
              <a:gd name="connsiteY138" fmla="*/ 55288 h 6858000"/>
              <a:gd name="connsiteX139" fmla="*/ 37636 w 1364418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65968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198076 w 1364418"/>
              <a:gd name="connsiteY10" fmla="*/ 6557575 h 6858000"/>
              <a:gd name="connsiteX11" fmla="*/ 251033 w 1364418"/>
              <a:gd name="connsiteY11" fmla="*/ 6492130 h 6858000"/>
              <a:gd name="connsiteX12" fmla="*/ 266720 w 1364418"/>
              <a:gd name="connsiteY12" fmla="*/ 6431610 h 6858000"/>
              <a:gd name="connsiteX13" fmla="*/ 310425 w 1364418"/>
              <a:gd name="connsiteY13" fmla="*/ 6379786 h 6858000"/>
              <a:gd name="connsiteX14" fmla="*/ 293648 w 1364418"/>
              <a:gd name="connsiteY14" fmla="*/ 6334727 h 6858000"/>
              <a:gd name="connsiteX15" fmla="*/ 271063 w 1364418"/>
              <a:gd name="connsiteY15" fmla="*/ 6313295 h 6858000"/>
              <a:gd name="connsiteX16" fmla="*/ 278227 w 1364418"/>
              <a:gd name="connsiteY16" fmla="*/ 6280046 h 6858000"/>
              <a:gd name="connsiteX17" fmla="*/ 260972 w 1364418"/>
              <a:gd name="connsiteY17" fmla="*/ 6270265 h 6858000"/>
              <a:gd name="connsiteX18" fmla="*/ 288000 w 1364418"/>
              <a:gd name="connsiteY18" fmla="*/ 6252834 h 6858000"/>
              <a:gd name="connsiteX19" fmla="*/ 265992 w 1364418"/>
              <a:gd name="connsiteY19" fmla="*/ 6202459 h 6858000"/>
              <a:gd name="connsiteX20" fmla="*/ 264790 w 1364418"/>
              <a:gd name="connsiteY20" fmla="*/ 6153037 h 6858000"/>
              <a:gd name="connsiteX21" fmla="*/ 280205 w 1364418"/>
              <a:gd name="connsiteY21" fmla="*/ 6078132 h 6858000"/>
              <a:gd name="connsiteX22" fmla="*/ 267592 w 1364418"/>
              <a:gd name="connsiteY22" fmla="*/ 6028119 h 6858000"/>
              <a:gd name="connsiteX23" fmla="*/ 252821 w 1364418"/>
              <a:gd name="connsiteY23" fmla="*/ 5926735 h 6858000"/>
              <a:gd name="connsiteX24" fmla="*/ 302333 w 1364418"/>
              <a:gd name="connsiteY24" fmla="*/ 5712857 h 6858000"/>
              <a:gd name="connsiteX25" fmla="*/ 332131 w 1364418"/>
              <a:gd name="connsiteY25" fmla="*/ 5660491 h 6858000"/>
              <a:gd name="connsiteX26" fmla="*/ 341254 w 1364418"/>
              <a:gd name="connsiteY26" fmla="*/ 5563435 h 6858000"/>
              <a:gd name="connsiteX27" fmla="*/ 368130 w 1364418"/>
              <a:gd name="connsiteY27" fmla="*/ 5437125 h 6858000"/>
              <a:gd name="connsiteX28" fmla="*/ 381698 w 1364418"/>
              <a:gd name="connsiteY28" fmla="*/ 5396260 h 6858000"/>
              <a:gd name="connsiteX29" fmla="*/ 397679 w 1364418"/>
              <a:gd name="connsiteY29" fmla="*/ 5330009 h 6858000"/>
              <a:gd name="connsiteX30" fmla="*/ 431172 w 1364418"/>
              <a:gd name="connsiteY30" fmla="*/ 5273739 h 6858000"/>
              <a:gd name="connsiteX31" fmla="*/ 440771 w 1364418"/>
              <a:gd name="connsiteY31" fmla="*/ 5241779 h 6858000"/>
              <a:gd name="connsiteX32" fmla="*/ 451997 w 1364418"/>
              <a:gd name="connsiteY32" fmla="*/ 5225268 h 6858000"/>
              <a:gd name="connsiteX33" fmla="*/ 453017 w 1364418"/>
              <a:gd name="connsiteY33" fmla="*/ 5217684 h 6858000"/>
              <a:gd name="connsiteX34" fmla="*/ 460358 w 1364418"/>
              <a:gd name="connsiteY34" fmla="*/ 5193377 h 6858000"/>
              <a:gd name="connsiteX35" fmla="*/ 463661 w 1364418"/>
              <a:gd name="connsiteY35" fmla="*/ 5179288 h 6858000"/>
              <a:gd name="connsiteX36" fmla="*/ 464645 w 1364418"/>
              <a:gd name="connsiteY36" fmla="*/ 5173621 h 6858000"/>
              <a:gd name="connsiteX37" fmla="*/ 460279 w 1364418"/>
              <a:gd name="connsiteY37" fmla="*/ 5159961 h 6858000"/>
              <a:gd name="connsiteX38" fmla="*/ 466956 w 1364418"/>
              <a:gd name="connsiteY38" fmla="*/ 5144295 h 6858000"/>
              <a:gd name="connsiteX39" fmla="*/ 463889 w 1364418"/>
              <a:gd name="connsiteY39" fmla="*/ 5125185 h 6858000"/>
              <a:gd name="connsiteX40" fmla="*/ 470719 w 1364418"/>
              <a:gd name="connsiteY40" fmla="*/ 5121884 h 6858000"/>
              <a:gd name="connsiteX41" fmla="*/ 477755 w 1364418"/>
              <a:gd name="connsiteY41" fmla="*/ 5067850 h 6858000"/>
              <a:gd name="connsiteX42" fmla="*/ 480486 w 1364418"/>
              <a:gd name="connsiteY42" fmla="*/ 5060861 h 6858000"/>
              <a:gd name="connsiteX43" fmla="*/ 477190 w 1364418"/>
              <a:gd name="connsiteY43" fmla="*/ 5034192 h 6858000"/>
              <a:gd name="connsiteX44" fmla="*/ 478744 w 1364418"/>
              <a:gd name="connsiteY44" fmla="*/ 4993030 h 6858000"/>
              <a:gd name="connsiteX45" fmla="*/ 485653 w 1364418"/>
              <a:gd name="connsiteY45" fmla="*/ 4946844 h 6858000"/>
              <a:gd name="connsiteX46" fmla="*/ 481509 w 1364418"/>
              <a:gd name="connsiteY46" fmla="*/ 4932692 h 6858000"/>
              <a:gd name="connsiteX47" fmla="*/ 496912 w 1364418"/>
              <a:gd name="connsiteY47" fmla="*/ 4858827 h 6858000"/>
              <a:gd name="connsiteX48" fmla="*/ 502815 w 1364418"/>
              <a:gd name="connsiteY48" fmla="*/ 4821170 h 6858000"/>
              <a:gd name="connsiteX49" fmla="*/ 507548 w 1364418"/>
              <a:gd name="connsiteY49" fmla="*/ 4780965 h 6858000"/>
              <a:gd name="connsiteX50" fmla="*/ 508841 w 1364418"/>
              <a:gd name="connsiteY50" fmla="*/ 4750867 h 6858000"/>
              <a:gd name="connsiteX51" fmla="*/ 506648 w 1364418"/>
              <a:gd name="connsiteY51" fmla="*/ 4690749 h 6858000"/>
              <a:gd name="connsiteX52" fmla="*/ 502128 w 1364418"/>
              <a:gd name="connsiteY52" fmla="*/ 4584173 h 6858000"/>
              <a:gd name="connsiteX53" fmla="*/ 497211 w 1364418"/>
              <a:gd name="connsiteY53" fmla="*/ 4444346 h 6858000"/>
              <a:gd name="connsiteX54" fmla="*/ 493776 w 1364418"/>
              <a:gd name="connsiteY54" fmla="*/ 4375228 h 6858000"/>
              <a:gd name="connsiteX55" fmla="*/ 474429 w 1364418"/>
              <a:gd name="connsiteY55" fmla="*/ 4214165 h 6858000"/>
              <a:gd name="connsiteX56" fmla="*/ 478502 w 1364418"/>
              <a:gd name="connsiteY56" fmla="*/ 4090296 h 6858000"/>
              <a:gd name="connsiteX57" fmla="*/ 463758 w 1364418"/>
              <a:gd name="connsiteY57" fmla="*/ 4033999 h 6858000"/>
              <a:gd name="connsiteX58" fmla="*/ 464907 w 1364418"/>
              <a:gd name="connsiteY58" fmla="*/ 4031933 h 6858000"/>
              <a:gd name="connsiteX59" fmla="*/ 463483 w 1364418"/>
              <a:gd name="connsiteY59" fmla="*/ 4013953 h 6858000"/>
              <a:gd name="connsiteX60" fmla="*/ 449778 w 1364418"/>
              <a:gd name="connsiteY60" fmla="*/ 3974753 h 6858000"/>
              <a:gd name="connsiteX61" fmla="*/ 451376 w 1364418"/>
              <a:gd name="connsiteY61" fmla="*/ 3969950 h 6858000"/>
              <a:gd name="connsiteX62" fmla="*/ 444798 w 1364418"/>
              <a:gd name="connsiteY62" fmla="*/ 3933779 h 6858000"/>
              <a:gd name="connsiteX63" fmla="*/ 446129 w 1364418"/>
              <a:gd name="connsiteY63" fmla="*/ 3933093 h 6858000"/>
              <a:gd name="connsiteX64" fmla="*/ 450483 w 1364418"/>
              <a:gd name="connsiteY64" fmla="*/ 3922082 h 6858000"/>
              <a:gd name="connsiteX65" fmla="*/ 455561 w 1364418"/>
              <a:gd name="connsiteY65" fmla="*/ 3901461 h 6858000"/>
              <a:gd name="connsiteX66" fmla="*/ 478155 w 1364418"/>
              <a:gd name="connsiteY66" fmla="*/ 3813873 h 6858000"/>
              <a:gd name="connsiteX67" fmla="*/ 477580 w 1364418"/>
              <a:gd name="connsiteY67" fmla="*/ 3806161 h 6858000"/>
              <a:gd name="connsiteX68" fmla="*/ 477887 w 1364418"/>
              <a:gd name="connsiteY68" fmla="*/ 3805957 h 6858000"/>
              <a:gd name="connsiteX69" fmla="*/ 477914 w 1364418"/>
              <a:gd name="connsiteY69" fmla="*/ 3797724 h 6858000"/>
              <a:gd name="connsiteX70" fmla="*/ 476529 w 1364418"/>
              <a:gd name="connsiteY70" fmla="*/ 3792098 h 6858000"/>
              <a:gd name="connsiteX71" fmla="*/ 475413 w 1364418"/>
              <a:gd name="connsiteY71" fmla="*/ 3777135 h 6858000"/>
              <a:gd name="connsiteX72" fmla="*/ 477146 w 1364418"/>
              <a:gd name="connsiteY72" fmla="*/ 3771656 h 6858000"/>
              <a:gd name="connsiteX73" fmla="*/ 480889 w 1364418"/>
              <a:gd name="connsiteY73" fmla="*/ 3769007 h 6858000"/>
              <a:gd name="connsiteX74" fmla="*/ 480355 w 1364418"/>
              <a:gd name="connsiteY74" fmla="*/ 3767709 h 6858000"/>
              <a:gd name="connsiteX75" fmla="*/ 489051 w 1364418"/>
              <a:gd name="connsiteY75" fmla="*/ 3738082 h 6858000"/>
              <a:gd name="connsiteX76" fmla="*/ 496397 w 1364418"/>
              <a:gd name="connsiteY76" fmla="*/ 3673397 h 6858000"/>
              <a:gd name="connsiteX77" fmla="*/ 495693 w 1364418"/>
              <a:gd name="connsiteY77" fmla="*/ 3637109 h 6858000"/>
              <a:gd name="connsiteX78" fmla="*/ 499136 w 1364418"/>
              <a:gd name="connsiteY78" fmla="*/ 3536883 h 6858000"/>
              <a:gd name="connsiteX79" fmla="*/ 506674 w 1364418"/>
              <a:gd name="connsiteY79" fmla="*/ 3435652 h 6858000"/>
              <a:gd name="connsiteX80" fmla="*/ 508345 w 1364418"/>
              <a:gd name="connsiteY80" fmla="*/ 3307769 h 6858000"/>
              <a:gd name="connsiteX81" fmla="*/ 525908 w 1364418"/>
              <a:gd name="connsiteY81" fmla="*/ 3250522 h 6858000"/>
              <a:gd name="connsiteX82" fmla="*/ 526333 w 1364418"/>
              <a:gd name="connsiteY82" fmla="*/ 3229163 h 6858000"/>
              <a:gd name="connsiteX83" fmla="*/ 528156 w 1364418"/>
              <a:gd name="connsiteY83" fmla="*/ 3217217 h 6858000"/>
              <a:gd name="connsiteX84" fmla="*/ 514991 w 1364418"/>
              <a:gd name="connsiteY84" fmla="*/ 3183755 h 6858000"/>
              <a:gd name="connsiteX85" fmla="*/ 515492 w 1364418"/>
              <a:gd name="connsiteY85" fmla="*/ 3178642 h 6858000"/>
              <a:gd name="connsiteX86" fmla="*/ 503092 w 1364418"/>
              <a:gd name="connsiteY86" fmla="*/ 3158586 h 6858000"/>
              <a:gd name="connsiteX87" fmla="*/ 488277 w 1364418"/>
              <a:gd name="connsiteY87" fmla="*/ 3129034 h 6858000"/>
              <a:gd name="connsiteX88" fmla="*/ 488942 w 1364418"/>
              <a:gd name="connsiteY88" fmla="*/ 3126682 h 6858000"/>
              <a:gd name="connsiteX89" fmla="*/ 479810 w 1364418"/>
              <a:gd name="connsiteY89" fmla="*/ 3114519 h 6858000"/>
              <a:gd name="connsiteX90" fmla="*/ 466419 w 1364418"/>
              <a:gd name="connsiteY90" fmla="*/ 3106272 h 6858000"/>
              <a:gd name="connsiteX91" fmla="*/ 439149 w 1364418"/>
              <a:gd name="connsiteY91" fmla="*/ 2958185 h 6858000"/>
              <a:gd name="connsiteX92" fmla="*/ 381763 w 1364418"/>
              <a:gd name="connsiteY92" fmla="*/ 2762989 h 6858000"/>
              <a:gd name="connsiteX93" fmla="*/ 330681 w 1364418"/>
              <a:gd name="connsiteY93" fmla="*/ 2554718 h 6858000"/>
              <a:gd name="connsiteX94" fmla="*/ 310775 w 1364418"/>
              <a:gd name="connsiteY94" fmla="*/ 2485734 h 6858000"/>
              <a:gd name="connsiteX95" fmla="*/ 301498 w 1364418"/>
              <a:gd name="connsiteY95" fmla="*/ 2447068 h 6858000"/>
              <a:gd name="connsiteX96" fmla="*/ 288459 w 1364418"/>
              <a:gd name="connsiteY96" fmla="*/ 2425819 h 6858000"/>
              <a:gd name="connsiteX97" fmla="*/ 294458 w 1364418"/>
              <a:gd name="connsiteY97" fmla="*/ 2402874 h 6858000"/>
              <a:gd name="connsiteX98" fmla="*/ 297070 w 1364418"/>
              <a:gd name="connsiteY98" fmla="*/ 2381443 h 6858000"/>
              <a:gd name="connsiteX99" fmla="*/ 273399 w 1364418"/>
              <a:gd name="connsiteY99" fmla="*/ 2261920 h 6858000"/>
              <a:gd name="connsiteX100" fmla="*/ 263286 w 1364418"/>
              <a:gd name="connsiteY100" fmla="*/ 2195378 h 6858000"/>
              <a:gd name="connsiteX101" fmla="*/ 247503 w 1364418"/>
              <a:gd name="connsiteY101" fmla="*/ 2155135 h 6858000"/>
              <a:gd name="connsiteX102" fmla="*/ 244961 w 1364418"/>
              <a:gd name="connsiteY102" fmla="*/ 2118008 h 6858000"/>
              <a:gd name="connsiteX103" fmla="*/ 245954 w 1364418"/>
              <a:gd name="connsiteY103" fmla="*/ 2050531 h 6858000"/>
              <a:gd name="connsiteX104" fmla="*/ 237760 w 1364418"/>
              <a:gd name="connsiteY104" fmla="*/ 1963269 h 6858000"/>
              <a:gd name="connsiteX105" fmla="*/ 218938 w 1364418"/>
              <a:gd name="connsiteY105" fmla="*/ 1906352 h 6858000"/>
              <a:gd name="connsiteX106" fmla="*/ 195495 w 1364418"/>
              <a:gd name="connsiteY106" fmla="*/ 1861531 h 6858000"/>
              <a:gd name="connsiteX107" fmla="*/ 149294 w 1364418"/>
              <a:gd name="connsiteY107" fmla="*/ 1732919 h 6858000"/>
              <a:gd name="connsiteX108" fmla="*/ 121605 w 1364418"/>
              <a:gd name="connsiteY108" fmla="*/ 1663540 h 6858000"/>
              <a:gd name="connsiteX109" fmla="*/ 120731 w 1364418"/>
              <a:gd name="connsiteY109" fmla="*/ 1615777 h 6858000"/>
              <a:gd name="connsiteX110" fmla="*/ 101526 w 1364418"/>
              <a:gd name="connsiteY110" fmla="*/ 1563678 h 6858000"/>
              <a:gd name="connsiteX111" fmla="*/ 114606 w 1364418"/>
              <a:gd name="connsiteY111" fmla="*/ 1519474 h 6858000"/>
              <a:gd name="connsiteX112" fmla="*/ 107348 w 1364418"/>
              <a:gd name="connsiteY112" fmla="*/ 1477995 h 6858000"/>
              <a:gd name="connsiteX113" fmla="*/ 93433 w 1364418"/>
              <a:gd name="connsiteY113" fmla="*/ 1373769 h 6858000"/>
              <a:gd name="connsiteX114" fmla="*/ 101740 w 1364418"/>
              <a:gd name="connsiteY114" fmla="*/ 1307086 h 6858000"/>
              <a:gd name="connsiteX115" fmla="*/ 102928 w 1364418"/>
              <a:gd name="connsiteY115" fmla="*/ 1189033 h 6858000"/>
              <a:gd name="connsiteX116" fmla="*/ 107613 w 1364418"/>
              <a:gd name="connsiteY116" fmla="*/ 1168288 h 6858000"/>
              <a:gd name="connsiteX117" fmla="*/ 99895 w 1364418"/>
              <a:gd name="connsiteY117" fmla="*/ 1142577 h 6858000"/>
              <a:gd name="connsiteX118" fmla="*/ 89201 w 1364418"/>
              <a:gd name="connsiteY118" fmla="*/ 1088484 h 6858000"/>
              <a:gd name="connsiteX119" fmla="*/ 77937 w 1364418"/>
              <a:gd name="connsiteY119" fmla="*/ 1016103 h 6858000"/>
              <a:gd name="connsiteX120" fmla="*/ 79393 w 1364418"/>
              <a:gd name="connsiteY120" fmla="*/ 932283 h 6858000"/>
              <a:gd name="connsiteX121" fmla="*/ 81629 w 1364418"/>
              <a:gd name="connsiteY121" fmla="*/ 915925 h 6858000"/>
              <a:gd name="connsiteX122" fmla="*/ 74258 w 1364418"/>
              <a:gd name="connsiteY122" fmla="*/ 896999 h 6858000"/>
              <a:gd name="connsiteX123" fmla="*/ 43666 w 1364418"/>
              <a:gd name="connsiteY123" fmla="*/ 821517 h 6858000"/>
              <a:gd name="connsiteX124" fmla="*/ 22616 w 1364418"/>
              <a:gd name="connsiteY124" fmla="*/ 751353 h 6858000"/>
              <a:gd name="connsiteX125" fmla="*/ 22174 w 1364418"/>
              <a:gd name="connsiteY125" fmla="*/ 721230 h 6858000"/>
              <a:gd name="connsiteX126" fmla="*/ 7845 w 1364418"/>
              <a:gd name="connsiteY126" fmla="*/ 681659 h 6858000"/>
              <a:gd name="connsiteX127" fmla="*/ 31306 w 1364418"/>
              <a:gd name="connsiteY127" fmla="*/ 619315 h 6858000"/>
              <a:gd name="connsiteX128" fmla="*/ 15184 w 1364418"/>
              <a:gd name="connsiteY128" fmla="*/ 585934 h 6858000"/>
              <a:gd name="connsiteX129" fmla="*/ 22258 w 1364418"/>
              <a:gd name="connsiteY129" fmla="*/ 538948 h 6858000"/>
              <a:gd name="connsiteX130" fmla="*/ 26166 w 1364418"/>
              <a:gd name="connsiteY130" fmla="*/ 525163 h 6858000"/>
              <a:gd name="connsiteX131" fmla="*/ 52290 w 1364418"/>
              <a:gd name="connsiteY131" fmla="*/ 446567 h 6858000"/>
              <a:gd name="connsiteX132" fmla="*/ 51538 w 1364418"/>
              <a:gd name="connsiteY132" fmla="*/ 393828 h 6858000"/>
              <a:gd name="connsiteX133" fmla="*/ 51368 w 1364418"/>
              <a:gd name="connsiteY133" fmla="*/ 353137 h 6858000"/>
              <a:gd name="connsiteX134" fmla="*/ 55970 w 1364418"/>
              <a:gd name="connsiteY134" fmla="*/ 321428 h 6858000"/>
              <a:gd name="connsiteX135" fmla="*/ 57061 w 1364418"/>
              <a:gd name="connsiteY135" fmla="*/ 275771 h 6858000"/>
              <a:gd name="connsiteX136" fmla="*/ 74088 w 1364418"/>
              <a:gd name="connsiteY136" fmla="*/ 212860 h 6858000"/>
              <a:gd name="connsiteX137" fmla="*/ 65798 w 1364418"/>
              <a:gd name="connsiteY137" fmla="*/ 144983 h 6858000"/>
              <a:gd name="connsiteX138" fmla="*/ 78082 w 1364418"/>
              <a:gd name="connsiteY138" fmla="*/ 55288 h 6858000"/>
              <a:gd name="connsiteX139" fmla="*/ 37636 w 1364418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65968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198076 w 1364418"/>
              <a:gd name="connsiteY10" fmla="*/ 6557575 h 6858000"/>
              <a:gd name="connsiteX11" fmla="*/ 251033 w 1364418"/>
              <a:gd name="connsiteY11" fmla="*/ 6492130 h 6858000"/>
              <a:gd name="connsiteX12" fmla="*/ 266720 w 1364418"/>
              <a:gd name="connsiteY12" fmla="*/ 6431610 h 6858000"/>
              <a:gd name="connsiteX13" fmla="*/ 310425 w 1364418"/>
              <a:gd name="connsiteY13" fmla="*/ 6379786 h 6858000"/>
              <a:gd name="connsiteX14" fmla="*/ 293648 w 1364418"/>
              <a:gd name="connsiteY14" fmla="*/ 6334727 h 6858000"/>
              <a:gd name="connsiteX15" fmla="*/ 271063 w 1364418"/>
              <a:gd name="connsiteY15" fmla="*/ 6313295 h 6858000"/>
              <a:gd name="connsiteX16" fmla="*/ 278227 w 1364418"/>
              <a:gd name="connsiteY16" fmla="*/ 6280046 h 6858000"/>
              <a:gd name="connsiteX17" fmla="*/ 281226 w 1364418"/>
              <a:gd name="connsiteY17" fmla="*/ 6272987 h 6858000"/>
              <a:gd name="connsiteX18" fmla="*/ 288000 w 1364418"/>
              <a:gd name="connsiteY18" fmla="*/ 6252834 h 6858000"/>
              <a:gd name="connsiteX19" fmla="*/ 265992 w 1364418"/>
              <a:gd name="connsiteY19" fmla="*/ 6202459 h 6858000"/>
              <a:gd name="connsiteX20" fmla="*/ 264790 w 1364418"/>
              <a:gd name="connsiteY20" fmla="*/ 6153037 h 6858000"/>
              <a:gd name="connsiteX21" fmla="*/ 280205 w 1364418"/>
              <a:gd name="connsiteY21" fmla="*/ 6078132 h 6858000"/>
              <a:gd name="connsiteX22" fmla="*/ 267592 w 1364418"/>
              <a:gd name="connsiteY22" fmla="*/ 6028119 h 6858000"/>
              <a:gd name="connsiteX23" fmla="*/ 252821 w 1364418"/>
              <a:gd name="connsiteY23" fmla="*/ 5926735 h 6858000"/>
              <a:gd name="connsiteX24" fmla="*/ 302333 w 1364418"/>
              <a:gd name="connsiteY24" fmla="*/ 5712857 h 6858000"/>
              <a:gd name="connsiteX25" fmla="*/ 332131 w 1364418"/>
              <a:gd name="connsiteY25" fmla="*/ 5660491 h 6858000"/>
              <a:gd name="connsiteX26" fmla="*/ 341254 w 1364418"/>
              <a:gd name="connsiteY26" fmla="*/ 5563435 h 6858000"/>
              <a:gd name="connsiteX27" fmla="*/ 368130 w 1364418"/>
              <a:gd name="connsiteY27" fmla="*/ 5437125 h 6858000"/>
              <a:gd name="connsiteX28" fmla="*/ 381698 w 1364418"/>
              <a:gd name="connsiteY28" fmla="*/ 5396260 h 6858000"/>
              <a:gd name="connsiteX29" fmla="*/ 397679 w 1364418"/>
              <a:gd name="connsiteY29" fmla="*/ 5330009 h 6858000"/>
              <a:gd name="connsiteX30" fmla="*/ 431172 w 1364418"/>
              <a:gd name="connsiteY30" fmla="*/ 5273739 h 6858000"/>
              <a:gd name="connsiteX31" fmla="*/ 440771 w 1364418"/>
              <a:gd name="connsiteY31" fmla="*/ 5241779 h 6858000"/>
              <a:gd name="connsiteX32" fmla="*/ 451997 w 1364418"/>
              <a:gd name="connsiteY32" fmla="*/ 5225268 h 6858000"/>
              <a:gd name="connsiteX33" fmla="*/ 453017 w 1364418"/>
              <a:gd name="connsiteY33" fmla="*/ 5217684 h 6858000"/>
              <a:gd name="connsiteX34" fmla="*/ 460358 w 1364418"/>
              <a:gd name="connsiteY34" fmla="*/ 5193377 h 6858000"/>
              <a:gd name="connsiteX35" fmla="*/ 463661 w 1364418"/>
              <a:gd name="connsiteY35" fmla="*/ 5179288 h 6858000"/>
              <a:gd name="connsiteX36" fmla="*/ 464645 w 1364418"/>
              <a:gd name="connsiteY36" fmla="*/ 5173621 h 6858000"/>
              <a:gd name="connsiteX37" fmla="*/ 460279 w 1364418"/>
              <a:gd name="connsiteY37" fmla="*/ 5159961 h 6858000"/>
              <a:gd name="connsiteX38" fmla="*/ 466956 w 1364418"/>
              <a:gd name="connsiteY38" fmla="*/ 5144295 h 6858000"/>
              <a:gd name="connsiteX39" fmla="*/ 463889 w 1364418"/>
              <a:gd name="connsiteY39" fmla="*/ 5125185 h 6858000"/>
              <a:gd name="connsiteX40" fmla="*/ 470719 w 1364418"/>
              <a:gd name="connsiteY40" fmla="*/ 5121884 h 6858000"/>
              <a:gd name="connsiteX41" fmla="*/ 477755 w 1364418"/>
              <a:gd name="connsiteY41" fmla="*/ 5067850 h 6858000"/>
              <a:gd name="connsiteX42" fmla="*/ 480486 w 1364418"/>
              <a:gd name="connsiteY42" fmla="*/ 5060861 h 6858000"/>
              <a:gd name="connsiteX43" fmla="*/ 477190 w 1364418"/>
              <a:gd name="connsiteY43" fmla="*/ 5034192 h 6858000"/>
              <a:gd name="connsiteX44" fmla="*/ 478744 w 1364418"/>
              <a:gd name="connsiteY44" fmla="*/ 4993030 h 6858000"/>
              <a:gd name="connsiteX45" fmla="*/ 485653 w 1364418"/>
              <a:gd name="connsiteY45" fmla="*/ 4946844 h 6858000"/>
              <a:gd name="connsiteX46" fmla="*/ 481509 w 1364418"/>
              <a:gd name="connsiteY46" fmla="*/ 4932692 h 6858000"/>
              <a:gd name="connsiteX47" fmla="*/ 496912 w 1364418"/>
              <a:gd name="connsiteY47" fmla="*/ 4858827 h 6858000"/>
              <a:gd name="connsiteX48" fmla="*/ 502815 w 1364418"/>
              <a:gd name="connsiteY48" fmla="*/ 4821170 h 6858000"/>
              <a:gd name="connsiteX49" fmla="*/ 507548 w 1364418"/>
              <a:gd name="connsiteY49" fmla="*/ 4780965 h 6858000"/>
              <a:gd name="connsiteX50" fmla="*/ 508841 w 1364418"/>
              <a:gd name="connsiteY50" fmla="*/ 4750867 h 6858000"/>
              <a:gd name="connsiteX51" fmla="*/ 506648 w 1364418"/>
              <a:gd name="connsiteY51" fmla="*/ 4690749 h 6858000"/>
              <a:gd name="connsiteX52" fmla="*/ 502128 w 1364418"/>
              <a:gd name="connsiteY52" fmla="*/ 4584173 h 6858000"/>
              <a:gd name="connsiteX53" fmla="*/ 497211 w 1364418"/>
              <a:gd name="connsiteY53" fmla="*/ 4444346 h 6858000"/>
              <a:gd name="connsiteX54" fmla="*/ 493776 w 1364418"/>
              <a:gd name="connsiteY54" fmla="*/ 4375228 h 6858000"/>
              <a:gd name="connsiteX55" fmla="*/ 474429 w 1364418"/>
              <a:gd name="connsiteY55" fmla="*/ 4214165 h 6858000"/>
              <a:gd name="connsiteX56" fmla="*/ 478502 w 1364418"/>
              <a:gd name="connsiteY56" fmla="*/ 4090296 h 6858000"/>
              <a:gd name="connsiteX57" fmla="*/ 463758 w 1364418"/>
              <a:gd name="connsiteY57" fmla="*/ 4033999 h 6858000"/>
              <a:gd name="connsiteX58" fmla="*/ 464907 w 1364418"/>
              <a:gd name="connsiteY58" fmla="*/ 4031933 h 6858000"/>
              <a:gd name="connsiteX59" fmla="*/ 463483 w 1364418"/>
              <a:gd name="connsiteY59" fmla="*/ 4013953 h 6858000"/>
              <a:gd name="connsiteX60" fmla="*/ 449778 w 1364418"/>
              <a:gd name="connsiteY60" fmla="*/ 3974753 h 6858000"/>
              <a:gd name="connsiteX61" fmla="*/ 451376 w 1364418"/>
              <a:gd name="connsiteY61" fmla="*/ 3969950 h 6858000"/>
              <a:gd name="connsiteX62" fmla="*/ 444798 w 1364418"/>
              <a:gd name="connsiteY62" fmla="*/ 3933779 h 6858000"/>
              <a:gd name="connsiteX63" fmla="*/ 446129 w 1364418"/>
              <a:gd name="connsiteY63" fmla="*/ 3933093 h 6858000"/>
              <a:gd name="connsiteX64" fmla="*/ 450483 w 1364418"/>
              <a:gd name="connsiteY64" fmla="*/ 3922082 h 6858000"/>
              <a:gd name="connsiteX65" fmla="*/ 455561 w 1364418"/>
              <a:gd name="connsiteY65" fmla="*/ 3901461 h 6858000"/>
              <a:gd name="connsiteX66" fmla="*/ 478155 w 1364418"/>
              <a:gd name="connsiteY66" fmla="*/ 3813873 h 6858000"/>
              <a:gd name="connsiteX67" fmla="*/ 477580 w 1364418"/>
              <a:gd name="connsiteY67" fmla="*/ 3806161 h 6858000"/>
              <a:gd name="connsiteX68" fmla="*/ 477887 w 1364418"/>
              <a:gd name="connsiteY68" fmla="*/ 3805957 h 6858000"/>
              <a:gd name="connsiteX69" fmla="*/ 477914 w 1364418"/>
              <a:gd name="connsiteY69" fmla="*/ 3797724 h 6858000"/>
              <a:gd name="connsiteX70" fmla="*/ 476529 w 1364418"/>
              <a:gd name="connsiteY70" fmla="*/ 3792098 h 6858000"/>
              <a:gd name="connsiteX71" fmla="*/ 475413 w 1364418"/>
              <a:gd name="connsiteY71" fmla="*/ 3777135 h 6858000"/>
              <a:gd name="connsiteX72" fmla="*/ 477146 w 1364418"/>
              <a:gd name="connsiteY72" fmla="*/ 3771656 h 6858000"/>
              <a:gd name="connsiteX73" fmla="*/ 480889 w 1364418"/>
              <a:gd name="connsiteY73" fmla="*/ 3769007 h 6858000"/>
              <a:gd name="connsiteX74" fmla="*/ 480355 w 1364418"/>
              <a:gd name="connsiteY74" fmla="*/ 3767709 h 6858000"/>
              <a:gd name="connsiteX75" fmla="*/ 489051 w 1364418"/>
              <a:gd name="connsiteY75" fmla="*/ 3738082 h 6858000"/>
              <a:gd name="connsiteX76" fmla="*/ 496397 w 1364418"/>
              <a:gd name="connsiteY76" fmla="*/ 3673397 h 6858000"/>
              <a:gd name="connsiteX77" fmla="*/ 495693 w 1364418"/>
              <a:gd name="connsiteY77" fmla="*/ 3637109 h 6858000"/>
              <a:gd name="connsiteX78" fmla="*/ 499136 w 1364418"/>
              <a:gd name="connsiteY78" fmla="*/ 3536883 h 6858000"/>
              <a:gd name="connsiteX79" fmla="*/ 506674 w 1364418"/>
              <a:gd name="connsiteY79" fmla="*/ 3435652 h 6858000"/>
              <a:gd name="connsiteX80" fmla="*/ 508345 w 1364418"/>
              <a:gd name="connsiteY80" fmla="*/ 3307769 h 6858000"/>
              <a:gd name="connsiteX81" fmla="*/ 525908 w 1364418"/>
              <a:gd name="connsiteY81" fmla="*/ 3250522 h 6858000"/>
              <a:gd name="connsiteX82" fmla="*/ 526333 w 1364418"/>
              <a:gd name="connsiteY82" fmla="*/ 3229163 h 6858000"/>
              <a:gd name="connsiteX83" fmla="*/ 528156 w 1364418"/>
              <a:gd name="connsiteY83" fmla="*/ 3217217 h 6858000"/>
              <a:gd name="connsiteX84" fmla="*/ 514991 w 1364418"/>
              <a:gd name="connsiteY84" fmla="*/ 3183755 h 6858000"/>
              <a:gd name="connsiteX85" fmla="*/ 515492 w 1364418"/>
              <a:gd name="connsiteY85" fmla="*/ 3178642 h 6858000"/>
              <a:gd name="connsiteX86" fmla="*/ 503092 w 1364418"/>
              <a:gd name="connsiteY86" fmla="*/ 3158586 h 6858000"/>
              <a:gd name="connsiteX87" fmla="*/ 488277 w 1364418"/>
              <a:gd name="connsiteY87" fmla="*/ 3129034 h 6858000"/>
              <a:gd name="connsiteX88" fmla="*/ 488942 w 1364418"/>
              <a:gd name="connsiteY88" fmla="*/ 3126682 h 6858000"/>
              <a:gd name="connsiteX89" fmla="*/ 479810 w 1364418"/>
              <a:gd name="connsiteY89" fmla="*/ 3114519 h 6858000"/>
              <a:gd name="connsiteX90" fmla="*/ 466419 w 1364418"/>
              <a:gd name="connsiteY90" fmla="*/ 3106272 h 6858000"/>
              <a:gd name="connsiteX91" fmla="*/ 439149 w 1364418"/>
              <a:gd name="connsiteY91" fmla="*/ 2958185 h 6858000"/>
              <a:gd name="connsiteX92" fmla="*/ 381763 w 1364418"/>
              <a:gd name="connsiteY92" fmla="*/ 2762989 h 6858000"/>
              <a:gd name="connsiteX93" fmla="*/ 330681 w 1364418"/>
              <a:gd name="connsiteY93" fmla="*/ 2554718 h 6858000"/>
              <a:gd name="connsiteX94" fmla="*/ 310775 w 1364418"/>
              <a:gd name="connsiteY94" fmla="*/ 2485734 h 6858000"/>
              <a:gd name="connsiteX95" fmla="*/ 301498 w 1364418"/>
              <a:gd name="connsiteY95" fmla="*/ 2447068 h 6858000"/>
              <a:gd name="connsiteX96" fmla="*/ 288459 w 1364418"/>
              <a:gd name="connsiteY96" fmla="*/ 2425819 h 6858000"/>
              <a:gd name="connsiteX97" fmla="*/ 294458 w 1364418"/>
              <a:gd name="connsiteY97" fmla="*/ 2402874 h 6858000"/>
              <a:gd name="connsiteX98" fmla="*/ 297070 w 1364418"/>
              <a:gd name="connsiteY98" fmla="*/ 2381443 h 6858000"/>
              <a:gd name="connsiteX99" fmla="*/ 273399 w 1364418"/>
              <a:gd name="connsiteY99" fmla="*/ 2261920 h 6858000"/>
              <a:gd name="connsiteX100" fmla="*/ 263286 w 1364418"/>
              <a:gd name="connsiteY100" fmla="*/ 2195378 h 6858000"/>
              <a:gd name="connsiteX101" fmla="*/ 247503 w 1364418"/>
              <a:gd name="connsiteY101" fmla="*/ 2155135 h 6858000"/>
              <a:gd name="connsiteX102" fmla="*/ 244961 w 1364418"/>
              <a:gd name="connsiteY102" fmla="*/ 2118008 h 6858000"/>
              <a:gd name="connsiteX103" fmla="*/ 245954 w 1364418"/>
              <a:gd name="connsiteY103" fmla="*/ 2050531 h 6858000"/>
              <a:gd name="connsiteX104" fmla="*/ 237760 w 1364418"/>
              <a:gd name="connsiteY104" fmla="*/ 1963269 h 6858000"/>
              <a:gd name="connsiteX105" fmla="*/ 218938 w 1364418"/>
              <a:gd name="connsiteY105" fmla="*/ 1906352 h 6858000"/>
              <a:gd name="connsiteX106" fmla="*/ 195495 w 1364418"/>
              <a:gd name="connsiteY106" fmla="*/ 1861531 h 6858000"/>
              <a:gd name="connsiteX107" fmla="*/ 149294 w 1364418"/>
              <a:gd name="connsiteY107" fmla="*/ 1732919 h 6858000"/>
              <a:gd name="connsiteX108" fmla="*/ 121605 w 1364418"/>
              <a:gd name="connsiteY108" fmla="*/ 1663540 h 6858000"/>
              <a:gd name="connsiteX109" fmla="*/ 120731 w 1364418"/>
              <a:gd name="connsiteY109" fmla="*/ 1615777 h 6858000"/>
              <a:gd name="connsiteX110" fmla="*/ 101526 w 1364418"/>
              <a:gd name="connsiteY110" fmla="*/ 1563678 h 6858000"/>
              <a:gd name="connsiteX111" fmla="*/ 114606 w 1364418"/>
              <a:gd name="connsiteY111" fmla="*/ 1519474 h 6858000"/>
              <a:gd name="connsiteX112" fmla="*/ 107348 w 1364418"/>
              <a:gd name="connsiteY112" fmla="*/ 1477995 h 6858000"/>
              <a:gd name="connsiteX113" fmla="*/ 93433 w 1364418"/>
              <a:gd name="connsiteY113" fmla="*/ 1373769 h 6858000"/>
              <a:gd name="connsiteX114" fmla="*/ 101740 w 1364418"/>
              <a:gd name="connsiteY114" fmla="*/ 1307086 h 6858000"/>
              <a:gd name="connsiteX115" fmla="*/ 102928 w 1364418"/>
              <a:gd name="connsiteY115" fmla="*/ 1189033 h 6858000"/>
              <a:gd name="connsiteX116" fmla="*/ 107613 w 1364418"/>
              <a:gd name="connsiteY116" fmla="*/ 1168288 h 6858000"/>
              <a:gd name="connsiteX117" fmla="*/ 99895 w 1364418"/>
              <a:gd name="connsiteY117" fmla="*/ 1142577 h 6858000"/>
              <a:gd name="connsiteX118" fmla="*/ 89201 w 1364418"/>
              <a:gd name="connsiteY118" fmla="*/ 1088484 h 6858000"/>
              <a:gd name="connsiteX119" fmla="*/ 77937 w 1364418"/>
              <a:gd name="connsiteY119" fmla="*/ 1016103 h 6858000"/>
              <a:gd name="connsiteX120" fmla="*/ 79393 w 1364418"/>
              <a:gd name="connsiteY120" fmla="*/ 932283 h 6858000"/>
              <a:gd name="connsiteX121" fmla="*/ 81629 w 1364418"/>
              <a:gd name="connsiteY121" fmla="*/ 915925 h 6858000"/>
              <a:gd name="connsiteX122" fmla="*/ 74258 w 1364418"/>
              <a:gd name="connsiteY122" fmla="*/ 896999 h 6858000"/>
              <a:gd name="connsiteX123" fmla="*/ 43666 w 1364418"/>
              <a:gd name="connsiteY123" fmla="*/ 821517 h 6858000"/>
              <a:gd name="connsiteX124" fmla="*/ 22616 w 1364418"/>
              <a:gd name="connsiteY124" fmla="*/ 751353 h 6858000"/>
              <a:gd name="connsiteX125" fmla="*/ 22174 w 1364418"/>
              <a:gd name="connsiteY125" fmla="*/ 721230 h 6858000"/>
              <a:gd name="connsiteX126" fmla="*/ 7845 w 1364418"/>
              <a:gd name="connsiteY126" fmla="*/ 681659 h 6858000"/>
              <a:gd name="connsiteX127" fmla="*/ 31306 w 1364418"/>
              <a:gd name="connsiteY127" fmla="*/ 619315 h 6858000"/>
              <a:gd name="connsiteX128" fmla="*/ 15184 w 1364418"/>
              <a:gd name="connsiteY128" fmla="*/ 585934 h 6858000"/>
              <a:gd name="connsiteX129" fmla="*/ 22258 w 1364418"/>
              <a:gd name="connsiteY129" fmla="*/ 538948 h 6858000"/>
              <a:gd name="connsiteX130" fmla="*/ 26166 w 1364418"/>
              <a:gd name="connsiteY130" fmla="*/ 525163 h 6858000"/>
              <a:gd name="connsiteX131" fmla="*/ 52290 w 1364418"/>
              <a:gd name="connsiteY131" fmla="*/ 446567 h 6858000"/>
              <a:gd name="connsiteX132" fmla="*/ 51538 w 1364418"/>
              <a:gd name="connsiteY132" fmla="*/ 393828 h 6858000"/>
              <a:gd name="connsiteX133" fmla="*/ 51368 w 1364418"/>
              <a:gd name="connsiteY133" fmla="*/ 353137 h 6858000"/>
              <a:gd name="connsiteX134" fmla="*/ 55970 w 1364418"/>
              <a:gd name="connsiteY134" fmla="*/ 321428 h 6858000"/>
              <a:gd name="connsiteX135" fmla="*/ 57061 w 1364418"/>
              <a:gd name="connsiteY135" fmla="*/ 275771 h 6858000"/>
              <a:gd name="connsiteX136" fmla="*/ 74088 w 1364418"/>
              <a:gd name="connsiteY136" fmla="*/ 212860 h 6858000"/>
              <a:gd name="connsiteX137" fmla="*/ 65798 w 1364418"/>
              <a:gd name="connsiteY137" fmla="*/ 144983 h 6858000"/>
              <a:gd name="connsiteX138" fmla="*/ 78082 w 1364418"/>
              <a:gd name="connsiteY138" fmla="*/ 55288 h 6858000"/>
              <a:gd name="connsiteX139" fmla="*/ 37636 w 1364418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65968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198076 w 1364418"/>
              <a:gd name="connsiteY10" fmla="*/ 6557575 h 6858000"/>
              <a:gd name="connsiteX11" fmla="*/ 251033 w 1364418"/>
              <a:gd name="connsiteY11" fmla="*/ 6492130 h 6858000"/>
              <a:gd name="connsiteX12" fmla="*/ 266720 w 1364418"/>
              <a:gd name="connsiteY12" fmla="*/ 6431610 h 6858000"/>
              <a:gd name="connsiteX13" fmla="*/ 310425 w 1364418"/>
              <a:gd name="connsiteY13" fmla="*/ 6379786 h 6858000"/>
              <a:gd name="connsiteX14" fmla="*/ 293648 w 1364418"/>
              <a:gd name="connsiteY14" fmla="*/ 6334727 h 6858000"/>
              <a:gd name="connsiteX15" fmla="*/ 271063 w 1364418"/>
              <a:gd name="connsiteY15" fmla="*/ 6313295 h 6858000"/>
              <a:gd name="connsiteX16" fmla="*/ 278227 w 1364418"/>
              <a:gd name="connsiteY16" fmla="*/ 6280046 h 6858000"/>
              <a:gd name="connsiteX17" fmla="*/ 281226 w 1364418"/>
              <a:gd name="connsiteY17" fmla="*/ 6272987 h 6858000"/>
              <a:gd name="connsiteX18" fmla="*/ 288000 w 1364418"/>
              <a:gd name="connsiteY18" fmla="*/ 6252834 h 6858000"/>
              <a:gd name="connsiteX19" fmla="*/ 265992 w 1364418"/>
              <a:gd name="connsiteY19" fmla="*/ 6202459 h 6858000"/>
              <a:gd name="connsiteX20" fmla="*/ 264790 w 1364418"/>
              <a:gd name="connsiteY20" fmla="*/ 6153037 h 6858000"/>
              <a:gd name="connsiteX21" fmla="*/ 280205 w 1364418"/>
              <a:gd name="connsiteY21" fmla="*/ 6078132 h 6858000"/>
              <a:gd name="connsiteX22" fmla="*/ 267592 w 1364418"/>
              <a:gd name="connsiteY22" fmla="*/ 6028119 h 6858000"/>
              <a:gd name="connsiteX23" fmla="*/ 252821 w 1364418"/>
              <a:gd name="connsiteY23" fmla="*/ 5926735 h 6858000"/>
              <a:gd name="connsiteX24" fmla="*/ 302333 w 1364418"/>
              <a:gd name="connsiteY24" fmla="*/ 5712857 h 6858000"/>
              <a:gd name="connsiteX25" fmla="*/ 332131 w 1364418"/>
              <a:gd name="connsiteY25" fmla="*/ 5660491 h 6858000"/>
              <a:gd name="connsiteX26" fmla="*/ 341254 w 1364418"/>
              <a:gd name="connsiteY26" fmla="*/ 5563435 h 6858000"/>
              <a:gd name="connsiteX27" fmla="*/ 368130 w 1364418"/>
              <a:gd name="connsiteY27" fmla="*/ 5437125 h 6858000"/>
              <a:gd name="connsiteX28" fmla="*/ 381698 w 1364418"/>
              <a:gd name="connsiteY28" fmla="*/ 5396260 h 6858000"/>
              <a:gd name="connsiteX29" fmla="*/ 397679 w 1364418"/>
              <a:gd name="connsiteY29" fmla="*/ 5330009 h 6858000"/>
              <a:gd name="connsiteX30" fmla="*/ 431172 w 1364418"/>
              <a:gd name="connsiteY30" fmla="*/ 5273739 h 6858000"/>
              <a:gd name="connsiteX31" fmla="*/ 440771 w 1364418"/>
              <a:gd name="connsiteY31" fmla="*/ 5241779 h 6858000"/>
              <a:gd name="connsiteX32" fmla="*/ 451997 w 1364418"/>
              <a:gd name="connsiteY32" fmla="*/ 5225268 h 6858000"/>
              <a:gd name="connsiteX33" fmla="*/ 453017 w 1364418"/>
              <a:gd name="connsiteY33" fmla="*/ 5217684 h 6858000"/>
              <a:gd name="connsiteX34" fmla="*/ 460358 w 1364418"/>
              <a:gd name="connsiteY34" fmla="*/ 5193377 h 6858000"/>
              <a:gd name="connsiteX35" fmla="*/ 463661 w 1364418"/>
              <a:gd name="connsiteY35" fmla="*/ 5179288 h 6858000"/>
              <a:gd name="connsiteX36" fmla="*/ 464645 w 1364418"/>
              <a:gd name="connsiteY36" fmla="*/ 5173621 h 6858000"/>
              <a:gd name="connsiteX37" fmla="*/ 460279 w 1364418"/>
              <a:gd name="connsiteY37" fmla="*/ 5159961 h 6858000"/>
              <a:gd name="connsiteX38" fmla="*/ 466956 w 1364418"/>
              <a:gd name="connsiteY38" fmla="*/ 5144295 h 6858000"/>
              <a:gd name="connsiteX39" fmla="*/ 463889 w 1364418"/>
              <a:gd name="connsiteY39" fmla="*/ 5125185 h 6858000"/>
              <a:gd name="connsiteX40" fmla="*/ 470719 w 1364418"/>
              <a:gd name="connsiteY40" fmla="*/ 5121884 h 6858000"/>
              <a:gd name="connsiteX41" fmla="*/ 477755 w 1364418"/>
              <a:gd name="connsiteY41" fmla="*/ 5067850 h 6858000"/>
              <a:gd name="connsiteX42" fmla="*/ 480486 w 1364418"/>
              <a:gd name="connsiteY42" fmla="*/ 5060861 h 6858000"/>
              <a:gd name="connsiteX43" fmla="*/ 477190 w 1364418"/>
              <a:gd name="connsiteY43" fmla="*/ 5034192 h 6858000"/>
              <a:gd name="connsiteX44" fmla="*/ 478744 w 1364418"/>
              <a:gd name="connsiteY44" fmla="*/ 4993030 h 6858000"/>
              <a:gd name="connsiteX45" fmla="*/ 485653 w 1364418"/>
              <a:gd name="connsiteY45" fmla="*/ 4946844 h 6858000"/>
              <a:gd name="connsiteX46" fmla="*/ 481509 w 1364418"/>
              <a:gd name="connsiteY46" fmla="*/ 4932692 h 6858000"/>
              <a:gd name="connsiteX47" fmla="*/ 496912 w 1364418"/>
              <a:gd name="connsiteY47" fmla="*/ 4858827 h 6858000"/>
              <a:gd name="connsiteX48" fmla="*/ 502815 w 1364418"/>
              <a:gd name="connsiteY48" fmla="*/ 4821170 h 6858000"/>
              <a:gd name="connsiteX49" fmla="*/ 507548 w 1364418"/>
              <a:gd name="connsiteY49" fmla="*/ 4780965 h 6858000"/>
              <a:gd name="connsiteX50" fmla="*/ 508841 w 1364418"/>
              <a:gd name="connsiteY50" fmla="*/ 4750867 h 6858000"/>
              <a:gd name="connsiteX51" fmla="*/ 506648 w 1364418"/>
              <a:gd name="connsiteY51" fmla="*/ 4690749 h 6858000"/>
              <a:gd name="connsiteX52" fmla="*/ 502128 w 1364418"/>
              <a:gd name="connsiteY52" fmla="*/ 4584173 h 6858000"/>
              <a:gd name="connsiteX53" fmla="*/ 497211 w 1364418"/>
              <a:gd name="connsiteY53" fmla="*/ 4444346 h 6858000"/>
              <a:gd name="connsiteX54" fmla="*/ 493776 w 1364418"/>
              <a:gd name="connsiteY54" fmla="*/ 4375228 h 6858000"/>
              <a:gd name="connsiteX55" fmla="*/ 474429 w 1364418"/>
              <a:gd name="connsiteY55" fmla="*/ 4214165 h 6858000"/>
              <a:gd name="connsiteX56" fmla="*/ 478502 w 1364418"/>
              <a:gd name="connsiteY56" fmla="*/ 4090296 h 6858000"/>
              <a:gd name="connsiteX57" fmla="*/ 463758 w 1364418"/>
              <a:gd name="connsiteY57" fmla="*/ 4033999 h 6858000"/>
              <a:gd name="connsiteX58" fmla="*/ 464907 w 1364418"/>
              <a:gd name="connsiteY58" fmla="*/ 4031933 h 6858000"/>
              <a:gd name="connsiteX59" fmla="*/ 463483 w 1364418"/>
              <a:gd name="connsiteY59" fmla="*/ 4013953 h 6858000"/>
              <a:gd name="connsiteX60" fmla="*/ 449778 w 1364418"/>
              <a:gd name="connsiteY60" fmla="*/ 3974753 h 6858000"/>
              <a:gd name="connsiteX61" fmla="*/ 451376 w 1364418"/>
              <a:gd name="connsiteY61" fmla="*/ 3969950 h 6858000"/>
              <a:gd name="connsiteX62" fmla="*/ 444798 w 1364418"/>
              <a:gd name="connsiteY62" fmla="*/ 3933779 h 6858000"/>
              <a:gd name="connsiteX63" fmla="*/ 446129 w 1364418"/>
              <a:gd name="connsiteY63" fmla="*/ 3933093 h 6858000"/>
              <a:gd name="connsiteX64" fmla="*/ 450483 w 1364418"/>
              <a:gd name="connsiteY64" fmla="*/ 3922082 h 6858000"/>
              <a:gd name="connsiteX65" fmla="*/ 455561 w 1364418"/>
              <a:gd name="connsiteY65" fmla="*/ 3901461 h 6858000"/>
              <a:gd name="connsiteX66" fmla="*/ 478155 w 1364418"/>
              <a:gd name="connsiteY66" fmla="*/ 3813873 h 6858000"/>
              <a:gd name="connsiteX67" fmla="*/ 477580 w 1364418"/>
              <a:gd name="connsiteY67" fmla="*/ 3806161 h 6858000"/>
              <a:gd name="connsiteX68" fmla="*/ 477887 w 1364418"/>
              <a:gd name="connsiteY68" fmla="*/ 3805957 h 6858000"/>
              <a:gd name="connsiteX69" fmla="*/ 477914 w 1364418"/>
              <a:gd name="connsiteY69" fmla="*/ 3797724 h 6858000"/>
              <a:gd name="connsiteX70" fmla="*/ 476529 w 1364418"/>
              <a:gd name="connsiteY70" fmla="*/ 3792098 h 6858000"/>
              <a:gd name="connsiteX71" fmla="*/ 475413 w 1364418"/>
              <a:gd name="connsiteY71" fmla="*/ 3777135 h 6858000"/>
              <a:gd name="connsiteX72" fmla="*/ 477146 w 1364418"/>
              <a:gd name="connsiteY72" fmla="*/ 3771656 h 6858000"/>
              <a:gd name="connsiteX73" fmla="*/ 480889 w 1364418"/>
              <a:gd name="connsiteY73" fmla="*/ 3769007 h 6858000"/>
              <a:gd name="connsiteX74" fmla="*/ 480355 w 1364418"/>
              <a:gd name="connsiteY74" fmla="*/ 3767709 h 6858000"/>
              <a:gd name="connsiteX75" fmla="*/ 489051 w 1364418"/>
              <a:gd name="connsiteY75" fmla="*/ 3738082 h 6858000"/>
              <a:gd name="connsiteX76" fmla="*/ 496397 w 1364418"/>
              <a:gd name="connsiteY76" fmla="*/ 3673397 h 6858000"/>
              <a:gd name="connsiteX77" fmla="*/ 495693 w 1364418"/>
              <a:gd name="connsiteY77" fmla="*/ 3637109 h 6858000"/>
              <a:gd name="connsiteX78" fmla="*/ 499136 w 1364418"/>
              <a:gd name="connsiteY78" fmla="*/ 3536883 h 6858000"/>
              <a:gd name="connsiteX79" fmla="*/ 506674 w 1364418"/>
              <a:gd name="connsiteY79" fmla="*/ 3435652 h 6858000"/>
              <a:gd name="connsiteX80" fmla="*/ 508345 w 1364418"/>
              <a:gd name="connsiteY80" fmla="*/ 3307769 h 6858000"/>
              <a:gd name="connsiteX81" fmla="*/ 525908 w 1364418"/>
              <a:gd name="connsiteY81" fmla="*/ 3250522 h 6858000"/>
              <a:gd name="connsiteX82" fmla="*/ 526333 w 1364418"/>
              <a:gd name="connsiteY82" fmla="*/ 3229163 h 6858000"/>
              <a:gd name="connsiteX83" fmla="*/ 528156 w 1364418"/>
              <a:gd name="connsiteY83" fmla="*/ 3217217 h 6858000"/>
              <a:gd name="connsiteX84" fmla="*/ 514991 w 1364418"/>
              <a:gd name="connsiteY84" fmla="*/ 3183755 h 6858000"/>
              <a:gd name="connsiteX85" fmla="*/ 515492 w 1364418"/>
              <a:gd name="connsiteY85" fmla="*/ 3178642 h 6858000"/>
              <a:gd name="connsiteX86" fmla="*/ 503092 w 1364418"/>
              <a:gd name="connsiteY86" fmla="*/ 3158586 h 6858000"/>
              <a:gd name="connsiteX87" fmla="*/ 488277 w 1364418"/>
              <a:gd name="connsiteY87" fmla="*/ 3129034 h 6858000"/>
              <a:gd name="connsiteX88" fmla="*/ 488942 w 1364418"/>
              <a:gd name="connsiteY88" fmla="*/ 3126682 h 6858000"/>
              <a:gd name="connsiteX89" fmla="*/ 479810 w 1364418"/>
              <a:gd name="connsiteY89" fmla="*/ 3114519 h 6858000"/>
              <a:gd name="connsiteX90" fmla="*/ 466419 w 1364418"/>
              <a:gd name="connsiteY90" fmla="*/ 3106272 h 6858000"/>
              <a:gd name="connsiteX91" fmla="*/ 439149 w 1364418"/>
              <a:gd name="connsiteY91" fmla="*/ 2958185 h 6858000"/>
              <a:gd name="connsiteX92" fmla="*/ 381763 w 1364418"/>
              <a:gd name="connsiteY92" fmla="*/ 2762989 h 6858000"/>
              <a:gd name="connsiteX93" fmla="*/ 330681 w 1364418"/>
              <a:gd name="connsiteY93" fmla="*/ 2554718 h 6858000"/>
              <a:gd name="connsiteX94" fmla="*/ 310775 w 1364418"/>
              <a:gd name="connsiteY94" fmla="*/ 2485734 h 6858000"/>
              <a:gd name="connsiteX95" fmla="*/ 301498 w 1364418"/>
              <a:gd name="connsiteY95" fmla="*/ 2447068 h 6858000"/>
              <a:gd name="connsiteX96" fmla="*/ 288459 w 1364418"/>
              <a:gd name="connsiteY96" fmla="*/ 2425819 h 6858000"/>
              <a:gd name="connsiteX97" fmla="*/ 294458 w 1364418"/>
              <a:gd name="connsiteY97" fmla="*/ 2402874 h 6858000"/>
              <a:gd name="connsiteX98" fmla="*/ 297070 w 1364418"/>
              <a:gd name="connsiteY98" fmla="*/ 2381443 h 6858000"/>
              <a:gd name="connsiteX99" fmla="*/ 273399 w 1364418"/>
              <a:gd name="connsiteY99" fmla="*/ 2261920 h 6858000"/>
              <a:gd name="connsiteX100" fmla="*/ 263286 w 1364418"/>
              <a:gd name="connsiteY100" fmla="*/ 2195378 h 6858000"/>
              <a:gd name="connsiteX101" fmla="*/ 247503 w 1364418"/>
              <a:gd name="connsiteY101" fmla="*/ 2155135 h 6858000"/>
              <a:gd name="connsiteX102" fmla="*/ 244961 w 1364418"/>
              <a:gd name="connsiteY102" fmla="*/ 2118008 h 6858000"/>
              <a:gd name="connsiteX103" fmla="*/ 245954 w 1364418"/>
              <a:gd name="connsiteY103" fmla="*/ 2050531 h 6858000"/>
              <a:gd name="connsiteX104" fmla="*/ 237760 w 1364418"/>
              <a:gd name="connsiteY104" fmla="*/ 1963269 h 6858000"/>
              <a:gd name="connsiteX105" fmla="*/ 218938 w 1364418"/>
              <a:gd name="connsiteY105" fmla="*/ 1906352 h 6858000"/>
              <a:gd name="connsiteX106" fmla="*/ 195495 w 1364418"/>
              <a:gd name="connsiteY106" fmla="*/ 1861531 h 6858000"/>
              <a:gd name="connsiteX107" fmla="*/ 149294 w 1364418"/>
              <a:gd name="connsiteY107" fmla="*/ 1732919 h 6858000"/>
              <a:gd name="connsiteX108" fmla="*/ 121605 w 1364418"/>
              <a:gd name="connsiteY108" fmla="*/ 1663540 h 6858000"/>
              <a:gd name="connsiteX109" fmla="*/ 120731 w 1364418"/>
              <a:gd name="connsiteY109" fmla="*/ 1615777 h 6858000"/>
              <a:gd name="connsiteX110" fmla="*/ 101526 w 1364418"/>
              <a:gd name="connsiteY110" fmla="*/ 1563678 h 6858000"/>
              <a:gd name="connsiteX111" fmla="*/ 114606 w 1364418"/>
              <a:gd name="connsiteY111" fmla="*/ 1519474 h 6858000"/>
              <a:gd name="connsiteX112" fmla="*/ 107348 w 1364418"/>
              <a:gd name="connsiteY112" fmla="*/ 1477995 h 6858000"/>
              <a:gd name="connsiteX113" fmla="*/ 93433 w 1364418"/>
              <a:gd name="connsiteY113" fmla="*/ 1373769 h 6858000"/>
              <a:gd name="connsiteX114" fmla="*/ 101740 w 1364418"/>
              <a:gd name="connsiteY114" fmla="*/ 1307086 h 6858000"/>
              <a:gd name="connsiteX115" fmla="*/ 102928 w 1364418"/>
              <a:gd name="connsiteY115" fmla="*/ 1189033 h 6858000"/>
              <a:gd name="connsiteX116" fmla="*/ 107613 w 1364418"/>
              <a:gd name="connsiteY116" fmla="*/ 1168288 h 6858000"/>
              <a:gd name="connsiteX117" fmla="*/ 99895 w 1364418"/>
              <a:gd name="connsiteY117" fmla="*/ 1142577 h 6858000"/>
              <a:gd name="connsiteX118" fmla="*/ 89201 w 1364418"/>
              <a:gd name="connsiteY118" fmla="*/ 1088484 h 6858000"/>
              <a:gd name="connsiteX119" fmla="*/ 77937 w 1364418"/>
              <a:gd name="connsiteY119" fmla="*/ 1016103 h 6858000"/>
              <a:gd name="connsiteX120" fmla="*/ 79393 w 1364418"/>
              <a:gd name="connsiteY120" fmla="*/ 954054 h 6858000"/>
              <a:gd name="connsiteX121" fmla="*/ 81629 w 1364418"/>
              <a:gd name="connsiteY121" fmla="*/ 915925 h 6858000"/>
              <a:gd name="connsiteX122" fmla="*/ 74258 w 1364418"/>
              <a:gd name="connsiteY122" fmla="*/ 896999 h 6858000"/>
              <a:gd name="connsiteX123" fmla="*/ 43666 w 1364418"/>
              <a:gd name="connsiteY123" fmla="*/ 821517 h 6858000"/>
              <a:gd name="connsiteX124" fmla="*/ 22616 w 1364418"/>
              <a:gd name="connsiteY124" fmla="*/ 751353 h 6858000"/>
              <a:gd name="connsiteX125" fmla="*/ 22174 w 1364418"/>
              <a:gd name="connsiteY125" fmla="*/ 721230 h 6858000"/>
              <a:gd name="connsiteX126" fmla="*/ 7845 w 1364418"/>
              <a:gd name="connsiteY126" fmla="*/ 681659 h 6858000"/>
              <a:gd name="connsiteX127" fmla="*/ 31306 w 1364418"/>
              <a:gd name="connsiteY127" fmla="*/ 619315 h 6858000"/>
              <a:gd name="connsiteX128" fmla="*/ 15184 w 1364418"/>
              <a:gd name="connsiteY128" fmla="*/ 585934 h 6858000"/>
              <a:gd name="connsiteX129" fmla="*/ 22258 w 1364418"/>
              <a:gd name="connsiteY129" fmla="*/ 538948 h 6858000"/>
              <a:gd name="connsiteX130" fmla="*/ 26166 w 1364418"/>
              <a:gd name="connsiteY130" fmla="*/ 525163 h 6858000"/>
              <a:gd name="connsiteX131" fmla="*/ 52290 w 1364418"/>
              <a:gd name="connsiteY131" fmla="*/ 446567 h 6858000"/>
              <a:gd name="connsiteX132" fmla="*/ 51538 w 1364418"/>
              <a:gd name="connsiteY132" fmla="*/ 393828 h 6858000"/>
              <a:gd name="connsiteX133" fmla="*/ 51368 w 1364418"/>
              <a:gd name="connsiteY133" fmla="*/ 353137 h 6858000"/>
              <a:gd name="connsiteX134" fmla="*/ 55970 w 1364418"/>
              <a:gd name="connsiteY134" fmla="*/ 321428 h 6858000"/>
              <a:gd name="connsiteX135" fmla="*/ 57061 w 1364418"/>
              <a:gd name="connsiteY135" fmla="*/ 275771 h 6858000"/>
              <a:gd name="connsiteX136" fmla="*/ 74088 w 1364418"/>
              <a:gd name="connsiteY136" fmla="*/ 212860 h 6858000"/>
              <a:gd name="connsiteX137" fmla="*/ 65798 w 1364418"/>
              <a:gd name="connsiteY137" fmla="*/ 144983 h 6858000"/>
              <a:gd name="connsiteX138" fmla="*/ 78082 w 1364418"/>
              <a:gd name="connsiteY138" fmla="*/ 55288 h 6858000"/>
              <a:gd name="connsiteX139" fmla="*/ 37636 w 1364418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65968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198076 w 1364418"/>
              <a:gd name="connsiteY10" fmla="*/ 6557575 h 6858000"/>
              <a:gd name="connsiteX11" fmla="*/ 251033 w 1364418"/>
              <a:gd name="connsiteY11" fmla="*/ 6492130 h 6858000"/>
              <a:gd name="connsiteX12" fmla="*/ 266720 w 1364418"/>
              <a:gd name="connsiteY12" fmla="*/ 6431610 h 6858000"/>
              <a:gd name="connsiteX13" fmla="*/ 310425 w 1364418"/>
              <a:gd name="connsiteY13" fmla="*/ 6379786 h 6858000"/>
              <a:gd name="connsiteX14" fmla="*/ 293648 w 1364418"/>
              <a:gd name="connsiteY14" fmla="*/ 6334727 h 6858000"/>
              <a:gd name="connsiteX15" fmla="*/ 271063 w 1364418"/>
              <a:gd name="connsiteY15" fmla="*/ 6313295 h 6858000"/>
              <a:gd name="connsiteX16" fmla="*/ 278227 w 1364418"/>
              <a:gd name="connsiteY16" fmla="*/ 6280046 h 6858000"/>
              <a:gd name="connsiteX17" fmla="*/ 281226 w 1364418"/>
              <a:gd name="connsiteY17" fmla="*/ 6272987 h 6858000"/>
              <a:gd name="connsiteX18" fmla="*/ 288000 w 1364418"/>
              <a:gd name="connsiteY18" fmla="*/ 6252834 h 6858000"/>
              <a:gd name="connsiteX19" fmla="*/ 265992 w 1364418"/>
              <a:gd name="connsiteY19" fmla="*/ 6202459 h 6858000"/>
              <a:gd name="connsiteX20" fmla="*/ 264790 w 1364418"/>
              <a:gd name="connsiteY20" fmla="*/ 6153037 h 6858000"/>
              <a:gd name="connsiteX21" fmla="*/ 280205 w 1364418"/>
              <a:gd name="connsiteY21" fmla="*/ 6078132 h 6858000"/>
              <a:gd name="connsiteX22" fmla="*/ 267592 w 1364418"/>
              <a:gd name="connsiteY22" fmla="*/ 6028119 h 6858000"/>
              <a:gd name="connsiteX23" fmla="*/ 252821 w 1364418"/>
              <a:gd name="connsiteY23" fmla="*/ 5926735 h 6858000"/>
              <a:gd name="connsiteX24" fmla="*/ 302333 w 1364418"/>
              <a:gd name="connsiteY24" fmla="*/ 5712857 h 6858000"/>
              <a:gd name="connsiteX25" fmla="*/ 332131 w 1364418"/>
              <a:gd name="connsiteY25" fmla="*/ 5660491 h 6858000"/>
              <a:gd name="connsiteX26" fmla="*/ 341254 w 1364418"/>
              <a:gd name="connsiteY26" fmla="*/ 5563435 h 6858000"/>
              <a:gd name="connsiteX27" fmla="*/ 368130 w 1364418"/>
              <a:gd name="connsiteY27" fmla="*/ 5437125 h 6858000"/>
              <a:gd name="connsiteX28" fmla="*/ 381698 w 1364418"/>
              <a:gd name="connsiteY28" fmla="*/ 5396260 h 6858000"/>
              <a:gd name="connsiteX29" fmla="*/ 397679 w 1364418"/>
              <a:gd name="connsiteY29" fmla="*/ 5330009 h 6858000"/>
              <a:gd name="connsiteX30" fmla="*/ 431172 w 1364418"/>
              <a:gd name="connsiteY30" fmla="*/ 5273739 h 6858000"/>
              <a:gd name="connsiteX31" fmla="*/ 440771 w 1364418"/>
              <a:gd name="connsiteY31" fmla="*/ 5241779 h 6858000"/>
              <a:gd name="connsiteX32" fmla="*/ 451997 w 1364418"/>
              <a:gd name="connsiteY32" fmla="*/ 5225268 h 6858000"/>
              <a:gd name="connsiteX33" fmla="*/ 453017 w 1364418"/>
              <a:gd name="connsiteY33" fmla="*/ 5217684 h 6858000"/>
              <a:gd name="connsiteX34" fmla="*/ 460358 w 1364418"/>
              <a:gd name="connsiteY34" fmla="*/ 5193377 h 6858000"/>
              <a:gd name="connsiteX35" fmla="*/ 463661 w 1364418"/>
              <a:gd name="connsiteY35" fmla="*/ 5179288 h 6858000"/>
              <a:gd name="connsiteX36" fmla="*/ 464645 w 1364418"/>
              <a:gd name="connsiteY36" fmla="*/ 5173621 h 6858000"/>
              <a:gd name="connsiteX37" fmla="*/ 460279 w 1364418"/>
              <a:gd name="connsiteY37" fmla="*/ 5159961 h 6858000"/>
              <a:gd name="connsiteX38" fmla="*/ 466956 w 1364418"/>
              <a:gd name="connsiteY38" fmla="*/ 5144295 h 6858000"/>
              <a:gd name="connsiteX39" fmla="*/ 463889 w 1364418"/>
              <a:gd name="connsiteY39" fmla="*/ 5125185 h 6858000"/>
              <a:gd name="connsiteX40" fmla="*/ 470719 w 1364418"/>
              <a:gd name="connsiteY40" fmla="*/ 5121884 h 6858000"/>
              <a:gd name="connsiteX41" fmla="*/ 477755 w 1364418"/>
              <a:gd name="connsiteY41" fmla="*/ 5067850 h 6858000"/>
              <a:gd name="connsiteX42" fmla="*/ 480486 w 1364418"/>
              <a:gd name="connsiteY42" fmla="*/ 5060861 h 6858000"/>
              <a:gd name="connsiteX43" fmla="*/ 477190 w 1364418"/>
              <a:gd name="connsiteY43" fmla="*/ 5034192 h 6858000"/>
              <a:gd name="connsiteX44" fmla="*/ 478744 w 1364418"/>
              <a:gd name="connsiteY44" fmla="*/ 4993030 h 6858000"/>
              <a:gd name="connsiteX45" fmla="*/ 485653 w 1364418"/>
              <a:gd name="connsiteY45" fmla="*/ 4946844 h 6858000"/>
              <a:gd name="connsiteX46" fmla="*/ 481509 w 1364418"/>
              <a:gd name="connsiteY46" fmla="*/ 4932692 h 6858000"/>
              <a:gd name="connsiteX47" fmla="*/ 496912 w 1364418"/>
              <a:gd name="connsiteY47" fmla="*/ 4858827 h 6858000"/>
              <a:gd name="connsiteX48" fmla="*/ 502815 w 1364418"/>
              <a:gd name="connsiteY48" fmla="*/ 4821170 h 6858000"/>
              <a:gd name="connsiteX49" fmla="*/ 507548 w 1364418"/>
              <a:gd name="connsiteY49" fmla="*/ 4780965 h 6858000"/>
              <a:gd name="connsiteX50" fmla="*/ 508841 w 1364418"/>
              <a:gd name="connsiteY50" fmla="*/ 4750867 h 6858000"/>
              <a:gd name="connsiteX51" fmla="*/ 506648 w 1364418"/>
              <a:gd name="connsiteY51" fmla="*/ 4690749 h 6858000"/>
              <a:gd name="connsiteX52" fmla="*/ 502128 w 1364418"/>
              <a:gd name="connsiteY52" fmla="*/ 4584173 h 6858000"/>
              <a:gd name="connsiteX53" fmla="*/ 497211 w 1364418"/>
              <a:gd name="connsiteY53" fmla="*/ 4444346 h 6858000"/>
              <a:gd name="connsiteX54" fmla="*/ 493776 w 1364418"/>
              <a:gd name="connsiteY54" fmla="*/ 4375228 h 6858000"/>
              <a:gd name="connsiteX55" fmla="*/ 474429 w 1364418"/>
              <a:gd name="connsiteY55" fmla="*/ 4214165 h 6858000"/>
              <a:gd name="connsiteX56" fmla="*/ 478502 w 1364418"/>
              <a:gd name="connsiteY56" fmla="*/ 4090296 h 6858000"/>
              <a:gd name="connsiteX57" fmla="*/ 463758 w 1364418"/>
              <a:gd name="connsiteY57" fmla="*/ 4033999 h 6858000"/>
              <a:gd name="connsiteX58" fmla="*/ 464907 w 1364418"/>
              <a:gd name="connsiteY58" fmla="*/ 4031933 h 6858000"/>
              <a:gd name="connsiteX59" fmla="*/ 463483 w 1364418"/>
              <a:gd name="connsiteY59" fmla="*/ 4013953 h 6858000"/>
              <a:gd name="connsiteX60" fmla="*/ 449778 w 1364418"/>
              <a:gd name="connsiteY60" fmla="*/ 3974753 h 6858000"/>
              <a:gd name="connsiteX61" fmla="*/ 451376 w 1364418"/>
              <a:gd name="connsiteY61" fmla="*/ 3969950 h 6858000"/>
              <a:gd name="connsiteX62" fmla="*/ 444798 w 1364418"/>
              <a:gd name="connsiteY62" fmla="*/ 3933779 h 6858000"/>
              <a:gd name="connsiteX63" fmla="*/ 446129 w 1364418"/>
              <a:gd name="connsiteY63" fmla="*/ 3933093 h 6858000"/>
              <a:gd name="connsiteX64" fmla="*/ 450483 w 1364418"/>
              <a:gd name="connsiteY64" fmla="*/ 3922082 h 6858000"/>
              <a:gd name="connsiteX65" fmla="*/ 455561 w 1364418"/>
              <a:gd name="connsiteY65" fmla="*/ 3901461 h 6858000"/>
              <a:gd name="connsiteX66" fmla="*/ 478155 w 1364418"/>
              <a:gd name="connsiteY66" fmla="*/ 3813873 h 6858000"/>
              <a:gd name="connsiteX67" fmla="*/ 477580 w 1364418"/>
              <a:gd name="connsiteY67" fmla="*/ 3806161 h 6858000"/>
              <a:gd name="connsiteX68" fmla="*/ 477887 w 1364418"/>
              <a:gd name="connsiteY68" fmla="*/ 3805957 h 6858000"/>
              <a:gd name="connsiteX69" fmla="*/ 477914 w 1364418"/>
              <a:gd name="connsiteY69" fmla="*/ 3797724 h 6858000"/>
              <a:gd name="connsiteX70" fmla="*/ 476529 w 1364418"/>
              <a:gd name="connsiteY70" fmla="*/ 3792098 h 6858000"/>
              <a:gd name="connsiteX71" fmla="*/ 475413 w 1364418"/>
              <a:gd name="connsiteY71" fmla="*/ 3777135 h 6858000"/>
              <a:gd name="connsiteX72" fmla="*/ 477146 w 1364418"/>
              <a:gd name="connsiteY72" fmla="*/ 3771656 h 6858000"/>
              <a:gd name="connsiteX73" fmla="*/ 480889 w 1364418"/>
              <a:gd name="connsiteY73" fmla="*/ 3769007 h 6858000"/>
              <a:gd name="connsiteX74" fmla="*/ 480355 w 1364418"/>
              <a:gd name="connsiteY74" fmla="*/ 3767709 h 6858000"/>
              <a:gd name="connsiteX75" fmla="*/ 489051 w 1364418"/>
              <a:gd name="connsiteY75" fmla="*/ 3738082 h 6858000"/>
              <a:gd name="connsiteX76" fmla="*/ 496397 w 1364418"/>
              <a:gd name="connsiteY76" fmla="*/ 3673397 h 6858000"/>
              <a:gd name="connsiteX77" fmla="*/ 495693 w 1364418"/>
              <a:gd name="connsiteY77" fmla="*/ 3637109 h 6858000"/>
              <a:gd name="connsiteX78" fmla="*/ 499136 w 1364418"/>
              <a:gd name="connsiteY78" fmla="*/ 3536883 h 6858000"/>
              <a:gd name="connsiteX79" fmla="*/ 506674 w 1364418"/>
              <a:gd name="connsiteY79" fmla="*/ 3435652 h 6858000"/>
              <a:gd name="connsiteX80" fmla="*/ 508345 w 1364418"/>
              <a:gd name="connsiteY80" fmla="*/ 3307769 h 6858000"/>
              <a:gd name="connsiteX81" fmla="*/ 525908 w 1364418"/>
              <a:gd name="connsiteY81" fmla="*/ 3250522 h 6858000"/>
              <a:gd name="connsiteX82" fmla="*/ 526333 w 1364418"/>
              <a:gd name="connsiteY82" fmla="*/ 3229163 h 6858000"/>
              <a:gd name="connsiteX83" fmla="*/ 528156 w 1364418"/>
              <a:gd name="connsiteY83" fmla="*/ 3217217 h 6858000"/>
              <a:gd name="connsiteX84" fmla="*/ 514991 w 1364418"/>
              <a:gd name="connsiteY84" fmla="*/ 3183755 h 6858000"/>
              <a:gd name="connsiteX85" fmla="*/ 515492 w 1364418"/>
              <a:gd name="connsiteY85" fmla="*/ 3178642 h 6858000"/>
              <a:gd name="connsiteX86" fmla="*/ 503092 w 1364418"/>
              <a:gd name="connsiteY86" fmla="*/ 3158586 h 6858000"/>
              <a:gd name="connsiteX87" fmla="*/ 488277 w 1364418"/>
              <a:gd name="connsiteY87" fmla="*/ 3129034 h 6858000"/>
              <a:gd name="connsiteX88" fmla="*/ 488942 w 1364418"/>
              <a:gd name="connsiteY88" fmla="*/ 3126682 h 6858000"/>
              <a:gd name="connsiteX89" fmla="*/ 479810 w 1364418"/>
              <a:gd name="connsiteY89" fmla="*/ 3114519 h 6858000"/>
              <a:gd name="connsiteX90" fmla="*/ 466419 w 1364418"/>
              <a:gd name="connsiteY90" fmla="*/ 3106272 h 6858000"/>
              <a:gd name="connsiteX91" fmla="*/ 439149 w 1364418"/>
              <a:gd name="connsiteY91" fmla="*/ 2958185 h 6858000"/>
              <a:gd name="connsiteX92" fmla="*/ 381763 w 1364418"/>
              <a:gd name="connsiteY92" fmla="*/ 2762989 h 6858000"/>
              <a:gd name="connsiteX93" fmla="*/ 330681 w 1364418"/>
              <a:gd name="connsiteY93" fmla="*/ 2554718 h 6858000"/>
              <a:gd name="connsiteX94" fmla="*/ 310775 w 1364418"/>
              <a:gd name="connsiteY94" fmla="*/ 2485734 h 6858000"/>
              <a:gd name="connsiteX95" fmla="*/ 301498 w 1364418"/>
              <a:gd name="connsiteY95" fmla="*/ 2447068 h 6858000"/>
              <a:gd name="connsiteX96" fmla="*/ 288459 w 1364418"/>
              <a:gd name="connsiteY96" fmla="*/ 2425819 h 6858000"/>
              <a:gd name="connsiteX97" fmla="*/ 294458 w 1364418"/>
              <a:gd name="connsiteY97" fmla="*/ 2402874 h 6858000"/>
              <a:gd name="connsiteX98" fmla="*/ 297070 w 1364418"/>
              <a:gd name="connsiteY98" fmla="*/ 2381443 h 6858000"/>
              <a:gd name="connsiteX99" fmla="*/ 273399 w 1364418"/>
              <a:gd name="connsiteY99" fmla="*/ 2261920 h 6858000"/>
              <a:gd name="connsiteX100" fmla="*/ 263286 w 1364418"/>
              <a:gd name="connsiteY100" fmla="*/ 2195378 h 6858000"/>
              <a:gd name="connsiteX101" fmla="*/ 247503 w 1364418"/>
              <a:gd name="connsiteY101" fmla="*/ 2155135 h 6858000"/>
              <a:gd name="connsiteX102" fmla="*/ 244961 w 1364418"/>
              <a:gd name="connsiteY102" fmla="*/ 2118008 h 6858000"/>
              <a:gd name="connsiteX103" fmla="*/ 245954 w 1364418"/>
              <a:gd name="connsiteY103" fmla="*/ 2050531 h 6858000"/>
              <a:gd name="connsiteX104" fmla="*/ 237760 w 1364418"/>
              <a:gd name="connsiteY104" fmla="*/ 1963269 h 6858000"/>
              <a:gd name="connsiteX105" fmla="*/ 218938 w 1364418"/>
              <a:gd name="connsiteY105" fmla="*/ 1906352 h 6858000"/>
              <a:gd name="connsiteX106" fmla="*/ 195495 w 1364418"/>
              <a:gd name="connsiteY106" fmla="*/ 1861531 h 6858000"/>
              <a:gd name="connsiteX107" fmla="*/ 149294 w 1364418"/>
              <a:gd name="connsiteY107" fmla="*/ 1732919 h 6858000"/>
              <a:gd name="connsiteX108" fmla="*/ 121605 w 1364418"/>
              <a:gd name="connsiteY108" fmla="*/ 1663540 h 6858000"/>
              <a:gd name="connsiteX109" fmla="*/ 120731 w 1364418"/>
              <a:gd name="connsiteY109" fmla="*/ 1615777 h 6858000"/>
              <a:gd name="connsiteX110" fmla="*/ 101526 w 1364418"/>
              <a:gd name="connsiteY110" fmla="*/ 1563678 h 6858000"/>
              <a:gd name="connsiteX111" fmla="*/ 114606 w 1364418"/>
              <a:gd name="connsiteY111" fmla="*/ 1519474 h 6858000"/>
              <a:gd name="connsiteX112" fmla="*/ 107348 w 1364418"/>
              <a:gd name="connsiteY112" fmla="*/ 1477995 h 6858000"/>
              <a:gd name="connsiteX113" fmla="*/ 93433 w 1364418"/>
              <a:gd name="connsiteY113" fmla="*/ 1373769 h 6858000"/>
              <a:gd name="connsiteX114" fmla="*/ 101740 w 1364418"/>
              <a:gd name="connsiteY114" fmla="*/ 1307086 h 6858000"/>
              <a:gd name="connsiteX115" fmla="*/ 102928 w 1364418"/>
              <a:gd name="connsiteY115" fmla="*/ 1189033 h 6858000"/>
              <a:gd name="connsiteX116" fmla="*/ 107613 w 1364418"/>
              <a:gd name="connsiteY116" fmla="*/ 1168288 h 6858000"/>
              <a:gd name="connsiteX117" fmla="*/ 99895 w 1364418"/>
              <a:gd name="connsiteY117" fmla="*/ 1142577 h 6858000"/>
              <a:gd name="connsiteX118" fmla="*/ 89201 w 1364418"/>
              <a:gd name="connsiteY118" fmla="*/ 1088484 h 6858000"/>
              <a:gd name="connsiteX119" fmla="*/ 77937 w 1364418"/>
              <a:gd name="connsiteY119" fmla="*/ 1016103 h 6858000"/>
              <a:gd name="connsiteX120" fmla="*/ 79393 w 1364418"/>
              <a:gd name="connsiteY120" fmla="*/ 954054 h 6858000"/>
              <a:gd name="connsiteX121" fmla="*/ 90309 w 1364418"/>
              <a:gd name="connsiteY121" fmla="*/ 921368 h 6858000"/>
              <a:gd name="connsiteX122" fmla="*/ 74258 w 1364418"/>
              <a:gd name="connsiteY122" fmla="*/ 896999 h 6858000"/>
              <a:gd name="connsiteX123" fmla="*/ 43666 w 1364418"/>
              <a:gd name="connsiteY123" fmla="*/ 821517 h 6858000"/>
              <a:gd name="connsiteX124" fmla="*/ 22616 w 1364418"/>
              <a:gd name="connsiteY124" fmla="*/ 751353 h 6858000"/>
              <a:gd name="connsiteX125" fmla="*/ 22174 w 1364418"/>
              <a:gd name="connsiteY125" fmla="*/ 721230 h 6858000"/>
              <a:gd name="connsiteX126" fmla="*/ 7845 w 1364418"/>
              <a:gd name="connsiteY126" fmla="*/ 681659 h 6858000"/>
              <a:gd name="connsiteX127" fmla="*/ 31306 w 1364418"/>
              <a:gd name="connsiteY127" fmla="*/ 619315 h 6858000"/>
              <a:gd name="connsiteX128" fmla="*/ 15184 w 1364418"/>
              <a:gd name="connsiteY128" fmla="*/ 585934 h 6858000"/>
              <a:gd name="connsiteX129" fmla="*/ 22258 w 1364418"/>
              <a:gd name="connsiteY129" fmla="*/ 538948 h 6858000"/>
              <a:gd name="connsiteX130" fmla="*/ 26166 w 1364418"/>
              <a:gd name="connsiteY130" fmla="*/ 525163 h 6858000"/>
              <a:gd name="connsiteX131" fmla="*/ 52290 w 1364418"/>
              <a:gd name="connsiteY131" fmla="*/ 446567 h 6858000"/>
              <a:gd name="connsiteX132" fmla="*/ 51538 w 1364418"/>
              <a:gd name="connsiteY132" fmla="*/ 393828 h 6858000"/>
              <a:gd name="connsiteX133" fmla="*/ 51368 w 1364418"/>
              <a:gd name="connsiteY133" fmla="*/ 353137 h 6858000"/>
              <a:gd name="connsiteX134" fmla="*/ 55970 w 1364418"/>
              <a:gd name="connsiteY134" fmla="*/ 321428 h 6858000"/>
              <a:gd name="connsiteX135" fmla="*/ 57061 w 1364418"/>
              <a:gd name="connsiteY135" fmla="*/ 275771 h 6858000"/>
              <a:gd name="connsiteX136" fmla="*/ 74088 w 1364418"/>
              <a:gd name="connsiteY136" fmla="*/ 212860 h 6858000"/>
              <a:gd name="connsiteX137" fmla="*/ 65798 w 1364418"/>
              <a:gd name="connsiteY137" fmla="*/ 144983 h 6858000"/>
              <a:gd name="connsiteX138" fmla="*/ 78082 w 1364418"/>
              <a:gd name="connsiteY138" fmla="*/ 55288 h 6858000"/>
              <a:gd name="connsiteX139" fmla="*/ 37636 w 1364418"/>
              <a:gd name="connsiteY139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65968 w 1364418"/>
              <a:gd name="connsiteY7" fmla="*/ 6659970 h 6858000"/>
              <a:gd name="connsiteX8" fmla="*/ 166592 w 1364418"/>
              <a:gd name="connsiteY8" fmla="*/ 6636211 h 6858000"/>
              <a:gd name="connsiteX9" fmla="*/ 184036 w 1364418"/>
              <a:gd name="connsiteY9" fmla="*/ 6594177 h 6858000"/>
              <a:gd name="connsiteX10" fmla="*/ 251033 w 1364418"/>
              <a:gd name="connsiteY10" fmla="*/ 6492130 h 6858000"/>
              <a:gd name="connsiteX11" fmla="*/ 266720 w 1364418"/>
              <a:gd name="connsiteY11" fmla="*/ 6431610 h 6858000"/>
              <a:gd name="connsiteX12" fmla="*/ 310425 w 1364418"/>
              <a:gd name="connsiteY12" fmla="*/ 6379786 h 6858000"/>
              <a:gd name="connsiteX13" fmla="*/ 293648 w 1364418"/>
              <a:gd name="connsiteY13" fmla="*/ 6334727 h 6858000"/>
              <a:gd name="connsiteX14" fmla="*/ 271063 w 1364418"/>
              <a:gd name="connsiteY14" fmla="*/ 6313295 h 6858000"/>
              <a:gd name="connsiteX15" fmla="*/ 278227 w 1364418"/>
              <a:gd name="connsiteY15" fmla="*/ 6280046 h 6858000"/>
              <a:gd name="connsiteX16" fmla="*/ 281226 w 1364418"/>
              <a:gd name="connsiteY16" fmla="*/ 6272987 h 6858000"/>
              <a:gd name="connsiteX17" fmla="*/ 288000 w 1364418"/>
              <a:gd name="connsiteY17" fmla="*/ 6252834 h 6858000"/>
              <a:gd name="connsiteX18" fmla="*/ 265992 w 1364418"/>
              <a:gd name="connsiteY18" fmla="*/ 6202459 h 6858000"/>
              <a:gd name="connsiteX19" fmla="*/ 264790 w 1364418"/>
              <a:gd name="connsiteY19" fmla="*/ 6153037 h 6858000"/>
              <a:gd name="connsiteX20" fmla="*/ 280205 w 1364418"/>
              <a:gd name="connsiteY20" fmla="*/ 6078132 h 6858000"/>
              <a:gd name="connsiteX21" fmla="*/ 267592 w 1364418"/>
              <a:gd name="connsiteY21" fmla="*/ 6028119 h 6858000"/>
              <a:gd name="connsiteX22" fmla="*/ 252821 w 1364418"/>
              <a:gd name="connsiteY22" fmla="*/ 5926735 h 6858000"/>
              <a:gd name="connsiteX23" fmla="*/ 302333 w 1364418"/>
              <a:gd name="connsiteY23" fmla="*/ 5712857 h 6858000"/>
              <a:gd name="connsiteX24" fmla="*/ 332131 w 1364418"/>
              <a:gd name="connsiteY24" fmla="*/ 5660491 h 6858000"/>
              <a:gd name="connsiteX25" fmla="*/ 341254 w 1364418"/>
              <a:gd name="connsiteY25" fmla="*/ 5563435 h 6858000"/>
              <a:gd name="connsiteX26" fmla="*/ 368130 w 1364418"/>
              <a:gd name="connsiteY26" fmla="*/ 5437125 h 6858000"/>
              <a:gd name="connsiteX27" fmla="*/ 381698 w 1364418"/>
              <a:gd name="connsiteY27" fmla="*/ 5396260 h 6858000"/>
              <a:gd name="connsiteX28" fmla="*/ 397679 w 1364418"/>
              <a:gd name="connsiteY28" fmla="*/ 5330009 h 6858000"/>
              <a:gd name="connsiteX29" fmla="*/ 431172 w 1364418"/>
              <a:gd name="connsiteY29" fmla="*/ 5273739 h 6858000"/>
              <a:gd name="connsiteX30" fmla="*/ 440771 w 1364418"/>
              <a:gd name="connsiteY30" fmla="*/ 5241779 h 6858000"/>
              <a:gd name="connsiteX31" fmla="*/ 451997 w 1364418"/>
              <a:gd name="connsiteY31" fmla="*/ 5225268 h 6858000"/>
              <a:gd name="connsiteX32" fmla="*/ 453017 w 1364418"/>
              <a:gd name="connsiteY32" fmla="*/ 5217684 h 6858000"/>
              <a:gd name="connsiteX33" fmla="*/ 460358 w 1364418"/>
              <a:gd name="connsiteY33" fmla="*/ 5193377 h 6858000"/>
              <a:gd name="connsiteX34" fmla="*/ 463661 w 1364418"/>
              <a:gd name="connsiteY34" fmla="*/ 5179288 h 6858000"/>
              <a:gd name="connsiteX35" fmla="*/ 464645 w 1364418"/>
              <a:gd name="connsiteY35" fmla="*/ 5173621 h 6858000"/>
              <a:gd name="connsiteX36" fmla="*/ 460279 w 1364418"/>
              <a:gd name="connsiteY36" fmla="*/ 5159961 h 6858000"/>
              <a:gd name="connsiteX37" fmla="*/ 466956 w 1364418"/>
              <a:gd name="connsiteY37" fmla="*/ 5144295 h 6858000"/>
              <a:gd name="connsiteX38" fmla="*/ 463889 w 1364418"/>
              <a:gd name="connsiteY38" fmla="*/ 5125185 h 6858000"/>
              <a:gd name="connsiteX39" fmla="*/ 470719 w 1364418"/>
              <a:gd name="connsiteY39" fmla="*/ 5121884 h 6858000"/>
              <a:gd name="connsiteX40" fmla="*/ 477755 w 1364418"/>
              <a:gd name="connsiteY40" fmla="*/ 5067850 h 6858000"/>
              <a:gd name="connsiteX41" fmla="*/ 480486 w 1364418"/>
              <a:gd name="connsiteY41" fmla="*/ 5060861 h 6858000"/>
              <a:gd name="connsiteX42" fmla="*/ 477190 w 1364418"/>
              <a:gd name="connsiteY42" fmla="*/ 5034192 h 6858000"/>
              <a:gd name="connsiteX43" fmla="*/ 478744 w 1364418"/>
              <a:gd name="connsiteY43" fmla="*/ 4993030 h 6858000"/>
              <a:gd name="connsiteX44" fmla="*/ 485653 w 1364418"/>
              <a:gd name="connsiteY44" fmla="*/ 4946844 h 6858000"/>
              <a:gd name="connsiteX45" fmla="*/ 481509 w 1364418"/>
              <a:gd name="connsiteY45" fmla="*/ 4932692 h 6858000"/>
              <a:gd name="connsiteX46" fmla="*/ 496912 w 1364418"/>
              <a:gd name="connsiteY46" fmla="*/ 4858827 h 6858000"/>
              <a:gd name="connsiteX47" fmla="*/ 502815 w 1364418"/>
              <a:gd name="connsiteY47" fmla="*/ 4821170 h 6858000"/>
              <a:gd name="connsiteX48" fmla="*/ 507548 w 1364418"/>
              <a:gd name="connsiteY48" fmla="*/ 4780965 h 6858000"/>
              <a:gd name="connsiteX49" fmla="*/ 508841 w 1364418"/>
              <a:gd name="connsiteY49" fmla="*/ 4750867 h 6858000"/>
              <a:gd name="connsiteX50" fmla="*/ 506648 w 1364418"/>
              <a:gd name="connsiteY50" fmla="*/ 4690749 h 6858000"/>
              <a:gd name="connsiteX51" fmla="*/ 502128 w 1364418"/>
              <a:gd name="connsiteY51" fmla="*/ 4584173 h 6858000"/>
              <a:gd name="connsiteX52" fmla="*/ 497211 w 1364418"/>
              <a:gd name="connsiteY52" fmla="*/ 4444346 h 6858000"/>
              <a:gd name="connsiteX53" fmla="*/ 493776 w 1364418"/>
              <a:gd name="connsiteY53" fmla="*/ 4375228 h 6858000"/>
              <a:gd name="connsiteX54" fmla="*/ 474429 w 1364418"/>
              <a:gd name="connsiteY54" fmla="*/ 4214165 h 6858000"/>
              <a:gd name="connsiteX55" fmla="*/ 478502 w 1364418"/>
              <a:gd name="connsiteY55" fmla="*/ 4090296 h 6858000"/>
              <a:gd name="connsiteX56" fmla="*/ 463758 w 1364418"/>
              <a:gd name="connsiteY56" fmla="*/ 4033999 h 6858000"/>
              <a:gd name="connsiteX57" fmla="*/ 464907 w 1364418"/>
              <a:gd name="connsiteY57" fmla="*/ 4031933 h 6858000"/>
              <a:gd name="connsiteX58" fmla="*/ 463483 w 1364418"/>
              <a:gd name="connsiteY58" fmla="*/ 4013953 h 6858000"/>
              <a:gd name="connsiteX59" fmla="*/ 449778 w 1364418"/>
              <a:gd name="connsiteY59" fmla="*/ 3974753 h 6858000"/>
              <a:gd name="connsiteX60" fmla="*/ 451376 w 1364418"/>
              <a:gd name="connsiteY60" fmla="*/ 3969950 h 6858000"/>
              <a:gd name="connsiteX61" fmla="*/ 444798 w 1364418"/>
              <a:gd name="connsiteY61" fmla="*/ 3933779 h 6858000"/>
              <a:gd name="connsiteX62" fmla="*/ 446129 w 1364418"/>
              <a:gd name="connsiteY62" fmla="*/ 3933093 h 6858000"/>
              <a:gd name="connsiteX63" fmla="*/ 450483 w 1364418"/>
              <a:gd name="connsiteY63" fmla="*/ 3922082 h 6858000"/>
              <a:gd name="connsiteX64" fmla="*/ 455561 w 1364418"/>
              <a:gd name="connsiteY64" fmla="*/ 3901461 h 6858000"/>
              <a:gd name="connsiteX65" fmla="*/ 478155 w 1364418"/>
              <a:gd name="connsiteY65" fmla="*/ 3813873 h 6858000"/>
              <a:gd name="connsiteX66" fmla="*/ 477580 w 1364418"/>
              <a:gd name="connsiteY66" fmla="*/ 3806161 h 6858000"/>
              <a:gd name="connsiteX67" fmla="*/ 477887 w 1364418"/>
              <a:gd name="connsiteY67" fmla="*/ 3805957 h 6858000"/>
              <a:gd name="connsiteX68" fmla="*/ 477914 w 1364418"/>
              <a:gd name="connsiteY68" fmla="*/ 3797724 h 6858000"/>
              <a:gd name="connsiteX69" fmla="*/ 476529 w 1364418"/>
              <a:gd name="connsiteY69" fmla="*/ 3792098 h 6858000"/>
              <a:gd name="connsiteX70" fmla="*/ 475413 w 1364418"/>
              <a:gd name="connsiteY70" fmla="*/ 3777135 h 6858000"/>
              <a:gd name="connsiteX71" fmla="*/ 477146 w 1364418"/>
              <a:gd name="connsiteY71" fmla="*/ 3771656 h 6858000"/>
              <a:gd name="connsiteX72" fmla="*/ 480889 w 1364418"/>
              <a:gd name="connsiteY72" fmla="*/ 3769007 h 6858000"/>
              <a:gd name="connsiteX73" fmla="*/ 480355 w 1364418"/>
              <a:gd name="connsiteY73" fmla="*/ 3767709 h 6858000"/>
              <a:gd name="connsiteX74" fmla="*/ 489051 w 1364418"/>
              <a:gd name="connsiteY74" fmla="*/ 3738082 h 6858000"/>
              <a:gd name="connsiteX75" fmla="*/ 496397 w 1364418"/>
              <a:gd name="connsiteY75" fmla="*/ 3673397 h 6858000"/>
              <a:gd name="connsiteX76" fmla="*/ 495693 w 1364418"/>
              <a:gd name="connsiteY76" fmla="*/ 3637109 h 6858000"/>
              <a:gd name="connsiteX77" fmla="*/ 499136 w 1364418"/>
              <a:gd name="connsiteY77" fmla="*/ 3536883 h 6858000"/>
              <a:gd name="connsiteX78" fmla="*/ 506674 w 1364418"/>
              <a:gd name="connsiteY78" fmla="*/ 3435652 h 6858000"/>
              <a:gd name="connsiteX79" fmla="*/ 508345 w 1364418"/>
              <a:gd name="connsiteY79" fmla="*/ 3307769 h 6858000"/>
              <a:gd name="connsiteX80" fmla="*/ 525908 w 1364418"/>
              <a:gd name="connsiteY80" fmla="*/ 3250522 h 6858000"/>
              <a:gd name="connsiteX81" fmla="*/ 526333 w 1364418"/>
              <a:gd name="connsiteY81" fmla="*/ 3229163 h 6858000"/>
              <a:gd name="connsiteX82" fmla="*/ 528156 w 1364418"/>
              <a:gd name="connsiteY82" fmla="*/ 3217217 h 6858000"/>
              <a:gd name="connsiteX83" fmla="*/ 514991 w 1364418"/>
              <a:gd name="connsiteY83" fmla="*/ 3183755 h 6858000"/>
              <a:gd name="connsiteX84" fmla="*/ 515492 w 1364418"/>
              <a:gd name="connsiteY84" fmla="*/ 3178642 h 6858000"/>
              <a:gd name="connsiteX85" fmla="*/ 503092 w 1364418"/>
              <a:gd name="connsiteY85" fmla="*/ 3158586 h 6858000"/>
              <a:gd name="connsiteX86" fmla="*/ 488277 w 1364418"/>
              <a:gd name="connsiteY86" fmla="*/ 3129034 h 6858000"/>
              <a:gd name="connsiteX87" fmla="*/ 488942 w 1364418"/>
              <a:gd name="connsiteY87" fmla="*/ 3126682 h 6858000"/>
              <a:gd name="connsiteX88" fmla="*/ 479810 w 1364418"/>
              <a:gd name="connsiteY88" fmla="*/ 3114519 h 6858000"/>
              <a:gd name="connsiteX89" fmla="*/ 466419 w 1364418"/>
              <a:gd name="connsiteY89" fmla="*/ 3106272 h 6858000"/>
              <a:gd name="connsiteX90" fmla="*/ 439149 w 1364418"/>
              <a:gd name="connsiteY90" fmla="*/ 2958185 h 6858000"/>
              <a:gd name="connsiteX91" fmla="*/ 381763 w 1364418"/>
              <a:gd name="connsiteY91" fmla="*/ 2762989 h 6858000"/>
              <a:gd name="connsiteX92" fmla="*/ 330681 w 1364418"/>
              <a:gd name="connsiteY92" fmla="*/ 2554718 h 6858000"/>
              <a:gd name="connsiteX93" fmla="*/ 310775 w 1364418"/>
              <a:gd name="connsiteY93" fmla="*/ 2485734 h 6858000"/>
              <a:gd name="connsiteX94" fmla="*/ 301498 w 1364418"/>
              <a:gd name="connsiteY94" fmla="*/ 2447068 h 6858000"/>
              <a:gd name="connsiteX95" fmla="*/ 288459 w 1364418"/>
              <a:gd name="connsiteY95" fmla="*/ 2425819 h 6858000"/>
              <a:gd name="connsiteX96" fmla="*/ 294458 w 1364418"/>
              <a:gd name="connsiteY96" fmla="*/ 2402874 h 6858000"/>
              <a:gd name="connsiteX97" fmla="*/ 297070 w 1364418"/>
              <a:gd name="connsiteY97" fmla="*/ 2381443 h 6858000"/>
              <a:gd name="connsiteX98" fmla="*/ 273399 w 1364418"/>
              <a:gd name="connsiteY98" fmla="*/ 2261920 h 6858000"/>
              <a:gd name="connsiteX99" fmla="*/ 263286 w 1364418"/>
              <a:gd name="connsiteY99" fmla="*/ 2195378 h 6858000"/>
              <a:gd name="connsiteX100" fmla="*/ 247503 w 1364418"/>
              <a:gd name="connsiteY100" fmla="*/ 2155135 h 6858000"/>
              <a:gd name="connsiteX101" fmla="*/ 244961 w 1364418"/>
              <a:gd name="connsiteY101" fmla="*/ 2118008 h 6858000"/>
              <a:gd name="connsiteX102" fmla="*/ 245954 w 1364418"/>
              <a:gd name="connsiteY102" fmla="*/ 2050531 h 6858000"/>
              <a:gd name="connsiteX103" fmla="*/ 237760 w 1364418"/>
              <a:gd name="connsiteY103" fmla="*/ 1963269 h 6858000"/>
              <a:gd name="connsiteX104" fmla="*/ 218938 w 1364418"/>
              <a:gd name="connsiteY104" fmla="*/ 1906352 h 6858000"/>
              <a:gd name="connsiteX105" fmla="*/ 195495 w 1364418"/>
              <a:gd name="connsiteY105" fmla="*/ 1861531 h 6858000"/>
              <a:gd name="connsiteX106" fmla="*/ 149294 w 1364418"/>
              <a:gd name="connsiteY106" fmla="*/ 1732919 h 6858000"/>
              <a:gd name="connsiteX107" fmla="*/ 121605 w 1364418"/>
              <a:gd name="connsiteY107" fmla="*/ 1663540 h 6858000"/>
              <a:gd name="connsiteX108" fmla="*/ 120731 w 1364418"/>
              <a:gd name="connsiteY108" fmla="*/ 1615777 h 6858000"/>
              <a:gd name="connsiteX109" fmla="*/ 101526 w 1364418"/>
              <a:gd name="connsiteY109" fmla="*/ 1563678 h 6858000"/>
              <a:gd name="connsiteX110" fmla="*/ 114606 w 1364418"/>
              <a:gd name="connsiteY110" fmla="*/ 1519474 h 6858000"/>
              <a:gd name="connsiteX111" fmla="*/ 107348 w 1364418"/>
              <a:gd name="connsiteY111" fmla="*/ 1477995 h 6858000"/>
              <a:gd name="connsiteX112" fmla="*/ 93433 w 1364418"/>
              <a:gd name="connsiteY112" fmla="*/ 1373769 h 6858000"/>
              <a:gd name="connsiteX113" fmla="*/ 101740 w 1364418"/>
              <a:gd name="connsiteY113" fmla="*/ 1307086 h 6858000"/>
              <a:gd name="connsiteX114" fmla="*/ 102928 w 1364418"/>
              <a:gd name="connsiteY114" fmla="*/ 1189033 h 6858000"/>
              <a:gd name="connsiteX115" fmla="*/ 107613 w 1364418"/>
              <a:gd name="connsiteY115" fmla="*/ 1168288 h 6858000"/>
              <a:gd name="connsiteX116" fmla="*/ 99895 w 1364418"/>
              <a:gd name="connsiteY116" fmla="*/ 1142577 h 6858000"/>
              <a:gd name="connsiteX117" fmla="*/ 89201 w 1364418"/>
              <a:gd name="connsiteY117" fmla="*/ 1088484 h 6858000"/>
              <a:gd name="connsiteX118" fmla="*/ 77937 w 1364418"/>
              <a:gd name="connsiteY118" fmla="*/ 1016103 h 6858000"/>
              <a:gd name="connsiteX119" fmla="*/ 79393 w 1364418"/>
              <a:gd name="connsiteY119" fmla="*/ 954054 h 6858000"/>
              <a:gd name="connsiteX120" fmla="*/ 90309 w 1364418"/>
              <a:gd name="connsiteY120" fmla="*/ 921368 h 6858000"/>
              <a:gd name="connsiteX121" fmla="*/ 74258 w 1364418"/>
              <a:gd name="connsiteY121" fmla="*/ 896999 h 6858000"/>
              <a:gd name="connsiteX122" fmla="*/ 43666 w 1364418"/>
              <a:gd name="connsiteY122" fmla="*/ 821517 h 6858000"/>
              <a:gd name="connsiteX123" fmla="*/ 22616 w 1364418"/>
              <a:gd name="connsiteY123" fmla="*/ 751353 h 6858000"/>
              <a:gd name="connsiteX124" fmla="*/ 22174 w 1364418"/>
              <a:gd name="connsiteY124" fmla="*/ 721230 h 6858000"/>
              <a:gd name="connsiteX125" fmla="*/ 7845 w 1364418"/>
              <a:gd name="connsiteY125" fmla="*/ 681659 h 6858000"/>
              <a:gd name="connsiteX126" fmla="*/ 31306 w 1364418"/>
              <a:gd name="connsiteY126" fmla="*/ 619315 h 6858000"/>
              <a:gd name="connsiteX127" fmla="*/ 15184 w 1364418"/>
              <a:gd name="connsiteY127" fmla="*/ 585934 h 6858000"/>
              <a:gd name="connsiteX128" fmla="*/ 22258 w 1364418"/>
              <a:gd name="connsiteY128" fmla="*/ 538948 h 6858000"/>
              <a:gd name="connsiteX129" fmla="*/ 26166 w 1364418"/>
              <a:gd name="connsiteY129" fmla="*/ 525163 h 6858000"/>
              <a:gd name="connsiteX130" fmla="*/ 52290 w 1364418"/>
              <a:gd name="connsiteY130" fmla="*/ 446567 h 6858000"/>
              <a:gd name="connsiteX131" fmla="*/ 51538 w 1364418"/>
              <a:gd name="connsiteY131" fmla="*/ 393828 h 6858000"/>
              <a:gd name="connsiteX132" fmla="*/ 51368 w 1364418"/>
              <a:gd name="connsiteY132" fmla="*/ 353137 h 6858000"/>
              <a:gd name="connsiteX133" fmla="*/ 55970 w 1364418"/>
              <a:gd name="connsiteY133" fmla="*/ 321428 h 6858000"/>
              <a:gd name="connsiteX134" fmla="*/ 57061 w 1364418"/>
              <a:gd name="connsiteY134" fmla="*/ 275771 h 6858000"/>
              <a:gd name="connsiteX135" fmla="*/ 74088 w 1364418"/>
              <a:gd name="connsiteY135" fmla="*/ 212860 h 6858000"/>
              <a:gd name="connsiteX136" fmla="*/ 65798 w 1364418"/>
              <a:gd name="connsiteY136" fmla="*/ 144983 h 6858000"/>
              <a:gd name="connsiteX137" fmla="*/ 78082 w 1364418"/>
              <a:gd name="connsiteY137" fmla="*/ 55288 h 6858000"/>
              <a:gd name="connsiteX138" fmla="*/ 37636 w 1364418"/>
              <a:gd name="connsiteY138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65968 w 1364418"/>
              <a:gd name="connsiteY7" fmla="*/ 6659970 h 6858000"/>
              <a:gd name="connsiteX8" fmla="*/ 166592 w 1364418"/>
              <a:gd name="connsiteY8" fmla="*/ 6636211 h 6858000"/>
              <a:gd name="connsiteX9" fmla="*/ 251033 w 1364418"/>
              <a:gd name="connsiteY9" fmla="*/ 6492130 h 6858000"/>
              <a:gd name="connsiteX10" fmla="*/ 266720 w 1364418"/>
              <a:gd name="connsiteY10" fmla="*/ 6431610 h 6858000"/>
              <a:gd name="connsiteX11" fmla="*/ 310425 w 1364418"/>
              <a:gd name="connsiteY11" fmla="*/ 6379786 h 6858000"/>
              <a:gd name="connsiteX12" fmla="*/ 293648 w 1364418"/>
              <a:gd name="connsiteY12" fmla="*/ 6334727 h 6858000"/>
              <a:gd name="connsiteX13" fmla="*/ 271063 w 1364418"/>
              <a:gd name="connsiteY13" fmla="*/ 6313295 h 6858000"/>
              <a:gd name="connsiteX14" fmla="*/ 278227 w 1364418"/>
              <a:gd name="connsiteY14" fmla="*/ 6280046 h 6858000"/>
              <a:gd name="connsiteX15" fmla="*/ 281226 w 1364418"/>
              <a:gd name="connsiteY15" fmla="*/ 6272987 h 6858000"/>
              <a:gd name="connsiteX16" fmla="*/ 288000 w 1364418"/>
              <a:gd name="connsiteY16" fmla="*/ 6252834 h 6858000"/>
              <a:gd name="connsiteX17" fmla="*/ 265992 w 1364418"/>
              <a:gd name="connsiteY17" fmla="*/ 6202459 h 6858000"/>
              <a:gd name="connsiteX18" fmla="*/ 264790 w 1364418"/>
              <a:gd name="connsiteY18" fmla="*/ 6153037 h 6858000"/>
              <a:gd name="connsiteX19" fmla="*/ 280205 w 1364418"/>
              <a:gd name="connsiteY19" fmla="*/ 6078132 h 6858000"/>
              <a:gd name="connsiteX20" fmla="*/ 267592 w 1364418"/>
              <a:gd name="connsiteY20" fmla="*/ 6028119 h 6858000"/>
              <a:gd name="connsiteX21" fmla="*/ 252821 w 1364418"/>
              <a:gd name="connsiteY21" fmla="*/ 5926735 h 6858000"/>
              <a:gd name="connsiteX22" fmla="*/ 302333 w 1364418"/>
              <a:gd name="connsiteY22" fmla="*/ 5712857 h 6858000"/>
              <a:gd name="connsiteX23" fmla="*/ 332131 w 1364418"/>
              <a:gd name="connsiteY23" fmla="*/ 5660491 h 6858000"/>
              <a:gd name="connsiteX24" fmla="*/ 341254 w 1364418"/>
              <a:gd name="connsiteY24" fmla="*/ 5563435 h 6858000"/>
              <a:gd name="connsiteX25" fmla="*/ 368130 w 1364418"/>
              <a:gd name="connsiteY25" fmla="*/ 5437125 h 6858000"/>
              <a:gd name="connsiteX26" fmla="*/ 381698 w 1364418"/>
              <a:gd name="connsiteY26" fmla="*/ 5396260 h 6858000"/>
              <a:gd name="connsiteX27" fmla="*/ 397679 w 1364418"/>
              <a:gd name="connsiteY27" fmla="*/ 5330009 h 6858000"/>
              <a:gd name="connsiteX28" fmla="*/ 431172 w 1364418"/>
              <a:gd name="connsiteY28" fmla="*/ 5273739 h 6858000"/>
              <a:gd name="connsiteX29" fmla="*/ 440771 w 1364418"/>
              <a:gd name="connsiteY29" fmla="*/ 5241779 h 6858000"/>
              <a:gd name="connsiteX30" fmla="*/ 451997 w 1364418"/>
              <a:gd name="connsiteY30" fmla="*/ 5225268 h 6858000"/>
              <a:gd name="connsiteX31" fmla="*/ 453017 w 1364418"/>
              <a:gd name="connsiteY31" fmla="*/ 5217684 h 6858000"/>
              <a:gd name="connsiteX32" fmla="*/ 460358 w 1364418"/>
              <a:gd name="connsiteY32" fmla="*/ 5193377 h 6858000"/>
              <a:gd name="connsiteX33" fmla="*/ 463661 w 1364418"/>
              <a:gd name="connsiteY33" fmla="*/ 5179288 h 6858000"/>
              <a:gd name="connsiteX34" fmla="*/ 464645 w 1364418"/>
              <a:gd name="connsiteY34" fmla="*/ 5173621 h 6858000"/>
              <a:gd name="connsiteX35" fmla="*/ 460279 w 1364418"/>
              <a:gd name="connsiteY35" fmla="*/ 5159961 h 6858000"/>
              <a:gd name="connsiteX36" fmla="*/ 466956 w 1364418"/>
              <a:gd name="connsiteY36" fmla="*/ 5144295 h 6858000"/>
              <a:gd name="connsiteX37" fmla="*/ 463889 w 1364418"/>
              <a:gd name="connsiteY37" fmla="*/ 5125185 h 6858000"/>
              <a:gd name="connsiteX38" fmla="*/ 470719 w 1364418"/>
              <a:gd name="connsiteY38" fmla="*/ 5121884 h 6858000"/>
              <a:gd name="connsiteX39" fmla="*/ 477755 w 1364418"/>
              <a:gd name="connsiteY39" fmla="*/ 5067850 h 6858000"/>
              <a:gd name="connsiteX40" fmla="*/ 480486 w 1364418"/>
              <a:gd name="connsiteY40" fmla="*/ 5060861 h 6858000"/>
              <a:gd name="connsiteX41" fmla="*/ 477190 w 1364418"/>
              <a:gd name="connsiteY41" fmla="*/ 5034192 h 6858000"/>
              <a:gd name="connsiteX42" fmla="*/ 478744 w 1364418"/>
              <a:gd name="connsiteY42" fmla="*/ 4993030 h 6858000"/>
              <a:gd name="connsiteX43" fmla="*/ 485653 w 1364418"/>
              <a:gd name="connsiteY43" fmla="*/ 4946844 h 6858000"/>
              <a:gd name="connsiteX44" fmla="*/ 481509 w 1364418"/>
              <a:gd name="connsiteY44" fmla="*/ 4932692 h 6858000"/>
              <a:gd name="connsiteX45" fmla="*/ 496912 w 1364418"/>
              <a:gd name="connsiteY45" fmla="*/ 4858827 h 6858000"/>
              <a:gd name="connsiteX46" fmla="*/ 502815 w 1364418"/>
              <a:gd name="connsiteY46" fmla="*/ 4821170 h 6858000"/>
              <a:gd name="connsiteX47" fmla="*/ 507548 w 1364418"/>
              <a:gd name="connsiteY47" fmla="*/ 4780965 h 6858000"/>
              <a:gd name="connsiteX48" fmla="*/ 508841 w 1364418"/>
              <a:gd name="connsiteY48" fmla="*/ 4750867 h 6858000"/>
              <a:gd name="connsiteX49" fmla="*/ 506648 w 1364418"/>
              <a:gd name="connsiteY49" fmla="*/ 4690749 h 6858000"/>
              <a:gd name="connsiteX50" fmla="*/ 502128 w 1364418"/>
              <a:gd name="connsiteY50" fmla="*/ 4584173 h 6858000"/>
              <a:gd name="connsiteX51" fmla="*/ 497211 w 1364418"/>
              <a:gd name="connsiteY51" fmla="*/ 4444346 h 6858000"/>
              <a:gd name="connsiteX52" fmla="*/ 493776 w 1364418"/>
              <a:gd name="connsiteY52" fmla="*/ 4375228 h 6858000"/>
              <a:gd name="connsiteX53" fmla="*/ 474429 w 1364418"/>
              <a:gd name="connsiteY53" fmla="*/ 4214165 h 6858000"/>
              <a:gd name="connsiteX54" fmla="*/ 478502 w 1364418"/>
              <a:gd name="connsiteY54" fmla="*/ 4090296 h 6858000"/>
              <a:gd name="connsiteX55" fmla="*/ 463758 w 1364418"/>
              <a:gd name="connsiteY55" fmla="*/ 4033999 h 6858000"/>
              <a:gd name="connsiteX56" fmla="*/ 464907 w 1364418"/>
              <a:gd name="connsiteY56" fmla="*/ 4031933 h 6858000"/>
              <a:gd name="connsiteX57" fmla="*/ 463483 w 1364418"/>
              <a:gd name="connsiteY57" fmla="*/ 4013953 h 6858000"/>
              <a:gd name="connsiteX58" fmla="*/ 449778 w 1364418"/>
              <a:gd name="connsiteY58" fmla="*/ 3974753 h 6858000"/>
              <a:gd name="connsiteX59" fmla="*/ 451376 w 1364418"/>
              <a:gd name="connsiteY59" fmla="*/ 3969950 h 6858000"/>
              <a:gd name="connsiteX60" fmla="*/ 444798 w 1364418"/>
              <a:gd name="connsiteY60" fmla="*/ 3933779 h 6858000"/>
              <a:gd name="connsiteX61" fmla="*/ 446129 w 1364418"/>
              <a:gd name="connsiteY61" fmla="*/ 3933093 h 6858000"/>
              <a:gd name="connsiteX62" fmla="*/ 450483 w 1364418"/>
              <a:gd name="connsiteY62" fmla="*/ 3922082 h 6858000"/>
              <a:gd name="connsiteX63" fmla="*/ 455561 w 1364418"/>
              <a:gd name="connsiteY63" fmla="*/ 3901461 h 6858000"/>
              <a:gd name="connsiteX64" fmla="*/ 478155 w 1364418"/>
              <a:gd name="connsiteY64" fmla="*/ 3813873 h 6858000"/>
              <a:gd name="connsiteX65" fmla="*/ 477580 w 1364418"/>
              <a:gd name="connsiteY65" fmla="*/ 3806161 h 6858000"/>
              <a:gd name="connsiteX66" fmla="*/ 477887 w 1364418"/>
              <a:gd name="connsiteY66" fmla="*/ 3805957 h 6858000"/>
              <a:gd name="connsiteX67" fmla="*/ 477914 w 1364418"/>
              <a:gd name="connsiteY67" fmla="*/ 3797724 h 6858000"/>
              <a:gd name="connsiteX68" fmla="*/ 476529 w 1364418"/>
              <a:gd name="connsiteY68" fmla="*/ 3792098 h 6858000"/>
              <a:gd name="connsiteX69" fmla="*/ 475413 w 1364418"/>
              <a:gd name="connsiteY69" fmla="*/ 3777135 h 6858000"/>
              <a:gd name="connsiteX70" fmla="*/ 477146 w 1364418"/>
              <a:gd name="connsiteY70" fmla="*/ 3771656 h 6858000"/>
              <a:gd name="connsiteX71" fmla="*/ 480889 w 1364418"/>
              <a:gd name="connsiteY71" fmla="*/ 3769007 h 6858000"/>
              <a:gd name="connsiteX72" fmla="*/ 480355 w 1364418"/>
              <a:gd name="connsiteY72" fmla="*/ 3767709 h 6858000"/>
              <a:gd name="connsiteX73" fmla="*/ 489051 w 1364418"/>
              <a:gd name="connsiteY73" fmla="*/ 3738082 h 6858000"/>
              <a:gd name="connsiteX74" fmla="*/ 496397 w 1364418"/>
              <a:gd name="connsiteY74" fmla="*/ 3673397 h 6858000"/>
              <a:gd name="connsiteX75" fmla="*/ 495693 w 1364418"/>
              <a:gd name="connsiteY75" fmla="*/ 3637109 h 6858000"/>
              <a:gd name="connsiteX76" fmla="*/ 499136 w 1364418"/>
              <a:gd name="connsiteY76" fmla="*/ 3536883 h 6858000"/>
              <a:gd name="connsiteX77" fmla="*/ 506674 w 1364418"/>
              <a:gd name="connsiteY77" fmla="*/ 3435652 h 6858000"/>
              <a:gd name="connsiteX78" fmla="*/ 508345 w 1364418"/>
              <a:gd name="connsiteY78" fmla="*/ 3307769 h 6858000"/>
              <a:gd name="connsiteX79" fmla="*/ 525908 w 1364418"/>
              <a:gd name="connsiteY79" fmla="*/ 3250522 h 6858000"/>
              <a:gd name="connsiteX80" fmla="*/ 526333 w 1364418"/>
              <a:gd name="connsiteY80" fmla="*/ 3229163 h 6858000"/>
              <a:gd name="connsiteX81" fmla="*/ 528156 w 1364418"/>
              <a:gd name="connsiteY81" fmla="*/ 3217217 h 6858000"/>
              <a:gd name="connsiteX82" fmla="*/ 514991 w 1364418"/>
              <a:gd name="connsiteY82" fmla="*/ 3183755 h 6858000"/>
              <a:gd name="connsiteX83" fmla="*/ 515492 w 1364418"/>
              <a:gd name="connsiteY83" fmla="*/ 3178642 h 6858000"/>
              <a:gd name="connsiteX84" fmla="*/ 503092 w 1364418"/>
              <a:gd name="connsiteY84" fmla="*/ 3158586 h 6858000"/>
              <a:gd name="connsiteX85" fmla="*/ 488277 w 1364418"/>
              <a:gd name="connsiteY85" fmla="*/ 3129034 h 6858000"/>
              <a:gd name="connsiteX86" fmla="*/ 488942 w 1364418"/>
              <a:gd name="connsiteY86" fmla="*/ 3126682 h 6858000"/>
              <a:gd name="connsiteX87" fmla="*/ 479810 w 1364418"/>
              <a:gd name="connsiteY87" fmla="*/ 3114519 h 6858000"/>
              <a:gd name="connsiteX88" fmla="*/ 466419 w 1364418"/>
              <a:gd name="connsiteY88" fmla="*/ 3106272 h 6858000"/>
              <a:gd name="connsiteX89" fmla="*/ 439149 w 1364418"/>
              <a:gd name="connsiteY89" fmla="*/ 2958185 h 6858000"/>
              <a:gd name="connsiteX90" fmla="*/ 381763 w 1364418"/>
              <a:gd name="connsiteY90" fmla="*/ 2762989 h 6858000"/>
              <a:gd name="connsiteX91" fmla="*/ 330681 w 1364418"/>
              <a:gd name="connsiteY91" fmla="*/ 2554718 h 6858000"/>
              <a:gd name="connsiteX92" fmla="*/ 310775 w 1364418"/>
              <a:gd name="connsiteY92" fmla="*/ 2485734 h 6858000"/>
              <a:gd name="connsiteX93" fmla="*/ 301498 w 1364418"/>
              <a:gd name="connsiteY93" fmla="*/ 2447068 h 6858000"/>
              <a:gd name="connsiteX94" fmla="*/ 288459 w 1364418"/>
              <a:gd name="connsiteY94" fmla="*/ 2425819 h 6858000"/>
              <a:gd name="connsiteX95" fmla="*/ 294458 w 1364418"/>
              <a:gd name="connsiteY95" fmla="*/ 2402874 h 6858000"/>
              <a:gd name="connsiteX96" fmla="*/ 297070 w 1364418"/>
              <a:gd name="connsiteY96" fmla="*/ 2381443 h 6858000"/>
              <a:gd name="connsiteX97" fmla="*/ 273399 w 1364418"/>
              <a:gd name="connsiteY97" fmla="*/ 2261920 h 6858000"/>
              <a:gd name="connsiteX98" fmla="*/ 263286 w 1364418"/>
              <a:gd name="connsiteY98" fmla="*/ 2195378 h 6858000"/>
              <a:gd name="connsiteX99" fmla="*/ 247503 w 1364418"/>
              <a:gd name="connsiteY99" fmla="*/ 2155135 h 6858000"/>
              <a:gd name="connsiteX100" fmla="*/ 244961 w 1364418"/>
              <a:gd name="connsiteY100" fmla="*/ 2118008 h 6858000"/>
              <a:gd name="connsiteX101" fmla="*/ 245954 w 1364418"/>
              <a:gd name="connsiteY101" fmla="*/ 2050531 h 6858000"/>
              <a:gd name="connsiteX102" fmla="*/ 237760 w 1364418"/>
              <a:gd name="connsiteY102" fmla="*/ 1963269 h 6858000"/>
              <a:gd name="connsiteX103" fmla="*/ 218938 w 1364418"/>
              <a:gd name="connsiteY103" fmla="*/ 1906352 h 6858000"/>
              <a:gd name="connsiteX104" fmla="*/ 195495 w 1364418"/>
              <a:gd name="connsiteY104" fmla="*/ 1861531 h 6858000"/>
              <a:gd name="connsiteX105" fmla="*/ 149294 w 1364418"/>
              <a:gd name="connsiteY105" fmla="*/ 1732919 h 6858000"/>
              <a:gd name="connsiteX106" fmla="*/ 121605 w 1364418"/>
              <a:gd name="connsiteY106" fmla="*/ 1663540 h 6858000"/>
              <a:gd name="connsiteX107" fmla="*/ 120731 w 1364418"/>
              <a:gd name="connsiteY107" fmla="*/ 1615777 h 6858000"/>
              <a:gd name="connsiteX108" fmla="*/ 101526 w 1364418"/>
              <a:gd name="connsiteY108" fmla="*/ 1563678 h 6858000"/>
              <a:gd name="connsiteX109" fmla="*/ 114606 w 1364418"/>
              <a:gd name="connsiteY109" fmla="*/ 1519474 h 6858000"/>
              <a:gd name="connsiteX110" fmla="*/ 107348 w 1364418"/>
              <a:gd name="connsiteY110" fmla="*/ 1477995 h 6858000"/>
              <a:gd name="connsiteX111" fmla="*/ 93433 w 1364418"/>
              <a:gd name="connsiteY111" fmla="*/ 1373769 h 6858000"/>
              <a:gd name="connsiteX112" fmla="*/ 101740 w 1364418"/>
              <a:gd name="connsiteY112" fmla="*/ 1307086 h 6858000"/>
              <a:gd name="connsiteX113" fmla="*/ 102928 w 1364418"/>
              <a:gd name="connsiteY113" fmla="*/ 1189033 h 6858000"/>
              <a:gd name="connsiteX114" fmla="*/ 107613 w 1364418"/>
              <a:gd name="connsiteY114" fmla="*/ 1168288 h 6858000"/>
              <a:gd name="connsiteX115" fmla="*/ 99895 w 1364418"/>
              <a:gd name="connsiteY115" fmla="*/ 1142577 h 6858000"/>
              <a:gd name="connsiteX116" fmla="*/ 89201 w 1364418"/>
              <a:gd name="connsiteY116" fmla="*/ 1088484 h 6858000"/>
              <a:gd name="connsiteX117" fmla="*/ 77937 w 1364418"/>
              <a:gd name="connsiteY117" fmla="*/ 1016103 h 6858000"/>
              <a:gd name="connsiteX118" fmla="*/ 79393 w 1364418"/>
              <a:gd name="connsiteY118" fmla="*/ 954054 h 6858000"/>
              <a:gd name="connsiteX119" fmla="*/ 90309 w 1364418"/>
              <a:gd name="connsiteY119" fmla="*/ 921368 h 6858000"/>
              <a:gd name="connsiteX120" fmla="*/ 74258 w 1364418"/>
              <a:gd name="connsiteY120" fmla="*/ 896999 h 6858000"/>
              <a:gd name="connsiteX121" fmla="*/ 43666 w 1364418"/>
              <a:gd name="connsiteY121" fmla="*/ 821517 h 6858000"/>
              <a:gd name="connsiteX122" fmla="*/ 22616 w 1364418"/>
              <a:gd name="connsiteY122" fmla="*/ 751353 h 6858000"/>
              <a:gd name="connsiteX123" fmla="*/ 22174 w 1364418"/>
              <a:gd name="connsiteY123" fmla="*/ 721230 h 6858000"/>
              <a:gd name="connsiteX124" fmla="*/ 7845 w 1364418"/>
              <a:gd name="connsiteY124" fmla="*/ 681659 h 6858000"/>
              <a:gd name="connsiteX125" fmla="*/ 31306 w 1364418"/>
              <a:gd name="connsiteY125" fmla="*/ 619315 h 6858000"/>
              <a:gd name="connsiteX126" fmla="*/ 15184 w 1364418"/>
              <a:gd name="connsiteY126" fmla="*/ 585934 h 6858000"/>
              <a:gd name="connsiteX127" fmla="*/ 22258 w 1364418"/>
              <a:gd name="connsiteY127" fmla="*/ 538948 h 6858000"/>
              <a:gd name="connsiteX128" fmla="*/ 26166 w 1364418"/>
              <a:gd name="connsiteY128" fmla="*/ 525163 h 6858000"/>
              <a:gd name="connsiteX129" fmla="*/ 52290 w 1364418"/>
              <a:gd name="connsiteY129" fmla="*/ 446567 h 6858000"/>
              <a:gd name="connsiteX130" fmla="*/ 51538 w 1364418"/>
              <a:gd name="connsiteY130" fmla="*/ 393828 h 6858000"/>
              <a:gd name="connsiteX131" fmla="*/ 51368 w 1364418"/>
              <a:gd name="connsiteY131" fmla="*/ 353137 h 6858000"/>
              <a:gd name="connsiteX132" fmla="*/ 55970 w 1364418"/>
              <a:gd name="connsiteY132" fmla="*/ 321428 h 6858000"/>
              <a:gd name="connsiteX133" fmla="*/ 57061 w 1364418"/>
              <a:gd name="connsiteY133" fmla="*/ 275771 h 6858000"/>
              <a:gd name="connsiteX134" fmla="*/ 74088 w 1364418"/>
              <a:gd name="connsiteY134" fmla="*/ 212860 h 6858000"/>
              <a:gd name="connsiteX135" fmla="*/ 65798 w 1364418"/>
              <a:gd name="connsiteY135" fmla="*/ 144983 h 6858000"/>
              <a:gd name="connsiteX136" fmla="*/ 78082 w 1364418"/>
              <a:gd name="connsiteY136" fmla="*/ 55288 h 6858000"/>
              <a:gd name="connsiteX137" fmla="*/ 37636 w 1364418"/>
              <a:gd name="connsiteY137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165968 w 1364418"/>
              <a:gd name="connsiteY7" fmla="*/ 6659970 h 6858000"/>
              <a:gd name="connsiteX8" fmla="*/ 251033 w 1364418"/>
              <a:gd name="connsiteY8" fmla="*/ 6492130 h 6858000"/>
              <a:gd name="connsiteX9" fmla="*/ 266720 w 1364418"/>
              <a:gd name="connsiteY9" fmla="*/ 6431610 h 6858000"/>
              <a:gd name="connsiteX10" fmla="*/ 310425 w 1364418"/>
              <a:gd name="connsiteY10" fmla="*/ 6379786 h 6858000"/>
              <a:gd name="connsiteX11" fmla="*/ 293648 w 1364418"/>
              <a:gd name="connsiteY11" fmla="*/ 6334727 h 6858000"/>
              <a:gd name="connsiteX12" fmla="*/ 271063 w 1364418"/>
              <a:gd name="connsiteY12" fmla="*/ 6313295 h 6858000"/>
              <a:gd name="connsiteX13" fmla="*/ 278227 w 1364418"/>
              <a:gd name="connsiteY13" fmla="*/ 6280046 h 6858000"/>
              <a:gd name="connsiteX14" fmla="*/ 281226 w 1364418"/>
              <a:gd name="connsiteY14" fmla="*/ 6272987 h 6858000"/>
              <a:gd name="connsiteX15" fmla="*/ 288000 w 1364418"/>
              <a:gd name="connsiteY15" fmla="*/ 6252834 h 6858000"/>
              <a:gd name="connsiteX16" fmla="*/ 265992 w 1364418"/>
              <a:gd name="connsiteY16" fmla="*/ 6202459 h 6858000"/>
              <a:gd name="connsiteX17" fmla="*/ 264790 w 1364418"/>
              <a:gd name="connsiteY17" fmla="*/ 6153037 h 6858000"/>
              <a:gd name="connsiteX18" fmla="*/ 280205 w 1364418"/>
              <a:gd name="connsiteY18" fmla="*/ 6078132 h 6858000"/>
              <a:gd name="connsiteX19" fmla="*/ 267592 w 1364418"/>
              <a:gd name="connsiteY19" fmla="*/ 6028119 h 6858000"/>
              <a:gd name="connsiteX20" fmla="*/ 252821 w 1364418"/>
              <a:gd name="connsiteY20" fmla="*/ 5926735 h 6858000"/>
              <a:gd name="connsiteX21" fmla="*/ 302333 w 1364418"/>
              <a:gd name="connsiteY21" fmla="*/ 5712857 h 6858000"/>
              <a:gd name="connsiteX22" fmla="*/ 332131 w 1364418"/>
              <a:gd name="connsiteY22" fmla="*/ 5660491 h 6858000"/>
              <a:gd name="connsiteX23" fmla="*/ 341254 w 1364418"/>
              <a:gd name="connsiteY23" fmla="*/ 5563435 h 6858000"/>
              <a:gd name="connsiteX24" fmla="*/ 368130 w 1364418"/>
              <a:gd name="connsiteY24" fmla="*/ 5437125 h 6858000"/>
              <a:gd name="connsiteX25" fmla="*/ 381698 w 1364418"/>
              <a:gd name="connsiteY25" fmla="*/ 5396260 h 6858000"/>
              <a:gd name="connsiteX26" fmla="*/ 397679 w 1364418"/>
              <a:gd name="connsiteY26" fmla="*/ 5330009 h 6858000"/>
              <a:gd name="connsiteX27" fmla="*/ 431172 w 1364418"/>
              <a:gd name="connsiteY27" fmla="*/ 5273739 h 6858000"/>
              <a:gd name="connsiteX28" fmla="*/ 440771 w 1364418"/>
              <a:gd name="connsiteY28" fmla="*/ 5241779 h 6858000"/>
              <a:gd name="connsiteX29" fmla="*/ 451997 w 1364418"/>
              <a:gd name="connsiteY29" fmla="*/ 5225268 h 6858000"/>
              <a:gd name="connsiteX30" fmla="*/ 453017 w 1364418"/>
              <a:gd name="connsiteY30" fmla="*/ 5217684 h 6858000"/>
              <a:gd name="connsiteX31" fmla="*/ 460358 w 1364418"/>
              <a:gd name="connsiteY31" fmla="*/ 5193377 h 6858000"/>
              <a:gd name="connsiteX32" fmla="*/ 463661 w 1364418"/>
              <a:gd name="connsiteY32" fmla="*/ 5179288 h 6858000"/>
              <a:gd name="connsiteX33" fmla="*/ 464645 w 1364418"/>
              <a:gd name="connsiteY33" fmla="*/ 5173621 h 6858000"/>
              <a:gd name="connsiteX34" fmla="*/ 460279 w 1364418"/>
              <a:gd name="connsiteY34" fmla="*/ 5159961 h 6858000"/>
              <a:gd name="connsiteX35" fmla="*/ 466956 w 1364418"/>
              <a:gd name="connsiteY35" fmla="*/ 5144295 h 6858000"/>
              <a:gd name="connsiteX36" fmla="*/ 463889 w 1364418"/>
              <a:gd name="connsiteY36" fmla="*/ 5125185 h 6858000"/>
              <a:gd name="connsiteX37" fmla="*/ 470719 w 1364418"/>
              <a:gd name="connsiteY37" fmla="*/ 5121884 h 6858000"/>
              <a:gd name="connsiteX38" fmla="*/ 477755 w 1364418"/>
              <a:gd name="connsiteY38" fmla="*/ 5067850 h 6858000"/>
              <a:gd name="connsiteX39" fmla="*/ 480486 w 1364418"/>
              <a:gd name="connsiteY39" fmla="*/ 5060861 h 6858000"/>
              <a:gd name="connsiteX40" fmla="*/ 477190 w 1364418"/>
              <a:gd name="connsiteY40" fmla="*/ 5034192 h 6858000"/>
              <a:gd name="connsiteX41" fmla="*/ 478744 w 1364418"/>
              <a:gd name="connsiteY41" fmla="*/ 4993030 h 6858000"/>
              <a:gd name="connsiteX42" fmla="*/ 485653 w 1364418"/>
              <a:gd name="connsiteY42" fmla="*/ 4946844 h 6858000"/>
              <a:gd name="connsiteX43" fmla="*/ 481509 w 1364418"/>
              <a:gd name="connsiteY43" fmla="*/ 4932692 h 6858000"/>
              <a:gd name="connsiteX44" fmla="*/ 496912 w 1364418"/>
              <a:gd name="connsiteY44" fmla="*/ 4858827 h 6858000"/>
              <a:gd name="connsiteX45" fmla="*/ 502815 w 1364418"/>
              <a:gd name="connsiteY45" fmla="*/ 4821170 h 6858000"/>
              <a:gd name="connsiteX46" fmla="*/ 507548 w 1364418"/>
              <a:gd name="connsiteY46" fmla="*/ 4780965 h 6858000"/>
              <a:gd name="connsiteX47" fmla="*/ 508841 w 1364418"/>
              <a:gd name="connsiteY47" fmla="*/ 4750867 h 6858000"/>
              <a:gd name="connsiteX48" fmla="*/ 506648 w 1364418"/>
              <a:gd name="connsiteY48" fmla="*/ 4690749 h 6858000"/>
              <a:gd name="connsiteX49" fmla="*/ 502128 w 1364418"/>
              <a:gd name="connsiteY49" fmla="*/ 4584173 h 6858000"/>
              <a:gd name="connsiteX50" fmla="*/ 497211 w 1364418"/>
              <a:gd name="connsiteY50" fmla="*/ 4444346 h 6858000"/>
              <a:gd name="connsiteX51" fmla="*/ 493776 w 1364418"/>
              <a:gd name="connsiteY51" fmla="*/ 4375228 h 6858000"/>
              <a:gd name="connsiteX52" fmla="*/ 474429 w 1364418"/>
              <a:gd name="connsiteY52" fmla="*/ 4214165 h 6858000"/>
              <a:gd name="connsiteX53" fmla="*/ 478502 w 1364418"/>
              <a:gd name="connsiteY53" fmla="*/ 4090296 h 6858000"/>
              <a:gd name="connsiteX54" fmla="*/ 463758 w 1364418"/>
              <a:gd name="connsiteY54" fmla="*/ 4033999 h 6858000"/>
              <a:gd name="connsiteX55" fmla="*/ 464907 w 1364418"/>
              <a:gd name="connsiteY55" fmla="*/ 4031933 h 6858000"/>
              <a:gd name="connsiteX56" fmla="*/ 463483 w 1364418"/>
              <a:gd name="connsiteY56" fmla="*/ 4013953 h 6858000"/>
              <a:gd name="connsiteX57" fmla="*/ 449778 w 1364418"/>
              <a:gd name="connsiteY57" fmla="*/ 3974753 h 6858000"/>
              <a:gd name="connsiteX58" fmla="*/ 451376 w 1364418"/>
              <a:gd name="connsiteY58" fmla="*/ 3969950 h 6858000"/>
              <a:gd name="connsiteX59" fmla="*/ 444798 w 1364418"/>
              <a:gd name="connsiteY59" fmla="*/ 3933779 h 6858000"/>
              <a:gd name="connsiteX60" fmla="*/ 446129 w 1364418"/>
              <a:gd name="connsiteY60" fmla="*/ 3933093 h 6858000"/>
              <a:gd name="connsiteX61" fmla="*/ 450483 w 1364418"/>
              <a:gd name="connsiteY61" fmla="*/ 3922082 h 6858000"/>
              <a:gd name="connsiteX62" fmla="*/ 455561 w 1364418"/>
              <a:gd name="connsiteY62" fmla="*/ 3901461 h 6858000"/>
              <a:gd name="connsiteX63" fmla="*/ 478155 w 1364418"/>
              <a:gd name="connsiteY63" fmla="*/ 3813873 h 6858000"/>
              <a:gd name="connsiteX64" fmla="*/ 477580 w 1364418"/>
              <a:gd name="connsiteY64" fmla="*/ 3806161 h 6858000"/>
              <a:gd name="connsiteX65" fmla="*/ 477887 w 1364418"/>
              <a:gd name="connsiteY65" fmla="*/ 3805957 h 6858000"/>
              <a:gd name="connsiteX66" fmla="*/ 477914 w 1364418"/>
              <a:gd name="connsiteY66" fmla="*/ 3797724 h 6858000"/>
              <a:gd name="connsiteX67" fmla="*/ 476529 w 1364418"/>
              <a:gd name="connsiteY67" fmla="*/ 3792098 h 6858000"/>
              <a:gd name="connsiteX68" fmla="*/ 475413 w 1364418"/>
              <a:gd name="connsiteY68" fmla="*/ 3777135 h 6858000"/>
              <a:gd name="connsiteX69" fmla="*/ 477146 w 1364418"/>
              <a:gd name="connsiteY69" fmla="*/ 3771656 h 6858000"/>
              <a:gd name="connsiteX70" fmla="*/ 480889 w 1364418"/>
              <a:gd name="connsiteY70" fmla="*/ 3769007 h 6858000"/>
              <a:gd name="connsiteX71" fmla="*/ 480355 w 1364418"/>
              <a:gd name="connsiteY71" fmla="*/ 3767709 h 6858000"/>
              <a:gd name="connsiteX72" fmla="*/ 489051 w 1364418"/>
              <a:gd name="connsiteY72" fmla="*/ 3738082 h 6858000"/>
              <a:gd name="connsiteX73" fmla="*/ 496397 w 1364418"/>
              <a:gd name="connsiteY73" fmla="*/ 3673397 h 6858000"/>
              <a:gd name="connsiteX74" fmla="*/ 495693 w 1364418"/>
              <a:gd name="connsiteY74" fmla="*/ 3637109 h 6858000"/>
              <a:gd name="connsiteX75" fmla="*/ 499136 w 1364418"/>
              <a:gd name="connsiteY75" fmla="*/ 3536883 h 6858000"/>
              <a:gd name="connsiteX76" fmla="*/ 506674 w 1364418"/>
              <a:gd name="connsiteY76" fmla="*/ 3435652 h 6858000"/>
              <a:gd name="connsiteX77" fmla="*/ 508345 w 1364418"/>
              <a:gd name="connsiteY77" fmla="*/ 3307769 h 6858000"/>
              <a:gd name="connsiteX78" fmla="*/ 525908 w 1364418"/>
              <a:gd name="connsiteY78" fmla="*/ 3250522 h 6858000"/>
              <a:gd name="connsiteX79" fmla="*/ 526333 w 1364418"/>
              <a:gd name="connsiteY79" fmla="*/ 3229163 h 6858000"/>
              <a:gd name="connsiteX80" fmla="*/ 528156 w 1364418"/>
              <a:gd name="connsiteY80" fmla="*/ 3217217 h 6858000"/>
              <a:gd name="connsiteX81" fmla="*/ 514991 w 1364418"/>
              <a:gd name="connsiteY81" fmla="*/ 3183755 h 6858000"/>
              <a:gd name="connsiteX82" fmla="*/ 515492 w 1364418"/>
              <a:gd name="connsiteY82" fmla="*/ 3178642 h 6858000"/>
              <a:gd name="connsiteX83" fmla="*/ 503092 w 1364418"/>
              <a:gd name="connsiteY83" fmla="*/ 3158586 h 6858000"/>
              <a:gd name="connsiteX84" fmla="*/ 488277 w 1364418"/>
              <a:gd name="connsiteY84" fmla="*/ 3129034 h 6858000"/>
              <a:gd name="connsiteX85" fmla="*/ 488942 w 1364418"/>
              <a:gd name="connsiteY85" fmla="*/ 3126682 h 6858000"/>
              <a:gd name="connsiteX86" fmla="*/ 479810 w 1364418"/>
              <a:gd name="connsiteY86" fmla="*/ 3114519 h 6858000"/>
              <a:gd name="connsiteX87" fmla="*/ 466419 w 1364418"/>
              <a:gd name="connsiteY87" fmla="*/ 3106272 h 6858000"/>
              <a:gd name="connsiteX88" fmla="*/ 439149 w 1364418"/>
              <a:gd name="connsiteY88" fmla="*/ 2958185 h 6858000"/>
              <a:gd name="connsiteX89" fmla="*/ 381763 w 1364418"/>
              <a:gd name="connsiteY89" fmla="*/ 2762989 h 6858000"/>
              <a:gd name="connsiteX90" fmla="*/ 330681 w 1364418"/>
              <a:gd name="connsiteY90" fmla="*/ 2554718 h 6858000"/>
              <a:gd name="connsiteX91" fmla="*/ 310775 w 1364418"/>
              <a:gd name="connsiteY91" fmla="*/ 2485734 h 6858000"/>
              <a:gd name="connsiteX92" fmla="*/ 301498 w 1364418"/>
              <a:gd name="connsiteY92" fmla="*/ 2447068 h 6858000"/>
              <a:gd name="connsiteX93" fmla="*/ 288459 w 1364418"/>
              <a:gd name="connsiteY93" fmla="*/ 2425819 h 6858000"/>
              <a:gd name="connsiteX94" fmla="*/ 294458 w 1364418"/>
              <a:gd name="connsiteY94" fmla="*/ 2402874 h 6858000"/>
              <a:gd name="connsiteX95" fmla="*/ 297070 w 1364418"/>
              <a:gd name="connsiteY95" fmla="*/ 2381443 h 6858000"/>
              <a:gd name="connsiteX96" fmla="*/ 273399 w 1364418"/>
              <a:gd name="connsiteY96" fmla="*/ 2261920 h 6858000"/>
              <a:gd name="connsiteX97" fmla="*/ 263286 w 1364418"/>
              <a:gd name="connsiteY97" fmla="*/ 2195378 h 6858000"/>
              <a:gd name="connsiteX98" fmla="*/ 247503 w 1364418"/>
              <a:gd name="connsiteY98" fmla="*/ 2155135 h 6858000"/>
              <a:gd name="connsiteX99" fmla="*/ 244961 w 1364418"/>
              <a:gd name="connsiteY99" fmla="*/ 2118008 h 6858000"/>
              <a:gd name="connsiteX100" fmla="*/ 245954 w 1364418"/>
              <a:gd name="connsiteY100" fmla="*/ 2050531 h 6858000"/>
              <a:gd name="connsiteX101" fmla="*/ 237760 w 1364418"/>
              <a:gd name="connsiteY101" fmla="*/ 1963269 h 6858000"/>
              <a:gd name="connsiteX102" fmla="*/ 218938 w 1364418"/>
              <a:gd name="connsiteY102" fmla="*/ 1906352 h 6858000"/>
              <a:gd name="connsiteX103" fmla="*/ 195495 w 1364418"/>
              <a:gd name="connsiteY103" fmla="*/ 1861531 h 6858000"/>
              <a:gd name="connsiteX104" fmla="*/ 149294 w 1364418"/>
              <a:gd name="connsiteY104" fmla="*/ 1732919 h 6858000"/>
              <a:gd name="connsiteX105" fmla="*/ 121605 w 1364418"/>
              <a:gd name="connsiteY105" fmla="*/ 1663540 h 6858000"/>
              <a:gd name="connsiteX106" fmla="*/ 120731 w 1364418"/>
              <a:gd name="connsiteY106" fmla="*/ 1615777 h 6858000"/>
              <a:gd name="connsiteX107" fmla="*/ 101526 w 1364418"/>
              <a:gd name="connsiteY107" fmla="*/ 1563678 h 6858000"/>
              <a:gd name="connsiteX108" fmla="*/ 114606 w 1364418"/>
              <a:gd name="connsiteY108" fmla="*/ 1519474 h 6858000"/>
              <a:gd name="connsiteX109" fmla="*/ 107348 w 1364418"/>
              <a:gd name="connsiteY109" fmla="*/ 1477995 h 6858000"/>
              <a:gd name="connsiteX110" fmla="*/ 93433 w 1364418"/>
              <a:gd name="connsiteY110" fmla="*/ 1373769 h 6858000"/>
              <a:gd name="connsiteX111" fmla="*/ 101740 w 1364418"/>
              <a:gd name="connsiteY111" fmla="*/ 1307086 h 6858000"/>
              <a:gd name="connsiteX112" fmla="*/ 102928 w 1364418"/>
              <a:gd name="connsiteY112" fmla="*/ 1189033 h 6858000"/>
              <a:gd name="connsiteX113" fmla="*/ 107613 w 1364418"/>
              <a:gd name="connsiteY113" fmla="*/ 1168288 h 6858000"/>
              <a:gd name="connsiteX114" fmla="*/ 99895 w 1364418"/>
              <a:gd name="connsiteY114" fmla="*/ 1142577 h 6858000"/>
              <a:gd name="connsiteX115" fmla="*/ 89201 w 1364418"/>
              <a:gd name="connsiteY115" fmla="*/ 1088484 h 6858000"/>
              <a:gd name="connsiteX116" fmla="*/ 77937 w 1364418"/>
              <a:gd name="connsiteY116" fmla="*/ 1016103 h 6858000"/>
              <a:gd name="connsiteX117" fmla="*/ 79393 w 1364418"/>
              <a:gd name="connsiteY117" fmla="*/ 954054 h 6858000"/>
              <a:gd name="connsiteX118" fmla="*/ 90309 w 1364418"/>
              <a:gd name="connsiteY118" fmla="*/ 921368 h 6858000"/>
              <a:gd name="connsiteX119" fmla="*/ 74258 w 1364418"/>
              <a:gd name="connsiteY119" fmla="*/ 896999 h 6858000"/>
              <a:gd name="connsiteX120" fmla="*/ 43666 w 1364418"/>
              <a:gd name="connsiteY120" fmla="*/ 821517 h 6858000"/>
              <a:gd name="connsiteX121" fmla="*/ 22616 w 1364418"/>
              <a:gd name="connsiteY121" fmla="*/ 751353 h 6858000"/>
              <a:gd name="connsiteX122" fmla="*/ 22174 w 1364418"/>
              <a:gd name="connsiteY122" fmla="*/ 721230 h 6858000"/>
              <a:gd name="connsiteX123" fmla="*/ 7845 w 1364418"/>
              <a:gd name="connsiteY123" fmla="*/ 681659 h 6858000"/>
              <a:gd name="connsiteX124" fmla="*/ 31306 w 1364418"/>
              <a:gd name="connsiteY124" fmla="*/ 619315 h 6858000"/>
              <a:gd name="connsiteX125" fmla="*/ 15184 w 1364418"/>
              <a:gd name="connsiteY125" fmla="*/ 585934 h 6858000"/>
              <a:gd name="connsiteX126" fmla="*/ 22258 w 1364418"/>
              <a:gd name="connsiteY126" fmla="*/ 538948 h 6858000"/>
              <a:gd name="connsiteX127" fmla="*/ 26166 w 1364418"/>
              <a:gd name="connsiteY127" fmla="*/ 525163 h 6858000"/>
              <a:gd name="connsiteX128" fmla="*/ 52290 w 1364418"/>
              <a:gd name="connsiteY128" fmla="*/ 446567 h 6858000"/>
              <a:gd name="connsiteX129" fmla="*/ 51538 w 1364418"/>
              <a:gd name="connsiteY129" fmla="*/ 393828 h 6858000"/>
              <a:gd name="connsiteX130" fmla="*/ 51368 w 1364418"/>
              <a:gd name="connsiteY130" fmla="*/ 353137 h 6858000"/>
              <a:gd name="connsiteX131" fmla="*/ 55970 w 1364418"/>
              <a:gd name="connsiteY131" fmla="*/ 321428 h 6858000"/>
              <a:gd name="connsiteX132" fmla="*/ 57061 w 1364418"/>
              <a:gd name="connsiteY132" fmla="*/ 275771 h 6858000"/>
              <a:gd name="connsiteX133" fmla="*/ 74088 w 1364418"/>
              <a:gd name="connsiteY133" fmla="*/ 212860 h 6858000"/>
              <a:gd name="connsiteX134" fmla="*/ 65798 w 1364418"/>
              <a:gd name="connsiteY134" fmla="*/ 144983 h 6858000"/>
              <a:gd name="connsiteX135" fmla="*/ 78082 w 1364418"/>
              <a:gd name="connsiteY135" fmla="*/ 55288 h 6858000"/>
              <a:gd name="connsiteX136" fmla="*/ 37636 w 1364418"/>
              <a:gd name="connsiteY136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286686 w 1364418"/>
              <a:gd name="connsiteY7" fmla="*/ 6664994 h 6858000"/>
              <a:gd name="connsiteX8" fmla="*/ 251033 w 1364418"/>
              <a:gd name="connsiteY8" fmla="*/ 6492130 h 6858000"/>
              <a:gd name="connsiteX9" fmla="*/ 266720 w 1364418"/>
              <a:gd name="connsiteY9" fmla="*/ 6431610 h 6858000"/>
              <a:gd name="connsiteX10" fmla="*/ 310425 w 1364418"/>
              <a:gd name="connsiteY10" fmla="*/ 6379786 h 6858000"/>
              <a:gd name="connsiteX11" fmla="*/ 293648 w 1364418"/>
              <a:gd name="connsiteY11" fmla="*/ 6334727 h 6858000"/>
              <a:gd name="connsiteX12" fmla="*/ 271063 w 1364418"/>
              <a:gd name="connsiteY12" fmla="*/ 6313295 h 6858000"/>
              <a:gd name="connsiteX13" fmla="*/ 278227 w 1364418"/>
              <a:gd name="connsiteY13" fmla="*/ 6280046 h 6858000"/>
              <a:gd name="connsiteX14" fmla="*/ 281226 w 1364418"/>
              <a:gd name="connsiteY14" fmla="*/ 6272987 h 6858000"/>
              <a:gd name="connsiteX15" fmla="*/ 288000 w 1364418"/>
              <a:gd name="connsiteY15" fmla="*/ 6252834 h 6858000"/>
              <a:gd name="connsiteX16" fmla="*/ 265992 w 1364418"/>
              <a:gd name="connsiteY16" fmla="*/ 6202459 h 6858000"/>
              <a:gd name="connsiteX17" fmla="*/ 264790 w 1364418"/>
              <a:gd name="connsiteY17" fmla="*/ 6153037 h 6858000"/>
              <a:gd name="connsiteX18" fmla="*/ 280205 w 1364418"/>
              <a:gd name="connsiteY18" fmla="*/ 6078132 h 6858000"/>
              <a:gd name="connsiteX19" fmla="*/ 267592 w 1364418"/>
              <a:gd name="connsiteY19" fmla="*/ 6028119 h 6858000"/>
              <a:gd name="connsiteX20" fmla="*/ 252821 w 1364418"/>
              <a:gd name="connsiteY20" fmla="*/ 5926735 h 6858000"/>
              <a:gd name="connsiteX21" fmla="*/ 302333 w 1364418"/>
              <a:gd name="connsiteY21" fmla="*/ 5712857 h 6858000"/>
              <a:gd name="connsiteX22" fmla="*/ 332131 w 1364418"/>
              <a:gd name="connsiteY22" fmla="*/ 5660491 h 6858000"/>
              <a:gd name="connsiteX23" fmla="*/ 341254 w 1364418"/>
              <a:gd name="connsiteY23" fmla="*/ 5563435 h 6858000"/>
              <a:gd name="connsiteX24" fmla="*/ 368130 w 1364418"/>
              <a:gd name="connsiteY24" fmla="*/ 5437125 h 6858000"/>
              <a:gd name="connsiteX25" fmla="*/ 381698 w 1364418"/>
              <a:gd name="connsiteY25" fmla="*/ 5396260 h 6858000"/>
              <a:gd name="connsiteX26" fmla="*/ 397679 w 1364418"/>
              <a:gd name="connsiteY26" fmla="*/ 5330009 h 6858000"/>
              <a:gd name="connsiteX27" fmla="*/ 431172 w 1364418"/>
              <a:gd name="connsiteY27" fmla="*/ 5273739 h 6858000"/>
              <a:gd name="connsiteX28" fmla="*/ 440771 w 1364418"/>
              <a:gd name="connsiteY28" fmla="*/ 5241779 h 6858000"/>
              <a:gd name="connsiteX29" fmla="*/ 451997 w 1364418"/>
              <a:gd name="connsiteY29" fmla="*/ 5225268 h 6858000"/>
              <a:gd name="connsiteX30" fmla="*/ 453017 w 1364418"/>
              <a:gd name="connsiteY30" fmla="*/ 5217684 h 6858000"/>
              <a:gd name="connsiteX31" fmla="*/ 460358 w 1364418"/>
              <a:gd name="connsiteY31" fmla="*/ 5193377 h 6858000"/>
              <a:gd name="connsiteX32" fmla="*/ 463661 w 1364418"/>
              <a:gd name="connsiteY32" fmla="*/ 5179288 h 6858000"/>
              <a:gd name="connsiteX33" fmla="*/ 464645 w 1364418"/>
              <a:gd name="connsiteY33" fmla="*/ 5173621 h 6858000"/>
              <a:gd name="connsiteX34" fmla="*/ 460279 w 1364418"/>
              <a:gd name="connsiteY34" fmla="*/ 5159961 h 6858000"/>
              <a:gd name="connsiteX35" fmla="*/ 466956 w 1364418"/>
              <a:gd name="connsiteY35" fmla="*/ 5144295 h 6858000"/>
              <a:gd name="connsiteX36" fmla="*/ 463889 w 1364418"/>
              <a:gd name="connsiteY36" fmla="*/ 5125185 h 6858000"/>
              <a:gd name="connsiteX37" fmla="*/ 470719 w 1364418"/>
              <a:gd name="connsiteY37" fmla="*/ 5121884 h 6858000"/>
              <a:gd name="connsiteX38" fmla="*/ 477755 w 1364418"/>
              <a:gd name="connsiteY38" fmla="*/ 5067850 h 6858000"/>
              <a:gd name="connsiteX39" fmla="*/ 480486 w 1364418"/>
              <a:gd name="connsiteY39" fmla="*/ 5060861 h 6858000"/>
              <a:gd name="connsiteX40" fmla="*/ 477190 w 1364418"/>
              <a:gd name="connsiteY40" fmla="*/ 5034192 h 6858000"/>
              <a:gd name="connsiteX41" fmla="*/ 478744 w 1364418"/>
              <a:gd name="connsiteY41" fmla="*/ 4993030 h 6858000"/>
              <a:gd name="connsiteX42" fmla="*/ 485653 w 1364418"/>
              <a:gd name="connsiteY42" fmla="*/ 4946844 h 6858000"/>
              <a:gd name="connsiteX43" fmla="*/ 481509 w 1364418"/>
              <a:gd name="connsiteY43" fmla="*/ 4932692 h 6858000"/>
              <a:gd name="connsiteX44" fmla="*/ 496912 w 1364418"/>
              <a:gd name="connsiteY44" fmla="*/ 4858827 h 6858000"/>
              <a:gd name="connsiteX45" fmla="*/ 502815 w 1364418"/>
              <a:gd name="connsiteY45" fmla="*/ 4821170 h 6858000"/>
              <a:gd name="connsiteX46" fmla="*/ 507548 w 1364418"/>
              <a:gd name="connsiteY46" fmla="*/ 4780965 h 6858000"/>
              <a:gd name="connsiteX47" fmla="*/ 508841 w 1364418"/>
              <a:gd name="connsiteY47" fmla="*/ 4750867 h 6858000"/>
              <a:gd name="connsiteX48" fmla="*/ 506648 w 1364418"/>
              <a:gd name="connsiteY48" fmla="*/ 4690749 h 6858000"/>
              <a:gd name="connsiteX49" fmla="*/ 502128 w 1364418"/>
              <a:gd name="connsiteY49" fmla="*/ 4584173 h 6858000"/>
              <a:gd name="connsiteX50" fmla="*/ 497211 w 1364418"/>
              <a:gd name="connsiteY50" fmla="*/ 4444346 h 6858000"/>
              <a:gd name="connsiteX51" fmla="*/ 493776 w 1364418"/>
              <a:gd name="connsiteY51" fmla="*/ 4375228 h 6858000"/>
              <a:gd name="connsiteX52" fmla="*/ 474429 w 1364418"/>
              <a:gd name="connsiteY52" fmla="*/ 4214165 h 6858000"/>
              <a:gd name="connsiteX53" fmla="*/ 478502 w 1364418"/>
              <a:gd name="connsiteY53" fmla="*/ 4090296 h 6858000"/>
              <a:gd name="connsiteX54" fmla="*/ 463758 w 1364418"/>
              <a:gd name="connsiteY54" fmla="*/ 4033999 h 6858000"/>
              <a:gd name="connsiteX55" fmla="*/ 464907 w 1364418"/>
              <a:gd name="connsiteY55" fmla="*/ 4031933 h 6858000"/>
              <a:gd name="connsiteX56" fmla="*/ 463483 w 1364418"/>
              <a:gd name="connsiteY56" fmla="*/ 4013953 h 6858000"/>
              <a:gd name="connsiteX57" fmla="*/ 449778 w 1364418"/>
              <a:gd name="connsiteY57" fmla="*/ 3974753 h 6858000"/>
              <a:gd name="connsiteX58" fmla="*/ 451376 w 1364418"/>
              <a:gd name="connsiteY58" fmla="*/ 3969950 h 6858000"/>
              <a:gd name="connsiteX59" fmla="*/ 444798 w 1364418"/>
              <a:gd name="connsiteY59" fmla="*/ 3933779 h 6858000"/>
              <a:gd name="connsiteX60" fmla="*/ 446129 w 1364418"/>
              <a:gd name="connsiteY60" fmla="*/ 3933093 h 6858000"/>
              <a:gd name="connsiteX61" fmla="*/ 450483 w 1364418"/>
              <a:gd name="connsiteY61" fmla="*/ 3922082 h 6858000"/>
              <a:gd name="connsiteX62" fmla="*/ 455561 w 1364418"/>
              <a:gd name="connsiteY62" fmla="*/ 3901461 h 6858000"/>
              <a:gd name="connsiteX63" fmla="*/ 478155 w 1364418"/>
              <a:gd name="connsiteY63" fmla="*/ 3813873 h 6858000"/>
              <a:gd name="connsiteX64" fmla="*/ 477580 w 1364418"/>
              <a:gd name="connsiteY64" fmla="*/ 3806161 h 6858000"/>
              <a:gd name="connsiteX65" fmla="*/ 477887 w 1364418"/>
              <a:gd name="connsiteY65" fmla="*/ 3805957 h 6858000"/>
              <a:gd name="connsiteX66" fmla="*/ 477914 w 1364418"/>
              <a:gd name="connsiteY66" fmla="*/ 3797724 h 6858000"/>
              <a:gd name="connsiteX67" fmla="*/ 476529 w 1364418"/>
              <a:gd name="connsiteY67" fmla="*/ 3792098 h 6858000"/>
              <a:gd name="connsiteX68" fmla="*/ 475413 w 1364418"/>
              <a:gd name="connsiteY68" fmla="*/ 3777135 h 6858000"/>
              <a:gd name="connsiteX69" fmla="*/ 477146 w 1364418"/>
              <a:gd name="connsiteY69" fmla="*/ 3771656 h 6858000"/>
              <a:gd name="connsiteX70" fmla="*/ 480889 w 1364418"/>
              <a:gd name="connsiteY70" fmla="*/ 3769007 h 6858000"/>
              <a:gd name="connsiteX71" fmla="*/ 480355 w 1364418"/>
              <a:gd name="connsiteY71" fmla="*/ 3767709 h 6858000"/>
              <a:gd name="connsiteX72" fmla="*/ 489051 w 1364418"/>
              <a:gd name="connsiteY72" fmla="*/ 3738082 h 6858000"/>
              <a:gd name="connsiteX73" fmla="*/ 496397 w 1364418"/>
              <a:gd name="connsiteY73" fmla="*/ 3673397 h 6858000"/>
              <a:gd name="connsiteX74" fmla="*/ 495693 w 1364418"/>
              <a:gd name="connsiteY74" fmla="*/ 3637109 h 6858000"/>
              <a:gd name="connsiteX75" fmla="*/ 499136 w 1364418"/>
              <a:gd name="connsiteY75" fmla="*/ 3536883 h 6858000"/>
              <a:gd name="connsiteX76" fmla="*/ 506674 w 1364418"/>
              <a:gd name="connsiteY76" fmla="*/ 3435652 h 6858000"/>
              <a:gd name="connsiteX77" fmla="*/ 508345 w 1364418"/>
              <a:gd name="connsiteY77" fmla="*/ 3307769 h 6858000"/>
              <a:gd name="connsiteX78" fmla="*/ 525908 w 1364418"/>
              <a:gd name="connsiteY78" fmla="*/ 3250522 h 6858000"/>
              <a:gd name="connsiteX79" fmla="*/ 526333 w 1364418"/>
              <a:gd name="connsiteY79" fmla="*/ 3229163 h 6858000"/>
              <a:gd name="connsiteX80" fmla="*/ 528156 w 1364418"/>
              <a:gd name="connsiteY80" fmla="*/ 3217217 h 6858000"/>
              <a:gd name="connsiteX81" fmla="*/ 514991 w 1364418"/>
              <a:gd name="connsiteY81" fmla="*/ 3183755 h 6858000"/>
              <a:gd name="connsiteX82" fmla="*/ 515492 w 1364418"/>
              <a:gd name="connsiteY82" fmla="*/ 3178642 h 6858000"/>
              <a:gd name="connsiteX83" fmla="*/ 503092 w 1364418"/>
              <a:gd name="connsiteY83" fmla="*/ 3158586 h 6858000"/>
              <a:gd name="connsiteX84" fmla="*/ 488277 w 1364418"/>
              <a:gd name="connsiteY84" fmla="*/ 3129034 h 6858000"/>
              <a:gd name="connsiteX85" fmla="*/ 488942 w 1364418"/>
              <a:gd name="connsiteY85" fmla="*/ 3126682 h 6858000"/>
              <a:gd name="connsiteX86" fmla="*/ 479810 w 1364418"/>
              <a:gd name="connsiteY86" fmla="*/ 3114519 h 6858000"/>
              <a:gd name="connsiteX87" fmla="*/ 466419 w 1364418"/>
              <a:gd name="connsiteY87" fmla="*/ 3106272 h 6858000"/>
              <a:gd name="connsiteX88" fmla="*/ 439149 w 1364418"/>
              <a:gd name="connsiteY88" fmla="*/ 2958185 h 6858000"/>
              <a:gd name="connsiteX89" fmla="*/ 381763 w 1364418"/>
              <a:gd name="connsiteY89" fmla="*/ 2762989 h 6858000"/>
              <a:gd name="connsiteX90" fmla="*/ 330681 w 1364418"/>
              <a:gd name="connsiteY90" fmla="*/ 2554718 h 6858000"/>
              <a:gd name="connsiteX91" fmla="*/ 310775 w 1364418"/>
              <a:gd name="connsiteY91" fmla="*/ 2485734 h 6858000"/>
              <a:gd name="connsiteX92" fmla="*/ 301498 w 1364418"/>
              <a:gd name="connsiteY92" fmla="*/ 2447068 h 6858000"/>
              <a:gd name="connsiteX93" fmla="*/ 288459 w 1364418"/>
              <a:gd name="connsiteY93" fmla="*/ 2425819 h 6858000"/>
              <a:gd name="connsiteX94" fmla="*/ 294458 w 1364418"/>
              <a:gd name="connsiteY94" fmla="*/ 2402874 h 6858000"/>
              <a:gd name="connsiteX95" fmla="*/ 297070 w 1364418"/>
              <a:gd name="connsiteY95" fmla="*/ 2381443 h 6858000"/>
              <a:gd name="connsiteX96" fmla="*/ 273399 w 1364418"/>
              <a:gd name="connsiteY96" fmla="*/ 2261920 h 6858000"/>
              <a:gd name="connsiteX97" fmla="*/ 263286 w 1364418"/>
              <a:gd name="connsiteY97" fmla="*/ 2195378 h 6858000"/>
              <a:gd name="connsiteX98" fmla="*/ 247503 w 1364418"/>
              <a:gd name="connsiteY98" fmla="*/ 2155135 h 6858000"/>
              <a:gd name="connsiteX99" fmla="*/ 244961 w 1364418"/>
              <a:gd name="connsiteY99" fmla="*/ 2118008 h 6858000"/>
              <a:gd name="connsiteX100" fmla="*/ 245954 w 1364418"/>
              <a:gd name="connsiteY100" fmla="*/ 2050531 h 6858000"/>
              <a:gd name="connsiteX101" fmla="*/ 237760 w 1364418"/>
              <a:gd name="connsiteY101" fmla="*/ 1963269 h 6858000"/>
              <a:gd name="connsiteX102" fmla="*/ 218938 w 1364418"/>
              <a:gd name="connsiteY102" fmla="*/ 1906352 h 6858000"/>
              <a:gd name="connsiteX103" fmla="*/ 195495 w 1364418"/>
              <a:gd name="connsiteY103" fmla="*/ 1861531 h 6858000"/>
              <a:gd name="connsiteX104" fmla="*/ 149294 w 1364418"/>
              <a:gd name="connsiteY104" fmla="*/ 1732919 h 6858000"/>
              <a:gd name="connsiteX105" fmla="*/ 121605 w 1364418"/>
              <a:gd name="connsiteY105" fmla="*/ 1663540 h 6858000"/>
              <a:gd name="connsiteX106" fmla="*/ 120731 w 1364418"/>
              <a:gd name="connsiteY106" fmla="*/ 1615777 h 6858000"/>
              <a:gd name="connsiteX107" fmla="*/ 101526 w 1364418"/>
              <a:gd name="connsiteY107" fmla="*/ 1563678 h 6858000"/>
              <a:gd name="connsiteX108" fmla="*/ 114606 w 1364418"/>
              <a:gd name="connsiteY108" fmla="*/ 1519474 h 6858000"/>
              <a:gd name="connsiteX109" fmla="*/ 107348 w 1364418"/>
              <a:gd name="connsiteY109" fmla="*/ 1477995 h 6858000"/>
              <a:gd name="connsiteX110" fmla="*/ 93433 w 1364418"/>
              <a:gd name="connsiteY110" fmla="*/ 1373769 h 6858000"/>
              <a:gd name="connsiteX111" fmla="*/ 101740 w 1364418"/>
              <a:gd name="connsiteY111" fmla="*/ 1307086 h 6858000"/>
              <a:gd name="connsiteX112" fmla="*/ 102928 w 1364418"/>
              <a:gd name="connsiteY112" fmla="*/ 1189033 h 6858000"/>
              <a:gd name="connsiteX113" fmla="*/ 107613 w 1364418"/>
              <a:gd name="connsiteY113" fmla="*/ 1168288 h 6858000"/>
              <a:gd name="connsiteX114" fmla="*/ 99895 w 1364418"/>
              <a:gd name="connsiteY114" fmla="*/ 1142577 h 6858000"/>
              <a:gd name="connsiteX115" fmla="*/ 89201 w 1364418"/>
              <a:gd name="connsiteY115" fmla="*/ 1088484 h 6858000"/>
              <a:gd name="connsiteX116" fmla="*/ 77937 w 1364418"/>
              <a:gd name="connsiteY116" fmla="*/ 1016103 h 6858000"/>
              <a:gd name="connsiteX117" fmla="*/ 79393 w 1364418"/>
              <a:gd name="connsiteY117" fmla="*/ 954054 h 6858000"/>
              <a:gd name="connsiteX118" fmla="*/ 90309 w 1364418"/>
              <a:gd name="connsiteY118" fmla="*/ 921368 h 6858000"/>
              <a:gd name="connsiteX119" fmla="*/ 74258 w 1364418"/>
              <a:gd name="connsiteY119" fmla="*/ 896999 h 6858000"/>
              <a:gd name="connsiteX120" fmla="*/ 43666 w 1364418"/>
              <a:gd name="connsiteY120" fmla="*/ 821517 h 6858000"/>
              <a:gd name="connsiteX121" fmla="*/ 22616 w 1364418"/>
              <a:gd name="connsiteY121" fmla="*/ 751353 h 6858000"/>
              <a:gd name="connsiteX122" fmla="*/ 22174 w 1364418"/>
              <a:gd name="connsiteY122" fmla="*/ 721230 h 6858000"/>
              <a:gd name="connsiteX123" fmla="*/ 7845 w 1364418"/>
              <a:gd name="connsiteY123" fmla="*/ 681659 h 6858000"/>
              <a:gd name="connsiteX124" fmla="*/ 31306 w 1364418"/>
              <a:gd name="connsiteY124" fmla="*/ 619315 h 6858000"/>
              <a:gd name="connsiteX125" fmla="*/ 15184 w 1364418"/>
              <a:gd name="connsiteY125" fmla="*/ 585934 h 6858000"/>
              <a:gd name="connsiteX126" fmla="*/ 22258 w 1364418"/>
              <a:gd name="connsiteY126" fmla="*/ 538948 h 6858000"/>
              <a:gd name="connsiteX127" fmla="*/ 26166 w 1364418"/>
              <a:gd name="connsiteY127" fmla="*/ 525163 h 6858000"/>
              <a:gd name="connsiteX128" fmla="*/ 52290 w 1364418"/>
              <a:gd name="connsiteY128" fmla="*/ 446567 h 6858000"/>
              <a:gd name="connsiteX129" fmla="*/ 51538 w 1364418"/>
              <a:gd name="connsiteY129" fmla="*/ 393828 h 6858000"/>
              <a:gd name="connsiteX130" fmla="*/ 51368 w 1364418"/>
              <a:gd name="connsiteY130" fmla="*/ 353137 h 6858000"/>
              <a:gd name="connsiteX131" fmla="*/ 55970 w 1364418"/>
              <a:gd name="connsiteY131" fmla="*/ 321428 h 6858000"/>
              <a:gd name="connsiteX132" fmla="*/ 57061 w 1364418"/>
              <a:gd name="connsiteY132" fmla="*/ 275771 h 6858000"/>
              <a:gd name="connsiteX133" fmla="*/ 74088 w 1364418"/>
              <a:gd name="connsiteY133" fmla="*/ 212860 h 6858000"/>
              <a:gd name="connsiteX134" fmla="*/ 65798 w 1364418"/>
              <a:gd name="connsiteY134" fmla="*/ 144983 h 6858000"/>
              <a:gd name="connsiteX135" fmla="*/ 78082 w 1364418"/>
              <a:gd name="connsiteY135" fmla="*/ 55288 h 6858000"/>
              <a:gd name="connsiteX136" fmla="*/ 37636 w 1364418"/>
              <a:gd name="connsiteY136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286686 w 1364418"/>
              <a:gd name="connsiteY7" fmla="*/ 6664994 h 6858000"/>
              <a:gd name="connsiteX8" fmla="*/ 266720 w 1364418"/>
              <a:gd name="connsiteY8" fmla="*/ 6431610 h 6858000"/>
              <a:gd name="connsiteX9" fmla="*/ 310425 w 1364418"/>
              <a:gd name="connsiteY9" fmla="*/ 6379786 h 6858000"/>
              <a:gd name="connsiteX10" fmla="*/ 293648 w 1364418"/>
              <a:gd name="connsiteY10" fmla="*/ 6334727 h 6858000"/>
              <a:gd name="connsiteX11" fmla="*/ 271063 w 1364418"/>
              <a:gd name="connsiteY11" fmla="*/ 6313295 h 6858000"/>
              <a:gd name="connsiteX12" fmla="*/ 278227 w 1364418"/>
              <a:gd name="connsiteY12" fmla="*/ 6280046 h 6858000"/>
              <a:gd name="connsiteX13" fmla="*/ 281226 w 1364418"/>
              <a:gd name="connsiteY13" fmla="*/ 6272987 h 6858000"/>
              <a:gd name="connsiteX14" fmla="*/ 288000 w 1364418"/>
              <a:gd name="connsiteY14" fmla="*/ 6252834 h 6858000"/>
              <a:gd name="connsiteX15" fmla="*/ 265992 w 1364418"/>
              <a:gd name="connsiteY15" fmla="*/ 6202459 h 6858000"/>
              <a:gd name="connsiteX16" fmla="*/ 264790 w 1364418"/>
              <a:gd name="connsiteY16" fmla="*/ 6153037 h 6858000"/>
              <a:gd name="connsiteX17" fmla="*/ 280205 w 1364418"/>
              <a:gd name="connsiteY17" fmla="*/ 6078132 h 6858000"/>
              <a:gd name="connsiteX18" fmla="*/ 267592 w 1364418"/>
              <a:gd name="connsiteY18" fmla="*/ 6028119 h 6858000"/>
              <a:gd name="connsiteX19" fmla="*/ 252821 w 1364418"/>
              <a:gd name="connsiteY19" fmla="*/ 5926735 h 6858000"/>
              <a:gd name="connsiteX20" fmla="*/ 302333 w 1364418"/>
              <a:gd name="connsiteY20" fmla="*/ 5712857 h 6858000"/>
              <a:gd name="connsiteX21" fmla="*/ 332131 w 1364418"/>
              <a:gd name="connsiteY21" fmla="*/ 5660491 h 6858000"/>
              <a:gd name="connsiteX22" fmla="*/ 341254 w 1364418"/>
              <a:gd name="connsiteY22" fmla="*/ 5563435 h 6858000"/>
              <a:gd name="connsiteX23" fmla="*/ 368130 w 1364418"/>
              <a:gd name="connsiteY23" fmla="*/ 5437125 h 6858000"/>
              <a:gd name="connsiteX24" fmla="*/ 381698 w 1364418"/>
              <a:gd name="connsiteY24" fmla="*/ 5396260 h 6858000"/>
              <a:gd name="connsiteX25" fmla="*/ 397679 w 1364418"/>
              <a:gd name="connsiteY25" fmla="*/ 5330009 h 6858000"/>
              <a:gd name="connsiteX26" fmla="*/ 431172 w 1364418"/>
              <a:gd name="connsiteY26" fmla="*/ 5273739 h 6858000"/>
              <a:gd name="connsiteX27" fmla="*/ 440771 w 1364418"/>
              <a:gd name="connsiteY27" fmla="*/ 5241779 h 6858000"/>
              <a:gd name="connsiteX28" fmla="*/ 451997 w 1364418"/>
              <a:gd name="connsiteY28" fmla="*/ 5225268 h 6858000"/>
              <a:gd name="connsiteX29" fmla="*/ 453017 w 1364418"/>
              <a:gd name="connsiteY29" fmla="*/ 5217684 h 6858000"/>
              <a:gd name="connsiteX30" fmla="*/ 460358 w 1364418"/>
              <a:gd name="connsiteY30" fmla="*/ 5193377 h 6858000"/>
              <a:gd name="connsiteX31" fmla="*/ 463661 w 1364418"/>
              <a:gd name="connsiteY31" fmla="*/ 5179288 h 6858000"/>
              <a:gd name="connsiteX32" fmla="*/ 464645 w 1364418"/>
              <a:gd name="connsiteY32" fmla="*/ 5173621 h 6858000"/>
              <a:gd name="connsiteX33" fmla="*/ 460279 w 1364418"/>
              <a:gd name="connsiteY33" fmla="*/ 5159961 h 6858000"/>
              <a:gd name="connsiteX34" fmla="*/ 466956 w 1364418"/>
              <a:gd name="connsiteY34" fmla="*/ 5144295 h 6858000"/>
              <a:gd name="connsiteX35" fmla="*/ 463889 w 1364418"/>
              <a:gd name="connsiteY35" fmla="*/ 5125185 h 6858000"/>
              <a:gd name="connsiteX36" fmla="*/ 470719 w 1364418"/>
              <a:gd name="connsiteY36" fmla="*/ 5121884 h 6858000"/>
              <a:gd name="connsiteX37" fmla="*/ 477755 w 1364418"/>
              <a:gd name="connsiteY37" fmla="*/ 5067850 h 6858000"/>
              <a:gd name="connsiteX38" fmla="*/ 480486 w 1364418"/>
              <a:gd name="connsiteY38" fmla="*/ 5060861 h 6858000"/>
              <a:gd name="connsiteX39" fmla="*/ 477190 w 1364418"/>
              <a:gd name="connsiteY39" fmla="*/ 5034192 h 6858000"/>
              <a:gd name="connsiteX40" fmla="*/ 478744 w 1364418"/>
              <a:gd name="connsiteY40" fmla="*/ 4993030 h 6858000"/>
              <a:gd name="connsiteX41" fmla="*/ 485653 w 1364418"/>
              <a:gd name="connsiteY41" fmla="*/ 4946844 h 6858000"/>
              <a:gd name="connsiteX42" fmla="*/ 481509 w 1364418"/>
              <a:gd name="connsiteY42" fmla="*/ 4932692 h 6858000"/>
              <a:gd name="connsiteX43" fmla="*/ 496912 w 1364418"/>
              <a:gd name="connsiteY43" fmla="*/ 4858827 h 6858000"/>
              <a:gd name="connsiteX44" fmla="*/ 502815 w 1364418"/>
              <a:gd name="connsiteY44" fmla="*/ 4821170 h 6858000"/>
              <a:gd name="connsiteX45" fmla="*/ 507548 w 1364418"/>
              <a:gd name="connsiteY45" fmla="*/ 4780965 h 6858000"/>
              <a:gd name="connsiteX46" fmla="*/ 508841 w 1364418"/>
              <a:gd name="connsiteY46" fmla="*/ 4750867 h 6858000"/>
              <a:gd name="connsiteX47" fmla="*/ 506648 w 1364418"/>
              <a:gd name="connsiteY47" fmla="*/ 4690749 h 6858000"/>
              <a:gd name="connsiteX48" fmla="*/ 502128 w 1364418"/>
              <a:gd name="connsiteY48" fmla="*/ 4584173 h 6858000"/>
              <a:gd name="connsiteX49" fmla="*/ 497211 w 1364418"/>
              <a:gd name="connsiteY49" fmla="*/ 4444346 h 6858000"/>
              <a:gd name="connsiteX50" fmla="*/ 493776 w 1364418"/>
              <a:gd name="connsiteY50" fmla="*/ 4375228 h 6858000"/>
              <a:gd name="connsiteX51" fmla="*/ 474429 w 1364418"/>
              <a:gd name="connsiteY51" fmla="*/ 4214165 h 6858000"/>
              <a:gd name="connsiteX52" fmla="*/ 478502 w 1364418"/>
              <a:gd name="connsiteY52" fmla="*/ 4090296 h 6858000"/>
              <a:gd name="connsiteX53" fmla="*/ 463758 w 1364418"/>
              <a:gd name="connsiteY53" fmla="*/ 4033999 h 6858000"/>
              <a:gd name="connsiteX54" fmla="*/ 464907 w 1364418"/>
              <a:gd name="connsiteY54" fmla="*/ 4031933 h 6858000"/>
              <a:gd name="connsiteX55" fmla="*/ 463483 w 1364418"/>
              <a:gd name="connsiteY55" fmla="*/ 4013953 h 6858000"/>
              <a:gd name="connsiteX56" fmla="*/ 449778 w 1364418"/>
              <a:gd name="connsiteY56" fmla="*/ 3974753 h 6858000"/>
              <a:gd name="connsiteX57" fmla="*/ 451376 w 1364418"/>
              <a:gd name="connsiteY57" fmla="*/ 3969950 h 6858000"/>
              <a:gd name="connsiteX58" fmla="*/ 444798 w 1364418"/>
              <a:gd name="connsiteY58" fmla="*/ 3933779 h 6858000"/>
              <a:gd name="connsiteX59" fmla="*/ 446129 w 1364418"/>
              <a:gd name="connsiteY59" fmla="*/ 3933093 h 6858000"/>
              <a:gd name="connsiteX60" fmla="*/ 450483 w 1364418"/>
              <a:gd name="connsiteY60" fmla="*/ 3922082 h 6858000"/>
              <a:gd name="connsiteX61" fmla="*/ 455561 w 1364418"/>
              <a:gd name="connsiteY61" fmla="*/ 3901461 h 6858000"/>
              <a:gd name="connsiteX62" fmla="*/ 478155 w 1364418"/>
              <a:gd name="connsiteY62" fmla="*/ 3813873 h 6858000"/>
              <a:gd name="connsiteX63" fmla="*/ 477580 w 1364418"/>
              <a:gd name="connsiteY63" fmla="*/ 3806161 h 6858000"/>
              <a:gd name="connsiteX64" fmla="*/ 477887 w 1364418"/>
              <a:gd name="connsiteY64" fmla="*/ 3805957 h 6858000"/>
              <a:gd name="connsiteX65" fmla="*/ 477914 w 1364418"/>
              <a:gd name="connsiteY65" fmla="*/ 3797724 h 6858000"/>
              <a:gd name="connsiteX66" fmla="*/ 476529 w 1364418"/>
              <a:gd name="connsiteY66" fmla="*/ 3792098 h 6858000"/>
              <a:gd name="connsiteX67" fmla="*/ 475413 w 1364418"/>
              <a:gd name="connsiteY67" fmla="*/ 3777135 h 6858000"/>
              <a:gd name="connsiteX68" fmla="*/ 477146 w 1364418"/>
              <a:gd name="connsiteY68" fmla="*/ 3771656 h 6858000"/>
              <a:gd name="connsiteX69" fmla="*/ 480889 w 1364418"/>
              <a:gd name="connsiteY69" fmla="*/ 3769007 h 6858000"/>
              <a:gd name="connsiteX70" fmla="*/ 480355 w 1364418"/>
              <a:gd name="connsiteY70" fmla="*/ 3767709 h 6858000"/>
              <a:gd name="connsiteX71" fmla="*/ 489051 w 1364418"/>
              <a:gd name="connsiteY71" fmla="*/ 3738082 h 6858000"/>
              <a:gd name="connsiteX72" fmla="*/ 496397 w 1364418"/>
              <a:gd name="connsiteY72" fmla="*/ 3673397 h 6858000"/>
              <a:gd name="connsiteX73" fmla="*/ 495693 w 1364418"/>
              <a:gd name="connsiteY73" fmla="*/ 3637109 h 6858000"/>
              <a:gd name="connsiteX74" fmla="*/ 499136 w 1364418"/>
              <a:gd name="connsiteY74" fmla="*/ 3536883 h 6858000"/>
              <a:gd name="connsiteX75" fmla="*/ 506674 w 1364418"/>
              <a:gd name="connsiteY75" fmla="*/ 3435652 h 6858000"/>
              <a:gd name="connsiteX76" fmla="*/ 508345 w 1364418"/>
              <a:gd name="connsiteY76" fmla="*/ 3307769 h 6858000"/>
              <a:gd name="connsiteX77" fmla="*/ 525908 w 1364418"/>
              <a:gd name="connsiteY77" fmla="*/ 3250522 h 6858000"/>
              <a:gd name="connsiteX78" fmla="*/ 526333 w 1364418"/>
              <a:gd name="connsiteY78" fmla="*/ 3229163 h 6858000"/>
              <a:gd name="connsiteX79" fmla="*/ 528156 w 1364418"/>
              <a:gd name="connsiteY79" fmla="*/ 3217217 h 6858000"/>
              <a:gd name="connsiteX80" fmla="*/ 514991 w 1364418"/>
              <a:gd name="connsiteY80" fmla="*/ 3183755 h 6858000"/>
              <a:gd name="connsiteX81" fmla="*/ 515492 w 1364418"/>
              <a:gd name="connsiteY81" fmla="*/ 3178642 h 6858000"/>
              <a:gd name="connsiteX82" fmla="*/ 503092 w 1364418"/>
              <a:gd name="connsiteY82" fmla="*/ 3158586 h 6858000"/>
              <a:gd name="connsiteX83" fmla="*/ 488277 w 1364418"/>
              <a:gd name="connsiteY83" fmla="*/ 3129034 h 6858000"/>
              <a:gd name="connsiteX84" fmla="*/ 488942 w 1364418"/>
              <a:gd name="connsiteY84" fmla="*/ 3126682 h 6858000"/>
              <a:gd name="connsiteX85" fmla="*/ 479810 w 1364418"/>
              <a:gd name="connsiteY85" fmla="*/ 3114519 h 6858000"/>
              <a:gd name="connsiteX86" fmla="*/ 466419 w 1364418"/>
              <a:gd name="connsiteY86" fmla="*/ 3106272 h 6858000"/>
              <a:gd name="connsiteX87" fmla="*/ 439149 w 1364418"/>
              <a:gd name="connsiteY87" fmla="*/ 2958185 h 6858000"/>
              <a:gd name="connsiteX88" fmla="*/ 381763 w 1364418"/>
              <a:gd name="connsiteY88" fmla="*/ 2762989 h 6858000"/>
              <a:gd name="connsiteX89" fmla="*/ 330681 w 1364418"/>
              <a:gd name="connsiteY89" fmla="*/ 2554718 h 6858000"/>
              <a:gd name="connsiteX90" fmla="*/ 310775 w 1364418"/>
              <a:gd name="connsiteY90" fmla="*/ 2485734 h 6858000"/>
              <a:gd name="connsiteX91" fmla="*/ 301498 w 1364418"/>
              <a:gd name="connsiteY91" fmla="*/ 2447068 h 6858000"/>
              <a:gd name="connsiteX92" fmla="*/ 288459 w 1364418"/>
              <a:gd name="connsiteY92" fmla="*/ 2425819 h 6858000"/>
              <a:gd name="connsiteX93" fmla="*/ 294458 w 1364418"/>
              <a:gd name="connsiteY93" fmla="*/ 2402874 h 6858000"/>
              <a:gd name="connsiteX94" fmla="*/ 297070 w 1364418"/>
              <a:gd name="connsiteY94" fmla="*/ 2381443 h 6858000"/>
              <a:gd name="connsiteX95" fmla="*/ 273399 w 1364418"/>
              <a:gd name="connsiteY95" fmla="*/ 2261920 h 6858000"/>
              <a:gd name="connsiteX96" fmla="*/ 263286 w 1364418"/>
              <a:gd name="connsiteY96" fmla="*/ 2195378 h 6858000"/>
              <a:gd name="connsiteX97" fmla="*/ 247503 w 1364418"/>
              <a:gd name="connsiteY97" fmla="*/ 2155135 h 6858000"/>
              <a:gd name="connsiteX98" fmla="*/ 244961 w 1364418"/>
              <a:gd name="connsiteY98" fmla="*/ 2118008 h 6858000"/>
              <a:gd name="connsiteX99" fmla="*/ 245954 w 1364418"/>
              <a:gd name="connsiteY99" fmla="*/ 2050531 h 6858000"/>
              <a:gd name="connsiteX100" fmla="*/ 237760 w 1364418"/>
              <a:gd name="connsiteY100" fmla="*/ 1963269 h 6858000"/>
              <a:gd name="connsiteX101" fmla="*/ 218938 w 1364418"/>
              <a:gd name="connsiteY101" fmla="*/ 1906352 h 6858000"/>
              <a:gd name="connsiteX102" fmla="*/ 195495 w 1364418"/>
              <a:gd name="connsiteY102" fmla="*/ 1861531 h 6858000"/>
              <a:gd name="connsiteX103" fmla="*/ 149294 w 1364418"/>
              <a:gd name="connsiteY103" fmla="*/ 1732919 h 6858000"/>
              <a:gd name="connsiteX104" fmla="*/ 121605 w 1364418"/>
              <a:gd name="connsiteY104" fmla="*/ 1663540 h 6858000"/>
              <a:gd name="connsiteX105" fmla="*/ 120731 w 1364418"/>
              <a:gd name="connsiteY105" fmla="*/ 1615777 h 6858000"/>
              <a:gd name="connsiteX106" fmla="*/ 101526 w 1364418"/>
              <a:gd name="connsiteY106" fmla="*/ 1563678 h 6858000"/>
              <a:gd name="connsiteX107" fmla="*/ 114606 w 1364418"/>
              <a:gd name="connsiteY107" fmla="*/ 1519474 h 6858000"/>
              <a:gd name="connsiteX108" fmla="*/ 107348 w 1364418"/>
              <a:gd name="connsiteY108" fmla="*/ 1477995 h 6858000"/>
              <a:gd name="connsiteX109" fmla="*/ 93433 w 1364418"/>
              <a:gd name="connsiteY109" fmla="*/ 1373769 h 6858000"/>
              <a:gd name="connsiteX110" fmla="*/ 101740 w 1364418"/>
              <a:gd name="connsiteY110" fmla="*/ 1307086 h 6858000"/>
              <a:gd name="connsiteX111" fmla="*/ 102928 w 1364418"/>
              <a:gd name="connsiteY111" fmla="*/ 1189033 h 6858000"/>
              <a:gd name="connsiteX112" fmla="*/ 107613 w 1364418"/>
              <a:gd name="connsiteY112" fmla="*/ 1168288 h 6858000"/>
              <a:gd name="connsiteX113" fmla="*/ 99895 w 1364418"/>
              <a:gd name="connsiteY113" fmla="*/ 1142577 h 6858000"/>
              <a:gd name="connsiteX114" fmla="*/ 89201 w 1364418"/>
              <a:gd name="connsiteY114" fmla="*/ 1088484 h 6858000"/>
              <a:gd name="connsiteX115" fmla="*/ 77937 w 1364418"/>
              <a:gd name="connsiteY115" fmla="*/ 1016103 h 6858000"/>
              <a:gd name="connsiteX116" fmla="*/ 79393 w 1364418"/>
              <a:gd name="connsiteY116" fmla="*/ 954054 h 6858000"/>
              <a:gd name="connsiteX117" fmla="*/ 90309 w 1364418"/>
              <a:gd name="connsiteY117" fmla="*/ 921368 h 6858000"/>
              <a:gd name="connsiteX118" fmla="*/ 74258 w 1364418"/>
              <a:gd name="connsiteY118" fmla="*/ 896999 h 6858000"/>
              <a:gd name="connsiteX119" fmla="*/ 43666 w 1364418"/>
              <a:gd name="connsiteY119" fmla="*/ 821517 h 6858000"/>
              <a:gd name="connsiteX120" fmla="*/ 22616 w 1364418"/>
              <a:gd name="connsiteY120" fmla="*/ 751353 h 6858000"/>
              <a:gd name="connsiteX121" fmla="*/ 22174 w 1364418"/>
              <a:gd name="connsiteY121" fmla="*/ 721230 h 6858000"/>
              <a:gd name="connsiteX122" fmla="*/ 7845 w 1364418"/>
              <a:gd name="connsiteY122" fmla="*/ 681659 h 6858000"/>
              <a:gd name="connsiteX123" fmla="*/ 31306 w 1364418"/>
              <a:gd name="connsiteY123" fmla="*/ 619315 h 6858000"/>
              <a:gd name="connsiteX124" fmla="*/ 15184 w 1364418"/>
              <a:gd name="connsiteY124" fmla="*/ 585934 h 6858000"/>
              <a:gd name="connsiteX125" fmla="*/ 22258 w 1364418"/>
              <a:gd name="connsiteY125" fmla="*/ 538948 h 6858000"/>
              <a:gd name="connsiteX126" fmla="*/ 26166 w 1364418"/>
              <a:gd name="connsiteY126" fmla="*/ 525163 h 6858000"/>
              <a:gd name="connsiteX127" fmla="*/ 52290 w 1364418"/>
              <a:gd name="connsiteY127" fmla="*/ 446567 h 6858000"/>
              <a:gd name="connsiteX128" fmla="*/ 51538 w 1364418"/>
              <a:gd name="connsiteY128" fmla="*/ 393828 h 6858000"/>
              <a:gd name="connsiteX129" fmla="*/ 51368 w 1364418"/>
              <a:gd name="connsiteY129" fmla="*/ 353137 h 6858000"/>
              <a:gd name="connsiteX130" fmla="*/ 55970 w 1364418"/>
              <a:gd name="connsiteY130" fmla="*/ 321428 h 6858000"/>
              <a:gd name="connsiteX131" fmla="*/ 57061 w 1364418"/>
              <a:gd name="connsiteY131" fmla="*/ 275771 h 6858000"/>
              <a:gd name="connsiteX132" fmla="*/ 74088 w 1364418"/>
              <a:gd name="connsiteY132" fmla="*/ 212860 h 6858000"/>
              <a:gd name="connsiteX133" fmla="*/ 65798 w 1364418"/>
              <a:gd name="connsiteY133" fmla="*/ 144983 h 6858000"/>
              <a:gd name="connsiteX134" fmla="*/ 78082 w 1364418"/>
              <a:gd name="connsiteY134" fmla="*/ 55288 h 6858000"/>
              <a:gd name="connsiteX135" fmla="*/ 37636 w 1364418"/>
              <a:gd name="connsiteY135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286686 w 1364418"/>
              <a:gd name="connsiteY7" fmla="*/ 6664994 h 6858000"/>
              <a:gd name="connsiteX8" fmla="*/ 339152 w 1364418"/>
              <a:gd name="connsiteY8" fmla="*/ 6471804 h 6858000"/>
              <a:gd name="connsiteX9" fmla="*/ 310425 w 1364418"/>
              <a:gd name="connsiteY9" fmla="*/ 6379786 h 6858000"/>
              <a:gd name="connsiteX10" fmla="*/ 293648 w 1364418"/>
              <a:gd name="connsiteY10" fmla="*/ 6334727 h 6858000"/>
              <a:gd name="connsiteX11" fmla="*/ 271063 w 1364418"/>
              <a:gd name="connsiteY11" fmla="*/ 6313295 h 6858000"/>
              <a:gd name="connsiteX12" fmla="*/ 278227 w 1364418"/>
              <a:gd name="connsiteY12" fmla="*/ 6280046 h 6858000"/>
              <a:gd name="connsiteX13" fmla="*/ 281226 w 1364418"/>
              <a:gd name="connsiteY13" fmla="*/ 6272987 h 6858000"/>
              <a:gd name="connsiteX14" fmla="*/ 288000 w 1364418"/>
              <a:gd name="connsiteY14" fmla="*/ 6252834 h 6858000"/>
              <a:gd name="connsiteX15" fmla="*/ 265992 w 1364418"/>
              <a:gd name="connsiteY15" fmla="*/ 6202459 h 6858000"/>
              <a:gd name="connsiteX16" fmla="*/ 264790 w 1364418"/>
              <a:gd name="connsiteY16" fmla="*/ 6153037 h 6858000"/>
              <a:gd name="connsiteX17" fmla="*/ 280205 w 1364418"/>
              <a:gd name="connsiteY17" fmla="*/ 6078132 h 6858000"/>
              <a:gd name="connsiteX18" fmla="*/ 267592 w 1364418"/>
              <a:gd name="connsiteY18" fmla="*/ 6028119 h 6858000"/>
              <a:gd name="connsiteX19" fmla="*/ 252821 w 1364418"/>
              <a:gd name="connsiteY19" fmla="*/ 5926735 h 6858000"/>
              <a:gd name="connsiteX20" fmla="*/ 302333 w 1364418"/>
              <a:gd name="connsiteY20" fmla="*/ 5712857 h 6858000"/>
              <a:gd name="connsiteX21" fmla="*/ 332131 w 1364418"/>
              <a:gd name="connsiteY21" fmla="*/ 5660491 h 6858000"/>
              <a:gd name="connsiteX22" fmla="*/ 341254 w 1364418"/>
              <a:gd name="connsiteY22" fmla="*/ 5563435 h 6858000"/>
              <a:gd name="connsiteX23" fmla="*/ 368130 w 1364418"/>
              <a:gd name="connsiteY23" fmla="*/ 5437125 h 6858000"/>
              <a:gd name="connsiteX24" fmla="*/ 381698 w 1364418"/>
              <a:gd name="connsiteY24" fmla="*/ 5396260 h 6858000"/>
              <a:gd name="connsiteX25" fmla="*/ 397679 w 1364418"/>
              <a:gd name="connsiteY25" fmla="*/ 5330009 h 6858000"/>
              <a:gd name="connsiteX26" fmla="*/ 431172 w 1364418"/>
              <a:gd name="connsiteY26" fmla="*/ 5273739 h 6858000"/>
              <a:gd name="connsiteX27" fmla="*/ 440771 w 1364418"/>
              <a:gd name="connsiteY27" fmla="*/ 5241779 h 6858000"/>
              <a:gd name="connsiteX28" fmla="*/ 451997 w 1364418"/>
              <a:gd name="connsiteY28" fmla="*/ 5225268 h 6858000"/>
              <a:gd name="connsiteX29" fmla="*/ 453017 w 1364418"/>
              <a:gd name="connsiteY29" fmla="*/ 5217684 h 6858000"/>
              <a:gd name="connsiteX30" fmla="*/ 460358 w 1364418"/>
              <a:gd name="connsiteY30" fmla="*/ 5193377 h 6858000"/>
              <a:gd name="connsiteX31" fmla="*/ 463661 w 1364418"/>
              <a:gd name="connsiteY31" fmla="*/ 5179288 h 6858000"/>
              <a:gd name="connsiteX32" fmla="*/ 464645 w 1364418"/>
              <a:gd name="connsiteY32" fmla="*/ 5173621 h 6858000"/>
              <a:gd name="connsiteX33" fmla="*/ 460279 w 1364418"/>
              <a:gd name="connsiteY33" fmla="*/ 5159961 h 6858000"/>
              <a:gd name="connsiteX34" fmla="*/ 466956 w 1364418"/>
              <a:gd name="connsiteY34" fmla="*/ 5144295 h 6858000"/>
              <a:gd name="connsiteX35" fmla="*/ 463889 w 1364418"/>
              <a:gd name="connsiteY35" fmla="*/ 5125185 h 6858000"/>
              <a:gd name="connsiteX36" fmla="*/ 470719 w 1364418"/>
              <a:gd name="connsiteY36" fmla="*/ 5121884 h 6858000"/>
              <a:gd name="connsiteX37" fmla="*/ 477755 w 1364418"/>
              <a:gd name="connsiteY37" fmla="*/ 5067850 h 6858000"/>
              <a:gd name="connsiteX38" fmla="*/ 480486 w 1364418"/>
              <a:gd name="connsiteY38" fmla="*/ 5060861 h 6858000"/>
              <a:gd name="connsiteX39" fmla="*/ 477190 w 1364418"/>
              <a:gd name="connsiteY39" fmla="*/ 5034192 h 6858000"/>
              <a:gd name="connsiteX40" fmla="*/ 478744 w 1364418"/>
              <a:gd name="connsiteY40" fmla="*/ 4993030 h 6858000"/>
              <a:gd name="connsiteX41" fmla="*/ 485653 w 1364418"/>
              <a:gd name="connsiteY41" fmla="*/ 4946844 h 6858000"/>
              <a:gd name="connsiteX42" fmla="*/ 481509 w 1364418"/>
              <a:gd name="connsiteY42" fmla="*/ 4932692 h 6858000"/>
              <a:gd name="connsiteX43" fmla="*/ 496912 w 1364418"/>
              <a:gd name="connsiteY43" fmla="*/ 4858827 h 6858000"/>
              <a:gd name="connsiteX44" fmla="*/ 502815 w 1364418"/>
              <a:gd name="connsiteY44" fmla="*/ 4821170 h 6858000"/>
              <a:gd name="connsiteX45" fmla="*/ 507548 w 1364418"/>
              <a:gd name="connsiteY45" fmla="*/ 4780965 h 6858000"/>
              <a:gd name="connsiteX46" fmla="*/ 508841 w 1364418"/>
              <a:gd name="connsiteY46" fmla="*/ 4750867 h 6858000"/>
              <a:gd name="connsiteX47" fmla="*/ 506648 w 1364418"/>
              <a:gd name="connsiteY47" fmla="*/ 4690749 h 6858000"/>
              <a:gd name="connsiteX48" fmla="*/ 502128 w 1364418"/>
              <a:gd name="connsiteY48" fmla="*/ 4584173 h 6858000"/>
              <a:gd name="connsiteX49" fmla="*/ 497211 w 1364418"/>
              <a:gd name="connsiteY49" fmla="*/ 4444346 h 6858000"/>
              <a:gd name="connsiteX50" fmla="*/ 493776 w 1364418"/>
              <a:gd name="connsiteY50" fmla="*/ 4375228 h 6858000"/>
              <a:gd name="connsiteX51" fmla="*/ 474429 w 1364418"/>
              <a:gd name="connsiteY51" fmla="*/ 4214165 h 6858000"/>
              <a:gd name="connsiteX52" fmla="*/ 478502 w 1364418"/>
              <a:gd name="connsiteY52" fmla="*/ 4090296 h 6858000"/>
              <a:gd name="connsiteX53" fmla="*/ 463758 w 1364418"/>
              <a:gd name="connsiteY53" fmla="*/ 4033999 h 6858000"/>
              <a:gd name="connsiteX54" fmla="*/ 464907 w 1364418"/>
              <a:gd name="connsiteY54" fmla="*/ 4031933 h 6858000"/>
              <a:gd name="connsiteX55" fmla="*/ 463483 w 1364418"/>
              <a:gd name="connsiteY55" fmla="*/ 4013953 h 6858000"/>
              <a:gd name="connsiteX56" fmla="*/ 449778 w 1364418"/>
              <a:gd name="connsiteY56" fmla="*/ 3974753 h 6858000"/>
              <a:gd name="connsiteX57" fmla="*/ 451376 w 1364418"/>
              <a:gd name="connsiteY57" fmla="*/ 3969950 h 6858000"/>
              <a:gd name="connsiteX58" fmla="*/ 444798 w 1364418"/>
              <a:gd name="connsiteY58" fmla="*/ 3933779 h 6858000"/>
              <a:gd name="connsiteX59" fmla="*/ 446129 w 1364418"/>
              <a:gd name="connsiteY59" fmla="*/ 3933093 h 6858000"/>
              <a:gd name="connsiteX60" fmla="*/ 450483 w 1364418"/>
              <a:gd name="connsiteY60" fmla="*/ 3922082 h 6858000"/>
              <a:gd name="connsiteX61" fmla="*/ 455561 w 1364418"/>
              <a:gd name="connsiteY61" fmla="*/ 3901461 h 6858000"/>
              <a:gd name="connsiteX62" fmla="*/ 478155 w 1364418"/>
              <a:gd name="connsiteY62" fmla="*/ 3813873 h 6858000"/>
              <a:gd name="connsiteX63" fmla="*/ 477580 w 1364418"/>
              <a:gd name="connsiteY63" fmla="*/ 3806161 h 6858000"/>
              <a:gd name="connsiteX64" fmla="*/ 477887 w 1364418"/>
              <a:gd name="connsiteY64" fmla="*/ 3805957 h 6858000"/>
              <a:gd name="connsiteX65" fmla="*/ 477914 w 1364418"/>
              <a:gd name="connsiteY65" fmla="*/ 3797724 h 6858000"/>
              <a:gd name="connsiteX66" fmla="*/ 476529 w 1364418"/>
              <a:gd name="connsiteY66" fmla="*/ 3792098 h 6858000"/>
              <a:gd name="connsiteX67" fmla="*/ 475413 w 1364418"/>
              <a:gd name="connsiteY67" fmla="*/ 3777135 h 6858000"/>
              <a:gd name="connsiteX68" fmla="*/ 477146 w 1364418"/>
              <a:gd name="connsiteY68" fmla="*/ 3771656 h 6858000"/>
              <a:gd name="connsiteX69" fmla="*/ 480889 w 1364418"/>
              <a:gd name="connsiteY69" fmla="*/ 3769007 h 6858000"/>
              <a:gd name="connsiteX70" fmla="*/ 480355 w 1364418"/>
              <a:gd name="connsiteY70" fmla="*/ 3767709 h 6858000"/>
              <a:gd name="connsiteX71" fmla="*/ 489051 w 1364418"/>
              <a:gd name="connsiteY71" fmla="*/ 3738082 h 6858000"/>
              <a:gd name="connsiteX72" fmla="*/ 496397 w 1364418"/>
              <a:gd name="connsiteY72" fmla="*/ 3673397 h 6858000"/>
              <a:gd name="connsiteX73" fmla="*/ 495693 w 1364418"/>
              <a:gd name="connsiteY73" fmla="*/ 3637109 h 6858000"/>
              <a:gd name="connsiteX74" fmla="*/ 499136 w 1364418"/>
              <a:gd name="connsiteY74" fmla="*/ 3536883 h 6858000"/>
              <a:gd name="connsiteX75" fmla="*/ 506674 w 1364418"/>
              <a:gd name="connsiteY75" fmla="*/ 3435652 h 6858000"/>
              <a:gd name="connsiteX76" fmla="*/ 508345 w 1364418"/>
              <a:gd name="connsiteY76" fmla="*/ 3307769 h 6858000"/>
              <a:gd name="connsiteX77" fmla="*/ 525908 w 1364418"/>
              <a:gd name="connsiteY77" fmla="*/ 3250522 h 6858000"/>
              <a:gd name="connsiteX78" fmla="*/ 526333 w 1364418"/>
              <a:gd name="connsiteY78" fmla="*/ 3229163 h 6858000"/>
              <a:gd name="connsiteX79" fmla="*/ 528156 w 1364418"/>
              <a:gd name="connsiteY79" fmla="*/ 3217217 h 6858000"/>
              <a:gd name="connsiteX80" fmla="*/ 514991 w 1364418"/>
              <a:gd name="connsiteY80" fmla="*/ 3183755 h 6858000"/>
              <a:gd name="connsiteX81" fmla="*/ 515492 w 1364418"/>
              <a:gd name="connsiteY81" fmla="*/ 3178642 h 6858000"/>
              <a:gd name="connsiteX82" fmla="*/ 503092 w 1364418"/>
              <a:gd name="connsiteY82" fmla="*/ 3158586 h 6858000"/>
              <a:gd name="connsiteX83" fmla="*/ 488277 w 1364418"/>
              <a:gd name="connsiteY83" fmla="*/ 3129034 h 6858000"/>
              <a:gd name="connsiteX84" fmla="*/ 488942 w 1364418"/>
              <a:gd name="connsiteY84" fmla="*/ 3126682 h 6858000"/>
              <a:gd name="connsiteX85" fmla="*/ 479810 w 1364418"/>
              <a:gd name="connsiteY85" fmla="*/ 3114519 h 6858000"/>
              <a:gd name="connsiteX86" fmla="*/ 466419 w 1364418"/>
              <a:gd name="connsiteY86" fmla="*/ 3106272 h 6858000"/>
              <a:gd name="connsiteX87" fmla="*/ 439149 w 1364418"/>
              <a:gd name="connsiteY87" fmla="*/ 2958185 h 6858000"/>
              <a:gd name="connsiteX88" fmla="*/ 381763 w 1364418"/>
              <a:gd name="connsiteY88" fmla="*/ 2762989 h 6858000"/>
              <a:gd name="connsiteX89" fmla="*/ 330681 w 1364418"/>
              <a:gd name="connsiteY89" fmla="*/ 2554718 h 6858000"/>
              <a:gd name="connsiteX90" fmla="*/ 310775 w 1364418"/>
              <a:gd name="connsiteY90" fmla="*/ 2485734 h 6858000"/>
              <a:gd name="connsiteX91" fmla="*/ 301498 w 1364418"/>
              <a:gd name="connsiteY91" fmla="*/ 2447068 h 6858000"/>
              <a:gd name="connsiteX92" fmla="*/ 288459 w 1364418"/>
              <a:gd name="connsiteY92" fmla="*/ 2425819 h 6858000"/>
              <a:gd name="connsiteX93" fmla="*/ 294458 w 1364418"/>
              <a:gd name="connsiteY93" fmla="*/ 2402874 h 6858000"/>
              <a:gd name="connsiteX94" fmla="*/ 297070 w 1364418"/>
              <a:gd name="connsiteY94" fmla="*/ 2381443 h 6858000"/>
              <a:gd name="connsiteX95" fmla="*/ 273399 w 1364418"/>
              <a:gd name="connsiteY95" fmla="*/ 2261920 h 6858000"/>
              <a:gd name="connsiteX96" fmla="*/ 263286 w 1364418"/>
              <a:gd name="connsiteY96" fmla="*/ 2195378 h 6858000"/>
              <a:gd name="connsiteX97" fmla="*/ 247503 w 1364418"/>
              <a:gd name="connsiteY97" fmla="*/ 2155135 h 6858000"/>
              <a:gd name="connsiteX98" fmla="*/ 244961 w 1364418"/>
              <a:gd name="connsiteY98" fmla="*/ 2118008 h 6858000"/>
              <a:gd name="connsiteX99" fmla="*/ 245954 w 1364418"/>
              <a:gd name="connsiteY99" fmla="*/ 2050531 h 6858000"/>
              <a:gd name="connsiteX100" fmla="*/ 237760 w 1364418"/>
              <a:gd name="connsiteY100" fmla="*/ 1963269 h 6858000"/>
              <a:gd name="connsiteX101" fmla="*/ 218938 w 1364418"/>
              <a:gd name="connsiteY101" fmla="*/ 1906352 h 6858000"/>
              <a:gd name="connsiteX102" fmla="*/ 195495 w 1364418"/>
              <a:gd name="connsiteY102" fmla="*/ 1861531 h 6858000"/>
              <a:gd name="connsiteX103" fmla="*/ 149294 w 1364418"/>
              <a:gd name="connsiteY103" fmla="*/ 1732919 h 6858000"/>
              <a:gd name="connsiteX104" fmla="*/ 121605 w 1364418"/>
              <a:gd name="connsiteY104" fmla="*/ 1663540 h 6858000"/>
              <a:gd name="connsiteX105" fmla="*/ 120731 w 1364418"/>
              <a:gd name="connsiteY105" fmla="*/ 1615777 h 6858000"/>
              <a:gd name="connsiteX106" fmla="*/ 101526 w 1364418"/>
              <a:gd name="connsiteY106" fmla="*/ 1563678 h 6858000"/>
              <a:gd name="connsiteX107" fmla="*/ 114606 w 1364418"/>
              <a:gd name="connsiteY107" fmla="*/ 1519474 h 6858000"/>
              <a:gd name="connsiteX108" fmla="*/ 107348 w 1364418"/>
              <a:gd name="connsiteY108" fmla="*/ 1477995 h 6858000"/>
              <a:gd name="connsiteX109" fmla="*/ 93433 w 1364418"/>
              <a:gd name="connsiteY109" fmla="*/ 1373769 h 6858000"/>
              <a:gd name="connsiteX110" fmla="*/ 101740 w 1364418"/>
              <a:gd name="connsiteY110" fmla="*/ 1307086 h 6858000"/>
              <a:gd name="connsiteX111" fmla="*/ 102928 w 1364418"/>
              <a:gd name="connsiteY111" fmla="*/ 1189033 h 6858000"/>
              <a:gd name="connsiteX112" fmla="*/ 107613 w 1364418"/>
              <a:gd name="connsiteY112" fmla="*/ 1168288 h 6858000"/>
              <a:gd name="connsiteX113" fmla="*/ 99895 w 1364418"/>
              <a:gd name="connsiteY113" fmla="*/ 1142577 h 6858000"/>
              <a:gd name="connsiteX114" fmla="*/ 89201 w 1364418"/>
              <a:gd name="connsiteY114" fmla="*/ 1088484 h 6858000"/>
              <a:gd name="connsiteX115" fmla="*/ 77937 w 1364418"/>
              <a:gd name="connsiteY115" fmla="*/ 1016103 h 6858000"/>
              <a:gd name="connsiteX116" fmla="*/ 79393 w 1364418"/>
              <a:gd name="connsiteY116" fmla="*/ 954054 h 6858000"/>
              <a:gd name="connsiteX117" fmla="*/ 90309 w 1364418"/>
              <a:gd name="connsiteY117" fmla="*/ 921368 h 6858000"/>
              <a:gd name="connsiteX118" fmla="*/ 74258 w 1364418"/>
              <a:gd name="connsiteY118" fmla="*/ 896999 h 6858000"/>
              <a:gd name="connsiteX119" fmla="*/ 43666 w 1364418"/>
              <a:gd name="connsiteY119" fmla="*/ 821517 h 6858000"/>
              <a:gd name="connsiteX120" fmla="*/ 22616 w 1364418"/>
              <a:gd name="connsiteY120" fmla="*/ 751353 h 6858000"/>
              <a:gd name="connsiteX121" fmla="*/ 22174 w 1364418"/>
              <a:gd name="connsiteY121" fmla="*/ 721230 h 6858000"/>
              <a:gd name="connsiteX122" fmla="*/ 7845 w 1364418"/>
              <a:gd name="connsiteY122" fmla="*/ 681659 h 6858000"/>
              <a:gd name="connsiteX123" fmla="*/ 31306 w 1364418"/>
              <a:gd name="connsiteY123" fmla="*/ 619315 h 6858000"/>
              <a:gd name="connsiteX124" fmla="*/ 15184 w 1364418"/>
              <a:gd name="connsiteY124" fmla="*/ 585934 h 6858000"/>
              <a:gd name="connsiteX125" fmla="*/ 22258 w 1364418"/>
              <a:gd name="connsiteY125" fmla="*/ 538948 h 6858000"/>
              <a:gd name="connsiteX126" fmla="*/ 26166 w 1364418"/>
              <a:gd name="connsiteY126" fmla="*/ 525163 h 6858000"/>
              <a:gd name="connsiteX127" fmla="*/ 52290 w 1364418"/>
              <a:gd name="connsiteY127" fmla="*/ 446567 h 6858000"/>
              <a:gd name="connsiteX128" fmla="*/ 51538 w 1364418"/>
              <a:gd name="connsiteY128" fmla="*/ 393828 h 6858000"/>
              <a:gd name="connsiteX129" fmla="*/ 51368 w 1364418"/>
              <a:gd name="connsiteY129" fmla="*/ 353137 h 6858000"/>
              <a:gd name="connsiteX130" fmla="*/ 55970 w 1364418"/>
              <a:gd name="connsiteY130" fmla="*/ 321428 h 6858000"/>
              <a:gd name="connsiteX131" fmla="*/ 57061 w 1364418"/>
              <a:gd name="connsiteY131" fmla="*/ 275771 h 6858000"/>
              <a:gd name="connsiteX132" fmla="*/ 74088 w 1364418"/>
              <a:gd name="connsiteY132" fmla="*/ 212860 h 6858000"/>
              <a:gd name="connsiteX133" fmla="*/ 65798 w 1364418"/>
              <a:gd name="connsiteY133" fmla="*/ 144983 h 6858000"/>
              <a:gd name="connsiteX134" fmla="*/ 78082 w 1364418"/>
              <a:gd name="connsiteY134" fmla="*/ 55288 h 6858000"/>
              <a:gd name="connsiteX135" fmla="*/ 37636 w 1364418"/>
              <a:gd name="connsiteY135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173944 w 1364418"/>
              <a:gd name="connsiteY6" fmla="*/ 6691589 h 6858000"/>
              <a:gd name="connsiteX7" fmla="*/ 286686 w 1364418"/>
              <a:gd name="connsiteY7" fmla="*/ 6664994 h 6858000"/>
              <a:gd name="connsiteX8" fmla="*/ 339152 w 1364418"/>
              <a:gd name="connsiteY8" fmla="*/ 6471804 h 6858000"/>
              <a:gd name="connsiteX9" fmla="*/ 334570 w 1364418"/>
              <a:gd name="connsiteY9" fmla="*/ 6389835 h 6858000"/>
              <a:gd name="connsiteX10" fmla="*/ 293648 w 1364418"/>
              <a:gd name="connsiteY10" fmla="*/ 6334727 h 6858000"/>
              <a:gd name="connsiteX11" fmla="*/ 271063 w 1364418"/>
              <a:gd name="connsiteY11" fmla="*/ 6313295 h 6858000"/>
              <a:gd name="connsiteX12" fmla="*/ 278227 w 1364418"/>
              <a:gd name="connsiteY12" fmla="*/ 6280046 h 6858000"/>
              <a:gd name="connsiteX13" fmla="*/ 281226 w 1364418"/>
              <a:gd name="connsiteY13" fmla="*/ 6272987 h 6858000"/>
              <a:gd name="connsiteX14" fmla="*/ 288000 w 1364418"/>
              <a:gd name="connsiteY14" fmla="*/ 6252834 h 6858000"/>
              <a:gd name="connsiteX15" fmla="*/ 265992 w 1364418"/>
              <a:gd name="connsiteY15" fmla="*/ 6202459 h 6858000"/>
              <a:gd name="connsiteX16" fmla="*/ 264790 w 1364418"/>
              <a:gd name="connsiteY16" fmla="*/ 6153037 h 6858000"/>
              <a:gd name="connsiteX17" fmla="*/ 280205 w 1364418"/>
              <a:gd name="connsiteY17" fmla="*/ 6078132 h 6858000"/>
              <a:gd name="connsiteX18" fmla="*/ 267592 w 1364418"/>
              <a:gd name="connsiteY18" fmla="*/ 6028119 h 6858000"/>
              <a:gd name="connsiteX19" fmla="*/ 252821 w 1364418"/>
              <a:gd name="connsiteY19" fmla="*/ 5926735 h 6858000"/>
              <a:gd name="connsiteX20" fmla="*/ 302333 w 1364418"/>
              <a:gd name="connsiteY20" fmla="*/ 5712857 h 6858000"/>
              <a:gd name="connsiteX21" fmla="*/ 332131 w 1364418"/>
              <a:gd name="connsiteY21" fmla="*/ 5660491 h 6858000"/>
              <a:gd name="connsiteX22" fmla="*/ 341254 w 1364418"/>
              <a:gd name="connsiteY22" fmla="*/ 5563435 h 6858000"/>
              <a:gd name="connsiteX23" fmla="*/ 368130 w 1364418"/>
              <a:gd name="connsiteY23" fmla="*/ 5437125 h 6858000"/>
              <a:gd name="connsiteX24" fmla="*/ 381698 w 1364418"/>
              <a:gd name="connsiteY24" fmla="*/ 5396260 h 6858000"/>
              <a:gd name="connsiteX25" fmla="*/ 397679 w 1364418"/>
              <a:gd name="connsiteY25" fmla="*/ 5330009 h 6858000"/>
              <a:gd name="connsiteX26" fmla="*/ 431172 w 1364418"/>
              <a:gd name="connsiteY26" fmla="*/ 5273739 h 6858000"/>
              <a:gd name="connsiteX27" fmla="*/ 440771 w 1364418"/>
              <a:gd name="connsiteY27" fmla="*/ 5241779 h 6858000"/>
              <a:gd name="connsiteX28" fmla="*/ 451997 w 1364418"/>
              <a:gd name="connsiteY28" fmla="*/ 5225268 h 6858000"/>
              <a:gd name="connsiteX29" fmla="*/ 453017 w 1364418"/>
              <a:gd name="connsiteY29" fmla="*/ 5217684 h 6858000"/>
              <a:gd name="connsiteX30" fmla="*/ 460358 w 1364418"/>
              <a:gd name="connsiteY30" fmla="*/ 5193377 h 6858000"/>
              <a:gd name="connsiteX31" fmla="*/ 463661 w 1364418"/>
              <a:gd name="connsiteY31" fmla="*/ 5179288 h 6858000"/>
              <a:gd name="connsiteX32" fmla="*/ 464645 w 1364418"/>
              <a:gd name="connsiteY32" fmla="*/ 5173621 h 6858000"/>
              <a:gd name="connsiteX33" fmla="*/ 460279 w 1364418"/>
              <a:gd name="connsiteY33" fmla="*/ 5159961 h 6858000"/>
              <a:gd name="connsiteX34" fmla="*/ 466956 w 1364418"/>
              <a:gd name="connsiteY34" fmla="*/ 5144295 h 6858000"/>
              <a:gd name="connsiteX35" fmla="*/ 463889 w 1364418"/>
              <a:gd name="connsiteY35" fmla="*/ 5125185 h 6858000"/>
              <a:gd name="connsiteX36" fmla="*/ 470719 w 1364418"/>
              <a:gd name="connsiteY36" fmla="*/ 5121884 h 6858000"/>
              <a:gd name="connsiteX37" fmla="*/ 477755 w 1364418"/>
              <a:gd name="connsiteY37" fmla="*/ 5067850 h 6858000"/>
              <a:gd name="connsiteX38" fmla="*/ 480486 w 1364418"/>
              <a:gd name="connsiteY38" fmla="*/ 5060861 h 6858000"/>
              <a:gd name="connsiteX39" fmla="*/ 477190 w 1364418"/>
              <a:gd name="connsiteY39" fmla="*/ 5034192 h 6858000"/>
              <a:gd name="connsiteX40" fmla="*/ 478744 w 1364418"/>
              <a:gd name="connsiteY40" fmla="*/ 4993030 h 6858000"/>
              <a:gd name="connsiteX41" fmla="*/ 485653 w 1364418"/>
              <a:gd name="connsiteY41" fmla="*/ 4946844 h 6858000"/>
              <a:gd name="connsiteX42" fmla="*/ 481509 w 1364418"/>
              <a:gd name="connsiteY42" fmla="*/ 4932692 h 6858000"/>
              <a:gd name="connsiteX43" fmla="*/ 496912 w 1364418"/>
              <a:gd name="connsiteY43" fmla="*/ 4858827 h 6858000"/>
              <a:gd name="connsiteX44" fmla="*/ 502815 w 1364418"/>
              <a:gd name="connsiteY44" fmla="*/ 4821170 h 6858000"/>
              <a:gd name="connsiteX45" fmla="*/ 507548 w 1364418"/>
              <a:gd name="connsiteY45" fmla="*/ 4780965 h 6858000"/>
              <a:gd name="connsiteX46" fmla="*/ 508841 w 1364418"/>
              <a:gd name="connsiteY46" fmla="*/ 4750867 h 6858000"/>
              <a:gd name="connsiteX47" fmla="*/ 506648 w 1364418"/>
              <a:gd name="connsiteY47" fmla="*/ 4690749 h 6858000"/>
              <a:gd name="connsiteX48" fmla="*/ 502128 w 1364418"/>
              <a:gd name="connsiteY48" fmla="*/ 4584173 h 6858000"/>
              <a:gd name="connsiteX49" fmla="*/ 497211 w 1364418"/>
              <a:gd name="connsiteY49" fmla="*/ 4444346 h 6858000"/>
              <a:gd name="connsiteX50" fmla="*/ 493776 w 1364418"/>
              <a:gd name="connsiteY50" fmla="*/ 4375228 h 6858000"/>
              <a:gd name="connsiteX51" fmla="*/ 474429 w 1364418"/>
              <a:gd name="connsiteY51" fmla="*/ 4214165 h 6858000"/>
              <a:gd name="connsiteX52" fmla="*/ 478502 w 1364418"/>
              <a:gd name="connsiteY52" fmla="*/ 4090296 h 6858000"/>
              <a:gd name="connsiteX53" fmla="*/ 463758 w 1364418"/>
              <a:gd name="connsiteY53" fmla="*/ 4033999 h 6858000"/>
              <a:gd name="connsiteX54" fmla="*/ 464907 w 1364418"/>
              <a:gd name="connsiteY54" fmla="*/ 4031933 h 6858000"/>
              <a:gd name="connsiteX55" fmla="*/ 463483 w 1364418"/>
              <a:gd name="connsiteY55" fmla="*/ 4013953 h 6858000"/>
              <a:gd name="connsiteX56" fmla="*/ 449778 w 1364418"/>
              <a:gd name="connsiteY56" fmla="*/ 3974753 h 6858000"/>
              <a:gd name="connsiteX57" fmla="*/ 451376 w 1364418"/>
              <a:gd name="connsiteY57" fmla="*/ 3969950 h 6858000"/>
              <a:gd name="connsiteX58" fmla="*/ 444798 w 1364418"/>
              <a:gd name="connsiteY58" fmla="*/ 3933779 h 6858000"/>
              <a:gd name="connsiteX59" fmla="*/ 446129 w 1364418"/>
              <a:gd name="connsiteY59" fmla="*/ 3933093 h 6858000"/>
              <a:gd name="connsiteX60" fmla="*/ 450483 w 1364418"/>
              <a:gd name="connsiteY60" fmla="*/ 3922082 h 6858000"/>
              <a:gd name="connsiteX61" fmla="*/ 455561 w 1364418"/>
              <a:gd name="connsiteY61" fmla="*/ 3901461 h 6858000"/>
              <a:gd name="connsiteX62" fmla="*/ 478155 w 1364418"/>
              <a:gd name="connsiteY62" fmla="*/ 3813873 h 6858000"/>
              <a:gd name="connsiteX63" fmla="*/ 477580 w 1364418"/>
              <a:gd name="connsiteY63" fmla="*/ 3806161 h 6858000"/>
              <a:gd name="connsiteX64" fmla="*/ 477887 w 1364418"/>
              <a:gd name="connsiteY64" fmla="*/ 3805957 h 6858000"/>
              <a:gd name="connsiteX65" fmla="*/ 477914 w 1364418"/>
              <a:gd name="connsiteY65" fmla="*/ 3797724 h 6858000"/>
              <a:gd name="connsiteX66" fmla="*/ 476529 w 1364418"/>
              <a:gd name="connsiteY66" fmla="*/ 3792098 h 6858000"/>
              <a:gd name="connsiteX67" fmla="*/ 475413 w 1364418"/>
              <a:gd name="connsiteY67" fmla="*/ 3777135 h 6858000"/>
              <a:gd name="connsiteX68" fmla="*/ 477146 w 1364418"/>
              <a:gd name="connsiteY68" fmla="*/ 3771656 h 6858000"/>
              <a:gd name="connsiteX69" fmla="*/ 480889 w 1364418"/>
              <a:gd name="connsiteY69" fmla="*/ 3769007 h 6858000"/>
              <a:gd name="connsiteX70" fmla="*/ 480355 w 1364418"/>
              <a:gd name="connsiteY70" fmla="*/ 3767709 h 6858000"/>
              <a:gd name="connsiteX71" fmla="*/ 489051 w 1364418"/>
              <a:gd name="connsiteY71" fmla="*/ 3738082 h 6858000"/>
              <a:gd name="connsiteX72" fmla="*/ 496397 w 1364418"/>
              <a:gd name="connsiteY72" fmla="*/ 3673397 h 6858000"/>
              <a:gd name="connsiteX73" fmla="*/ 495693 w 1364418"/>
              <a:gd name="connsiteY73" fmla="*/ 3637109 h 6858000"/>
              <a:gd name="connsiteX74" fmla="*/ 499136 w 1364418"/>
              <a:gd name="connsiteY74" fmla="*/ 3536883 h 6858000"/>
              <a:gd name="connsiteX75" fmla="*/ 506674 w 1364418"/>
              <a:gd name="connsiteY75" fmla="*/ 3435652 h 6858000"/>
              <a:gd name="connsiteX76" fmla="*/ 508345 w 1364418"/>
              <a:gd name="connsiteY76" fmla="*/ 3307769 h 6858000"/>
              <a:gd name="connsiteX77" fmla="*/ 525908 w 1364418"/>
              <a:gd name="connsiteY77" fmla="*/ 3250522 h 6858000"/>
              <a:gd name="connsiteX78" fmla="*/ 526333 w 1364418"/>
              <a:gd name="connsiteY78" fmla="*/ 3229163 h 6858000"/>
              <a:gd name="connsiteX79" fmla="*/ 528156 w 1364418"/>
              <a:gd name="connsiteY79" fmla="*/ 3217217 h 6858000"/>
              <a:gd name="connsiteX80" fmla="*/ 514991 w 1364418"/>
              <a:gd name="connsiteY80" fmla="*/ 3183755 h 6858000"/>
              <a:gd name="connsiteX81" fmla="*/ 515492 w 1364418"/>
              <a:gd name="connsiteY81" fmla="*/ 3178642 h 6858000"/>
              <a:gd name="connsiteX82" fmla="*/ 503092 w 1364418"/>
              <a:gd name="connsiteY82" fmla="*/ 3158586 h 6858000"/>
              <a:gd name="connsiteX83" fmla="*/ 488277 w 1364418"/>
              <a:gd name="connsiteY83" fmla="*/ 3129034 h 6858000"/>
              <a:gd name="connsiteX84" fmla="*/ 488942 w 1364418"/>
              <a:gd name="connsiteY84" fmla="*/ 3126682 h 6858000"/>
              <a:gd name="connsiteX85" fmla="*/ 479810 w 1364418"/>
              <a:gd name="connsiteY85" fmla="*/ 3114519 h 6858000"/>
              <a:gd name="connsiteX86" fmla="*/ 466419 w 1364418"/>
              <a:gd name="connsiteY86" fmla="*/ 3106272 h 6858000"/>
              <a:gd name="connsiteX87" fmla="*/ 439149 w 1364418"/>
              <a:gd name="connsiteY87" fmla="*/ 2958185 h 6858000"/>
              <a:gd name="connsiteX88" fmla="*/ 381763 w 1364418"/>
              <a:gd name="connsiteY88" fmla="*/ 2762989 h 6858000"/>
              <a:gd name="connsiteX89" fmla="*/ 330681 w 1364418"/>
              <a:gd name="connsiteY89" fmla="*/ 2554718 h 6858000"/>
              <a:gd name="connsiteX90" fmla="*/ 310775 w 1364418"/>
              <a:gd name="connsiteY90" fmla="*/ 2485734 h 6858000"/>
              <a:gd name="connsiteX91" fmla="*/ 301498 w 1364418"/>
              <a:gd name="connsiteY91" fmla="*/ 2447068 h 6858000"/>
              <a:gd name="connsiteX92" fmla="*/ 288459 w 1364418"/>
              <a:gd name="connsiteY92" fmla="*/ 2425819 h 6858000"/>
              <a:gd name="connsiteX93" fmla="*/ 294458 w 1364418"/>
              <a:gd name="connsiteY93" fmla="*/ 2402874 h 6858000"/>
              <a:gd name="connsiteX94" fmla="*/ 297070 w 1364418"/>
              <a:gd name="connsiteY94" fmla="*/ 2381443 h 6858000"/>
              <a:gd name="connsiteX95" fmla="*/ 273399 w 1364418"/>
              <a:gd name="connsiteY95" fmla="*/ 2261920 h 6858000"/>
              <a:gd name="connsiteX96" fmla="*/ 263286 w 1364418"/>
              <a:gd name="connsiteY96" fmla="*/ 2195378 h 6858000"/>
              <a:gd name="connsiteX97" fmla="*/ 247503 w 1364418"/>
              <a:gd name="connsiteY97" fmla="*/ 2155135 h 6858000"/>
              <a:gd name="connsiteX98" fmla="*/ 244961 w 1364418"/>
              <a:gd name="connsiteY98" fmla="*/ 2118008 h 6858000"/>
              <a:gd name="connsiteX99" fmla="*/ 245954 w 1364418"/>
              <a:gd name="connsiteY99" fmla="*/ 2050531 h 6858000"/>
              <a:gd name="connsiteX100" fmla="*/ 237760 w 1364418"/>
              <a:gd name="connsiteY100" fmla="*/ 1963269 h 6858000"/>
              <a:gd name="connsiteX101" fmla="*/ 218938 w 1364418"/>
              <a:gd name="connsiteY101" fmla="*/ 1906352 h 6858000"/>
              <a:gd name="connsiteX102" fmla="*/ 195495 w 1364418"/>
              <a:gd name="connsiteY102" fmla="*/ 1861531 h 6858000"/>
              <a:gd name="connsiteX103" fmla="*/ 149294 w 1364418"/>
              <a:gd name="connsiteY103" fmla="*/ 1732919 h 6858000"/>
              <a:gd name="connsiteX104" fmla="*/ 121605 w 1364418"/>
              <a:gd name="connsiteY104" fmla="*/ 1663540 h 6858000"/>
              <a:gd name="connsiteX105" fmla="*/ 120731 w 1364418"/>
              <a:gd name="connsiteY105" fmla="*/ 1615777 h 6858000"/>
              <a:gd name="connsiteX106" fmla="*/ 101526 w 1364418"/>
              <a:gd name="connsiteY106" fmla="*/ 1563678 h 6858000"/>
              <a:gd name="connsiteX107" fmla="*/ 114606 w 1364418"/>
              <a:gd name="connsiteY107" fmla="*/ 1519474 h 6858000"/>
              <a:gd name="connsiteX108" fmla="*/ 107348 w 1364418"/>
              <a:gd name="connsiteY108" fmla="*/ 1477995 h 6858000"/>
              <a:gd name="connsiteX109" fmla="*/ 93433 w 1364418"/>
              <a:gd name="connsiteY109" fmla="*/ 1373769 h 6858000"/>
              <a:gd name="connsiteX110" fmla="*/ 101740 w 1364418"/>
              <a:gd name="connsiteY110" fmla="*/ 1307086 h 6858000"/>
              <a:gd name="connsiteX111" fmla="*/ 102928 w 1364418"/>
              <a:gd name="connsiteY111" fmla="*/ 1189033 h 6858000"/>
              <a:gd name="connsiteX112" fmla="*/ 107613 w 1364418"/>
              <a:gd name="connsiteY112" fmla="*/ 1168288 h 6858000"/>
              <a:gd name="connsiteX113" fmla="*/ 99895 w 1364418"/>
              <a:gd name="connsiteY113" fmla="*/ 1142577 h 6858000"/>
              <a:gd name="connsiteX114" fmla="*/ 89201 w 1364418"/>
              <a:gd name="connsiteY114" fmla="*/ 1088484 h 6858000"/>
              <a:gd name="connsiteX115" fmla="*/ 77937 w 1364418"/>
              <a:gd name="connsiteY115" fmla="*/ 1016103 h 6858000"/>
              <a:gd name="connsiteX116" fmla="*/ 79393 w 1364418"/>
              <a:gd name="connsiteY116" fmla="*/ 954054 h 6858000"/>
              <a:gd name="connsiteX117" fmla="*/ 90309 w 1364418"/>
              <a:gd name="connsiteY117" fmla="*/ 921368 h 6858000"/>
              <a:gd name="connsiteX118" fmla="*/ 74258 w 1364418"/>
              <a:gd name="connsiteY118" fmla="*/ 896999 h 6858000"/>
              <a:gd name="connsiteX119" fmla="*/ 43666 w 1364418"/>
              <a:gd name="connsiteY119" fmla="*/ 821517 h 6858000"/>
              <a:gd name="connsiteX120" fmla="*/ 22616 w 1364418"/>
              <a:gd name="connsiteY120" fmla="*/ 751353 h 6858000"/>
              <a:gd name="connsiteX121" fmla="*/ 22174 w 1364418"/>
              <a:gd name="connsiteY121" fmla="*/ 721230 h 6858000"/>
              <a:gd name="connsiteX122" fmla="*/ 7845 w 1364418"/>
              <a:gd name="connsiteY122" fmla="*/ 681659 h 6858000"/>
              <a:gd name="connsiteX123" fmla="*/ 31306 w 1364418"/>
              <a:gd name="connsiteY123" fmla="*/ 619315 h 6858000"/>
              <a:gd name="connsiteX124" fmla="*/ 15184 w 1364418"/>
              <a:gd name="connsiteY124" fmla="*/ 585934 h 6858000"/>
              <a:gd name="connsiteX125" fmla="*/ 22258 w 1364418"/>
              <a:gd name="connsiteY125" fmla="*/ 538948 h 6858000"/>
              <a:gd name="connsiteX126" fmla="*/ 26166 w 1364418"/>
              <a:gd name="connsiteY126" fmla="*/ 525163 h 6858000"/>
              <a:gd name="connsiteX127" fmla="*/ 52290 w 1364418"/>
              <a:gd name="connsiteY127" fmla="*/ 446567 h 6858000"/>
              <a:gd name="connsiteX128" fmla="*/ 51538 w 1364418"/>
              <a:gd name="connsiteY128" fmla="*/ 393828 h 6858000"/>
              <a:gd name="connsiteX129" fmla="*/ 51368 w 1364418"/>
              <a:gd name="connsiteY129" fmla="*/ 353137 h 6858000"/>
              <a:gd name="connsiteX130" fmla="*/ 55970 w 1364418"/>
              <a:gd name="connsiteY130" fmla="*/ 321428 h 6858000"/>
              <a:gd name="connsiteX131" fmla="*/ 57061 w 1364418"/>
              <a:gd name="connsiteY131" fmla="*/ 275771 h 6858000"/>
              <a:gd name="connsiteX132" fmla="*/ 74088 w 1364418"/>
              <a:gd name="connsiteY132" fmla="*/ 212860 h 6858000"/>
              <a:gd name="connsiteX133" fmla="*/ 65798 w 1364418"/>
              <a:gd name="connsiteY133" fmla="*/ 144983 h 6858000"/>
              <a:gd name="connsiteX134" fmla="*/ 78082 w 1364418"/>
              <a:gd name="connsiteY134" fmla="*/ 55288 h 6858000"/>
              <a:gd name="connsiteX135" fmla="*/ 37636 w 1364418"/>
              <a:gd name="connsiteY135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5 w 1364418"/>
              <a:gd name="connsiteY4" fmla="*/ 6776847 h 6858000"/>
              <a:gd name="connsiteX5" fmla="*/ 149205 w 1364418"/>
              <a:gd name="connsiteY5" fmla="*/ 6737706 h 6858000"/>
              <a:gd name="connsiteX6" fmla="*/ 240339 w 1364418"/>
              <a:gd name="connsiteY6" fmla="*/ 6711686 h 6858000"/>
              <a:gd name="connsiteX7" fmla="*/ 286686 w 1364418"/>
              <a:gd name="connsiteY7" fmla="*/ 6664994 h 6858000"/>
              <a:gd name="connsiteX8" fmla="*/ 339152 w 1364418"/>
              <a:gd name="connsiteY8" fmla="*/ 6471804 h 6858000"/>
              <a:gd name="connsiteX9" fmla="*/ 334570 w 1364418"/>
              <a:gd name="connsiteY9" fmla="*/ 6389835 h 6858000"/>
              <a:gd name="connsiteX10" fmla="*/ 293648 w 1364418"/>
              <a:gd name="connsiteY10" fmla="*/ 6334727 h 6858000"/>
              <a:gd name="connsiteX11" fmla="*/ 271063 w 1364418"/>
              <a:gd name="connsiteY11" fmla="*/ 6313295 h 6858000"/>
              <a:gd name="connsiteX12" fmla="*/ 278227 w 1364418"/>
              <a:gd name="connsiteY12" fmla="*/ 6280046 h 6858000"/>
              <a:gd name="connsiteX13" fmla="*/ 281226 w 1364418"/>
              <a:gd name="connsiteY13" fmla="*/ 6272987 h 6858000"/>
              <a:gd name="connsiteX14" fmla="*/ 288000 w 1364418"/>
              <a:gd name="connsiteY14" fmla="*/ 6252834 h 6858000"/>
              <a:gd name="connsiteX15" fmla="*/ 265992 w 1364418"/>
              <a:gd name="connsiteY15" fmla="*/ 6202459 h 6858000"/>
              <a:gd name="connsiteX16" fmla="*/ 264790 w 1364418"/>
              <a:gd name="connsiteY16" fmla="*/ 6153037 h 6858000"/>
              <a:gd name="connsiteX17" fmla="*/ 280205 w 1364418"/>
              <a:gd name="connsiteY17" fmla="*/ 6078132 h 6858000"/>
              <a:gd name="connsiteX18" fmla="*/ 267592 w 1364418"/>
              <a:gd name="connsiteY18" fmla="*/ 6028119 h 6858000"/>
              <a:gd name="connsiteX19" fmla="*/ 252821 w 1364418"/>
              <a:gd name="connsiteY19" fmla="*/ 5926735 h 6858000"/>
              <a:gd name="connsiteX20" fmla="*/ 302333 w 1364418"/>
              <a:gd name="connsiteY20" fmla="*/ 5712857 h 6858000"/>
              <a:gd name="connsiteX21" fmla="*/ 332131 w 1364418"/>
              <a:gd name="connsiteY21" fmla="*/ 5660491 h 6858000"/>
              <a:gd name="connsiteX22" fmla="*/ 341254 w 1364418"/>
              <a:gd name="connsiteY22" fmla="*/ 5563435 h 6858000"/>
              <a:gd name="connsiteX23" fmla="*/ 368130 w 1364418"/>
              <a:gd name="connsiteY23" fmla="*/ 5437125 h 6858000"/>
              <a:gd name="connsiteX24" fmla="*/ 381698 w 1364418"/>
              <a:gd name="connsiteY24" fmla="*/ 5396260 h 6858000"/>
              <a:gd name="connsiteX25" fmla="*/ 397679 w 1364418"/>
              <a:gd name="connsiteY25" fmla="*/ 5330009 h 6858000"/>
              <a:gd name="connsiteX26" fmla="*/ 431172 w 1364418"/>
              <a:gd name="connsiteY26" fmla="*/ 5273739 h 6858000"/>
              <a:gd name="connsiteX27" fmla="*/ 440771 w 1364418"/>
              <a:gd name="connsiteY27" fmla="*/ 5241779 h 6858000"/>
              <a:gd name="connsiteX28" fmla="*/ 451997 w 1364418"/>
              <a:gd name="connsiteY28" fmla="*/ 5225268 h 6858000"/>
              <a:gd name="connsiteX29" fmla="*/ 453017 w 1364418"/>
              <a:gd name="connsiteY29" fmla="*/ 5217684 h 6858000"/>
              <a:gd name="connsiteX30" fmla="*/ 460358 w 1364418"/>
              <a:gd name="connsiteY30" fmla="*/ 5193377 h 6858000"/>
              <a:gd name="connsiteX31" fmla="*/ 463661 w 1364418"/>
              <a:gd name="connsiteY31" fmla="*/ 5179288 h 6858000"/>
              <a:gd name="connsiteX32" fmla="*/ 464645 w 1364418"/>
              <a:gd name="connsiteY32" fmla="*/ 5173621 h 6858000"/>
              <a:gd name="connsiteX33" fmla="*/ 460279 w 1364418"/>
              <a:gd name="connsiteY33" fmla="*/ 5159961 h 6858000"/>
              <a:gd name="connsiteX34" fmla="*/ 466956 w 1364418"/>
              <a:gd name="connsiteY34" fmla="*/ 5144295 h 6858000"/>
              <a:gd name="connsiteX35" fmla="*/ 463889 w 1364418"/>
              <a:gd name="connsiteY35" fmla="*/ 5125185 h 6858000"/>
              <a:gd name="connsiteX36" fmla="*/ 470719 w 1364418"/>
              <a:gd name="connsiteY36" fmla="*/ 5121884 h 6858000"/>
              <a:gd name="connsiteX37" fmla="*/ 477755 w 1364418"/>
              <a:gd name="connsiteY37" fmla="*/ 5067850 h 6858000"/>
              <a:gd name="connsiteX38" fmla="*/ 480486 w 1364418"/>
              <a:gd name="connsiteY38" fmla="*/ 5060861 h 6858000"/>
              <a:gd name="connsiteX39" fmla="*/ 477190 w 1364418"/>
              <a:gd name="connsiteY39" fmla="*/ 5034192 h 6858000"/>
              <a:gd name="connsiteX40" fmla="*/ 478744 w 1364418"/>
              <a:gd name="connsiteY40" fmla="*/ 4993030 h 6858000"/>
              <a:gd name="connsiteX41" fmla="*/ 485653 w 1364418"/>
              <a:gd name="connsiteY41" fmla="*/ 4946844 h 6858000"/>
              <a:gd name="connsiteX42" fmla="*/ 481509 w 1364418"/>
              <a:gd name="connsiteY42" fmla="*/ 4932692 h 6858000"/>
              <a:gd name="connsiteX43" fmla="*/ 496912 w 1364418"/>
              <a:gd name="connsiteY43" fmla="*/ 4858827 h 6858000"/>
              <a:gd name="connsiteX44" fmla="*/ 502815 w 1364418"/>
              <a:gd name="connsiteY44" fmla="*/ 4821170 h 6858000"/>
              <a:gd name="connsiteX45" fmla="*/ 507548 w 1364418"/>
              <a:gd name="connsiteY45" fmla="*/ 4780965 h 6858000"/>
              <a:gd name="connsiteX46" fmla="*/ 508841 w 1364418"/>
              <a:gd name="connsiteY46" fmla="*/ 4750867 h 6858000"/>
              <a:gd name="connsiteX47" fmla="*/ 506648 w 1364418"/>
              <a:gd name="connsiteY47" fmla="*/ 4690749 h 6858000"/>
              <a:gd name="connsiteX48" fmla="*/ 502128 w 1364418"/>
              <a:gd name="connsiteY48" fmla="*/ 4584173 h 6858000"/>
              <a:gd name="connsiteX49" fmla="*/ 497211 w 1364418"/>
              <a:gd name="connsiteY49" fmla="*/ 4444346 h 6858000"/>
              <a:gd name="connsiteX50" fmla="*/ 493776 w 1364418"/>
              <a:gd name="connsiteY50" fmla="*/ 4375228 h 6858000"/>
              <a:gd name="connsiteX51" fmla="*/ 474429 w 1364418"/>
              <a:gd name="connsiteY51" fmla="*/ 4214165 h 6858000"/>
              <a:gd name="connsiteX52" fmla="*/ 478502 w 1364418"/>
              <a:gd name="connsiteY52" fmla="*/ 4090296 h 6858000"/>
              <a:gd name="connsiteX53" fmla="*/ 463758 w 1364418"/>
              <a:gd name="connsiteY53" fmla="*/ 4033999 h 6858000"/>
              <a:gd name="connsiteX54" fmla="*/ 464907 w 1364418"/>
              <a:gd name="connsiteY54" fmla="*/ 4031933 h 6858000"/>
              <a:gd name="connsiteX55" fmla="*/ 463483 w 1364418"/>
              <a:gd name="connsiteY55" fmla="*/ 4013953 h 6858000"/>
              <a:gd name="connsiteX56" fmla="*/ 449778 w 1364418"/>
              <a:gd name="connsiteY56" fmla="*/ 3974753 h 6858000"/>
              <a:gd name="connsiteX57" fmla="*/ 451376 w 1364418"/>
              <a:gd name="connsiteY57" fmla="*/ 3969950 h 6858000"/>
              <a:gd name="connsiteX58" fmla="*/ 444798 w 1364418"/>
              <a:gd name="connsiteY58" fmla="*/ 3933779 h 6858000"/>
              <a:gd name="connsiteX59" fmla="*/ 446129 w 1364418"/>
              <a:gd name="connsiteY59" fmla="*/ 3933093 h 6858000"/>
              <a:gd name="connsiteX60" fmla="*/ 450483 w 1364418"/>
              <a:gd name="connsiteY60" fmla="*/ 3922082 h 6858000"/>
              <a:gd name="connsiteX61" fmla="*/ 455561 w 1364418"/>
              <a:gd name="connsiteY61" fmla="*/ 3901461 h 6858000"/>
              <a:gd name="connsiteX62" fmla="*/ 478155 w 1364418"/>
              <a:gd name="connsiteY62" fmla="*/ 3813873 h 6858000"/>
              <a:gd name="connsiteX63" fmla="*/ 477580 w 1364418"/>
              <a:gd name="connsiteY63" fmla="*/ 3806161 h 6858000"/>
              <a:gd name="connsiteX64" fmla="*/ 477887 w 1364418"/>
              <a:gd name="connsiteY64" fmla="*/ 3805957 h 6858000"/>
              <a:gd name="connsiteX65" fmla="*/ 477914 w 1364418"/>
              <a:gd name="connsiteY65" fmla="*/ 3797724 h 6858000"/>
              <a:gd name="connsiteX66" fmla="*/ 476529 w 1364418"/>
              <a:gd name="connsiteY66" fmla="*/ 3792098 h 6858000"/>
              <a:gd name="connsiteX67" fmla="*/ 475413 w 1364418"/>
              <a:gd name="connsiteY67" fmla="*/ 3777135 h 6858000"/>
              <a:gd name="connsiteX68" fmla="*/ 477146 w 1364418"/>
              <a:gd name="connsiteY68" fmla="*/ 3771656 h 6858000"/>
              <a:gd name="connsiteX69" fmla="*/ 480889 w 1364418"/>
              <a:gd name="connsiteY69" fmla="*/ 3769007 h 6858000"/>
              <a:gd name="connsiteX70" fmla="*/ 480355 w 1364418"/>
              <a:gd name="connsiteY70" fmla="*/ 3767709 h 6858000"/>
              <a:gd name="connsiteX71" fmla="*/ 489051 w 1364418"/>
              <a:gd name="connsiteY71" fmla="*/ 3738082 h 6858000"/>
              <a:gd name="connsiteX72" fmla="*/ 496397 w 1364418"/>
              <a:gd name="connsiteY72" fmla="*/ 3673397 h 6858000"/>
              <a:gd name="connsiteX73" fmla="*/ 495693 w 1364418"/>
              <a:gd name="connsiteY73" fmla="*/ 3637109 h 6858000"/>
              <a:gd name="connsiteX74" fmla="*/ 499136 w 1364418"/>
              <a:gd name="connsiteY74" fmla="*/ 3536883 h 6858000"/>
              <a:gd name="connsiteX75" fmla="*/ 506674 w 1364418"/>
              <a:gd name="connsiteY75" fmla="*/ 3435652 h 6858000"/>
              <a:gd name="connsiteX76" fmla="*/ 508345 w 1364418"/>
              <a:gd name="connsiteY76" fmla="*/ 3307769 h 6858000"/>
              <a:gd name="connsiteX77" fmla="*/ 525908 w 1364418"/>
              <a:gd name="connsiteY77" fmla="*/ 3250522 h 6858000"/>
              <a:gd name="connsiteX78" fmla="*/ 526333 w 1364418"/>
              <a:gd name="connsiteY78" fmla="*/ 3229163 h 6858000"/>
              <a:gd name="connsiteX79" fmla="*/ 528156 w 1364418"/>
              <a:gd name="connsiteY79" fmla="*/ 3217217 h 6858000"/>
              <a:gd name="connsiteX80" fmla="*/ 514991 w 1364418"/>
              <a:gd name="connsiteY80" fmla="*/ 3183755 h 6858000"/>
              <a:gd name="connsiteX81" fmla="*/ 515492 w 1364418"/>
              <a:gd name="connsiteY81" fmla="*/ 3178642 h 6858000"/>
              <a:gd name="connsiteX82" fmla="*/ 503092 w 1364418"/>
              <a:gd name="connsiteY82" fmla="*/ 3158586 h 6858000"/>
              <a:gd name="connsiteX83" fmla="*/ 488277 w 1364418"/>
              <a:gd name="connsiteY83" fmla="*/ 3129034 h 6858000"/>
              <a:gd name="connsiteX84" fmla="*/ 488942 w 1364418"/>
              <a:gd name="connsiteY84" fmla="*/ 3126682 h 6858000"/>
              <a:gd name="connsiteX85" fmla="*/ 479810 w 1364418"/>
              <a:gd name="connsiteY85" fmla="*/ 3114519 h 6858000"/>
              <a:gd name="connsiteX86" fmla="*/ 466419 w 1364418"/>
              <a:gd name="connsiteY86" fmla="*/ 3106272 h 6858000"/>
              <a:gd name="connsiteX87" fmla="*/ 439149 w 1364418"/>
              <a:gd name="connsiteY87" fmla="*/ 2958185 h 6858000"/>
              <a:gd name="connsiteX88" fmla="*/ 381763 w 1364418"/>
              <a:gd name="connsiteY88" fmla="*/ 2762989 h 6858000"/>
              <a:gd name="connsiteX89" fmla="*/ 330681 w 1364418"/>
              <a:gd name="connsiteY89" fmla="*/ 2554718 h 6858000"/>
              <a:gd name="connsiteX90" fmla="*/ 310775 w 1364418"/>
              <a:gd name="connsiteY90" fmla="*/ 2485734 h 6858000"/>
              <a:gd name="connsiteX91" fmla="*/ 301498 w 1364418"/>
              <a:gd name="connsiteY91" fmla="*/ 2447068 h 6858000"/>
              <a:gd name="connsiteX92" fmla="*/ 288459 w 1364418"/>
              <a:gd name="connsiteY92" fmla="*/ 2425819 h 6858000"/>
              <a:gd name="connsiteX93" fmla="*/ 294458 w 1364418"/>
              <a:gd name="connsiteY93" fmla="*/ 2402874 h 6858000"/>
              <a:gd name="connsiteX94" fmla="*/ 297070 w 1364418"/>
              <a:gd name="connsiteY94" fmla="*/ 2381443 h 6858000"/>
              <a:gd name="connsiteX95" fmla="*/ 273399 w 1364418"/>
              <a:gd name="connsiteY95" fmla="*/ 2261920 h 6858000"/>
              <a:gd name="connsiteX96" fmla="*/ 263286 w 1364418"/>
              <a:gd name="connsiteY96" fmla="*/ 2195378 h 6858000"/>
              <a:gd name="connsiteX97" fmla="*/ 247503 w 1364418"/>
              <a:gd name="connsiteY97" fmla="*/ 2155135 h 6858000"/>
              <a:gd name="connsiteX98" fmla="*/ 244961 w 1364418"/>
              <a:gd name="connsiteY98" fmla="*/ 2118008 h 6858000"/>
              <a:gd name="connsiteX99" fmla="*/ 245954 w 1364418"/>
              <a:gd name="connsiteY99" fmla="*/ 2050531 h 6858000"/>
              <a:gd name="connsiteX100" fmla="*/ 237760 w 1364418"/>
              <a:gd name="connsiteY100" fmla="*/ 1963269 h 6858000"/>
              <a:gd name="connsiteX101" fmla="*/ 218938 w 1364418"/>
              <a:gd name="connsiteY101" fmla="*/ 1906352 h 6858000"/>
              <a:gd name="connsiteX102" fmla="*/ 195495 w 1364418"/>
              <a:gd name="connsiteY102" fmla="*/ 1861531 h 6858000"/>
              <a:gd name="connsiteX103" fmla="*/ 149294 w 1364418"/>
              <a:gd name="connsiteY103" fmla="*/ 1732919 h 6858000"/>
              <a:gd name="connsiteX104" fmla="*/ 121605 w 1364418"/>
              <a:gd name="connsiteY104" fmla="*/ 1663540 h 6858000"/>
              <a:gd name="connsiteX105" fmla="*/ 120731 w 1364418"/>
              <a:gd name="connsiteY105" fmla="*/ 1615777 h 6858000"/>
              <a:gd name="connsiteX106" fmla="*/ 101526 w 1364418"/>
              <a:gd name="connsiteY106" fmla="*/ 1563678 h 6858000"/>
              <a:gd name="connsiteX107" fmla="*/ 114606 w 1364418"/>
              <a:gd name="connsiteY107" fmla="*/ 1519474 h 6858000"/>
              <a:gd name="connsiteX108" fmla="*/ 107348 w 1364418"/>
              <a:gd name="connsiteY108" fmla="*/ 1477995 h 6858000"/>
              <a:gd name="connsiteX109" fmla="*/ 93433 w 1364418"/>
              <a:gd name="connsiteY109" fmla="*/ 1373769 h 6858000"/>
              <a:gd name="connsiteX110" fmla="*/ 101740 w 1364418"/>
              <a:gd name="connsiteY110" fmla="*/ 1307086 h 6858000"/>
              <a:gd name="connsiteX111" fmla="*/ 102928 w 1364418"/>
              <a:gd name="connsiteY111" fmla="*/ 1189033 h 6858000"/>
              <a:gd name="connsiteX112" fmla="*/ 107613 w 1364418"/>
              <a:gd name="connsiteY112" fmla="*/ 1168288 h 6858000"/>
              <a:gd name="connsiteX113" fmla="*/ 99895 w 1364418"/>
              <a:gd name="connsiteY113" fmla="*/ 1142577 h 6858000"/>
              <a:gd name="connsiteX114" fmla="*/ 89201 w 1364418"/>
              <a:gd name="connsiteY114" fmla="*/ 1088484 h 6858000"/>
              <a:gd name="connsiteX115" fmla="*/ 77937 w 1364418"/>
              <a:gd name="connsiteY115" fmla="*/ 1016103 h 6858000"/>
              <a:gd name="connsiteX116" fmla="*/ 79393 w 1364418"/>
              <a:gd name="connsiteY116" fmla="*/ 954054 h 6858000"/>
              <a:gd name="connsiteX117" fmla="*/ 90309 w 1364418"/>
              <a:gd name="connsiteY117" fmla="*/ 921368 h 6858000"/>
              <a:gd name="connsiteX118" fmla="*/ 74258 w 1364418"/>
              <a:gd name="connsiteY118" fmla="*/ 896999 h 6858000"/>
              <a:gd name="connsiteX119" fmla="*/ 43666 w 1364418"/>
              <a:gd name="connsiteY119" fmla="*/ 821517 h 6858000"/>
              <a:gd name="connsiteX120" fmla="*/ 22616 w 1364418"/>
              <a:gd name="connsiteY120" fmla="*/ 751353 h 6858000"/>
              <a:gd name="connsiteX121" fmla="*/ 22174 w 1364418"/>
              <a:gd name="connsiteY121" fmla="*/ 721230 h 6858000"/>
              <a:gd name="connsiteX122" fmla="*/ 7845 w 1364418"/>
              <a:gd name="connsiteY122" fmla="*/ 681659 h 6858000"/>
              <a:gd name="connsiteX123" fmla="*/ 31306 w 1364418"/>
              <a:gd name="connsiteY123" fmla="*/ 619315 h 6858000"/>
              <a:gd name="connsiteX124" fmla="*/ 15184 w 1364418"/>
              <a:gd name="connsiteY124" fmla="*/ 585934 h 6858000"/>
              <a:gd name="connsiteX125" fmla="*/ 22258 w 1364418"/>
              <a:gd name="connsiteY125" fmla="*/ 538948 h 6858000"/>
              <a:gd name="connsiteX126" fmla="*/ 26166 w 1364418"/>
              <a:gd name="connsiteY126" fmla="*/ 525163 h 6858000"/>
              <a:gd name="connsiteX127" fmla="*/ 52290 w 1364418"/>
              <a:gd name="connsiteY127" fmla="*/ 446567 h 6858000"/>
              <a:gd name="connsiteX128" fmla="*/ 51538 w 1364418"/>
              <a:gd name="connsiteY128" fmla="*/ 393828 h 6858000"/>
              <a:gd name="connsiteX129" fmla="*/ 51368 w 1364418"/>
              <a:gd name="connsiteY129" fmla="*/ 353137 h 6858000"/>
              <a:gd name="connsiteX130" fmla="*/ 55970 w 1364418"/>
              <a:gd name="connsiteY130" fmla="*/ 321428 h 6858000"/>
              <a:gd name="connsiteX131" fmla="*/ 57061 w 1364418"/>
              <a:gd name="connsiteY131" fmla="*/ 275771 h 6858000"/>
              <a:gd name="connsiteX132" fmla="*/ 74088 w 1364418"/>
              <a:gd name="connsiteY132" fmla="*/ 212860 h 6858000"/>
              <a:gd name="connsiteX133" fmla="*/ 65798 w 1364418"/>
              <a:gd name="connsiteY133" fmla="*/ 144983 h 6858000"/>
              <a:gd name="connsiteX134" fmla="*/ 78082 w 1364418"/>
              <a:gd name="connsiteY134" fmla="*/ 55288 h 6858000"/>
              <a:gd name="connsiteX135" fmla="*/ 37636 w 1364418"/>
              <a:gd name="connsiteY135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4 w 1364418"/>
              <a:gd name="connsiteY4" fmla="*/ 6832113 h 6858000"/>
              <a:gd name="connsiteX5" fmla="*/ 149205 w 1364418"/>
              <a:gd name="connsiteY5" fmla="*/ 6737706 h 6858000"/>
              <a:gd name="connsiteX6" fmla="*/ 240339 w 1364418"/>
              <a:gd name="connsiteY6" fmla="*/ 6711686 h 6858000"/>
              <a:gd name="connsiteX7" fmla="*/ 286686 w 1364418"/>
              <a:gd name="connsiteY7" fmla="*/ 6664994 h 6858000"/>
              <a:gd name="connsiteX8" fmla="*/ 339152 w 1364418"/>
              <a:gd name="connsiteY8" fmla="*/ 6471804 h 6858000"/>
              <a:gd name="connsiteX9" fmla="*/ 334570 w 1364418"/>
              <a:gd name="connsiteY9" fmla="*/ 6389835 h 6858000"/>
              <a:gd name="connsiteX10" fmla="*/ 293648 w 1364418"/>
              <a:gd name="connsiteY10" fmla="*/ 6334727 h 6858000"/>
              <a:gd name="connsiteX11" fmla="*/ 271063 w 1364418"/>
              <a:gd name="connsiteY11" fmla="*/ 6313295 h 6858000"/>
              <a:gd name="connsiteX12" fmla="*/ 278227 w 1364418"/>
              <a:gd name="connsiteY12" fmla="*/ 6280046 h 6858000"/>
              <a:gd name="connsiteX13" fmla="*/ 281226 w 1364418"/>
              <a:gd name="connsiteY13" fmla="*/ 6272987 h 6858000"/>
              <a:gd name="connsiteX14" fmla="*/ 288000 w 1364418"/>
              <a:gd name="connsiteY14" fmla="*/ 6252834 h 6858000"/>
              <a:gd name="connsiteX15" fmla="*/ 265992 w 1364418"/>
              <a:gd name="connsiteY15" fmla="*/ 6202459 h 6858000"/>
              <a:gd name="connsiteX16" fmla="*/ 264790 w 1364418"/>
              <a:gd name="connsiteY16" fmla="*/ 6153037 h 6858000"/>
              <a:gd name="connsiteX17" fmla="*/ 280205 w 1364418"/>
              <a:gd name="connsiteY17" fmla="*/ 6078132 h 6858000"/>
              <a:gd name="connsiteX18" fmla="*/ 267592 w 1364418"/>
              <a:gd name="connsiteY18" fmla="*/ 6028119 h 6858000"/>
              <a:gd name="connsiteX19" fmla="*/ 252821 w 1364418"/>
              <a:gd name="connsiteY19" fmla="*/ 5926735 h 6858000"/>
              <a:gd name="connsiteX20" fmla="*/ 302333 w 1364418"/>
              <a:gd name="connsiteY20" fmla="*/ 5712857 h 6858000"/>
              <a:gd name="connsiteX21" fmla="*/ 332131 w 1364418"/>
              <a:gd name="connsiteY21" fmla="*/ 5660491 h 6858000"/>
              <a:gd name="connsiteX22" fmla="*/ 341254 w 1364418"/>
              <a:gd name="connsiteY22" fmla="*/ 5563435 h 6858000"/>
              <a:gd name="connsiteX23" fmla="*/ 368130 w 1364418"/>
              <a:gd name="connsiteY23" fmla="*/ 5437125 h 6858000"/>
              <a:gd name="connsiteX24" fmla="*/ 381698 w 1364418"/>
              <a:gd name="connsiteY24" fmla="*/ 5396260 h 6858000"/>
              <a:gd name="connsiteX25" fmla="*/ 397679 w 1364418"/>
              <a:gd name="connsiteY25" fmla="*/ 5330009 h 6858000"/>
              <a:gd name="connsiteX26" fmla="*/ 431172 w 1364418"/>
              <a:gd name="connsiteY26" fmla="*/ 5273739 h 6858000"/>
              <a:gd name="connsiteX27" fmla="*/ 440771 w 1364418"/>
              <a:gd name="connsiteY27" fmla="*/ 5241779 h 6858000"/>
              <a:gd name="connsiteX28" fmla="*/ 451997 w 1364418"/>
              <a:gd name="connsiteY28" fmla="*/ 5225268 h 6858000"/>
              <a:gd name="connsiteX29" fmla="*/ 453017 w 1364418"/>
              <a:gd name="connsiteY29" fmla="*/ 5217684 h 6858000"/>
              <a:gd name="connsiteX30" fmla="*/ 460358 w 1364418"/>
              <a:gd name="connsiteY30" fmla="*/ 5193377 h 6858000"/>
              <a:gd name="connsiteX31" fmla="*/ 463661 w 1364418"/>
              <a:gd name="connsiteY31" fmla="*/ 5179288 h 6858000"/>
              <a:gd name="connsiteX32" fmla="*/ 464645 w 1364418"/>
              <a:gd name="connsiteY32" fmla="*/ 5173621 h 6858000"/>
              <a:gd name="connsiteX33" fmla="*/ 460279 w 1364418"/>
              <a:gd name="connsiteY33" fmla="*/ 5159961 h 6858000"/>
              <a:gd name="connsiteX34" fmla="*/ 466956 w 1364418"/>
              <a:gd name="connsiteY34" fmla="*/ 5144295 h 6858000"/>
              <a:gd name="connsiteX35" fmla="*/ 463889 w 1364418"/>
              <a:gd name="connsiteY35" fmla="*/ 5125185 h 6858000"/>
              <a:gd name="connsiteX36" fmla="*/ 470719 w 1364418"/>
              <a:gd name="connsiteY36" fmla="*/ 5121884 h 6858000"/>
              <a:gd name="connsiteX37" fmla="*/ 477755 w 1364418"/>
              <a:gd name="connsiteY37" fmla="*/ 5067850 h 6858000"/>
              <a:gd name="connsiteX38" fmla="*/ 480486 w 1364418"/>
              <a:gd name="connsiteY38" fmla="*/ 5060861 h 6858000"/>
              <a:gd name="connsiteX39" fmla="*/ 477190 w 1364418"/>
              <a:gd name="connsiteY39" fmla="*/ 5034192 h 6858000"/>
              <a:gd name="connsiteX40" fmla="*/ 478744 w 1364418"/>
              <a:gd name="connsiteY40" fmla="*/ 4993030 h 6858000"/>
              <a:gd name="connsiteX41" fmla="*/ 485653 w 1364418"/>
              <a:gd name="connsiteY41" fmla="*/ 4946844 h 6858000"/>
              <a:gd name="connsiteX42" fmla="*/ 481509 w 1364418"/>
              <a:gd name="connsiteY42" fmla="*/ 4932692 h 6858000"/>
              <a:gd name="connsiteX43" fmla="*/ 496912 w 1364418"/>
              <a:gd name="connsiteY43" fmla="*/ 4858827 h 6858000"/>
              <a:gd name="connsiteX44" fmla="*/ 502815 w 1364418"/>
              <a:gd name="connsiteY44" fmla="*/ 4821170 h 6858000"/>
              <a:gd name="connsiteX45" fmla="*/ 507548 w 1364418"/>
              <a:gd name="connsiteY45" fmla="*/ 4780965 h 6858000"/>
              <a:gd name="connsiteX46" fmla="*/ 508841 w 1364418"/>
              <a:gd name="connsiteY46" fmla="*/ 4750867 h 6858000"/>
              <a:gd name="connsiteX47" fmla="*/ 506648 w 1364418"/>
              <a:gd name="connsiteY47" fmla="*/ 4690749 h 6858000"/>
              <a:gd name="connsiteX48" fmla="*/ 502128 w 1364418"/>
              <a:gd name="connsiteY48" fmla="*/ 4584173 h 6858000"/>
              <a:gd name="connsiteX49" fmla="*/ 497211 w 1364418"/>
              <a:gd name="connsiteY49" fmla="*/ 4444346 h 6858000"/>
              <a:gd name="connsiteX50" fmla="*/ 493776 w 1364418"/>
              <a:gd name="connsiteY50" fmla="*/ 4375228 h 6858000"/>
              <a:gd name="connsiteX51" fmla="*/ 474429 w 1364418"/>
              <a:gd name="connsiteY51" fmla="*/ 4214165 h 6858000"/>
              <a:gd name="connsiteX52" fmla="*/ 478502 w 1364418"/>
              <a:gd name="connsiteY52" fmla="*/ 4090296 h 6858000"/>
              <a:gd name="connsiteX53" fmla="*/ 463758 w 1364418"/>
              <a:gd name="connsiteY53" fmla="*/ 4033999 h 6858000"/>
              <a:gd name="connsiteX54" fmla="*/ 464907 w 1364418"/>
              <a:gd name="connsiteY54" fmla="*/ 4031933 h 6858000"/>
              <a:gd name="connsiteX55" fmla="*/ 463483 w 1364418"/>
              <a:gd name="connsiteY55" fmla="*/ 4013953 h 6858000"/>
              <a:gd name="connsiteX56" fmla="*/ 449778 w 1364418"/>
              <a:gd name="connsiteY56" fmla="*/ 3974753 h 6858000"/>
              <a:gd name="connsiteX57" fmla="*/ 451376 w 1364418"/>
              <a:gd name="connsiteY57" fmla="*/ 3969950 h 6858000"/>
              <a:gd name="connsiteX58" fmla="*/ 444798 w 1364418"/>
              <a:gd name="connsiteY58" fmla="*/ 3933779 h 6858000"/>
              <a:gd name="connsiteX59" fmla="*/ 446129 w 1364418"/>
              <a:gd name="connsiteY59" fmla="*/ 3933093 h 6858000"/>
              <a:gd name="connsiteX60" fmla="*/ 450483 w 1364418"/>
              <a:gd name="connsiteY60" fmla="*/ 3922082 h 6858000"/>
              <a:gd name="connsiteX61" fmla="*/ 455561 w 1364418"/>
              <a:gd name="connsiteY61" fmla="*/ 3901461 h 6858000"/>
              <a:gd name="connsiteX62" fmla="*/ 478155 w 1364418"/>
              <a:gd name="connsiteY62" fmla="*/ 3813873 h 6858000"/>
              <a:gd name="connsiteX63" fmla="*/ 477580 w 1364418"/>
              <a:gd name="connsiteY63" fmla="*/ 3806161 h 6858000"/>
              <a:gd name="connsiteX64" fmla="*/ 477887 w 1364418"/>
              <a:gd name="connsiteY64" fmla="*/ 3805957 h 6858000"/>
              <a:gd name="connsiteX65" fmla="*/ 477914 w 1364418"/>
              <a:gd name="connsiteY65" fmla="*/ 3797724 h 6858000"/>
              <a:gd name="connsiteX66" fmla="*/ 476529 w 1364418"/>
              <a:gd name="connsiteY66" fmla="*/ 3792098 h 6858000"/>
              <a:gd name="connsiteX67" fmla="*/ 475413 w 1364418"/>
              <a:gd name="connsiteY67" fmla="*/ 3777135 h 6858000"/>
              <a:gd name="connsiteX68" fmla="*/ 477146 w 1364418"/>
              <a:gd name="connsiteY68" fmla="*/ 3771656 h 6858000"/>
              <a:gd name="connsiteX69" fmla="*/ 480889 w 1364418"/>
              <a:gd name="connsiteY69" fmla="*/ 3769007 h 6858000"/>
              <a:gd name="connsiteX70" fmla="*/ 480355 w 1364418"/>
              <a:gd name="connsiteY70" fmla="*/ 3767709 h 6858000"/>
              <a:gd name="connsiteX71" fmla="*/ 489051 w 1364418"/>
              <a:gd name="connsiteY71" fmla="*/ 3738082 h 6858000"/>
              <a:gd name="connsiteX72" fmla="*/ 496397 w 1364418"/>
              <a:gd name="connsiteY72" fmla="*/ 3673397 h 6858000"/>
              <a:gd name="connsiteX73" fmla="*/ 495693 w 1364418"/>
              <a:gd name="connsiteY73" fmla="*/ 3637109 h 6858000"/>
              <a:gd name="connsiteX74" fmla="*/ 499136 w 1364418"/>
              <a:gd name="connsiteY74" fmla="*/ 3536883 h 6858000"/>
              <a:gd name="connsiteX75" fmla="*/ 506674 w 1364418"/>
              <a:gd name="connsiteY75" fmla="*/ 3435652 h 6858000"/>
              <a:gd name="connsiteX76" fmla="*/ 508345 w 1364418"/>
              <a:gd name="connsiteY76" fmla="*/ 3307769 h 6858000"/>
              <a:gd name="connsiteX77" fmla="*/ 525908 w 1364418"/>
              <a:gd name="connsiteY77" fmla="*/ 3250522 h 6858000"/>
              <a:gd name="connsiteX78" fmla="*/ 526333 w 1364418"/>
              <a:gd name="connsiteY78" fmla="*/ 3229163 h 6858000"/>
              <a:gd name="connsiteX79" fmla="*/ 528156 w 1364418"/>
              <a:gd name="connsiteY79" fmla="*/ 3217217 h 6858000"/>
              <a:gd name="connsiteX80" fmla="*/ 514991 w 1364418"/>
              <a:gd name="connsiteY80" fmla="*/ 3183755 h 6858000"/>
              <a:gd name="connsiteX81" fmla="*/ 515492 w 1364418"/>
              <a:gd name="connsiteY81" fmla="*/ 3178642 h 6858000"/>
              <a:gd name="connsiteX82" fmla="*/ 503092 w 1364418"/>
              <a:gd name="connsiteY82" fmla="*/ 3158586 h 6858000"/>
              <a:gd name="connsiteX83" fmla="*/ 488277 w 1364418"/>
              <a:gd name="connsiteY83" fmla="*/ 3129034 h 6858000"/>
              <a:gd name="connsiteX84" fmla="*/ 488942 w 1364418"/>
              <a:gd name="connsiteY84" fmla="*/ 3126682 h 6858000"/>
              <a:gd name="connsiteX85" fmla="*/ 479810 w 1364418"/>
              <a:gd name="connsiteY85" fmla="*/ 3114519 h 6858000"/>
              <a:gd name="connsiteX86" fmla="*/ 466419 w 1364418"/>
              <a:gd name="connsiteY86" fmla="*/ 3106272 h 6858000"/>
              <a:gd name="connsiteX87" fmla="*/ 439149 w 1364418"/>
              <a:gd name="connsiteY87" fmla="*/ 2958185 h 6858000"/>
              <a:gd name="connsiteX88" fmla="*/ 381763 w 1364418"/>
              <a:gd name="connsiteY88" fmla="*/ 2762989 h 6858000"/>
              <a:gd name="connsiteX89" fmla="*/ 330681 w 1364418"/>
              <a:gd name="connsiteY89" fmla="*/ 2554718 h 6858000"/>
              <a:gd name="connsiteX90" fmla="*/ 310775 w 1364418"/>
              <a:gd name="connsiteY90" fmla="*/ 2485734 h 6858000"/>
              <a:gd name="connsiteX91" fmla="*/ 301498 w 1364418"/>
              <a:gd name="connsiteY91" fmla="*/ 2447068 h 6858000"/>
              <a:gd name="connsiteX92" fmla="*/ 288459 w 1364418"/>
              <a:gd name="connsiteY92" fmla="*/ 2425819 h 6858000"/>
              <a:gd name="connsiteX93" fmla="*/ 294458 w 1364418"/>
              <a:gd name="connsiteY93" fmla="*/ 2402874 h 6858000"/>
              <a:gd name="connsiteX94" fmla="*/ 297070 w 1364418"/>
              <a:gd name="connsiteY94" fmla="*/ 2381443 h 6858000"/>
              <a:gd name="connsiteX95" fmla="*/ 273399 w 1364418"/>
              <a:gd name="connsiteY95" fmla="*/ 2261920 h 6858000"/>
              <a:gd name="connsiteX96" fmla="*/ 263286 w 1364418"/>
              <a:gd name="connsiteY96" fmla="*/ 2195378 h 6858000"/>
              <a:gd name="connsiteX97" fmla="*/ 247503 w 1364418"/>
              <a:gd name="connsiteY97" fmla="*/ 2155135 h 6858000"/>
              <a:gd name="connsiteX98" fmla="*/ 244961 w 1364418"/>
              <a:gd name="connsiteY98" fmla="*/ 2118008 h 6858000"/>
              <a:gd name="connsiteX99" fmla="*/ 245954 w 1364418"/>
              <a:gd name="connsiteY99" fmla="*/ 2050531 h 6858000"/>
              <a:gd name="connsiteX100" fmla="*/ 237760 w 1364418"/>
              <a:gd name="connsiteY100" fmla="*/ 1963269 h 6858000"/>
              <a:gd name="connsiteX101" fmla="*/ 218938 w 1364418"/>
              <a:gd name="connsiteY101" fmla="*/ 1906352 h 6858000"/>
              <a:gd name="connsiteX102" fmla="*/ 195495 w 1364418"/>
              <a:gd name="connsiteY102" fmla="*/ 1861531 h 6858000"/>
              <a:gd name="connsiteX103" fmla="*/ 149294 w 1364418"/>
              <a:gd name="connsiteY103" fmla="*/ 1732919 h 6858000"/>
              <a:gd name="connsiteX104" fmla="*/ 121605 w 1364418"/>
              <a:gd name="connsiteY104" fmla="*/ 1663540 h 6858000"/>
              <a:gd name="connsiteX105" fmla="*/ 120731 w 1364418"/>
              <a:gd name="connsiteY105" fmla="*/ 1615777 h 6858000"/>
              <a:gd name="connsiteX106" fmla="*/ 101526 w 1364418"/>
              <a:gd name="connsiteY106" fmla="*/ 1563678 h 6858000"/>
              <a:gd name="connsiteX107" fmla="*/ 114606 w 1364418"/>
              <a:gd name="connsiteY107" fmla="*/ 1519474 h 6858000"/>
              <a:gd name="connsiteX108" fmla="*/ 107348 w 1364418"/>
              <a:gd name="connsiteY108" fmla="*/ 1477995 h 6858000"/>
              <a:gd name="connsiteX109" fmla="*/ 93433 w 1364418"/>
              <a:gd name="connsiteY109" fmla="*/ 1373769 h 6858000"/>
              <a:gd name="connsiteX110" fmla="*/ 101740 w 1364418"/>
              <a:gd name="connsiteY110" fmla="*/ 1307086 h 6858000"/>
              <a:gd name="connsiteX111" fmla="*/ 102928 w 1364418"/>
              <a:gd name="connsiteY111" fmla="*/ 1189033 h 6858000"/>
              <a:gd name="connsiteX112" fmla="*/ 107613 w 1364418"/>
              <a:gd name="connsiteY112" fmla="*/ 1168288 h 6858000"/>
              <a:gd name="connsiteX113" fmla="*/ 99895 w 1364418"/>
              <a:gd name="connsiteY113" fmla="*/ 1142577 h 6858000"/>
              <a:gd name="connsiteX114" fmla="*/ 89201 w 1364418"/>
              <a:gd name="connsiteY114" fmla="*/ 1088484 h 6858000"/>
              <a:gd name="connsiteX115" fmla="*/ 77937 w 1364418"/>
              <a:gd name="connsiteY115" fmla="*/ 1016103 h 6858000"/>
              <a:gd name="connsiteX116" fmla="*/ 79393 w 1364418"/>
              <a:gd name="connsiteY116" fmla="*/ 954054 h 6858000"/>
              <a:gd name="connsiteX117" fmla="*/ 90309 w 1364418"/>
              <a:gd name="connsiteY117" fmla="*/ 921368 h 6858000"/>
              <a:gd name="connsiteX118" fmla="*/ 74258 w 1364418"/>
              <a:gd name="connsiteY118" fmla="*/ 896999 h 6858000"/>
              <a:gd name="connsiteX119" fmla="*/ 43666 w 1364418"/>
              <a:gd name="connsiteY119" fmla="*/ 821517 h 6858000"/>
              <a:gd name="connsiteX120" fmla="*/ 22616 w 1364418"/>
              <a:gd name="connsiteY120" fmla="*/ 751353 h 6858000"/>
              <a:gd name="connsiteX121" fmla="*/ 22174 w 1364418"/>
              <a:gd name="connsiteY121" fmla="*/ 721230 h 6858000"/>
              <a:gd name="connsiteX122" fmla="*/ 7845 w 1364418"/>
              <a:gd name="connsiteY122" fmla="*/ 681659 h 6858000"/>
              <a:gd name="connsiteX123" fmla="*/ 31306 w 1364418"/>
              <a:gd name="connsiteY123" fmla="*/ 619315 h 6858000"/>
              <a:gd name="connsiteX124" fmla="*/ 15184 w 1364418"/>
              <a:gd name="connsiteY124" fmla="*/ 585934 h 6858000"/>
              <a:gd name="connsiteX125" fmla="*/ 22258 w 1364418"/>
              <a:gd name="connsiteY125" fmla="*/ 538948 h 6858000"/>
              <a:gd name="connsiteX126" fmla="*/ 26166 w 1364418"/>
              <a:gd name="connsiteY126" fmla="*/ 525163 h 6858000"/>
              <a:gd name="connsiteX127" fmla="*/ 52290 w 1364418"/>
              <a:gd name="connsiteY127" fmla="*/ 446567 h 6858000"/>
              <a:gd name="connsiteX128" fmla="*/ 51538 w 1364418"/>
              <a:gd name="connsiteY128" fmla="*/ 393828 h 6858000"/>
              <a:gd name="connsiteX129" fmla="*/ 51368 w 1364418"/>
              <a:gd name="connsiteY129" fmla="*/ 353137 h 6858000"/>
              <a:gd name="connsiteX130" fmla="*/ 55970 w 1364418"/>
              <a:gd name="connsiteY130" fmla="*/ 321428 h 6858000"/>
              <a:gd name="connsiteX131" fmla="*/ 57061 w 1364418"/>
              <a:gd name="connsiteY131" fmla="*/ 275771 h 6858000"/>
              <a:gd name="connsiteX132" fmla="*/ 74088 w 1364418"/>
              <a:gd name="connsiteY132" fmla="*/ 212860 h 6858000"/>
              <a:gd name="connsiteX133" fmla="*/ 65798 w 1364418"/>
              <a:gd name="connsiteY133" fmla="*/ 144983 h 6858000"/>
              <a:gd name="connsiteX134" fmla="*/ 78082 w 1364418"/>
              <a:gd name="connsiteY134" fmla="*/ 55288 h 6858000"/>
              <a:gd name="connsiteX135" fmla="*/ 37636 w 1364418"/>
              <a:gd name="connsiteY135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4 w 1364418"/>
              <a:gd name="connsiteY4" fmla="*/ 6832113 h 6858000"/>
              <a:gd name="connsiteX5" fmla="*/ 209564 w 1364418"/>
              <a:gd name="connsiteY5" fmla="*/ 6777899 h 6858000"/>
              <a:gd name="connsiteX6" fmla="*/ 240339 w 1364418"/>
              <a:gd name="connsiteY6" fmla="*/ 6711686 h 6858000"/>
              <a:gd name="connsiteX7" fmla="*/ 286686 w 1364418"/>
              <a:gd name="connsiteY7" fmla="*/ 6664994 h 6858000"/>
              <a:gd name="connsiteX8" fmla="*/ 339152 w 1364418"/>
              <a:gd name="connsiteY8" fmla="*/ 6471804 h 6858000"/>
              <a:gd name="connsiteX9" fmla="*/ 334570 w 1364418"/>
              <a:gd name="connsiteY9" fmla="*/ 6389835 h 6858000"/>
              <a:gd name="connsiteX10" fmla="*/ 293648 w 1364418"/>
              <a:gd name="connsiteY10" fmla="*/ 6334727 h 6858000"/>
              <a:gd name="connsiteX11" fmla="*/ 271063 w 1364418"/>
              <a:gd name="connsiteY11" fmla="*/ 6313295 h 6858000"/>
              <a:gd name="connsiteX12" fmla="*/ 278227 w 1364418"/>
              <a:gd name="connsiteY12" fmla="*/ 6280046 h 6858000"/>
              <a:gd name="connsiteX13" fmla="*/ 281226 w 1364418"/>
              <a:gd name="connsiteY13" fmla="*/ 6272987 h 6858000"/>
              <a:gd name="connsiteX14" fmla="*/ 288000 w 1364418"/>
              <a:gd name="connsiteY14" fmla="*/ 6252834 h 6858000"/>
              <a:gd name="connsiteX15" fmla="*/ 265992 w 1364418"/>
              <a:gd name="connsiteY15" fmla="*/ 6202459 h 6858000"/>
              <a:gd name="connsiteX16" fmla="*/ 264790 w 1364418"/>
              <a:gd name="connsiteY16" fmla="*/ 6153037 h 6858000"/>
              <a:gd name="connsiteX17" fmla="*/ 280205 w 1364418"/>
              <a:gd name="connsiteY17" fmla="*/ 6078132 h 6858000"/>
              <a:gd name="connsiteX18" fmla="*/ 267592 w 1364418"/>
              <a:gd name="connsiteY18" fmla="*/ 6028119 h 6858000"/>
              <a:gd name="connsiteX19" fmla="*/ 252821 w 1364418"/>
              <a:gd name="connsiteY19" fmla="*/ 5926735 h 6858000"/>
              <a:gd name="connsiteX20" fmla="*/ 302333 w 1364418"/>
              <a:gd name="connsiteY20" fmla="*/ 5712857 h 6858000"/>
              <a:gd name="connsiteX21" fmla="*/ 332131 w 1364418"/>
              <a:gd name="connsiteY21" fmla="*/ 5660491 h 6858000"/>
              <a:gd name="connsiteX22" fmla="*/ 341254 w 1364418"/>
              <a:gd name="connsiteY22" fmla="*/ 5563435 h 6858000"/>
              <a:gd name="connsiteX23" fmla="*/ 368130 w 1364418"/>
              <a:gd name="connsiteY23" fmla="*/ 5437125 h 6858000"/>
              <a:gd name="connsiteX24" fmla="*/ 381698 w 1364418"/>
              <a:gd name="connsiteY24" fmla="*/ 5396260 h 6858000"/>
              <a:gd name="connsiteX25" fmla="*/ 397679 w 1364418"/>
              <a:gd name="connsiteY25" fmla="*/ 5330009 h 6858000"/>
              <a:gd name="connsiteX26" fmla="*/ 431172 w 1364418"/>
              <a:gd name="connsiteY26" fmla="*/ 5273739 h 6858000"/>
              <a:gd name="connsiteX27" fmla="*/ 440771 w 1364418"/>
              <a:gd name="connsiteY27" fmla="*/ 5241779 h 6858000"/>
              <a:gd name="connsiteX28" fmla="*/ 451997 w 1364418"/>
              <a:gd name="connsiteY28" fmla="*/ 5225268 h 6858000"/>
              <a:gd name="connsiteX29" fmla="*/ 453017 w 1364418"/>
              <a:gd name="connsiteY29" fmla="*/ 5217684 h 6858000"/>
              <a:gd name="connsiteX30" fmla="*/ 460358 w 1364418"/>
              <a:gd name="connsiteY30" fmla="*/ 5193377 h 6858000"/>
              <a:gd name="connsiteX31" fmla="*/ 463661 w 1364418"/>
              <a:gd name="connsiteY31" fmla="*/ 5179288 h 6858000"/>
              <a:gd name="connsiteX32" fmla="*/ 464645 w 1364418"/>
              <a:gd name="connsiteY32" fmla="*/ 5173621 h 6858000"/>
              <a:gd name="connsiteX33" fmla="*/ 460279 w 1364418"/>
              <a:gd name="connsiteY33" fmla="*/ 5159961 h 6858000"/>
              <a:gd name="connsiteX34" fmla="*/ 466956 w 1364418"/>
              <a:gd name="connsiteY34" fmla="*/ 5144295 h 6858000"/>
              <a:gd name="connsiteX35" fmla="*/ 463889 w 1364418"/>
              <a:gd name="connsiteY35" fmla="*/ 5125185 h 6858000"/>
              <a:gd name="connsiteX36" fmla="*/ 470719 w 1364418"/>
              <a:gd name="connsiteY36" fmla="*/ 5121884 h 6858000"/>
              <a:gd name="connsiteX37" fmla="*/ 477755 w 1364418"/>
              <a:gd name="connsiteY37" fmla="*/ 5067850 h 6858000"/>
              <a:gd name="connsiteX38" fmla="*/ 480486 w 1364418"/>
              <a:gd name="connsiteY38" fmla="*/ 5060861 h 6858000"/>
              <a:gd name="connsiteX39" fmla="*/ 477190 w 1364418"/>
              <a:gd name="connsiteY39" fmla="*/ 5034192 h 6858000"/>
              <a:gd name="connsiteX40" fmla="*/ 478744 w 1364418"/>
              <a:gd name="connsiteY40" fmla="*/ 4993030 h 6858000"/>
              <a:gd name="connsiteX41" fmla="*/ 485653 w 1364418"/>
              <a:gd name="connsiteY41" fmla="*/ 4946844 h 6858000"/>
              <a:gd name="connsiteX42" fmla="*/ 481509 w 1364418"/>
              <a:gd name="connsiteY42" fmla="*/ 4932692 h 6858000"/>
              <a:gd name="connsiteX43" fmla="*/ 496912 w 1364418"/>
              <a:gd name="connsiteY43" fmla="*/ 4858827 h 6858000"/>
              <a:gd name="connsiteX44" fmla="*/ 502815 w 1364418"/>
              <a:gd name="connsiteY44" fmla="*/ 4821170 h 6858000"/>
              <a:gd name="connsiteX45" fmla="*/ 507548 w 1364418"/>
              <a:gd name="connsiteY45" fmla="*/ 4780965 h 6858000"/>
              <a:gd name="connsiteX46" fmla="*/ 508841 w 1364418"/>
              <a:gd name="connsiteY46" fmla="*/ 4750867 h 6858000"/>
              <a:gd name="connsiteX47" fmla="*/ 506648 w 1364418"/>
              <a:gd name="connsiteY47" fmla="*/ 4690749 h 6858000"/>
              <a:gd name="connsiteX48" fmla="*/ 502128 w 1364418"/>
              <a:gd name="connsiteY48" fmla="*/ 4584173 h 6858000"/>
              <a:gd name="connsiteX49" fmla="*/ 497211 w 1364418"/>
              <a:gd name="connsiteY49" fmla="*/ 4444346 h 6858000"/>
              <a:gd name="connsiteX50" fmla="*/ 493776 w 1364418"/>
              <a:gd name="connsiteY50" fmla="*/ 4375228 h 6858000"/>
              <a:gd name="connsiteX51" fmla="*/ 474429 w 1364418"/>
              <a:gd name="connsiteY51" fmla="*/ 4214165 h 6858000"/>
              <a:gd name="connsiteX52" fmla="*/ 478502 w 1364418"/>
              <a:gd name="connsiteY52" fmla="*/ 4090296 h 6858000"/>
              <a:gd name="connsiteX53" fmla="*/ 463758 w 1364418"/>
              <a:gd name="connsiteY53" fmla="*/ 4033999 h 6858000"/>
              <a:gd name="connsiteX54" fmla="*/ 464907 w 1364418"/>
              <a:gd name="connsiteY54" fmla="*/ 4031933 h 6858000"/>
              <a:gd name="connsiteX55" fmla="*/ 463483 w 1364418"/>
              <a:gd name="connsiteY55" fmla="*/ 4013953 h 6858000"/>
              <a:gd name="connsiteX56" fmla="*/ 449778 w 1364418"/>
              <a:gd name="connsiteY56" fmla="*/ 3974753 h 6858000"/>
              <a:gd name="connsiteX57" fmla="*/ 451376 w 1364418"/>
              <a:gd name="connsiteY57" fmla="*/ 3969950 h 6858000"/>
              <a:gd name="connsiteX58" fmla="*/ 444798 w 1364418"/>
              <a:gd name="connsiteY58" fmla="*/ 3933779 h 6858000"/>
              <a:gd name="connsiteX59" fmla="*/ 446129 w 1364418"/>
              <a:gd name="connsiteY59" fmla="*/ 3933093 h 6858000"/>
              <a:gd name="connsiteX60" fmla="*/ 450483 w 1364418"/>
              <a:gd name="connsiteY60" fmla="*/ 3922082 h 6858000"/>
              <a:gd name="connsiteX61" fmla="*/ 455561 w 1364418"/>
              <a:gd name="connsiteY61" fmla="*/ 3901461 h 6858000"/>
              <a:gd name="connsiteX62" fmla="*/ 478155 w 1364418"/>
              <a:gd name="connsiteY62" fmla="*/ 3813873 h 6858000"/>
              <a:gd name="connsiteX63" fmla="*/ 477580 w 1364418"/>
              <a:gd name="connsiteY63" fmla="*/ 3806161 h 6858000"/>
              <a:gd name="connsiteX64" fmla="*/ 477887 w 1364418"/>
              <a:gd name="connsiteY64" fmla="*/ 3805957 h 6858000"/>
              <a:gd name="connsiteX65" fmla="*/ 477914 w 1364418"/>
              <a:gd name="connsiteY65" fmla="*/ 3797724 h 6858000"/>
              <a:gd name="connsiteX66" fmla="*/ 476529 w 1364418"/>
              <a:gd name="connsiteY66" fmla="*/ 3792098 h 6858000"/>
              <a:gd name="connsiteX67" fmla="*/ 475413 w 1364418"/>
              <a:gd name="connsiteY67" fmla="*/ 3777135 h 6858000"/>
              <a:gd name="connsiteX68" fmla="*/ 477146 w 1364418"/>
              <a:gd name="connsiteY68" fmla="*/ 3771656 h 6858000"/>
              <a:gd name="connsiteX69" fmla="*/ 480889 w 1364418"/>
              <a:gd name="connsiteY69" fmla="*/ 3769007 h 6858000"/>
              <a:gd name="connsiteX70" fmla="*/ 480355 w 1364418"/>
              <a:gd name="connsiteY70" fmla="*/ 3767709 h 6858000"/>
              <a:gd name="connsiteX71" fmla="*/ 489051 w 1364418"/>
              <a:gd name="connsiteY71" fmla="*/ 3738082 h 6858000"/>
              <a:gd name="connsiteX72" fmla="*/ 496397 w 1364418"/>
              <a:gd name="connsiteY72" fmla="*/ 3673397 h 6858000"/>
              <a:gd name="connsiteX73" fmla="*/ 495693 w 1364418"/>
              <a:gd name="connsiteY73" fmla="*/ 3637109 h 6858000"/>
              <a:gd name="connsiteX74" fmla="*/ 499136 w 1364418"/>
              <a:gd name="connsiteY74" fmla="*/ 3536883 h 6858000"/>
              <a:gd name="connsiteX75" fmla="*/ 506674 w 1364418"/>
              <a:gd name="connsiteY75" fmla="*/ 3435652 h 6858000"/>
              <a:gd name="connsiteX76" fmla="*/ 508345 w 1364418"/>
              <a:gd name="connsiteY76" fmla="*/ 3307769 h 6858000"/>
              <a:gd name="connsiteX77" fmla="*/ 525908 w 1364418"/>
              <a:gd name="connsiteY77" fmla="*/ 3250522 h 6858000"/>
              <a:gd name="connsiteX78" fmla="*/ 526333 w 1364418"/>
              <a:gd name="connsiteY78" fmla="*/ 3229163 h 6858000"/>
              <a:gd name="connsiteX79" fmla="*/ 528156 w 1364418"/>
              <a:gd name="connsiteY79" fmla="*/ 3217217 h 6858000"/>
              <a:gd name="connsiteX80" fmla="*/ 514991 w 1364418"/>
              <a:gd name="connsiteY80" fmla="*/ 3183755 h 6858000"/>
              <a:gd name="connsiteX81" fmla="*/ 515492 w 1364418"/>
              <a:gd name="connsiteY81" fmla="*/ 3178642 h 6858000"/>
              <a:gd name="connsiteX82" fmla="*/ 503092 w 1364418"/>
              <a:gd name="connsiteY82" fmla="*/ 3158586 h 6858000"/>
              <a:gd name="connsiteX83" fmla="*/ 488277 w 1364418"/>
              <a:gd name="connsiteY83" fmla="*/ 3129034 h 6858000"/>
              <a:gd name="connsiteX84" fmla="*/ 488942 w 1364418"/>
              <a:gd name="connsiteY84" fmla="*/ 3126682 h 6858000"/>
              <a:gd name="connsiteX85" fmla="*/ 479810 w 1364418"/>
              <a:gd name="connsiteY85" fmla="*/ 3114519 h 6858000"/>
              <a:gd name="connsiteX86" fmla="*/ 466419 w 1364418"/>
              <a:gd name="connsiteY86" fmla="*/ 3106272 h 6858000"/>
              <a:gd name="connsiteX87" fmla="*/ 439149 w 1364418"/>
              <a:gd name="connsiteY87" fmla="*/ 2958185 h 6858000"/>
              <a:gd name="connsiteX88" fmla="*/ 381763 w 1364418"/>
              <a:gd name="connsiteY88" fmla="*/ 2762989 h 6858000"/>
              <a:gd name="connsiteX89" fmla="*/ 330681 w 1364418"/>
              <a:gd name="connsiteY89" fmla="*/ 2554718 h 6858000"/>
              <a:gd name="connsiteX90" fmla="*/ 310775 w 1364418"/>
              <a:gd name="connsiteY90" fmla="*/ 2485734 h 6858000"/>
              <a:gd name="connsiteX91" fmla="*/ 301498 w 1364418"/>
              <a:gd name="connsiteY91" fmla="*/ 2447068 h 6858000"/>
              <a:gd name="connsiteX92" fmla="*/ 288459 w 1364418"/>
              <a:gd name="connsiteY92" fmla="*/ 2425819 h 6858000"/>
              <a:gd name="connsiteX93" fmla="*/ 294458 w 1364418"/>
              <a:gd name="connsiteY93" fmla="*/ 2402874 h 6858000"/>
              <a:gd name="connsiteX94" fmla="*/ 297070 w 1364418"/>
              <a:gd name="connsiteY94" fmla="*/ 2381443 h 6858000"/>
              <a:gd name="connsiteX95" fmla="*/ 273399 w 1364418"/>
              <a:gd name="connsiteY95" fmla="*/ 2261920 h 6858000"/>
              <a:gd name="connsiteX96" fmla="*/ 263286 w 1364418"/>
              <a:gd name="connsiteY96" fmla="*/ 2195378 h 6858000"/>
              <a:gd name="connsiteX97" fmla="*/ 247503 w 1364418"/>
              <a:gd name="connsiteY97" fmla="*/ 2155135 h 6858000"/>
              <a:gd name="connsiteX98" fmla="*/ 244961 w 1364418"/>
              <a:gd name="connsiteY98" fmla="*/ 2118008 h 6858000"/>
              <a:gd name="connsiteX99" fmla="*/ 245954 w 1364418"/>
              <a:gd name="connsiteY99" fmla="*/ 2050531 h 6858000"/>
              <a:gd name="connsiteX100" fmla="*/ 237760 w 1364418"/>
              <a:gd name="connsiteY100" fmla="*/ 1963269 h 6858000"/>
              <a:gd name="connsiteX101" fmla="*/ 218938 w 1364418"/>
              <a:gd name="connsiteY101" fmla="*/ 1906352 h 6858000"/>
              <a:gd name="connsiteX102" fmla="*/ 195495 w 1364418"/>
              <a:gd name="connsiteY102" fmla="*/ 1861531 h 6858000"/>
              <a:gd name="connsiteX103" fmla="*/ 149294 w 1364418"/>
              <a:gd name="connsiteY103" fmla="*/ 1732919 h 6858000"/>
              <a:gd name="connsiteX104" fmla="*/ 121605 w 1364418"/>
              <a:gd name="connsiteY104" fmla="*/ 1663540 h 6858000"/>
              <a:gd name="connsiteX105" fmla="*/ 120731 w 1364418"/>
              <a:gd name="connsiteY105" fmla="*/ 1615777 h 6858000"/>
              <a:gd name="connsiteX106" fmla="*/ 101526 w 1364418"/>
              <a:gd name="connsiteY106" fmla="*/ 1563678 h 6858000"/>
              <a:gd name="connsiteX107" fmla="*/ 114606 w 1364418"/>
              <a:gd name="connsiteY107" fmla="*/ 1519474 h 6858000"/>
              <a:gd name="connsiteX108" fmla="*/ 107348 w 1364418"/>
              <a:gd name="connsiteY108" fmla="*/ 1477995 h 6858000"/>
              <a:gd name="connsiteX109" fmla="*/ 93433 w 1364418"/>
              <a:gd name="connsiteY109" fmla="*/ 1373769 h 6858000"/>
              <a:gd name="connsiteX110" fmla="*/ 101740 w 1364418"/>
              <a:gd name="connsiteY110" fmla="*/ 1307086 h 6858000"/>
              <a:gd name="connsiteX111" fmla="*/ 102928 w 1364418"/>
              <a:gd name="connsiteY111" fmla="*/ 1189033 h 6858000"/>
              <a:gd name="connsiteX112" fmla="*/ 107613 w 1364418"/>
              <a:gd name="connsiteY112" fmla="*/ 1168288 h 6858000"/>
              <a:gd name="connsiteX113" fmla="*/ 99895 w 1364418"/>
              <a:gd name="connsiteY113" fmla="*/ 1142577 h 6858000"/>
              <a:gd name="connsiteX114" fmla="*/ 89201 w 1364418"/>
              <a:gd name="connsiteY114" fmla="*/ 1088484 h 6858000"/>
              <a:gd name="connsiteX115" fmla="*/ 77937 w 1364418"/>
              <a:gd name="connsiteY115" fmla="*/ 1016103 h 6858000"/>
              <a:gd name="connsiteX116" fmla="*/ 79393 w 1364418"/>
              <a:gd name="connsiteY116" fmla="*/ 954054 h 6858000"/>
              <a:gd name="connsiteX117" fmla="*/ 90309 w 1364418"/>
              <a:gd name="connsiteY117" fmla="*/ 921368 h 6858000"/>
              <a:gd name="connsiteX118" fmla="*/ 74258 w 1364418"/>
              <a:gd name="connsiteY118" fmla="*/ 896999 h 6858000"/>
              <a:gd name="connsiteX119" fmla="*/ 43666 w 1364418"/>
              <a:gd name="connsiteY119" fmla="*/ 821517 h 6858000"/>
              <a:gd name="connsiteX120" fmla="*/ 22616 w 1364418"/>
              <a:gd name="connsiteY120" fmla="*/ 751353 h 6858000"/>
              <a:gd name="connsiteX121" fmla="*/ 22174 w 1364418"/>
              <a:gd name="connsiteY121" fmla="*/ 721230 h 6858000"/>
              <a:gd name="connsiteX122" fmla="*/ 7845 w 1364418"/>
              <a:gd name="connsiteY122" fmla="*/ 681659 h 6858000"/>
              <a:gd name="connsiteX123" fmla="*/ 31306 w 1364418"/>
              <a:gd name="connsiteY123" fmla="*/ 619315 h 6858000"/>
              <a:gd name="connsiteX124" fmla="*/ 15184 w 1364418"/>
              <a:gd name="connsiteY124" fmla="*/ 585934 h 6858000"/>
              <a:gd name="connsiteX125" fmla="*/ 22258 w 1364418"/>
              <a:gd name="connsiteY125" fmla="*/ 538948 h 6858000"/>
              <a:gd name="connsiteX126" fmla="*/ 26166 w 1364418"/>
              <a:gd name="connsiteY126" fmla="*/ 525163 h 6858000"/>
              <a:gd name="connsiteX127" fmla="*/ 52290 w 1364418"/>
              <a:gd name="connsiteY127" fmla="*/ 446567 h 6858000"/>
              <a:gd name="connsiteX128" fmla="*/ 51538 w 1364418"/>
              <a:gd name="connsiteY128" fmla="*/ 393828 h 6858000"/>
              <a:gd name="connsiteX129" fmla="*/ 51368 w 1364418"/>
              <a:gd name="connsiteY129" fmla="*/ 353137 h 6858000"/>
              <a:gd name="connsiteX130" fmla="*/ 55970 w 1364418"/>
              <a:gd name="connsiteY130" fmla="*/ 321428 h 6858000"/>
              <a:gd name="connsiteX131" fmla="*/ 57061 w 1364418"/>
              <a:gd name="connsiteY131" fmla="*/ 275771 h 6858000"/>
              <a:gd name="connsiteX132" fmla="*/ 74088 w 1364418"/>
              <a:gd name="connsiteY132" fmla="*/ 212860 h 6858000"/>
              <a:gd name="connsiteX133" fmla="*/ 65798 w 1364418"/>
              <a:gd name="connsiteY133" fmla="*/ 144983 h 6858000"/>
              <a:gd name="connsiteX134" fmla="*/ 78082 w 1364418"/>
              <a:gd name="connsiteY134" fmla="*/ 55288 h 6858000"/>
              <a:gd name="connsiteX135" fmla="*/ 37636 w 1364418"/>
              <a:gd name="connsiteY135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4 w 1364418"/>
              <a:gd name="connsiteY4" fmla="*/ 6832113 h 6858000"/>
              <a:gd name="connsiteX5" fmla="*/ 209564 w 1364418"/>
              <a:gd name="connsiteY5" fmla="*/ 6777899 h 6858000"/>
              <a:gd name="connsiteX6" fmla="*/ 240339 w 1364418"/>
              <a:gd name="connsiteY6" fmla="*/ 6711686 h 6858000"/>
              <a:gd name="connsiteX7" fmla="*/ 286686 w 1364418"/>
              <a:gd name="connsiteY7" fmla="*/ 6664994 h 6858000"/>
              <a:gd name="connsiteX8" fmla="*/ 339152 w 1364418"/>
              <a:gd name="connsiteY8" fmla="*/ 6471804 h 6858000"/>
              <a:gd name="connsiteX9" fmla="*/ 334570 w 1364418"/>
              <a:gd name="connsiteY9" fmla="*/ 6389835 h 6858000"/>
              <a:gd name="connsiteX10" fmla="*/ 293648 w 1364418"/>
              <a:gd name="connsiteY10" fmla="*/ 6334727 h 6858000"/>
              <a:gd name="connsiteX11" fmla="*/ 271063 w 1364418"/>
              <a:gd name="connsiteY11" fmla="*/ 6313295 h 6858000"/>
              <a:gd name="connsiteX12" fmla="*/ 278227 w 1364418"/>
              <a:gd name="connsiteY12" fmla="*/ 6280046 h 6858000"/>
              <a:gd name="connsiteX13" fmla="*/ 288000 w 1364418"/>
              <a:gd name="connsiteY13" fmla="*/ 6252834 h 6858000"/>
              <a:gd name="connsiteX14" fmla="*/ 265992 w 1364418"/>
              <a:gd name="connsiteY14" fmla="*/ 6202459 h 6858000"/>
              <a:gd name="connsiteX15" fmla="*/ 264790 w 1364418"/>
              <a:gd name="connsiteY15" fmla="*/ 6153037 h 6858000"/>
              <a:gd name="connsiteX16" fmla="*/ 280205 w 1364418"/>
              <a:gd name="connsiteY16" fmla="*/ 6078132 h 6858000"/>
              <a:gd name="connsiteX17" fmla="*/ 267592 w 1364418"/>
              <a:gd name="connsiteY17" fmla="*/ 6028119 h 6858000"/>
              <a:gd name="connsiteX18" fmla="*/ 252821 w 1364418"/>
              <a:gd name="connsiteY18" fmla="*/ 5926735 h 6858000"/>
              <a:gd name="connsiteX19" fmla="*/ 302333 w 1364418"/>
              <a:gd name="connsiteY19" fmla="*/ 5712857 h 6858000"/>
              <a:gd name="connsiteX20" fmla="*/ 332131 w 1364418"/>
              <a:gd name="connsiteY20" fmla="*/ 5660491 h 6858000"/>
              <a:gd name="connsiteX21" fmla="*/ 341254 w 1364418"/>
              <a:gd name="connsiteY21" fmla="*/ 5563435 h 6858000"/>
              <a:gd name="connsiteX22" fmla="*/ 368130 w 1364418"/>
              <a:gd name="connsiteY22" fmla="*/ 5437125 h 6858000"/>
              <a:gd name="connsiteX23" fmla="*/ 381698 w 1364418"/>
              <a:gd name="connsiteY23" fmla="*/ 5396260 h 6858000"/>
              <a:gd name="connsiteX24" fmla="*/ 397679 w 1364418"/>
              <a:gd name="connsiteY24" fmla="*/ 5330009 h 6858000"/>
              <a:gd name="connsiteX25" fmla="*/ 431172 w 1364418"/>
              <a:gd name="connsiteY25" fmla="*/ 5273739 h 6858000"/>
              <a:gd name="connsiteX26" fmla="*/ 440771 w 1364418"/>
              <a:gd name="connsiteY26" fmla="*/ 5241779 h 6858000"/>
              <a:gd name="connsiteX27" fmla="*/ 451997 w 1364418"/>
              <a:gd name="connsiteY27" fmla="*/ 5225268 h 6858000"/>
              <a:gd name="connsiteX28" fmla="*/ 453017 w 1364418"/>
              <a:gd name="connsiteY28" fmla="*/ 5217684 h 6858000"/>
              <a:gd name="connsiteX29" fmla="*/ 460358 w 1364418"/>
              <a:gd name="connsiteY29" fmla="*/ 5193377 h 6858000"/>
              <a:gd name="connsiteX30" fmla="*/ 463661 w 1364418"/>
              <a:gd name="connsiteY30" fmla="*/ 5179288 h 6858000"/>
              <a:gd name="connsiteX31" fmla="*/ 464645 w 1364418"/>
              <a:gd name="connsiteY31" fmla="*/ 5173621 h 6858000"/>
              <a:gd name="connsiteX32" fmla="*/ 460279 w 1364418"/>
              <a:gd name="connsiteY32" fmla="*/ 5159961 h 6858000"/>
              <a:gd name="connsiteX33" fmla="*/ 466956 w 1364418"/>
              <a:gd name="connsiteY33" fmla="*/ 5144295 h 6858000"/>
              <a:gd name="connsiteX34" fmla="*/ 463889 w 1364418"/>
              <a:gd name="connsiteY34" fmla="*/ 5125185 h 6858000"/>
              <a:gd name="connsiteX35" fmla="*/ 470719 w 1364418"/>
              <a:gd name="connsiteY35" fmla="*/ 5121884 h 6858000"/>
              <a:gd name="connsiteX36" fmla="*/ 477755 w 1364418"/>
              <a:gd name="connsiteY36" fmla="*/ 5067850 h 6858000"/>
              <a:gd name="connsiteX37" fmla="*/ 480486 w 1364418"/>
              <a:gd name="connsiteY37" fmla="*/ 5060861 h 6858000"/>
              <a:gd name="connsiteX38" fmla="*/ 477190 w 1364418"/>
              <a:gd name="connsiteY38" fmla="*/ 5034192 h 6858000"/>
              <a:gd name="connsiteX39" fmla="*/ 478744 w 1364418"/>
              <a:gd name="connsiteY39" fmla="*/ 4993030 h 6858000"/>
              <a:gd name="connsiteX40" fmla="*/ 485653 w 1364418"/>
              <a:gd name="connsiteY40" fmla="*/ 4946844 h 6858000"/>
              <a:gd name="connsiteX41" fmla="*/ 481509 w 1364418"/>
              <a:gd name="connsiteY41" fmla="*/ 4932692 h 6858000"/>
              <a:gd name="connsiteX42" fmla="*/ 496912 w 1364418"/>
              <a:gd name="connsiteY42" fmla="*/ 4858827 h 6858000"/>
              <a:gd name="connsiteX43" fmla="*/ 502815 w 1364418"/>
              <a:gd name="connsiteY43" fmla="*/ 4821170 h 6858000"/>
              <a:gd name="connsiteX44" fmla="*/ 507548 w 1364418"/>
              <a:gd name="connsiteY44" fmla="*/ 4780965 h 6858000"/>
              <a:gd name="connsiteX45" fmla="*/ 508841 w 1364418"/>
              <a:gd name="connsiteY45" fmla="*/ 4750867 h 6858000"/>
              <a:gd name="connsiteX46" fmla="*/ 506648 w 1364418"/>
              <a:gd name="connsiteY46" fmla="*/ 4690749 h 6858000"/>
              <a:gd name="connsiteX47" fmla="*/ 502128 w 1364418"/>
              <a:gd name="connsiteY47" fmla="*/ 4584173 h 6858000"/>
              <a:gd name="connsiteX48" fmla="*/ 497211 w 1364418"/>
              <a:gd name="connsiteY48" fmla="*/ 4444346 h 6858000"/>
              <a:gd name="connsiteX49" fmla="*/ 493776 w 1364418"/>
              <a:gd name="connsiteY49" fmla="*/ 4375228 h 6858000"/>
              <a:gd name="connsiteX50" fmla="*/ 474429 w 1364418"/>
              <a:gd name="connsiteY50" fmla="*/ 4214165 h 6858000"/>
              <a:gd name="connsiteX51" fmla="*/ 478502 w 1364418"/>
              <a:gd name="connsiteY51" fmla="*/ 4090296 h 6858000"/>
              <a:gd name="connsiteX52" fmla="*/ 463758 w 1364418"/>
              <a:gd name="connsiteY52" fmla="*/ 4033999 h 6858000"/>
              <a:gd name="connsiteX53" fmla="*/ 464907 w 1364418"/>
              <a:gd name="connsiteY53" fmla="*/ 4031933 h 6858000"/>
              <a:gd name="connsiteX54" fmla="*/ 463483 w 1364418"/>
              <a:gd name="connsiteY54" fmla="*/ 4013953 h 6858000"/>
              <a:gd name="connsiteX55" fmla="*/ 449778 w 1364418"/>
              <a:gd name="connsiteY55" fmla="*/ 3974753 h 6858000"/>
              <a:gd name="connsiteX56" fmla="*/ 451376 w 1364418"/>
              <a:gd name="connsiteY56" fmla="*/ 3969950 h 6858000"/>
              <a:gd name="connsiteX57" fmla="*/ 444798 w 1364418"/>
              <a:gd name="connsiteY57" fmla="*/ 3933779 h 6858000"/>
              <a:gd name="connsiteX58" fmla="*/ 446129 w 1364418"/>
              <a:gd name="connsiteY58" fmla="*/ 3933093 h 6858000"/>
              <a:gd name="connsiteX59" fmla="*/ 450483 w 1364418"/>
              <a:gd name="connsiteY59" fmla="*/ 3922082 h 6858000"/>
              <a:gd name="connsiteX60" fmla="*/ 455561 w 1364418"/>
              <a:gd name="connsiteY60" fmla="*/ 3901461 h 6858000"/>
              <a:gd name="connsiteX61" fmla="*/ 478155 w 1364418"/>
              <a:gd name="connsiteY61" fmla="*/ 3813873 h 6858000"/>
              <a:gd name="connsiteX62" fmla="*/ 477580 w 1364418"/>
              <a:gd name="connsiteY62" fmla="*/ 3806161 h 6858000"/>
              <a:gd name="connsiteX63" fmla="*/ 477887 w 1364418"/>
              <a:gd name="connsiteY63" fmla="*/ 3805957 h 6858000"/>
              <a:gd name="connsiteX64" fmla="*/ 477914 w 1364418"/>
              <a:gd name="connsiteY64" fmla="*/ 3797724 h 6858000"/>
              <a:gd name="connsiteX65" fmla="*/ 476529 w 1364418"/>
              <a:gd name="connsiteY65" fmla="*/ 3792098 h 6858000"/>
              <a:gd name="connsiteX66" fmla="*/ 475413 w 1364418"/>
              <a:gd name="connsiteY66" fmla="*/ 3777135 h 6858000"/>
              <a:gd name="connsiteX67" fmla="*/ 477146 w 1364418"/>
              <a:gd name="connsiteY67" fmla="*/ 3771656 h 6858000"/>
              <a:gd name="connsiteX68" fmla="*/ 480889 w 1364418"/>
              <a:gd name="connsiteY68" fmla="*/ 3769007 h 6858000"/>
              <a:gd name="connsiteX69" fmla="*/ 480355 w 1364418"/>
              <a:gd name="connsiteY69" fmla="*/ 3767709 h 6858000"/>
              <a:gd name="connsiteX70" fmla="*/ 489051 w 1364418"/>
              <a:gd name="connsiteY70" fmla="*/ 3738082 h 6858000"/>
              <a:gd name="connsiteX71" fmla="*/ 496397 w 1364418"/>
              <a:gd name="connsiteY71" fmla="*/ 3673397 h 6858000"/>
              <a:gd name="connsiteX72" fmla="*/ 495693 w 1364418"/>
              <a:gd name="connsiteY72" fmla="*/ 3637109 h 6858000"/>
              <a:gd name="connsiteX73" fmla="*/ 499136 w 1364418"/>
              <a:gd name="connsiteY73" fmla="*/ 3536883 h 6858000"/>
              <a:gd name="connsiteX74" fmla="*/ 506674 w 1364418"/>
              <a:gd name="connsiteY74" fmla="*/ 3435652 h 6858000"/>
              <a:gd name="connsiteX75" fmla="*/ 508345 w 1364418"/>
              <a:gd name="connsiteY75" fmla="*/ 3307769 h 6858000"/>
              <a:gd name="connsiteX76" fmla="*/ 525908 w 1364418"/>
              <a:gd name="connsiteY76" fmla="*/ 3250522 h 6858000"/>
              <a:gd name="connsiteX77" fmla="*/ 526333 w 1364418"/>
              <a:gd name="connsiteY77" fmla="*/ 3229163 h 6858000"/>
              <a:gd name="connsiteX78" fmla="*/ 528156 w 1364418"/>
              <a:gd name="connsiteY78" fmla="*/ 3217217 h 6858000"/>
              <a:gd name="connsiteX79" fmla="*/ 514991 w 1364418"/>
              <a:gd name="connsiteY79" fmla="*/ 3183755 h 6858000"/>
              <a:gd name="connsiteX80" fmla="*/ 515492 w 1364418"/>
              <a:gd name="connsiteY80" fmla="*/ 3178642 h 6858000"/>
              <a:gd name="connsiteX81" fmla="*/ 503092 w 1364418"/>
              <a:gd name="connsiteY81" fmla="*/ 3158586 h 6858000"/>
              <a:gd name="connsiteX82" fmla="*/ 488277 w 1364418"/>
              <a:gd name="connsiteY82" fmla="*/ 3129034 h 6858000"/>
              <a:gd name="connsiteX83" fmla="*/ 488942 w 1364418"/>
              <a:gd name="connsiteY83" fmla="*/ 3126682 h 6858000"/>
              <a:gd name="connsiteX84" fmla="*/ 479810 w 1364418"/>
              <a:gd name="connsiteY84" fmla="*/ 3114519 h 6858000"/>
              <a:gd name="connsiteX85" fmla="*/ 466419 w 1364418"/>
              <a:gd name="connsiteY85" fmla="*/ 3106272 h 6858000"/>
              <a:gd name="connsiteX86" fmla="*/ 439149 w 1364418"/>
              <a:gd name="connsiteY86" fmla="*/ 2958185 h 6858000"/>
              <a:gd name="connsiteX87" fmla="*/ 381763 w 1364418"/>
              <a:gd name="connsiteY87" fmla="*/ 2762989 h 6858000"/>
              <a:gd name="connsiteX88" fmla="*/ 330681 w 1364418"/>
              <a:gd name="connsiteY88" fmla="*/ 2554718 h 6858000"/>
              <a:gd name="connsiteX89" fmla="*/ 310775 w 1364418"/>
              <a:gd name="connsiteY89" fmla="*/ 2485734 h 6858000"/>
              <a:gd name="connsiteX90" fmla="*/ 301498 w 1364418"/>
              <a:gd name="connsiteY90" fmla="*/ 2447068 h 6858000"/>
              <a:gd name="connsiteX91" fmla="*/ 288459 w 1364418"/>
              <a:gd name="connsiteY91" fmla="*/ 2425819 h 6858000"/>
              <a:gd name="connsiteX92" fmla="*/ 294458 w 1364418"/>
              <a:gd name="connsiteY92" fmla="*/ 2402874 h 6858000"/>
              <a:gd name="connsiteX93" fmla="*/ 297070 w 1364418"/>
              <a:gd name="connsiteY93" fmla="*/ 2381443 h 6858000"/>
              <a:gd name="connsiteX94" fmla="*/ 273399 w 1364418"/>
              <a:gd name="connsiteY94" fmla="*/ 2261920 h 6858000"/>
              <a:gd name="connsiteX95" fmla="*/ 263286 w 1364418"/>
              <a:gd name="connsiteY95" fmla="*/ 2195378 h 6858000"/>
              <a:gd name="connsiteX96" fmla="*/ 247503 w 1364418"/>
              <a:gd name="connsiteY96" fmla="*/ 2155135 h 6858000"/>
              <a:gd name="connsiteX97" fmla="*/ 244961 w 1364418"/>
              <a:gd name="connsiteY97" fmla="*/ 2118008 h 6858000"/>
              <a:gd name="connsiteX98" fmla="*/ 245954 w 1364418"/>
              <a:gd name="connsiteY98" fmla="*/ 2050531 h 6858000"/>
              <a:gd name="connsiteX99" fmla="*/ 237760 w 1364418"/>
              <a:gd name="connsiteY99" fmla="*/ 1963269 h 6858000"/>
              <a:gd name="connsiteX100" fmla="*/ 218938 w 1364418"/>
              <a:gd name="connsiteY100" fmla="*/ 1906352 h 6858000"/>
              <a:gd name="connsiteX101" fmla="*/ 195495 w 1364418"/>
              <a:gd name="connsiteY101" fmla="*/ 1861531 h 6858000"/>
              <a:gd name="connsiteX102" fmla="*/ 149294 w 1364418"/>
              <a:gd name="connsiteY102" fmla="*/ 1732919 h 6858000"/>
              <a:gd name="connsiteX103" fmla="*/ 121605 w 1364418"/>
              <a:gd name="connsiteY103" fmla="*/ 1663540 h 6858000"/>
              <a:gd name="connsiteX104" fmla="*/ 120731 w 1364418"/>
              <a:gd name="connsiteY104" fmla="*/ 1615777 h 6858000"/>
              <a:gd name="connsiteX105" fmla="*/ 101526 w 1364418"/>
              <a:gd name="connsiteY105" fmla="*/ 1563678 h 6858000"/>
              <a:gd name="connsiteX106" fmla="*/ 114606 w 1364418"/>
              <a:gd name="connsiteY106" fmla="*/ 1519474 h 6858000"/>
              <a:gd name="connsiteX107" fmla="*/ 107348 w 1364418"/>
              <a:gd name="connsiteY107" fmla="*/ 1477995 h 6858000"/>
              <a:gd name="connsiteX108" fmla="*/ 93433 w 1364418"/>
              <a:gd name="connsiteY108" fmla="*/ 1373769 h 6858000"/>
              <a:gd name="connsiteX109" fmla="*/ 101740 w 1364418"/>
              <a:gd name="connsiteY109" fmla="*/ 1307086 h 6858000"/>
              <a:gd name="connsiteX110" fmla="*/ 102928 w 1364418"/>
              <a:gd name="connsiteY110" fmla="*/ 1189033 h 6858000"/>
              <a:gd name="connsiteX111" fmla="*/ 107613 w 1364418"/>
              <a:gd name="connsiteY111" fmla="*/ 1168288 h 6858000"/>
              <a:gd name="connsiteX112" fmla="*/ 99895 w 1364418"/>
              <a:gd name="connsiteY112" fmla="*/ 1142577 h 6858000"/>
              <a:gd name="connsiteX113" fmla="*/ 89201 w 1364418"/>
              <a:gd name="connsiteY113" fmla="*/ 1088484 h 6858000"/>
              <a:gd name="connsiteX114" fmla="*/ 77937 w 1364418"/>
              <a:gd name="connsiteY114" fmla="*/ 1016103 h 6858000"/>
              <a:gd name="connsiteX115" fmla="*/ 79393 w 1364418"/>
              <a:gd name="connsiteY115" fmla="*/ 954054 h 6858000"/>
              <a:gd name="connsiteX116" fmla="*/ 90309 w 1364418"/>
              <a:gd name="connsiteY116" fmla="*/ 921368 h 6858000"/>
              <a:gd name="connsiteX117" fmla="*/ 74258 w 1364418"/>
              <a:gd name="connsiteY117" fmla="*/ 896999 h 6858000"/>
              <a:gd name="connsiteX118" fmla="*/ 43666 w 1364418"/>
              <a:gd name="connsiteY118" fmla="*/ 821517 h 6858000"/>
              <a:gd name="connsiteX119" fmla="*/ 22616 w 1364418"/>
              <a:gd name="connsiteY119" fmla="*/ 751353 h 6858000"/>
              <a:gd name="connsiteX120" fmla="*/ 22174 w 1364418"/>
              <a:gd name="connsiteY120" fmla="*/ 721230 h 6858000"/>
              <a:gd name="connsiteX121" fmla="*/ 7845 w 1364418"/>
              <a:gd name="connsiteY121" fmla="*/ 681659 h 6858000"/>
              <a:gd name="connsiteX122" fmla="*/ 31306 w 1364418"/>
              <a:gd name="connsiteY122" fmla="*/ 619315 h 6858000"/>
              <a:gd name="connsiteX123" fmla="*/ 15184 w 1364418"/>
              <a:gd name="connsiteY123" fmla="*/ 585934 h 6858000"/>
              <a:gd name="connsiteX124" fmla="*/ 22258 w 1364418"/>
              <a:gd name="connsiteY124" fmla="*/ 538948 h 6858000"/>
              <a:gd name="connsiteX125" fmla="*/ 26166 w 1364418"/>
              <a:gd name="connsiteY125" fmla="*/ 525163 h 6858000"/>
              <a:gd name="connsiteX126" fmla="*/ 52290 w 1364418"/>
              <a:gd name="connsiteY126" fmla="*/ 446567 h 6858000"/>
              <a:gd name="connsiteX127" fmla="*/ 51538 w 1364418"/>
              <a:gd name="connsiteY127" fmla="*/ 393828 h 6858000"/>
              <a:gd name="connsiteX128" fmla="*/ 51368 w 1364418"/>
              <a:gd name="connsiteY128" fmla="*/ 353137 h 6858000"/>
              <a:gd name="connsiteX129" fmla="*/ 55970 w 1364418"/>
              <a:gd name="connsiteY129" fmla="*/ 321428 h 6858000"/>
              <a:gd name="connsiteX130" fmla="*/ 57061 w 1364418"/>
              <a:gd name="connsiteY130" fmla="*/ 275771 h 6858000"/>
              <a:gd name="connsiteX131" fmla="*/ 74088 w 1364418"/>
              <a:gd name="connsiteY131" fmla="*/ 212860 h 6858000"/>
              <a:gd name="connsiteX132" fmla="*/ 65798 w 1364418"/>
              <a:gd name="connsiteY132" fmla="*/ 144983 h 6858000"/>
              <a:gd name="connsiteX133" fmla="*/ 78082 w 1364418"/>
              <a:gd name="connsiteY133" fmla="*/ 55288 h 6858000"/>
              <a:gd name="connsiteX134" fmla="*/ 37636 w 1364418"/>
              <a:gd name="connsiteY134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4 w 1364418"/>
              <a:gd name="connsiteY4" fmla="*/ 6832113 h 6858000"/>
              <a:gd name="connsiteX5" fmla="*/ 209564 w 1364418"/>
              <a:gd name="connsiteY5" fmla="*/ 6777899 h 6858000"/>
              <a:gd name="connsiteX6" fmla="*/ 240339 w 1364418"/>
              <a:gd name="connsiteY6" fmla="*/ 6711686 h 6858000"/>
              <a:gd name="connsiteX7" fmla="*/ 286686 w 1364418"/>
              <a:gd name="connsiteY7" fmla="*/ 6664994 h 6858000"/>
              <a:gd name="connsiteX8" fmla="*/ 339152 w 1364418"/>
              <a:gd name="connsiteY8" fmla="*/ 6471804 h 6858000"/>
              <a:gd name="connsiteX9" fmla="*/ 334570 w 1364418"/>
              <a:gd name="connsiteY9" fmla="*/ 6389835 h 6858000"/>
              <a:gd name="connsiteX10" fmla="*/ 293648 w 1364418"/>
              <a:gd name="connsiteY10" fmla="*/ 6334727 h 6858000"/>
              <a:gd name="connsiteX11" fmla="*/ 278227 w 1364418"/>
              <a:gd name="connsiteY11" fmla="*/ 6280046 h 6858000"/>
              <a:gd name="connsiteX12" fmla="*/ 288000 w 1364418"/>
              <a:gd name="connsiteY12" fmla="*/ 6252834 h 6858000"/>
              <a:gd name="connsiteX13" fmla="*/ 265992 w 1364418"/>
              <a:gd name="connsiteY13" fmla="*/ 6202459 h 6858000"/>
              <a:gd name="connsiteX14" fmla="*/ 264790 w 1364418"/>
              <a:gd name="connsiteY14" fmla="*/ 6153037 h 6858000"/>
              <a:gd name="connsiteX15" fmla="*/ 280205 w 1364418"/>
              <a:gd name="connsiteY15" fmla="*/ 6078132 h 6858000"/>
              <a:gd name="connsiteX16" fmla="*/ 267592 w 1364418"/>
              <a:gd name="connsiteY16" fmla="*/ 6028119 h 6858000"/>
              <a:gd name="connsiteX17" fmla="*/ 252821 w 1364418"/>
              <a:gd name="connsiteY17" fmla="*/ 5926735 h 6858000"/>
              <a:gd name="connsiteX18" fmla="*/ 302333 w 1364418"/>
              <a:gd name="connsiteY18" fmla="*/ 5712857 h 6858000"/>
              <a:gd name="connsiteX19" fmla="*/ 332131 w 1364418"/>
              <a:gd name="connsiteY19" fmla="*/ 5660491 h 6858000"/>
              <a:gd name="connsiteX20" fmla="*/ 341254 w 1364418"/>
              <a:gd name="connsiteY20" fmla="*/ 5563435 h 6858000"/>
              <a:gd name="connsiteX21" fmla="*/ 368130 w 1364418"/>
              <a:gd name="connsiteY21" fmla="*/ 5437125 h 6858000"/>
              <a:gd name="connsiteX22" fmla="*/ 381698 w 1364418"/>
              <a:gd name="connsiteY22" fmla="*/ 5396260 h 6858000"/>
              <a:gd name="connsiteX23" fmla="*/ 397679 w 1364418"/>
              <a:gd name="connsiteY23" fmla="*/ 5330009 h 6858000"/>
              <a:gd name="connsiteX24" fmla="*/ 431172 w 1364418"/>
              <a:gd name="connsiteY24" fmla="*/ 5273739 h 6858000"/>
              <a:gd name="connsiteX25" fmla="*/ 440771 w 1364418"/>
              <a:gd name="connsiteY25" fmla="*/ 5241779 h 6858000"/>
              <a:gd name="connsiteX26" fmla="*/ 451997 w 1364418"/>
              <a:gd name="connsiteY26" fmla="*/ 5225268 h 6858000"/>
              <a:gd name="connsiteX27" fmla="*/ 453017 w 1364418"/>
              <a:gd name="connsiteY27" fmla="*/ 5217684 h 6858000"/>
              <a:gd name="connsiteX28" fmla="*/ 460358 w 1364418"/>
              <a:gd name="connsiteY28" fmla="*/ 5193377 h 6858000"/>
              <a:gd name="connsiteX29" fmla="*/ 463661 w 1364418"/>
              <a:gd name="connsiteY29" fmla="*/ 5179288 h 6858000"/>
              <a:gd name="connsiteX30" fmla="*/ 464645 w 1364418"/>
              <a:gd name="connsiteY30" fmla="*/ 5173621 h 6858000"/>
              <a:gd name="connsiteX31" fmla="*/ 460279 w 1364418"/>
              <a:gd name="connsiteY31" fmla="*/ 5159961 h 6858000"/>
              <a:gd name="connsiteX32" fmla="*/ 466956 w 1364418"/>
              <a:gd name="connsiteY32" fmla="*/ 5144295 h 6858000"/>
              <a:gd name="connsiteX33" fmla="*/ 463889 w 1364418"/>
              <a:gd name="connsiteY33" fmla="*/ 5125185 h 6858000"/>
              <a:gd name="connsiteX34" fmla="*/ 470719 w 1364418"/>
              <a:gd name="connsiteY34" fmla="*/ 5121884 h 6858000"/>
              <a:gd name="connsiteX35" fmla="*/ 477755 w 1364418"/>
              <a:gd name="connsiteY35" fmla="*/ 5067850 h 6858000"/>
              <a:gd name="connsiteX36" fmla="*/ 480486 w 1364418"/>
              <a:gd name="connsiteY36" fmla="*/ 5060861 h 6858000"/>
              <a:gd name="connsiteX37" fmla="*/ 477190 w 1364418"/>
              <a:gd name="connsiteY37" fmla="*/ 5034192 h 6858000"/>
              <a:gd name="connsiteX38" fmla="*/ 478744 w 1364418"/>
              <a:gd name="connsiteY38" fmla="*/ 4993030 h 6858000"/>
              <a:gd name="connsiteX39" fmla="*/ 485653 w 1364418"/>
              <a:gd name="connsiteY39" fmla="*/ 4946844 h 6858000"/>
              <a:gd name="connsiteX40" fmla="*/ 481509 w 1364418"/>
              <a:gd name="connsiteY40" fmla="*/ 4932692 h 6858000"/>
              <a:gd name="connsiteX41" fmla="*/ 496912 w 1364418"/>
              <a:gd name="connsiteY41" fmla="*/ 4858827 h 6858000"/>
              <a:gd name="connsiteX42" fmla="*/ 502815 w 1364418"/>
              <a:gd name="connsiteY42" fmla="*/ 4821170 h 6858000"/>
              <a:gd name="connsiteX43" fmla="*/ 507548 w 1364418"/>
              <a:gd name="connsiteY43" fmla="*/ 4780965 h 6858000"/>
              <a:gd name="connsiteX44" fmla="*/ 508841 w 1364418"/>
              <a:gd name="connsiteY44" fmla="*/ 4750867 h 6858000"/>
              <a:gd name="connsiteX45" fmla="*/ 506648 w 1364418"/>
              <a:gd name="connsiteY45" fmla="*/ 4690749 h 6858000"/>
              <a:gd name="connsiteX46" fmla="*/ 502128 w 1364418"/>
              <a:gd name="connsiteY46" fmla="*/ 4584173 h 6858000"/>
              <a:gd name="connsiteX47" fmla="*/ 497211 w 1364418"/>
              <a:gd name="connsiteY47" fmla="*/ 4444346 h 6858000"/>
              <a:gd name="connsiteX48" fmla="*/ 493776 w 1364418"/>
              <a:gd name="connsiteY48" fmla="*/ 4375228 h 6858000"/>
              <a:gd name="connsiteX49" fmla="*/ 474429 w 1364418"/>
              <a:gd name="connsiteY49" fmla="*/ 4214165 h 6858000"/>
              <a:gd name="connsiteX50" fmla="*/ 478502 w 1364418"/>
              <a:gd name="connsiteY50" fmla="*/ 4090296 h 6858000"/>
              <a:gd name="connsiteX51" fmla="*/ 463758 w 1364418"/>
              <a:gd name="connsiteY51" fmla="*/ 4033999 h 6858000"/>
              <a:gd name="connsiteX52" fmla="*/ 464907 w 1364418"/>
              <a:gd name="connsiteY52" fmla="*/ 4031933 h 6858000"/>
              <a:gd name="connsiteX53" fmla="*/ 463483 w 1364418"/>
              <a:gd name="connsiteY53" fmla="*/ 4013953 h 6858000"/>
              <a:gd name="connsiteX54" fmla="*/ 449778 w 1364418"/>
              <a:gd name="connsiteY54" fmla="*/ 3974753 h 6858000"/>
              <a:gd name="connsiteX55" fmla="*/ 451376 w 1364418"/>
              <a:gd name="connsiteY55" fmla="*/ 3969950 h 6858000"/>
              <a:gd name="connsiteX56" fmla="*/ 444798 w 1364418"/>
              <a:gd name="connsiteY56" fmla="*/ 3933779 h 6858000"/>
              <a:gd name="connsiteX57" fmla="*/ 446129 w 1364418"/>
              <a:gd name="connsiteY57" fmla="*/ 3933093 h 6858000"/>
              <a:gd name="connsiteX58" fmla="*/ 450483 w 1364418"/>
              <a:gd name="connsiteY58" fmla="*/ 3922082 h 6858000"/>
              <a:gd name="connsiteX59" fmla="*/ 455561 w 1364418"/>
              <a:gd name="connsiteY59" fmla="*/ 3901461 h 6858000"/>
              <a:gd name="connsiteX60" fmla="*/ 478155 w 1364418"/>
              <a:gd name="connsiteY60" fmla="*/ 3813873 h 6858000"/>
              <a:gd name="connsiteX61" fmla="*/ 477580 w 1364418"/>
              <a:gd name="connsiteY61" fmla="*/ 3806161 h 6858000"/>
              <a:gd name="connsiteX62" fmla="*/ 477887 w 1364418"/>
              <a:gd name="connsiteY62" fmla="*/ 3805957 h 6858000"/>
              <a:gd name="connsiteX63" fmla="*/ 477914 w 1364418"/>
              <a:gd name="connsiteY63" fmla="*/ 3797724 h 6858000"/>
              <a:gd name="connsiteX64" fmla="*/ 476529 w 1364418"/>
              <a:gd name="connsiteY64" fmla="*/ 3792098 h 6858000"/>
              <a:gd name="connsiteX65" fmla="*/ 475413 w 1364418"/>
              <a:gd name="connsiteY65" fmla="*/ 3777135 h 6858000"/>
              <a:gd name="connsiteX66" fmla="*/ 477146 w 1364418"/>
              <a:gd name="connsiteY66" fmla="*/ 3771656 h 6858000"/>
              <a:gd name="connsiteX67" fmla="*/ 480889 w 1364418"/>
              <a:gd name="connsiteY67" fmla="*/ 3769007 h 6858000"/>
              <a:gd name="connsiteX68" fmla="*/ 480355 w 1364418"/>
              <a:gd name="connsiteY68" fmla="*/ 3767709 h 6858000"/>
              <a:gd name="connsiteX69" fmla="*/ 489051 w 1364418"/>
              <a:gd name="connsiteY69" fmla="*/ 3738082 h 6858000"/>
              <a:gd name="connsiteX70" fmla="*/ 496397 w 1364418"/>
              <a:gd name="connsiteY70" fmla="*/ 3673397 h 6858000"/>
              <a:gd name="connsiteX71" fmla="*/ 495693 w 1364418"/>
              <a:gd name="connsiteY71" fmla="*/ 3637109 h 6858000"/>
              <a:gd name="connsiteX72" fmla="*/ 499136 w 1364418"/>
              <a:gd name="connsiteY72" fmla="*/ 3536883 h 6858000"/>
              <a:gd name="connsiteX73" fmla="*/ 506674 w 1364418"/>
              <a:gd name="connsiteY73" fmla="*/ 3435652 h 6858000"/>
              <a:gd name="connsiteX74" fmla="*/ 508345 w 1364418"/>
              <a:gd name="connsiteY74" fmla="*/ 3307769 h 6858000"/>
              <a:gd name="connsiteX75" fmla="*/ 525908 w 1364418"/>
              <a:gd name="connsiteY75" fmla="*/ 3250522 h 6858000"/>
              <a:gd name="connsiteX76" fmla="*/ 526333 w 1364418"/>
              <a:gd name="connsiteY76" fmla="*/ 3229163 h 6858000"/>
              <a:gd name="connsiteX77" fmla="*/ 528156 w 1364418"/>
              <a:gd name="connsiteY77" fmla="*/ 3217217 h 6858000"/>
              <a:gd name="connsiteX78" fmla="*/ 514991 w 1364418"/>
              <a:gd name="connsiteY78" fmla="*/ 3183755 h 6858000"/>
              <a:gd name="connsiteX79" fmla="*/ 515492 w 1364418"/>
              <a:gd name="connsiteY79" fmla="*/ 3178642 h 6858000"/>
              <a:gd name="connsiteX80" fmla="*/ 503092 w 1364418"/>
              <a:gd name="connsiteY80" fmla="*/ 3158586 h 6858000"/>
              <a:gd name="connsiteX81" fmla="*/ 488277 w 1364418"/>
              <a:gd name="connsiteY81" fmla="*/ 3129034 h 6858000"/>
              <a:gd name="connsiteX82" fmla="*/ 488942 w 1364418"/>
              <a:gd name="connsiteY82" fmla="*/ 3126682 h 6858000"/>
              <a:gd name="connsiteX83" fmla="*/ 479810 w 1364418"/>
              <a:gd name="connsiteY83" fmla="*/ 3114519 h 6858000"/>
              <a:gd name="connsiteX84" fmla="*/ 466419 w 1364418"/>
              <a:gd name="connsiteY84" fmla="*/ 3106272 h 6858000"/>
              <a:gd name="connsiteX85" fmla="*/ 439149 w 1364418"/>
              <a:gd name="connsiteY85" fmla="*/ 2958185 h 6858000"/>
              <a:gd name="connsiteX86" fmla="*/ 381763 w 1364418"/>
              <a:gd name="connsiteY86" fmla="*/ 2762989 h 6858000"/>
              <a:gd name="connsiteX87" fmla="*/ 330681 w 1364418"/>
              <a:gd name="connsiteY87" fmla="*/ 2554718 h 6858000"/>
              <a:gd name="connsiteX88" fmla="*/ 310775 w 1364418"/>
              <a:gd name="connsiteY88" fmla="*/ 2485734 h 6858000"/>
              <a:gd name="connsiteX89" fmla="*/ 301498 w 1364418"/>
              <a:gd name="connsiteY89" fmla="*/ 2447068 h 6858000"/>
              <a:gd name="connsiteX90" fmla="*/ 288459 w 1364418"/>
              <a:gd name="connsiteY90" fmla="*/ 2425819 h 6858000"/>
              <a:gd name="connsiteX91" fmla="*/ 294458 w 1364418"/>
              <a:gd name="connsiteY91" fmla="*/ 2402874 h 6858000"/>
              <a:gd name="connsiteX92" fmla="*/ 297070 w 1364418"/>
              <a:gd name="connsiteY92" fmla="*/ 2381443 h 6858000"/>
              <a:gd name="connsiteX93" fmla="*/ 273399 w 1364418"/>
              <a:gd name="connsiteY93" fmla="*/ 2261920 h 6858000"/>
              <a:gd name="connsiteX94" fmla="*/ 263286 w 1364418"/>
              <a:gd name="connsiteY94" fmla="*/ 2195378 h 6858000"/>
              <a:gd name="connsiteX95" fmla="*/ 247503 w 1364418"/>
              <a:gd name="connsiteY95" fmla="*/ 2155135 h 6858000"/>
              <a:gd name="connsiteX96" fmla="*/ 244961 w 1364418"/>
              <a:gd name="connsiteY96" fmla="*/ 2118008 h 6858000"/>
              <a:gd name="connsiteX97" fmla="*/ 245954 w 1364418"/>
              <a:gd name="connsiteY97" fmla="*/ 2050531 h 6858000"/>
              <a:gd name="connsiteX98" fmla="*/ 237760 w 1364418"/>
              <a:gd name="connsiteY98" fmla="*/ 1963269 h 6858000"/>
              <a:gd name="connsiteX99" fmla="*/ 218938 w 1364418"/>
              <a:gd name="connsiteY99" fmla="*/ 1906352 h 6858000"/>
              <a:gd name="connsiteX100" fmla="*/ 195495 w 1364418"/>
              <a:gd name="connsiteY100" fmla="*/ 1861531 h 6858000"/>
              <a:gd name="connsiteX101" fmla="*/ 149294 w 1364418"/>
              <a:gd name="connsiteY101" fmla="*/ 1732919 h 6858000"/>
              <a:gd name="connsiteX102" fmla="*/ 121605 w 1364418"/>
              <a:gd name="connsiteY102" fmla="*/ 1663540 h 6858000"/>
              <a:gd name="connsiteX103" fmla="*/ 120731 w 1364418"/>
              <a:gd name="connsiteY103" fmla="*/ 1615777 h 6858000"/>
              <a:gd name="connsiteX104" fmla="*/ 101526 w 1364418"/>
              <a:gd name="connsiteY104" fmla="*/ 1563678 h 6858000"/>
              <a:gd name="connsiteX105" fmla="*/ 114606 w 1364418"/>
              <a:gd name="connsiteY105" fmla="*/ 1519474 h 6858000"/>
              <a:gd name="connsiteX106" fmla="*/ 107348 w 1364418"/>
              <a:gd name="connsiteY106" fmla="*/ 1477995 h 6858000"/>
              <a:gd name="connsiteX107" fmla="*/ 93433 w 1364418"/>
              <a:gd name="connsiteY107" fmla="*/ 1373769 h 6858000"/>
              <a:gd name="connsiteX108" fmla="*/ 101740 w 1364418"/>
              <a:gd name="connsiteY108" fmla="*/ 1307086 h 6858000"/>
              <a:gd name="connsiteX109" fmla="*/ 102928 w 1364418"/>
              <a:gd name="connsiteY109" fmla="*/ 1189033 h 6858000"/>
              <a:gd name="connsiteX110" fmla="*/ 107613 w 1364418"/>
              <a:gd name="connsiteY110" fmla="*/ 1168288 h 6858000"/>
              <a:gd name="connsiteX111" fmla="*/ 99895 w 1364418"/>
              <a:gd name="connsiteY111" fmla="*/ 1142577 h 6858000"/>
              <a:gd name="connsiteX112" fmla="*/ 89201 w 1364418"/>
              <a:gd name="connsiteY112" fmla="*/ 1088484 h 6858000"/>
              <a:gd name="connsiteX113" fmla="*/ 77937 w 1364418"/>
              <a:gd name="connsiteY113" fmla="*/ 1016103 h 6858000"/>
              <a:gd name="connsiteX114" fmla="*/ 79393 w 1364418"/>
              <a:gd name="connsiteY114" fmla="*/ 954054 h 6858000"/>
              <a:gd name="connsiteX115" fmla="*/ 90309 w 1364418"/>
              <a:gd name="connsiteY115" fmla="*/ 921368 h 6858000"/>
              <a:gd name="connsiteX116" fmla="*/ 74258 w 1364418"/>
              <a:gd name="connsiteY116" fmla="*/ 896999 h 6858000"/>
              <a:gd name="connsiteX117" fmla="*/ 43666 w 1364418"/>
              <a:gd name="connsiteY117" fmla="*/ 821517 h 6858000"/>
              <a:gd name="connsiteX118" fmla="*/ 22616 w 1364418"/>
              <a:gd name="connsiteY118" fmla="*/ 751353 h 6858000"/>
              <a:gd name="connsiteX119" fmla="*/ 22174 w 1364418"/>
              <a:gd name="connsiteY119" fmla="*/ 721230 h 6858000"/>
              <a:gd name="connsiteX120" fmla="*/ 7845 w 1364418"/>
              <a:gd name="connsiteY120" fmla="*/ 681659 h 6858000"/>
              <a:gd name="connsiteX121" fmla="*/ 31306 w 1364418"/>
              <a:gd name="connsiteY121" fmla="*/ 619315 h 6858000"/>
              <a:gd name="connsiteX122" fmla="*/ 15184 w 1364418"/>
              <a:gd name="connsiteY122" fmla="*/ 585934 h 6858000"/>
              <a:gd name="connsiteX123" fmla="*/ 22258 w 1364418"/>
              <a:gd name="connsiteY123" fmla="*/ 538948 h 6858000"/>
              <a:gd name="connsiteX124" fmla="*/ 26166 w 1364418"/>
              <a:gd name="connsiteY124" fmla="*/ 525163 h 6858000"/>
              <a:gd name="connsiteX125" fmla="*/ 52290 w 1364418"/>
              <a:gd name="connsiteY125" fmla="*/ 446567 h 6858000"/>
              <a:gd name="connsiteX126" fmla="*/ 51538 w 1364418"/>
              <a:gd name="connsiteY126" fmla="*/ 393828 h 6858000"/>
              <a:gd name="connsiteX127" fmla="*/ 51368 w 1364418"/>
              <a:gd name="connsiteY127" fmla="*/ 353137 h 6858000"/>
              <a:gd name="connsiteX128" fmla="*/ 55970 w 1364418"/>
              <a:gd name="connsiteY128" fmla="*/ 321428 h 6858000"/>
              <a:gd name="connsiteX129" fmla="*/ 57061 w 1364418"/>
              <a:gd name="connsiteY129" fmla="*/ 275771 h 6858000"/>
              <a:gd name="connsiteX130" fmla="*/ 74088 w 1364418"/>
              <a:gd name="connsiteY130" fmla="*/ 212860 h 6858000"/>
              <a:gd name="connsiteX131" fmla="*/ 65798 w 1364418"/>
              <a:gd name="connsiteY131" fmla="*/ 144983 h 6858000"/>
              <a:gd name="connsiteX132" fmla="*/ 78082 w 1364418"/>
              <a:gd name="connsiteY132" fmla="*/ 55288 h 6858000"/>
              <a:gd name="connsiteX133" fmla="*/ 37636 w 1364418"/>
              <a:gd name="connsiteY133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137704 w 1364418"/>
              <a:gd name="connsiteY4" fmla="*/ 6832113 h 6858000"/>
              <a:gd name="connsiteX5" fmla="*/ 209564 w 1364418"/>
              <a:gd name="connsiteY5" fmla="*/ 6777899 h 6858000"/>
              <a:gd name="connsiteX6" fmla="*/ 240339 w 1364418"/>
              <a:gd name="connsiteY6" fmla="*/ 6711686 h 6858000"/>
              <a:gd name="connsiteX7" fmla="*/ 286686 w 1364418"/>
              <a:gd name="connsiteY7" fmla="*/ 6664994 h 6858000"/>
              <a:gd name="connsiteX8" fmla="*/ 339152 w 1364418"/>
              <a:gd name="connsiteY8" fmla="*/ 6471804 h 6858000"/>
              <a:gd name="connsiteX9" fmla="*/ 334570 w 1364418"/>
              <a:gd name="connsiteY9" fmla="*/ 6389835 h 6858000"/>
              <a:gd name="connsiteX10" fmla="*/ 317792 w 1364418"/>
              <a:gd name="connsiteY10" fmla="*/ 6324679 h 6858000"/>
              <a:gd name="connsiteX11" fmla="*/ 278227 w 1364418"/>
              <a:gd name="connsiteY11" fmla="*/ 6280046 h 6858000"/>
              <a:gd name="connsiteX12" fmla="*/ 288000 w 1364418"/>
              <a:gd name="connsiteY12" fmla="*/ 6252834 h 6858000"/>
              <a:gd name="connsiteX13" fmla="*/ 265992 w 1364418"/>
              <a:gd name="connsiteY13" fmla="*/ 6202459 h 6858000"/>
              <a:gd name="connsiteX14" fmla="*/ 264790 w 1364418"/>
              <a:gd name="connsiteY14" fmla="*/ 6153037 h 6858000"/>
              <a:gd name="connsiteX15" fmla="*/ 280205 w 1364418"/>
              <a:gd name="connsiteY15" fmla="*/ 6078132 h 6858000"/>
              <a:gd name="connsiteX16" fmla="*/ 267592 w 1364418"/>
              <a:gd name="connsiteY16" fmla="*/ 6028119 h 6858000"/>
              <a:gd name="connsiteX17" fmla="*/ 252821 w 1364418"/>
              <a:gd name="connsiteY17" fmla="*/ 5926735 h 6858000"/>
              <a:gd name="connsiteX18" fmla="*/ 302333 w 1364418"/>
              <a:gd name="connsiteY18" fmla="*/ 5712857 h 6858000"/>
              <a:gd name="connsiteX19" fmla="*/ 332131 w 1364418"/>
              <a:gd name="connsiteY19" fmla="*/ 5660491 h 6858000"/>
              <a:gd name="connsiteX20" fmla="*/ 341254 w 1364418"/>
              <a:gd name="connsiteY20" fmla="*/ 5563435 h 6858000"/>
              <a:gd name="connsiteX21" fmla="*/ 368130 w 1364418"/>
              <a:gd name="connsiteY21" fmla="*/ 5437125 h 6858000"/>
              <a:gd name="connsiteX22" fmla="*/ 381698 w 1364418"/>
              <a:gd name="connsiteY22" fmla="*/ 5396260 h 6858000"/>
              <a:gd name="connsiteX23" fmla="*/ 397679 w 1364418"/>
              <a:gd name="connsiteY23" fmla="*/ 5330009 h 6858000"/>
              <a:gd name="connsiteX24" fmla="*/ 431172 w 1364418"/>
              <a:gd name="connsiteY24" fmla="*/ 5273739 h 6858000"/>
              <a:gd name="connsiteX25" fmla="*/ 440771 w 1364418"/>
              <a:gd name="connsiteY25" fmla="*/ 5241779 h 6858000"/>
              <a:gd name="connsiteX26" fmla="*/ 451997 w 1364418"/>
              <a:gd name="connsiteY26" fmla="*/ 5225268 h 6858000"/>
              <a:gd name="connsiteX27" fmla="*/ 453017 w 1364418"/>
              <a:gd name="connsiteY27" fmla="*/ 5217684 h 6858000"/>
              <a:gd name="connsiteX28" fmla="*/ 460358 w 1364418"/>
              <a:gd name="connsiteY28" fmla="*/ 5193377 h 6858000"/>
              <a:gd name="connsiteX29" fmla="*/ 463661 w 1364418"/>
              <a:gd name="connsiteY29" fmla="*/ 5179288 h 6858000"/>
              <a:gd name="connsiteX30" fmla="*/ 464645 w 1364418"/>
              <a:gd name="connsiteY30" fmla="*/ 5173621 h 6858000"/>
              <a:gd name="connsiteX31" fmla="*/ 460279 w 1364418"/>
              <a:gd name="connsiteY31" fmla="*/ 5159961 h 6858000"/>
              <a:gd name="connsiteX32" fmla="*/ 466956 w 1364418"/>
              <a:gd name="connsiteY32" fmla="*/ 5144295 h 6858000"/>
              <a:gd name="connsiteX33" fmla="*/ 463889 w 1364418"/>
              <a:gd name="connsiteY33" fmla="*/ 5125185 h 6858000"/>
              <a:gd name="connsiteX34" fmla="*/ 470719 w 1364418"/>
              <a:gd name="connsiteY34" fmla="*/ 5121884 h 6858000"/>
              <a:gd name="connsiteX35" fmla="*/ 477755 w 1364418"/>
              <a:gd name="connsiteY35" fmla="*/ 5067850 h 6858000"/>
              <a:gd name="connsiteX36" fmla="*/ 480486 w 1364418"/>
              <a:gd name="connsiteY36" fmla="*/ 5060861 h 6858000"/>
              <a:gd name="connsiteX37" fmla="*/ 477190 w 1364418"/>
              <a:gd name="connsiteY37" fmla="*/ 5034192 h 6858000"/>
              <a:gd name="connsiteX38" fmla="*/ 478744 w 1364418"/>
              <a:gd name="connsiteY38" fmla="*/ 4993030 h 6858000"/>
              <a:gd name="connsiteX39" fmla="*/ 485653 w 1364418"/>
              <a:gd name="connsiteY39" fmla="*/ 4946844 h 6858000"/>
              <a:gd name="connsiteX40" fmla="*/ 481509 w 1364418"/>
              <a:gd name="connsiteY40" fmla="*/ 4932692 h 6858000"/>
              <a:gd name="connsiteX41" fmla="*/ 496912 w 1364418"/>
              <a:gd name="connsiteY41" fmla="*/ 4858827 h 6858000"/>
              <a:gd name="connsiteX42" fmla="*/ 502815 w 1364418"/>
              <a:gd name="connsiteY42" fmla="*/ 4821170 h 6858000"/>
              <a:gd name="connsiteX43" fmla="*/ 507548 w 1364418"/>
              <a:gd name="connsiteY43" fmla="*/ 4780965 h 6858000"/>
              <a:gd name="connsiteX44" fmla="*/ 508841 w 1364418"/>
              <a:gd name="connsiteY44" fmla="*/ 4750867 h 6858000"/>
              <a:gd name="connsiteX45" fmla="*/ 506648 w 1364418"/>
              <a:gd name="connsiteY45" fmla="*/ 4690749 h 6858000"/>
              <a:gd name="connsiteX46" fmla="*/ 502128 w 1364418"/>
              <a:gd name="connsiteY46" fmla="*/ 4584173 h 6858000"/>
              <a:gd name="connsiteX47" fmla="*/ 497211 w 1364418"/>
              <a:gd name="connsiteY47" fmla="*/ 4444346 h 6858000"/>
              <a:gd name="connsiteX48" fmla="*/ 493776 w 1364418"/>
              <a:gd name="connsiteY48" fmla="*/ 4375228 h 6858000"/>
              <a:gd name="connsiteX49" fmla="*/ 474429 w 1364418"/>
              <a:gd name="connsiteY49" fmla="*/ 4214165 h 6858000"/>
              <a:gd name="connsiteX50" fmla="*/ 478502 w 1364418"/>
              <a:gd name="connsiteY50" fmla="*/ 4090296 h 6858000"/>
              <a:gd name="connsiteX51" fmla="*/ 463758 w 1364418"/>
              <a:gd name="connsiteY51" fmla="*/ 4033999 h 6858000"/>
              <a:gd name="connsiteX52" fmla="*/ 464907 w 1364418"/>
              <a:gd name="connsiteY52" fmla="*/ 4031933 h 6858000"/>
              <a:gd name="connsiteX53" fmla="*/ 463483 w 1364418"/>
              <a:gd name="connsiteY53" fmla="*/ 4013953 h 6858000"/>
              <a:gd name="connsiteX54" fmla="*/ 449778 w 1364418"/>
              <a:gd name="connsiteY54" fmla="*/ 3974753 h 6858000"/>
              <a:gd name="connsiteX55" fmla="*/ 451376 w 1364418"/>
              <a:gd name="connsiteY55" fmla="*/ 3969950 h 6858000"/>
              <a:gd name="connsiteX56" fmla="*/ 444798 w 1364418"/>
              <a:gd name="connsiteY56" fmla="*/ 3933779 h 6858000"/>
              <a:gd name="connsiteX57" fmla="*/ 446129 w 1364418"/>
              <a:gd name="connsiteY57" fmla="*/ 3933093 h 6858000"/>
              <a:gd name="connsiteX58" fmla="*/ 450483 w 1364418"/>
              <a:gd name="connsiteY58" fmla="*/ 3922082 h 6858000"/>
              <a:gd name="connsiteX59" fmla="*/ 455561 w 1364418"/>
              <a:gd name="connsiteY59" fmla="*/ 3901461 h 6858000"/>
              <a:gd name="connsiteX60" fmla="*/ 478155 w 1364418"/>
              <a:gd name="connsiteY60" fmla="*/ 3813873 h 6858000"/>
              <a:gd name="connsiteX61" fmla="*/ 477580 w 1364418"/>
              <a:gd name="connsiteY61" fmla="*/ 3806161 h 6858000"/>
              <a:gd name="connsiteX62" fmla="*/ 477887 w 1364418"/>
              <a:gd name="connsiteY62" fmla="*/ 3805957 h 6858000"/>
              <a:gd name="connsiteX63" fmla="*/ 477914 w 1364418"/>
              <a:gd name="connsiteY63" fmla="*/ 3797724 h 6858000"/>
              <a:gd name="connsiteX64" fmla="*/ 476529 w 1364418"/>
              <a:gd name="connsiteY64" fmla="*/ 3792098 h 6858000"/>
              <a:gd name="connsiteX65" fmla="*/ 475413 w 1364418"/>
              <a:gd name="connsiteY65" fmla="*/ 3777135 h 6858000"/>
              <a:gd name="connsiteX66" fmla="*/ 477146 w 1364418"/>
              <a:gd name="connsiteY66" fmla="*/ 3771656 h 6858000"/>
              <a:gd name="connsiteX67" fmla="*/ 480889 w 1364418"/>
              <a:gd name="connsiteY67" fmla="*/ 3769007 h 6858000"/>
              <a:gd name="connsiteX68" fmla="*/ 480355 w 1364418"/>
              <a:gd name="connsiteY68" fmla="*/ 3767709 h 6858000"/>
              <a:gd name="connsiteX69" fmla="*/ 489051 w 1364418"/>
              <a:gd name="connsiteY69" fmla="*/ 3738082 h 6858000"/>
              <a:gd name="connsiteX70" fmla="*/ 496397 w 1364418"/>
              <a:gd name="connsiteY70" fmla="*/ 3673397 h 6858000"/>
              <a:gd name="connsiteX71" fmla="*/ 495693 w 1364418"/>
              <a:gd name="connsiteY71" fmla="*/ 3637109 h 6858000"/>
              <a:gd name="connsiteX72" fmla="*/ 499136 w 1364418"/>
              <a:gd name="connsiteY72" fmla="*/ 3536883 h 6858000"/>
              <a:gd name="connsiteX73" fmla="*/ 506674 w 1364418"/>
              <a:gd name="connsiteY73" fmla="*/ 3435652 h 6858000"/>
              <a:gd name="connsiteX74" fmla="*/ 508345 w 1364418"/>
              <a:gd name="connsiteY74" fmla="*/ 3307769 h 6858000"/>
              <a:gd name="connsiteX75" fmla="*/ 525908 w 1364418"/>
              <a:gd name="connsiteY75" fmla="*/ 3250522 h 6858000"/>
              <a:gd name="connsiteX76" fmla="*/ 526333 w 1364418"/>
              <a:gd name="connsiteY76" fmla="*/ 3229163 h 6858000"/>
              <a:gd name="connsiteX77" fmla="*/ 528156 w 1364418"/>
              <a:gd name="connsiteY77" fmla="*/ 3217217 h 6858000"/>
              <a:gd name="connsiteX78" fmla="*/ 514991 w 1364418"/>
              <a:gd name="connsiteY78" fmla="*/ 3183755 h 6858000"/>
              <a:gd name="connsiteX79" fmla="*/ 515492 w 1364418"/>
              <a:gd name="connsiteY79" fmla="*/ 3178642 h 6858000"/>
              <a:gd name="connsiteX80" fmla="*/ 503092 w 1364418"/>
              <a:gd name="connsiteY80" fmla="*/ 3158586 h 6858000"/>
              <a:gd name="connsiteX81" fmla="*/ 488277 w 1364418"/>
              <a:gd name="connsiteY81" fmla="*/ 3129034 h 6858000"/>
              <a:gd name="connsiteX82" fmla="*/ 488942 w 1364418"/>
              <a:gd name="connsiteY82" fmla="*/ 3126682 h 6858000"/>
              <a:gd name="connsiteX83" fmla="*/ 479810 w 1364418"/>
              <a:gd name="connsiteY83" fmla="*/ 3114519 h 6858000"/>
              <a:gd name="connsiteX84" fmla="*/ 466419 w 1364418"/>
              <a:gd name="connsiteY84" fmla="*/ 3106272 h 6858000"/>
              <a:gd name="connsiteX85" fmla="*/ 439149 w 1364418"/>
              <a:gd name="connsiteY85" fmla="*/ 2958185 h 6858000"/>
              <a:gd name="connsiteX86" fmla="*/ 381763 w 1364418"/>
              <a:gd name="connsiteY86" fmla="*/ 2762989 h 6858000"/>
              <a:gd name="connsiteX87" fmla="*/ 330681 w 1364418"/>
              <a:gd name="connsiteY87" fmla="*/ 2554718 h 6858000"/>
              <a:gd name="connsiteX88" fmla="*/ 310775 w 1364418"/>
              <a:gd name="connsiteY88" fmla="*/ 2485734 h 6858000"/>
              <a:gd name="connsiteX89" fmla="*/ 301498 w 1364418"/>
              <a:gd name="connsiteY89" fmla="*/ 2447068 h 6858000"/>
              <a:gd name="connsiteX90" fmla="*/ 288459 w 1364418"/>
              <a:gd name="connsiteY90" fmla="*/ 2425819 h 6858000"/>
              <a:gd name="connsiteX91" fmla="*/ 294458 w 1364418"/>
              <a:gd name="connsiteY91" fmla="*/ 2402874 h 6858000"/>
              <a:gd name="connsiteX92" fmla="*/ 297070 w 1364418"/>
              <a:gd name="connsiteY92" fmla="*/ 2381443 h 6858000"/>
              <a:gd name="connsiteX93" fmla="*/ 273399 w 1364418"/>
              <a:gd name="connsiteY93" fmla="*/ 2261920 h 6858000"/>
              <a:gd name="connsiteX94" fmla="*/ 263286 w 1364418"/>
              <a:gd name="connsiteY94" fmla="*/ 2195378 h 6858000"/>
              <a:gd name="connsiteX95" fmla="*/ 247503 w 1364418"/>
              <a:gd name="connsiteY95" fmla="*/ 2155135 h 6858000"/>
              <a:gd name="connsiteX96" fmla="*/ 244961 w 1364418"/>
              <a:gd name="connsiteY96" fmla="*/ 2118008 h 6858000"/>
              <a:gd name="connsiteX97" fmla="*/ 245954 w 1364418"/>
              <a:gd name="connsiteY97" fmla="*/ 2050531 h 6858000"/>
              <a:gd name="connsiteX98" fmla="*/ 237760 w 1364418"/>
              <a:gd name="connsiteY98" fmla="*/ 1963269 h 6858000"/>
              <a:gd name="connsiteX99" fmla="*/ 218938 w 1364418"/>
              <a:gd name="connsiteY99" fmla="*/ 1906352 h 6858000"/>
              <a:gd name="connsiteX100" fmla="*/ 195495 w 1364418"/>
              <a:gd name="connsiteY100" fmla="*/ 1861531 h 6858000"/>
              <a:gd name="connsiteX101" fmla="*/ 149294 w 1364418"/>
              <a:gd name="connsiteY101" fmla="*/ 1732919 h 6858000"/>
              <a:gd name="connsiteX102" fmla="*/ 121605 w 1364418"/>
              <a:gd name="connsiteY102" fmla="*/ 1663540 h 6858000"/>
              <a:gd name="connsiteX103" fmla="*/ 120731 w 1364418"/>
              <a:gd name="connsiteY103" fmla="*/ 1615777 h 6858000"/>
              <a:gd name="connsiteX104" fmla="*/ 101526 w 1364418"/>
              <a:gd name="connsiteY104" fmla="*/ 1563678 h 6858000"/>
              <a:gd name="connsiteX105" fmla="*/ 114606 w 1364418"/>
              <a:gd name="connsiteY105" fmla="*/ 1519474 h 6858000"/>
              <a:gd name="connsiteX106" fmla="*/ 107348 w 1364418"/>
              <a:gd name="connsiteY106" fmla="*/ 1477995 h 6858000"/>
              <a:gd name="connsiteX107" fmla="*/ 93433 w 1364418"/>
              <a:gd name="connsiteY107" fmla="*/ 1373769 h 6858000"/>
              <a:gd name="connsiteX108" fmla="*/ 101740 w 1364418"/>
              <a:gd name="connsiteY108" fmla="*/ 1307086 h 6858000"/>
              <a:gd name="connsiteX109" fmla="*/ 102928 w 1364418"/>
              <a:gd name="connsiteY109" fmla="*/ 1189033 h 6858000"/>
              <a:gd name="connsiteX110" fmla="*/ 107613 w 1364418"/>
              <a:gd name="connsiteY110" fmla="*/ 1168288 h 6858000"/>
              <a:gd name="connsiteX111" fmla="*/ 99895 w 1364418"/>
              <a:gd name="connsiteY111" fmla="*/ 1142577 h 6858000"/>
              <a:gd name="connsiteX112" fmla="*/ 89201 w 1364418"/>
              <a:gd name="connsiteY112" fmla="*/ 1088484 h 6858000"/>
              <a:gd name="connsiteX113" fmla="*/ 77937 w 1364418"/>
              <a:gd name="connsiteY113" fmla="*/ 1016103 h 6858000"/>
              <a:gd name="connsiteX114" fmla="*/ 79393 w 1364418"/>
              <a:gd name="connsiteY114" fmla="*/ 954054 h 6858000"/>
              <a:gd name="connsiteX115" fmla="*/ 90309 w 1364418"/>
              <a:gd name="connsiteY115" fmla="*/ 921368 h 6858000"/>
              <a:gd name="connsiteX116" fmla="*/ 74258 w 1364418"/>
              <a:gd name="connsiteY116" fmla="*/ 896999 h 6858000"/>
              <a:gd name="connsiteX117" fmla="*/ 43666 w 1364418"/>
              <a:gd name="connsiteY117" fmla="*/ 821517 h 6858000"/>
              <a:gd name="connsiteX118" fmla="*/ 22616 w 1364418"/>
              <a:gd name="connsiteY118" fmla="*/ 751353 h 6858000"/>
              <a:gd name="connsiteX119" fmla="*/ 22174 w 1364418"/>
              <a:gd name="connsiteY119" fmla="*/ 721230 h 6858000"/>
              <a:gd name="connsiteX120" fmla="*/ 7845 w 1364418"/>
              <a:gd name="connsiteY120" fmla="*/ 681659 h 6858000"/>
              <a:gd name="connsiteX121" fmla="*/ 31306 w 1364418"/>
              <a:gd name="connsiteY121" fmla="*/ 619315 h 6858000"/>
              <a:gd name="connsiteX122" fmla="*/ 15184 w 1364418"/>
              <a:gd name="connsiteY122" fmla="*/ 585934 h 6858000"/>
              <a:gd name="connsiteX123" fmla="*/ 22258 w 1364418"/>
              <a:gd name="connsiteY123" fmla="*/ 538948 h 6858000"/>
              <a:gd name="connsiteX124" fmla="*/ 26166 w 1364418"/>
              <a:gd name="connsiteY124" fmla="*/ 525163 h 6858000"/>
              <a:gd name="connsiteX125" fmla="*/ 52290 w 1364418"/>
              <a:gd name="connsiteY125" fmla="*/ 446567 h 6858000"/>
              <a:gd name="connsiteX126" fmla="*/ 51538 w 1364418"/>
              <a:gd name="connsiteY126" fmla="*/ 393828 h 6858000"/>
              <a:gd name="connsiteX127" fmla="*/ 51368 w 1364418"/>
              <a:gd name="connsiteY127" fmla="*/ 353137 h 6858000"/>
              <a:gd name="connsiteX128" fmla="*/ 55970 w 1364418"/>
              <a:gd name="connsiteY128" fmla="*/ 321428 h 6858000"/>
              <a:gd name="connsiteX129" fmla="*/ 57061 w 1364418"/>
              <a:gd name="connsiteY129" fmla="*/ 275771 h 6858000"/>
              <a:gd name="connsiteX130" fmla="*/ 74088 w 1364418"/>
              <a:gd name="connsiteY130" fmla="*/ 212860 h 6858000"/>
              <a:gd name="connsiteX131" fmla="*/ 65798 w 1364418"/>
              <a:gd name="connsiteY131" fmla="*/ 144983 h 6858000"/>
              <a:gd name="connsiteX132" fmla="*/ 78082 w 1364418"/>
              <a:gd name="connsiteY132" fmla="*/ 55288 h 6858000"/>
              <a:gd name="connsiteX133" fmla="*/ 37636 w 1364418"/>
              <a:gd name="connsiteY133" fmla="*/ 0 h 6858000"/>
              <a:gd name="connsiteX0" fmla="*/ 37636 w 1364418"/>
              <a:gd name="connsiteY0" fmla="*/ 0 h 6889521"/>
              <a:gd name="connsiteX1" fmla="*/ 1364418 w 1364418"/>
              <a:gd name="connsiteY1" fmla="*/ 0 h 6889521"/>
              <a:gd name="connsiteX2" fmla="*/ 1364418 w 1364418"/>
              <a:gd name="connsiteY2" fmla="*/ 6858000 h 6889521"/>
              <a:gd name="connsiteX3" fmla="*/ 101112 w 1364418"/>
              <a:gd name="connsiteY3" fmla="*/ 6857735 h 6889521"/>
              <a:gd name="connsiteX4" fmla="*/ 222208 w 1364418"/>
              <a:gd name="connsiteY4" fmla="*/ 6882355 h 6889521"/>
              <a:gd name="connsiteX5" fmla="*/ 209564 w 1364418"/>
              <a:gd name="connsiteY5" fmla="*/ 6777899 h 6889521"/>
              <a:gd name="connsiteX6" fmla="*/ 240339 w 1364418"/>
              <a:gd name="connsiteY6" fmla="*/ 6711686 h 6889521"/>
              <a:gd name="connsiteX7" fmla="*/ 286686 w 1364418"/>
              <a:gd name="connsiteY7" fmla="*/ 6664994 h 6889521"/>
              <a:gd name="connsiteX8" fmla="*/ 339152 w 1364418"/>
              <a:gd name="connsiteY8" fmla="*/ 6471804 h 6889521"/>
              <a:gd name="connsiteX9" fmla="*/ 334570 w 1364418"/>
              <a:gd name="connsiteY9" fmla="*/ 6389835 h 6889521"/>
              <a:gd name="connsiteX10" fmla="*/ 317792 w 1364418"/>
              <a:gd name="connsiteY10" fmla="*/ 6324679 h 6889521"/>
              <a:gd name="connsiteX11" fmla="*/ 278227 w 1364418"/>
              <a:gd name="connsiteY11" fmla="*/ 6280046 h 6889521"/>
              <a:gd name="connsiteX12" fmla="*/ 288000 w 1364418"/>
              <a:gd name="connsiteY12" fmla="*/ 6252834 h 6889521"/>
              <a:gd name="connsiteX13" fmla="*/ 265992 w 1364418"/>
              <a:gd name="connsiteY13" fmla="*/ 6202459 h 6889521"/>
              <a:gd name="connsiteX14" fmla="*/ 264790 w 1364418"/>
              <a:gd name="connsiteY14" fmla="*/ 6153037 h 6889521"/>
              <a:gd name="connsiteX15" fmla="*/ 280205 w 1364418"/>
              <a:gd name="connsiteY15" fmla="*/ 6078132 h 6889521"/>
              <a:gd name="connsiteX16" fmla="*/ 267592 w 1364418"/>
              <a:gd name="connsiteY16" fmla="*/ 6028119 h 6889521"/>
              <a:gd name="connsiteX17" fmla="*/ 252821 w 1364418"/>
              <a:gd name="connsiteY17" fmla="*/ 5926735 h 6889521"/>
              <a:gd name="connsiteX18" fmla="*/ 302333 w 1364418"/>
              <a:gd name="connsiteY18" fmla="*/ 5712857 h 6889521"/>
              <a:gd name="connsiteX19" fmla="*/ 332131 w 1364418"/>
              <a:gd name="connsiteY19" fmla="*/ 5660491 h 6889521"/>
              <a:gd name="connsiteX20" fmla="*/ 341254 w 1364418"/>
              <a:gd name="connsiteY20" fmla="*/ 5563435 h 6889521"/>
              <a:gd name="connsiteX21" fmla="*/ 368130 w 1364418"/>
              <a:gd name="connsiteY21" fmla="*/ 5437125 h 6889521"/>
              <a:gd name="connsiteX22" fmla="*/ 381698 w 1364418"/>
              <a:gd name="connsiteY22" fmla="*/ 5396260 h 6889521"/>
              <a:gd name="connsiteX23" fmla="*/ 397679 w 1364418"/>
              <a:gd name="connsiteY23" fmla="*/ 5330009 h 6889521"/>
              <a:gd name="connsiteX24" fmla="*/ 431172 w 1364418"/>
              <a:gd name="connsiteY24" fmla="*/ 5273739 h 6889521"/>
              <a:gd name="connsiteX25" fmla="*/ 440771 w 1364418"/>
              <a:gd name="connsiteY25" fmla="*/ 5241779 h 6889521"/>
              <a:gd name="connsiteX26" fmla="*/ 451997 w 1364418"/>
              <a:gd name="connsiteY26" fmla="*/ 5225268 h 6889521"/>
              <a:gd name="connsiteX27" fmla="*/ 453017 w 1364418"/>
              <a:gd name="connsiteY27" fmla="*/ 5217684 h 6889521"/>
              <a:gd name="connsiteX28" fmla="*/ 460358 w 1364418"/>
              <a:gd name="connsiteY28" fmla="*/ 5193377 h 6889521"/>
              <a:gd name="connsiteX29" fmla="*/ 463661 w 1364418"/>
              <a:gd name="connsiteY29" fmla="*/ 5179288 h 6889521"/>
              <a:gd name="connsiteX30" fmla="*/ 464645 w 1364418"/>
              <a:gd name="connsiteY30" fmla="*/ 5173621 h 6889521"/>
              <a:gd name="connsiteX31" fmla="*/ 460279 w 1364418"/>
              <a:gd name="connsiteY31" fmla="*/ 5159961 h 6889521"/>
              <a:gd name="connsiteX32" fmla="*/ 466956 w 1364418"/>
              <a:gd name="connsiteY32" fmla="*/ 5144295 h 6889521"/>
              <a:gd name="connsiteX33" fmla="*/ 463889 w 1364418"/>
              <a:gd name="connsiteY33" fmla="*/ 5125185 h 6889521"/>
              <a:gd name="connsiteX34" fmla="*/ 470719 w 1364418"/>
              <a:gd name="connsiteY34" fmla="*/ 5121884 h 6889521"/>
              <a:gd name="connsiteX35" fmla="*/ 477755 w 1364418"/>
              <a:gd name="connsiteY35" fmla="*/ 5067850 h 6889521"/>
              <a:gd name="connsiteX36" fmla="*/ 480486 w 1364418"/>
              <a:gd name="connsiteY36" fmla="*/ 5060861 h 6889521"/>
              <a:gd name="connsiteX37" fmla="*/ 477190 w 1364418"/>
              <a:gd name="connsiteY37" fmla="*/ 5034192 h 6889521"/>
              <a:gd name="connsiteX38" fmla="*/ 478744 w 1364418"/>
              <a:gd name="connsiteY38" fmla="*/ 4993030 h 6889521"/>
              <a:gd name="connsiteX39" fmla="*/ 485653 w 1364418"/>
              <a:gd name="connsiteY39" fmla="*/ 4946844 h 6889521"/>
              <a:gd name="connsiteX40" fmla="*/ 481509 w 1364418"/>
              <a:gd name="connsiteY40" fmla="*/ 4932692 h 6889521"/>
              <a:gd name="connsiteX41" fmla="*/ 496912 w 1364418"/>
              <a:gd name="connsiteY41" fmla="*/ 4858827 h 6889521"/>
              <a:gd name="connsiteX42" fmla="*/ 502815 w 1364418"/>
              <a:gd name="connsiteY42" fmla="*/ 4821170 h 6889521"/>
              <a:gd name="connsiteX43" fmla="*/ 507548 w 1364418"/>
              <a:gd name="connsiteY43" fmla="*/ 4780965 h 6889521"/>
              <a:gd name="connsiteX44" fmla="*/ 508841 w 1364418"/>
              <a:gd name="connsiteY44" fmla="*/ 4750867 h 6889521"/>
              <a:gd name="connsiteX45" fmla="*/ 506648 w 1364418"/>
              <a:gd name="connsiteY45" fmla="*/ 4690749 h 6889521"/>
              <a:gd name="connsiteX46" fmla="*/ 502128 w 1364418"/>
              <a:gd name="connsiteY46" fmla="*/ 4584173 h 6889521"/>
              <a:gd name="connsiteX47" fmla="*/ 497211 w 1364418"/>
              <a:gd name="connsiteY47" fmla="*/ 4444346 h 6889521"/>
              <a:gd name="connsiteX48" fmla="*/ 493776 w 1364418"/>
              <a:gd name="connsiteY48" fmla="*/ 4375228 h 6889521"/>
              <a:gd name="connsiteX49" fmla="*/ 474429 w 1364418"/>
              <a:gd name="connsiteY49" fmla="*/ 4214165 h 6889521"/>
              <a:gd name="connsiteX50" fmla="*/ 478502 w 1364418"/>
              <a:gd name="connsiteY50" fmla="*/ 4090296 h 6889521"/>
              <a:gd name="connsiteX51" fmla="*/ 463758 w 1364418"/>
              <a:gd name="connsiteY51" fmla="*/ 4033999 h 6889521"/>
              <a:gd name="connsiteX52" fmla="*/ 464907 w 1364418"/>
              <a:gd name="connsiteY52" fmla="*/ 4031933 h 6889521"/>
              <a:gd name="connsiteX53" fmla="*/ 463483 w 1364418"/>
              <a:gd name="connsiteY53" fmla="*/ 4013953 h 6889521"/>
              <a:gd name="connsiteX54" fmla="*/ 449778 w 1364418"/>
              <a:gd name="connsiteY54" fmla="*/ 3974753 h 6889521"/>
              <a:gd name="connsiteX55" fmla="*/ 451376 w 1364418"/>
              <a:gd name="connsiteY55" fmla="*/ 3969950 h 6889521"/>
              <a:gd name="connsiteX56" fmla="*/ 444798 w 1364418"/>
              <a:gd name="connsiteY56" fmla="*/ 3933779 h 6889521"/>
              <a:gd name="connsiteX57" fmla="*/ 446129 w 1364418"/>
              <a:gd name="connsiteY57" fmla="*/ 3933093 h 6889521"/>
              <a:gd name="connsiteX58" fmla="*/ 450483 w 1364418"/>
              <a:gd name="connsiteY58" fmla="*/ 3922082 h 6889521"/>
              <a:gd name="connsiteX59" fmla="*/ 455561 w 1364418"/>
              <a:gd name="connsiteY59" fmla="*/ 3901461 h 6889521"/>
              <a:gd name="connsiteX60" fmla="*/ 478155 w 1364418"/>
              <a:gd name="connsiteY60" fmla="*/ 3813873 h 6889521"/>
              <a:gd name="connsiteX61" fmla="*/ 477580 w 1364418"/>
              <a:gd name="connsiteY61" fmla="*/ 3806161 h 6889521"/>
              <a:gd name="connsiteX62" fmla="*/ 477887 w 1364418"/>
              <a:gd name="connsiteY62" fmla="*/ 3805957 h 6889521"/>
              <a:gd name="connsiteX63" fmla="*/ 477914 w 1364418"/>
              <a:gd name="connsiteY63" fmla="*/ 3797724 h 6889521"/>
              <a:gd name="connsiteX64" fmla="*/ 476529 w 1364418"/>
              <a:gd name="connsiteY64" fmla="*/ 3792098 h 6889521"/>
              <a:gd name="connsiteX65" fmla="*/ 475413 w 1364418"/>
              <a:gd name="connsiteY65" fmla="*/ 3777135 h 6889521"/>
              <a:gd name="connsiteX66" fmla="*/ 477146 w 1364418"/>
              <a:gd name="connsiteY66" fmla="*/ 3771656 h 6889521"/>
              <a:gd name="connsiteX67" fmla="*/ 480889 w 1364418"/>
              <a:gd name="connsiteY67" fmla="*/ 3769007 h 6889521"/>
              <a:gd name="connsiteX68" fmla="*/ 480355 w 1364418"/>
              <a:gd name="connsiteY68" fmla="*/ 3767709 h 6889521"/>
              <a:gd name="connsiteX69" fmla="*/ 489051 w 1364418"/>
              <a:gd name="connsiteY69" fmla="*/ 3738082 h 6889521"/>
              <a:gd name="connsiteX70" fmla="*/ 496397 w 1364418"/>
              <a:gd name="connsiteY70" fmla="*/ 3673397 h 6889521"/>
              <a:gd name="connsiteX71" fmla="*/ 495693 w 1364418"/>
              <a:gd name="connsiteY71" fmla="*/ 3637109 h 6889521"/>
              <a:gd name="connsiteX72" fmla="*/ 499136 w 1364418"/>
              <a:gd name="connsiteY72" fmla="*/ 3536883 h 6889521"/>
              <a:gd name="connsiteX73" fmla="*/ 506674 w 1364418"/>
              <a:gd name="connsiteY73" fmla="*/ 3435652 h 6889521"/>
              <a:gd name="connsiteX74" fmla="*/ 508345 w 1364418"/>
              <a:gd name="connsiteY74" fmla="*/ 3307769 h 6889521"/>
              <a:gd name="connsiteX75" fmla="*/ 525908 w 1364418"/>
              <a:gd name="connsiteY75" fmla="*/ 3250522 h 6889521"/>
              <a:gd name="connsiteX76" fmla="*/ 526333 w 1364418"/>
              <a:gd name="connsiteY76" fmla="*/ 3229163 h 6889521"/>
              <a:gd name="connsiteX77" fmla="*/ 528156 w 1364418"/>
              <a:gd name="connsiteY77" fmla="*/ 3217217 h 6889521"/>
              <a:gd name="connsiteX78" fmla="*/ 514991 w 1364418"/>
              <a:gd name="connsiteY78" fmla="*/ 3183755 h 6889521"/>
              <a:gd name="connsiteX79" fmla="*/ 515492 w 1364418"/>
              <a:gd name="connsiteY79" fmla="*/ 3178642 h 6889521"/>
              <a:gd name="connsiteX80" fmla="*/ 503092 w 1364418"/>
              <a:gd name="connsiteY80" fmla="*/ 3158586 h 6889521"/>
              <a:gd name="connsiteX81" fmla="*/ 488277 w 1364418"/>
              <a:gd name="connsiteY81" fmla="*/ 3129034 h 6889521"/>
              <a:gd name="connsiteX82" fmla="*/ 488942 w 1364418"/>
              <a:gd name="connsiteY82" fmla="*/ 3126682 h 6889521"/>
              <a:gd name="connsiteX83" fmla="*/ 479810 w 1364418"/>
              <a:gd name="connsiteY83" fmla="*/ 3114519 h 6889521"/>
              <a:gd name="connsiteX84" fmla="*/ 466419 w 1364418"/>
              <a:gd name="connsiteY84" fmla="*/ 3106272 h 6889521"/>
              <a:gd name="connsiteX85" fmla="*/ 439149 w 1364418"/>
              <a:gd name="connsiteY85" fmla="*/ 2958185 h 6889521"/>
              <a:gd name="connsiteX86" fmla="*/ 381763 w 1364418"/>
              <a:gd name="connsiteY86" fmla="*/ 2762989 h 6889521"/>
              <a:gd name="connsiteX87" fmla="*/ 330681 w 1364418"/>
              <a:gd name="connsiteY87" fmla="*/ 2554718 h 6889521"/>
              <a:gd name="connsiteX88" fmla="*/ 310775 w 1364418"/>
              <a:gd name="connsiteY88" fmla="*/ 2485734 h 6889521"/>
              <a:gd name="connsiteX89" fmla="*/ 301498 w 1364418"/>
              <a:gd name="connsiteY89" fmla="*/ 2447068 h 6889521"/>
              <a:gd name="connsiteX90" fmla="*/ 288459 w 1364418"/>
              <a:gd name="connsiteY90" fmla="*/ 2425819 h 6889521"/>
              <a:gd name="connsiteX91" fmla="*/ 294458 w 1364418"/>
              <a:gd name="connsiteY91" fmla="*/ 2402874 h 6889521"/>
              <a:gd name="connsiteX92" fmla="*/ 297070 w 1364418"/>
              <a:gd name="connsiteY92" fmla="*/ 2381443 h 6889521"/>
              <a:gd name="connsiteX93" fmla="*/ 273399 w 1364418"/>
              <a:gd name="connsiteY93" fmla="*/ 2261920 h 6889521"/>
              <a:gd name="connsiteX94" fmla="*/ 263286 w 1364418"/>
              <a:gd name="connsiteY94" fmla="*/ 2195378 h 6889521"/>
              <a:gd name="connsiteX95" fmla="*/ 247503 w 1364418"/>
              <a:gd name="connsiteY95" fmla="*/ 2155135 h 6889521"/>
              <a:gd name="connsiteX96" fmla="*/ 244961 w 1364418"/>
              <a:gd name="connsiteY96" fmla="*/ 2118008 h 6889521"/>
              <a:gd name="connsiteX97" fmla="*/ 245954 w 1364418"/>
              <a:gd name="connsiteY97" fmla="*/ 2050531 h 6889521"/>
              <a:gd name="connsiteX98" fmla="*/ 237760 w 1364418"/>
              <a:gd name="connsiteY98" fmla="*/ 1963269 h 6889521"/>
              <a:gd name="connsiteX99" fmla="*/ 218938 w 1364418"/>
              <a:gd name="connsiteY99" fmla="*/ 1906352 h 6889521"/>
              <a:gd name="connsiteX100" fmla="*/ 195495 w 1364418"/>
              <a:gd name="connsiteY100" fmla="*/ 1861531 h 6889521"/>
              <a:gd name="connsiteX101" fmla="*/ 149294 w 1364418"/>
              <a:gd name="connsiteY101" fmla="*/ 1732919 h 6889521"/>
              <a:gd name="connsiteX102" fmla="*/ 121605 w 1364418"/>
              <a:gd name="connsiteY102" fmla="*/ 1663540 h 6889521"/>
              <a:gd name="connsiteX103" fmla="*/ 120731 w 1364418"/>
              <a:gd name="connsiteY103" fmla="*/ 1615777 h 6889521"/>
              <a:gd name="connsiteX104" fmla="*/ 101526 w 1364418"/>
              <a:gd name="connsiteY104" fmla="*/ 1563678 h 6889521"/>
              <a:gd name="connsiteX105" fmla="*/ 114606 w 1364418"/>
              <a:gd name="connsiteY105" fmla="*/ 1519474 h 6889521"/>
              <a:gd name="connsiteX106" fmla="*/ 107348 w 1364418"/>
              <a:gd name="connsiteY106" fmla="*/ 1477995 h 6889521"/>
              <a:gd name="connsiteX107" fmla="*/ 93433 w 1364418"/>
              <a:gd name="connsiteY107" fmla="*/ 1373769 h 6889521"/>
              <a:gd name="connsiteX108" fmla="*/ 101740 w 1364418"/>
              <a:gd name="connsiteY108" fmla="*/ 1307086 h 6889521"/>
              <a:gd name="connsiteX109" fmla="*/ 102928 w 1364418"/>
              <a:gd name="connsiteY109" fmla="*/ 1189033 h 6889521"/>
              <a:gd name="connsiteX110" fmla="*/ 107613 w 1364418"/>
              <a:gd name="connsiteY110" fmla="*/ 1168288 h 6889521"/>
              <a:gd name="connsiteX111" fmla="*/ 99895 w 1364418"/>
              <a:gd name="connsiteY111" fmla="*/ 1142577 h 6889521"/>
              <a:gd name="connsiteX112" fmla="*/ 89201 w 1364418"/>
              <a:gd name="connsiteY112" fmla="*/ 1088484 h 6889521"/>
              <a:gd name="connsiteX113" fmla="*/ 77937 w 1364418"/>
              <a:gd name="connsiteY113" fmla="*/ 1016103 h 6889521"/>
              <a:gd name="connsiteX114" fmla="*/ 79393 w 1364418"/>
              <a:gd name="connsiteY114" fmla="*/ 954054 h 6889521"/>
              <a:gd name="connsiteX115" fmla="*/ 90309 w 1364418"/>
              <a:gd name="connsiteY115" fmla="*/ 921368 h 6889521"/>
              <a:gd name="connsiteX116" fmla="*/ 74258 w 1364418"/>
              <a:gd name="connsiteY116" fmla="*/ 896999 h 6889521"/>
              <a:gd name="connsiteX117" fmla="*/ 43666 w 1364418"/>
              <a:gd name="connsiteY117" fmla="*/ 821517 h 6889521"/>
              <a:gd name="connsiteX118" fmla="*/ 22616 w 1364418"/>
              <a:gd name="connsiteY118" fmla="*/ 751353 h 6889521"/>
              <a:gd name="connsiteX119" fmla="*/ 22174 w 1364418"/>
              <a:gd name="connsiteY119" fmla="*/ 721230 h 6889521"/>
              <a:gd name="connsiteX120" fmla="*/ 7845 w 1364418"/>
              <a:gd name="connsiteY120" fmla="*/ 681659 h 6889521"/>
              <a:gd name="connsiteX121" fmla="*/ 31306 w 1364418"/>
              <a:gd name="connsiteY121" fmla="*/ 619315 h 6889521"/>
              <a:gd name="connsiteX122" fmla="*/ 15184 w 1364418"/>
              <a:gd name="connsiteY122" fmla="*/ 585934 h 6889521"/>
              <a:gd name="connsiteX123" fmla="*/ 22258 w 1364418"/>
              <a:gd name="connsiteY123" fmla="*/ 538948 h 6889521"/>
              <a:gd name="connsiteX124" fmla="*/ 26166 w 1364418"/>
              <a:gd name="connsiteY124" fmla="*/ 525163 h 6889521"/>
              <a:gd name="connsiteX125" fmla="*/ 52290 w 1364418"/>
              <a:gd name="connsiteY125" fmla="*/ 446567 h 6889521"/>
              <a:gd name="connsiteX126" fmla="*/ 51538 w 1364418"/>
              <a:gd name="connsiteY126" fmla="*/ 393828 h 6889521"/>
              <a:gd name="connsiteX127" fmla="*/ 51368 w 1364418"/>
              <a:gd name="connsiteY127" fmla="*/ 353137 h 6889521"/>
              <a:gd name="connsiteX128" fmla="*/ 55970 w 1364418"/>
              <a:gd name="connsiteY128" fmla="*/ 321428 h 6889521"/>
              <a:gd name="connsiteX129" fmla="*/ 57061 w 1364418"/>
              <a:gd name="connsiteY129" fmla="*/ 275771 h 6889521"/>
              <a:gd name="connsiteX130" fmla="*/ 74088 w 1364418"/>
              <a:gd name="connsiteY130" fmla="*/ 212860 h 6889521"/>
              <a:gd name="connsiteX131" fmla="*/ 65798 w 1364418"/>
              <a:gd name="connsiteY131" fmla="*/ 144983 h 6889521"/>
              <a:gd name="connsiteX132" fmla="*/ 78082 w 1364418"/>
              <a:gd name="connsiteY132" fmla="*/ 55288 h 6889521"/>
              <a:gd name="connsiteX133" fmla="*/ 37636 w 1364418"/>
              <a:gd name="connsiteY133" fmla="*/ 0 h 6889521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101112 w 1364418"/>
              <a:gd name="connsiteY3" fmla="*/ 6857735 h 6858000"/>
              <a:gd name="connsiteX4" fmla="*/ 209564 w 1364418"/>
              <a:gd name="connsiteY4" fmla="*/ 6777899 h 6858000"/>
              <a:gd name="connsiteX5" fmla="*/ 240339 w 1364418"/>
              <a:gd name="connsiteY5" fmla="*/ 6711686 h 6858000"/>
              <a:gd name="connsiteX6" fmla="*/ 286686 w 1364418"/>
              <a:gd name="connsiteY6" fmla="*/ 6664994 h 6858000"/>
              <a:gd name="connsiteX7" fmla="*/ 339152 w 1364418"/>
              <a:gd name="connsiteY7" fmla="*/ 6471804 h 6858000"/>
              <a:gd name="connsiteX8" fmla="*/ 334570 w 1364418"/>
              <a:gd name="connsiteY8" fmla="*/ 6389835 h 6858000"/>
              <a:gd name="connsiteX9" fmla="*/ 317792 w 1364418"/>
              <a:gd name="connsiteY9" fmla="*/ 6324679 h 6858000"/>
              <a:gd name="connsiteX10" fmla="*/ 278227 w 1364418"/>
              <a:gd name="connsiteY10" fmla="*/ 6280046 h 6858000"/>
              <a:gd name="connsiteX11" fmla="*/ 288000 w 1364418"/>
              <a:gd name="connsiteY11" fmla="*/ 6252834 h 6858000"/>
              <a:gd name="connsiteX12" fmla="*/ 265992 w 1364418"/>
              <a:gd name="connsiteY12" fmla="*/ 6202459 h 6858000"/>
              <a:gd name="connsiteX13" fmla="*/ 264790 w 1364418"/>
              <a:gd name="connsiteY13" fmla="*/ 6153037 h 6858000"/>
              <a:gd name="connsiteX14" fmla="*/ 280205 w 1364418"/>
              <a:gd name="connsiteY14" fmla="*/ 6078132 h 6858000"/>
              <a:gd name="connsiteX15" fmla="*/ 267592 w 1364418"/>
              <a:gd name="connsiteY15" fmla="*/ 6028119 h 6858000"/>
              <a:gd name="connsiteX16" fmla="*/ 252821 w 1364418"/>
              <a:gd name="connsiteY16" fmla="*/ 5926735 h 6858000"/>
              <a:gd name="connsiteX17" fmla="*/ 302333 w 1364418"/>
              <a:gd name="connsiteY17" fmla="*/ 5712857 h 6858000"/>
              <a:gd name="connsiteX18" fmla="*/ 332131 w 1364418"/>
              <a:gd name="connsiteY18" fmla="*/ 5660491 h 6858000"/>
              <a:gd name="connsiteX19" fmla="*/ 341254 w 1364418"/>
              <a:gd name="connsiteY19" fmla="*/ 5563435 h 6858000"/>
              <a:gd name="connsiteX20" fmla="*/ 368130 w 1364418"/>
              <a:gd name="connsiteY20" fmla="*/ 5437125 h 6858000"/>
              <a:gd name="connsiteX21" fmla="*/ 381698 w 1364418"/>
              <a:gd name="connsiteY21" fmla="*/ 5396260 h 6858000"/>
              <a:gd name="connsiteX22" fmla="*/ 397679 w 1364418"/>
              <a:gd name="connsiteY22" fmla="*/ 5330009 h 6858000"/>
              <a:gd name="connsiteX23" fmla="*/ 431172 w 1364418"/>
              <a:gd name="connsiteY23" fmla="*/ 5273739 h 6858000"/>
              <a:gd name="connsiteX24" fmla="*/ 440771 w 1364418"/>
              <a:gd name="connsiteY24" fmla="*/ 5241779 h 6858000"/>
              <a:gd name="connsiteX25" fmla="*/ 451997 w 1364418"/>
              <a:gd name="connsiteY25" fmla="*/ 5225268 h 6858000"/>
              <a:gd name="connsiteX26" fmla="*/ 453017 w 1364418"/>
              <a:gd name="connsiteY26" fmla="*/ 5217684 h 6858000"/>
              <a:gd name="connsiteX27" fmla="*/ 460358 w 1364418"/>
              <a:gd name="connsiteY27" fmla="*/ 5193377 h 6858000"/>
              <a:gd name="connsiteX28" fmla="*/ 463661 w 1364418"/>
              <a:gd name="connsiteY28" fmla="*/ 5179288 h 6858000"/>
              <a:gd name="connsiteX29" fmla="*/ 464645 w 1364418"/>
              <a:gd name="connsiteY29" fmla="*/ 5173621 h 6858000"/>
              <a:gd name="connsiteX30" fmla="*/ 460279 w 1364418"/>
              <a:gd name="connsiteY30" fmla="*/ 5159961 h 6858000"/>
              <a:gd name="connsiteX31" fmla="*/ 466956 w 1364418"/>
              <a:gd name="connsiteY31" fmla="*/ 5144295 h 6858000"/>
              <a:gd name="connsiteX32" fmla="*/ 463889 w 1364418"/>
              <a:gd name="connsiteY32" fmla="*/ 5125185 h 6858000"/>
              <a:gd name="connsiteX33" fmla="*/ 470719 w 1364418"/>
              <a:gd name="connsiteY33" fmla="*/ 5121884 h 6858000"/>
              <a:gd name="connsiteX34" fmla="*/ 477755 w 1364418"/>
              <a:gd name="connsiteY34" fmla="*/ 5067850 h 6858000"/>
              <a:gd name="connsiteX35" fmla="*/ 480486 w 1364418"/>
              <a:gd name="connsiteY35" fmla="*/ 5060861 h 6858000"/>
              <a:gd name="connsiteX36" fmla="*/ 477190 w 1364418"/>
              <a:gd name="connsiteY36" fmla="*/ 5034192 h 6858000"/>
              <a:gd name="connsiteX37" fmla="*/ 478744 w 1364418"/>
              <a:gd name="connsiteY37" fmla="*/ 4993030 h 6858000"/>
              <a:gd name="connsiteX38" fmla="*/ 485653 w 1364418"/>
              <a:gd name="connsiteY38" fmla="*/ 4946844 h 6858000"/>
              <a:gd name="connsiteX39" fmla="*/ 481509 w 1364418"/>
              <a:gd name="connsiteY39" fmla="*/ 4932692 h 6858000"/>
              <a:gd name="connsiteX40" fmla="*/ 496912 w 1364418"/>
              <a:gd name="connsiteY40" fmla="*/ 4858827 h 6858000"/>
              <a:gd name="connsiteX41" fmla="*/ 502815 w 1364418"/>
              <a:gd name="connsiteY41" fmla="*/ 4821170 h 6858000"/>
              <a:gd name="connsiteX42" fmla="*/ 507548 w 1364418"/>
              <a:gd name="connsiteY42" fmla="*/ 4780965 h 6858000"/>
              <a:gd name="connsiteX43" fmla="*/ 508841 w 1364418"/>
              <a:gd name="connsiteY43" fmla="*/ 4750867 h 6858000"/>
              <a:gd name="connsiteX44" fmla="*/ 506648 w 1364418"/>
              <a:gd name="connsiteY44" fmla="*/ 4690749 h 6858000"/>
              <a:gd name="connsiteX45" fmla="*/ 502128 w 1364418"/>
              <a:gd name="connsiteY45" fmla="*/ 4584173 h 6858000"/>
              <a:gd name="connsiteX46" fmla="*/ 497211 w 1364418"/>
              <a:gd name="connsiteY46" fmla="*/ 4444346 h 6858000"/>
              <a:gd name="connsiteX47" fmla="*/ 493776 w 1364418"/>
              <a:gd name="connsiteY47" fmla="*/ 4375228 h 6858000"/>
              <a:gd name="connsiteX48" fmla="*/ 474429 w 1364418"/>
              <a:gd name="connsiteY48" fmla="*/ 4214165 h 6858000"/>
              <a:gd name="connsiteX49" fmla="*/ 478502 w 1364418"/>
              <a:gd name="connsiteY49" fmla="*/ 4090296 h 6858000"/>
              <a:gd name="connsiteX50" fmla="*/ 463758 w 1364418"/>
              <a:gd name="connsiteY50" fmla="*/ 4033999 h 6858000"/>
              <a:gd name="connsiteX51" fmla="*/ 464907 w 1364418"/>
              <a:gd name="connsiteY51" fmla="*/ 4031933 h 6858000"/>
              <a:gd name="connsiteX52" fmla="*/ 463483 w 1364418"/>
              <a:gd name="connsiteY52" fmla="*/ 4013953 h 6858000"/>
              <a:gd name="connsiteX53" fmla="*/ 449778 w 1364418"/>
              <a:gd name="connsiteY53" fmla="*/ 3974753 h 6858000"/>
              <a:gd name="connsiteX54" fmla="*/ 451376 w 1364418"/>
              <a:gd name="connsiteY54" fmla="*/ 3969950 h 6858000"/>
              <a:gd name="connsiteX55" fmla="*/ 444798 w 1364418"/>
              <a:gd name="connsiteY55" fmla="*/ 3933779 h 6858000"/>
              <a:gd name="connsiteX56" fmla="*/ 446129 w 1364418"/>
              <a:gd name="connsiteY56" fmla="*/ 3933093 h 6858000"/>
              <a:gd name="connsiteX57" fmla="*/ 450483 w 1364418"/>
              <a:gd name="connsiteY57" fmla="*/ 3922082 h 6858000"/>
              <a:gd name="connsiteX58" fmla="*/ 455561 w 1364418"/>
              <a:gd name="connsiteY58" fmla="*/ 3901461 h 6858000"/>
              <a:gd name="connsiteX59" fmla="*/ 478155 w 1364418"/>
              <a:gd name="connsiteY59" fmla="*/ 3813873 h 6858000"/>
              <a:gd name="connsiteX60" fmla="*/ 477580 w 1364418"/>
              <a:gd name="connsiteY60" fmla="*/ 3806161 h 6858000"/>
              <a:gd name="connsiteX61" fmla="*/ 477887 w 1364418"/>
              <a:gd name="connsiteY61" fmla="*/ 3805957 h 6858000"/>
              <a:gd name="connsiteX62" fmla="*/ 477914 w 1364418"/>
              <a:gd name="connsiteY62" fmla="*/ 3797724 h 6858000"/>
              <a:gd name="connsiteX63" fmla="*/ 476529 w 1364418"/>
              <a:gd name="connsiteY63" fmla="*/ 3792098 h 6858000"/>
              <a:gd name="connsiteX64" fmla="*/ 475413 w 1364418"/>
              <a:gd name="connsiteY64" fmla="*/ 3777135 h 6858000"/>
              <a:gd name="connsiteX65" fmla="*/ 477146 w 1364418"/>
              <a:gd name="connsiteY65" fmla="*/ 3771656 h 6858000"/>
              <a:gd name="connsiteX66" fmla="*/ 480889 w 1364418"/>
              <a:gd name="connsiteY66" fmla="*/ 3769007 h 6858000"/>
              <a:gd name="connsiteX67" fmla="*/ 480355 w 1364418"/>
              <a:gd name="connsiteY67" fmla="*/ 3767709 h 6858000"/>
              <a:gd name="connsiteX68" fmla="*/ 489051 w 1364418"/>
              <a:gd name="connsiteY68" fmla="*/ 3738082 h 6858000"/>
              <a:gd name="connsiteX69" fmla="*/ 496397 w 1364418"/>
              <a:gd name="connsiteY69" fmla="*/ 3673397 h 6858000"/>
              <a:gd name="connsiteX70" fmla="*/ 495693 w 1364418"/>
              <a:gd name="connsiteY70" fmla="*/ 3637109 h 6858000"/>
              <a:gd name="connsiteX71" fmla="*/ 499136 w 1364418"/>
              <a:gd name="connsiteY71" fmla="*/ 3536883 h 6858000"/>
              <a:gd name="connsiteX72" fmla="*/ 506674 w 1364418"/>
              <a:gd name="connsiteY72" fmla="*/ 3435652 h 6858000"/>
              <a:gd name="connsiteX73" fmla="*/ 508345 w 1364418"/>
              <a:gd name="connsiteY73" fmla="*/ 3307769 h 6858000"/>
              <a:gd name="connsiteX74" fmla="*/ 525908 w 1364418"/>
              <a:gd name="connsiteY74" fmla="*/ 3250522 h 6858000"/>
              <a:gd name="connsiteX75" fmla="*/ 526333 w 1364418"/>
              <a:gd name="connsiteY75" fmla="*/ 3229163 h 6858000"/>
              <a:gd name="connsiteX76" fmla="*/ 528156 w 1364418"/>
              <a:gd name="connsiteY76" fmla="*/ 3217217 h 6858000"/>
              <a:gd name="connsiteX77" fmla="*/ 514991 w 1364418"/>
              <a:gd name="connsiteY77" fmla="*/ 3183755 h 6858000"/>
              <a:gd name="connsiteX78" fmla="*/ 515492 w 1364418"/>
              <a:gd name="connsiteY78" fmla="*/ 3178642 h 6858000"/>
              <a:gd name="connsiteX79" fmla="*/ 503092 w 1364418"/>
              <a:gd name="connsiteY79" fmla="*/ 3158586 h 6858000"/>
              <a:gd name="connsiteX80" fmla="*/ 488277 w 1364418"/>
              <a:gd name="connsiteY80" fmla="*/ 3129034 h 6858000"/>
              <a:gd name="connsiteX81" fmla="*/ 488942 w 1364418"/>
              <a:gd name="connsiteY81" fmla="*/ 3126682 h 6858000"/>
              <a:gd name="connsiteX82" fmla="*/ 479810 w 1364418"/>
              <a:gd name="connsiteY82" fmla="*/ 3114519 h 6858000"/>
              <a:gd name="connsiteX83" fmla="*/ 466419 w 1364418"/>
              <a:gd name="connsiteY83" fmla="*/ 3106272 h 6858000"/>
              <a:gd name="connsiteX84" fmla="*/ 439149 w 1364418"/>
              <a:gd name="connsiteY84" fmla="*/ 2958185 h 6858000"/>
              <a:gd name="connsiteX85" fmla="*/ 381763 w 1364418"/>
              <a:gd name="connsiteY85" fmla="*/ 2762989 h 6858000"/>
              <a:gd name="connsiteX86" fmla="*/ 330681 w 1364418"/>
              <a:gd name="connsiteY86" fmla="*/ 2554718 h 6858000"/>
              <a:gd name="connsiteX87" fmla="*/ 310775 w 1364418"/>
              <a:gd name="connsiteY87" fmla="*/ 2485734 h 6858000"/>
              <a:gd name="connsiteX88" fmla="*/ 301498 w 1364418"/>
              <a:gd name="connsiteY88" fmla="*/ 2447068 h 6858000"/>
              <a:gd name="connsiteX89" fmla="*/ 288459 w 1364418"/>
              <a:gd name="connsiteY89" fmla="*/ 2425819 h 6858000"/>
              <a:gd name="connsiteX90" fmla="*/ 294458 w 1364418"/>
              <a:gd name="connsiteY90" fmla="*/ 2402874 h 6858000"/>
              <a:gd name="connsiteX91" fmla="*/ 297070 w 1364418"/>
              <a:gd name="connsiteY91" fmla="*/ 2381443 h 6858000"/>
              <a:gd name="connsiteX92" fmla="*/ 273399 w 1364418"/>
              <a:gd name="connsiteY92" fmla="*/ 2261920 h 6858000"/>
              <a:gd name="connsiteX93" fmla="*/ 263286 w 1364418"/>
              <a:gd name="connsiteY93" fmla="*/ 2195378 h 6858000"/>
              <a:gd name="connsiteX94" fmla="*/ 247503 w 1364418"/>
              <a:gd name="connsiteY94" fmla="*/ 2155135 h 6858000"/>
              <a:gd name="connsiteX95" fmla="*/ 244961 w 1364418"/>
              <a:gd name="connsiteY95" fmla="*/ 2118008 h 6858000"/>
              <a:gd name="connsiteX96" fmla="*/ 245954 w 1364418"/>
              <a:gd name="connsiteY96" fmla="*/ 2050531 h 6858000"/>
              <a:gd name="connsiteX97" fmla="*/ 237760 w 1364418"/>
              <a:gd name="connsiteY97" fmla="*/ 1963269 h 6858000"/>
              <a:gd name="connsiteX98" fmla="*/ 218938 w 1364418"/>
              <a:gd name="connsiteY98" fmla="*/ 1906352 h 6858000"/>
              <a:gd name="connsiteX99" fmla="*/ 195495 w 1364418"/>
              <a:gd name="connsiteY99" fmla="*/ 1861531 h 6858000"/>
              <a:gd name="connsiteX100" fmla="*/ 149294 w 1364418"/>
              <a:gd name="connsiteY100" fmla="*/ 1732919 h 6858000"/>
              <a:gd name="connsiteX101" fmla="*/ 121605 w 1364418"/>
              <a:gd name="connsiteY101" fmla="*/ 1663540 h 6858000"/>
              <a:gd name="connsiteX102" fmla="*/ 120731 w 1364418"/>
              <a:gd name="connsiteY102" fmla="*/ 1615777 h 6858000"/>
              <a:gd name="connsiteX103" fmla="*/ 101526 w 1364418"/>
              <a:gd name="connsiteY103" fmla="*/ 1563678 h 6858000"/>
              <a:gd name="connsiteX104" fmla="*/ 114606 w 1364418"/>
              <a:gd name="connsiteY104" fmla="*/ 1519474 h 6858000"/>
              <a:gd name="connsiteX105" fmla="*/ 107348 w 1364418"/>
              <a:gd name="connsiteY105" fmla="*/ 1477995 h 6858000"/>
              <a:gd name="connsiteX106" fmla="*/ 93433 w 1364418"/>
              <a:gd name="connsiteY106" fmla="*/ 1373769 h 6858000"/>
              <a:gd name="connsiteX107" fmla="*/ 101740 w 1364418"/>
              <a:gd name="connsiteY107" fmla="*/ 1307086 h 6858000"/>
              <a:gd name="connsiteX108" fmla="*/ 102928 w 1364418"/>
              <a:gd name="connsiteY108" fmla="*/ 1189033 h 6858000"/>
              <a:gd name="connsiteX109" fmla="*/ 107613 w 1364418"/>
              <a:gd name="connsiteY109" fmla="*/ 1168288 h 6858000"/>
              <a:gd name="connsiteX110" fmla="*/ 99895 w 1364418"/>
              <a:gd name="connsiteY110" fmla="*/ 1142577 h 6858000"/>
              <a:gd name="connsiteX111" fmla="*/ 89201 w 1364418"/>
              <a:gd name="connsiteY111" fmla="*/ 1088484 h 6858000"/>
              <a:gd name="connsiteX112" fmla="*/ 77937 w 1364418"/>
              <a:gd name="connsiteY112" fmla="*/ 1016103 h 6858000"/>
              <a:gd name="connsiteX113" fmla="*/ 79393 w 1364418"/>
              <a:gd name="connsiteY113" fmla="*/ 954054 h 6858000"/>
              <a:gd name="connsiteX114" fmla="*/ 90309 w 1364418"/>
              <a:gd name="connsiteY114" fmla="*/ 921368 h 6858000"/>
              <a:gd name="connsiteX115" fmla="*/ 74258 w 1364418"/>
              <a:gd name="connsiteY115" fmla="*/ 896999 h 6858000"/>
              <a:gd name="connsiteX116" fmla="*/ 43666 w 1364418"/>
              <a:gd name="connsiteY116" fmla="*/ 821517 h 6858000"/>
              <a:gd name="connsiteX117" fmla="*/ 22616 w 1364418"/>
              <a:gd name="connsiteY117" fmla="*/ 751353 h 6858000"/>
              <a:gd name="connsiteX118" fmla="*/ 22174 w 1364418"/>
              <a:gd name="connsiteY118" fmla="*/ 721230 h 6858000"/>
              <a:gd name="connsiteX119" fmla="*/ 7845 w 1364418"/>
              <a:gd name="connsiteY119" fmla="*/ 681659 h 6858000"/>
              <a:gd name="connsiteX120" fmla="*/ 31306 w 1364418"/>
              <a:gd name="connsiteY120" fmla="*/ 619315 h 6858000"/>
              <a:gd name="connsiteX121" fmla="*/ 15184 w 1364418"/>
              <a:gd name="connsiteY121" fmla="*/ 585934 h 6858000"/>
              <a:gd name="connsiteX122" fmla="*/ 22258 w 1364418"/>
              <a:gd name="connsiteY122" fmla="*/ 538948 h 6858000"/>
              <a:gd name="connsiteX123" fmla="*/ 26166 w 1364418"/>
              <a:gd name="connsiteY123" fmla="*/ 525163 h 6858000"/>
              <a:gd name="connsiteX124" fmla="*/ 52290 w 1364418"/>
              <a:gd name="connsiteY124" fmla="*/ 446567 h 6858000"/>
              <a:gd name="connsiteX125" fmla="*/ 51538 w 1364418"/>
              <a:gd name="connsiteY125" fmla="*/ 393828 h 6858000"/>
              <a:gd name="connsiteX126" fmla="*/ 51368 w 1364418"/>
              <a:gd name="connsiteY126" fmla="*/ 353137 h 6858000"/>
              <a:gd name="connsiteX127" fmla="*/ 55970 w 1364418"/>
              <a:gd name="connsiteY127" fmla="*/ 321428 h 6858000"/>
              <a:gd name="connsiteX128" fmla="*/ 57061 w 1364418"/>
              <a:gd name="connsiteY128" fmla="*/ 275771 h 6858000"/>
              <a:gd name="connsiteX129" fmla="*/ 74088 w 1364418"/>
              <a:gd name="connsiteY129" fmla="*/ 212860 h 6858000"/>
              <a:gd name="connsiteX130" fmla="*/ 65798 w 1364418"/>
              <a:gd name="connsiteY130" fmla="*/ 144983 h 6858000"/>
              <a:gd name="connsiteX131" fmla="*/ 78082 w 1364418"/>
              <a:gd name="connsiteY131" fmla="*/ 55288 h 6858000"/>
              <a:gd name="connsiteX132" fmla="*/ 37636 w 1364418"/>
              <a:gd name="connsiteY132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245974 w 1364418"/>
              <a:gd name="connsiteY3" fmla="*/ 6857735 h 6858000"/>
              <a:gd name="connsiteX4" fmla="*/ 209564 w 1364418"/>
              <a:gd name="connsiteY4" fmla="*/ 6777899 h 6858000"/>
              <a:gd name="connsiteX5" fmla="*/ 240339 w 1364418"/>
              <a:gd name="connsiteY5" fmla="*/ 6711686 h 6858000"/>
              <a:gd name="connsiteX6" fmla="*/ 286686 w 1364418"/>
              <a:gd name="connsiteY6" fmla="*/ 6664994 h 6858000"/>
              <a:gd name="connsiteX7" fmla="*/ 339152 w 1364418"/>
              <a:gd name="connsiteY7" fmla="*/ 6471804 h 6858000"/>
              <a:gd name="connsiteX8" fmla="*/ 334570 w 1364418"/>
              <a:gd name="connsiteY8" fmla="*/ 6389835 h 6858000"/>
              <a:gd name="connsiteX9" fmla="*/ 317792 w 1364418"/>
              <a:gd name="connsiteY9" fmla="*/ 6324679 h 6858000"/>
              <a:gd name="connsiteX10" fmla="*/ 278227 w 1364418"/>
              <a:gd name="connsiteY10" fmla="*/ 6280046 h 6858000"/>
              <a:gd name="connsiteX11" fmla="*/ 288000 w 1364418"/>
              <a:gd name="connsiteY11" fmla="*/ 6252834 h 6858000"/>
              <a:gd name="connsiteX12" fmla="*/ 265992 w 1364418"/>
              <a:gd name="connsiteY12" fmla="*/ 6202459 h 6858000"/>
              <a:gd name="connsiteX13" fmla="*/ 264790 w 1364418"/>
              <a:gd name="connsiteY13" fmla="*/ 6153037 h 6858000"/>
              <a:gd name="connsiteX14" fmla="*/ 280205 w 1364418"/>
              <a:gd name="connsiteY14" fmla="*/ 6078132 h 6858000"/>
              <a:gd name="connsiteX15" fmla="*/ 267592 w 1364418"/>
              <a:gd name="connsiteY15" fmla="*/ 6028119 h 6858000"/>
              <a:gd name="connsiteX16" fmla="*/ 252821 w 1364418"/>
              <a:gd name="connsiteY16" fmla="*/ 5926735 h 6858000"/>
              <a:gd name="connsiteX17" fmla="*/ 302333 w 1364418"/>
              <a:gd name="connsiteY17" fmla="*/ 5712857 h 6858000"/>
              <a:gd name="connsiteX18" fmla="*/ 332131 w 1364418"/>
              <a:gd name="connsiteY18" fmla="*/ 5660491 h 6858000"/>
              <a:gd name="connsiteX19" fmla="*/ 341254 w 1364418"/>
              <a:gd name="connsiteY19" fmla="*/ 5563435 h 6858000"/>
              <a:gd name="connsiteX20" fmla="*/ 368130 w 1364418"/>
              <a:gd name="connsiteY20" fmla="*/ 5437125 h 6858000"/>
              <a:gd name="connsiteX21" fmla="*/ 381698 w 1364418"/>
              <a:gd name="connsiteY21" fmla="*/ 5396260 h 6858000"/>
              <a:gd name="connsiteX22" fmla="*/ 397679 w 1364418"/>
              <a:gd name="connsiteY22" fmla="*/ 5330009 h 6858000"/>
              <a:gd name="connsiteX23" fmla="*/ 431172 w 1364418"/>
              <a:gd name="connsiteY23" fmla="*/ 5273739 h 6858000"/>
              <a:gd name="connsiteX24" fmla="*/ 440771 w 1364418"/>
              <a:gd name="connsiteY24" fmla="*/ 5241779 h 6858000"/>
              <a:gd name="connsiteX25" fmla="*/ 451997 w 1364418"/>
              <a:gd name="connsiteY25" fmla="*/ 5225268 h 6858000"/>
              <a:gd name="connsiteX26" fmla="*/ 453017 w 1364418"/>
              <a:gd name="connsiteY26" fmla="*/ 5217684 h 6858000"/>
              <a:gd name="connsiteX27" fmla="*/ 460358 w 1364418"/>
              <a:gd name="connsiteY27" fmla="*/ 5193377 h 6858000"/>
              <a:gd name="connsiteX28" fmla="*/ 463661 w 1364418"/>
              <a:gd name="connsiteY28" fmla="*/ 5179288 h 6858000"/>
              <a:gd name="connsiteX29" fmla="*/ 464645 w 1364418"/>
              <a:gd name="connsiteY29" fmla="*/ 5173621 h 6858000"/>
              <a:gd name="connsiteX30" fmla="*/ 460279 w 1364418"/>
              <a:gd name="connsiteY30" fmla="*/ 5159961 h 6858000"/>
              <a:gd name="connsiteX31" fmla="*/ 466956 w 1364418"/>
              <a:gd name="connsiteY31" fmla="*/ 5144295 h 6858000"/>
              <a:gd name="connsiteX32" fmla="*/ 463889 w 1364418"/>
              <a:gd name="connsiteY32" fmla="*/ 5125185 h 6858000"/>
              <a:gd name="connsiteX33" fmla="*/ 470719 w 1364418"/>
              <a:gd name="connsiteY33" fmla="*/ 5121884 h 6858000"/>
              <a:gd name="connsiteX34" fmla="*/ 477755 w 1364418"/>
              <a:gd name="connsiteY34" fmla="*/ 5067850 h 6858000"/>
              <a:gd name="connsiteX35" fmla="*/ 480486 w 1364418"/>
              <a:gd name="connsiteY35" fmla="*/ 5060861 h 6858000"/>
              <a:gd name="connsiteX36" fmla="*/ 477190 w 1364418"/>
              <a:gd name="connsiteY36" fmla="*/ 5034192 h 6858000"/>
              <a:gd name="connsiteX37" fmla="*/ 478744 w 1364418"/>
              <a:gd name="connsiteY37" fmla="*/ 4993030 h 6858000"/>
              <a:gd name="connsiteX38" fmla="*/ 485653 w 1364418"/>
              <a:gd name="connsiteY38" fmla="*/ 4946844 h 6858000"/>
              <a:gd name="connsiteX39" fmla="*/ 481509 w 1364418"/>
              <a:gd name="connsiteY39" fmla="*/ 4932692 h 6858000"/>
              <a:gd name="connsiteX40" fmla="*/ 496912 w 1364418"/>
              <a:gd name="connsiteY40" fmla="*/ 4858827 h 6858000"/>
              <a:gd name="connsiteX41" fmla="*/ 502815 w 1364418"/>
              <a:gd name="connsiteY41" fmla="*/ 4821170 h 6858000"/>
              <a:gd name="connsiteX42" fmla="*/ 507548 w 1364418"/>
              <a:gd name="connsiteY42" fmla="*/ 4780965 h 6858000"/>
              <a:gd name="connsiteX43" fmla="*/ 508841 w 1364418"/>
              <a:gd name="connsiteY43" fmla="*/ 4750867 h 6858000"/>
              <a:gd name="connsiteX44" fmla="*/ 506648 w 1364418"/>
              <a:gd name="connsiteY44" fmla="*/ 4690749 h 6858000"/>
              <a:gd name="connsiteX45" fmla="*/ 502128 w 1364418"/>
              <a:gd name="connsiteY45" fmla="*/ 4584173 h 6858000"/>
              <a:gd name="connsiteX46" fmla="*/ 497211 w 1364418"/>
              <a:gd name="connsiteY46" fmla="*/ 4444346 h 6858000"/>
              <a:gd name="connsiteX47" fmla="*/ 493776 w 1364418"/>
              <a:gd name="connsiteY47" fmla="*/ 4375228 h 6858000"/>
              <a:gd name="connsiteX48" fmla="*/ 474429 w 1364418"/>
              <a:gd name="connsiteY48" fmla="*/ 4214165 h 6858000"/>
              <a:gd name="connsiteX49" fmla="*/ 478502 w 1364418"/>
              <a:gd name="connsiteY49" fmla="*/ 4090296 h 6858000"/>
              <a:gd name="connsiteX50" fmla="*/ 463758 w 1364418"/>
              <a:gd name="connsiteY50" fmla="*/ 4033999 h 6858000"/>
              <a:gd name="connsiteX51" fmla="*/ 464907 w 1364418"/>
              <a:gd name="connsiteY51" fmla="*/ 4031933 h 6858000"/>
              <a:gd name="connsiteX52" fmla="*/ 463483 w 1364418"/>
              <a:gd name="connsiteY52" fmla="*/ 4013953 h 6858000"/>
              <a:gd name="connsiteX53" fmla="*/ 449778 w 1364418"/>
              <a:gd name="connsiteY53" fmla="*/ 3974753 h 6858000"/>
              <a:gd name="connsiteX54" fmla="*/ 451376 w 1364418"/>
              <a:gd name="connsiteY54" fmla="*/ 3969950 h 6858000"/>
              <a:gd name="connsiteX55" fmla="*/ 444798 w 1364418"/>
              <a:gd name="connsiteY55" fmla="*/ 3933779 h 6858000"/>
              <a:gd name="connsiteX56" fmla="*/ 446129 w 1364418"/>
              <a:gd name="connsiteY56" fmla="*/ 3933093 h 6858000"/>
              <a:gd name="connsiteX57" fmla="*/ 450483 w 1364418"/>
              <a:gd name="connsiteY57" fmla="*/ 3922082 h 6858000"/>
              <a:gd name="connsiteX58" fmla="*/ 455561 w 1364418"/>
              <a:gd name="connsiteY58" fmla="*/ 3901461 h 6858000"/>
              <a:gd name="connsiteX59" fmla="*/ 478155 w 1364418"/>
              <a:gd name="connsiteY59" fmla="*/ 3813873 h 6858000"/>
              <a:gd name="connsiteX60" fmla="*/ 477580 w 1364418"/>
              <a:gd name="connsiteY60" fmla="*/ 3806161 h 6858000"/>
              <a:gd name="connsiteX61" fmla="*/ 477887 w 1364418"/>
              <a:gd name="connsiteY61" fmla="*/ 3805957 h 6858000"/>
              <a:gd name="connsiteX62" fmla="*/ 477914 w 1364418"/>
              <a:gd name="connsiteY62" fmla="*/ 3797724 h 6858000"/>
              <a:gd name="connsiteX63" fmla="*/ 476529 w 1364418"/>
              <a:gd name="connsiteY63" fmla="*/ 3792098 h 6858000"/>
              <a:gd name="connsiteX64" fmla="*/ 475413 w 1364418"/>
              <a:gd name="connsiteY64" fmla="*/ 3777135 h 6858000"/>
              <a:gd name="connsiteX65" fmla="*/ 477146 w 1364418"/>
              <a:gd name="connsiteY65" fmla="*/ 3771656 h 6858000"/>
              <a:gd name="connsiteX66" fmla="*/ 480889 w 1364418"/>
              <a:gd name="connsiteY66" fmla="*/ 3769007 h 6858000"/>
              <a:gd name="connsiteX67" fmla="*/ 480355 w 1364418"/>
              <a:gd name="connsiteY67" fmla="*/ 3767709 h 6858000"/>
              <a:gd name="connsiteX68" fmla="*/ 489051 w 1364418"/>
              <a:gd name="connsiteY68" fmla="*/ 3738082 h 6858000"/>
              <a:gd name="connsiteX69" fmla="*/ 496397 w 1364418"/>
              <a:gd name="connsiteY69" fmla="*/ 3673397 h 6858000"/>
              <a:gd name="connsiteX70" fmla="*/ 495693 w 1364418"/>
              <a:gd name="connsiteY70" fmla="*/ 3637109 h 6858000"/>
              <a:gd name="connsiteX71" fmla="*/ 499136 w 1364418"/>
              <a:gd name="connsiteY71" fmla="*/ 3536883 h 6858000"/>
              <a:gd name="connsiteX72" fmla="*/ 506674 w 1364418"/>
              <a:gd name="connsiteY72" fmla="*/ 3435652 h 6858000"/>
              <a:gd name="connsiteX73" fmla="*/ 508345 w 1364418"/>
              <a:gd name="connsiteY73" fmla="*/ 3307769 h 6858000"/>
              <a:gd name="connsiteX74" fmla="*/ 525908 w 1364418"/>
              <a:gd name="connsiteY74" fmla="*/ 3250522 h 6858000"/>
              <a:gd name="connsiteX75" fmla="*/ 526333 w 1364418"/>
              <a:gd name="connsiteY75" fmla="*/ 3229163 h 6858000"/>
              <a:gd name="connsiteX76" fmla="*/ 528156 w 1364418"/>
              <a:gd name="connsiteY76" fmla="*/ 3217217 h 6858000"/>
              <a:gd name="connsiteX77" fmla="*/ 514991 w 1364418"/>
              <a:gd name="connsiteY77" fmla="*/ 3183755 h 6858000"/>
              <a:gd name="connsiteX78" fmla="*/ 515492 w 1364418"/>
              <a:gd name="connsiteY78" fmla="*/ 3178642 h 6858000"/>
              <a:gd name="connsiteX79" fmla="*/ 503092 w 1364418"/>
              <a:gd name="connsiteY79" fmla="*/ 3158586 h 6858000"/>
              <a:gd name="connsiteX80" fmla="*/ 488277 w 1364418"/>
              <a:gd name="connsiteY80" fmla="*/ 3129034 h 6858000"/>
              <a:gd name="connsiteX81" fmla="*/ 488942 w 1364418"/>
              <a:gd name="connsiteY81" fmla="*/ 3126682 h 6858000"/>
              <a:gd name="connsiteX82" fmla="*/ 479810 w 1364418"/>
              <a:gd name="connsiteY82" fmla="*/ 3114519 h 6858000"/>
              <a:gd name="connsiteX83" fmla="*/ 466419 w 1364418"/>
              <a:gd name="connsiteY83" fmla="*/ 3106272 h 6858000"/>
              <a:gd name="connsiteX84" fmla="*/ 439149 w 1364418"/>
              <a:gd name="connsiteY84" fmla="*/ 2958185 h 6858000"/>
              <a:gd name="connsiteX85" fmla="*/ 381763 w 1364418"/>
              <a:gd name="connsiteY85" fmla="*/ 2762989 h 6858000"/>
              <a:gd name="connsiteX86" fmla="*/ 330681 w 1364418"/>
              <a:gd name="connsiteY86" fmla="*/ 2554718 h 6858000"/>
              <a:gd name="connsiteX87" fmla="*/ 310775 w 1364418"/>
              <a:gd name="connsiteY87" fmla="*/ 2485734 h 6858000"/>
              <a:gd name="connsiteX88" fmla="*/ 301498 w 1364418"/>
              <a:gd name="connsiteY88" fmla="*/ 2447068 h 6858000"/>
              <a:gd name="connsiteX89" fmla="*/ 288459 w 1364418"/>
              <a:gd name="connsiteY89" fmla="*/ 2425819 h 6858000"/>
              <a:gd name="connsiteX90" fmla="*/ 294458 w 1364418"/>
              <a:gd name="connsiteY90" fmla="*/ 2402874 h 6858000"/>
              <a:gd name="connsiteX91" fmla="*/ 297070 w 1364418"/>
              <a:gd name="connsiteY91" fmla="*/ 2381443 h 6858000"/>
              <a:gd name="connsiteX92" fmla="*/ 273399 w 1364418"/>
              <a:gd name="connsiteY92" fmla="*/ 2261920 h 6858000"/>
              <a:gd name="connsiteX93" fmla="*/ 263286 w 1364418"/>
              <a:gd name="connsiteY93" fmla="*/ 2195378 h 6858000"/>
              <a:gd name="connsiteX94" fmla="*/ 247503 w 1364418"/>
              <a:gd name="connsiteY94" fmla="*/ 2155135 h 6858000"/>
              <a:gd name="connsiteX95" fmla="*/ 244961 w 1364418"/>
              <a:gd name="connsiteY95" fmla="*/ 2118008 h 6858000"/>
              <a:gd name="connsiteX96" fmla="*/ 245954 w 1364418"/>
              <a:gd name="connsiteY96" fmla="*/ 2050531 h 6858000"/>
              <a:gd name="connsiteX97" fmla="*/ 237760 w 1364418"/>
              <a:gd name="connsiteY97" fmla="*/ 1963269 h 6858000"/>
              <a:gd name="connsiteX98" fmla="*/ 218938 w 1364418"/>
              <a:gd name="connsiteY98" fmla="*/ 1906352 h 6858000"/>
              <a:gd name="connsiteX99" fmla="*/ 195495 w 1364418"/>
              <a:gd name="connsiteY99" fmla="*/ 1861531 h 6858000"/>
              <a:gd name="connsiteX100" fmla="*/ 149294 w 1364418"/>
              <a:gd name="connsiteY100" fmla="*/ 1732919 h 6858000"/>
              <a:gd name="connsiteX101" fmla="*/ 121605 w 1364418"/>
              <a:gd name="connsiteY101" fmla="*/ 1663540 h 6858000"/>
              <a:gd name="connsiteX102" fmla="*/ 120731 w 1364418"/>
              <a:gd name="connsiteY102" fmla="*/ 1615777 h 6858000"/>
              <a:gd name="connsiteX103" fmla="*/ 101526 w 1364418"/>
              <a:gd name="connsiteY103" fmla="*/ 1563678 h 6858000"/>
              <a:gd name="connsiteX104" fmla="*/ 114606 w 1364418"/>
              <a:gd name="connsiteY104" fmla="*/ 1519474 h 6858000"/>
              <a:gd name="connsiteX105" fmla="*/ 107348 w 1364418"/>
              <a:gd name="connsiteY105" fmla="*/ 1477995 h 6858000"/>
              <a:gd name="connsiteX106" fmla="*/ 93433 w 1364418"/>
              <a:gd name="connsiteY106" fmla="*/ 1373769 h 6858000"/>
              <a:gd name="connsiteX107" fmla="*/ 101740 w 1364418"/>
              <a:gd name="connsiteY107" fmla="*/ 1307086 h 6858000"/>
              <a:gd name="connsiteX108" fmla="*/ 102928 w 1364418"/>
              <a:gd name="connsiteY108" fmla="*/ 1189033 h 6858000"/>
              <a:gd name="connsiteX109" fmla="*/ 107613 w 1364418"/>
              <a:gd name="connsiteY109" fmla="*/ 1168288 h 6858000"/>
              <a:gd name="connsiteX110" fmla="*/ 99895 w 1364418"/>
              <a:gd name="connsiteY110" fmla="*/ 1142577 h 6858000"/>
              <a:gd name="connsiteX111" fmla="*/ 89201 w 1364418"/>
              <a:gd name="connsiteY111" fmla="*/ 1088484 h 6858000"/>
              <a:gd name="connsiteX112" fmla="*/ 77937 w 1364418"/>
              <a:gd name="connsiteY112" fmla="*/ 1016103 h 6858000"/>
              <a:gd name="connsiteX113" fmla="*/ 79393 w 1364418"/>
              <a:gd name="connsiteY113" fmla="*/ 954054 h 6858000"/>
              <a:gd name="connsiteX114" fmla="*/ 90309 w 1364418"/>
              <a:gd name="connsiteY114" fmla="*/ 921368 h 6858000"/>
              <a:gd name="connsiteX115" fmla="*/ 74258 w 1364418"/>
              <a:gd name="connsiteY115" fmla="*/ 896999 h 6858000"/>
              <a:gd name="connsiteX116" fmla="*/ 43666 w 1364418"/>
              <a:gd name="connsiteY116" fmla="*/ 821517 h 6858000"/>
              <a:gd name="connsiteX117" fmla="*/ 22616 w 1364418"/>
              <a:gd name="connsiteY117" fmla="*/ 751353 h 6858000"/>
              <a:gd name="connsiteX118" fmla="*/ 22174 w 1364418"/>
              <a:gd name="connsiteY118" fmla="*/ 721230 h 6858000"/>
              <a:gd name="connsiteX119" fmla="*/ 7845 w 1364418"/>
              <a:gd name="connsiteY119" fmla="*/ 681659 h 6858000"/>
              <a:gd name="connsiteX120" fmla="*/ 31306 w 1364418"/>
              <a:gd name="connsiteY120" fmla="*/ 619315 h 6858000"/>
              <a:gd name="connsiteX121" fmla="*/ 15184 w 1364418"/>
              <a:gd name="connsiteY121" fmla="*/ 585934 h 6858000"/>
              <a:gd name="connsiteX122" fmla="*/ 22258 w 1364418"/>
              <a:gd name="connsiteY122" fmla="*/ 538948 h 6858000"/>
              <a:gd name="connsiteX123" fmla="*/ 26166 w 1364418"/>
              <a:gd name="connsiteY123" fmla="*/ 525163 h 6858000"/>
              <a:gd name="connsiteX124" fmla="*/ 52290 w 1364418"/>
              <a:gd name="connsiteY124" fmla="*/ 446567 h 6858000"/>
              <a:gd name="connsiteX125" fmla="*/ 51538 w 1364418"/>
              <a:gd name="connsiteY125" fmla="*/ 393828 h 6858000"/>
              <a:gd name="connsiteX126" fmla="*/ 51368 w 1364418"/>
              <a:gd name="connsiteY126" fmla="*/ 353137 h 6858000"/>
              <a:gd name="connsiteX127" fmla="*/ 55970 w 1364418"/>
              <a:gd name="connsiteY127" fmla="*/ 321428 h 6858000"/>
              <a:gd name="connsiteX128" fmla="*/ 57061 w 1364418"/>
              <a:gd name="connsiteY128" fmla="*/ 275771 h 6858000"/>
              <a:gd name="connsiteX129" fmla="*/ 74088 w 1364418"/>
              <a:gd name="connsiteY129" fmla="*/ 212860 h 6858000"/>
              <a:gd name="connsiteX130" fmla="*/ 65798 w 1364418"/>
              <a:gd name="connsiteY130" fmla="*/ 144983 h 6858000"/>
              <a:gd name="connsiteX131" fmla="*/ 78082 w 1364418"/>
              <a:gd name="connsiteY131" fmla="*/ 55288 h 6858000"/>
              <a:gd name="connsiteX132" fmla="*/ 37636 w 1364418"/>
              <a:gd name="connsiteY132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245974 w 1364418"/>
              <a:gd name="connsiteY3" fmla="*/ 6857735 h 6858000"/>
              <a:gd name="connsiteX4" fmla="*/ 209564 w 1364418"/>
              <a:gd name="connsiteY4" fmla="*/ 6777899 h 6858000"/>
              <a:gd name="connsiteX5" fmla="*/ 240339 w 1364418"/>
              <a:gd name="connsiteY5" fmla="*/ 6711686 h 6858000"/>
              <a:gd name="connsiteX6" fmla="*/ 286686 w 1364418"/>
              <a:gd name="connsiteY6" fmla="*/ 6664994 h 6858000"/>
              <a:gd name="connsiteX7" fmla="*/ 339152 w 1364418"/>
              <a:gd name="connsiteY7" fmla="*/ 6471804 h 6858000"/>
              <a:gd name="connsiteX8" fmla="*/ 334570 w 1364418"/>
              <a:gd name="connsiteY8" fmla="*/ 6389835 h 6858000"/>
              <a:gd name="connsiteX9" fmla="*/ 317792 w 1364418"/>
              <a:gd name="connsiteY9" fmla="*/ 6324679 h 6858000"/>
              <a:gd name="connsiteX10" fmla="*/ 278227 w 1364418"/>
              <a:gd name="connsiteY10" fmla="*/ 6280046 h 6858000"/>
              <a:gd name="connsiteX11" fmla="*/ 288000 w 1364418"/>
              <a:gd name="connsiteY11" fmla="*/ 6252834 h 6858000"/>
              <a:gd name="connsiteX12" fmla="*/ 265992 w 1364418"/>
              <a:gd name="connsiteY12" fmla="*/ 6202459 h 6858000"/>
              <a:gd name="connsiteX13" fmla="*/ 264790 w 1364418"/>
              <a:gd name="connsiteY13" fmla="*/ 6153037 h 6858000"/>
              <a:gd name="connsiteX14" fmla="*/ 280205 w 1364418"/>
              <a:gd name="connsiteY14" fmla="*/ 6078132 h 6858000"/>
              <a:gd name="connsiteX15" fmla="*/ 267592 w 1364418"/>
              <a:gd name="connsiteY15" fmla="*/ 6028119 h 6858000"/>
              <a:gd name="connsiteX16" fmla="*/ 252821 w 1364418"/>
              <a:gd name="connsiteY16" fmla="*/ 5926735 h 6858000"/>
              <a:gd name="connsiteX17" fmla="*/ 302333 w 1364418"/>
              <a:gd name="connsiteY17" fmla="*/ 5712857 h 6858000"/>
              <a:gd name="connsiteX18" fmla="*/ 332131 w 1364418"/>
              <a:gd name="connsiteY18" fmla="*/ 5660491 h 6858000"/>
              <a:gd name="connsiteX19" fmla="*/ 341254 w 1364418"/>
              <a:gd name="connsiteY19" fmla="*/ 5563435 h 6858000"/>
              <a:gd name="connsiteX20" fmla="*/ 368130 w 1364418"/>
              <a:gd name="connsiteY20" fmla="*/ 5437125 h 6858000"/>
              <a:gd name="connsiteX21" fmla="*/ 381698 w 1364418"/>
              <a:gd name="connsiteY21" fmla="*/ 5396260 h 6858000"/>
              <a:gd name="connsiteX22" fmla="*/ 397679 w 1364418"/>
              <a:gd name="connsiteY22" fmla="*/ 5330009 h 6858000"/>
              <a:gd name="connsiteX23" fmla="*/ 431172 w 1364418"/>
              <a:gd name="connsiteY23" fmla="*/ 5273739 h 6858000"/>
              <a:gd name="connsiteX24" fmla="*/ 440771 w 1364418"/>
              <a:gd name="connsiteY24" fmla="*/ 5241779 h 6858000"/>
              <a:gd name="connsiteX25" fmla="*/ 451997 w 1364418"/>
              <a:gd name="connsiteY25" fmla="*/ 5225268 h 6858000"/>
              <a:gd name="connsiteX26" fmla="*/ 453017 w 1364418"/>
              <a:gd name="connsiteY26" fmla="*/ 5217684 h 6858000"/>
              <a:gd name="connsiteX27" fmla="*/ 460358 w 1364418"/>
              <a:gd name="connsiteY27" fmla="*/ 5193377 h 6858000"/>
              <a:gd name="connsiteX28" fmla="*/ 463661 w 1364418"/>
              <a:gd name="connsiteY28" fmla="*/ 5179288 h 6858000"/>
              <a:gd name="connsiteX29" fmla="*/ 464645 w 1364418"/>
              <a:gd name="connsiteY29" fmla="*/ 5173621 h 6858000"/>
              <a:gd name="connsiteX30" fmla="*/ 460279 w 1364418"/>
              <a:gd name="connsiteY30" fmla="*/ 5159961 h 6858000"/>
              <a:gd name="connsiteX31" fmla="*/ 466956 w 1364418"/>
              <a:gd name="connsiteY31" fmla="*/ 5144295 h 6858000"/>
              <a:gd name="connsiteX32" fmla="*/ 463889 w 1364418"/>
              <a:gd name="connsiteY32" fmla="*/ 5125185 h 6858000"/>
              <a:gd name="connsiteX33" fmla="*/ 470719 w 1364418"/>
              <a:gd name="connsiteY33" fmla="*/ 5121884 h 6858000"/>
              <a:gd name="connsiteX34" fmla="*/ 477755 w 1364418"/>
              <a:gd name="connsiteY34" fmla="*/ 5067850 h 6858000"/>
              <a:gd name="connsiteX35" fmla="*/ 480486 w 1364418"/>
              <a:gd name="connsiteY35" fmla="*/ 5060861 h 6858000"/>
              <a:gd name="connsiteX36" fmla="*/ 477190 w 1364418"/>
              <a:gd name="connsiteY36" fmla="*/ 5034192 h 6858000"/>
              <a:gd name="connsiteX37" fmla="*/ 478744 w 1364418"/>
              <a:gd name="connsiteY37" fmla="*/ 4993030 h 6858000"/>
              <a:gd name="connsiteX38" fmla="*/ 485653 w 1364418"/>
              <a:gd name="connsiteY38" fmla="*/ 4946844 h 6858000"/>
              <a:gd name="connsiteX39" fmla="*/ 481509 w 1364418"/>
              <a:gd name="connsiteY39" fmla="*/ 4932692 h 6858000"/>
              <a:gd name="connsiteX40" fmla="*/ 496912 w 1364418"/>
              <a:gd name="connsiteY40" fmla="*/ 4858827 h 6858000"/>
              <a:gd name="connsiteX41" fmla="*/ 502815 w 1364418"/>
              <a:gd name="connsiteY41" fmla="*/ 4821170 h 6858000"/>
              <a:gd name="connsiteX42" fmla="*/ 507548 w 1364418"/>
              <a:gd name="connsiteY42" fmla="*/ 4780965 h 6858000"/>
              <a:gd name="connsiteX43" fmla="*/ 508841 w 1364418"/>
              <a:gd name="connsiteY43" fmla="*/ 4750867 h 6858000"/>
              <a:gd name="connsiteX44" fmla="*/ 506648 w 1364418"/>
              <a:gd name="connsiteY44" fmla="*/ 4690749 h 6858000"/>
              <a:gd name="connsiteX45" fmla="*/ 502128 w 1364418"/>
              <a:gd name="connsiteY45" fmla="*/ 4584173 h 6858000"/>
              <a:gd name="connsiteX46" fmla="*/ 497211 w 1364418"/>
              <a:gd name="connsiteY46" fmla="*/ 4444346 h 6858000"/>
              <a:gd name="connsiteX47" fmla="*/ 493776 w 1364418"/>
              <a:gd name="connsiteY47" fmla="*/ 4375228 h 6858000"/>
              <a:gd name="connsiteX48" fmla="*/ 474429 w 1364418"/>
              <a:gd name="connsiteY48" fmla="*/ 4214165 h 6858000"/>
              <a:gd name="connsiteX49" fmla="*/ 478502 w 1364418"/>
              <a:gd name="connsiteY49" fmla="*/ 4090296 h 6858000"/>
              <a:gd name="connsiteX50" fmla="*/ 463758 w 1364418"/>
              <a:gd name="connsiteY50" fmla="*/ 4033999 h 6858000"/>
              <a:gd name="connsiteX51" fmla="*/ 464907 w 1364418"/>
              <a:gd name="connsiteY51" fmla="*/ 4031933 h 6858000"/>
              <a:gd name="connsiteX52" fmla="*/ 463483 w 1364418"/>
              <a:gd name="connsiteY52" fmla="*/ 4013953 h 6858000"/>
              <a:gd name="connsiteX53" fmla="*/ 449778 w 1364418"/>
              <a:gd name="connsiteY53" fmla="*/ 3974753 h 6858000"/>
              <a:gd name="connsiteX54" fmla="*/ 451376 w 1364418"/>
              <a:gd name="connsiteY54" fmla="*/ 3969950 h 6858000"/>
              <a:gd name="connsiteX55" fmla="*/ 444798 w 1364418"/>
              <a:gd name="connsiteY55" fmla="*/ 3933779 h 6858000"/>
              <a:gd name="connsiteX56" fmla="*/ 446129 w 1364418"/>
              <a:gd name="connsiteY56" fmla="*/ 3933093 h 6858000"/>
              <a:gd name="connsiteX57" fmla="*/ 450483 w 1364418"/>
              <a:gd name="connsiteY57" fmla="*/ 3922082 h 6858000"/>
              <a:gd name="connsiteX58" fmla="*/ 455561 w 1364418"/>
              <a:gd name="connsiteY58" fmla="*/ 3901461 h 6858000"/>
              <a:gd name="connsiteX59" fmla="*/ 478155 w 1364418"/>
              <a:gd name="connsiteY59" fmla="*/ 3813873 h 6858000"/>
              <a:gd name="connsiteX60" fmla="*/ 477580 w 1364418"/>
              <a:gd name="connsiteY60" fmla="*/ 3806161 h 6858000"/>
              <a:gd name="connsiteX61" fmla="*/ 477887 w 1364418"/>
              <a:gd name="connsiteY61" fmla="*/ 3805957 h 6858000"/>
              <a:gd name="connsiteX62" fmla="*/ 477914 w 1364418"/>
              <a:gd name="connsiteY62" fmla="*/ 3797724 h 6858000"/>
              <a:gd name="connsiteX63" fmla="*/ 476529 w 1364418"/>
              <a:gd name="connsiteY63" fmla="*/ 3792098 h 6858000"/>
              <a:gd name="connsiteX64" fmla="*/ 475413 w 1364418"/>
              <a:gd name="connsiteY64" fmla="*/ 3777135 h 6858000"/>
              <a:gd name="connsiteX65" fmla="*/ 477146 w 1364418"/>
              <a:gd name="connsiteY65" fmla="*/ 3771656 h 6858000"/>
              <a:gd name="connsiteX66" fmla="*/ 480889 w 1364418"/>
              <a:gd name="connsiteY66" fmla="*/ 3769007 h 6858000"/>
              <a:gd name="connsiteX67" fmla="*/ 480355 w 1364418"/>
              <a:gd name="connsiteY67" fmla="*/ 3767709 h 6858000"/>
              <a:gd name="connsiteX68" fmla="*/ 489051 w 1364418"/>
              <a:gd name="connsiteY68" fmla="*/ 3738082 h 6858000"/>
              <a:gd name="connsiteX69" fmla="*/ 496397 w 1364418"/>
              <a:gd name="connsiteY69" fmla="*/ 3673397 h 6858000"/>
              <a:gd name="connsiteX70" fmla="*/ 495693 w 1364418"/>
              <a:gd name="connsiteY70" fmla="*/ 3637109 h 6858000"/>
              <a:gd name="connsiteX71" fmla="*/ 499136 w 1364418"/>
              <a:gd name="connsiteY71" fmla="*/ 3536883 h 6858000"/>
              <a:gd name="connsiteX72" fmla="*/ 506674 w 1364418"/>
              <a:gd name="connsiteY72" fmla="*/ 3435652 h 6858000"/>
              <a:gd name="connsiteX73" fmla="*/ 508345 w 1364418"/>
              <a:gd name="connsiteY73" fmla="*/ 3307769 h 6858000"/>
              <a:gd name="connsiteX74" fmla="*/ 525908 w 1364418"/>
              <a:gd name="connsiteY74" fmla="*/ 3250522 h 6858000"/>
              <a:gd name="connsiteX75" fmla="*/ 526333 w 1364418"/>
              <a:gd name="connsiteY75" fmla="*/ 3229163 h 6858000"/>
              <a:gd name="connsiteX76" fmla="*/ 528156 w 1364418"/>
              <a:gd name="connsiteY76" fmla="*/ 3217217 h 6858000"/>
              <a:gd name="connsiteX77" fmla="*/ 514991 w 1364418"/>
              <a:gd name="connsiteY77" fmla="*/ 3183755 h 6858000"/>
              <a:gd name="connsiteX78" fmla="*/ 515492 w 1364418"/>
              <a:gd name="connsiteY78" fmla="*/ 3178642 h 6858000"/>
              <a:gd name="connsiteX79" fmla="*/ 503092 w 1364418"/>
              <a:gd name="connsiteY79" fmla="*/ 3158586 h 6858000"/>
              <a:gd name="connsiteX80" fmla="*/ 488277 w 1364418"/>
              <a:gd name="connsiteY80" fmla="*/ 3129034 h 6858000"/>
              <a:gd name="connsiteX81" fmla="*/ 488942 w 1364418"/>
              <a:gd name="connsiteY81" fmla="*/ 3126682 h 6858000"/>
              <a:gd name="connsiteX82" fmla="*/ 479810 w 1364418"/>
              <a:gd name="connsiteY82" fmla="*/ 3114519 h 6858000"/>
              <a:gd name="connsiteX83" fmla="*/ 466419 w 1364418"/>
              <a:gd name="connsiteY83" fmla="*/ 3106272 h 6858000"/>
              <a:gd name="connsiteX84" fmla="*/ 439149 w 1364418"/>
              <a:gd name="connsiteY84" fmla="*/ 2958185 h 6858000"/>
              <a:gd name="connsiteX85" fmla="*/ 381763 w 1364418"/>
              <a:gd name="connsiteY85" fmla="*/ 2762989 h 6858000"/>
              <a:gd name="connsiteX86" fmla="*/ 330681 w 1364418"/>
              <a:gd name="connsiteY86" fmla="*/ 2554718 h 6858000"/>
              <a:gd name="connsiteX87" fmla="*/ 310775 w 1364418"/>
              <a:gd name="connsiteY87" fmla="*/ 2485734 h 6858000"/>
              <a:gd name="connsiteX88" fmla="*/ 301498 w 1364418"/>
              <a:gd name="connsiteY88" fmla="*/ 2447068 h 6858000"/>
              <a:gd name="connsiteX89" fmla="*/ 288459 w 1364418"/>
              <a:gd name="connsiteY89" fmla="*/ 2425819 h 6858000"/>
              <a:gd name="connsiteX90" fmla="*/ 294458 w 1364418"/>
              <a:gd name="connsiteY90" fmla="*/ 2402874 h 6858000"/>
              <a:gd name="connsiteX91" fmla="*/ 297070 w 1364418"/>
              <a:gd name="connsiteY91" fmla="*/ 2381443 h 6858000"/>
              <a:gd name="connsiteX92" fmla="*/ 273399 w 1364418"/>
              <a:gd name="connsiteY92" fmla="*/ 2261920 h 6858000"/>
              <a:gd name="connsiteX93" fmla="*/ 263286 w 1364418"/>
              <a:gd name="connsiteY93" fmla="*/ 2195378 h 6858000"/>
              <a:gd name="connsiteX94" fmla="*/ 247503 w 1364418"/>
              <a:gd name="connsiteY94" fmla="*/ 2155135 h 6858000"/>
              <a:gd name="connsiteX95" fmla="*/ 244961 w 1364418"/>
              <a:gd name="connsiteY95" fmla="*/ 2118008 h 6858000"/>
              <a:gd name="connsiteX96" fmla="*/ 245954 w 1364418"/>
              <a:gd name="connsiteY96" fmla="*/ 2050531 h 6858000"/>
              <a:gd name="connsiteX97" fmla="*/ 237760 w 1364418"/>
              <a:gd name="connsiteY97" fmla="*/ 1963269 h 6858000"/>
              <a:gd name="connsiteX98" fmla="*/ 218938 w 1364418"/>
              <a:gd name="connsiteY98" fmla="*/ 1906352 h 6858000"/>
              <a:gd name="connsiteX99" fmla="*/ 195495 w 1364418"/>
              <a:gd name="connsiteY99" fmla="*/ 1861531 h 6858000"/>
              <a:gd name="connsiteX100" fmla="*/ 149294 w 1364418"/>
              <a:gd name="connsiteY100" fmla="*/ 1732919 h 6858000"/>
              <a:gd name="connsiteX101" fmla="*/ 121605 w 1364418"/>
              <a:gd name="connsiteY101" fmla="*/ 1663540 h 6858000"/>
              <a:gd name="connsiteX102" fmla="*/ 120731 w 1364418"/>
              <a:gd name="connsiteY102" fmla="*/ 1615777 h 6858000"/>
              <a:gd name="connsiteX103" fmla="*/ 101526 w 1364418"/>
              <a:gd name="connsiteY103" fmla="*/ 1563678 h 6858000"/>
              <a:gd name="connsiteX104" fmla="*/ 114606 w 1364418"/>
              <a:gd name="connsiteY104" fmla="*/ 1519474 h 6858000"/>
              <a:gd name="connsiteX105" fmla="*/ 107348 w 1364418"/>
              <a:gd name="connsiteY105" fmla="*/ 1477995 h 6858000"/>
              <a:gd name="connsiteX106" fmla="*/ 93433 w 1364418"/>
              <a:gd name="connsiteY106" fmla="*/ 1373769 h 6858000"/>
              <a:gd name="connsiteX107" fmla="*/ 101740 w 1364418"/>
              <a:gd name="connsiteY107" fmla="*/ 1307086 h 6858000"/>
              <a:gd name="connsiteX108" fmla="*/ 102928 w 1364418"/>
              <a:gd name="connsiteY108" fmla="*/ 1189033 h 6858000"/>
              <a:gd name="connsiteX109" fmla="*/ 107613 w 1364418"/>
              <a:gd name="connsiteY109" fmla="*/ 1168288 h 6858000"/>
              <a:gd name="connsiteX110" fmla="*/ 99895 w 1364418"/>
              <a:gd name="connsiteY110" fmla="*/ 1142577 h 6858000"/>
              <a:gd name="connsiteX111" fmla="*/ 89201 w 1364418"/>
              <a:gd name="connsiteY111" fmla="*/ 1088484 h 6858000"/>
              <a:gd name="connsiteX112" fmla="*/ 77937 w 1364418"/>
              <a:gd name="connsiteY112" fmla="*/ 1016103 h 6858000"/>
              <a:gd name="connsiteX113" fmla="*/ 79393 w 1364418"/>
              <a:gd name="connsiteY113" fmla="*/ 954054 h 6858000"/>
              <a:gd name="connsiteX114" fmla="*/ 90309 w 1364418"/>
              <a:gd name="connsiteY114" fmla="*/ 921368 h 6858000"/>
              <a:gd name="connsiteX115" fmla="*/ 74258 w 1364418"/>
              <a:gd name="connsiteY115" fmla="*/ 896999 h 6858000"/>
              <a:gd name="connsiteX116" fmla="*/ 43666 w 1364418"/>
              <a:gd name="connsiteY116" fmla="*/ 821517 h 6858000"/>
              <a:gd name="connsiteX117" fmla="*/ 22616 w 1364418"/>
              <a:gd name="connsiteY117" fmla="*/ 751353 h 6858000"/>
              <a:gd name="connsiteX118" fmla="*/ 22174 w 1364418"/>
              <a:gd name="connsiteY118" fmla="*/ 721230 h 6858000"/>
              <a:gd name="connsiteX119" fmla="*/ 7845 w 1364418"/>
              <a:gd name="connsiteY119" fmla="*/ 681659 h 6858000"/>
              <a:gd name="connsiteX120" fmla="*/ 31306 w 1364418"/>
              <a:gd name="connsiteY120" fmla="*/ 619315 h 6858000"/>
              <a:gd name="connsiteX121" fmla="*/ 15184 w 1364418"/>
              <a:gd name="connsiteY121" fmla="*/ 585934 h 6858000"/>
              <a:gd name="connsiteX122" fmla="*/ 22258 w 1364418"/>
              <a:gd name="connsiteY122" fmla="*/ 538948 h 6858000"/>
              <a:gd name="connsiteX123" fmla="*/ 26166 w 1364418"/>
              <a:gd name="connsiteY123" fmla="*/ 525163 h 6858000"/>
              <a:gd name="connsiteX124" fmla="*/ 52290 w 1364418"/>
              <a:gd name="connsiteY124" fmla="*/ 446567 h 6858000"/>
              <a:gd name="connsiteX125" fmla="*/ 51538 w 1364418"/>
              <a:gd name="connsiteY125" fmla="*/ 393828 h 6858000"/>
              <a:gd name="connsiteX126" fmla="*/ 51368 w 1364418"/>
              <a:gd name="connsiteY126" fmla="*/ 353137 h 6858000"/>
              <a:gd name="connsiteX127" fmla="*/ 55970 w 1364418"/>
              <a:gd name="connsiteY127" fmla="*/ 321428 h 6858000"/>
              <a:gd name="connsiteX128" fmla="*/ 57061 w 1364418"/>
              <a:gd name="connsiteY128" fmla="*/ 275771 h 6858000"/>
              <a:gd name="connsiteX129" fmla="*/ 74088 w 1364418"/>
              <a:gd name="connsiteY129" fmla="*/ 212860 h 6858000"/>
              <a:gd name="connsiteX130" fmla="*/ 65798 w 1364418"/>
              <a:gd name="connsiteY130" fmla="*/ 144983 h 6858000"/>
              <a:gd name="connsiteX131" fmla="*/ 78082 w 1364418"/>
              <a:gd name="connsiteY131" fmla="*/ 55288 h 6858000"/>
              <a:gd name="connsiteX132" fmla="*/ 37636 w 1364418"/>
              <a:gd name="connsiteY132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245974 w 1364418"/>
              <a:gd name="connsiteY3" fmla="*/ 6857735 h 6858000"/>
              <a:gd name="connsiteX4" fmla="*/ 239744 w 1364418"/>
              <a:gd name="connsiteY4" fmla="*/ 6777899 h 6858000"/>
              <a:gd name="connsiteX5" fmla="*/ 240339 w 1364418"/>
              <a:gd name="connsiteY5" fmla="*/ 6711686 h 6858000"/>
              <a:gd name="connsiteX6" fmla="*/ 286686 w 1364418"/>
              <a:gd name="connsiteY6" fmla="*/ 6664994 h 6858000"/>
              <a:gd name="connsiteX7" fmla="*/ 339152 w 1364418"/>
              <a:gd name="connsiteY7" fmla="*/ 6471804 h 6858000"/>
              <a:gd name="connsiteX8" fmla="*/ 334570 w 1364418"/>
              <a:gd name="connsiteY8" fmla="*/ 6389835 h 6858000"/>
              <a:gd name="connsiteX9" fmla="*/ 317792 w 1364418"/>
              <a:gd name="connsiteY9" fmla="*/ 6324679 h 6858000"/>
              <a:gd name="connsiteX10" fmla="*/ 278227 w 1364418"/>
              <a:gd name="connsiteY10" fmla="*/ 6280046 h 6858000"/>
              <a:gd name="connsiteX11" fmla="*/ 288000 w 1364418"/>
              <a:gd name="connsiteY11" fmla="*/ 6252834 h 6858000"/>
              <a:gd name="connsiteX12" fmla="*/ 265992 w 1364418"/>
              <a:gd name="connsiteY12" fmla="*/ 6202459 h 6858000"/>
              <a:gd name="connsiteX13" fmla="*/ 264790 w 1364418"/>
              <a:gd name="connsiteY13" fmla="*/ 6153037 h 6858000"/>
              <a:gd name="connsiteX14" fmla="*/ 280205 w 1364418"/>
              <a:gd name="connsiteY14" fmla="*/ 6078132 h 6858000"/>
              <a:gd name="connsiteX15" fmla="*/ 267592 w 1364418"/>
              <a:gd name="connsiteY15" fmla="*/ 6028119 h 6858000"/>
              <a:gd name="connsiteX16" fmla="*/ 252821 w 1364418"/>
              <a:gd name="connsiteY16" fmla="*/ 5926735 h 6858000"/>
              <a:gd name="connsiteX17" fmla="*/ 302333 w 1364418"/>
              <a:gd name="connsiteY17" fmla="*/ 5712857 h 6858000"/>
              <a:gd name="connsiteX18" fmla="*/ 332131 w 1364418"/>
              <a:gd name="connsiteY18" fmla="*/ 5660491 h 6858000"/>
              <a:gd name="connsiteX19" fmla="*/ 341254 w 1364418"/>
              <a:gd name="connsiteY19" fmla="*/ 5563435 h 6858000"/>
              <a:gd name="connsiteX20" fmla="*/ 368130 w 1364418"/>
              <a:gd name="connsiteY20" fmla="*/ 5437125 h 6858000"/>
              <a:gd name="connsiteX21" fmla="*/ 381698 w 1364418"/>
              <a:gd name="connsiteY21" fmla="*/ 5396260 h 6858000"/>
              <a:gd name="connsiteX22" fmla="*/ 397679 w 1364418"/>
              <a:gd name="connsiteY22" fmla="*/ 5330009 h 6858000"/>
              <a:gd name="connsiteX23" fmla="*/ 431172 w 1364418"/>
              <a:gd name="connsiteY23" fmla="*/ 5273739 h 6858000"/>
              <a:gd name="connsiteX24" fmla="*/ 440771 w 1364418"/>
              <a:gd name="connsiteY24" fmla="*/ 5241779 h 6858000"/>
              <a:gd name="connsiteX25" fmla="*/ 451997 w 1364418"/>
              <a:gd name="connsiteY25" fmla="*/ 5225268 h 6858000"/>
              <a:gd name="connsiteX26" fmla="*/ 453017 w 1364418"/>
              <a:gd name="connsiteY26" fmla="*/ 5217684 h 6858000"/>
              <a:gd name="connsiteX27" fmla="*/ 460358 w 1364418"/>
              <a:gd name="connsiteY27" fmla="*/ 5193377 h 6858000"/>
              <a:gd name="connsiteX28" fmla="*/ 463661 w 1364418"/>
              <a:gd name="connsiteY28" fmla="*/ 5179288 h 6858000"/>
              <a:gd name="connsiteX29" fmla="*/ 464645 w 1364418"/>
              <a:gd name="connsiteY29" fmla="*/ 5173621 h 6858000"/>
              <a:gd name="connsiteX30" fmla="*/ 460279 w 1364418"/>
              <a:gd name="connsiteY30" fmla="*/ 5159961 h 6858000"/>
              <a:gd name="connsiteX31" fmla="*/ 466956 w 1364418"/>
              <a:gd name="connsiteY31" fmla="*/ 5144295 h 6858000"/>
              <a:gd name="connsiteX32" fmla="*/ 463889 w 1364418"/>
              <a:gd name="connsiteY32" fmla="*/ 5125185 h 6858000"/>
              <a:gd name="connsiteX33" fmla="*/ 470719 w 1364418"/>
              <a:gd name="connsiteY33" fmla="*/ 5121884 h 6858000"/>
              <a:gd name="connsiteX34" fmla="*/ 477755 w 1364418"/>
              <a:gd name="connsiteY34" fmla="*/ 5067850 h 6858000"/>
              <a:gd name="connsiteX35" fmla="*/ 480486 w 1364418"/>
              <a:gd name="connsiteY35" fmla="*/ 5060861 h 6858000"/>
              <a:gd name="connsiteX36" fmla="*/ 477190 w 1364418"/>
              <a:gd name="connsiteY36" fmla="*/ 5034192 h 6858000"/>
              <a:gd name="connsiteX37" fmla="*/ 478744 w 1364418"/>
              <a:gd name="connsiteY37" fmla="*/ 4993030 h 6858000"/>
              <a:gd name="connsiteX38" fmla="*/ 485653 w 1364418"/>
              <a:gd name="connsiteY38" fmla="*/ 4946844 h 6858000"/>
              <a:gd name="connsiteX39" fmla="*/ 481509 w 1364418"/>
              <a:gd name="connsiteY39" fmla="*/ 4932692 h 6858000"/>
              <a:gd name="connsiteX40" fmla="*/ 496912 w 1364418"/>
              <a:gd name="connsiteY40" fmla="*/ 4858827 h 6858000"/>
              <a:gd name="connsiteX41" fmla="*/ 502815 w 1364418"/>
              <a:gd name="connsiteY41" fmla="*/ 4821170 h 6858000"/>
              <a:gd name="connsiteX42" fmla="*/ 507548 w 1364418"/>
              <a:gd name="connsiteY42" fmla="*/ 4780965 h 6858000"/>
              <a:gd name="connsiteX43" fmla="*/ 508841 w 1364418"/>
              <a:gd name="connsiteY43" fmla="*/ 4750867 h 6858000"/>
              <a:gd name="connsiteX44" fmla="*/ 506648 w 1364418"/>
              <a:gd name="connsiteY44" fmla="*/ 4690749 h 6858000"/>
              <a:gd name="connsiteX45" fmla="*/ 502128 w 1364418"/>
              <a:gd name="connsiteY45" fmla="*/ 4584173 h 6858000"/>
              <a:gd name="connsiteX46" fmla="*/ 497211 w 1364418"/>
              <a:gd name="connsiteY46" fmla="*/ 4444346 h 6858000"/>
              <a:gd name="connsiteX47" fmla="*/ 493776 w 1364418"/>
              <a:gd name="connsiteY47" fmla="*/ 4375228 h 6858000"/>
              <a:gd name="connsiteX48" fmla="*/ 474429 w 1364418"/>
              <a:gd name="connsiteY48" fmla="*/ 4214165 h 6858000"/>
              <a:gd name="connsiteX49" fmla="*/ 478502 w 1364418"/>
              <a:gd name="connsiteY49" fmla="*/ 4090296 h 6858000"/>
              <a:gd name="connsiteX50" fmla="*/ 463758 w 1364418"/>
              <a:gd name="connsiteY50" fmla="*/ 4033999 h 6858000"/>
              <a:gd name="connsiteX51" fmla="*/ 464907 w 1364418"/>
              <a:gd name="connsiteY51" fmla="*/ 4031933 h 6858000"/>
              <a:gd name="connsiteX52" fmla="*/ 463483 w 1364418"/>
              <a:gd name="connsiteY52" fmla="*/ 4013953 h 6858000"/>
              <a:gd name="connsiteX53" fmla="*/ 449778 w 1364418"/>
              <a:gd name="connsiteY53" fmla="*/ 3974753 h 6858000"/>
              <a:gd name="connsiteX54" fmla="*/ 451376 w 1364418"/>
              <a:gd name="connsiteY54" fmla="*/ 3969950 h 6858000"/>
              <a:gd name="connsiteX55" fmla="*/ 444798 w 1364418"/>
              <a:gd name="connsiteY55" fmla="*/ 3933779 h 6858000"/>
              <a:gd name="connsiteX56" fmla="*/ 446129 w 1364418"/>
              <a:gd name="connsiteY56" fmla="*/ 3933093 h 6858000"/>
              <a:gd name="connsiteX57" fmla="*/ 450483 w 1364418"/>
              <a:gd name="connsiteY57" fmla="*/ 3922082 h 6858000"/>
              <a:gd name="connsiteX58" fmla="*/ 455561 w 1364418"/>
              <a:gd name="connsiteY58" fmla="*/ 3901461 h 6858000"/>
              <a:gd name="connsiteX59" fmla="*/ 478155 w 1364418"/>
              <a:gd name="connsiteY59" fmla="*/ 3813873 h 6858000"/>
              <a:gd name="connsiteX60" fmla="*/ 477580 w 1364418"/>
              <a:gd name="connsiteY60" fmla="*/ 3806161 h 6858000"/>
              <a:gd name="connsiteX61" fmla="*/ 477887 w 1364418"/>
              <a:gd name="connsiteY61" fmla="*/ 3805957 h 6858000"/>
              <a:gd name="connsiteX62" fmla="*/ 477914 w 1364418"/>
              <a:gd name="connsiteY62" fmla="*/ 3797724 h 6858000"/>
              <a:gd name="connsiteX63" fmla="*/ 476529 w 1364418"/>
              <a:gd name="connsiteY63" fmla="*/ 3792098 h 6858000"/>
              <a:gd name="connsiteX64" fmla="*/ 475413 w 1364418"/>
              <a:gd name="connsiteY64" fmla="*/ 3777135 h 6858000"/>
              <a:gd name="connsiteX65" fmla="*/ 477146 w 1364418"/>
              <a:gd name="connsiteY65" fmla="*/ 3771656 h 6858000"/>
              <a:gd name="connsiteX66" fmla="*/ 480889 w 1364418"/>
              <a:gd name="connsiteY66" fmla="*/ 3769007 h 6858000"/>
              <a:gd name="connsiteX67" fmla="*/ 480355 w 1364418"/>
              <a:gd name="connsiteY67" fmla="*/ 3767709 h 6858000"/>
              <a:gd name="connsiteX68" fmla="*/ 489051 w 1364418"/>
              <a:gd name="connsiteY68" fmla="*/ 3738082 h 6858000"/>
              <a:gd name="connsiteX69" fmla="*/ 496397 w 1364418"/>
              <a:gd name="connsiteY69" fmla="*/ 3673397 h 6858000"/>
              <a:gd name="connsiteX70" fmla="*/ 495693 w 1364418"/>
              <a:gd name="connsiteY70" fmla="*/ 3637109 h 6858000"/>
              <a:gd name="connsiteX71" fmla="*/ 499136 w 1364418"/>
              <a:gd name="connsiteY71" fmla="*/ 3536883 h 6858000"/>
              <a:gd name="connsiteX72" fmla="*/ 506674 w 1364418"/>
              <a:gd name="connsiteY72" fmla="*/ 3435652 h 6858000"/>
              <a:gd name="connsiteX73" fmla="*/ 508345 w 1364418"/>
              <a:gd name="connsiteY73" fmla="*/ 3307769 h 6858000"/>
              <a:gd name="connsiteX74" fmla="*/ 525908 w 1364418"/>
              <a:gd name="connsiteY74" fmla="*/ 3250522 h 6858000"/>
              <a:gd name="connsiteX75" fmla="*/ 526333 w 1364418"/>
              <a:gd name="connsiteY75" fmla="*/ 3229163 h 6858000"/>
              <a:gd name="connsiteX76" fmla="*/ 528156 w 1364418"/>
              <a:gd name="connsiteY76" fmla="*/ 3217217 h 6858000"/>
              <a:gd name="connsiteX77" fmla="*/ 514991 w 1364418"/>
              <a:gd name="connsiteY77" fmla="*/ 3183755 h 6858000"/>
              <a:gd name="connsiteX78" fmla="*/ 515492 w 1364418"/>
              <a:gd name="connsiteY78" fmla="*/ 3178642 h 6858000"/>
              <a:gd name="connsiteX79" fmla="*/ 503092 w 1364418"/>
              <a:gd name="connsiteY79" fmla="*/ 3158586 h 6858000"/>
              <a:gd name="connsiteX80" fmla="*/ 488277 w 1364418"/>
              <a:gd name="connsiteY80" fmla="*/ 3129034 h 6858000"/>
              <a:gd name="connsiteX81" fmla="*/ 488942 w 1364418"/>
              <a:gd name="connsiteY81" fmla="*/ 3126682 h 6858000"/>
              <a:gd name="connsiteX82" fmla="*/ 479810 w 1364418"/>
              <a:gd name="connsiteY82" fmla="*/ 3114519 h 6858000"/>
              <a:gd name="connsiteX83" fmla="*/ 466419 w 1364418"/>
              <a:gd name="connsiteY83" fmla="*/ 3106272 h 6858000"/>
              <a:gd name="connsiteX84" fmla="*/ 439149 w 1364418"/>
              <a:gd name="connsiteY84" fmla="*/ 2958185 h 6858000"/>
              <a:gd name="connsiteX85" fmla="*/ 381763 w 1364418"/>
              <a:gd name="connsiteY85" fmla="*/ 2762989 h 6858000"/>
              <a:gd name="connsiteX86" fmla="*/ 330681 w 1364418"/>
              <a:gd name="connsiteY86" fmla="*/ 2554718 h 6858000"/>
              <a:gd name="connsiteX87" fmla="*/ 310775 w 1364418"/>
              <a:gd name="connsiteY87" fmla="*/ 2485734 h 6858000"/>
              <a:gd name="connsiteX88" fmla="*/ 301498 w 1364418"/>
              <a:gd name="connsiteY88" fmla="*/ 2447068 h 6858000"/>
              <a:gd name="connsiteX89" fmla="*/ 288459 w 1364418"/>
              <a:gd name="connsiteY89" fmla="*/ 2425819 h 6858000"/>
              <a:gd name="connsiteX90" fmla="*/ 294458 w 1364418"/>
              <a:gd name="connsiteY90" fmla="*/ 2402874 h 6858000"/>
              <a:gd name="connsiteX91" fmla="*/ 297070 w 1364418"/>
              <a:gd name="connsiteY91" fmla="*/ 2381443 h 6858000"/>
              <a:gd name="connsiteX92" fmla="*/ 273399 w 1364418"/>
              <a:gd name="connsiteY92" fmla="*/ 2261920 h 6858000"/>
              <a:gd name="connsiteX93" fmla="*/ 263286 w 1364418"/>
              <a:gd name="connsiteY93" fmla="*/ 2195378 h 6858000"/>
              <a:gd name="connsiteX94" fmla="*/ 247503 w 1364418"/>
              <a:gd name="connsiteY94" fmla="*/ 2155135 h 6858000"/>
              <a:gd name="connsiteX95" fmla="*/ 244961 w 1364418"/>
              <a:gd name="connsiteY95" fmla="*/ 2118008 h 6858000"/>
              <a:gd name="connsiteX96" fmla="*/ 245954 w 1364418"/>
              <a:gd name="connsiteY96" fmla="*/ 2050531 h 6858000"/>
              <a:gd name="connsiteX97" fmla="*/ 237760 w 1364418"/>
              <a:gd name="connsiteY97" fmla="*/ 1963269 h 6858000"/>
              <a:gd name="connsiteX98" fmla="*/ 218938 w 1364418"/>
              <a:gd name="connsiteY98" fmla="*/ 1906352 h 6858000"/>
              <a:gd name="connsiteX99" fmla="*/ 195495 w 1364418"/>
              <a:gd name="connsiteY99" fmla="*/ 1861531 h 6858000"/>
              <a:gd name="connsiteX100" fmla="*/ 149294 w 1364418"/>
              <a:gd name="connsiteY100" fmla="*/ 1732919 h 6858000"/>
              <a:gd name="connsiteX101" fmla="*/ 121605 w 1364418"/>
              <a:gd name="connsiteY101" fmla="*/ 1663540 h 6858000"/>
              <a:gd name="connsiteX102" fmla="*/ 120731 w 1364418"/>
              <a:gd name="connsiteY102" fmla="*/ 1615777 h 6858000"/>
              <a:gd name="connsiteX103" fmla="*/ 101526 w 1364418"/>
              <a:gd name="connsiteY103" fmla="*/ 1563678 h 6858000"/>
              <a:gd name="connsiteX104" fmla="*/ 114606 w 1364418"/>
              <a:gd name="connsiteY104" fmla="*/ 1519474 h 6858000"/>
              <a:gd name="connsiteX105" fmla="*/ 107348 w 1364418"/>
              <a:gd name="connsiteY105" fmla="*/ 1477995 h 6858000"/>
              <a:gd name="connsiteX106" fmla="*/ 93433 w 1364418"/>
              <a:gd name="connsiteY106" fmla="*/ 1373769 h 6858000"/>
              <a:gd name="connsiteX107" fmla="*/ 101740 w 1364418"/>
              <a:gd name="connsiteY107" fmla="*/ 1307086 h 6858000"/>
              <a:gd name="connsiteX108" fmla="*/ 102928 w 1364418"/>
              <a:gd name="connsiteY108" fmla="*/ 1189033 h 6858000"/>
              <a:gd name="connsiteX109" fmla="*/ 107613 w 1364418"/>
              <a:gd name="connsiteY109" fmla="*/ 1168288 h 6858000"/>
              <a:gd name="connsiteX110" fmla="*/ 99895 w 1364418"/>
              <a:gd name="connsiteY110" fmla="*/ 1142577 h 6858000"/>
              <a:gd name="connsiteX111" fmla="*/ 89201 w 1364418"/>
              <a:gd name="connsiteY111" fmla="*/ 1088484 h 6858000"/>
              <a:gd name="connsiteX112" fmla="*/ 77937 w 1364418"/>
              <a:gd name="connsiteY112" fmla="*/ 1016103 h 6858000"/>
              <a:gd name="connsiteX113" fmla="*/ 79393 w 1364418"/>
              <a:gd name="connsiteY113" fmla="*/ 954054 h 6858000"/>
              <a:gd name="connsiteX114" fmla="*/ 90309 w 1364418"/>
              <a:gd name="connsiteY114" fmla="*/ 921368 h 6858000"/>
              <a:gd name="connsiteX115" fmla="*/ 74258 w 1364418"/>
              <a:gd name="connsiteY115" fmla="*/ 896999 h 6858000"/>
              <a:gd name="connsiteX116" fmla="*/ 43666 w 1364418"/>
              <a:gd name="connsiteY116" fmla="*/ 821517 h 6858000"/>
              <a:gd name="connsiteX117" fmla="*/ 22616 w 1364418"/>
              <a:gd name="connsiteY117" fmla="*/ 751353 h 6858000"/>
              <a:gd name="connsiteX118" fmla="*/ 22174 w 1364418"/>
              <a:gd name="connsiteY118" fmla="*/ 721230 h 6858000"/>
              <a:gd name="connsiteX119" fmla="*/ 7845 w 1364418"/>
              <a:gd name="connsiteY119" fmla="*/ 681659 h 6858000"/>
              <a:gd name="connsiteX120" fmla="*/ 31306 w 1364418"/>
              <a:gd name="connsiteY120" fmla="*/ 619315 h 6858000"/>
              <a:gd name="connsiteX121" fmla="*/ 15184 w 1364418"/>
              <a:gd name="connsiteY121" fmla="*/ 585934 h 6858000"/>
              <a:gd name="connsiteX122" fmla="*/ 22258 w 1364418"/>
              <a:gd name="connsiteY122" fmla="*/ 538948 h 6858000"/>
              <a:gd name="connsiteX123" fmla="*/ 26166 w 1364418"/>
              <a:gd name="connsiteY123" fmla="*/ 525163 h 6858000"/>
              <a:gd name="connsiteX124" fmla="*/ 52290 w 1364418"/>
              <a:gd name="connsiteY124" fmla="*/ 446567 h 6858000"/>
              <a:gd name="connsiteX125" fmla="*/ 51538 w 1364418"/>
              <a:gd name="connsiteY125" fmla="*/ 393828 h 6858000"/>
              <a:gd name="connsiteX126" fmla="*/ 51368 w 1364418"/>
              <a:gd name="connsiteY126" fmla="*/ 353137 h 6858000"/>
              <a:gd name="connsiteX127" fmla="*/ 55970 w 1364418"/>
              <a:gd name="connsiteY127" fmla="*/ 321428 h 6858000"/>
              <a:gd name="connsiteX128" fmla="*/ 57061 w 1364418"/>
              <a:gd name="connsiteY128" fmla="*/ 275771 h 6858000"/>
              <a:gd name="connsiteX129" fmla="*/ 74088 w 1364418"/>
              <a:gd name="connsiteY129" fmla="*/ 212860 h 6858000"/>
              <a:gd name="connsiteX130" fmla="*/ 65798 w 1364418"/>
              <a:gd name="connsiteY130" fmla="*/ 144983 h 6858000"/>
              <a:gd name="connsiteX131" fmla="*/ 78082 w 1364418"/>
              <a:gd name="connsiteY131" fmla="*/ 55288 h 6858000"/>
              <a:gd name="connsiteX132" fmla="*/ 37636 w 1364418"/>
              <a:gd name="connsiteY132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245974 w 1364418"/>
              <a:gd name="connsiteY3" fmla="*/ 6857735 h 6858000"/>
              <a:gd name="connsiteX4" fmla="*/ 239744 w 1364418"/>
              <a:gd name="connsiteY4" fmla="*/ 6777899 h 6858000"/>
              <a:gd name="connsiteX5" fmla="*/ 264484 w 1364418"/>
              <a:gd name="connsiteY5" fmla="*/ 6716710 h 6858000"/>
              <a:gd name="connsiteX6" fmla="*/ 286686 w 1364418"/>
              <a:gd name="connsiteY6" fmla="*/ 6664994 h 6858000"/>
              <a:gd name="connsiteX7" fmla="*/ 339152 w 1364418"/>
              <a:gd name="connsiteY7" fmla="*/ 6471804 h 6858000"/>
              <a:gd name="connsiteX8" fmla="*/ 334570 w 1364418"/>
              <a:gd name="connsiteY8" fmla="*/ 6389835 h 6858000"/>
              <a:gd name="connsiteX9" fmla="*/ 317792 w 1364418"/>
              <a:gd name="connsiteY9" fmla="*/ 6324679 h 6858000"/>
              <a:gd name="connsiteX10" fmla="*/ 278227 w 1364418"/>
              <a:gd name="connsiteY10" fmla="*/ 6280046 h 6858000"/>
              <a:gd name="connsiteX11" fmla="*/ 288000 w 1364418"/>
              <a:gd name="connsiteY11" fmla="*/ 6252834 h 6858000"/>
              <a:gd name="connsiteX12" fmla="*/ 265992 w 1364418"/>
              <a:gd name="connsiteY12" fmla="*/ 6202459 h 6858000"/>
              <a:gd name="connsiteX13" fmla="*/ 264790 w 1364418"/>
              <a:gd name="connsiteY13" fmla="*/ 6153037 h 6858000"/>
              <a:gd name="connsiteX14" fmla="*/ 280205 w 1364418"/>
              <a:gd name="connsiteY14" fmla="*/ 6078132 h 6858000"/>
              <a:gd name="connsiteX15" fmla="*/ 267592 w 1364418"/>
              <a:gd name="connsiteY15" fmla="*/ 6028119 h 6858000"/>
              <a:gd name="connsiteX16" fmla="*/ 252821 w 1364418"/>
              <a:gd name="connsiteY16" fmla="*/ 5926735 h 6858000"/>
              <a:gd name="connsiteX17" fmla="*/ 302333 w 1364418"/>
              <a:gd name="connsiteY17" fmla="*/ 5712857 h 6858000"/>
              <a:gd name="connsiteX18" fmla="*/ 332131 w 1364418"/>
              <a:gd name="connsiteY18" fmla="*/ 5660491 h 6858000"/>
              <a:gd name="connsiteX19" fmla="*/ 341254 w 1364418"/>
              <a:gd name="connsiteY19" fmla="*/ 5563435 h 6858000"/>
              <a:gd name="connsiteX20" fmla="*/ 368130 w 1364418"/>
              <a:gd name="connsiteY20" fmla="*/ 5437125 h 6858000"/>
              <a:gd name="connsiteX21" fmla="*/ 381698 w 1364418"/>
              <a:gd name="connsiteY21" fmla="*/ 5396260 h 6858000"/>
              <a:gd name="connsiteX22" fmla="*/ 397679 w 1364418"/>
              <a:gd name="connsiteY22" fmla="*/ 5330009 h 6858000"/>
              <a:gd name="connsiteX23" fmla="*/ 431172 w 1364418"/>
              <a:gd name="connsiteY23" fmla="*/ 5273739 h 6858000"/>
              <a:gd name="connsiteX24" fmla="*/ 440771 w 1364418"/>
              <a:gd name="connsiteY24" fmla="*/ 5241779 h 6858000"/>
              <a:gd name="connsiteX25" fmla="*/ 451997 w 1364418"/>
              <a:gd name="connsiteY25" fmla="*/ 5225268 h 6858000"/>
              <a:gd name="connsiteX26" fmla="*/ 453017 w 1364418"/>
              <a:gd name="connsiteY26" fmla="*/ 5217684 h 6858000"/>
              <a:gd name="connsiteX27" fmla="*/ 460358 w 1364418"/>
              <a:gd name="connsiteY27" fmla="*/ 5193377 h 6858000"/>
              <a:gd name="connsiteX28" fmla="*/ 463661 w 1364418"/>
              <a:gd name="connsiteY28" fmla="*/ 5179288 h 6858000"/>
              <a:gd name="connsiteX29" fmla="*/ 464645 w 1364418"/>
              <a:gd name="connsiteY29" fmla="*/ 5173621 h 6858000"/>
              <a:gd name="connsiteX30" fmla="*/ 460279 w 1364418"/>
              <a:gd name="connsiteY30" fmla="*/ 5159961 h 6858000"/>
              <a:gd name="connsiteX31" fmla="*/ 466956 w 1364418"/>
              <a:gd name="connsiteY31" fmla="*/ 5144295 h 6858000"/>
              <a:gd name="connsiteX32" fmla="*/ 463889 w 1364418"/>
              <a:gd name="connsiteY32" fmla="*/ 5125185 h 6858000"/>
              <a:gd name="connsiteX33" fmla="*/ 470719 w 1364418"/>
              <a:gd name="connsiteY33" fmla="*/ 5121884 h 6858000"/>
              <a:gd name="connsiteX34" fmla="*/ 477755 w 1364418"/>
              <a:gd name="connsiteY34" fmla="*/ 5067850 h 6858000"/>
              <a:gd name="connsiteX35" fmla="*/ 480486 w 1364418"/>
              <a:gd name="connsiteY35" fmla="*/ 5060861 h 6858000"/>
              <a:gd name="connsiteX36" fmla="*/ 477190 w 1364418"/>
              <a:gd name="connsiteY36" fmla="*/ 5034192 h 6858000"/>
              <a:gd name="connsiteX37" fmla="*/ 478744 w 1364418"/>
              <a:gd name="connsiteY37" fmla="*/ 4993030 h 6858000"/>
              <a:gd name="connsiteX38" fmla="*/ 485653 w 1364418"/>
              <a:gd name="connsiteY38" fmla="*/ 4946844 h 6858000"/>
              <a:gd name="connsiteX39" fmla="*/ 481509 w 1364418"/>
              <a:gd name="connsiteY39" fmla="*/ 4932692 h 6858000"/>
              <a:gd name="connsiteX40" fmla="*/ 496912 w 1364418"/>
              <a:gd name="connsiteY40" fmla="*/ 4858827 h 6858000"/>
              <a:gd name="connsiteX41" fmla="*/ 502815 w 1364418"/>
              <a:gd name="connsiteY41" fmla="*/ 4821170 h 6858000"/>
              <a:gd name="connsiteX42" fmla="*/ 507548 w 1364418"/>
              <a:gd name="connsiteY42" fmla="*/ 4780965 h 6858000"/>
              <a:gd name="connsiteX43" fmla="*/ 508841 w 1364418"/>
              <a:gd name="connsiteY43" fmla="*/ 4750867 h 6858000"/>
              <a:gd name="connsiteX44" fmla="*/ 506648 w 1364418"/>
              <a:gd name="connsiteY44" fmla="*/ 4690749 h 6858000"/>
              <a:gd name="connsiteX45" fmla="*/ 502128 w 1364418"/>
              <a:gd name="connsiteY45" fmla="*/ 4584173 h 6858000"/>
              <a:gd name="connsiteX46" fmla="*/ 497211 w 1364418"/>
              <a:gd name="connsiteY46" fmla="*/ 4444346 h 6858000"/>
              <a:gd name="connsiteX47" fmla="*/ 493776 w 1364418"/>
              <a:gd name="connsiteY47" fmla="*/ 4375228 h 6858000"/>
              <a:gd name="connsiteX48" fmla="*/ 474429 w 1364418"/>
              <a:gd name="connsiteY48" fmla="*/ 4214165 h 6858000"/>
              <a:gd name="connsiteX49" fmla="*/ 478502 w 1364418"/>
              <a:gd name="connsiteY49" fmla="*/ 4090296 h 6858000"/>
              <a:gd name="connsiteX50" fmla="*/ 463758 w 1364418"/>
              <a:gd name="connsiteY50" fmla="*/ 4033999 h 6858000"/>
              <a:gd name="connsiteX51" fmla="*/ 464907 w 1364418"/>
              <a:gd name="connsiteY51" fmla="*/ 4031933 h 6858000"/>
              <a:gd name="connsiteX52" fmla="*/ 463483 w 1364418"/>
              <a:gd name="connsiteY52" fmla="*/ 4013953 h 6858000"/>
              <a:gd name="connsiteX53" fmla="*/ 449778 w 1364418"/>
              <a:gd name="connsiteY53" fmla="*/ 3974753 h 6858000"/>
              <a:gd name="connsiteX54" fmla="*/ 451376 w 1364418"/>
              <a:gd name="connsiteY54" fmla="*/ 3969950 h 6858000"/>
              <a:gd name="connsiteX55" fmla="*/ 444798 w 1364418"/>
              <a:gd name="connsiteY55" fmla="*/ 3933779 h 6858000"/>
              <a:gd name="connsiteX56" fmla="*/ 446129 w 1364418"/>
              <a:gd name="connsiteY56" fmla="*/ 3933093 h 6858000"/>
              <a:gd name="connsiteX57" fmla="*/ 450483 w 1364418"/>
              <a:gd name="connsiteY57" fmla="*/ 3922082 h 6858000"/>
              <a:gd name="connsiteX58" fmla="*/ 455561 w 1364418"/>
              <a:gd name="connsiteY58" fmla="*/ 3901461 h 6858000"/>
              <a:gd name="connsiteX59" fmla="*/ 478155 w 1364418"/>
              <a:gd name="connsiteY59" fmla="*/ 3813873 h 6858000"/>
              <a:gd name="connsiteX60" fmla="*/ 477580 w 1364418"/>
              <a:gd name="connsiteY60" fmla="*/ 3806161 h 6858000"/>
              <a:gd name="connsiteX61" fmla="*/ 477887 w 1364418"/>
              <a:gd name="connsiteY61" fmla="*/ 3805957 h 6858000"/>
              <a:gd name="connsiteX62" fmla="*/ 477914 w 1364418"/>
              <a:gd name="connsiteY62" fmla="*/ 3797724 h 6858000"/>
              <a:gd name="connsiteX63" fmla="*/ 476529 w 1364418"/>
              <a:gd name="connsiteY63" fmla="*/ 3792098 h 6858000"/>
              <a:gd name="connsiteX64" fmla="*/ 475413 w 1364418"/>
              <a:gd name="connsiteY64" fmla="*/ 3777135 h 6858000"/>
              <a:gd name="connsiteX65" fmla="*/ 477146 w 1364418"/>
              <a:gd name="connsiteY65" fmla="*/ 3771656 h 6858000"/>
              <a:gd name="connsiteX66" fmla="*/ 480889 w 1364418"/>
              <a:gd name="connsiteY66" fmla="*/ 3769007 h 6858000"/>
              <a:gd name="connsiteX67" fmla="*/ 480355 w 1364418"/>
              <a:gd name="connsiteY67" fmla="*/ 3767709 h 6858000"/>
              <a:gd name="connsiteX68" fmla="*/ 489051 w 1364418"/>
              <a:gd name="connsiteY68" fmla="*/ 3738082 h 6858000"/>
              <a:gd name="connsiteX69" fmla="*/ 496397 w 1364418"/>
              <a:gd name="connsiteY69" fmla="*/ 3673397 h 6858000"/>
              <a:gd name="connsiteX70" fmla="*/ 495693 w 1364418"/>
              <a:gd name="connsiteY70" fmla="*/ 3637109 h 6858000"/>
              <a:gd name="connsiteX71" fmla="*/ 499136 w 1364418"/>
              <a:gd name="connsiteY71" fmla="*/ 3536883 h 6858000"/>
              <a:gd name="connsiteX72" fmla="*/ 506674 w 1364418"/>
              <a:gd name="connsiteY72" fmla="*/ 3435652 h 6858000"/>
              <a:gd name="connsiteX73" fmla="*/ 508345 w 1364418"/>
              <a:gd name="connsiteY73" fmla="*/ 3307769 h 6858000"/>
              <a:gd name="connsiteX74" fmla="*/ 525908 w 1364418"/>
              <a:gd name="connsiteY74" fmla="*/ 3250522 h 6858000"/>
              <a:gd name="connsiteX75" fmla="*/ 526333 w 1364418"/>
              <a:gd name="connsiteY75" fmla="*/ 3229163 h 6858000"/>
              <a:gd name="connsiteX76" fmla="*/ 528156 w 1364418"/>
              <a:gd name="connsiteY76" fmla="*/ 3217217 h 6858000"/>
              <a:gd name="connsiteX77" fmla="*/ 514991 w 1364418"/>
              <a:gd name="connsiteY77" fmla="*/ 3183755 h 6858000"/>
              <a:gd name="connsiteX78" fmla="*/ 515492 w 1364418"/>
              <a:gd name="connsiteY78" fmla="*/ 3178642 h 6858000"/>
              <a:gd name="connsiteX79" fmla="*/ 503092 w 1364418"/>
              <a:gd name="connsiteY79" fmla="*/ 3158586 h 6858000"/>
              <a:gd name="connsiteX80" fmla="*/ 488277 w 1364418"/>
              <a:gd name="connsiteY80" fmla="*/ 3129034 h 6858000"/>
              <a:gd name="connsiteX81" fmla="*/ 488942 w 1364418"/>
              <a:gd name="connsiteY81" fmla="*/ 3126682 h 6858000"/>
              <a:gd name="connsiteX82" fmla="*/ 479810 w 1364418"/>
              <a:gd name="connsiteY82" fmla="*/ 3114519 h 6858000"/>
              <a:gd name="connsiteX83" fmla="*/ 466419 w 1364418"/>
              <a:gd name="connsiteY83" fmla="*/ 3106272 h 6858000"/>
              <a:gd name="connsiteX84" fmla="*/ 439149 w 1364418"/>
              <a:gd name="connsiteY84" fmla="*/ 2958185 h 6858000"/>
              <a:gd name="connsiteX85" fmla="*/ 381763 w 1364418"/>
              <a:gd name="connsiteY85" fmla="*/ 2762989 h 6858000"/>
              <a:gd name="connsiteX86" fmla="*/ 330681 w 1364418"/>
              <a:gd name="connsiteY86" fmla="*/ 2554718 h 6858000"/>
              <a:gd name="connsiteX87" fmla="*/ 310775 w 1364418"/>
              <a:gd name="connsiteY87" fmla="*/ 2485734 h 6858000"/>
              <a:gd name="connsiteX88" fmla="*/ 301498 w 1364418"/>
              <a:gd name="connsiteY88" fmla="*/ 2447068 h 6858000"/>
              <a:gd name="connsiteX89" fmla="*/ 288459 w 1364418"/>
              <a:gd name="connsiteY89" fmla="*/ 2425819 h 6858000"/>
              <a:gd name="connsiteX90" fmla="*/ 294458 w 1364418"/>
              <a:gd name="connsiteY90" fmla="*/ 2402874 h 6858000"/>
              <a:gd name="connsiteX91" fmla="*/ 297070 w 1364418"/>
              <a:gd name="connsiteY91" fmla="*/ 2381443 h 6858000"/>
              <a:gd name="connsiteX92" fmla="*/ 273399 w 1364418"/>
              <a:gd name="connsiteY92" fmla="*/ 2261920 h 6858000"/>
              <a:gd name="connsiteX93" fmla="*/ 263286 w 1364418"/>
              <a:gd name="connsiteY93" fmla="*/ 2195378 h 6858000"/>
              <a:gd name="connsiteX94" fmla="*/ 247503 w 1364418"/>
              <a:gd name="connsiteY94" fmla="*/ 2155135 h 6858000"/>
              <a:gd name="connsiteX95" fmla="*/ 244961 w 1364418"/>
              <a:gd name="connsiteY95" fmla="*/ 2118008 h 6858000"/>
              <a:gd name="connsiteX96" fmla="*/ 245954 w 1364418"/>
              <a:gd name="connsiteY96" fmla="*/ 2050531 h 6858000"/>
              <a:gd name="connsiteX97" fmla="*/ 237760 w 1364418"/>
              <a:gd name="connsiteY97" fmla="*/ 1963269 h 6858000"/>
              <a:gd name="connsiteX98" fmla="*/ 218938 w 1364418"/>
              <a:gd name="connsiteY98" fmla="*/ 1906352 h 6858000"/>
              <a:gd name="connsiteX99" fmla="*/ 195495 w 1364418"/>
              <a:gd name="connsiteY99" fmla="*/ 1861531 h 6858000"/>
              <a:gd name="connsiteX100" fmla="*/ 149294 w 1364418"/>
              <a:gd name="connsiteY100" fmla="*/ 1732919 h 6858000"/>
              <a:gd name="connsiteX101" fmla="*/ 121605 w 1364418"/>
              <a:gd name="connsiteY101" fmla="*/ 1663540 h 6858000"/>
              <a:gd name="connsiteX102" fmla="*/ 120731 w 1364418"/>
              <a:gd name="connsiteY102" fmla="*/ 1615777 h 6858000"/>
              <a:gd name="connsiteX103" fmla="*/ 101526 w 1364418"/>
              <a:gd name="connsiteY103" fmla="*/ 1563678 h 6858000"/>
              <a:gd name="connsiteX104" fmla="*/ 114606 w 1364418"/>
              <a:gd name="connsiteY104" fmla="*/ 1519474 h 6858000"/>
              <a:gd name="connsiteX105" fmla="*/ 107348 w 1364418"/>
              <a:gd name="connsiteY105" fmla="*/ 1477995 h 6858000"/>
              <a:gd name="connsiteX106" fmla="*/ 93433 w 1364418"/>
              <a:gd name="connsiteY106" fmla="*/ 1373769 h 6858000"/>
              <a:gd name="connsiteX107" fmla="*/ 101740 w 1364418"/>
              <a:gd name="connsiteY107" fmla="*/ 1307086 h 6858000"/>
              <a:gd name="connsiteX108" fmla="*/ 102928 w 1364418"/>
              <a:gd name="connsiteY108" fmla="*/ 1189033 h 6858000"/>
              <a:gd name="connsiteX109" fmla="*/ 107613 w 1364418"/>
              <a:gd name="connsiteY109" fmla="*/ 1168288 h 6858000"/>
              <a:gd name="connsiteX110" fmla="*/ 99895 w 1364418"/>
              <a:gd name="connsiteY110" fmla="*/ 1142577 h 6858000"/>
              <a:gd name="connsiteX111" fmla="*/ 89201 w 1364418"/>
              <a:gd name="connsiteY111" fmla="*/ 1088484 h 6858000"/>
              <a:gd name="connsiteX112" fmla="*/ 77937 w 1364418"/>
              <a:gd name="connsiteY112" fmla="*/ 1016103 h 6858000"/>
              <a:gd name="connsiteX113" fmla="*/ 79393 w 1364418"/>
              <a:gd name="connsiteY113" fmla="*/ 954054 h 6858000"/>
              <a:gd name="connsiteX114" fmla="*/ 90309 w 1364418"/>
              <a:gd name="connsiteY114" fmla="*/ 921368 h 6858000"/>
              <a:gd name="connsiteX115" fmla="*/ 74258 w 1364418"/>
              <a:gd name="connsiteY115" fmla="*/ 896999 h 6858000"/>
              <a:gd name="connsiteX116" fmla="*/ 43666 w 1364418"/>
              <a:gd name="connsiteY116" fmla="*/ 821517 h 6858000"/>
              <a:gd name="connsiteX117" fmla="*/ 22616 w 1364418"/>
              <a:gd name="connsiteY117" fmla="*/ 751353 h 6858000"/>
              <a:gd name="connsiteX118" fmla="*/ 22174 w 1364418"/>
              <a:gd name="connsiteY118" fmla="*/ 721230 h 6858000"/>
              <a:gd name="connsiteX119" fmla="*/ 7845 w 1364418"/>
              <a:gd name="connsiteY119" fmla="*/ 681659 h 6858000"/>
              <a:gd name="connsiteX120" fmla="*/ 31306 w 1364418"/>
              <a:gd name="connsiteY120" fmla="*/ 619315 h 6858000"/>
              <a:gd name="connsiteX121" fmla="*/ 15184 w 1364418"/>
              <a:gd name="connsiteY121" fmla="*/ 585934 h 6858000"/>
              <a:gd name="connsiteX122" fmla="*/ 22258 w 1364418"/>
              <a:gd name="connsiteY122" fmla="*/ 538948 h 6858000"/>
              <a:gd name="connsiteX123" fmla="*/ 26166 w 1364418"/>
              <a:gd name="connsiteY123" fmla="*/ 525163 h 6858000"/>
              <a:gd name="connsiteX124" fmla="*/ 52290 w 1364418"/>
              <a:gd name="connsiteY124" fmla="*/ 446567 h 6858000"/>
              <a:gd name="connsiteX125" fmla="*/ 51538 w 1364418"/>
              <a:gd name="connsiteY125" fmla="*/ 393828 h 6858000"/>
              <a:gd name="connsiteX126" fmla="*/ 51368 w 1364418"/>
              <a:gd name="connsiteY126" fmla="*/ 353137 h 6858000"/>
              <a:gd name="connsiteX127" fmla="*/ 55970 w 1364418"/>
              <a:gd name="connsiteY127" fmla="*/ 321428 h 6858000"/>
              <a:gd name="connsiteX128" fmla="*/ 57061 w 1364418"/>
              <a:gd name="connsiteY128" fmla="*/ 275771 h 6858000"/>
              <a:gd name="connsiteX129" fmla="*/ 74088 w 1364418"/>
              <a:gd name="connsiteY129" fmla="*/ 212860 h 6858000"/>
              <a:gd name="connsiteX130" fmla="*/ 65798 w 1364418"/>
              <a:gd name="connsiteY130" fmla="*/ 144983 h 6858000"/>
              <a:gd name="connsiteX131" fmla="*/ 78082 w 1364418"/>
              <a:gd name="connsiteY131" fmla="*/ 55288 h 6858000"/>
              <a:gd name="connsiteX132" fmla="*/ 37636 w 1364418"/>
              <a:gd name="connsiteY132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245974 w 1364418"/>
              <a:gd name="connsiteY3" fmla="*/ 6857735 h 6858000"/>
              <a:gd name="connsiteX4" fmla="*/ 239744 w 1364418"/>
              <a:gd name="connsiteY4" fmla="*/ 6777899 h 6858000"/>
              <a:gd name="connsiteX5" fmla="*/ 264484 w 1364418"/>
              <a:gd name="connsiteY5" fmla="*/ 6716710 h 6858000"/>
              <a:gd name="connsiteX6" fmla="*/ 280651 w 1364418"/>
              <a:gd name="connsiteY6" fmla="*/ 6639873 h 6858000"/>
              <a:gd name="connsiteX7" fmla="*/ 339152 w 1364418"/>
              <a:gd name="connsiteY7" fmla="*/ 6471804 h 6858000"/>
              <a:gd name="connsiteX8" fmla="*/ 334570 w 1364418"/>
              <a:gd name="connsiteY8" fmla="*/ 6389835 h 6858000"/>
              <a:gd name="connsiteX9" fmla="*/ 317792 w 1364418"/>
              <a:gd name="connsiteY9" fmla="*/ 6324679 h 6858000"/>
              <a:gd name="connsiteX10" fmla="*/ 278227 w 1364418"/>
              <a:gd name="connsiteY10" fmla="*/ 6280046 h 6858000"/>
              <a:gd name="connsiteX11" fmla="*/ 288000 w 1364418"/>
              <a:gd name="connsiteY11" fmla="*/ 6252834 h 6858000"/>
              <a:gd name="connsiteX12" fmla="*/ 265992 w 1364418"/>
              <a:gd name="connsiteY12" fmla="*/ 6202459 h 6858000"/>
              <a:gd name="connsiteX13" fmla="*/ 264790 w 1364418"/>
              <a:gd name="connsiteY13" fmla="*/ 6153037 h 6858000"/>
              <a:gd name="connsiteX14" fmla="*/ 280205 w 1364418"/>
              <a:gd name="connsiteY14" fmla="*/ 6078132 h 6858000"/>
              <a:gd name="connsiteX15" fmla="*/ 267592 w 1364418"/>
              <a:gd name="connsiteY15" fmla="*/ 6028119 h 6858000"/>
              <a:gd name="connsiteX16" fmla="*/ 252821 w 1364418"/>
              <a:gd name="connsiteY16" fmla="*/ 5926735 h 6858000"/>
              <a:gd name="connsiteX17" fmla="*/ 302333 w 1364418"/>
              <a:gd name="connsiteY17" fmla="*/ 5712857 h 6858000"/>
              <a:gd name="connsiteX18" fmla="*/ 332131 w 1364418"/>
              <a:gd name="connsiteY18" fmla="*/ 5660491 h 6858000"/>
              <a:gd name="connsiteX19" fmla="*/ 341254 w 1364418"/>
              <a:gd name="connsiteY19" fmla="*/ 5563435 h 6858000"/>
              <a:gd name="connsiteX20" fmla="*/ 368130 w 1364418"/>
              <a:gd name="connsiteY20" fmla="*/ 5437125 h 6858000"/>
              <a:gd name="connsiteX21" fmla="*/ 381698 w 1364418"/>
              <a:gd name="connsiteY21" fmla="*/ 5396260 h 6858000"/>
              <a:gd name="connsiteX22" fmla="*/ 397679 w 1364418"/>
              <a:gd name="connsiteY22" fmla="*/ 5330009 h 6858000"/>
              <a:gd name="connsiteX23" fmla="*/ 431172 w 1364418"/>
              <a:gd name="connsiteY23" fmla="*/ 5273739 h 6858000"/>
              <a:gd name="connsiteX24" fmla="*/ 440771 w 1364418"/>
              <a:gd name="connsiteY24" fmla="*/ 5241779 h 6858000"/>
              <a:gd name="connsiteX25" fmla="*/ 451997 w 1364418"/>
              <a:gd name="connsiteY25" fmla="*/ 5225268 h 6858000"/>
              <a:gd name="connsiteX26" fmla="*/ 453017 w 1364418"/>
              <a:gd name="connsiteY26" fmla="*/ 5217684 h 6858000"/>
              <a:gd name="connsiteX27" fmla="*/ 460358 w 1364418"/>
              <a:gd name="connsiteY27" fmla="*/ 5193377 h 6858000"/>
              <a:gd name="connsiteX28" fmla="*/ 463661 w 1364418"/>
              <a:gd name="connsiteY28" fmla="*/ 5179288 h 6858000"/>
              <a:gd name="connsiteX29" fmla="*/ 464645 w 1364418"/>
              <a:gd name="connsiteY29" fmla="*/ 5173621 h 6858000"/>
              <a:gd name="connsiteX30" fmla="*/ 460279 w 1364418"/>
              <a:gd name="connsiteY30" fmla="*/ 5159961 h 6858000"/>
              <a:gd name="connsiteX31" fmla="*/ 466956 w 1364418"/>
              <a:gd name="connsiteY31" fmla="*/ 5144295 h 6858000"/>
              <a:gd name="connsiteX32" fmla="*/ 463889 w 1364418"/>
              <a:gd name="connsiteY32" fmla="*/ 5125185 h 6858000"/>
              <a:gd name="connsiteX33" fmla="*/ 470719 w 1364418"/>
              <a:gd name="connsiteY33" fmla="*/ 5121884 h 6858000"/>
              <a:gd name="connsiteX34" fmla="*/ 477755 w 1364418"/>
              <a:gd name="connsiteY34" fmla="*/ 5067850 h 6858000"/>
              <a:gd name="connsiteX35" fmla="*/ 480486 w 1364418"/>
              <a:gd name="connsiteY35" fmla="*/ 5060861 h 6858000"/>
              <a:gd name="connsiteX36" fmla="*/ 477190 w 1364418"/>
              <a:gd name="connsiteY36" fmla="*/ 5034192 h 6858000"/>
              <a:gd name="connsiteX37" fmla="*/ 478744 w 1364418"/>
              <a:gd name="connsiteY37" fmla="*/ 4993030 h 6858000"/>
              <a:gd name="connsiteX38" fmla="*/ 485653 w 1364418"/>
              <a:gd name="connsiteY38" fmla="*/ 4946844 h 6858000"/>
              <a:gd name="connsiteX39" fmla="*/ 481509 w 1364418"/>
              <a:gd name="connsiteY39" fmla="*/ 4932692 h 6858000"/>
              <a:gd name="connsiteX40" fmla="*/ 496912 w 1364418"/>
              <a:gd name="connsiteY40" fmla="*/ 4858827 h 6858000"/>
              <a:gd name="connsiteX41" fmla="*/ 502815 w 1364418"/>
              <a:gd name="connsiteY41" fmla="*/ 4821170 h 6858000"/>
              <a:gd name="connsiteX42" fmla="*/ 507548 w 1364418"/>
              <a:gd name="connsiteY42" fmla="*/ 4780965 h 6858000"/>
              <a:gd name="connsiteX43" fmla="*/ 508841 w 1364418"/>
              <a:gd name="connsiteY43" fmla="*/ 4750867 h 6858000"/>
              <a:gd name="connsiteX44" fmla="*/ 506648 w 1364418"/>
              <a:gd name="connsiteY44" fmla="*/ 4690749 h 6858000"/>
              <a:gd name="connsiteX45" fmla="*/ 502128 w 1364418"/>
              <a:gd name="connsiteY45" fmla="*/ 4584173 h 6858000"/>
              <a:gd name="connsiteX46" fmla="*/ 497211 w 1364418"/>
              <a:gd name="connsiteY46" fmla="*/ 4444346 h 6858000"/>
              <a:gd name="connsiteX47" fmla="*/ 493776 w 1364418"/>
              <a:gd name="connsiteY47" fmla="*/ 4375228 h 6858000"/>
              <a:gd name="connsiteX48" fmla="*/ 474429 w 1364418"/>
              <a:gd name="connsiteY48" fmla="*/ 4214165 h 6858000"/>
              <a:gd name="connsiteX49" fmla="*/ 478502 w 1364418"/>
              <a:gd name="connsiteY49" fmla="*/ 4090296 h 6858000"/>
              <a:gd name="connsiteX50" fmla="*/ 463758 w 1364418"/>
              <a:gd name="connsiteY50" fmla="*/ 4033999 h 6858000"/>
              <a:gd name="connsiteX51" fmla="*/ 464907 w 1364418"/>
              <a:gd name="connsiteY51" fmla="*/ 4031933 h 6858000"/>
              <a:gd name="connsiteX52" fmla="*/ 463483 w 1364418"/>
              <a:gd name="connsiteY52" fmla="*/ 4013953 h 6858000"/>
              <a:gd name="connsiteX53" fmla="*/ 449778 w 1364418"/>
              <a:gd name="connsiteY53" fmla="*/ 3974753 h 6858000"/>
              <a:gd name="connsiteX54" fmla="*/ 451376 w 1364418"/>
              <a:gd name="connsiteY54" fmla="*/ 3969950 h 6858000"/>
              <a:gd name="connsiteX55" fmla="*/ 444798 w 1364418"/>
              <a:gd name="connsiteY55" fmla="*/ 3933779 h 6858000"/>
              <a:gd name="connsiteX56" fmla="*/ 446129 w 1364418"/>
              <a:gd name="connsiteY56" fmla="*/ 3933093 h 6858000"/>
              <a:gd name="connsiteX57" fmla="*/ 450483 w 1364418"/>
              <a:gd name="connsiteY57" fmla="*/ 3922082 h 6858000"/>
              <a:gd name="connsiteX58" fmla="*/ 455561 w 1364418"/>
              <a:gd name="connsiteY58" fmla="*/ 3901461 h 6858000"/>
              <a:gd name="connsiteX59" fmla="*/ 478155 w 1364418"/>
              <a:gd name="connsiteY59" fmla="*/ 3813873 h 6858000"/>
              <a:gd name="connsiteX60" fmla="*/ 477580 w 1364418"/>
              <a:gd name="connsiteY60" fmla="*/ 3806161 h 6858000"/>
              <a:gd name="connsiteX61" fmla="*/ 477887 w 1364418"/>
              <a:gd name="connsiteY61" fmla="*/ 3805957 h 6858000"/>
              <a:gd name="connsiteX62" fmla="*/ 477914 w 1364418"/>
              <a:gd name="connsiteY62" fmla="*/ 3797724 h 6858000"/>
              <a:gd name="connsiteX63" fmla="*/ 476529 w 1364418"/>
              <a:gd name="connsiteY63" fmla="*/ 3792098 h 6858000"/>
              <a:gd name="connsiteX64" fmla="*/ 475413 w 1364418"/>
              <a:gd name="connsiteY64" fmla="*/ 3777135 h 6858000"/>
              <a:gd name="connsiteX65" fmla="*/ 477146 w 1364418"/>
              <a:gd name="connsiteY65" fmla="*/ 3771656 h 6858000"/>
              <a:gd name="connsiteX66" fmla="*/ 480889 w 1364418"/>
              <a:gd name="connsiteY66" fmla="*/ 3769007 h 6858000"/>
              <a:gd name="connsiteX67" fmla="*/ 480355 w 1364418"/>
              <a:gd name="connsiteY67" fmla="*/ 3767709 h 6858000"/>
              <a:gd name="connsiteX68" fmla="*/ 489051 w 1364418"/>
              <a:gd name="connsiteY68" fmla="*/ 3738082 h 6858000"/>
              <a:gd name="connsiteX69" fmla="*/ 496397 w 1364418"/>
              <a:gd name="connsiteY69" fmla="*/ 3673397 h 6858000"/>
              <a:gd name="connsiteX70" fmla="*/ 495693 w 1364418"/>
              <a:gd name="connsiteY70" fmla="*/ 3637109 h 6858000"/>
              <a:gd name="connsiteX71" fmla="*/ 499136 w 1364418"/>
              <a:gd name="connsiteY71" fmla="*/ 3536883 h 6858000"/>
              <a:gd name="connsiteX72" fmla="*/ 506674 w 1364418"/>
              <a:gd name="connsiteY72" fmla="*/ 3435652 h 6858000"/>
              <a:gd name="connsiteX73" fmla="*/ 508345 w 1364418"/>
              <a:gd name="connsiteY73" fmla="*/ 3307769 h 6858000"/>
              <a:gd name="connsiteX74" fmla="*/ 525908 w 1364418"/>
              <a:gd name="connsiteY74" fmla="*/ 3250522 h 6858000"/>
              <a:gd name="connsiteX75" fmla="*/ 526333 w 1364418"/>
              <a:gd name="connsiteY75" fmla="*/ 3229163 h 6858000"/>
              <a:gd name="connsiteX76" fmla="*/ 528156 w 1364418"/>
              <a:gd name="connsiteY76" fmla="*/ 3217217 h 6858000"/>
              <a:gd name="connsiteX77" fmla="*/ 514991 w 1364418"/>
              <a:gd name="connsiteY77" fmla="*/ 3183755 h 6858000"/>
              <a:gd name="connsiteX78" fmla="*/ 515492 w 1364418"/>
              <a:gd name="connsiteY78" fmla="*/ 3178642 h 6858000"/>
              <a:gd name="connsiteX79" fmla="*/ 503092 w 1364418"/>
              <a:gd name="connsiteY79" fmla="*/ 3158586 h 6858000"/>
              <a:gd name="connsiteX80" fmla="*/ 488277 w 1364418"/>
              <a:gd name="connsiteY80" fmla="*/ 3129034 h 6858000"/>
              <a:gd name="connsiteX81" fmla="*/ 488942 w 1364418"/>
              <a:gd name="connsiteY81" fmla="*/ 3126682 h 6858000"/>
              <a:gd name="connsiteX82" fmla="*/ 479810 w 1364418"/>
              <a:gd name="connsiteY82" fmla="*/ 3114519 h 6858000"/>
              <a:gd name="connsiteX83" fmla="*/ 466419 w 1364418"/>
              <a:gd name="connsiteY83" fmla="*/ 3106272 h 6858000"/>
              <a:gd name="connsiteX84" fmla="*/ 439149 w 1364418"/>
              <a:gd name="connsiteY84" fmla="*/ 2958185 h 6858000"/>
              <a:gd name="connsiteX85" fmla="*/ 381763 w 1364418"/>
              <a:gd name="connsiteY85" fmla="*/ 2762989 h 6858000"/>
              <a:gd name="connsiteX86" fmla="*/ 330681 w 1364418"/>
              <a:gd name="connsiteY86" fmla="*/ 2554718 h 6858000"/>
              <a:gd name="connsiteX87" fmla="*/ 310775 w 1364418"/>
              <a:gd name="connsiteY87" fmla="*/ 2485734 h 6858000"/>
              <a:gd name="connsiteX88" fmla="*/ 301498 w 1364418"/>
              <a:gd name="connsiteY88" fmla="*/ 2447068 h 6858000"/>
              <a:gd name="connsiteX89" fmla="*/ 288459 w 1364418"/>
              <a:gd name="connsiteY89" fmla="*/ 2425819 h 6858000"/>
              <a:gd name="connsiteX90" fmla="*/ 294458 w 1364418"/>
              <a:gd name="connsiteY90" fmla="*/ 2402874 h 6858000"/>
              <a:gd name="connsiteX91" fmla="*/ 297070 w 1364418"/>
              <a:gd name="connsiteY91" fmla="*/ 2381443 h 6858000"/>
              <a:gd name="connsiteX92" fmla="*/ 273399 w 1364418"/>
              <a:gd name="connsiteY92" fmla="*/ 2261920 h 6858000"/>
              <a:gd name="connsiteX93" fmla="*/ 263286 w 1364418"/>
              <a:gd name="connsiteY93" fmla="*/ 2195378 h 6858000"/>
              <a:gd name="connsiteX94" fmla="*/ 247503 w 1364418"/>
              <a:gd name="connsiteY94" fmla="*/ 2155135 h 6858000"/>
              <a:gd name="connsiteX95" fmla="*/ 244961 w 1364418"/>
              <a:gd name="connsiteY95" fmla="*/ 2118008 h 6858000"/>
              <a:gd name="connsiteX96" fmla="*/ 245954 w 1364418"/>
              <a:gd name="connsiteY96" fmla="*/ 2050531 h 6858000"/>
              <a:gd name="connsiteX97" fmla="*/ 237760 w 1364418"/>
              <a:gd name="connsiteY97" fmla="*/ 1963269 h 6858000"/>
              <a:gd name="connsiteX98" fmla="*/ 218938 w 1364418"/>
              <a:gd name="connsiteY98" fmla="*/ 1906352 h 6858000"/>
              <a:gd name="connsiteX99" fmla="*/ 195495 w 1364418"/>
              <a:gd name="connsiteY99" fmla="*/ 1861531 h 6858000"/>
              <a:gd name="connsiteX100" fmla="*/ 149294 w 1364418"/>
              <a:gd name="connsiteY100" fmla="*/ 1732919 h 6858000"/>
              <a:gd name="connsiteX101" fmla="*/ 121605 w 1364418"/>
              <a:gd name="connsiteY101" fmla="*/ 1663540 h 6858000"/>
              <a:gd name="connsiteX102" fmla="*/ 120731 w 1364418"/>
              <a:gd name="connsiteY102" fmla="*/ 1615777 h 6858000"/>
              <a:gd name="connsiteX103" fmla="*/ 101526 w 1364418"/>
              <a:gd name="connsiteY103" fmla="*/ 1563678 h 6858000"/>
              <a:gd name="connsiteX104" fmla="*/ 114606 w 1364418"/>
              <a:gd name="connsiteY104" fmla="*/ 1519474 h 6858000"/>
              <a:gd name="connsiteX105" fmla="*/ 107348 w 1364418"/>
              <a:gd name="connsiteY105" fmla="*/ 1477995 h 6858000"/>
              <a:gd name="connsiteX106" fmla="*/ 93433 w 1364418"/>
              <a:gd name="connsiteY106" fmla="*/ 1373769 h 6858000"/>
              <a:gd name="connsiteX107" fmla="*/ 101740 w 1364418"/>
              <a:gd name="connsiteY107" fmla="*/ 1307086 h 6858000"/>
              <a:gd name="connsiteX108" fmla="*/ 102928 w 1364418"/>
              <a:gd name="connsiteY108" fmla="*/ 1189033 h 6858000"/>
              <a:gd name="connsiteX109" fmla="*/ 107613 w 1364418"/>
              <a:gd name="connsiteY109" fmla="*/ 1168288 h 6858000"/>
              <a:gd name="connsiteX110" fmla="*/ 99895 w 1364418"/>
              <a:gd name="connsiteY110" fmla="*/ 1142577 h 6858000"/>
              <a:gd name="connsiteX111" fmla="*/ 89201 w 1364418"/>
              <a:gd name="connsiteY111" fmla="*/ 1088484 h 6858000"/>
              <a:gd name="connsiteX112" fmla="*/ 77937 w 1364418"/>
              <a:gd name="connsiteY112" fmla="*/ 1016103 h 6858000"/>
              <a:gd name="connsiteX113" fmla="*/ 79393 w 1364418"/>
              <a:gd name="connsiteY113" fmla="*/ 954054 h 6858000"/>
              <a:gd name="connsiteX114" fmla="*/ 90309 w 1364418"/>
              <a:gd name="connsiteY114" fmla="*/ 921368 h 6858000"/>
              <a:gd name="connsiteX115" fmla="*/ 74258 w 1364418"/>
              <a:gd name="connsiteY115" fmla="*/ 896999 h 6858000"/>
              <a:gd name="connsiteX116" fmla="*/ 43666 w 1364418"/>
              <a:gd name="connsiteY116" fmla="*/ 821517 h 6858000"/>
              <a:gd name="connsiteX117" fmla="*/ 22616 w 1364418"/>
              <a:gd name="connsiteY117" fmla="*/ 751353 h 6858000"/>
              <a:gd name="connsiteX118" fmla="*/ 22174 w 1364418"/>
              <a:gd name="connsiteY118" fmla="*/ 721230 h 6858000"/>
              <a:gd name="connsiteX119" fmla="*/ 7845 w 1364418"/>
              <a:gd name="connsiteY119" fmla="*/ 681659 h 6858000"/>
              <a:gd name="connsiteX120" fmla="*/ 31306 w 1364418"/>
              <a:gd name="connsiteY120" fmla="*/ 619315 h 6858000"/>
              <a:gd name="connsiteX121" fmla="*/ 15184 w 1364418"/>
              <a:gd name="connsiteY121" fmla="*/ 585934 h 6858000"/>
              <a:gd name="connsiteX122" fmla="*/ 22258 w 1364418"/>
              <a:gd name="connsiteY122" fmla="*/ 538948 h 6858000"/>
              <a:gd name="connsiteX123" fmla="*/ 26166 w 1364418"/>
              <a:gd name="connsiteY123" fmla="*/ 525163 h 6858000"/>
              <a:gd name="connsiteX124" fmla="*/ 52290 w 1364418"/>
              <a:gd name="connsiteY124" fmla="*/ 446567 h 6858000"/>
              <a:gd name="connsiteX125" fmla="*/ 51538 w 1364418"/>
              <a:gd name="connsiteY125" fmla="*/ 393828 h 6858000"/>
              <a:gd name="connsiteX126" fmla="*/ 51368 w 1364418"/>
              <a:gd name="connsiteY126" fmla="*/ 353137 h 6858000"/>
              <a:gd name="connsiteX127" fmla="*/ 55970 w 1364418"/>
              <a:gd name="connsiteY127" fmla="*/ 321428 h 6858000"/>
              <a:gd name="connsiteX128" fmla="*/ 57061 w 1364418"/>
              <a:gd name="connsiteY128" fmla="*/ 275771 h 6858000"/>
              <a:gd name="connsiteX129" fmla="*/ 74088 w 1364418"/>
              <a:gd name="connsiteY129" fmla="*/ 212860 h 6858000"/>
              <a:gd name="connsiteX130" fmla="*/ 65798 w 1364418"/>
              <a:gd name="connsiteY130" fmla="*/ 144983 h 6858000"/>
              <a:gd name="connsiteX131" fmla="*/ 78082 w 1364418"/>
              <a:gd name="connsiteY131" fmla="*/ 55288 h 6858000"/>
              <a:gd name="connsiteX132" fmla="*/ 37636 w 1364418"/>
              <a:gd name="connsiteY132" fmla="*/ 0 h 6858000"/>
              <a:gd name="connsiteX0" fmla="*/ 37636 w 1364418"/>
              <a:gd name="connsiteY0" fmla="*/ 0 h 6858000"/>
              <a:gd name="connsiteX1" fmla="*/ 1364418 w 1364418"/>
              <a:gd name="connsiteY1" fmla="*/ 0 h 6858000"/>
              <a:gd name="connsiteX2" fmla="*/ 1364418 w 1364418"/>
              <a:gd name="connsiteY2" fmla="*/ 6858000 h 6858000"/>
              <a:gd name="connsiteX3" fmla="*/ 245974 w 1364418"/>
              <a:gd name="connsiteY3" fmla="*/ 6857735 h 6858000"/>
              <a:gd name="connsiteX4" fmla="*/ 281996 w 1364418"/>
              <a:gd name="connsiteY4" fmla="*/ 6792972 h 6858000"/>
              <a:gd name="connsiteX5" fmla="*/ 264484 w 1364418"/>
              <a:gd name="connsiteY5" fmla="*/ 6716710 h 6858000"/>
              <a:gd name="connsiteX6" fmla="*/ 280651 w 1364418"/>
              <a:gd name="connsiteY6" fmla="*/ 6639873 h 6858000"/>
              <a:gd name="connsiteX7" fmla="*/ 339152 w 1364418"/>
              <a:gd name="connsiteY7" fmla="*/ 6471804 h 6858000"/>
              <a:gd name="connsiteX8" fmla="*/ 334570 w 1364418"/>
              <a:gd name="connsiteY8" fmla="*/ 6389835 h 6858000"/>
              <a:gd name="connsiteX9" fmla="*/ 317792 w 1364418"/>
              <a:gd name="connsiteY9" fmla="*/ 6324679 h 6858000"/>
              <a:gd name="connsiteX10" fmla="*/ 278227 w 1364418"/>
              <a:gd name="connsiteY10" fmla="*/ 6280046 h 6858000"/>
              <a:gd name="connsiteX11" fmla="*/ 288000 w 1364418"/>
              <a:gd name="connsiteY11" fmla="*/ 6252834 h 6858000"/>
              <a:gd name="connsiteX12" fmla="*/ 265992 w 1364418"/>
              <a:gd name="connsiteY12" fmla="*/ 6202459 h 6858000"/>
              <a:gd name="connsiteX13" fmla="*/ 264790 w 1364418"/>
              <a:gd name="connsiteY13" fmla="*/ 6153037 h 6858000"/>
              <a:gd name="connsiteX14" fmla="*/ 280205 w 1364418"/>
              <a:gd name="connsiteY14" fmla="*/ 6078132 h 6858000"/>
              <a:gd name="connsiteX15" fmla="*/ 267592 w 1364418"/>
              <a:gd name="connsiteY15" fmla="*/ 6028119 h 6858000"/>
              <a:gd name="connsiteX16" fmla="*/ 252821 w 1364418"/>
              <a:gd name="connsiteY16" fmla="*/ 5926735 h 6858000"/>
              <a:gd name="connsiteX17" fmla="*/ 302333 w 1364418"/>
              <a:gd name="connsiteY17" fmla="*/ 5712857 h 6858000"/>
              <a:gd name="connsiteX18" fmla="*/ 332131 w 1364418"/>
              <a:gd name="connsiteY18" fmla="*/ 5660491 h 6858000"/>
              <a:gd name="connsiteX19" fmla="*/ 341254 w 1364418"/>
              <a:gd name="connsiteY19" fmla="*/ 5563435 h 6858000"/>
              <a:gd name="connsiteX20" fmla="*/ 368130 w 1364418"/>
              <a:gd name="connsiteY20" fmla="*/ 5437125 h 6858000"/>
              <a:gd name="connsiteX21" fmla="*/ 381698 w 1364418"/>
              <a:gd name="connsiteY21" fmla="*/ 5396260 h 6858000"/>
              <a:gd name="connsiteX22" fmla="*/ 397679 w 1364418"/>
              <a:gd name="connsiteY22" fmla="*/ 5330009 h 6858000"/>
              <a:gd name="connsiteX23" fmla="*/ 431172 w 1364418"/>
              <a:gd name="connsiteY23" fmla="*/ 5273739 h 6858000"/>
              <a:gd name="connsiteX24" fmla="*/ 440771 w 1364418"/>
              <a:gd name="connsiteY24" fmla="*/ 5241779 h 6858000"/>
              <a:gd name="connsiteX25" fmla="*/ 451997 w 1364418"/>
              <a:gd name="connsiteY25" fmla="*/ 5225268 h 6858000"/>
              <a:gd name="connsiteX26" fmla="*/ 453017 w 1364418"/>
              <a:gd name="connsiteY26" fmla="*/ 5217684 h 6858000"/>
              <a:gd name="connsiteX27" fmla="*/ 460358 w 1364418"/>
              <a:gd name="connsiteY27" fmla="*/ 5193377 h 6858000"/>
              <a:gd name="connsiteX28" fmla="*/ 463661 w 1364418"/>
              <a:gd name="connsiteY28" fmla="*/ 5179288 h 6858000"/>
              <a:gd name="connsiteX29" fmla="*/ 464645 w 1364418"/>
              <a:gd name="connsiteY29" fmla="*/ 5173621 h 6858000"/>
              <a:gd name="connsiteX30" fmla="*/ 460279 w 1364418"/>
              <a:gd name="connsiteY30" fmla="*/ 5159961 h 6858000"/>
              <a:gd name="connsiteX31" fmla="*/ 466956 w 1364418"/>
              <a:gd name="connsiteY31" fmla="*/ 5144295 h 6858000"/>
              <a:gd name="connsiteX32" fmla="*/ 463889 w 1364418"/>
              <a:gd name="connsiteY32" fmla="*/ 5125185 h 6858000"/>
              <a:gd name="connsiteX33" fmla="*/ 470719 w 1364418"/>
              <a:gd name="connsiteY33" fmla="*/ 5121884 h 6858000"/>
              <a:gd name="connsiteX34" fmla="*/ 477755 w 1364418"/>
              <a:gd name="connsiteY34" fmla="*/ 5067850 h 6858000"/>
              <a:gd name="connsiteX35" fmla="*/ 480486 w 1364418"/>
              <a:gd name="connsiteY35" fmla="*/ 5060861 h 6858000"/>
              <a:gd name="connsiteX36" fmla="*/ 477190 w 1364418"/>
              <a:gd name="connsiteY36" fmla="*/ 5034192 h 6858000"/>
              <a:gd name="connsiteX37" fmla="*/ 478744 w 1364418"/>
              <a:gd name="connsiteY37" fmla="*/ 4993030 h 6858000"/>
              <a:gd name="connsiteX38" fmla="*/ 485653 w 1364418"/>
              <a:gd name="connsiteY38" fmla="*/ 4946844 h 6858000"/>
              <a:gd name="connsiteX39" fmla="*/ 481509 w 1364418"/>
              <a:gd name="connsiteY39" fmla="*/ 4932692 h 6858000"/>
              <a:gd name="connsiteX40" fmla="*/ 496912 w 1364418"/>
              <a:gd name="connsiteY40" fmla="*/ 4858827 h 6858000"/>
              <a:gd name="connsiteX41" fmla="*/ 502815 w 1364418"/>
              <a:gd name="connsiteY41" fmla="*/ 4821170 h 6858000"/>
              <a:gd name="connsiteX42" fmla="*/ 507548 w 1364418"/>
              <a:gd name="connsiteY42" fmla="*/ 4780965 h 6858000"/>
              <a:gd name="connsiteX43" fmla="*/ 508841 w 1364418"/>
              <a:gd name="connsiteY43" fmla="*/ 4750867 h 6858000"/>
              <a:gd name="connsiteX44" fmla="*/ 506648 w 1364418"/>
              <a:gd name="connsiteY44" fmla="*/ 4690749 h 6858000"/>
              <a:gd name="connsiteX45" fmla="*/ 502128 w 1364418"/>
              <a:gd name="connsiteY45" fmla="*/ 4584173 h 6858000"/>
              <a:gd name="connsiteX46" fmla="*/ 497211 w 1364418"/>
              <a:gd name="connsiteY46" fmla="*/ 4444346 h 6858000"/>
              <a:gd name="connsiteX47" fmla="*/ 493776 w 1364418"/>
              <a:gd name="connsiteY47" fmla="*/ 4375228 h 6858000"/>
              <a:gd name="connsiteX48" fmla="*/ 474429 w 1364418"/>
              <a:gd name="connsiteY48" fmla="*/ 4214165 h 6858000"/>
              <a:gd name="connsiteX49" fmla="*/ 478502 w 1364418"/>
              <a:gd name="connsiteY49" fmla="*/ 4090296 h 6858000"/>
              <a:gd name="connsiteX50" fmla="*/ 463758 w 1364418"/>
              <a:gd name="connsiteY50" fmla="*/ 4033999 h 6858000"/>
              <a:gd name="connsiteX51" fmla="*/ 464907 w 1364418"/>
              <a:gd name="connsiteY51" fmla="*/ 4031933 h 6858000"/>
              <a:gd name="connsiteX52" fmla="*/ 463483 w 1364418"/>
              <a:gd name="connsiteY52" fmla="*/ 4013953 h 6858000"/>
              <a:gd name="connsiteX53" fmla="*/ 449778 w 1364418"/>
              <a:gd name="connsiteY53" fmla="*/ 3974753 h 6858000"/>
              <a:gd name="connsiteX54" fmla="*/ 451376 w 1364418"/>
              <a:gd name="connsiteY54" fmla="*/ 3969950 h 6858000"/>
              <a:gd name="connsiteX55" fmla="*/ 444798 w 1364418"/>
              <a:gd name="connsiteY55" fmla="*/ 3933779 h 6858000"/>
              <a:gd name="connsiteX56" fmla="*/ 446129 w 1364418"/>
              <a:gd name="connsiteY56" fmla="*/ 3933093 h 6858000"/>
              <a:gd name="connsiteX57" fmla="*/ 450483 w 1364418"/>
              <a:gd name="connsiteY57" fmla="*/ 3922082 h 6858000"/>
              <a:gd name="connsiteX58" fmla="*/ 455561 w 1364418"/>
              <a:gd name="connsiteY58" fmla="*/ 3901461 h 6858000"/>
              <a:gd name="connsiteX59" fmla="*/ 478155 w 1364418"/>
              <a:gd name="connsiteY59" fmla="*/ 3813873 h 6858000"/>
              <a:gd name="connsiteX60" fmla="*/ 477580 w 1364418"/>
              <a:gd name="connsiteY60" fmla="*/ 3806161 h 6858000"/>
              <a:gd name="connsiteX61" fmla="*/ 477887 w 1364418"/>
              <a:gd name="connsiteY61" fmla="*/ 3805957 h 6858000"/>
              <a:gd name="connsiteX62" fmla="*/ 477914 w 1364418"/>
              <a:gd name="connsiteY62" fmla="*/ 3797724 h 6858000"/>
              <a:gd name="connsiteX63" fmla="*/ 476529 w 1364418"/>
              <a:gd name="connsiteY63" fmla="*/ 3792098 h 6858000"/>
              <a:gd name="connsiteX64" fmla="*/ 475413 w 1364418"/>
              <a:gd name="connsiteY64" fmla="*/ 3777135 h 6858000"/>
              <a:gd name="connsiteX65" fmla="*/ 477146 w 1364418"/>
              <a:gd name="connsiteY65" fmla="*/ 3771656 h 6858000"/>
              <a:gd name="connsiteX66" fmla="*/ 480889 w 1364418"/>
              <a:gd name="connsiteY66" fmla="*/ 3769007 h 6858000"/>
              <a:gd name="connsiteX67" fmla="*/ 480355 w 1364418"/>
              <a:gd name="connsiteY67" fmla="*/ 3767709 h 6858000"/>
              <a:gd name="connsiteX68" fmla="*/ 489051 w 1364418"/>
              <a:gd name="connsiteY68" fmla="*/ 3738082 h 6858000"/>
              <a:gd name="connsiteX69" fmla="*/ 496397 w 1364418"/>
              <a:gd name="connsiteY69" fmla="*/ 3673397 h 6858000"/>
              <a:gd name="connsiteX70" fmla="*/ 495693 w 1364418"/>
              <a:gd name="connsiteY70" fmla="*/ 3637109 h 6858000"/>
              <a:gd name="connsiteX71" fmla="*/ 499136 w 1364418"/>
              <a:gd name="connsiteY71" fmla="*/ 3536883 h 6858000"/>
              <a:gd name="connsiteX72" fmla="*/ 506674 w 1364418"/>
              <a:gd name="connsiteY72" fmla="*/ 3435652 h 6858000"/>
              <a:gd name="connsiteX73" fmla="*/ 508345 w 1364418"/>
              <a:gd name="connsiteY73" fmla="*/ 3307769 h 6858000"/>
              <a:gd name="connsiteX74" fmla="*/ 525908 w 1364418"/>
              <a:gd name="connsiteY74" fmla="*/ 3250522 h 6858000"/>
              <a:gd name="connsiteX75" fmla="*/ 526333 w 1364418"/>
              <a:gd name="connsiteY75" fmla="*/ 3229163 h 6858000"/>
              <a:gd name="connsiteX76" fmla="*/ 528156 w 1364418"/>
              <a:gd name="connsiteY76" fmla="*/ 3217217 h 6858000"/>
              <a:gd name="connsiteX77" fmla="*/ 514991 w 1364418"/>
              <a:gd name="connsiteY77" fmla="*/ 3183755 h 6858000"/>
              <a:gd name="connsiteX78" fmla="*/ 515492 w 1364418"/>
              <a:gd name="connsiteY78" fmla="*/ 3178642 h 6858000"/>
              <a:gd name="connsiteX79" fmla="*/ 503092 w 1364418"/>
              <a:gd name="connsiteY79" fmla="*/ 3158586 h 6858000"/>
              <a:gd name="connsiteX80" fmla="*/ 488277 w 1364418"/>
              <a:gd name="connsiteY80" fmla="*/ 3129034 h 6858000"/>
              <a:gd name="connsiteX81" fmla="*/ 488942 w 1364418"/>
              <a:gd name="connsiteY81" fmla="*/ 3126682 h 6858000"/>
              <a:gd name="connsiteX82" fmla="*/ 479810 w 1364418"/>
              <a:gd name="connsiteY82" fmla="*/ 3114519 h 6858000"/>
              <a:gd name="connsiteX83" fmla="*/ 466419 w 1364418"/>
              <a:gd name="connsiteY83" fmla="*/ 3106272 h 6858000"/>
              <a:gd name="connsiteX84" fmla="*/ 439149 w 1364418"/>
              <a:gd name="connsiteY84" fmla="*/ 2958185 h 6858000"/>
              <a:gd name="connsiteX85" fmla="*/ 381763 w 1364418"/>
              <a:gd name="connsiteY85" fmla="*/ 2762989 h 6858000"/>
              <a:gd name="connsiteX86" fmla="*/ 330681 w 1364418"/>
              <a:gd name="connsiteY86" fmla="*/ 2554718 h 6858000"/>
              <a:gd name="connsiteX87" fmla="*/ 310775 w 1364418"/>
              <a:gd name="connsiteY87" fmla="*/ 2485734 h 6858000"/>
              <a:gd name="connsiteX88" fmla="*/ 301498 w 1364418"/>
              <a:gd name="connsiteY88" fmla="*/ 2447068 h 6858000"/>
              <a:gd name="connsiteX89" fmla="*/ 288459 w 1364418"/>
              <a:gd name="connsiteY89" fmla="*/ 2425819 h 6858000"/>
              <a:gd name="connsiteX90" fmla="*/ 294458 w 1364418"/>
              <a:gd name="connsiteY90" fmla="*/ 2402874 h 6858000"/>
              <a:gd name="connsiteX91" fmla="*/ 297070 w 1364418"/>
              <a:gd name="connsiteY91" fmla="*/ 2381443 h 6858000"/>
              <a:gd name="connsiteX92" fmla="*/ 273399 w 1364418"/>
              <a:gd name="connsiteY92" fmla="*/ 2261920 h 6858000"/>
              <a:gd name="connsiteX93" fmla="*/ 263286 w 1364418"/>
              <a:gd name="connsiteY93" fmla="*/ 2195378 h 6858000"/>
              <a:gd name="connsiteX94" fmla="*/ 247503 w 1364418"/>
              <a:gd name="connsiteY94" fmla="*/ 2155135 h 6858000"/>
              <a:gd name="connsiteX95" fmla="*/ 244961 w 1364418"/>
              <a:gd name="connsiteY95" fmla="*/ 2118008 h 6858000"/>
              <a:gd name="connsiteX96" fmla="*/ 245954 w 1364418"/>
              <a:gd name="connsiteY96" fmla="*/ 2050531 h 6858000"/>
              <a:gd name="connsiteX97" fmla="*/ 237760 w 1364418"/>
              <a:gd name="connsiteY97" fmla="*/ 1963269 h 6858000"/>
              <a:gd name="connsiteX98" fmla="*/ 218938 w 1364418"/>
              <a:gd name="connsiteY98" fmla="*/ 1906352 h 6858000"/>
              <a:gd name="connsiteX99" fmla="*/ 195495 w 1364418"/>
              <a:gd name="connsiteY99" fmla="*/ 1861531 h 6858000"/>
              <a:gd name="connsiteX100" fmla="*/ 149294 w 1364418"/>
              <a:gd name="connsiteY100" fmla="*/ 1732919 h 6858000"/>
              <a:gd name="connsiteX101" fmla="*/ 121605 w 1364418"/>
              <a:gd name="connsiteY101" fmla="*/ 1663540 h 6858000"/>
              <a:gd name="connsiteX102" fmla="*/ 120731 w 1364418"/>
              <a:gd name="connsiteY102" fmla="*/ 1615777 h 6858000"/>
              <a:gd name="connsiteX103" fmla="*/ 101526 w 1364418"/>
              <a:gd name="connsiteY103" fmla="*/ 1563678 h 6858000"/>
              <a:gd name="connsiteX104" fmla="*/ 114606 w 1364418"/>
              <a:gd name="connsiteY104" fmla="*/ 1519474 h 6858000"/>
              <a:gd name="connsiteX105" fmla="*/ 107348 w 1364418"/>
              <a:gd name="connsiteY105" fmla="*/ 1477995 h 6858000"/>
              <a:gd name="connsiteX106" fmla="*/ 93433 w 1364418"/>
              <a:gd name="connsiteY106" fmla="*/ 1373769 h 6858000"/>
              <a:gd name="connsiteX107" fmla="*/ 101740 w 1364418"/>
              <a:gd name="connsiteY107" fmla="*/ 1307086 h 6858000"/>
              <a:gd name="connsiteX108" fmla="*/ 102928 w 1364418"/>
              <a:gd name="connsiteY108" fmla="*/ 1189033 h 6858000"/>
              <a:gd name="connsiteX109" fmla="*/ 107613 w 1364418"/>
              <a:gd name="connsiteY109" fmla="*/ 1168288 h 6858000"/>
              <a:gd name="connsiteX110" fmla="*/ 99895 w 1364418"/>
              <a:gd name="connsiteY110" fmla="*/ 1142577 h 6858000"/>
              <a:gd name="connsiteX111" fmla="*/ 89201 w 1364418"/>
              <a:gd name="connsiteY111" fmla="*/ 1088484 h 6858000"/>
              <a:gd name="connsiteX112" fmla="*/ 77937 w 1364418"/>
              <a:gd name="connsiteY112" fmla="*/ 1016103 h 6858000"/>
              <a:gd name="connsiteX113" fmla="*/ 79393 w 1364418"/>
              <a:gd name="connsiteY113" fmla="*/ 954054 h 6858000"/>
              <a:gd name="connsiteX114" fmla="*/ 90309 w 1364418"/>
              <a:gd name="connsiteY114" fmla="*/ 921368 h 6858000"/>
              <a:gd name="connsiteX115" fmla="*/ 74258 w 1364418"/>
              <a:gd name="connsiteY115" fmla="*/ 896999 h 6858000"/>
              <a:gd name="connsiteX116" fmla="*/ 43666 w 1364418"/>
              <a:gd name="connsiteY116" fmla="*/ 821517 h 6858000"/>
              <a:gd name="connsiteX117" fmla="*/ 22616 w 1364418"/>
              <a:gd name="connsiteY117" fmla="*/ 751353 h 6858000"/>
              <a:gd name="connsiteX118" fmla="*/ 22174 w 1364418"/>
              <a:gd name="connsiteY118" fmla="*/ 721230 h 6858000"/>
              <a:gd name="connsiteX119" fmla="*/ 7845 w 1364418"/>
              <a:gd name="connsiteY119" fmla="*/ 681659 h 6858000"/>
              <a:gd name="connsiteX120" fmla="*/ 31306 w 1364418"/>
              <a:gd name="connsiteY120" fmla="*/ 619315 h 6858000"/>
              <a:gd name="connsiteX121" fmla="*/ 15184 w 1364418"/>
              <a:gd name="connsiteY121" fmla="*/ 585934 h 6858000"/>
              <a:gd name="connsiteX122" fmla="*/ 22258 w 1364418"/>
              <a:gd name="connsiteY122" fmla="*/ 538948 h 6858000"/>
              <a:gd name="connsiteX123" fmla="*/ 26166 w 1364418"/>
              <a:gd name="connsiteY123" fmla="*/ 525163 h 6858000"/>
              <a:gd name="connsiteX124" fmla="*/ 52290 w 1364418"/>
              <a:gd name="connsiteY124" fmla="*/ 446567 h 6858000"/>
              <a:gd name="connsiteX125" fmla="*/ 51538 w 1364418"/>
              <a:gd name="connsiteY125" fmla="*/ 393828 h 6858000"/>
              <a:gd name="connsiteX126" fmla="*/ 51368 w 1364418"/>
              <a:gd name="connsiteY126" fmla="*/ 353137 h 6858000"/>
              <a:gd name="connsiteX127" fmla="*/ 55970 w 1364418"/>
              <a:gd name="connsiteY127" fmla="*/ 321428 h 6858000"/>
              <a:gd name="connsiteX128" fmla="*/ 57061 w 1364418"/>
              <a:gd name="connsiteY128" fmla="*/ 275771 h 6858000"/>
              <a:gd name="connsiteX129" fmla="*/ 74088 w 1364418"/>
              <a:gd name="connsiteY129" fmla="*/ 212860 h 6858000"/>
              <a:gd name="connsiteX130" fmla="*/ 65798 w 1364418"/>
              <a:gd name="connsiteY130" fmla="*/ 144983 h 6858000"/>
              <a:gd name="connsiteX131" fmla="*/ 78082 w 1364418"/>
              <a:gd name="connsiteY131" fmla="*/ 55288 h 6858000"/>
              <a:gd name="connsiteX132" fmla="*/ 37636 w 1364418"/>
              <a:gd name="connsiteY132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l="l" t="t" r="r" b="b"/>
            <a:pathLst>
              <a:path w="1364418" h="6858000">
                <a:moveTo>
                  <a:pt x="37636" y="0"/>
                </a:moveTo>
                <a:lnTo>
                  <a:pt x="1364418" y="0"/>
                </a:lnTo>
                <a:lnTo>
                  <a:pt x="1364418" y="6858000"/>
                </a:lnTo>
                <a:lnTo>
                  <a:pt x="245974" y="6857735"/>
                </a:lnTo>
                <a:cubicBezTo>
                  <a:pt x="246649" y="6829312"/>
                  <a:pt x="258792" y="6817314"/>
                  <a:pt x="281996" y="6792972"/>
                </a:cubicBezTo>
                <a:cubicBezTo>
                  <a:pt x="288036" y="6763449"/>
                  <a:pt x="261498" y="6738121"/>
                  <a:pt x="264484" y="6716710"/>
                </a:cubicBezTo>
                <a:cubicBezTo>
                  <a:pt x="264597" y="6714739"/>
                  <a:pt x="280538" y="6641844"/>
                  <a:pt x="280651" y="6639873"/>
                </a:cubicBezTo>
                <a:cubicBezTo>
                  <a:pt x="296114" y="6596543"/>
                  <a:pt x="335196" y="6519339"/>
                  <a:pt x="339152" y="6471804"/>
                </a:cubicBezTo>
                <a:lnTo>
                  <a:pt x="334570" y="6389835"/>
                </a:lnTo>
                <a:cubicBezTo>
                  <a:pt x="334613" y="6357588"/>
                  <a:pt x="338883" y="6333072"/>
                  <a:pt x="317792" y="6324679"/>
                </a:cubicBezTo>
                <a:cubicBezTo>
                  <a:pt x="308402" y="6306381"/>
                  <a:pt x="279168" y="6293695"/>
                  <a:pt x="278227" y="6280046"/>
                </a:cubicBezTo>
                <a:cubicBezTo>
                  <a:pt x="281050" y="6269969"/>
                  <a:pt x="290039" y="6265765"/>
                  <a:pt x="288000" y="6252834"/>
                </a:cubicBezTo>
                <a:lnTo>
                  <a:pt x="265992" y="6202459"/>
                </a:lnTo>
                <a:cubicBezTo>
                  <a:pt x="264772" y="6196814"/>
                  <a:pt x="268092" y="6158095"/>
                  <a:pt x="264790" y="6153037"/>
                </a:cubicBezTo>
                <a:cubicBezTo>
                  <a:pt x="302335" y="6114354"/>
                  <a:pt x="260378" y="6128837"/>
                  <a:pt x="280205" y="6078132"/>
                </a:cubicBezTo>
                <a:cubicBezTo>
                  <a:pt x="283657" y="6049622"/>
                  <a:pt x="275724" y="6059673"/>
                  <a:pt x="267592" y="6028119"/>
                </a:cubicBezTo>
                <a:cubicBezTo>
                  <a:pt x="277113" y="5988572"/>
                  <a:pt x="234727" y="5976018"/>
                  <a:pt x="252821" y="5926735"/>
                </a:cubicBezTo>
                <a:cubicBezTo>
                  <a:pt x="290324" y="5823532"/>
                  <a:pt x="288016" y="5757776"/>
                  <a:pt x="302333" y="5712857"/>
                </a:cubicBezTo>
                <a:cubicBezTo>
                  <a:pt x="310258" y="5688518"/>
                  <a:pt x="328236" y="5675288"/>
                  <a:pt x="332131" y="5660491"/>
                </a:cubicBezTo>
                <a:cubicBezTo>
                  <a:pt x="345782" y="5622696"/>
                  <a:pt x="344964" y="5595787"/>
                  <a:pt x="341254" y="5563435"/>
                </a:cubicBezTo>
                <a:cubicBezTo>
                  <a:pt x="335745" y="5537661"/>
                  <a:pt x="359171" y="5479228"/>
                  <a:pt x="368130" y="5437125"/>
                </a:cubicBezTo>
                <a:cubicBezTo>
                  <a:pt x="379868" y="5399640"/>
                  <a:pt x="373836" y="5420657"/>
                  <a:pt x="381698" y="5396260"/>
                </a:cubicBezTo>
                <a:cubicBezTo>
                  <a:pt x="395995" y="5391935"/>
                  <a:pt x="389433" y="5350429"/>
                  <a:pt x="397679" y="5330009"/>
                </a:cubicBezTo>
                <a:cubicBezTo>
                  <a:pt x="405925" y="5309589"/>
                  <a:pt x="420210" y="5291626"/>
                  <a:pt x="431172" y="5273739"/>
                </a:cubicBezTo>
                <a:cubicBezTo>
                  <a:pt x="426568" y="5263245"/>
                  <a:pt x="432286" y="5253790"/>
                  <a:pt x="440771" y="5241779"/>
                </a:cubicBezTo>
                <a:lnTo>
                  <a:pt x="451997" y="5225268"/>
                </a:lnTo>
                <a:lnTo>
                  <a:pt x="453017" y="5217684"/>
                </a:lnTo>
                <a:cubicBezTo>
                  <a:pt x="455252" y="5208685"/>
                  <a:pt x="458044" y="5200600"/>
                  <a:pt x="460358" y="5193377"/>
                </a:cubicBezTo>
                <a:lnTo>
                  <a:pt x="463661" y="5179288"/>
                </a:lnTo>
                <a:lnTo>
                  <a:pt x="464645" y="5173621"/>
                </a:lnTo>
                <a:lnTo>
                  <a:pt x="460279" y="5159961"/>
                </a:lnTo>
                <a:lnTo>
                  <a:pt x="466956" y="5144295"/>
                </a:lnTo>
                <a:lnTo>
                  <a:pt x="463889" y="5125185"/>
                </a:lnTo>
                <a:cubicBezTo>
                  <a:pt x="466252" y="5124475"/>
                  <a:pt x="468554" y="5123363"/>
                  <a:pt x="470719" y="5121884"/>
                </a:cubicBezTo>
                <a:lnTo>
                  <a:pt x="477755" y="5067850"/>
                </a:lnTo>
                <a:lnTo>
                  <a:pt x="480486" y="5060861"/>
                </a:lnTo>
                <a:lnTo>
                  <a:pt x="477190" y="5034192"/>
                </a:lnTo>
                <a:cubicBezTo>
                  <a:pt x="476699" y="5019824"/>
                  <a:pt x="477403" y="5006180"/>
                  <a:pt x="478744" y="4993030"/>
                </a:cubicBezTo>
                <a:lnTo>
                  <a:pt x="485653" y="4946844"/>
                </a:lnTo>
                <a:lnTo>
                  <a:pt x="481509" y="4932692"/>
                </a:lnTo>
                <a:cubicBezTo>
                  <a:pt x="481214" y="4911802"/>
                  <a:pt x="495319" y="4880686"/>
                  <a:pt x="496912" y="4858827"/>
                </a:cubicBezTo>
                <a:lnTo>
                  <a:pt x="502815" y="4821170"/>
                </a:lnTo>
                <a:lnTo>
                  <a:pt x="507548" y="4780965"/>
                </a:lnTo>
                <a:lnTo>
                  <a:pt x="508841" y="4750867"/>
                </a:lnTo>
                <a:lnTo>
                  <a:pt x="506648" y="4690749"/>
                </a:lnTo>
                <a:cubicBezTo>
                  <a:pt x="512729" y="4654213"/>
                  <a:pt x="491337" y="4623546"/>
                  <a:pt x="502128" y="4584173"/>
                </a:cubicBezTo>
                <a:cubicBezTo>
                  <a:pt x="488693" y="4519562"/>
                  <a:pt x="492047" y="4501522"/>
                  <a:pt x="497211" y="4444346"/>
                </a:cubicBezTo>
                <a:cubicBezTo>
                  <a:pt x="511033" y="4454946"/>
                  <a:pt x="497584" y="4394050"/>
                  <a:pt x="493776" y="4375228"/>
                </a:cubicBezTo>
                <a:cubicBezTo>
                  <a:pt x="491426" y="4334791"/>
                  <a:pt x="480594" y="4270639"/>
                  <a:pt x="474429" y="4214165"/>
                </a:cubicBezTo>
                <a:cubicBezTo>
                  <a:pt x="465297" y="4170832"/>
                  <a:pt x="480280" y="4120324"/>
                  <a:pt x="478502" y="4090296"/>
                </a:cubicBezTo>
                <a:lnTo>
                  <a:pt x="463758" y="4033999"/>
                </a:lnTo>
                <a:lnTo>
                  <a:pt x="464907" y="4031933"/>
                </a:lnTo>
                <a:cubicBezTo>
                  <a:pt x="467040" y="4022997"/>
                  <a:pt x="465967" y="4017669"/>
                  <a:pt x="463483" y="4013953"/>
                </a:cubicBezTo>
                <a:lnTo>
                  <a:pt x="449778" y="3974753"/>
                </a:lnTo>
                <a:lnTo>
                  <a:pt x="451376" y="3969950"/>
                </a:lnTo>
                <a:lnTo>
                  <a:pt x="444798" y="3933779"/>
                </a:lnTo>
                <a:lnTo>
                  <a:pt x="446129" y="3933093"/>
                </a:lnTo>
                <a:cubicBezTo>
                  <a:pt x="448961" y="3930731"/>
                  <a:pt x="450769" y="3927433"/>
                  <a:pt x="450483" y="3922082"/>
                </a:cubicBezTo>
                <a:cubicBezTo>
                  <a:pt x="471740" y="3927556"/>
                  <a:pt x="458283" y="3917724"/>
                  <a:pt x="455561" y="3901461"/>
                </a:cubicBezTo>
                <a:cubicBezTo>
                  <a:pt x="460173" y="3883426"/>
                  <a:pt x="474485" y="3829756"/>
                  <a:pt x="478155" y="3813873"/>
                </a:cubicBezTo>
                <a:cubicBezTo>
                  <a:pt x="477963" y="3811302"/>
                  <a:pt x="477772" y="3808732"/>
                  <a:pt x="477580" y="3806161"/>
                </a:cubicBezTo>
                <a:lnTo>
                  <a:pt x="477887" y="3805957"/>
                </a:lnTo>
                <a:cubicBezTo>
                  <a:pt x="478443" y="3804175"/>
                  <a:pt x="478509" y="3801600"/>
                  <a:pt x="477914" y="3797724"/>
                </a:cubicBezTo>
                <a:lnTo>
                  <a:pt x="476529" y="3792098"/>
                </a:lnTo>
                <a:lnTo>
                  <a:pt x="475413" y="3777135"/>
                </a:lnTo>
                <a:lnTo>
                  <a:pt x="477146" y="3771656"/>
                </a:lnTo>
                <a:lnTo>
                  <a:pt x="480889" y="3769007"/>
                </a:lnTo>
                <a:lnTo>
                  <a:pt x="480355" y="3767709"/>
                </a:lnTo>
                <a:cubicBezTo>
                  <a:pt x="472854" y="3758603"/>
                  <a:pt x="462858" y="3757457"/>
                  <a:pt x="489051" y="3738082"/>
                </a:cubicBezTo>
                <a:cubicBezTo>
                  <a:pt x="476420" y="3716230"/>
                  <a:pt x="492614" y="3707883"/>
                  <a:pt x="496397" y="3673397"/>
                </a:cubicBezTo>
                <a:cubicBezTo>
                  <a:pt x="485059" y="3661788"/>
                  <a:pt x="488117" y="3649813"/>
                  <a:pt x="495693" y="3637109"/>
                </a:cubicBezTo>
                <a:cubicBezTo>
                  <a:pt x="488827" y="3605834"/>
                  <a:pt x="498565" y="3573837"/>
                  <a:pt x="499136" y="3536883"/>
                </a:cubicBezTo>
                <a:cubicBezTo>
                  <a:pt x="483096" y="3500539"/>
                  <a:pt x="506170" y="3475121"/>
                  <a:pt x="506674" y="3435652"/>
                </a:cubicBezTo>
                <a:cubicBezTo>
                  <a:pt x="508209" y="3397466"/>
                  <a:pt x="505139" y="3338624"/>
                  <a:pt x="508345" y="3307769"/>
                </a:cubicBezTo>
                <a:cubicBezTo>
                  <a:pt x="522826" y="3292381"/>
                  <a:pt x="493343" y="3256540"/>
                  <a:pt x="525908" y="3250522"/>
                </a:cubicBezTo>
                <a:cubicBezTo>
                  <a:pt x="519705" y="3235893"/>
                  <a:pt x="504475" y="3230937"/>
                  <a:pt x="526333" y="3229163"/>
                </a:cubicBezTo>
                <a:cubicBezTo>
                  <a:pt x="524884" y="3224149"/>
                  <a:pt x="525919" y="3220404"/>
                  <a:pt x="528156" y="3217217"/>
                </a:cubicBezTo>
                <a:lnTo>
                  <a:pt x="514991" y="3183755"/>
                </a:lnTo>
                <a:lnTo>
                  <a:pt x="515492" y="3178642"/>
                </a:lnTo>
                <a:lnTo>
                  <a:pt x="503092" y="3158586"/>
                </a:lnTo>
                <a:lnTo>
                  <a:pt x="488277" y="3129034"/>
                </a:lnTo>
                <a:lnTo>
                  <a:pt x="488942" y="3126682"/>
                </a:lnTo>
                <a:lnTo>
                  <a:pt x="479810" y="3114519"/>
                </a:lnTo>
                <a:cubicBezTo>
                  <a:pt x="476044" y="3110886"/>
                  <a:pt x="471657" y="3108020"/>
                  <a:pt x="466419" y="3106272"/>
                </a:cubicBezTo>
                <a:cubicBezTo>
                  <a:pt x="479357" y="3049949"/>
                  <a:pt x="446991" y="3011906"/>
                  <a:pt x="439149" y="2958185"/>
                </a:cubicBezTo>
                <a:cubicBezTo>
                  <a:pt x="423473" y="2895670"/>
                  <a:pt x="402616" y="2832884"/>
                  <a:pt x="381763" y="2762989"/>
                </a:cubicBezTo>
                <a:cubicBezTo>
                  <a:pt x="340504" y="2718141"/>
                  <a:pt x="357875" y="2611979"/>
                  <a:pt x="330681" y="2554718"/>
                </a:cubicBezTo>
                <a:cubicBezTo>
                  <a:pt x="354561" y="2510384"/>
                  <a:pt x="312857" y="2522616"/>
                  <a:pt x="310775" y="2485734"/>
                </a:cubicBezTo>
                <a:cubicBezTo>
                  <a:pt x="283880" y="2505125"/>
                  <a:pt x="334754" y="2437857"/>
                  <a:pt x="301498" y="2447068"/>
                </a:cubicBezTo>
                <a:cubicBezTo>
                  <a:pt x="302171" y="2440064"/>
                  <a:pt x="286502" y="2432988"/>
                  <a:pt x="288459" y="2425819"/>
                </a:cubicBezTo>
                <a:lnTo>
                  <a:pt x="294458" y="2402874"/>
                </a:lnTo>
                <a:lnTo>
                  <a:pt x="297070" y="2381443"/>
                </a:lnTo>
                <a:cubicBezTo>
                  <a:pt x="291389" y="2355877"/>
                  <a:pt x="281925" y="2295004"/>
                  <a:pt x="273399" y="2261920"/>
                </a:cubicBezTo>
                <a:cubicBezTo>
                  <a:pt x="264489" y="2250852"/>
                  <a:pt x="256407" y="2208397"/>
                  <a:pt x="263286" y="2195378"/>
                </a:cubicBezTo>
                <a:cubicBezTo>
                  <a:pt x="262597" y="2185499"/>
                  <a:pt x="238753" y="2164596"/>
                  <a:pt x="247503" y="2155135"/>
                </a:cubicBezTo>
                <a:cubicBezTo>
                  <a:pt x="257474" y="2141929"/>
                  <a:pt x="229406" y="2121310"/>
                  <a:pt x="244961" y="2118008"/>
                </a:cubicBezTo>
                <a:cubicBezTo>
                  <a:pt x="225493" y="2103116"/>
                  <a:pt x="245373" y="2072196"/>
                  <a:pt x="245954" y="2050531"/>
                </a:cubicBezTo>
                <a:cubicBezTo>
                  <a:pt x="228015" y="2040209"/>
                  <a:pt x="246924" y="2004931"/>
                  <a:pt x="237760" y="1963269"/>
                </a:cubicBezTo>
                <a:cubicBezTo>
                  <a:pt x="217314" y="1952304"/>
                  <a:pt x="249162" y="1930958"/>
                  <a:pt x="218938" y="1906352"/>
                </a:cubicBezTo>
                <a:cubicBezTo>
                  <a:pt x="211894" y="1889396"/>
                  <a:pt x="204207" y="1891128"/>
                  <a:pt x="195495" y="1861531"/>
                </a:cubicBezTo>
                <a:cubicBezTo>
                  <a:pt x="152756" y="1820122"/>
                  <a:pt x="167197" y="1775736"/>
                  <a:pt x="149294" y="1732919"/>
                </a:cubicBezTo>
                <a:cubicBezTo>
                  <a:pt x="132272" y="1683226"/>
                  <a:pt x="131129" y="1708347"/>
                  <a:pt x="121605" y="1663540"/>
                </a:cubicBezTo>
                <a:cubicBezTo>
                  <a:pt x="131383" y="1652207"/>
                  <a:pt x="129824" y="1627305"/>
                  <a:pt x="120731" y="1615777"/>
                </a:cubicBezTo>
                <a:cubicBezTo>
                  <a:pt x="113324" y="1591298"/>
                  <a:pt x="125561" y="1582061"/>
                  <a:pt x="101526" y="1563678"/>
                </a:cubicBezTo>
                <a:cubicBezTo>
                  <a:pt x="118336" y="1562186"/>
                  <a:pt x="95368" y="1514217"/>
                  <a:pt x="114606" y="1519474"/>
                </a:cubicBezTo>
                <a:cubicBezTo>
                  <a:pt x="124662" y="1497831"/>
                  <a:pt x="99126" y="1498809"/>
                  <a:pt x="107348" y="1477995"/>
                </a:cubicBezTo>
                <a:cubicBezTo>
                  <a:pt x="102372" y="1450946"/>
                  <a:pt x="98082" y="1395585"/>
                  <a:pt x="93433" y="1373769"/>
                </a:cubicBezTo>
                <a:lnTo>
                  <a:pt x="101740" y="1307086"/>
                </a:lnTo>
                <a:cubicBezTo>
                  <a:pt x="61518" y="1238798"/>
                  <a:pt x="128597" y="1302829"/>
                  <a:pt x="102928" y="1189033"/>
                </a:cubicBezTo>
                <a:cubicBezTo>
                  <a:pt x="96991" y="1183619"/>
                  <a:pt x="100433" y="1168361"/>
                  <a:pt x="107613" y="1168288"/>
                </a:cubicBezTo>
                <a:cubicBezTo>
                  <a:pt x="104521" y="1161401"/>
                  <a:pt x="88898" y="1146763"/>
                  <a:pt x="99895" y="1142577"/>
                </a:cubicBezTo>
                <a:cubicBezTo>
                  <a:pt x="98248" y="1123927"/>
                  <a:pt x="94639" y="1105753"/>
                  <a:pt x="89201" y="1088484"/>
                </a:cubicBezTo>
                <a:lnTo>
                  <a:pt x="77937" y="1016103"/>
                </a:lnTo>
                <a:cubicBezTo>
                  <a:pt x="78422" y="988163"/>
                  <a:pt x="78908" y="981994"/>
                  <a:pt x="79393" y="954054"/>
                </a:cubicBezTo>
                <a:cubicBezTo>
                  <a:pt x="74607" y="950500"/>
                  <a:pt x="84928" y="922140"/>
                  <a:pt x="90309" y="921368"/>
                </a:cubicBezTo>
                <a:cubicBezTo>
                  <a:pt x="87566" y="916400"/>
                  <a:pt x="66268" y="901306"/>
                  <a:pt x="74258" y="896999"/>
                </a:cubicBezTo>
                <a:cubicBezTo>
                  <a:pt x="69492" y="868759"/>
                  <a:pt x="58957" y="842759"/>
                  <a:pt x="43666" y="821517"/>
                </a:cubicBezTo>
                <a:cubicBezTo>
                  <a:pt x="35059" y="797243"/>
                  <a:pt x="27646" y="764612"/>
                  <a:pt x="22616" y="751353"/>
                </a:cubicBezTo>
                <a:cubicBezTo>
                  <a:pt x="22469" y="741312"/>
                  <a:pt x="22321" y="731271"/>
                  <a:pt x="22174" y="721230"/>
                </a:cubicBezTo>
                <a:lnTo>
                  <a:pt x="7845" y="681659"/>
                </a:lnTo>
                <a:cubicBezTo>
                  <a:pt x="-21513" y="678654"/>
                  <a:pt x="41748" y="630810"/>
                  <a:pt x="31306" y="619315"/>
                </a:cubicBezTo>
                <a:cubicBezTo>
                  <a:pt x="37997" y="611016"/>
                  <a:pt x="17724" y="592108"/>
                  <a:pt x="15184" y="585934"/>
                </a:cubicBezTo>
                <a:cubicBezTo>
                  <a:pt x="14724" y="571597"/>
                  <a:pt x="22718" y="553285"/>
                  <a:pt x="22258" y="538948"/>
                </a:cubicBezTo>
                <a:cubicBezTo>
                  <a:pt x="22152" y="531703"/>
                  <a:pt x="26272" y="532408"/>
                  <a:pt x="26166" y="525163"/>
                </a:cubicBezTo>
                <a:cubicBezTo>
                  <a:pt x="28507" y="511668"/>
                  <a:pt x="56166" y="464433"/>
                  <a:pt x="52290" y="446567"/>
                </a:cubicBezTo>
                <a:cubicBezTo>
                  <a:pt x="47300" y="425186"/>
                  <a:pt x="52062" y="408582"/>
                  <a:pt x="51538" y="393828"/>
                </a:cubicBezTo>
                <a:cubicBezTo>
                  <a:pt x="51481" y="380264"/>
                  <a:pt x="51425" y="366701"/>
                  <a:pt x="51368" y="353137"/>
                </a:cubicBezTo>
                <a:cubicBezTo>
                  <a:pt x="50053" y="345863"/>
                  <a:pt x="61696" y="333814"/>
                  <a:pt x="55970" y="321428"/>
                </a:cubicBezTo>
                <a:cubicBezTo>
                  <a:pt x="56334" y="306209"/>
                  <a:pt x="56697" y="290990"/>
                  <a:pt x="57061" y="275771"/>
                </a:cubicBezTo>
                <a:cubicBezTo>
                  <a:pt x="46146" y="254441"/>
                  <a:pt x="87623" y="243671"/>
                  <a:pt x="74088" y="212860"/>
                </a:cubicBezTo>
                <a:cubicBezTo>
                  <a:pt x="92367" y="188146"/>
                  <a:pt x="68261" y="179672"/>
                  <a:pt x="65798" y="144983"/>
                </a:cubicBezTo>
                <a:cubicBezTo>
                  <a:pt x="52661" y="119338"/>
                  <a:pt x="79134" y="90517"/>
                  <a:pt x="78082" y="55288"/>
                </a:cubicBezTo>
                <a:lnTo>
                  <a:pt x="37636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677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A6ECD8D-633E-594E-B71B-0E2679EE2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</a:rPr>
              <a:t>Případová konference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97FA39-4454-354A-91D5-AE183BCD3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6" y="1937085"/>
            <a:ext cx="9096977" cy="3814712"/>
          </a:xfrm>
        </p:spPr>
        <p:txBody>
          <a:bodyPr anchor="ctr">
            <a:normAutofit/>
          </a:bodyPr>
          <a:lstStyle/>
          <a:p>
            <a:r>
              <a:rPr lang="cs-CZ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Plánované a koordinované společné setkání klienta, jeho rodiny a všech, kteří pro ně představují nebo mohu představovat podpůrnou síť</a:t>
            </a:r>
          </a:p>
          <a:p>
            <a:r>
              <a:rPr lang="cs-CZ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Cíle setkání je výměna informací, zhodnocení situace dítěte a jeho rodiny, hledání optimálního řešení a plánování společného postupu, který povede k naplňování potřeb dítěte</a:t>
            </a:r>
          </a:p>
          <a:p>
            <a:r>
              <a:rPr lang="cs-CZ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Výstup je individuální plán péče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55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9559B85-C015-C543-B1CF-7BD5B8DC3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cs-CZ" sz="5200"/>
              <a:t>Základní principy PK – klíčové principy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59E229F8-B6AF-48B6-BDFB-3461B5C855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35947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8020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6322EE3-C433-414D-8791-A87613797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/>
              <a:t>Základní principy PK – klíčové principy</a:t>
            </a:r>
          </a:p>
        </p:txBody>
      </p:sp>
      <p:graphicFrame>
        <p:nvGraphicFramePr>
          <p:cNvPr id="12" name="Zástupný obsah 2">
            <a:extLst>
              <a:ext uri="{FF2B5EF4-FFF2-40B4-BE49-F238E27FC236}">
                <a16:creationId xmlns:a16="http://schemas.microsoft.com/office/drawing/2014/main" id="{B9A512BF-7AEB-42AE-891F-EEBD15F1A8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3285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7480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FFBEE45-F140-49D5-85EA-C78C2434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7F57A52-0D56-6A42-9001-344B944CC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28444"/>
          </a:xfrm>
        </p:spPr>
        <p:txBody>
          <a:bodyPr>
            <a:normAutofit/>
          </a:bodyPr>
          <a:lstStyle/>
          <a:p>
            <a:r>
              <a:rPr lang="cs-CZ" sz="5200"/>
              <a:t>Co je a co není smyslem PK?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5D3810D-8970-3245-93BE-AED740431F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98626"/>
            <a:ext cx="5158427" cy="3730460"/>
          </a:xfrm>
        </p:spPr>
        <p:txBody>
          <a:bodyPr>
            <a:normAutofit/>
          </a:bodyPr>
          <a:lstStyle/>
          <a:p>
            <a:r>
              <a:rPr lang="cs-CZ" sz="2000" dirty="0"/>
              <a:t>Rodič je předvolán a posuzován, jak moc je dobrý rodič</a:t>
            </a:r>
          </a:p>
          <a:p>
            <a:r>
              <a:rPr lang="cs-CZ" sz="2000" dirty="0"/>
              <a:t>Odborník organizuje PK, aby měl doklad pro soud – povinnost dle zákona</a:t>
            </a:r>
          </a:p>
          <a:p>
            <a:r>
              <a:rPr lang="cs-CZ" sz="2000" dirty="0"/>
              <a:t>Rodina si přijde pro plán a úkoly, který pro ni vymyslí odborníci</a:t>
            </a:r>
          </a:p>
          <a:p>
            <a:endParaRPr lang="cs-CZ" sz="2000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24280AD5-EFC7-154B-B22E-C826FA3D9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9154" y="2398626"/>
            <a:ext cx="5164645" cy="3730460"/>
          </a:xfrm>
        </p:spPr>
        <p:txBody>
          <a:bodyPr>
            <a:normAutofit/>
          </a:bodyPr>
          <a:lstStyle/>
          <a:p>
            <a:r>
              <a:rPr lang="cs-CZ" sz="2000"/>
              <a:t>Rodič jako partner, kterému je nabídnuta podpora na PK</a:t>
            </a:r>
          </a:p>
          <a:p>
            <a:r>
              <a:rPr lang="cs-CZ" sz="2000"/>
              <a:t>Odborník využívá PK jako nástroj pro podporu dítěte – chce znát názor, situaci v kontextu – s cílem navrhnout efektivní pomoc a získat pohledy dalších odborníků</a:t>
            </a:r>
          </a:p>
          <a:p>
            <a:r>
              <a:rPr lang="cs-CZ" sz="2000"/>
              <a:t>Participace rodiny a dítěte na plánu</a:t>
            </a:r>
          </a:p>
        </p:txBody>
      </p:sp>
    </p:spTree>
    <p:extLst>
      <p:ext uri="{BB962C8B-B14F-4D97-AF65-F5344CB8AC3E}">
        <p14:creationId xmlns:p14="http://schemas.microsoft.com/office/powerpoint/2010/main" val="3631026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6686346-A36E-C14F-A9B6-1023FAB45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</a:rPr>
              <a:t>Kdy svolat PK?  Když je třeba…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9CE075-6B12-5C40-9C5F-CF99B4461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Vyhodnotit situaci rodiny a míru ohrožení dítěte</a:t>
            </a:r>
          </a:p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Získat informace z více stran a získat různé úhly pohledu na daný případ (OSPOD, rodiče, NNO, škola…)</a:t>
            </a:r>
          </a:p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Když existuje vysoká míra ohrožení dítěte v rodině</a:t>
            </a:r>
          </a:p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Když je rodina či dítě v péči více organizací a spolu s rodinou je třeba nastavit jednotný postup a poskytované služby začít koordinovat a rozdělit zodpovědnost  (dítě v NNO, rodiče právní služby v jiné NNO,OSPOD)</a:t>
            </a:r>
          </a:p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Když je třeba učinit zásadní rozhodnutí v životě dítěte a rodiny, např. rozhodnout, jak zajistit bezpečí dítěte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65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1422F7D-0CE1-7047-857B-12C336BFF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Kdy nerealizovat PK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43B94C-5924-1B48-A356-D88296853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3134" y="1800610"/>
            <a:ext cx="8276026" cy="3320031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Dítě nebo rodič nesouhlasí a odmítají spolupracovat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Realizace PK by mohla klienta poškodit – např. </a:t>
            </a:r>
            <a:r>
              <a:rPr lang="cs-CZ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retraumatizace</a:t>
            </a:r>
            <a:endParaRPr lang="cs-CZ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Existuje vhodnější nástroj podpory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477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B3B0A0-073B-A445-B898-E894077EF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v procesu PK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DBBDAF39-569E-4AD1-863F-656AF5399FA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667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301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41393E-C764-4C6F-8886-35CFF2E48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90890DC-37FF-4B49-BD4C-FE4232F69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52708" cy="6858000"/>
          </a:xfrm>
          <a:custGeom>
            <a:avLst/>
            <a:gdLst>
              <a:gd name="connsiteX0" fmla="*/ 0 w 5552708"/>
              <a:gd name="connsiteY0" fmla="*/ 0 h 6858000"/>
              <a:gd name="connsiteX1" fmla="*/ 5443651 w 5552708"/>
              <a:gd name="connsiteY1" fmla="*/ 0 h 6858000"/>
              <a:gd name="connsiteX2" fmla="*/ 5443781 w 5552708"/>
              <a:gd name="connsiteY2" fmla="*/ 512 h 6858000"/>
              <a:gd name="connsiteX3" fmla="*/ 5444033 w 5552708"/>
              <a:gd name="connsiteY3" fmla="*/ 20501 h 6858000"/>
              <a:gd name="connsiteX4" fmla="*/ 5439390 w 5552708"/>
              <a:gd name="connsiteY4" fmla="*/ 44768 h 6858000"/>
              <a:gd name="connsiteX5" fmla="*/ 5443913 w 5552708"/>
              <a:gd name="connsiteY5" fmla="*/ 104988 h 6858000"/>
              <a:gd name="connsiteX6" fmla="*/ 5458241 w 5552708"/>
              <a:gd name="connsiteY6" fmla="*/ 204162 h 6858000"/>
              <a:gd name="connsiteX7" fmla="*/ 5459763 w 5552708"/>
              <a:gd name="connsiteY7" fmla="*/ 225360 h 6858000"/>
              <a:gd name="connsiteX8" fmla="*/ 5454996 w 5552708"/>
              <a:gd name="connsiteY8" fmla="*/ 243902 h 6858000"/>
              <a:gd name="connsiteX9" fmla="*/ 5448597 w 5552708"/>
              <a:gd name="connsiteY9" fmla="*/ 248483 h 6858000"/>
              <a:gd name="connsiteX10" fmla="*/ 5448458 w 5552708"/>
              <a:gd name="connsiteY10" fmla="*/ 260196 h 6858000"/>
              <a:gd name="connsiteX11" fmla="*/ 5447150 w 5552708"/>
              <a:gd name="connsiteY11" fmla="*/ 263377 h 6858000"/>
              <a:gd name="connsiteX12" fmla="*/ 5459187 w 5552708"/>
              <a:gd name="connsiteY12" fmla="*/ 318691 h 6858000"/>
              <a:gd name="connsiteX13" fmla="*/ 5455708 w 5552708"/>
              <a:gd name="connsiteY13" fmla="*/ 365759 h 6858000"/>
              <a:gd name="connsiteX14" fmla="*/ 5473651 w 5552708"/>
              <a:gd name="connsiteY14" fmla="*/ 492182 h 6858000"/>
              <a:gd name="connsiteX15" fmla="*/ 5481453 w 5552708"/>
              <a:gd name="connsiteY15" fmla="*/ 689666 h 6858000"/>
              <a:gd name="connsiteX16" fmla="*/ 5488233 w 5552708"/>
              <a:gd name="connsiteY16" fmla="*/ 816332 h 6858000"/>
              <a:gd name="connsiteX17" fmla="*/ 5529718 w 5552708"/>
              <a:gd name="connsiteY17" fmla="*/ 891550 h 6858000"/>
              <a:gd name="connsiteX18" fmla="*/ 5536104 w 5552708"/>
              <a:gd name="connsiteY18" fmla="*/ 903318 h 6858000"/>
              <a:gd name="connsiteX19" fmla="*/ 5535257 w 5552708"/>
              <a:gd name="connsiteY19" fmla="*/ 905308 h 6858000"/>
              <a:gd name="connsiteX20" fmla="*/ 5537840 w 5552708"/>
              <a:gd name="connsiteY20" fmla="*/ 920621 h 6858000"/>
              <a:gd name="connsiteX21" fmla="*/ 5541663 w 5552708"/>
              <a:gd name="connsiteY21" fmla="*/ 922876 h 6858000"/>
              <a:gd name="connsiteX22" fmla="*/ 5544456 w 5552708"/>
              <a:gd name="connsiteY22" fmla="*/ 933037 h 6858000"/>
              <a:gd name="connsiteX23" fmla="*/ 5552708 w 5552708"/>
              <a:gd name="connsiteY23" fmla="*/ 952132 h 6858000"/>
              <a:gd name="connsiteX24" fmla="*/ 5551675 w 5552708"/>
              <a:gd name="connsiteY24" fmla="*/ 956570 h 6858000"/>
              <a:gd name="connsiteX25" fmla="*/ 5531341 w 5552708"/>
              <a:gd name="connsiteY25" fmla="*/ 1064863 h 6858000"/>
              <a:gd name="connsiteX26" fmla="*/ 5539998 w 5552708"/>
              <a:gd name="connsiteY26" fmla="*/ 1096340 h 6858000"/>
              <a:gd name="connsiteX27" fmla="*/ 5541075 w 5552708"/>
              <a:gd name="connsiteY27" fmla="*/ 1102915 h 6858000"/>
              <a:gd name="connsiteX28" fmla="*/ 5540822 w 5552708"/>
              <a:gd name="connsiteY28" fmla="*/ 1103143 h 6858000"/>
              <a:gd name="connsiteX29" fmla="*/ 5541413 w 5552708"/>
              <a:gd name="connsiteY29" fmla="*/ 1110274 h 6858000"/>
              <a:gd name="connsiteX30" fmla="*/ 5543038 w 5552708"/>
              <a:gd name="connsiteY30" fmla="*/ 1114901 h 6858000"/>
              <a:gd name="connsiteX31" fmla="*/ 5545128 w 5552708"/>
              <a:gd name="connsiteY31" fmla="*/ 1127652 h 6858000"/>
              <a:gd name="connsiteX32" fmla="*/ 5544028 w 5552708"/>
              <a:gd name="connsiteY32" fmla="*/ 1132698 h 6858000"/>
              <a:gd name="connsiteX33" fmla="*/ 5514811 w 5552708"/>
              <a:gd name="connsiteY33" fmla="*/ 1177140 h 6858000"/>
              <a:gd name="connsiteX34" fmla="*/ 5496402 w 5552708"/>
              <a:gd name="connsiteY34" fmla="*/ 1265293 h 6858000"/>
              <a:gd name="connsiteX35" fmla="*/ 5481620 w 5552708"/>
              <a:gd name="connsiteY35" fmla="*/ 1353039 h 6858000"/>
              <a:gd name="connsiteX36" fmla="*/ 5477938 w 5552708"/>
              <a:gd name="connsiteY36" fmla="*/ 1385038 h 6858000"/>
              <a:gd name="connsiteX37" fmla="*/ 5464009 w 5552708"/>
              <a:gd name="connsiteY37" fmla="*/ 1441067 h 6858000"/>
              <a:gd name="connsiteX38" fmla="*/ 5453063 w 5552708"/>
              <a:gd name="connsiteY38" fmla="*/ 1466104 h 6858000"/>
              <a:gd name="connsiteX39" fmla="*/ 5453368 w 5552708"/>
              <a:gd name="connsiteY39" fmla="*/ 1467310 h 6858000"/>
              <a:gd name="connsiteX40" fmla="*/ 5449849 w 5552708"/>
              <a:gd name="connsiteY40" fmla="*/ 1469198 h 6858000"/>
              <a:gd name="connsiteX41" fmla="*/ 5447717 w 5552708"/>
              <a:gd name="connsiteY41" fmla="*/ 1473816 h 6858000"/>
              <a:gd name="connsiteX42" fmla="*/ 5446906 w 5552708"/>
              <a:gd name="connsiteY42" fmla="*/ 1487106 h 6858000"/>
              <a:gd name="connsiteX43" fmla="*/ 5447429 w 5552708"/>
              <a:gd name="connsiteY43" fmla="*/ 1492218 h 6858000"/>
              <a:gd name="connsiteX44" fmla="*/ 5446434 w 5552708"/>
              <a:gd name="connsiteY44" fmla="*/ 1499455 h 6858000"/>
              <a:gd name="connsiteX45" fmla="*/ 5446146 w 5552708"/>
              <a:gd name="connsiteY45" fmla="*/ 1499600 h 6858000"/>
              <a:gd name="connsiteX46" fmla="*/ 5445728 w 5552708"/>
              <a:gd name="connsiteY46" fmla="*/ 1506449 h 6858000"/>
              <a:gd name="connsiteX47" fmla="*/ 5447013 w 5552708"/>
              <a:gd name="connsiteY47" fmla="*/ 1540420 h 6858000"/>
              <a:gd name="connsiteX48" fmla="*/ 5416036 w 5552708"/>
              <a:gd name="connsiteY48" fmla="*/ 1580834 h 6858000"/>
              <a:gd name="connsiteX49" fmla="*/ 5409252 w 5552708"/>
              <a:gd name="connsiteY49" fmla="*/ 1598373 h 6858000"/>
              <a:gd name="connsiteX50" fmla="*/ 5404223 w 5552708"/>
              <a:gd name="connsiteY50" fmla="*/ 1607549 h 6858000"/>
              <a:gd name="connsiteX51" fmla="*/ 5403003 w 5552708"/>
              <a:gd name="connsiteY51" fmla="*/ 1607994 h 6858000"/>
              <a:gd name="connsiteX52" fmla="*/ 5404366 w 5552708"/>
              <a:gd name="connsiteY52" fmla="*/ 1640580 h 6858000"/>
              <a:gd name="connsiteX53" fmla="*/ 5402429 w 5552708"/>
              <a:gd name="connsiteY53" fmla="*/ 1644617 h 6858000"/>
              <a:gd name="connsiteX54" fmla="*/ 5406027 w 5552708"/>
              <a:gd name="connsiteY54" fmla="*/ 1666228 h 6858000"/>
              <a:gd name="connsiteX55" fmla="*/ 5409538 w 5552708"/>
              <a:gd name="connsiteY55" fmla="*/ 1680703 h 6858000"/>
              <a:gd name="connsiteX56" fmla="*/ 5405582 w 5552708"/>
              <a:gd name="connsiteY56" fmla="*/ 1870222 h 6858000"/>
              <a:gd name="connsiteX57" fmla="*/ 5418948 w 5552708"/>
              <a:gd name="connsiteY57" fmla="*/ 1979530 h 6858000"/>
              <a:gd name="connsiteX58" fmla="*/ 5405060 w 5552708"/>
              <a:gd name="connsiteY58" fmla="*/ 2051964 h 6858000"/>
              <a:gd name="connsiteX59" fmla="*/ 5378701 w 5552708"/>
              <a:gd name="connsiteY59" fmla="*/ 2073120 h 6858000"/>
              <a:gd name="connsiteX60" fmla="*/ 5366006 w 5552708"/>
              <a:gd name="connsiteY60" fmla="*/ 2256053 h 6858000"/>
              <a:gd name="connsiteX61" fmla="*/ 5352501 w 5552708"/>
              <a:gd name="connsiteY61" fmla="*/ 2301374 h 6858000"/>
              <a:gd name="connsiteX62" fmla="*/ 5361572 w 5552708"/>
              <a:gd name="connsiteY62" fmla="*/ 2344135 h 6858000"/>
              <a:gd name="connsiteX63" fmla="*/ 5351776 w 5552708"/>
              <a:gd name="connsiteY63" fmla="*/ 2360013 h 6858000"/>
              <a:gd name="connsiteX64" fmla="*/ 5349856 w 5552708"/>
              <a:gd name="connsiteY64" fmla="*/ 2362723 h 6858000"/>
              <a:gd name="connsiteX65" fmla="*/ 5347182 w 5552708"/>
              <a:gd name="connsiteY65" fmla="*/ 2374239 h 6858000"/>
              <a:gd name="connsiteX66" fmla="*/ 5340172 w 5552708"/>
              <a:gd name="connsiteY66" fmla="*/ 2376629 h 6858000"/>
              <a:gd name="connsiteX67" fmla="*/ 5331662 w 5552708"/>
              <a:gd name="connsiteY67" fmla="*/ 2393351 h 6858000"/>
              <a:gd name="connsiteX68" fmla="*/ 5328482 w 5552708"/>
              <a:gd name="connsiteY68" fmla="*/ 2414790 h 6858000"/>
              <a:gd name="connsiteX69" fmla="*/ 5316501 w 5552708"/>
              <a:gd name="connsiteY69" fmla="*/ 2490864 h 6858000"/>
              <a:gd name="connsiteX70" fmla="*/ 5318378 w 5552708"/>
              <a:gd name="connsiteY70" fmla="*/ 2503797 h 6858000"/>
              <a:gd name="connsiteX71" fmla="*/ 5307008 w 5552708"/>
              <a:gd name="connsiteY71" fmla="*/ 2543608 h 6858000"/>
              <a:gd name="connsiteX72" fmla="*/ 5300817 w 5552708"/>
              <a:gd name="connsiteY72" fmla="*/ 2579627 h 6858000"/>
              <a:gd name="connsiteX73" fmla="*/ 5300491 w 5552708"/>
              <a:gd name="connsiteY73" fmla="*/ 2603469 h 6858000"/>
              <a:gd name="connsiteX74" fmla="*/ 5297327 w 5552708"/>
              <a:gd name="connsiteY74" fmla="*/ 2609298 h 6858000"/>
              <a:gd name="connsiteX75" fmla="*/ 5292648 w 5552708"/>
              <a:gd name="connsiteY75" fmla="*/ 2632709 h 6858000"/>
              <a:gd name="connsiteX76" fmla="*/ 5294499 w 5552708"/>
              <a:gd name="connsiteY76" fmla="*/ 2645215 h 6858000"/>
              <a:gd name="connsiteX77" fmla="*/ 5284921 w 5552708"/>
              <a:gd name="connsiteY77" fmla="*/ 2655995 h 6858000"/>
              <a:gd name="connsiteX78" fmla="*/ 5278681 w 5552708"/>
              <a:gd name="connsiteY78" fmla="*/ 2658097 h 6858000"/>
              <a:gd name="connsiteX79" fmla="*/ 5279052 w 5552708"/>
              <a:gd name="connsiteY79" fmla="*/ 2675265 h 6858000"/>
              <a:gd name="connsiteX80" fmla="*/ 5271485 w 5552708"/>
              <a:gd name="connsiteY80" fmla="*/ 2688260 h 6858000"/>
              <a:gd name="connsiteX81" fmla="*/ 5273609 w 5552708"/>
              <a:gd name="connsiteY81" fmla="*/ 2700785 h 6858000"/>
              <a:gd name="connsiteX82" fmla="*/ 5272098 w 5552708"/>
              <a:gd name="connsiteY82" fmla="*/ 2705655 h 6858000"/>
              <a:gd name="connsiteX83" fmla="*/ 5267605 w 5552708"/>
              <a:gd name="connsiteY83" fmla="*/ 2717660 h 6858000"/>
              <a:gd name="connsiteX84" fmla="*/ 5258449 w 5552708"/>
              <a:gd name="connsiteY84" fmla="*/ 2738177 h 6858000"/>
              <a:gd name="connsiteX85" fmla="*/ 5256679 w 5552708"/>
              <a:gd name="connsiteY85" fmla="*/ 2744727 h 6858000"/>
              <a:gd name="connsiteX86" fmla="*/ 5245116 w 5552708"/>
              <a:gd name="connsiteY86" fmla="*/ 2757932 h 6858000"/>
              <a:gd name="connsiteX87" fmla="*/ 5233122 w 5552708"/>
              <a:gd name="connsiteY87" fmla="*/ 2784915 h 6858000"/>
              <a:gd name="connsiteX88" fmla="*/ 5197792 w 5552708"/>
              <a:gd name="connsiteY88" fmla="*/ 2830475 h 6858000"/>
              <a:gd name="connsiteX89" fmla="*/ 5180199 w 5552708"/>
              <a:gd name="connsiteY89" fmla="*/ 2857691 h 6858000"/>
              <a:gd name="connsiteX90" fmla="*/ 5164940 w 5552708"/>
              <a:gd name="connsiteY90" fmla="*/ 2875644 h 6858000"/>
              <a:gd name="connsiteX91" fmla="*/ 5139323 w 5552708"/>
              <a:gd name="connsiteY91" fmla="*/ 2931296 h 6858000"/>
              <a:gd name="connsiteX92" fmla="*/ 5102390 w 5552708"/>
              <a:gd name="connsiteY92" fmla="*/ 3027705 h 6858000"/>
              <a:gd name="connsiteX93" fmla="*/ 5093321 w 5552708"/>
              <a:gd name="connsiteY93" fmla="*/ 3047244 h 6858000"/>
              <a:gd name="connsiteX94" fmla="*/ 5080729 w 5552708"/>
              <a:gd name="connsiteY94" fmla="*/ 3060118 h 6858000"/>
              <a:gd name="connsiteX95" fmla="*/ 5073626 w 5552708"/>
              <a:gd name="connsiteY95" fmla="*/ 3059690 h 6858000"/>
              <a:gd name="connsiteX96" fmla="*/ 5067867 w 5552708"/>
              <a:gd name="connsiteY96" fmla="*/ 3069806 h 6858000"/>
              <a:gd name="connsiteX97" fmla="*/ 5065335 w 5552708"/>
              <a:gd name="connsiteY97" fmla="*/ 3071678 h 6858000"/>
              <a:gd name="connsiteX98" fmla="*/ 5051806 w 5552708"/>
              <a:gd name="connsiteY98" fmla="*/ 3083233 h 6858000"/>
              <a:gd name="connsiteX99" fmla="*/ 5047824 w 5552708"/>
              <a:gd name="connsiteY99" fmla="*/ 3128247 h 6858000"/>
              <a:gd name="connsiteX100" fmla="*/ 5022444 w 5552708"/>
              <a:gd name="connsiteY100" fmla="*/ 3166893 h 6858000"/>
              <a:gd name="connsiteX101" fmla="*/ 4961916 w 5552708"/>
              <a:gd name="connsiteY101" fmla="*/ 3312149 h 6858000"/>
              <a:gd name="connsiteX102" fmla="*/ 4928070 w 5552708"/>
              <a:gd name="connsiteY102" fmla="*/ 3349450 h 6858000"/>
              <a:gd name="connsiteX103" fmla="*/ 4858652 w 5552708"/>
              <a:gd name="connsiteY103" fmla="*/ 3443841 h 6858000"/>
              <a:gd name="connsiteX104" fmla="*/ 4821392 w 5552708"/>
              <a:gd name="connsiteY104" fmla="*/ 3661714 h 6858000"/>
              <a:gd name="connsiteX105" fmla="*/ 4825147 w 5552708"/>
              <a:gd name="connsiteY105" fmla="*/ 3676668 h 6858000"/>
              <a:gd name="connsiteX106" fmla="*/ 4824341 w 5552708"/>
              <a:gd name="connsiteY106" fmla="*/ 3691352 h 6858000"/>
              <a:gd name="connsiteX107" fmla="*/ 4822735 w 5552708"/>
              <a:gd name="connsiteY107" fmla="*/ 3692500 h 6858000"/>
              <a:gd name="connsiteX108" fmla="*/ 4817318 w 5552708"/>
              <a:gd name="connsiteY108" fmla="*/ 3707640 h 6858000"/>
              <a:gd name="connsiteX109" fmla="*/ 4819146 w 5552708"/>
              <a:gd name="connsiteY109" fmla="*/ 3712253 h 6858000"/>
              <a:gd name="connsiteX110" fmla="*/ 4816373 w 5552708"/>
              <a:gd name="connsiteY110" fmla="*/ 3723048 h 6858000"/>
              <a:gd name="connsiteX111" fmla="*/ 4813460 w 5552708"/>
              <a:gd name="connsiteY111" fmla="*/ 3745409 h 6858000"/>
              <a:gd name="connsiteX112" fmla="*/ 4810527 w 5552708"/>
              <a:gd name="connsiteY112" fmla="*/ 3748566 h 6858000"/>
              <a:gd name="connsiteX113" fmla="*/ 4742720 w 5552708"/>
              <a:gd name="connsiteY113" fmla="*/ 3828954 h 6858000"/>
              <a:gd name="connsiteX114" fmla="*/ 4731784 w 5552708"/>
              <a:gd name="connsiteY114" fmla="*/ 3868871 h 6858000"/>
              <a:gd name="connsiteX115" fmla="*/ 4731481 w 5552708"/>
              <a:gd name="connsiteY115" fmla="*/ 3868898 h 6858000"/>
              <a:gd name="connsiteX116" fmla="*/ 4728490 w 5552708"/>
              <a:gd name="connsiteY116" fmla="*/ 3875525 h 6858000"/>
              <a:gd name="connsiteX117" fmla="*/ 4727500 w 5552708"/>
              <a:gd name="connsiteY117" fmla="*/ 3880683 h 6858000"/>
              <a:gd name="connsiteX118" fmla="*/ 4719663 w 5552708"/>
              <a:gd name="connsiteY118" fmla="*/ 3896892 h 6858000"/>
              <a:gd name="connsiteX119" fmla="*/ 4715899 w 5552708"/>
              <a:gd name="connsiteY119" fmla="*/ 3897345 h 6858000"/>
              <a:gd name="connsiteX120" fmla="*/ 4715832 w 5552708"/>
              <a:gd name="connsiteY120" fmla="*/ 3898632 h 6858000"/>
              <a:gd name="connsiteX121" fmla="*/ 4618476 w 5552708"/>
              <a:gd name="connsiteY121" fmla="*/ 4076334 h 6858000"/>
              <a:gd name="connsiteX122" fmla="*/ 4576303 w 5552708"/>
              <a:gd name="connsiteY122" fmla="*/ 4154580 h 6858000"/>
              <a:gd name="connsiteX123" fmla="*/ 4536795 w 5552708"/>
              <a:gd name="connsiteY123" fmla="*/ 4186216 h 6858000"/>
              <a:gd name="connsiteX124" fmla="*/ 4534335 w 5552708"/>
              <a:gd name="connsiteY124" fmla="*/ 4190678 h 6858000"/>
              <a:gd name="connsiteX125" fmla="*/ 4532585 w 5552708"/>
              <a:gd name="connsiteY125" fmla="*/ 4203860 h 6858000"/>
              <a:gd name="connsiteX126" fmla="*/ 4532745 w 5552708"/>
              <a:gd name="connsiteY126" fmla="*/ 4208983 h 6858000"/>
              <a:gd name="connsiteX127" fmla="*/ 4531239 w 5552708"/>
              <a:gd name="connsiteY127" fmla="*/ 4216126 h 6858000"/>
              <a:gd name="connsiteX128" fmla="*/ 4530941 w 5552708"/>
              <a:gd name="connsiteY128" fmla="*/ 4216251 h 6858000"/>
              <a:gd name="connsiteX129" fmla="*/ 4530039 w 5552708"/>
              <a:gd name="connsiteY129" fmla="*/ 4223045 h 6858000"/>
              <a:gd name="connsiteX130" fmla="*/ 4528920 w 5552708"/>
              <a:gd name="connsiteY130" fmla="*/ 4256957 h 6858000"/>
              <a:gd name="connsiteX131" fmla="*/ 4495092 w 5552708"/>
              <a:gd name="connsiteY131" fmla="*/ 4295227 h 6858000"/>
              <a:gd name="connsiteX132" fmla="*/ 4487069 w 5552708"/>
              <a:gd name="connsiteY132" fmla="*/ 4312260 h 6858000"/>
              <a:gd name="connsiteX133" fmla="*/ 4481391 w 5552708"/>
              <a:gd name="connsiteY133" fmla="*/ 4321074 h 6858000"/>
              <a:gd name="connsiteX134" fmla="*/ 4480140 w 5552708"/>
              <a:gd name="connsiteY134" fmla="*/ 4321443 h 6858000"/>
              <a:gd name="connsiteX135" fmla="*/ 4479199 w 5552708"/>
              <a:gd name="connsiteY135" fmla="*/ 4353976 h 6858000"/>
              <a:gd name="connsiteX136" fmla="*/ 4476976 w 5552708"/>
              <a:gd name="connsiteY136" fmla="*/ 4357874 h 6858000"/>
              <a:gd name="connsiteX137" fmla="*/ 4479044 w 5552708"/>
              <a:gd name="connsiteY137" fmla="*/ 4379621 h 6858000"/>
              <a:gd name="connsiteX138" fmla="*/ 4478683 w 5552708"/>
              <a:gd name="connsiteY138" fmla="*/ 4390568 h 6858000"/>
              <a:gd name="connsiteX139" fmla="*/ 4481532 w 5552708"/>
              <a:gd name="connsiteY139" fmla="*/ 4394254 h 6858000"/>
              <a:gd name="connsiteX140" fmla="*/ 4479499 w 5552708"/>
              <a:gd name="connsiteY140" fmla="*/ 4410114 h 6858000"/>
              <a:gd name="connsiteX141" fmla="*/ 4478153 w 5552708"/>
              <a:gd name="connsiteY141" fmla="*/ 4411710 h 6858000"/>
              <a:gd name="connsiteX142" fmla="*/ 4480616 w 5552708"/>
              <a:gd name="connsiteY142" fmla="*/ 4425622 h 6858000"/>
              <a:gd name="connsiteX143" fmla="*/ 4487688 w 5552708"/>
              <a:gd name="connsiteY143" fmla="*/ 4438292 h 6858000"/>
              <a:gd name="connsiteX144" fmla="*/ 4454727 w 5552708"/>
              <a:gd name="connsiteY144" fmla="*/ 4569970 h 6858000"/>
              <a:gd name="connsiteX145" fmla="*/ 4469804 w 5552708"/>
              <a:gd name="connsiteY145" fmla="*/ 4692415 h 6858000"/>
              <a:gd name="connsiteX146" fmla="*/ 4450795 w 5552708"/>
              <a:gd name="connsiteY146" fmla="*/ 4763659 h 6858000"/>
              <a:gd name="connsiteX147" fmla="*/ 4422945 w 5552708"/>
              <a:gd name="connsiteY147" fmla="*/ 4783049 h 6858000"/>
              <a:gd name="connsiteX148" fmla="*/ 4397314 w 5552708"/>
              <a:gd name="connsiteY148" fmla="*/ 4964397 h 6858000"/>
              <a:gd name="connsiteX149" fmla="*/ 4380606 w 5552708"/>
              <a:gd name="connsiteY149" fmla="*/ 5008665 h 6858000"/>
              <a:gd name="connsiteX150" fmla="*/ 4386649 w 5552708"/>
              <a:gd name="connsiteY150" fmla="*/ 5051823 h 6858000"/>
              <a:gd name="connsiteX151" fmla="*/ 4375733 w 5552708"/>
              <a:gd name="connsiteY151" fmla="*/ 5067011 h 6858000"/>
              <a:gd name="connsiteX152" fmla="*/ 4373624 w 5552708"/>
              <a:gd name="connsiteY152" fmla="*/ 5069584 h 6858000"/>
              <a:gd name="connsiteX153" fmla="*/ 4370134 w 5552708"/>
              <a:gd name="connsiteY153" fmla="*/ 5080883 h 6858000"/>
              <a:gd name="connsiteX154" fmla="*/ 4362957 w 5552708"/>
              <a:gd name="connsiteY154" fmla="*/ 5082819 h 6858000"/>
              <a:gd name="connsiteX155" fmla="*/ 4333195 w 5552708"/>
              <a:gd name="connsiteY155" fmla="*/ 5221840 h 6858000"/>
              <a:gd name="connsiteX156" fmla="*/ 4320037 w 5552708"/>
              <a:gd name="connsiteY156" fmla="*/ 5281999 h 6858000"/>
              <a:gd name="connsiteX157" fmla="*/ 4308816 w 5552708"/>
              <a:gd name="connsiteY157" fmla="*/ 5303704 h 6858000"/>
              <a:gd name="connsiteX158" fmla="*/ 4272244 w 5552708"/>
              <a:gd name="connsiteY158" fmla="*/ 5388756 h 6858000"/>
              <a:gd name="connsiteX159" fmla="*/ 4246915 w 5552708"/>
              <a:gd name="connsiteY159" fmla="*/ 5462809 h 6858000"/>
              <a:gd name="connsiteX160" fmla="*/ 4255030 w 5552708"/>
              <a:gd name="connsiteY160" fmla="*/ 5521632 h 6858000"/>
              <a:gd name="connsiteX161" fmla="*/ 4249277 w 5552708"/>
              <a:gd name="connsiteY161" fmla="*/ 5525636 h 6858000"/>
              <a:gd name="connsiteX162" fmla="*/ 4241924 w 5552708"/>
              <a:gd name="connsiteY162" fmla="*/ 5563850 h 6858000"/>
              <a:gd name="connsiteX163" fmla="*/ 4248240 w 5552708"/>
              <a:gd name="connsiteY163" fmla="*/ 5703386 h 6858000"/>
              <a:gd name="connsiteX164" fmla="*/ 4232982 w 5552708"/>
              <a:gd name="connsiteY164" fmla="*/ 5777907 h 6858000"/>
              <a:gd name="connsiteX165" fmla="*/ 4222394 w 5552708"/>
              <a:gd name="connsiteY165" fmla="*/ 5803443 h 6858000"/>
              <a:gd name="connsiteX166" fmla="*/ 4204974 w 5552708"/>
              <a:gd name="connsiteY166" fmla="*/ 5846279 h 6858000"/>
              <a:gd name="connsiteX167" fmla="*/ 4179217 w 5552708"/>
              <a:gd name="connsiteY167" fmla="*/ 5876046 h 6858000"/>
              <a:gd name="connsiteX168" fmla="*/ 4169698 w 5552708"/>
              <a:gd name="connsiteY168" fmla="*/ 5912761 h 6858000"/>
              <a:gd name="connsiteX169" fmla="*/ 4183963 w 5552708"/>
              <a:gd name="connsiteY169" fmla="*/ 5924201 h 6858000"/>
              <a:gd name="connsiteX170" fmla="*/ 4143073 w 5552708"/>
              <a:gd name="connsiteY170" fmla="*/ 6020347 h 6858000"/>
              <a:gd name="connsiteX171" fmla="*/ 4132699 w 5552708"/>
              <a:gd name="connsiteY171" fmla="*/ 6054447 h 6858000"/>
              <a:gd name="connsiteX172" fmla="*/ 4099744 w 5552708"/>
              <a:gd name="connsiteY172" fmla="*/ 6146773 h 6858000"/>
              <a:gd name="connsiteX173" fmla="*/ 4063216 w 5552708"/>
              <a:gd name="connsiteY173" fmla="*/ 6238624 h 6858000"/>
              <a:gd name="connsiteX174" fmla="*/ 4021696 w 5552708"/>
              <a:gd name="connsiteY174" fmla="*/ 6289517 h 6858000"/>
              <a:gd name="connsiteX175" fmla="*/ 3993817 w 5552708"/>
              <a:gd name="connsiteY175" fmla="*/ 6365399 h 6858000"/>
              <a:gd name="connsiteX176" fmla="*/ 3986236 w 5552708"/>
              <a:gd name="connsiteY176" fmla="*/ 6377584 h 6858000"/>
              <a:gd name="connsiteX177" fmla="*/ 3911599 w 5552708"/>
              <a:gd name="connsiteY177" fmla="*/ 6509659 h 6858000"/>
              <a:gd name="connsiteX178" fmla="*/ 3858869 w 5552708"/>
              <a:gd name="connsiteY178" fmla="*/ 6582751 h 6858000"/>
              <a:gd name="connsiteX179" fmla="*/ 3770950 w 5552708"/>
              <a:gd name="connsiteY179" fmla="*/ 6757987 h 6858000"/>
              <a:gd name="connsiteX180" fmla="*/ 3749766 w 5552708"/>
              <a:gd name="connsiteY180" fmla="*/ 6858000 h 6858000"/>
              <a:gd name="connsiteX181" fmla="*/ 12348 w 5552708"/>
              <a:gd name="connsiteY181" fmla="*/ 6858000 h 6858000"/>
              <a:gd name="connsiteX182" fmla="*/ 0 w 5552708"/>
              <a:gd name="connsiteY182" fmla="*/ 672566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</a:cxnLst>
            <a:rect l="l" t="t" r="r" b="b"/>
            <a:pathLst>
              <a:path w="5552708" h="6858000">
                <a:moveTo>
                  <a:pt x="0" y="0"/>
                </a:moveTo>
                <a:lnTo>
                  <a:pt x="5443651" y="0"/>
                </a:lnTo>
                <a:lnTo>
                  <a:pt x="5443781" y="512"/>
                </a:lnTo>
                <a:cubicBezTo>
                  <a:pt x="5446206" y="7309"/>
                  <a:pt x="5449083" y="15278"/>
                  <a:pt x="5444033" y="20501"/>
                </a:cubicBezTo>
                <a:cubicBezTo>
                  <a:pt x="5435420" y="27795"/>
                  <a:pt x="5439966" y="35996"/>
                  <a:pt x="5439390" y="44768"/>
                </a:cubicBezTo>
                <a:cubicBezTo>
                  <a:pt x="5431962" y="55410"/>
                  <a:pt x="5437588" y="94208"/>
                  <a:pt x="5443913" y="104988"/>
                </a:cubicBezTo>
                <a:cubicBezTo>
                  <a:pt x="5467308" y="131885"/>
                  <a:pt x="5440518" y="182050"/>
                  <a:pt x="5458241" y="204162"/>
                </a:cubicBezTo>
                <a:cubicBezTo>
                  <a:pt x="5460281" y="211583"/>
                  <a:pt x="5460566" y="218611"/>
                  <a:pt x="5459763" y="225360"/>
                </a:cubicBezTo>
                <a:lnTo>
                  <a:pt x="5454996" y="243902"/>
                </a:lnTo>
                <a:lnTo>
                  <a:pt x="5448597" y="248483"/>
                </a:lnTo>
                <a:lnTo>
                  <a:pt x="5448458" y="260196"/>
                </a:lnTo>
                <a:lnTo>
                  <a:pt x="5447150" y="263377"/>
                </a:lnTo>
                <a:cubicBezTo>
                  <a:pt x="5448938" y="273127"/>
                  <a:pt x="5457762" y="301628"/>
                  <a:pt x="5459187" y="318691"/>
                </a:cubicBezTo>
                <a:cubicBezTo>
                  <a:pt x="5456617" y="351374"/>
                  <a:pt x="5481393" y="329570"/>
                  <a:pt x="5455708" y="365759"/>
                </a:cubicBezTo>
                <a:cubicBezTo>
                  <a:pt x="5472236" y="419311"/>
                  <a:pt x="5443611" y="447897"/>
                  <a:pt x="5473651" y="492182"/>
                </a:cubicBezTo>
                <a:cubicBezTo>
                  <a:pt x="5483259" y="556102"/>
                  <a:pt x="5473858" y="624576"/>
                  <a:pt x="5481453" y="689666"/>
                </a:cubicBezTo>
                <a:cubicBezTo>
                  <a:pt x="5481825" y="737836"/>
                  <a:pt x="5505966" y="768312"/>
                  <a:pt x="5488233" y="816332"/>
                </a:cubicBezTo>
                <a:cubicBezTo>
                  <a:pt x="5492515" y="818482"/>
                  <a:pt x="5526923" y="887911"/>
                  <a:pt x="5529718" y="891550"/>
                </a:cubicBezTo>
                <a:lnTo>
                  <a:pt x="5536104" y="903318"/>
                </a:lnTo>
                <a:lnTo>
                  <a:pt x="5535257" y="905308"/>
                </a:lnTo>
                <a:cubicBezTo>
                  <a:pt x="5534066" y="913418"/>
                  <a:pt x="5535399" y="917837"/>
                  <a:pt x="5537840" y="920621"/>
                </a:cubicBezTo>
                <a:lnTo>
                  <a:pt x="5541663" y="922876"/>
                </a:lnTo>
                <a:lnTo>
                  <a:pt x="5544456" y="933037"/>
                </a:lnTo>
                <a:lnTo>
                  <a:pt x="5552708" y="952132"/>
                </a:lnTo>
                <a:lnTo>
                  <a:pt x="5551675" y="956570"/>
                </a:lnTo>
                <a:lnTo>
                  <a:pt x="5531341" y="1064863"/>
                </a:lnTo>
                <a:cubicBezTo>
                  <a:pt x="5534620" y="1074818"/>
                  <a:pt x="5537566" y="1085372"/>
                  <a:pt x="5539998" y="1096340"/>
                </a:cubicBezTo>
                <a:lnTo>
                  <a:pt x="5541075" y="1102915"/>
                </a:lnTo>
                <a:lnTo>
                  <a:pt x="5540822" y="1103143"/>
                </a:lnTo>
                <a:cubicBezTo>
                  <a:pt x="5540471" y="1104784"/>
                  <a:pt x="5540605" y="1107024"/>
                  <a:pt x="5541413" y="1110274"/>
                </a:cubicBezTo>
                <a:lnTo>
                  <a:pt x="5543038" y="1114901"/>
                </a:lnTo>
                <a:cubicBezTo>
                  <a:pt x="5543735" y="1119151"/>
                  <a:pt x="5544432" y="1123402"/>
                  <a:pt x="5545128" y="1127652"/>
                </a:cubicBezTo>
                <a:lnTo>
                  <a:pt x="5544028" y="1132698"/>
                </a:lnTo>
                <a:cubicBezTo>
                  <a:pt x="5534609" y="1151029"/>
                  <a:pt x="5496304" y="1149042"/>
                  <a:pt x="5514811" y="1177140"/>
                </a:cubicBezTo>
                <a:cubicBezTo>
                  <a:pt x="5509719" y="1211798"/>
                  <a:pt x="5486957" y="1231445"/>
                  <a:pt x="5496402" y="1265293"/>
                </a:cubicBezTo>
                <a:cubicBezTo>
                  <a:pt x="5491550" y="1297727"/>
                  <a:pt x="5479431" y="1324727"/>
                  <a:pt x="5481620" y="1353039"/>
                </a:cubicBezTo>
                <a:cubicBezTo>
                  <a:pt x="5473631" y="1363324"/>
                  <a:pt x="5469597" y="1373497"/>
                  <a:pt x="5477938" y="1385038"/>
                </a:cubicBezTo>
                <a:cubicBezTo>
                  <a:pt x="5470625" y="1414924"/>
                  <a:pt x="5455771" y="1420367"/>
                  <a:pt x="5464009" y="1441067"/>
                </a:cubicBezTo>
                <a:cubicBezTo>
                  <a:pt x="5439287" y="1455035"/>
                  <a:pt x="5447714" y="1457216"/>
                  <a:pt x="5453063" y="1466104"/>
                </a:cubicBezTo>
                <a:cubicBezTo>
                  <a:pt x="5453164" y="1466506"/>
                  <a:pt x="5453267" y="1466908"/>
                  <a:pt x="5453368" y="1467310"/>
                </a:cubicBezTo>
                <a:lnTo>
                  <a:pt x="5449849" y="1469198"/>
                </a:lnTo>
                <a:lnTo>
                  <a:pt x="5447717" y="1473816"/>
                </a:lnTo>
                <a:lnTo>
                  <a:pt x="5446906" y="1487106"/>
                </a:lnTo>
                <a:cubicBezTo>
                  <a:pt x="5447081" y="1488810"/>
                  <a:pt x="5447254" y="1490514"/>
                  <a:pt x="5447429" y="1492218"/>
                </a:cubicBezTo>
                <a:cubicBezTo>
                  <a:pt x="5447480" y="1495695"/>
                  <a:pt x="5447119" y="1497953"/>
                  <a:pt x="5446434" y="1499455"/>
                </a:cubicBezTo>
                <a:lnTo>
                  <a:pt x="5446146" y="1499600"/>
                </a:lnTo>
                <a:lnTo>
                  <a:pt x="5445728" y="1506449"/>
                </a:lnTo>
                <a:cubicBezTo>
                  <a:pt x="5445627" y="1518090"/>
                  <a:pt x="5446096" y="1529498"/>
                  <a:pt x="5447013" y="1540420"/>
                </a:cubicBezTo>
                <a:cubicBezTo>
                  <a:pt x="5431084" y="1547368"/>
                  <a:pt x="5443219" y="1588924"/>
                  <a:pt x="5416036" y="1580834"/>
                </a:cubicBezTo>
                <a:cubicBezTo>
                  <a:pt x="5416447" y="1595454"/>
                  <a:pt x="5426812" y="1605684"/>
                  <a:pt x="5409252" y="1598373"/>
                </a:cubicBezTo>
                <a:cubicBezTo>
                  <a:pt x="5408864" y="1603115"/>
                  <a:pt x="5406927" y="1605804"/>
                  <a:pt x="5404223" y="1607549"/>
                </a:cubicBezTo>
                <a:lnTo>
                  <a:pt x="5403003" y="1607994"/>
                </a:lnTo>
                <a:lnTo>
                  <a:pt x="5404366" y="1640580"/>
                </a:lnTo>
                <a:lnTo>
                  <a:pt x="5402429" y="1644617"/>
                </a:lnTo>
                <a:cubicBezTo>
                  <a:pt x="5403628" y="1651821"/>
                  <a:pt x="5404828" y="1659024"/>
                  <a:pt x="5406027" y="1666228"/>
                </a:cubicBezTo>
                <a:lnTo>
                  <a:pt x="5409538" y="1680703"/>
                </a:lnTo>
                <a:lnTo>
                  <a:pt x="5405582" y="1870222"/>
                </a:lnTo>
                <a:cubicBezTo>
                  <a:pt x="5407505" y="1917082"/>
                  <a:pt x="5419912" y="1922890"/>
                  <a:pt x="5418948" y="1979530"/>
                </a:cubicBezTo>
                <a:cubicBezTo>
                  <a:pt x="5381653" y="1974789"/>
                  <a:pt x="5447295" y="2092994"/>
                  <a:pt x="5405060" y="2051964"/>
                </a:cubicBezTo>
                <a:cubicBezTo>
                  <a:pt x="5406099" y="2068965"/>
                  <a:pt x="5389286" y="2084064"/>
                  <a:pt x="5378701" y="2073120"/>
                </a:cubicBezTo>
                <a:cubicBezTo>
                  <a:pt x="5397285" y="2126878"/>
                  <a:pt x="5362129" y="2197651"/>
                  <a:pt x="5366006" y="2256053"/>
                </a:cubicBezTo>
                <a:cubicBezTo>
                  <a:pt x="5334011" y="2283221"/>
                  <a:pt x="5362023" y="2269954"/>
                  <a:pt x="5352501" y="2301374"/>
                </a:cubicBezTo>
                <a:cubicBezTo>
                  <a:pt x="5379308" y="2296096"/>
                  <a:pt x="5332887" y="2338416"/>
                  <a:pt x="5361572" y="2344135"/>
                </a:cubicBezTo>
                <a:cubicBezTo>
                  <a:pt x="5358931" y="2349671"/>
                  <a:pt x="5355467" y="2354856"/>
                  <a:pt x="5351776" y="2360013"/>
                </a:cubicBezTo>
                <a:lnTo>
                  <a:pt x="5349856" y="2362723"/>
                </a:lnTo>
                <a:lnTo>
                  <a:pt x="5347182" y="2374239"/>
                </a:lnTo>
                <a:lnTo>
                  <a:pt x="5340172" y="2376629"/>
                </a:lnTo>
                <a:lnTo>
                  <a:pt x="5331662" y="2393351"/>
                </a:lnTo>
                <a:cubicBezTo>
                  <a:pt x="5329441" y="2399746"/>
                  <a:pt x="5328181" y="2406782"/>
                  <a:pt x="5328482" y="2414790"/>
                </a:cubicBezTo>
                <a:cubicBezTo>
                  <a:pt x="5337359" y="2435605"/>
                  <a:pt x="5319289" y="2463646"/>
                  <a:pt x="5316501" y="2490864"/>
                </a:cubicBezTo>
                <a:cubicBezTo>
                  <a:pt x="5317127" y="2495175"/>
                  <a:pt x="5317754" y="2499486"/>
                  <a:pt x="5318378" y="2503797"/>
                </a:cubicBezTo>
                <a:lnTo>
                  <a:pt x="5307008" y="2543608"/>
                </a:lnTo>
                <a:cubicBezTo>
                  <a:pt x="5304307" y="2555015"/>
                  <a:pt x="5302094" y="2566933"/>
                  <a:pt x="5300817" y="2579627"/>
                </a:cubicBezTo>
                <a:lnTo>
                  <a:pt x="5300491" y="2603469"/>
                </a:lnTo>
                <a:lnTo>
                  <a:pt x="5297327" y="2609298"/>
                </a:lnTo>
                <a:cubicBezTo>
                  <a:pt x="5296149" y="2620041"/>
                  <a:pt x="5302481" y="2635343"/>
                  <a:pt x="5292648" y="2632709"/>
                </a:cubicBezTo>
                <a:lnTo>
                  <a:pt x="5294499" y="2645215"/>
                </a:lnTo>
                <a:lnTo>
                  <a:pt x="5284921" y="2655995"/>
                </a:lnTo>
                <a:cubicBezTo>
                  <a:pt x="5282893" y="2657043"/>
                  <a:pt x="5280790" y="2657749"/>
                  <a:pt x="5278681" y="2658097"/>
                </a:cubicBezTo>
                <a:lnTo>
                  <a:pt x="5279052" y="2675265"/>
                </a:lnTo>
                <a:lnTo>
                  <a:pt x="5271485" y="2688260"/>
                </a:lnTo>
                <a:cubicBezTo>
                  <a:pt x="5272192" y="2692435"/>
                  <a:pt x="5272901" y="2696610"/>
                  <a:pt x="5273609" y="2700785"/>
                </a:cubicBezTo>
                <a:lnTo>
                  <a:pt x="5272098" y="2705655"/>
                </a:lnTo>
                <a:lnTo>
                  <a:pt x="5267605" y="2717660"/>
                </a:lnTo>
                <a:cubicBezTo>
                  <a:pt x="5264770" y="2723740"/>
                  <a:pt x="5261426" y="2730522"/>
                  <a:pt x="5258449" y="2738177"/>
                </a:cubicBezTo>
                <a:lnTo>
                  <a:pt x="5256679" y="2744727"/>
                </a:lnTo>
                <a:lnTo>
                  <a:pt x="5245116" y="2757932"/>
                </a:lnTo>
                <a:cubicBezTo>
                  <a:pt x="5236430" y="2767502"/>
                  <a:pt x="5230416" y="2775146"/>
                  <a:pt x="5233122" y="2784915"/>
                </a:cubicBezTo>
                <a:cubicBezTo>
                  <a:pt x="5221620" y="2799359"/>
                  <a:pt x="5193828" y="2806744"/>
                  <a:pt x="5197792" y="2830475"/>
                </a:cubicBezTo>
                <a:cubicBezTo>
                  <a:pt x="5186798" y="2821932"/>
                  <a:pt x="5192955" y="2855565"/>
                  <a:pt x="5180199" y="2857691"/>
                </a:cubicBezTo>
                <a:cubicBezTo>
                  <a:pt x="5170100" y="2858096"/>
                  <a:pt x="5169614" y="2868393"/>
                  <a:pt x="5164940" y="2875644"/>
                </a:cubicBezTo>
                <a:cubicBezTo>
                  <a:pt x="5154127" y="2879787"/>
                  <a:pt x="5139696" y="2917521"/>
                  <a:pt x="5139323" y="2931296"/>
                </a:cubicBezTo>
                <a:cubicBezTo>
                  <a:pt x="5144210" y="2970932"/>
                  <a:pt x="5099528" y="2996158"/>
                  <a:pt x="5102390" y="3027705"/>
                </a:cubicBezTo>
                <a:cubicBezTo>
                  <a:pt x="5100365" y="3035586"/>
                  <a:pt x="5097192" y="3041915"/>
                  <a:pt x="5093321" y="3047244"/>
                </a:cubicBezTo>
                <a:lnTo>
                  <a:pt x="5080729" y="3060118"/>
                </a:lnTo>
                <a:lnTo>
                  <a:pt x="5073626" y="3059690"/>
                </a:lnTo>
                <a:lnTo>
                  <a:pt x="5067867" y="3069806"/>
                </a:lnTo>
                <a:lnTo>
                  <a:pt x="5065335" y="3071678"/>
                </a:lnTo>
                <a:cubicBezTo>
                  <a:pt x="5060475" y="3075234"/>
                  <a:pt x="5055815" y="3078901"/>
                  <a:pt x="5051806" y="3083233"/>
                </a:cubicBezTo>
                <a:cubicBezTo>
                  <a:pt x="5076417" y="3100024"/>
                  <a:pt x="5021773" y="3122856"/>
                  <a:pt x="5047824" y="3128247"/>
                </a:cubicBezTo>
                <a:cubicBezTo>
                  <a:pt x="5030083" y="3154978"/>
                  <a:pt x="5059535" y="3153095"/>
                  <a:pt x="5022444" y="3166893"/>
                </a:cubicBezTo>
                <a:cubicBezTo>
                  <a:pt x="5009215" y="3225035"/>
                  <a:pt x="4960350" y="3252747"/>
                  <a:pt x="4961916" y="3312149"/>
                </a:cubicBezTo>
                <a:cubicBezTo>
                  <a:pt x="4955371" y="3297387"/>
                  <a:pt x="4932004" y="3332561"/>
                  <a:pt x="4928070" y="3349450"/>
                </a:cubicBezTo>
                <a:cubicBezTo>
                  <a:pt x="4901199" y="3293116"/>
                  <a:pt x="4891428" y="3463059"/>
                  <a:pt x="4858652" y="3443841"/>
                </a:cubicBezTo>
                <a:cubicBezTo>
                  <a:pt x="4840872" y="3495884"/>
                  <a:pt x="4832958" y="3617975"/>
                  <a:pt x="4821392" y="3661714"/>
                </a:cubicBezTo>
                <a:cubicBezTo>
                  <a:pt x="4823621" y="3666551"/>
                  <a:pt x="4824768" y="3671561"/>
                  <a:pt x="4825147" y="3676668"/>
                </a:cubicBezTo>
                <a:lnTo>
                  <a:pt x="4824341" y="3691352"/>
                </a:lnTo>
                <a:lnTo>
                  <a:pt x="4822735" y="3692500"/>
                </a:lnTo>
                <a:cubicBezTo>
                  <a:pt x="4817912" y="3698748"/>
                  <a:pt x="4816795" y="3703524"/>
                  <a:pt x="4817318" y="3707640"/>
                </a:cubicBezTo>
                <a:lnTo>
                  <a:pt x="4819146" y="3712253"/>
                </a:lnTo>
                <a:lnTo>
                  <a:pt x="4816373" y="3723048"/>
                </a:lnTo>
                <a:lnTo>
                  <a:pt x="4813460" y="3745409"/>
                </a:lnTo>
                <a:lnTo>
                  <a:pt x="4810527" y="3748566"/>
                </a:lnTo>
                <a:cubicBezTo>
                  <a:pt x="4798737" y="3762490"/>
                  <a:pt x="4755451" y="3809983"/>
                  <a:pt x="4742720" y="3828954"/>
                </a:cubicBezTo>
                <a:lnTo>
                  <a:pt x="4731784" y="3868871"/>
                </a:lnTo>
                <a:lnTo>
                  <a:pt x="4731481" y="3868898"/>
                </a:lnTo>
                <a:cubicBezTo>
                  <a:pt x="4730422" y="3870084"/>
                  <a:pt x="4729442" y="3872132"/>
                  <a:pt x="4728490" y="3875525"/>
                </a:cubicBezTo>
                <a:lnTo>
                  <a:pt x="4727500" y="3880683"/>
                </a:lnTo>
                <a:lnTo>
                  <a:pt x="4719663" y="3896892"/>
                </a:lnTo>
                <a:lnTo>
                  <a:pt x="4715899" y="3897345"/>
                </a:lnTo>
                <a:cubicBezTo>
                  <a:pt x="4715876" y="3897775"/>
                  <a:pt x="4715854" y="3898203"/>
                  <a:pt x="4715832" y="3898632"/>
                </a:cubicBezTo>
                <a:lnTo>
                  <a:pt x="4618476" y="4076334"/>
                </a:lnTo>
                <a:cubicBezTo>
                  <a:pt x="4617399" y="4112851"/>
                  <a:pt x="4590920" y="4122978"/>
                  <a:pt x="4576303" y="4154580"/>
                </a:cubicBezTo>
                <a:cubicBezTo>
                  <a:pt x="4585172" y="4189077"/>
                  <a:pt x="4550681" y="4172136"/>
                  <a:pt x="4536795" y="4186216"/>
                </a:cubicBezTo>
                <a:lnTo>
                  <a:pt x="4534335" y="4190678"/>
                </a:lnTo>
                <a:lnTo>
                  <a:pt x="4532585" y="4203860"/>
                </a:lnTo>
                <a:cubicBezTo>
                  <a:pt x="4532638" y="4205567"/>
                  <a:pt x="4532692" y="4207276"/>
                  <a:pt x="4532745" y="4208983"/>
                </a:cubicBezTo>
                <a:cubicBezTo>
                  <a:pt x="4532551" y="4212450"/>
                  <a:pt x="4532031" y="4214675"/>
                  <a:pt x="4531239" y="4216126"/>
                </a:cubicBezTo>
                <a:lnTo>
                  <a:pt x="4530941" y="4216251"/>
                </a:lnTo>
                <a:lnTo>
                  <a:pt x="4530039" y="4223045"/>
                </a:lnTo>
                <a:cubicBezTo>
                  <a:pt x="4529114" y="4234633"/>
                  <a:pt x="4528779" y="4246020"/>
                  <a:pt x="4528920" y="4256957"/>
                </a:cubicBezTo>
                <a:cubicBezTo>
                  <a:pt x="4512505" y="4262858"/>
                  <a:pt x="4521695" y="4305010"/>
                  <a:pt x="4495092" y="4295227"/>
                </a:cubicBezTo>
                <a:cubicBezTo>
                  <a:pt x="4494469" y="4309813"/>
                  <a:pt x="4504108" y="4320656"/>
                  <a:pt x="4487069" y="4312260"/>
                </a:cubicBezTo>
                <a:cubicBezTo>
                  <a:pt x="4486347" y="4316957"/>
                  <a:pt x="4484219" y="4319510"/>
                  <a:pt x="4481391" y="4321074"/>
                </a:cubicBezTo>
                <a:lnTo>
                  <a:pt x="4480140" y="4321443"/>
                </a:lnTo>
                <a:lnTo>
                  <a:pt x="4479199" y="4353976"/>
                </a:lnTo>
                <a:lnTo>
                  <a:pt x="4476976" y="4357874"/>
                </a:lnTo>
                <a:cubicBezTo>
                  <a:pt x="4477666" y="4365122"/>
                  <a:pt x="4478355" y="4372372"/>
                  <a:pt x="4479044" y="4379621"/>
                </a:cubicBezTo>
                <a:lnTo>
                  <a:pt x="4478683" y="4390568"/>
                </a:lnTo>
                <a:lnTo>
                  <a:pt x="4481532" y="4394254"/>
                </a:lnTo>
                <a:cubicBezTo>
                  <a:pt x="4482969" y="4397909"/>
                  <a:pt x="4482918" y="4402720"/>
                  <a:pt x="4479499" y="4410114"/>
                </a:cubicBezTo>
                <a:lnTo>
                  <a:pt x="4478153" y="4411710"/>
                </a:lnTo>
                <a:lnTo>
                  <a:pt x="4480616" y="4425622"/>
                </a:lnTo>
                <a:cubicBezTo>
                  <a:pt x="4482131" y="4430247"/>
                  <a:pt x="4484387" y="4434528"/>
                  <a:pt x="4487688" y="4438292"/>
                </a:cubicBezTo>
                <a:cubicBezTo>
                  <a:pt x="4457664" y="4477897"/>
                  <a:pt x="4468221" y="4523123"/>
                  <a:pt x="4454727" y="4569970"/>
                </a:cubicBezTo>
                <a:cubicBezTo>
                  <a:pt x="4417898" y="4583966"/>
                  <a:pt x="4440689" y="4674230"/>
                  <a:pt x="4469804" y="4692415"/>
                </a:cubicBezTo>
                <a:cubicBezTo>
                  <a:pt x="4432851" y="4685322"/>
                  <a:pt x="4490117" y="4807198"/>
                  <a:pt x="4450795" y="4763659"/>
                </a:cubicBezTo>
                <a:cubicBezTo>
                  <a:pt x="4450628" y="4780652"/>
                  <a:pt x="4432755" y="4794620"/>
                  <a:pt x="4422945" y="4783049"/>
                </a:cubicBezTo>
                <a:cubicBezTo>
                  <a:pt x="4437721" y="4837759"/>
                  <a:pt x="4397569" y="4905997"/>
                  <a:pt x="4397314" y="4964397"/>
                </a:cubicBezTo>
                <a:cubicBezTo>
                  <a:pt x="4363407" y="4989414"/>
                  <a:pt x="4392349" y="4977986"/>
                  <a:pt x="4380606" y="5008665"/>
                </a:cubicBezTo>
                <a:cubicBezTo>
                  <a:pt x="4407778" y="5005114"/>
                  <a:pt x="4358378" y="5044304"/>
                  <a:pt x="4386649" y="5051823"/>
                </a:cubicBezTo>
                <a:cubicBezTo>
                  <a:pt x="4383620" y="5057169"/>
                  <a:pt x="4379789" y="5062109"/>
                  <a:pt x="4375733" y="5067011"/>
                </a:cubicBezTo>
                <a:lnTo>
                  <a:pt x="4373624" y="5069584"/>
                </a:lnTo>
                <a:lnTo>
                  <a:pt x="4370134" y="5080883"/>
                </a:lnTo>
                <a:lnTo>
                  <a:pt x="4362957" y="5082819"/>
                </a:lnTo>
                <a:lnTo>
                  <a:pt x="4333195" y="5221840"/>
                </a:lnTo>
                <a:cubicBezTo>
                  <a:pt x="4335888" y="5234770"/>
                  <a:pt x="4329894" y="5274591"/>
                  <a:pt x="4320037" y="5281999"/>
                </a:cubicBezTo>
                <a:cubicBezTo>
                  <a:pt x="4316990" y="5290274"/>
                  <a:pt x="4318795" y="5300010"/>
                  <a:pt x="4308816" y="5303704"/>
                </a:cubicBezTo>
                <a:cubicBezTo>
                  <a:pt x="4300851" y="5321498"/>
                  <a:pt x="4282560" y="5362240"/>
                  <a:pt x="4272244" y="5388756"/>
                </a:cubicBezTo>
                <a:cubicBezTo>
                  <a:pt x="4281980" y="5405143"/>
                  <a:pt x="4255067" y="5425092"/>
                  <a:pt x="4246915" y="5462809"/>
                </a:cubicBezTo>
                <a:cubicBezTo>
                  <a:pt x="4258299" y="5480842"/>
                  <a:pt x="4241233" y="5488203"/>
                  <a:pt x="4255030" y="5521632"/>
                </a:cubicBezTo>
                <a:cubicBezTo>
                  <a:pt x="4253005" y="5522647"/>
                  <a:pt x="4251068" y="5523996"/>
                  <a:pt x="4249277" y="5525636"/>
                </a:cubicBezTo>
                <a:cubicBezTo>
                  <a:pt x="4238872" y="5535166"/>
                  <a:pt x="4235581" y="5552275"/>
                  <a:pt x="4241924" y="5563850"/>
                </a:cubicBezTo>
                <a:cubicBezTo>
                  <a:pt x="4259047" y="5616453"/>
                  <a:pt x="4250256" y="5660812"/>
                  <a:pt x="4248240" y="5703386"/>
                </a:cubicBezTo>
                <a:cubicBezTo>
                  <a:pt x="4243085" y="5751111"/>
                  <a:pt x="4218929" y="5715189"/>
                  <a:pt x="4232982" y="5777907"/>
                </a:cubicBezTo>
                <a:cubicBezTo>
                  <a:pt x="4221558" y="5782651"/>
                  <a:pt x="4219728" y="5790057"/>
                  <a:pt x="4222394" y="5803443"/>
                </a:cubicBezTo>
                <a:cubicBezTo>
                  <a:pt x="4219121" y="5826511"/>
                  <a:pt x="4193576" y="5820653"/>
                  <a:pt x="4204974" y="5846279"/>
                </a:cubicBezTo>
                <a:cubicBezTo>
                  <a:pt x="4191825" y="5839931"/>
                  <a:pt x="4191753" y="5888934"/>
                  <a:pt x="4179217" y="5876046"/>
                </a:cubicBezTo>
                <a:cubicBezTo>
                  <a:pt x="4163863" y="5888983"/>
                  <a:pt x="4183376" y="5899672"/>
                  <a:pt x="4169698" y="5912761"/>
                </a:cubicBezTo>
                <a:cubicBezTo>
                  <a:pt x="4164113" y="5929085"/>
                  <a:pt x="4186281" y="5905514"/>
                  <a:pt x="4183963" y="5924201"/>
                </a:cubicBezTo>
                <a:lnTo>
                  <a:pt x="4143073" y="6020347"/>
                </a:lnTo>
                <a:cubicBezTo>
                  <a:pt x="4148635" y="6035084"/>
                  <a:pt x="4142583" y="6045204"/>
                  <a:pt x="4132699" y="6054447"/>
                </a:cubicBezTo>
                <a:cubicBezTo>
                  <a:pt x="4128762" y="6085993"/>
                  <a:pt x="4111337" y="6112491"/>
                  <a:pt x="4099744" y="6146773"/>
                </a:cubicBezTo>
                <a:cubicBezTo>
                  <a:pt x="4101611" y="6186210"/>
                  <a:pt x="4075513" y="6201974"/>
                  <a:pt x="4063216" y="6238624"/>
                </a:cubicBezTo>
                <a:cubicBezTo>
                  <a:pt x="4076714" y="6279119"/>
                  <a:pt x="4027194" y="6257865"/>
                  <a:pt x="4021696" y="6289517"/>
                </a:cubicBezTo>
                <a:cubicBezTo>
                  <a:pt x="4030060" y="6343907"/>
                  <a:pt x="4004638" y="6285373"/>
                  <a:pt x="3993817" y="6365399"/>
                </a:cubicBezTo>
                <a:cubicBezTo>
                  <a:pt x="3996125" y="6370415"/>
                  <a:pt x="3990553" y="6379380"/>
                  <a:pt x="3986236" y="6377584"/>
                </a:cubicBezTo>
                <a:cubicBezTo>
                  <a:pt x="3984044" y="6395147"/>
                  <a:pt x="3911719" y="6484083"/>
                  <a:pt x="3911599" y="6509659"/>
                </a:cubicBezTo>
                <a:cubicBezTo>
                  <a:pt x="3888028" y="6555694"/>
                  <a:pt x="3870378" y="6548451"/>
                  <a:pt x="3858869" y="6582751"/>
                </a:cubicBezTo>
                <a:cubicBezTo>
                  <a:pt x="3834576" y="6620569"/>
                  <a:pt x="3820634" y="6692927"/>
                  <a:pt x="3770950" y="6757987"/>
                </a:cubicBezTo>
                <a:lnTo>
                  <a:pt x="3749766" y="6858000"/>
                </a:lnTo>
                <a:lnTo>
                  <a:pt x="12348" y="6858000"/>
                </a:lnTo>
                <a:lnTo>
                  <a:pt x="0" y="6725668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6AFD6BF-22F2-3146-96D3-7D44FFC4E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8" y="896469"/>
            <a:ext cx="3820630" cy="3005643"/>
          </a:xfrm>
        </p:spPr>
        <p:txBody>
          <a:bodyPr anchor="t">
            <a:normAutofit/>
          </a:bodyPr>
          <a:lstStyle/>
          <a:p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</a:rPr>
              <a:t>Fáze kontraktu PK – cíle PK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710271-5015-B04E-93C0-1A0B02CE1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96469"/>
            <a:ext cx="4957667" cy="5319430"/>
          </a:xfrm>
        </p:spPr>
        <p:txBody>
          <a:bodyPr>
            <a:normAutofit/>
          </a:bodyPr>
          <a:lstStyle/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Obecný cíl, formulován otevřenou otázkou, vztahuje se k potřebám dítěte, srozumitelný a důstojný pro všechny</a:t>
            </a:r>
          </a:p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Musí být formulován reálný cíl s ohledem na situaci dítěte, svolavatel by měl mít reálná očekávání</a:t>
            </a:r>
          </a:p>
          <a:p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Stanovení při zadávání a organizaci PK</a:t>
            </a:r>
          </a:p>
          <a:p>
            <a:pPr lvl="1"/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Jak zajistit dostatečnou péči o </a:t>
            </a:r>
          </a:p>
          <a:p>
            <a:pPr lvl="1"/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Jak podpořit Pepíka v pravidelné docházce do školy</a:t>
            </a:r>
          </a:p>
          <a:p>
            <a:pPr lvl="1"/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</a:rPr>
              <a:t>Jak zajistit pro Aničku, Simonku a jejich rodinu důstoné bydlení</a:t>
            </a:r>
          </a:p>
        </p:txBody>
      </p:sp>
    </p:spTree>
    <p:extLst>
      <p:ext uri="{BB962C8B-B14F-4D97-AF65-F5344CB8AC3E}">
        <p14:creationId xmlns:p14="http://schemas.microsoft.com/office/powerpoint/2010/main" val="33936031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1077</Words>
  <Application>Microsoft Macintosh PowerPoint</Application>
  <PresentationFormat>Širokoúhlá obrazovka</PresentationFormat>
  <Paragraphs>97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Motiv Office</vt:lpstr>
      <vt:lpstr>Případové konference</vt:lpstr>
      <vt:lpstr>Případová konference</vt:lpstr>
      <vt:lpstr>Základní principy PK – klíčové principy</vt:lpstr>
      <vt:lpstr>Základní principy PK – klíčové principy</vt:lpstr>
      <vt:lpstr>Co je a co není smyslem PK?</vt:lpstr>
      <vt:lpstr>Kdy svolat PK?  Když je třeba…</vt:lpstr>
      <vt:lpstr>Kdy nerealizovat PK</vt:lpstr>
      <vt:lpstr>Role v procesu PK</vt:lpstr>
      <vt:lpstr>Fáze kontraktu PK – cíle PK</vt:lpstr>
      <vt:lpstr>Průběh samotné PK</vt:lpstr>
      <vt:lpstr>Dítě na PK</vt:lpstr>
      <vt:lpstr>Další metody setkání – „o dítěti a rodině s dítětem a rodinou“</vt:lpstr>
      <vt:lpstr>Interaktivně o IPK …</vt:lpstr>
      <vt:lpstr>Příprava dítěte na setkání IPK - jednostránkový profil</vt:lpstr>
      <vt:lpstr>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Případové konference</dc:title>
  <dc:creator>Věra Linhartová</dc:creator>
  <cp:lastModifiedBy>Věra Linhartová</cp:lastModifiedBy>
  <cp:revision>23</cp:revision>
  <dcterms:created xsi:type="dcterms:W3CDTF">2021-03-14T21:02:49Z</dcterms:created>
  <dcterms:modified xsi:type="dcterms:W3CDTF">2021-04-10T12:01:33Z</dcterms:modified>
</cp:coreProperties>
</file>