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2" r:id="rId1"/>
  </p:sldMasterIdLst>
  <p:notesMasterIdLst>
    <p:notesMasterId r:id="rId23"/>
  </p:notesMasterIdLst>
  <p:sldIdLst>
    <p:sldId id="347" r:id="rId2"/>
    <p:sldId id="302" r:id="rId3"/>
    <p:sldId id="350" r:id="rId4"/>
    <p:sldId id="349" r:id="rId5"/>
    <p:sldId id="353" r:id="rId6"/>
    <p:sldId id="363" r:id="rId7"/>
    <p:sldId id="348" r:id="rId8"/>
    <p:sldId id="356" r:id="rId9"/>
    <p:sldId id="264" r:id="rId10"/>
    <p:sldId id="268" r:id="rId11"/>
    <p:sldId id="362" r:id="rId12"/>
    <p:sldId id="357" r:id="rId13"/>
    <p:sldId id="354" r:id="rId14"/>
    <p:sldId id="358" r:id="rId15"/>
    <p:sldId id="292" r:id="rId16"/>
    <p:sldId id="289" r:id="rId17"/>
    <p:sldId id="290" r:id="rId18"/>
    <p:sldId id="291" r:id="rId19"/>
    <p:sldId id="293" r:id="rId20"/>
    <p:sldId id="294" r:id="rId21"/>
    <p:sldId id="36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48" autoAdjust="0"/>
  </p:normalViewPr>
  <p:slideViewPr>
    <p:cSldViewPr>
      <p:cViewPr varScale="1">
        <p:scale>
          <a:sx n="117" d="100"/>
          <a:sy n="117" d="100"/>
        </p:scale>
        <p:origin x="11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8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C1D0A-198C-4C5F-869B-83D19A5EBBB3}" type="doc">
      <dgm:prSet loTypeId="urn:microsoft.com/office/officeart/2005/8/layout/hierarchy2" loCatId="hierarchy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569217E5-9177-4EE4-9919-E1BAFD5534E6}">
      <dgm:prSet phldrT="[Text]" custT="1"/>
      <dgm:spPr/>
      <dgm:t>
        <a:bodyPr/>
        <a:lstStyle/>
        <a:p>
          <a:r>
            <a:rPr lang="cs-CZ" sz="2000" b="1" dirty="0"/>
            <a:t>Nerespektování potřeb ve škole</a:t>
          </a:r>
        </a:p>
      </dgm:t>
    </dgm:pt>
    <dgm:pt modelId="{960DAB91-7071-408B-9452-CD763BD6C73A}" type="parTrans" cxnId="{1CCEB559-C14D-4125-8283-A7478CACCA20}">
      <dgm:prSet/>
      <dgm:spPr/>
      <dgm:t>
        <a:bodyPr/>
        <a:lstStyle/>
        <a:p>
          <a:endParaRPr lang="cs-CZ"/>
        </a:p>
      </dgm:t>
    </dgm:pt>
    <dgm:pt modelId="{29CB5F88-9868-46A9-AAF3-CF5B33A41D02}" type="sibTrans" cxnId="{1CCEB559-C14D-4125-8283-A7478CACCA20}">
      <dgm:prSet/>
      <dgm:spPr/>
      <dgm:t>
        <a:bodyPr/>
        <a:lstStyle/>
        <a:p>
          <a:endParaRPr lang="cs-CZ"/>
        </a:p>
      </dgm:t>
    </dgm:pt>
    <dgm:pt modelId="{74837412-49A2-46B0-BD44-7520633ED57D}">
      <dgm:prSet phldrT="[Text]"/>
      <dgm:spPr/>
      <dgm:t>
        <a:bodyPr/>
        <a:lstStyle/>
        <a:p>
          <a:r>
            <a:rPr lang="cs-CZ"/>
            <a:t>Nedostatek příležitosti</a:t>
          </a:r>
          <a:endParaRPr lang="cs-CZ" dirty="0"/>
        </a:p>
      </dgm:t>
    </dgm:pt>
    <dgm:pt modelId="{8E88AAE9-963C-4B61-ADA4-00B13232322B}" type="parTrans" cxnId="{491EF25D-C34B-4C45-BA8E-7A9014AAB7C0}">
      <dgm:prSet/>
      <dgm:spPr/>
      <dgm:t>
        <a:bodyPr/>
        <a:lstStyle/>
        <a:p>
          <a:endParaRPr lang="cs-CZ"/>
        </a:p>
      </dgm:t>
    </dgm:pt>
    <dgm:pt modelId="{9016300C-E55E-4D81-B89B-BBEA7002B94B}" type="sibTrans" cxnId="{491EF25D-C34B-4C45-BA8E-7A9014AAB7C0}">
      <dgm:prSet/>
      <dgm:spPr/>
      <dgm:t>
        <a:bodyPr/>
        <a:lstStyle/>
        <a:p>
          <a:endParaRPr lang="cs-CZ"/>
        </a:p>
      </dgm:t>
    </dgm:pt>
    <dgm:pt modelId="{CCF98148-CAB9-4284-8FB2-DBDA74F21EF8}">
      <dgm:prSet phldrT="[Text]"/>
      <dgm:spPr/>
      <dgm:t>
        <a:bodyPr/>
        <a:lstStyle/>
        <a:p>
          <a:r>
            <a:rPr lang="cs-CZ"/>
            <a:t>Nízké výkony</a:t>
          </a:r>
          <a:endParaRPr lang="cs-CZ" dirty="0"/>
        </a:p>
      </dgm:t>
    </dgm:pt>
    <dgm:pt modelId="{A7806AEF-0E1B-4A5A-902A-0664B3DF5294}" type="parTrans" cxnId="{02E65971-11EB-4F06-BE20-49A482440630}">
      <dgm:prSet/>
      <dgm:spPr/>
      <dgm:t>
        <a:bodyPr/>
        <a:lstStyle/>
        <a:p>
          <a:endParaRPr lang="cs-CZ"/>
        </a:p>
      </dgm:t>
    </dgm:pt>
    <dgm:pt modelId="{AAC0273D-B632-4D03-88DD-13A556FC1B29}" type="sibTrans" cxnId="{02E65971-11EB-4F06-BE20-49A482440630}">
      <dgm:prSet/>
      <dgm:spPr/>
      <dgm:t>
        <a:bodyPr/>
        <a:lstStyle/>
        <a:p>
          <a:endParaRPr lang="cs-CZ"/>
        </a:p>
      </dgm:t>
    </dgm:pt>
    <dgm:pt modelId="{88F37376-44AA-4F00-848B-FDC0538A1C2F}">
      <dgm:prSet phldrT="[Text]"/>
      <dgm:spPr/>
      <dgm:t>
        <a:bodyPr/>
        <a:lstStyle/>
        <a:p>
          <a:r>
            <a:rPr lang="cs-CZ"/>
            <a:t>Nízká sebedůvěra</a:t>
          </a:r>
          <a:endParaRPr lang="cs-CZ" dirty="0"/>
        </a:p>
      </dgm:t>
    </dgm:pt>
    <dgm:pt modelId="{2F391743-103B-4EA0-A3A7-A1B7E016B7E9}" type="parTrans" cxnId="{70172BEE-3FDB-4EFF-95D3-E8BF65B736FC}">
      <dgm:prSet/>
      <dgm:spPr/>
      <dgm:t>
        <a:bodyPr/>
        <a:lstStyle/>
        <a:p>
          <a:endParaRPr lang="cs-CZ"/>
        </a:p>
      </dgm:t>
    </dgm:pt>
    <dgm:pt modelId="{D19A5186-D1EA-4AEA-BC0F-2CAB335B8E22}" type="sibTrans" cxnId="{70172BEE-3FDB-4EFF-95D3-E8BF65B736FC}">
      <dgm:prSet/>
      <dgm:spPr/>
      <dgm:t>
        <a:bodyPr/>
        <a:lstStyle/>
        <a:p>
          <a:endParaRPr lang="cs-CZ"/>
        </a:p>
      </dgm:t>
    </dgm:pt>
    <dgm:pt modelId="{641FCFB2-8816-4D1B-8C03-CF9B7FD9843B}">
      <dgm:prSet phldrT="[Text]"/>
      <dgm:spPr/>
      <dgm:t>
        <a:bodyPr/>
        <a:lstStyle/>
        <a:p>
          <a:r>
            <a:rPr lang="cs-CZ" dirty="0"/>
            <a:t>Snížení motivace</a:t>
          </a:r>
        </a:p>
      </dgm:t>
    </dgm:pt>
    <dgm:pt modelId="{4BFB7813-E61D-4BAD-8B9D-A684677B7DC6}" type="parTrans" cxnId="{7580FABF-794C-495F-BBA4-D9998A39B73B}">
      <dgm:prSet/>
      <dgm:spPr/>
      <dgm:t>
        <a:bodyPr/>
        <a:lstStyle/>
        <a:p>
          <a:endParaRPr lang="cs-CZ"/>
        </a:p>
      </dgm:t>
    </dgm:pt>
    <dgm:pt modelId="{E63945AC-82BB-46C2-8AD6-0D7844DD2D30}" type="sibTrans" cxnId="{7580FABF-794C-495F-BBA4-D9998A39B73B}">
      <dgm:prSet/>
      <dgm:spPr/>
      <dgm:t>
        <a:bodyPr/>
        <a:lstStyle/>
        <a:p>
          <a:endParaRPr lang="cs-CZ"/>
        </a:p>
      </dgm:t>
    </dgm:pt>
    <dgm:pt modelId="{53DA4B62-92EC-41FB-BB12-7E0CE156D774}">
      <dgm:prSet phldrT="[Text]"/>
      <dgm:spPr/>
      <dgm:t>
        <a:bodyPr/>
        <a:lstStyle/>
        <a:p>
          <a:r>
            <a:rPr lang="cs-CZ"/>
            <a:t>Nezájem o školu</a:t>
          </a:r>
          <a:endParaRPr lang="cs-CZ" dirty="0"/>
        </a:p>
      </dgm:t>
    </dgm:pt>
    <dgm:pt modelId="{09EDB67C-A43F-464E-9C08-1C6F70694FF8}" type="parTrans" cxnId="{EA779A32-4266-4D37-8460-F12C097E52DF}">
      <dgm:prSet/>
      <dgm:spPr/>
      <dgm:t>
        <a:bodyPr/>
        <a:lstStyle/>
        <a:p>
          <a:endParaRPr lang="cs-CZ"/>
        </a:p>
      </dgm:t>
    </dgm:pt>
    <dgm:pt modelId="{D6766760-4090-4CDC-9184-2443B06556E2}" type="sibTrans" cxnId="{EA779A32-4266-4D37-8460-F12C097E52DF}">
      <dgm:prSet/>
      <dgm:spPr/>
      <dgm:t>
        <a:bodyPr/>
        <a:lstStyle/>
        <a:p>
          <a:endParaRPr lang="cs-CZ"/>
        </a:p>
      </dgm:t>
    </dgm:pt>
    <dgm:pt modelId="{FB8099A3-223D-4193-92C8-893247A087B1}">
      <dgm:prSet custT="1"/>
      <dgm:spPr/>
      <dgm:t>
        <a:bodyPr/>
        <a:lstStyle/>
        <a:p>
          <a:r>
            <a:rPr lang="cs-CZ" sz="1600" b="1"/>
            <a:t>Vylučování ze vzdělávání</a:t>
          </a:r>
          <a:endParaRPr lang="cs-CZ" sz="1600" b="1" dirty="0"/>
        </a:p>
      </dgm:t>
    </dgm:pt>
    <dgm:pt modelId="{FB6A51CF-F8FA-4537-8DB4-D76B99C09920}" type="parTrans" cxnId="{82796B2A-538D-4CC5-B3CC-0B4F73417B30}">
      <dgm:prSet/>
      <dgm:spPr/>
      <dgm:t>
        <a:bodyPr/>
        <a:lstStyle/>
        <a:p>
          <a:endParaRPr lang="cs-CZ"/>
        </a:p>
      </dgm:t>
    </dgm:pt>
    <dgm:pt modelId="{E16C0212-ECD2-418C-82D4-B769392915E6}" type="sibTrans" cxnId="{82796B2A-538D-4CC5-B3CC-0B4F73417B30}">
      <dgm:prSet/>
      <dgm:spPr/>
      <dgm:t>
        <a:bodyPr/>
        <a:lstStyle/>
        <a:p>
          <a:endParaRPr lang="cs-CZ"/>
        </a:p>
      </dgm:t>
    </dgm:pt>
    <dgm:pt modelId="{F6EA4DDA-D6E4-419C-95F9-E26503CAD2AF}">
      <dgm:prSet phldrT="[Text]"/>
      <dgm:spPr/>
      <dgm:t>
        <a:bodyPr/>
        <a:lstStyle/>
        <a:p>
          <a:r>
            <a:rPr lang="cs-CZ" dirty="0"/>
            <a:t>Problémy </a:t>
          </a:r>
        </a:p>
        <a:p>
          <a:r>
            <a:rPr lang="cs-CZ" dirty="0"/>
            <a:t>v chování</a:t>
          </a:r>
        </a:p>
      </dgm:t>
    </dgm:pt>
    <dgm:pt modelId="{D58EDE15-72BE-4B9E-8988-36D177CE0D7B}" type="parTrans" cxnId="{1295101C-1D1D-4A08-BF69-1F90ACDE522A}">
      <dgm:prSet/>
      <dgm:spPr/>
      <dgm:t>
        <a:bodyPr/>
        <a:lstStyle/>
        <a:p>
          <a:endParaRPr lang="cs-CZ"/>
        </a:p>
      </dgm:t>
    </dgm:pt>
    <dgm:pt modelId="{F23F827F-7987-42EC-86A2-202D40E12B6F}" type="sibTrans" cxnId="{1295101C-1D1D-4A08-BF69-1F90ACDE522A}">
      <dgm:prSet/>
      <dgm:spPr/>
      <dgm:t>
        <a:bodyPr/>
        <a:lstStyle/>
        <a:p>
          <a:endParaRPr lang="cs-CZ"/>
        </a:p>
      </dgm:t>
    </dgm:pt>
    <dgm:pt modelId="{2B653677-CBC0-48FB-9793-E381C192CF48}" type="pres">
      <dgm:prSet presAssocID="{7E0C1D0A-198C-4C5F-869B-83D19A5EBB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722B4B-6F38-490C-A829-AD55F5A49DBD}" type="pres">
      <dgm:prSet presAssocID="{569217E5-9177-4EE4-9919-E1BAFD5534E6}" presName="root1" presStyleCnt="0"/>
      <dgm:spPr/>
    </dgm:pt>
    <dgm:pt modelId="{EFE04D1E-FD89-4A63-9230-974FEF982DF5}" type="pres">
      <dgm:prSet presAssocID="{569217E5-9177-4EE4-9919-E1BAFD5534E6}" presName="LevelOneTextNode" presStyleLbl="node0" presStyleIdx="0" presStyleCnt="3" custScaleX="258399" custScaleY="306686" custLinFactNeighborX="1540" custLinFactNeighborY="-33284">
        <dgm:presLayoutVars>
          <dgm:chPref val="3"/>
        </dgm:presLayoutVars>
      </dgm:prSet>
      <dgm:spPr/>
    </dgm:pt>
    <dgm:pt modelId="{FCB29603-664E-492B-AF12-EA02DBBC1E53}" type="pres">
      <dgm:prSet presAssocID="{569217E5-9177-4EE4-9919-E1BAFD5534E6}" presName="level2hierChild" presStyleCnt="0"/>
      <dgm:spPr/>
    </dgm:pt>
    <dgm:pt modelId="{102D28A9-5AAE-4E53-B03C-9B4238934661}" type="pres">
      <dgm:prSet presAssocID="{8E88AAE9-963C-4B61-ADA4-00B13232322B}" presName="conn2-1" presStyleLbl="parChTrans1D2" presStyleIdx="0" presStyleCnt="2"/>
      <dgm:spPr/>
    </dgm:pt>
    <dgm:pt modelId="{27458D81-88D1-4CC6-9CD6-69B95D34A0C8}" type="pres">
      <dgm:prSet presAssocID="{8E88AAE9-963C-4B61-ADA4-00B13232322B}" presName="connTx" presStyleLbl="parChTrans1D2" presStyleIdx="0" presStyleCnt="2"/>
      <dgm:spPr/>
    </dgm:pt>
    <dgm:pt modelId="{A9B6B35C-C3ED-4056-84E1-A049563925BC}" type="pres">
      <dgm:prSet presAssocID="{74837412-49A2-46B0-BD44-7520633ED57D}" presName="root2" presStyleCnt="0"/>
      <dgm:spPr/>
    </dgm:pt>
    <dgm:pt modelId="{C7DB9E95-6B4D-4CAD-953B-B9352DD9EBFE}" type="pres">
      <dgm:prSet presAssocID="{74837412-49A2-46B0-BD44-7520633ED57D}" presName="LevelTwoTextNode" presStyleLbl="node2" presStyleIdx="0" presStyleCnt="2" custScaleY="104979" custLinFactY="-16813" custLinFactNeighborX="-1766" custLinFactNeighborY="-100000">
        <dgm:presLayoutVars>
          <dgm:chPref val="3"/>
        </dgm:presLayoutVars>
      </dgm:prSet>
      <dgm:spPr/>
    </dgm:pt>
    <dgm:pt modelId="{18590814-81EA-4FAF-B36C-73455873E486}" type="pres">
      <dgm:prSet presAssocID="{74837412-49A2-46B0-BD44-7520633ED57D}" presName="level3hierChild" presStyleCnt="0"/>
      <dgm:spPr/>
    </dgm:pt>
    <dgm:pt modelId="{1A4F3738-6D4A-4110-A23D-A020F3A22A8A}" type="pres">
      <dgm:prSet presAssocID="{A7806AEF-0E1B-4A5A-902A-0664B3DF5294}" presName="conn2-1" presStyleLbl="parChTrans1D3" presStyleIdx="0" presStyleCnt="3"/>
      <dgm:spPr/>
    </dgm:pt>
    <dgm:pt modelId="{DF3DEEBC-9628-4C5D-99B5-4F8CC4EBA2BF}" type="pres">
      <dgm:prSet presAssocID="{A7806AEF-0E1B-4A5A-902A-0664B3DF5294}" presName="connTx" presStyleLbl="parChTrans1D3" presStyleIdx="0" presStyleCnt="3"/>
      <dgm:spPr/>
    </dgm:pt>
    <dgm:pt modelId="{9063B692-6F7A-46B6-9110-90041269A8F5}" type="pres">
      <dgm:prSet presAssocID="{CCF98148-CAB9-4284-8FB2-DBDA74F21EF8}" presName="root2" presStyleCnt="0"/>
      <dgm:spPr/>
    </dgm:pt>
    <dgm:pt modelId="{E4CAEDC7-49D6-4200-B2EF-56D47FCDE890}" type="pres">
      <dgm:prSet presAssocID="{CCF98148-CAB9-4284-8FB2-DBDA74F21EF8}" presName="LevelTwoTextNode" presStyleLbl="node3" presStyleIdx="0" presStyleCnt="3" custLinFactNeighborX="-3630" custLinFactNeighborY="-66780">
        <dgm:presLayoutVars>
          <dgm:chPref val="3"/>
        </dgm:presLayoutVars>
      </dgm:prSet>
      <dgm:spPr/>
    </dgm:pt>
    <dgm:pt modelId="{9D2400A2-1236-4592-B77E-C5A5E9A250C7}" type="pres">
      <dgm:prSet presAssocID="{CCF98148-CAB9-4284-8FB2-DBDA74F21EF8}" presName="level3hierChild" presStyleCnt="0"/>
      <dgm:spPr/>
    </dgm:pt>
    <dgm:pt modelId="{CBCC9B4A-C749-472E-976D-43E6A0BDC305}" type="pres">
      <dgm:prSet presAssocID="{2F391743-103B-4EA0-A3A7-A1B7E016B7E9}" presName="conn2-1" presStyleLbl="parChTrans1D3" presStyleIdx="1" presStyleCnt="3"/>
      <dgm:spPr/>
    </dgm:pt>
    <dgm:pt modelId="{B0CC3B1E-CC8D-4FDF-83B1-E6A569C1E932}" type="pres">
      <dgm:prSet presAssocID="{2F391743-103B-4EA0-A3A7-A1B7E016B7E9}" presName="connTx" presStyleLbl="parChTrans1D3" presStyleIdx="1" presStyleCnt="3"/>
      <dgm:spPr/>
    </dgm:pt>
    <dgm:pt modelId="{E1FD0D52-2329-4E4B-9ABA-40D3C0559130}" type="pres">
      <dgm:prSet presAssocID="{88F37376-44AA-4F00-848B-FDC0538A1C2F}" presName="root2" presStyleCnt="0"/>
      <dgm:spPr/>
    </dgm:pt>
    <dgm:pt modelId="{A08C2C40-C0D7-4433-93AF-6DC6670E98C2}" type="pres">
      <dgm:prSet presAssocID="{88F37376-44AA-4F00-848B-FDC0538A1C2F}" presName="LevelTwoTextNode" presStyleLbl="node3" presStyleIdx="1" presStyleCnt="3" custLinFactNeighborX="-1349" custLinFactNeighborY="-4051">
        <dgm:presLayoutVars>
          <dgm:chPref val="3"/>
        </dgm:presLayoutVars>
      </dgm:prSet>
      <dgm:spPr/>
    </dgm:pt>
    <dgm:pt modelId="{FA1C5445-EBA6-474F-9155-A862D8D109AC}" type="pres">
      <dgm:prSet presAssocID="{88F37376-44AA-4F00-848B-FDC0538A1C2F}" presName="level3hierChild" presStyleCnt="0"/>
      <dgm:spPr/>
    </dgm:pt>
    <dgm:pt modelId="{0F6D93A0-BFF7-4EAC-A538-E9B21F1E8124}" type="pres">
      <dgm:prSet presAssocID="{4BFB7813-E61D-4BAD-8B9D-A684677B7DC6}" presName="conn2-1" presStyleLbl="parChTrans1D2" presStyleIdx="1" presStyleCnt="2"/>
      <dgm:spPr/>
    </dgm:pt>
    <dgm:pt modelId="{B13C8D5F-FB0B-4701-8EA0-776DD6BB2298}" type="pres">
      <dgm:prSet presAssocID="{4BFB7813-E61D-4BAD-8B9D-A684677B7DC6}" presName="connTx" presStyleLbl="parChTrans1D2" presStyleIdx="1" presStyleCnt="2"/>
      <dgm:spPr/>
    </dgm:pt>
    <dgm:pt modelId="{89FBDDE6-CB1A-4441-BFCE-4167FF829410}" type="pres">
      <dgm:prSet presAssocID="{641FCFB2-8816-4D1B-8C03-CF9B7FD9843B}" presName="root2" presStyleCnt="0"/>
      <dgm:spPr/>
    </dgm:pt>
    <dgm:pt modelId="{2E0600C9-02B0-49C5-9D18-81A1516BFFF3}" type="pres">
      <dgm:prSet presAssocID="{641FCFB2-8816-4D1B-8C03-CF9B7FD9843B}" presName="LevelTwoTextNode" presStyleLbl="node2" presStyleIdx="1" presStyleCnt="2" custLinFactNeighborX="-1766" custLinFactNeighborY="-95176">
        <dgm:presLayoutVars>
          <dgm:chPref val="3"/>
        </dgm:presLayoutVars>
      </dgm:prSet>
      <dgm:spPr/>
    </dgm:pt>
    <dgm:pt modelId="{E4BFCFB7-693D-435F-ACC9-CEBE7208B0C4}" type="pres">
      <dgm:prSet presAssocID="{641FCFB2-8816-4D1B-8C03-CF9B7FD9843B}" presName="level3hierChild" presStyleCnt="0"/>
      <dgm:spPr/>
    </dgm:pt>
    <dgm:pt modelId="{484234F1-3767-46D5-8284-1497265C1809}" type="pres">
      <dgm:prSet presAssocID="{09EDB67C-A43F-464E-9C08-1C6F70694FF8}" presName="conn2-1" presStyleLbl="parChTrans1D3" presStyleIdx="2" presStyleCnt="3"/>
      <dgm:spPr/>
    </dgm:pt>
    <dgm:pt modelId="{44BEEE00-34D0-4CCC-AFD1-7757D95A32CC}" type="pres">
      <dgm:prSet presAssocID="{09EDB67C-A43F-464E-9C08-1C6F70694FF8}" presName="connTx" presStyleLbl="parChTrans1D3" presStyleIdx="2" presStyleCnt="3"/>
      <dgm:spPr/>
    </dgm:pt>
    <dgm:pt modelId="{D7C41191-66AF-4270-846B-145A267298CC}" type="pres">
      <dgm:prSet presAssocID="{53DA4B62-92EC-41FB-BB12-7E0CE156D774}" presName="root2" presStyleCnt="0"/>
      <dgm:spPr/>
    </dgm:pt>
    <dgm:pt modelId="{88531A33-0E9F-4EA7-ACC0-AF4A27407041}" type="pres">
      <dgm:prSet presAssocID="{53DA4B62-92EC-41FB-BB12-7E0CE156D774}" presName="LevelTwoTextNode" presStyleLbl="node3" presStyleIdx="2" presStyleCnt="3">
        <dgm:presLayoutVars>
          <dgm:chPref val="3"/>
        </dgm:presLayoutVars>
      </dgm:prSet>
      <dgm:spPr/>
    </dgm:pt>
    <dgm:pt modelId="{C8F58943-29E3-4285-913A-59A56BD61F23}" type="pres">
      <dgm:prSet presAssocID="{53DA4B62-92EC-41FB-BB12-7E0CE156D774}" presName="level3hierChild" presStyleCnt="0"/>
      <dgm:spPr/>
    </dgm:pt>
    <dgm:pt modelId="{EC59FE6D-193D-40CF-8453-48459D50BEBA}" type="pres">
      <dgm:prSet presAssocID="{FB8099A3-223D-4193-92C8-893247A087B1}" presName="root1" presStyleCnt="0"/>
      <dgm:spPr/>
    </dgm:pt>
    <dgm:pt modelId="{DACD242C-591E-4058-A9F6-501D021831F7}" type="pres">
      <dgm:prSet presAssocID="{FB8099A3-223D-4193-92C8-893247A087B1}" presName="LevelOneTextNode" presStyleLbl="node0" presStyleIdx="1" presStyleCnt="3" custScaleX="419468" custLinFactX="85481" custLinFactY="15163" custLinFactNeighborX="100000" custLinFactNeighborY="100000">
        <dgm:presLayoutVars>
          <dgm:chPref val="3"/>
        </dgm:presLayoutVars>
      </dgm:prSet>
      <dgm:spPr/>
    </dgm:pt>
    <dgm:pt modelId="{30E828BE-3364-4F4D-9309-FCE6C11F9E04}" type="pres">
      <dgm:prSet presAssocID="{FB8099A3-223D-4193-92C8-893247A087B1}" presName="level2hierChild" presStyleCnt="0"/>
      <dgm:spPr/>
    </dgm:pt>
    <dgm:pt modelId="{B659D279-98E4-450F-8BA2-2E8F2279A6AF}" type="pres">
      <dgm:prSet presAssocID="{F6EA4DDA-D6E4-419C-95F9-E26503CAD2AF}" presName="root1" presStyleCnt="0"/>
      <dgm:spPr/>
    </dgm:pt>
    <dgm:pt modelId="{D061AD60-A3DD-48BF-BB5E-4146061C324B}" type="pres">
      <dgm:prSet presAssocID="{F6EA4DDA-D6E4-419C-95F9-E26503CAD2AF}" presName="LevelOneTextNode" presStyleLbl="node0" presStyleIdx="2" presStyleCnt="3" custLinFactX="112060" custLinFactY="-42332" custLinFactNeighborX="200000" custLinFactNeighborY="-100000">
        <dgm:presLayoutVars>
          <dgm:chPref val="3"/>
        </dgm:presLayoutVars>
      </dgm:prSet>
      <dgm:spPr/>
    </dgm:pt>
    <dgm:pt modelId="{A7CAEFA0-7268-4D60-9402-8C2B65DB2E24}" type="pres">
      <dgm:prSet presAssocID="{F6EA4DDA-D6E4-419C-95F9-E26503CAD2AF}" presName="level2hierChild" presStyleCnt="0"/>
      <dgm:spPr/>
    </dgm:pt>
  </dgm:ptLst>
  <dgm:cxnLst>
    <dgm:cxn modelId="{B011FC07-EC02-4B6F-ADC4-E4B6FCFAD805}" type="presOf" srcId="{FB8099A3-223D-4193-92C8-893247A087B1}" destId="{DACD242C-591E-4058-A9F6-501D021831F7}" srcOrd="0" destOrd="0" presId="urn:microsoft.com/office/officeart/2005/8/layout/hierarchy2"/>
    <dgm:cxn modelId="{E46A8609-5380-4AEB-81DF-6A244A617EE4}" type="presOf" srcId="{4BFB7813-E61D-4BAD-8B9D-A684677B7DC6}" destId="{B13C8D5F-FB0B-4701-8EA0-776DD6BB2298}" srcOrd="1" destOrd="0" presId="urn:microsoft.com/office/officeart/2005/8/layout/hierarchy2"/>
    <dgm:cxn modelId="{DE18281A-EB44-44D7-9D13-E30663AE99A5}" type="presOf" srcId="{A7806AEF-0E1B-4A5A-902A-0664B3DF5294}" destId="{1A4F3738-6D4A-4110-A23D-A020F3A22A8A}" srcOrd="0" destOrd="0" presId="urn:microsoft.com/office/officeart/2005/8/layout/hierarchy2"/>
    <dgm:cxn modelId="{1295101C-1D1D-4A08-BF69-1F90ACDE522A}" srcId="{7E0C1D0A-198C-4C5F-869B-83D19A5EBBB3}" destId="{F6EA4DDA-D6E4-419C-95F9-E26503CAD2AF}" srcOrd="2" destOrd="0" parTransId="{D58EDE15-72BE-4B9E-8988-36D177CE0D7B}" sibTransId="{F23F827F-7987-42EC-86A2-202D40E12B6F}"/>
    <dgm:cxn modelId="{B55C4C1D-4F7B-464D-AC05-E0FB3FECBB6C}" type="presOf" srcId="{09EDB67C-A43F-464E-9C08-1C6F70694FF8}" destId="{44BEEE00-34D0-4CCC-AFD1-7757D95A32CC}" srcOrd="1" destOrd="0" presId="urn:microsoft.com/office/officeart/2005/8/layout/hierarchy2"/>
    <dgm:cxn modelId="{82796B2A-538D-4CC5-B3CC-0B4F73417B30}" srcId="{7E0C1D0A-198C-4C5F-869B-83D19A5EBBB3}" destId="{FB8099A3-223D-4193-92C8-893247A087B1}" srcOrd="1" destOrd="0" parTransId="{FB6A51CF-F8FA-4537-8DB4-D76B99C09920}" sibTransId="{E16C0212-ECD2-418C-82D4-B769392915E6}"/>
    <dgm:cxn modelId="{1C7EF02C-AB5B-4B5A-9D50-231AEA190270}" type="presOf" srcId="{2F391743-103B-4EA0-A3A7-A1B7E016B7E9}" destId="{B0CC3B1E-CC8D-4FDF-83B1-E6A569C1E932}" srcOrd="1" destOrd="0" presId="urn:microsoft.com/office/officeart/2005/8/layout/hierarchy2"/>
    <dgm:cxn modelId="{6475FB30-CD49-44CF-87E4-895C5707422B}" type="presOf" srcId="{7E0C1D0A-198C-4C5F-869B-83D19A5EBBB3}" destId="{2B653677-CBC0-48FB-9793-E381C192CF48}" srcOrd="0" destOrd="0" presId="urn:microsoft.com/office/officeart/2005/8/layout/hierarchy2"/>
    <dgm:cxn modelId="{EA779A32-4266-4D37-8460-F12C097E52DF}" srcId="{641FCFB2-8816-4D1B-8C03-CF9B7FD9843B}" destId="{53DA4B62-92EC-41FB-BB12-7E0CE156D774}" srcOrd="0" destOrd="0" parTransId="{09EDB67C-A43F-464E-9C08-1C6F70694FF8}" sibTransId="{D6766760-4090-4CDC-9184-2443B06556E2}"/>
    <dgm:cxn modelId="{C37F6D33-13AC-4AE3-BFA4-F3175E391745}" type="presOf" srcId="{F6EA4DDA-D6E4-419C-95F9-E26503CAD2AF}" destId="{D061AD60-A3DD-48BF-BB5E-4146061C324B}" srcOrd="0" destOrd="0" presId="urn:microsoft.com/office/officeart/2005/8/layout/hierarchy2"/>
    <dgm:cxn modelId="{34E1BC44-3A6B-4DD1-8666-71E487E45E22}" type="presOf" srcId="{8E88AAE9-963C-4B61-ADA4-00B13232322B}" destId="{102D28A9-5AAE-4E53-B03C-9B4238934661}" srcOrd="0" destOrd="0" presId="urn:microsoft.com/office/officeart/2005/8/layout/hierarchy2"/>
    <dgm:cxn modelId="{F18E3D45-42AC-42BF-A2B3-FA4D53A0EB71}" type="presOf" srcId="{88F37376-44AA-4F00-848B-FDC0538A1C2F}" destId="{A08C2C40-C0D7-4433-93AF-6DC6670E98C2}" srcOrd="0" destOrd="0" presId="urn:microsoft.com/office/officeart/2005/8/layout/hierarchy2"/>
    <dgm:cxn modelId="{30BAA352-A7F2-4CC7-9131-703102F6BD69}" type="presOf" srcId="{641FCFB2-8816-4D1B-8C03-CF9B7FD9843B}" destId="{2E0600C9-02B0-49C5-9D18-81A1516BFFF3}" srcOrd="0" destOrd="0" presId="urn:microsoft.com/office/officeart/2005/8/layout/hierarchy2"/>
    <dgm:cxn modelId="{1CCEB559-C14D-4125-8283-A7478CACCA20}" srcId="{7E0C1D0A-198C-4C5F-869B-83D19A5EBBB3}" destId="{569217E5-9177-4EE4-9919-E1BAFD5534E6}" srcOrd="0" destOrd="0" parTransId="{960DAB91-7071-408B-9452-CD763BD6C73A}" sibTransId="{29CB5F88-9868-46A9-AAF3-CF5B33A41D02}"/>
    <dgm:cxn modelId="{491EF25D-C34B-4C45-BA8E-7A9014AAB7C0}" srcId="{569217E5-9177-4EE4-9919-E1BAFD5534E6}" destId="{74837412-49A2-46B0-BD44-7520633ED57D}" srcOrd="0" destOrd="0" parTransId="{8E88AAE9-963C-4B61-ADA4-00B13232322B}" sibTransId="{9016300C-E55E-4D81-B89B-BBEA7002B94B}"/>
    <dgm:cxn modelId="{02E65971-11EB-4F06-BE20-49A482440630}" srcId="{74837412-49A2-46B0-BD44-7520633ED57D}" destId="{CCF98148-CAB9-4284-8FB2-DBDA74F21EF8}" srcOrd="0" destOrd="0" parTransId="{A7806AEF-0E1B-4A5A-902A-0664B3DF5294}" sibTransId="{AAC0273D-B632-4D03-88DD-13A556FC1B29}"/>
    <dgm:cxn modelId="{71510B7E-53CD-45D2-917E-F8BE7024B230}" type="presOf" srcId="{09EDB67C-A43F-464E-9C08-1C6F70694FF8}" destId="{484234F1-3767-46D5-8284-1497265C1809}" srcOrd="0" destOrd="0" presId="urn:microsoft.com/office/officeart/2005/8/layout/hierarchy2"/>
    <dgm:cxn modelId="{E0A3F98A-ADBB-4FE1-8DE4-D0F945A9365A}" type="presOf" srcId="{569217E5-9177-4EE4-9919-E1BAFD5534E6}" destId="{EFE04D1E-FD89-4A63-9230-974FEF982DF5}" srcOrd="0" destOrd="0" presId="urn:microsoft.com/office/officeart/2005/8/layout/hierarchy2"/>
    <dgm:cxn modelId="{4F410CA6-D887-4435-83C5-EBBE71DB7043}" type="presOf" srcId="{2F391743-103B-4EA0-A3A7-A1B7E016B7E9}" destId="{CBCC9B4A-C749-472E-976D-43E6A0BDC305}" srcOrd="0" destOrd="0" presId="urn:microsoft.com/office/officeart/2005/8/layout/hierarchy2"/>
    <dgm:cxn modelId="{7580FABF-794C-495F-BBA4-D9998A39B73B}" srcId="{569217E5-9177-4EE4-9919-E1BAFD5534E6}" destId="{641FCFB2-8816-4D1B-8C03-CF9B7FD9843B}" srcOrd="1" destOrd="0" parTransId="{4BFB7813-E61D-4BAD-8B9D-A684677B7DC6}" sibTransId="{E63945AC-82BB-46C2-8AD6-0D7844DD2D30}"/>
    <dgm:cxn modelId="{A8215BC0-5E9A-4981-A1AE-D7B04C456984}" type="presOf" srcId="{8E88AAE9-963C-4B61-ADA4-00B13232322B}" destId="{27458D81-88D1-4CC6-9CD6-69B95D34A0C8}" srcOrd="1" destOrd="0" presId="urn:microsoft.com/office/officeart/2005/8/layout/hierarchy2"/>
    <dgm:cxn modelId="{A3DA56CC-B5DA-4433-BEE7-17A702E2A181}" type="presOf" srcId="{53DA4B62-92EC-41FB-BB12-7E0CE156D774}" destId="{88531A33-0E9F-4EA7-ACC0-AF4A27407041}" srcOrd="0" destOrd="0" presId="urn:microsoft.com/office/officeart/2005/8/layout/hierarchy2"/>
    <dgm:cxn modelId="{BD6E3DE4-46B1-4972-AFAD-FF8FFB792CCF}" type="presOf" srcId="{74837412-49A2-46B0-BD44-7520633ED57D}" destId="{C7DB9E95-6B4D-4CAD-953B-B9352DD9EBFE}" srcOrd="0" destOrd="0" presId="urn:microsoft.com/office/officeart/2005/8/layout/hierarchy2"/>
    <dgm:cxn modelId="{6EB63BEC-8243-47F8-A9AB-D6F9DDB2009B}" type="presOf" srcId="{4BFB7813-E61D-4BAD-8B9D-A684677B7DC6}" destId="{0F6D93A0-BFF7-4EAC-A538-E9B21F1E8124}" srcOrd="0" destOrd="0" presId="urn:microsoft.com/office/officeart/2005/8/layout/hierarchy2"/>
    <dgm:cxn modelId="{70172BEE-3FDB-4EFF-95D3-E8BF65B736FC}" srcId="{74837412-49A2-46B0-BD44-7520633ED57D}" destId="{88F37376-44AA-4F00-848B-FDC0538A1C2F}" srcOrd="1" destOrd="0" parTransId="{2F391743-103B-4EA0-A3A7-A1B7E016B7E9}" sibTransId="{D19A5186-D1EA-4AEA-BC0F-2CAB335B8E22}"/>
    <dgm:cxn modelId="{244237F0-ECC9-403D-A03B-A835A4BF7CDC}" type="presOf" srcId="{A7806AEF-0E1B-4A5A-902A-0664B3DF5294}" destId="{DF3DEEBC-9628-4C5D-99B5-4F8CC4EBA2BF}" srcOrd="1" destOrd="0" presId="urn:microsoft.com/office/officeart/2005/8/layout/hierarchy2"/>
    <dgm:cxn modelId="{808103FA-0A15-47CC-8402-F56955D411C9}" type="presOf" srcId="{CCF98148-CAB9-4284-8FB2-DBDA74F21EF8}" destId="{E4CAEDC7-49D6-4200-B2EF-56D47FCDE890}" srcOrd="0" destOrd="0" presId="urn:microsoft.com/office/officeart/2005/8/layout/hierarchy2"/>
    <dgm:cxn modelId="{1626BDA9-1AC2-4AC0-A60A-957A86F0D70D}" type="presParOf" srcId="{2B653677-CBC0-48FB-9793-E381C192CF48}" destId="{38722B4B-6F38-490C-A829-AD55F5A49DBD}" srcOrd="0" destOrd="0" presId="urn:microsoft.com/office/officeart/2005/8/layout/hierarchy2"/>
    <dgm:cxn modelId="{A24FCE13-2029-45A1-B11A-973C18311091}" type="presParOf" srcId="{38722B4B-6F38-490C-A829-AD55F5A49DBD}" destId="{EFE04D1E-FD89-4A63-9230-974FEF982DF5}" srcOrd="0" destOrd="0" presId="urn:microsoft.com/office/officeart/2005/8/layout/hierarchy2"/>
    <dgm:cxn modelId="{9CEA8504-69C8-4AAE-AD6A-1D71B5ABCDC4}" type="presParOf" srcId="{38722B4B-6F38-490C-A829-AD55F5A49DBD}" destId="{FCB29603-664E-492B-AF12-EA02DBBC1E53}" srcOrd="1" destOrd="0" presId="urn:microsoft.com/office/officeart/2005/8/layout/hierarchy2"/>
    <dgm:cxn modelId="{C81C01E9-DFCD-4E3F-9385-2DABE27DF27F}" type="presParOf" srcId="{FCB29603-664E-492B-AF12-EA02DBBC1E53}" destId="{102D28A9-5AAE-4E53-B03C-9B4238934661}" srcOrd="0" destOrd="0" presId="urn:microsoft.com/office/officeart/2005/8/layout/hierarchy2"/>
    <dgm:cxn modelId="{5428F0CA-EFB9-45EA-8660-3463E040144E}" type="presParOf" srcId="{102D28A9-5AAE-4E53-B03C-9B4238934661}" destId="{27458D81-88D1-4CC6-9CD6-69B95D34A0C8}" srcOrd="0" destOrd="0" presId="urn:microsoft.com/office/officeart/2005/8/layout/hierarchy2"/>
    <dgm:cxn modelId="{64CC5919-FA1D-4395-8D95-2E1D196F2B57}" type="presParOf" srcId="{FCB29603-664E-492B-AF12-EA02DBBC1E53}" destId="{A9B6B35C-C3ED-4056-84E1-A049563925BC}" srcOrd="1" destOrd="0" presId="urn:microsoft.com/office/officeart/2005/8/layout/hierarchy2"/>
    <dgm:cxn modelId="{33E1D002-B3D4-45D5-BDCC-E52AD013CAE1}" type="presParOf" srcId="{A9B6B35C-C3ED-4056-84E1-A049563925BC}" destId="{C7DB9E95-6B4D-4CAD-953B-B9352DD9EBFE}" srcOrd="0" destOrd="0" presId="urn:microsoft.com/office/officeart/2005/8/layout/hierarchy2"/>
    <dgm:cxn modelId="{2FB8FD1B-BBA8-47D5-8635-FD11CBB26D81}" type="presParOf" srcId="{A9B6B35C-C3ED-4056-84E1-A049563925BC}" destId="{18590814-81EA-4FAF-B36C-73455873E486}" srcOrd="1" destOrd="0" presId="urn:microsoft.com/office/officeart/2005/8/layout/hierarchy2"/>
    <dgm:cxn modelId="{F074D43A-0E8E-413C-8991-0421519CE979}" type="presParOf" srcId="{18590814-81EA-4FAF-B36C-73455873E486}" destId="{1A4F3738-6D4A-4110-A23D-A020F3A22A8A}" srcOrd="0" destOrd="0" presId="urn:microsoft.com/office/officeart/2005/8/layout/hierarchy2"/>
    <dgm:cxn modelId="{47CAAF3B-5DB1-46FC-8255-A4018B5792A1}" type="presParOf" srcId="{1A4F3738-6D4A-4110-A23D-A020F3A22A8A}" destId="{DF3DEEBC-9628-4C5D-99B5-4F8CC4EBA2BF}" srcOrd="0" destOrd="0" presId="urn:microsoft.com/office/officeart/2005/8/layout/hierarchy2"/>
    <dgm:cxn modelId="{D60BEAE8-DE40-455C-A046-1F7C9E65BAD9}" type="presParOf" srcId="{18590814-81EA-4FAF-B36C-73455873E486}" destId="{9063B692-6F7A-46B6-9110-90041269A8F5}" srcOrd="1" destOrd="0" presId="urn:microsoft.com/office/officeart/2005/8/layout/hierarchy2"/>
    <dgm:cxn modelId="{729FFCFF-E894-4BE8-8D7E-05175BCAEA2A}" type="presParOf" srcId="{9063B692-6F7A-46B6-9110-90041269A8F5}" destId="{E4CAEDC7-49D6-4200-B2EF-56D47FCDE890}" srcOrd="0" destOrd="0" presId="urn:microsoft.com/office/officeart/2005/8/layout/hierarchy2"/>
    <dgm:cxn modelId="{A77E4AE8-E76E-417A-A61A-D9F76FED54F1}" type="presParOf" srcId="{9063B692-6F7A-46B6-9110-90041269A8F5}" destId="{9D2400A2-1236-4592-B77E-C5A5E9A250C7}" srcOrd="1" destOrd="0" presId="urn:microsoft.com/office/officeart/2005/8/layout/hierarchy2"/>
    <dgm:cxn modelId="{6FF25254-F32A-47F2-B288-3C81F95970BF}" type="presParOf" srcId="{18590814-81EA-4FAF-B36C-73455873E486}" destId="{CBCC9B4A-C749-472E-976D-43E6A0BDC305}" srcOrd="2" destOrd="0" presId="urn:microsoft.com/office/officeart/2005/8/layout/hierarchy2"/>
    <dgm:cxn modelId="{E941D63E-8812-4D81-B79F-F6E82D16723C}" type="presParOf" srcId="{CBCC9B4A-C749-472E-976D-43E6A0BDC305}" destId="{B0CC3B1E-CC8D-4FDF-83B1-E6A569C1E932}" srcOrd="0" destOrd="0" presId="urn:microsoft.com/office/officeart/2005/8/layout/hierarchy2"/>
    <dgm:cxn modelId="{ECA1959A-E1E4-42CE-B141-99CF366BC738}" type="presParOf" srcId="{18590814-81EA-4FAF-B36C-73455873E486}" destId="{E1FD0D52-2329-4E4B-9ABA-40D3C0559130}" srcOrd="3" destOrd="0" presId="urn:microsoft.com/office/officeart/2005/8/layout/hierarchy2"/>
    <dgm:cxn modelId="{1EA0E558-BF01-4B7B-B311-091836431377}" type="presParOf" srcId="{E1FD0D52-2329-4E4B-9ABA-40D3C0559130}" destId="{A08C2C40-C0D7-4433-93AF-6DC6670E98C2}" srcOrd="0" destOrd="0" presId="urn:microsoft.com/office/officeart/2005/8/layout/hierarchy2"/>
    <dgm:cxn modelId="{481B55A4-E567-4861-8BA0-15F6173C9821}" type="presParOf" srcId="{E1FD0D52-2329-4E4B-9ABA-40D3C0559130}" destId="{FA1C5445-EBA6-474F-9155-A862D8D109AC}" srcOrd="1" destOrd="0" presId="urn:microsoft.com/office/officeart/2005/8/layout/hierarchy2"/>
    <dgm:cxn modelId="{2A0B1555-3D1A-4F6A-8E0E-7DE71C9C2EA8}" type="presParOf" srcId="{FCB29603-664E-492B-AF12-EA02DBBC1E53}" destId="{0F6D93A0-BFF7-4EAC-A538-E9B21F1E8124}" srcOrd="2" destOrd="0" presId="urn:microsoft.com/office/officeart/2005/8/layout/hierarchy2"/>
    <dgm:cxn modelId="{DD02F8D7-2E67-4F3A-89FB-EF8D6332DB3C}" type="presParOf" srcId="{0F6D93A0-BFF7-4EAC-A538-E9B21F1E8124}" destId="{B13C8D5F-FB0B-4701-8EA0-776DD6BB2298}" srcOrd="0" destOrd="0" presId="urn:microsoft.com/office/officeart/2005/8/layout/hierarchy2"/>
    <dgm:cxn modelId="{AFDE274A-0A63-4932-9F97-4DF4795A0A3F}" type="presParOf" srcId="{FCB29603-664E-492B-AF12-EA02DBBC1E53}" destId="{89FBDDE6-CB1A-4441-BFCE-4167FF829410}" srcOrd="3" destOrd="0" presId="urn:microsoft.com/office/officeart/2005/8/layout/hierarchy2"/>
    <dgm:cxn modelId="{AAC218E8-6C45-441D-805B-92991B71C554}" type="presParOf" srcId="{89FBDDE6-CB1A-4441-BFCE-4167FF829410}" destId="{2E0600C9-02B0-49C5-9D18-81A1516BFFF3}" srcOrd="0" destOrd="0" presId="urn:microsoft.com/office/officeart/2005/8/layout/hierarchy2"/>
    <dgm:cxn modelId="{BA81F72F-9CE1-40AD-8DB0-72FA468A0B3B}" type="presParOf" srcId="{89FBDDE6-CB1A-4441-BFCE-4167FF829410}" destId="{E4BFCFB7-693D-435F-ACC9-CEBE7208B0C4}" srcOrd="1" destOrd="0" presId="urn:microsoft.com/office/officeart/2005/8/layout/hierarchy2"/>
    <dgm:cxn modelId="{EF7AF9D0-54E1-41D8-A2F3-16B6CA7E9E48}" type="presParOf" srcId="{E4BFCFB7-693D-435F-ACC9-CEBE7208B0C4}" destId="{484234F1-3767-46D5-8284-1497265C1809}" srcOrd="0" destOrd="0" presId="urn:microsoft.com/office/officeart/2005/8/layout/hierarchy2"/>
    <dgm:cxn modelId="{8B7185F5-B89C-4B95-B007-419FC7E49AFF}" type="presParOf" srcId="{484234F1-3767-46D5-8284-1497265C1809}" destId="{44BEEE00-34D0-4CCC-AFD1-7757D95A32CC}" srcOrd="0" destOrd="0" presId="urn:microsoft.com/office/officeart/2005/8/layout/hierarchy2"/>
    <dgm:cxn modelId="{8A1632DF-0A9D-4A5B-85D9-14EFFAA36960}" type="presParOf" srcId="{E4BFCFB7-693D-435F-ACC9-CEBE7208B0C4}" destId="{D7C41191-66AF-4270-846B-145A267298CC}" srcOrd="1" destOrd="0" presId="urn:microsoft.com/office/officeart/2005/8/layout/hierarchy2"/>
    <dgm:cxn modelId="{26593FB7-37D4-48EA-8D8B-0BD91BD7A272}" type="presParOf" srcId="{D7C41191-66AF-4270-846B-145A267298CC}" destId="{88531A33-0E9F-4EA7-ACC0-AF4A27407041}" srcOrd="0" destOrd="0" presId="urn:microsoft.com/office/officeart/2005/8/layout/hierarchy2"/>
    <dgm:cxn modelId="{C8D641D5-5AFA-4026-A1FE-A62769A3087E}" type="presParOf" srcId="{D7C41191-66AF-4270-846B-145A267298CC}" destId="{C8F58943-29E3-4285-913A-59A56BD61F23}" srcOrd="1" destOrd="0" presId="urn:microsoft.com/office/officeart/2005/8/layout/hierarchy2"/>
    <dgm:cxn modelId="{E1D592CD-BA4B-4AFD-BA7F-A5C9E37F3F97}" type="presParOf" srcId="{2B653677-CBC0-48FB-9793-E381C192CF48}" destId="{EC59FE6D-193D-40CF-8453-48459D50BEBA}" srcOrd="1" destOrd="0" presId="urn:microsoft.com/office/officeart/2005/8/layout/hierarchy2"/>
    <dgm:cxn modelId="{DC97CE49-5860-475F-8A11-BEE8E6C753E4}" type="presParOf" srcId="{EC59FE6D-193D-40CF-8453-48459D50BEBA}" destId="{DACD242C-591E-4058-A9F6-501D021831F7}" srcOrd="0" destOrd="0" presId="urn:microsoft.com/office/officeart/2005/8/layout/hierarchy2"/>
    <dgm:cxn modelId="{98C13FFF-D14E-4C2D-897C-4E39A10ACF99}" type="presParOf" srcId="{EC59FE6D-193D-40CF-8453-48459D50BEBA}" destId="{30E828BE-3364-4F4D-9309-FCE6C11F9E04}" srcOrd="1" destOrd="0" presId="urn:microsoft.com/office/officeart/2005/8/layout/hierarchy2"/>
    <dgm:cxn modelId="{8C81D534-45D5-41A9-880D-11749F93B1F2}" type="presParOf" srcId="{2B653677-CBC0-48FB-9793-E381C192CF48}" destId="{B659D279-98E4-450F-8BA2-2E8F2279A6AF}" srcOrd="2" destOrd="0" presId="urn:microsoft.com/office/officeart/2005/8/layout/hierarchy2"/>
    <dgm:cxn modelId="{482EA04E-C255-4724-9696-BEB2BC3C1104}" type="presParOf" srcId="{B659D279-98E4-450F-8BA2-2E8F2279A6AF}" destId="{D061AD60-A3DD-48BF-BB5E-4146061C324B}" srcOrd="0" destOrd="0" presId="urn:microsoft.com/office/officeart/2005/8/layout/hierarchy2"/>
    <dgm:cxn modelId="{7B3E868D-B786-44A1-8492-E2930EE9E394}" type="presParOf" srcId="{B659D279-98E4-450F-8BA2-2E8F2279A6AF}" destId="{A7CAEFA0-7268-4D60-9402-8C2B65DB2E24}" srcOrd="1" destOrd="0" presId="urn:microsoft.com/office/officeart/2005/8/layout/hierarchy2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32002-FC72-4FA1-A39E-51F6A3C2F2BC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B847C12-4BA2-4E35-B030-95F0D595191F}">
      <dgm:prSet phldrT="[Text]" custT="1"/>
      <dgm:spPr/>
      <dgm:t>
        <a:bodyPr/>
        <a:lstStyle/>
        <a:p>
          <a:r>
            <a:rPr lang="cs-CZ" sz="1400" dirty="0">
              <a:latin typeface="Cambria" panose="02040503050406030204" pitchFamily="18" charset="0"/>
            </a:rPr>
            <a:t>Tlak na školy</a:t>
          </a:r>
        </a:p>
      </dgm:t>
    </dgm:pt>
    <dgm:pt modelId="{1CA2EEC1-B231-4A8A-87CD-749397A1AAAE}" type="parTrans" cxnId="{CD888355-2611-4E5F-B025-34E4A017FC22}">
      <dgm:prSet/>
      <dgm:spPr/>
      <dgm:t>
        <a:bodyPr/>
        <a:lstStyle/>
        <a:p>
          <a:endParaRPr lang="cs-CZ"/>
        </a:p>
      </dgm:t>
    </dgm:pt>
    <dgm:pt modelId="{413FFAD5-A865-4443-8307-DA8A1C94316B}" type="sibTrans" cxnId="{CD888355-2611-4E5F-B025-34E4A017FC22}">
      <dgm:prSet custT="1"/>
      <dgm:spPr>
        <a:gradFill rotWithShape="0">
          <a:gsLst>
            <a:gs pos="0">
              <a:schemeClr val="bg1">
                <a:lumMod val="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</a:gradFill>
      </dgm:spPr>
      <dgm:t>
        <a:bodyPr/>
        <a:lstStyle/>
        <a:p>
          <a:endParaRPr lang="cs-CZ" sz="1400">
            <a:latin typeface="Cambria" panose="02040503050406030204" pitchFamily="18" charset="0"/>
          </a:endParaRPr>
        </a:p>
      </dgm:t>
    </dgm:pt>
    <dgm:pt modelId="{5759ADAC-F524-45FF-969D-78C01157B2B9}">
      <dgm:prSet phldrT="[Text]" custT="1"/>
      <dgm:spPr/>
      <dgm:t>
        <a:bodyPr/>
        <a:lstStyle/>
        <a:p>
          <a:r>
            <a:rPr lang="cs-CZ" sz="1400" dirty="0">
              <a:latin typeface="Cambria" panose="02040503050406030204" pitchFamily="18" charset="0"/>
            </a:rPr>
            <a:t>Vzdělávání všech žáků</a:t>
          </a:r>
        </a:p>
      </dgm:t>
    </dgm:pt>
    <dgm:pt modelId="{C3E48FE9-3F77-41DB-A13D-4047DE88CD5B}" type="parTrans" cxnId="{AE728FBA-E753-41E0-A4FC-B05637253207}">
      <dgm:prSet/>
      <dgm:spPr/>
      <dgm:t>
        <a:bodyPr/>
        <a:lstStyle/>
        <a:p>
          <a:endParaRPr lang="cs-CZ"/>
        </a:p>
      </dgm:t>
    </dgm:pt>
    <dgm:pt modelId="{C1BFB6C1-FA36-49C0-9AAE-236FF3BCB54C}" type="sibTrans" cxnId="{AE728FBA-E753-41E0-A4FC-B05637253207}">
      <dgm:prSet custT="1"/>
      <dgm:spPr>
        <a:gradFill rotWithShape="0">
          <a:gsLst>
            <a:gs pos="84000">
              <a:schemeClr val="tx1">
                <a:lumMod val="65000"/>
                <a:lumOff val="35000"/>
              </a:schemeClr>
            </a:gs>
            <a:gs pos="92000">
              <a:schemeClr val="tx2">
                <a:lumMod val="60000"/>
                <a:lumOff val="40000"/>
              </a:schemeClr>
            </a:gs>
          </a:gsLst>
        </a:gradFill>
      </dgm:spPr>
      <dgm:t>
        <a:bodyPr/>
        <a:lstStyle/>
        <a:p>
          <a:endParaRPr lang="cs-CZ" sz="1400">
            <a:latin typeface="Cambria" panose="02040503050406030204" pitchFamily="18" charset="0"/>
          </a:endParaRPr>
        </a:p>
      </dgm:t>
    </dgm:pt>
    <dgm:pt modelId="{BEA6047D-B37F-4C7B-BAB7-219BDA4A8528}">
      <dgm:prSet phldrT="[Text]" custT="1"/>
      <dgm:spPr/>
      <dgm:t>
        <a:bodyPr/>
        <a:lstStyle/>
        <a:p>
          <a:r>
            <a:rPr lang="cs-CZ" sz="1400" dirty="0">
              <a:latin typeface="Cambria" panose="02040503050406030204" pitchFamily="18" charset="0"/>
            </a:rPr>
            <a:t>Zvyšování výkonu</a:t>
          </a:r>
        </a:p>
      </dgm:t>
    </dgm:pt>
    <dgm:pt modelId="{170538D7-44D6-41CF-82E4-56EF3B5D92E2}" type="parTrans" cxnId="{D1DD8CAD-06E4-405C-B29E-A9B153EA40DD}">
      <dgm:prSet/>
      <dgm:spPr/>
      <dgm:t>
        <a:bodyPr/>
        <a:lstStyle/>
        <a:p>
          <a:endParaRPr lang="cs-CZ"/>
        </a:p>
      </dgm:t>
    </dgm:pt>
    <dgm:pt modelId="{69C6347F-4DFB-4075-98D2-F122F2684E77}" type="sibTrans" cxnId="{D1DD8CAD-06E4-405C-B29E-A9B153EA40DD}">
      <dgm:prSet custT="1"/>
      <dgm:spPr>
        <a:gradFill rotWithShape="0">
          <a:gsLst>
            <a:gs pos="0">
              <a:schemeClr val="tx2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</a:gradFill>
      </dgm:spPr>
      <dgm:t>
        <a:bodyPr/>
        <a:lstStyle/>
        <a:p>
          <a:endParaRPr lang="cs-CZ" sz="1400">
            <a:latin typeface="Cambria" panose="02040503050406030204" pitchFamily="18" charset="0"/>
          </a:endParaRPr>
        </a:p>
      </dgm:t>
    </dgm:pt>
    <dgm:pt modelId="{2950A1FA-C108-407F-ADA1-186976096BED}" type="pres">
      <dgm:prSet presAssocID="{9F332002-FC72-4FA1-A39E-51F6A3C2F2BC}" presName="Name0" presStyleCnt="0">
        <dgm:presLayoutVars>
          <dgm:dir/>
          <dgm:resizeHandles val="exact"/>
        </dgm:presLayoutVars>
      </dgm:prSet>
      <dgm:spPr/>
    </dgm:pt>
    <dgm:pt modelId="{4B62D29D-1240-4448-BF11-438DEA56B20D}" type="pres">
      <dgm:prSet presAssocID="{7B847C12-4BA2-4E35-B030-95F0D595191F}" presName="node" presStyleLbl="node1" presStyleIdx="0" presStyleCnt="3" custScaleX="154036">
        <dgm:presLayoutVars>
          <dgm:bulletEnabled val="1"/>
        </dgm:presLayoutVars>
      </dgm:prSet>
      <dgm:spPr/>
    </dgm:pt>
    <dgm:pt modelId="{62EDA302-A84E-4E6B-931C-41301C19B530}" type="pres">
      <dgm:prSet presAssocID="{413FFAD5-A865-4443-8307-DA8A1C94316B}" presName="sibTrans" presStyleLbl="sibTrans2D1" presStyleIdx="0" presStyleCnt="3"/>
      <dgm:spPr/>
    </dgm:pt>
    <dgm:pt modelId="{89725F2F-2E08-41EC-A2BE-717D232F56DB}" type="pres">
      <dgm:prSet presAssocID="{413FFAD5-A865-4443-8307-DA8A1C94316B}" presName="connectorText" presStyleLbl="sibTrans2D1" presStyleIdx="0" presStyleCnt="3"/>
      <dgm:spPr/>
    </dgm:pt>
    <dgm:pt modelId="{D4F92166-9D58-4691-A333-FC5768ABFDCE}" type="pres">
      <dgm:prSet presAssocID="{5759ADAC-F524-45FF-969D-78C01157B2B9}" presName="node" presStyleLbl="node1" presStyleIdx="1" presStyleCnt="3">
        <dgm:presLayoutVars>
          <dgm:bulletEnabled val="1"/>
        </dgm:presLayoutVars>
      </dgm:prSet>
      <dgm:spPr/>
    </dgm:pt>
    <dgm:pt modelId="{E26772C7-4D73-4C71-BC72-FAA099F4064F}" type="pres">
      <dgm:prSet presAssocID="{C1BFB6C1-FA36-49C0-9AAE-236FF3BCB54C}" presName="sibTrans" presStyleLbl="sibTrans2D1" presStyleIdx="1" presStyleCnt="3"/>
      <dgm:spPr/>
    </dgm:pt>
    <dgm:pt modelId="{BAB74239-068E-449C-86E9-9F824139339C}" type="pres">
      <dgm:prSet presAssocID="{C1BFB6C1-FA36-49C0-9AAE-236FF3BCB54C}" presName="connectorText" presStyleLbl="sibTrans2D1" presStyleIdx="1" presStyleCnt="3"/>
      <dgm:spPr/>
    </dgm:pt>
    <dgm:pt modelId="{414E3C3F-40F4-44F7-971B-5B80E8931694}" type="pres">
      <dgm:prSet presAssocID="{BEA6047D-B37F-4C7B-BAB7-219BDA4A8528}" presName="node" presStyleLbl="node1" presStyleIdx="2" presStyleCnt="3">
        <dgm:presLayoutVars>
          <dgm:bulletEnabled val="1"/>
        </dgm:presLayoutVars>
      </dgm:prSet>
      <dgm:spPr/>
    </dgm:pt>
    <dgm:pt modelId="{2E8DD179-9260-4261-A20D-1C71E822CDBD}" type="pres">
      <dgm:prSet presAssocID="{69C6347F-4DFB-4075-98D2-F122F2684E77}" presName="sibTrans" presStyleLbl="sibTrans2D1" presStyleIdx="2" presStyleCnt="3"/>
      <dgm:spPr/>
    </dgm:pt>
    <dgm:pt modelId="{0CC83C32-0161-4C13-B3EF-459095B3DDCE}" type="pres">
      <dgm:prSet presAssocID="{69C6347F-4DFB-4075-98D2-F122F2684E77}" presName="connectorText" presStyleLbl="sibTrans2D1" presStyleIdx="2" presStyleCnt="3"/>
      <dgm:spPr/>
    </dgm:pt>
  </dgm:ptLst>
  <dgm:cxnLst>
    <dgm:cxn modelId="{9E3A2605-3C3F-4228-9CBE-26346C595EE7}" type="presOf" srcId="{7B847C12-4BA2-4E35-B030-95F0D595191F}" destId="{4B62D29D-1240-4448-BF11-438DEA56B20D}" srcOrd="0" destOrd="0" presId="urn:microsoft.com/office/officeart/2005/8/layout/cycle7"/>
    <dgm:cxn modelId="{3A528F0F-112D-4E9E-9D9C-F2DB138B600D}" type="presOf" srcId="{C1BFB6C1-FA36-49C0-9AAE-236FF3BCB54C}" destId="{E26772C7-4D73-4C71-BC72-FAA099F4064F}" srcOrd="0" destOrd="0" presId="urn:microsoft.com/office/officeart/2005/8/layout/cycle7"/>
    <dgm:cxn modelId="{6518CF3B-BA4A-42A7-BDB8-B5D91F42DA09}" type="presOf" srcId="{413FFAD5-A865-4443-8307-DA8A1C94316B}" destId="{62EDA302-A84E-4E6B-931C-41301C19B530}" srcOrd="0" destOrd="0" presId="urn:microsoft.com/office/officeart/2005/8/layout/cycle7"/>
    <dgm:cxn modelId="{FD650243-6056-4B8F-8313-C001746B36A4}" type="presOf" srcId="{BEA6047D-B37F-4C7B-BAB7-219BDA4A8528}" destId="{414E3C3F-40F4-44F7-971B-5B80E8931694}" srcOrd="0" destOrd="0" presId="urn:microsoft.com/office/officeart/2005/8/layout/cycle7"/>
    <dgm:cxn modelId="{51192F54-1DF1-4600-887E-6013009A9155}" type="presOf" srcId="{9F332002-FC72-4FA1-A39E-51F6A3C2F2BC}" destId="{2950A1FA-C108-407F-ADA1-186976096BED}" srcOrd="0" destOrd="0" presId="urn:microsoft.com/office/officeart/2005/8/layout/cycle7"/>
    <dgm:cxn modelId="{CD888355-2611-4E5F-B025-34E4A017FC22}" srcId="{9F332002-FC72-4FA1-A39E-51F6A3C2F2BC}" destId="{7B847C12-4BA2-4E35-B030-95F0D595191F}" srcOrd="0" destOrd="0" parTransId="{1CA2EEC1-B231-4A8A-87CD-749397A1AAAE}" sibTransId="{413FFAD5-A865-4443-8307-DA8A1C94316B}"/>
    <dgm:cxn modelId="{D1DD8CAD-06E4-405C-B29E-A9B153EA40DD}" srcId="{9F332002-FC72-4FA1-A39E-51F6A3C2F2BC}" destId="{BEA6047D-B37F-4C7B-BAB7-219BDA4A8528}" srcOrd="2" destOrd="0" parTransId="{170538D7-44D6-41CF-82E4-56EF3B5D92E2}" sibTransId="{69C6347F-4DFB-4075-98D2-F122F2684E77}"/>
    <dgm:cxn modelId="{FA29F3AE-0826-48BB-89EF-8ABAFF5201C1}" type="presOf" srcId="{69C6347F-4DFB-4075-98D2-F122F2684E77}" destId="{2E8DD179-9260-4261-A20D-1C71E822CDBD}" srcOrd="0" destOrd="0" presId="urn:microsoft.com/office/officeart/2005/8/layout/cycle7"/>
    <dgm:cxn modelId="{80FC5DB7-6D9C-472E-A336-25BAAD87FFEE}" type="presOf" srcId="{413FFAD5-A865-4443-8307-DA8A1C94316B}" destId="{89725F2F-2E08-41EC-A2BE-717D232F56DB}" srcOrd="1" destOrd="0" presId="urn:microsoft.com/office/officeart/2005/8/layout/cycle7"/>
    <dgm:cxn modelId="{AE728FBA-E753-41E0-A4FC-B05637253207}" srcId="{9F332002-FC72-4FA1-A39E-51F6A3C2F2BC}" destId="{5759ADAC-F524-45FF-969D-78C01157B2B9}" srcOrd="1" destOrd="0" parTransId="{C3E48FE9-3F77-41DB-A13D-4047DE88CD5B}" sibTransId="{C1BFB6C1-FA36-49C0-9AAE-236FF3BCB54C}"/>
    <dgm:cxn modelId="{5B21E1BF-483A-4960-81AD-E5D605B3C01C}" type="presOf" srcId="{C1BFB6C1-FA36-49C0-9AAE-236FF3BCB54C}" destId="{BAB74239-068E-449C-86E9-9F824139339C}" srcOrd="1" destOrd="0" presId="urn:microsoft.com/office/officeart/2005/8/layout/cycle7"/>
    <dgm:cxn modelId="{F3E2E7C1-7076-49A1-88B4-072B4804B222}" type="presOf" srcId="{5759ADAC-F524-45FF-969D-78C01157B2B9}" destId="{D4F92166-9D58-4691-A333-FC5768ABFDCE}" srcOrd="0" destOrd="0" presId="urn:microsoft.com/office/officeart/2005/8/layout/cycle7"/>
    <dgm:cxn modelId="{567C7CCE-B755-4121-983B-D0FF0A2BA452}" type="presOf" srcId="{69C6347F-4DFB-4075-98D2-F122F2684E77}" destId="{0CC83C32-0161-4C13-B3EF-459095B3DDCE}" srcOrd="1" destOrd="0" presId="urn:microsoft.com/office/officeart/2005/8/layout/cycle7"/>
    <dgm:cxn modelId="{C323246D-46A7-4275-BAE3-38C92CD6FD0C}" type="presParOf" srcId="{2950A1FA-C108-407F-ADA1-186976096BED}" destId="{4B62D29D-1240-4448-BF11-438DEA56B20D}" srcOrd="0" destOrd="0" presId="urn:microsoft.com/office/officeart/2005/8/layout/cycle7"/>
    <dgm:cxn modelId="{380A0E77-FB21-449B-9222-A5CE51383254}" type="presParOf" srcId="{2950A1FA-C108-407F-ADA1-186976096BED}" destId="{62EDA302-A84E-4E6B-931C-41301C19B530}" srcOrd="1" destOrd="0" presId="urn:microsoft.com/office/officeart/2005/8/layout/cycle7"/>
    <dgm:cxn modelId="{7A23C8ED-9B34-4852-BE47-C5E293D75AEA}" type="presParOf" srcId="{62EDA302-A84E-4E6B-931C-41301C19B530}" destId="{89725F2F-2E08-41EC-A2BE-717D232F56DB}" srcOrd="0" destOrd="0" presId="urn:microsoft.com/office/officeart/2005/8/layout/cycle7"/>
    <dgm:cxn modelId="{A67DD577-B155-4676-B435-81ACAEF751AD}" type="presParOf" srcId="{2950A1FA-C108-407F-ADA1-186976096BED}" destId="{D4F92166-9D58-4691-A333-FC5768ABFDCE}" srcOrd="2" destOrd="0" presId="urn:microsoft.com/office/officeart/2005/8/layout/cycle7"/>
    <dgm:cxn modelId="{CCD52E4B-F841-4E63-A84E-65A989BCA55D}" type="presParOf" srcId="{2950A1FA-C108-407F-ADA1-186976096BED}" destId="{E26772C7-4D73-4C71-BC72-FAA099F4064F}" srcOrd="3" destOrd="0" presId="urn:microsoft.com/office/officeart/2005/8/layout/cycle7"/>
    <dgm:cxn modelId="{F764A874-2F0D-4F1F-9294-9F2B8C3E7750}" type="presParOf" srcId="{E26772C7-4D73-4C71-BC72-FAA099F4064F}" destId="{BAB74239-068E-449C-86E9-9F824139339C}" srcOrd="0" destOrd="0" presId="urn:microsoft.com/office/officeart/2005/8/layout/cycle7"/>
    <dgm:cxn modelId="{D89BE7F9-50D9-4FF5-8699-F2BD5C8795D0}" type="presParOf" srcId="{2950A1FA-C108-407F-ADA1-186976096BED}" destId="{414E3C3F-40F4-44F7-971B-5B80E8931694}" srcOrd="4" destOrd="0" presId="urn:microsoft.com/office/officeart/2005/8/layout/cycle7"/>
    <dgm:cxn modelId="{7F1D6CEB-A23C-4C79-9682-19B07BAAC847}" type="presParOf" srcId="{2950A1FA-C108-407F-ADA1-186976096BED}" destId="{2E8DD179-9260-4261-A20D-1C71E822CDBD}" srcOrd="5" destOrd="0" presId="urn:microsoft.com/office/officeart/2005/8/layout/cycle7"/>
    <dgm:cxn modelId="{DCACAE17-2C69-40C1-A323-0290FE4C96FB}" type="presParOf" srcId="{2E8DD179-9260-4261-A20D-1C71E822CDBD}" destId="{0CC83C32-0161-4C13-B3EF-459095B3DDC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46CC1-D199-4416-9BAE-99D5DCD1300C}" type="doc">
      <dgm:prSet loTypeId="urn:microsoft.com/office/officeart/2005/8/layout/chart3" loCatId="cycle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942C01-6E96-43DD-A734-2A1543668092}">
      <dgm:prSet/>
      <dgm:spPr/>
      <dgm:t>
        <a:bodyPr/>
        <a:lstStyle/>
        <a:p>
          <a:r>
            <a:rPr lang="cs-CZ"/>
            <a:t>Individualizace výuky</a:t>
          </a:r>
          <a:endParaRPr lang="en-US"/>
        </a:p>
      </dgm:t>
    </dgm:pt>
    <dgm:pt modelId="{209E408A-4346-4095-8E2B-23F3B4E9EED7}" type="parTrans" cxnId="{89220A1A-336B-49A9-9BEB-52FAB01E5EA9}">
      <dgm:prSet/>
      <dgm:spPr/>
      <dgm:t>
        <a:bodyPr/>
        <a:lstStyle/>
        <a:p>
          <a:endParaRPr lang="en-US"/>
        </a:p>
      </dgm:t>
    </dgm:pt>
    <dgm:pt modelId="{F9E655A9-58C2-4698-B80C-B0270A333A32}" type="sibTrans" cxnId="{89220A1A-336B-49A9-9BEB-52FAB01E5EA9}">
      <dgm:prSet/>
      <dgm:spPr/>
      <dgm:t>
        <a:bodyPr/>
        <a:lstStyle/>
        <a:p>
          <a:endParaRPr lang="en-US"/>
        </a:p>
      </dgm:t>
    </dgm:pt>
    <dgm:pt modelId="{3664AAEA-41E5-440D-B02A-330F7775DFCD}">
      <dgm:prSet/>
      <dgm:spPr/>
      <dgm:t>
        <a:bodyPr/>
        <a:lstStyle/>
        <a:p>
          <a:r>
            <a:rPr lang="cs-CZ"/>
            <a:t>Bio – psycho – sociální model funkčnosti</a:t>
          </a:r>
          <a:endParaRPr lang="en-US"/>
        </a:p>
      </dgm:t>
    </dgm:pt>
    <dgm:pt modelId="{1904C5EA-5877-4908-A8B5-48B08D8C1129}" type="parTrans" cxnId="{E6AF15B6-B145-4774-AD7A-DCD148538F6B}">
      <dgm:prSet/>
      <dgm:spPr/>
      <dgm:t>
        <a:bodyPr/>
        <a:lstStyle/>
        <a:p>
          <a:endParaRPr lang="en-US"/>
        </a:p>
      </dgm:t>
    </dgm:pt>
    <dgm:pt modelId="{44B9D776-866A-4019-A34C-9B4300AEE807}" type="sibTrans" cxnId="{E6AF15B6-B145-4774-AD7A-DCD148538F6B}">
      <dgm:prSet/>
      <dgm:spPr/>
      <dgm:t>
        <a:bodyPr/>
        <a:lstStyle/>
        <a:p>
          <a:endParaRPr lang="en-US"/>
        </a:p>
      </dgm:t>
    </dgm:pt>
    <dgm:pt modelId="{95E3FFB2-A3A5-4DBA-AD3F-20461E1E7123}">
      <dgm:prSet/>
      <dgm:spPr/>
      <dgm:t>
        <a:bodyPr/>
        <a:lstStyle/>
        <a:p>
          <a:r>
            <a:rPr lang="cs-CZ"/>
            <a:t>Perspektivní přístup k dítěti</a:t>
          </a:r>
          <a:endParaRPr lang="en-US"/>
        </a:p>
      </dgm:t>
    </dgm:pt>
    <dgm:pt modelId="{7FBBB128-92BE-4F7A-AA53-F963E1C1DE4E}" type="parTrans" cxnId="{5BC04A9E-E156-4038-A888-739AAB8F9120}">
      <dgm:prSet/>
      <dgm:spPr/>
      <dgm:t>
        <a:bodyPr/>
        <a:lstStyle/>
        <a:p>
          <a:endParaRPr lang="en-US"/>
        </a:p>
      </dgm:t>
    </dgm:pt>
    <dgm:pt modelId="{AF7EF826-2D14-465B-96D9-BBC4C58CA825}" type="sibTrans" cxnId="{5BC04A9E-E156-4038-A888-739AAB8F9120}">
      <dgm:prSet/>
      <dgm:spPr/>
      <dgm:t>
        <a:bodyPr/>
        <a:lstStyle/>
        <a:p>
          <a:endParaRPr lang="en-US"/>
        </a:p>
      </dgm:t>
    </dgm:pt>
    <dgm:pt modelId="{B4737404-A379-4CFF-987D-1D0DBCB1428A}">
      <dgm:prSet/>
      <dgm:spPr/>
      <dgm:t>
        <a:bodyPr/>
        <a:lstStyle/>
        <a:p>
          <a:r>
            <a:rPr lang="cs-CZ"/>
            <a:t>Životní cesta dítěte</a:t>
          </a:r>
          <a:endParaRPr lang="en-US"/>
        </a:p>
      </dgm:t>
    </dgm:pt>
    <dgm:pt modelId="{0A521994-D159-41DB-AEFB-F4228109B4AC}" type="parTrans" cxnId="{1224D935-E962-4B42-87A0-70D98BD26C7D}">
      <dgm:prSet/>
      <dgm:spPr/>
      <dgm:t>
        <a:bodyPr/>
        <a:lstStyle/>
        <a:p>
          <a:endParaRPr lang="en-US"/>
        </a:p>
      </dgm:t>
    </dgm:pt>
    <dgm:pt modelId="{DBE07966-2FC6-4CDC-A6A2-2D7F1EBCCD62}" type="sibTrans" cxnId="{1224D935-E962-4B42-87A0-70D98BD26C7D}">
      <dgm:prSet/>
      <dgm:spPr/>
      <dgm:t>
        <a:bodyPr/>
        <a:lstStyle/>
        <a:p>
          <a:endParaRPr lang="en-US"/>
        </a:p>
      </dgm:t>
    </dgm:pt>
    <dgm:pt modelId="{229BDBDB-4DA2-5040-80A2-B449101F7C72}" type="pres">
      <dgm:prSet presAssocID="{A1846CC1-D199-4416-9BAE-99D5DCD1300C}" presName="compositeShape" presStyleCnt="0">
        <dgm:presLayoutVars>
          <dgm:chMax val="7"/>
          <dgm:dir/>
          <dgm:resizeHandles val="exact"/>
        </dgm:presLayoutVars>
      </dgm:prSet>
      <dgm:spPr/>
    </dgm:pt>
    <dgm:pt modelId="{02E6200E-4D50-3346-A1A5-F988B8B8A43A}" type="pres">
      <dgm:prSet presAssocID="{A1846CC1-D199-4416-9BAE-99D5DCD1300C}" presName="wedge1" presStyleLbl="node1" presStyleIdx="0" presStyleCnt="4"/>
      <dgm:spPr/>
    </dgm:pt>
    <dgm:pt modelId="{5A26B978-0CDF-9B4E-B7CF-41D23DC8ED44}" type="pres">
      <dgm:prSet presAssocID="{A1846CC1-D199-4416-9BAE-99D5DCD130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3899D74-208B-B94D-BB5F-CE08F74B6A19}" type="pres">
      <dgm:prSet presAssocID="{A1846CC1-D199-4416-9BAE-99D5DCD1300C}" presName="wedge2" presStyleLbl="node1" presStyleIdx="1" presStyleCnt="4"/>
      <dgm:spPr/>
    </dgm:pt>
    <dgm:pt modelId="{8DAB84BE-5589-E049-BECB-F59532E45FD5}" type="pres">
      <dgm:prSet presAssocID="{A1846CC1-D199-4416-9BAE-99D5DCD130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B67A7FB-71F4-5748-B866-51DB60737004}" type="pres">
      <dgm:prSet presAssocID="{A1846CC1-D199-4416-9BAE-99D5DCD1300C}" presName="wedge3" presStyleLbl="node1" presStyleIdx="2" presStyleCnt="4"/>
      <dgm:spPr/>
    </dgm:pt>
    <dgm:pt modelId="{71C7736B-2529-8849-A193-1F418CF6ACAA}" type="pres">
      <dgm:prSet presAssocID="{A1846CC1-D199-4416-9BAE-99D5DCD130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73E8AA2-F2C8-9F42-A31D-367544906078}" type="pres">
      <dgm:prSet presAssocID="{A1846CC1-D199-4416-9BAE-99D5DCD1300C}" presName="wedge4" presStyleLbl="node1" presStyleIdx="3" presStyleCnt="4"/>
      <dgm:spPr/>
    </dgm:pt>
    <dgm:pt modelId="{8CEFDFA7-AEF1-AD45-A8D2-9D92AF756E29}" type="pres">
      <dgm:prSet presAssocID="{A1846CC1-D199-4416-9BAE-99D5DCD130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E3AF617-6DE9-1C4E-8415-44C020639888}" type="presOf" srcId="{3664AAEA-41E5-440D-B02A-330F7775DFCD}" destId="{93899D74-208B-B94D-BB5F-CE08F74B6A19}" srcOrd="0" destOrd="0" presId="urn:microsoft.com/office/officeart/2005/8/layout/chart3"/>
    <dgm:cxn modelId="{BCEB9518-354F-2343-AB3C-33A93AE77F0E}" type="presOf" srcId="{A1846CC1-D199-4416-9BAE-99D5DCD1300C}" destId="{229BDBDB-4DA2-5040-80A2-B449101F7C72}" srcOrd="0" destOrd="0" presId="urn:microsoft.com/office/officeart/2005/8/layout/chart3"/>
    <dgm:cxn modelId="{89220A1A-336B-49A9-9BEB-52FAB01E5EA9}" srcId="{A1846CC1-D199-4416-9BAE-99D5DCD1300C}" destId="{F8942C01-6E96-43DD-A734-2A1543668092}" srcOrd="0" destOrd="0" parTransId="{209E408A-4346-4095-8E2B-23F3B4E9EED7}" sibTransId="{F9E655A9-58C2-4698-B80C-B0270A333A32}"/>
    <dgm:cxn modelId="{E836652B-D1BA-D848-A215-78370CEC3504}" type="presOf" srcId="{B4737404-A379-4CFF-987D-1D0DBCB1428A}" destId="{8CEFDFA7-AEF1-AD45-A8D2-9D92AF756E29}" srcOrd="1" destOrd="0" presId="urn:microsoft.com/office/officeart/2005/8/layout/chart3"/>
    <dgm:cxn modelId="{1224D935-E962-4B42-87A0-70D98BD26C7D}" srcId="{A1846CC1-D199-4416-9BAE-99D5DCD1300C}" destId="{B4737404-A379-4CFF-987D-1D0DBCB1428A}" srcOrd="3" destOrd="0" parTransId="{0A521994-D159-41DB-AEFB-F4228109B4AC}" sibTransId="{DBE07966-2FC6-4CDC-A6A2-2D7F1EBCCD62}"/>
    <dgm:cxn modelId="{B6A2993A-E930-7641-9F3F-B7D130424877}" type="presOf" srcId="{95E3FFB2-A3A5-4DBA-AD3F-20461E1E7123}" destId="{DB67A7FB-71F4-5748-B866-51DB60737004}" srcOrd="0" destOrd="0" presId="urn:microsoft.com/office/officeart/2005/8/layout/chart3"/>
    <dgm:cxn modelId="{5C129F3E-AB35-9C44-991C-7C678E74277A}" type="presOf" srcId="{F8942C01-6E96-43DD-A734-2A1543668092}" destId="{02E6200E-4D50-3346-A1A5-F988B8B8A43A}" srcOrd="0" destOrd="0" presId="urn:microsoft.com/office/officeart/2005/8/layout/chart3"/>
    <dgm:cxn modelId="{5BC04A9E-E156-4038-A888-739AAB8F9120}" srcId="{A1846CC1-D199-4416-9BAE-99D5DCD1300C}" destId="{95E3FFB2-A3A5-4DBA-AD3F-20461E1E7123}" srcOrd="2" destOrd="0" parTransId="{7FBBB128-92BE-4F7A-AA53-F963E1C1DE4E}" sibTransId="{AF7EF826-2D14-465B-96D9-BBC4C58CA825}"/>
    <dgm:cxn modelId="{ED40ABAC-51DC-CC44-A455-51F9A38966DB}" type="presOf" srcId="{B4737404-A379-4CFF-987D-1D0DBCB1428A}" destId="{C73E8AA2-F2C8-9F42-A31D-367544906078}" srcOrd="0" destOrd="0" presId="urn:microsoft.com/office/officeart/2005/8/layout/chart3"/>
    <dgm:cxn modelId="{E6AF15B6-B145-4774-AD7A-DCD148538F6B}" srcId="{A1846CC1-D199-4416-9BAE-99D5DCD1300C}" destId="{3664AAEA-41E5-440D-B02A-330F7775DFCD}" srcOrd="1" destOrd="0" parTransId="{1904C5EA-5877-4908-A8B5-48B08D8C1129}" sibTransId="{44B9D776-866A-4019-A34C-9B4300AEE807}"/>
    <dgm:cxn modelId="{D7506BBA-B092-374E-84A2-02B1260C7C85}" type="presOf" srcId="{F8942C01-6E96-43DD-A734-2A1543668092}" destId="{5A26B978-0CDF-9B4E-B7CF-41D23DC8ED44}" srcOrd="1" destOrd="0" presId="urn:microsoft.com/office/officeart/2005/8/layout/chart3"/>
    <dgm:cxn modelId="{5FAFAFE7-DA16-854E-8ACD-13BF1C663F95}" type="presOf" srcId="{3664AAEA-41E5-440D-B02A-330F7775DFCD}" destId="{8DAB84BE-5589-E049-BECB-F59532E45FD5}" srcOrd="1" destOrd="0" presId="urn:microsoft.com/office/officeart/2005/8/layout/chart3"/>
    <dgm:cxn modelId="{D2E88DF8-216E-7444-A8A7-3F4E0AB7BF3E}" type="presOf" srcId="{95E3FFB2-A3A5-4DBA-AD3F-20461E1E7123}" destId="{71C7736B-2529-8849-A193-1F418CF6ACAA}" srcOrd="1" destOrd="0" presId="urn:microsoft.com/office/officeart/2005/8/layout/chart3"/>
    <dgm:cxn modelId="{4AF8C967-EC71-0747-97F0-C5224C6304C4}" type="presParOf" srcId="{229BDBDB-4DA2-5040-80A2-B449101F7C72}" destId="{02E6200E-4D50-3346-A1A5-F988B8B8A43A}" srcOrd="0" destOrd="0" presId="urn:microsoft.com/office/officeart/2005/8/layout/chart3"/>
    <dgm:cxn modelId="{FCB3B16A-79A2-F048-8DD9-87AB321EDEB6}" type="presParOf" srcId="{229BDBDB-4DA2-5040-80A2-B449101F7C72}" destId="{5A26B978-0CDF-9B4E-B7CF-41D23DC8ED44}" srcOrd="1" destOrd="0" presId="urn:microsoft.com/office/officeart/2005/8/layout/chart3"/>
    <dgm:cxn modelId="{53A141C4-8164-A74E-8140-C04A0F354793}" type="presParOf" srcId="{229BDBDB-4DA2-5040-80A2-B449101F7C72}" destId="{93899D74-208B-B94D-BB5F-CE08F74B6A19}" srcOrd="2" destOrd="0" presId="urn:microsoft.com/office/officeart/2005/8/layout/chart3"/>
    <dgm:cxn modelId="{78CCD8DD-24CD-2E46-8DD7-72B89BA5C7F3}" type="presParOf" srcId="{229BDBDB-4DA2-5040-80A2-B449101F7C72}" destId="{8DAB84BE-5589-E049-BECB-F59532E45FD5}" srcOrd="3" destOrd="0" presId="urn:microsoft.com/office/officeart/2005/8/layout/chart3"/>
    <dgm:cxn modelId="{440D7681-3D4E-254E-96D2-C6E226B3C616}" type="presParOf" srcId="{229BDBDB-4DA2-5040-80A2-B449101F7C72}" destId="{DB67A7FB-71F4-5748-B866-51DB60737004}" srcOrd="4" destOrd="0" presId="urn:microsoft.com/office/officeart/2005/8/layout/chart3"/>
    <dgm:cxn modelId="{086E4BFF-86D3-5940-B6A8-1BAFF7DFC3C1}" type="presParOf" srcId="{229BDBDB-4DA2-5040-80A2-B449101F7C72}" destId="{71C7736B-2529-8849-A193-1F418CF6ACAA}" srcOrd="5" destOrd="0" presId="urn:microsoft.com/office/officeart/2005/8/layout/chart3"/>
    <dgm:cxn modelId="{DE7B1AB4-0374-0A41-BD02-A6FA8EA368AC}" type="presParOf" srcId="{229BDBDB-4DA2-5040-80A2-B449101F7C72}" destId="{C73E8AA2-F2C8-9F42-A31D-367544906078}" srcOrd="6" destOrd="0" presId="urn:microsoft.com/office/officeart/2005/8/layout/chart3"/>
    <dgm:cxn modelId="{86BC9376-FCA1-C542-95F7-A75EB7783D6F}" type="presParOf" srcId="{229BDBDB-4DA2-5040-80A2-B449101F7C72}" destId="{8CEFDFA7-AEF1-AD45-A8D2-9D92AF756E29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36A345-0FC5-4AE5-9A50-F1C2F49DC1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988EC24-060A-48FE-AE9A-E487974E35C7}">
      <dgm:prSet/>
      <dgm:spPr/>
      <dgm:t>
        <a:bodyPr/>
        <a:lstStyle/>
        <a:p>
          <a:r>
            <a:rPr lang="cs-CZ"/>
            <a:t>Co to je?</a:t>
          </a:r>
          <a:endParaRPr lang="en-US"/>
        </a:p>
      </dgm:t>
    </dgm:pt>
    <dgm:pt modelId="{45035414-6357-4197-AE4D-0775C8C8139D}" type="parTrans" cxnId="{7166E86E-8840-4185-A71A-3168CA5392D8}">
      <dgm:prSet/>
      <dgm:spPr/>
      <dgm:t>
        <a:bodyPr/>
        <a:lstStyle/>
        <a:p>
          <a:endParaRPr lang="en-US"/>
        </a:p>
      </dgm:t>
    </dgm:pt>
    <dgm:pt modelId="{32E3A53E-7F71-4202-94BE-86695FCB5C19}" type="sibTrans" cxnId="{7166E86E-8840-4185-A71A-3168CA5392D8}">
      <dgm:prSet/>
      <dgm:spPr/>
      <dgm:t>
        <a:bodyPr/>
        <a:lstStyle/>
        <a:p>
          <a:endParaRPr lang="en-US"/>
        </a:p>
      </dgm:t>
    </dgm:pt>
    <dgm:pt modelId="{5A9127DC-7376-4D96-B938-548132FDE148}">
      <dgm:prSet/>
      <dgm:spPr/>
      <dgm:t>
        <a:bodyPr/>
        <a:lstStyle/>
        <a:p>
          <a:r>
            <a:rPr lang="cs-CZ"/>
            <a:t>Proč to je?</a:t>
          </a:r>
          <a:endParaRPr lang="en-US"/>
        </a:p>
      </dgm:t>
    </dgm:pt>
    <dgm:pt modelId="{0B5E21FD-B71B-4B88-B8BE-1288E8524612}" type="parTrans" cxnId="{5EE9591D-DFE4-4E8E-AA9D-4F23DB8AD935}">
      <dgm:prSet/>
      <dgm:spPr/>
      <dgm:t>
        <a:bodyPr/>
        <a:lstStyle/>
        <a:p>
          <a:endParaRPr lang="en-US"/>
        </a:p>
      </dgm:t>
    </dgm:pt>
    <dgm:pt modelId="{502C862E-516C-459B-B315-0F563F9B8DCA}" type="sibTrans" cxnId="{5EE9591D-DFE4-4E8E-AA9D-4F23DB8AD935}">
      <dgm:prSet/>
      <dgm:spPr/>
      <dgm:t>
        <a:bodyPr/>
        <a:lstStyle/>
        <a:p>
          <a:endParaRPr lang="en-US"/>
        </a:p>
      </dgm:t>
    </dgm:pt>
    <dgm:pt modelId="{F461FBBE-0DC7-4DC5-B5FE-941C8033F301}">
      <dgm:prSet/>
      <dgm:spPr/>
      <dgm:t>
        <a:bodyPr/>
        <a:lstStyle/>
        <a:p>
          <a:r>
            <a:rPr lang="cs-CZ"/>
            <a:t>Co s tím jako učitel v běžné škole?</a:t>
          </a:r>
          <a:endParaRPr lang="en-US"/>
        </a:p>
      </dgm:t>
    </dgm:pt>
    <dgm:pt modelId="{1C0F2FD4-193D-419D-B3D8-ECE8FA0A9793}" type="parTrans" cxnId="{DC1175F0-3A28-473B-849E-7D18C4A1D018}">
      <dgm:prSet/>
      <dgm:spPr/>
      <dgm:t>
        <a:bodyPr/>
        <a:lstStyle/>
        <a:p>
          <a:endParaRPr lang="en-US"/>
        </a:p>
      </dgm:t>
    </dgm:pt>
    <dgm:pt modelId="{52334233-77D4-41BF-8DA8-A5C4A0F83747}" type="sibTrans" cxnId="{DC1175F0-3A28-473B-849E-7D18C4A1D018}">
      <dgm:prSet/>
      <dgm:spPr/>
      <dgm:t>
        <a:bodyPr/>
        <a:lstStyle/>
        <a:p>
          <a:endParaRPr lang="en-US"/>
        </a:p>
      </dgm:t>
    </dgm:pt>
    <dgm:pt modelId="{7E3CF9A9-9298-4627-9075-CD9B8F383E2E}">
      <dgm:prSet/>
      <dgm:spPr/>
      <dgm:t>
        <a:bodyPr/>
        <a:lstStyle/>
        <a:p>
          <a:r>
            <a:rPr lang="cs-CZ"/>
            <a:t>A proč vlastně?</a:t>
          </a:r>
          <a:endParaRPr lang="en-US"/>
        </a:p>
      </dgm:t>
    </dgm:pt>
    <dgm:pt modelId="{94D28A9B-F1B0-4B4A-A358-E26E50B96BAB}" type="parTrans" cxnId="{69FA6E76-88A3-4D81-8156-C894BC308F1B}">
      <dgm:prSet/>
      <dgm:spPr/>
      <dgm:t>
        <a:bodyPr/>
        <a:lstStyle/>
        <a:p>
          <a:endParaRPr lang="en-US"/>
        </a:p>
      </dgm:t>
    </dgm:pt>
    <dgm:pt modelId="{179BCBF4-0470-4765-8A75-EDB8A1B0AE5D}" type="sibTrans" cxnId="{69FA6E76-88A3-4D81-8156-C894BC308F1B}">
      <dgm:prSet/>
      <dgm:spPr/>
      <dgm:t>
        <a:bodyPr/>
        <a:lstStyle/>
        <a:p>
          <a:endParaRPr lang="en-US"/>
        </a:p>
      </dgm:t>
    </dgm:pt>
    <dgm:pt modelId="{F05241B6-2F98-485E-8A80-7723A3179E34}" type="pres">
      <dgm:prSet presAssocID="{8B36A345-0FC5-4AE5-9A50-F1C2F49DC16C}" presName="root" presStyleCnt="0">
        <dgm:presLayoutVars>
          <dgm:dir/>
          <dgm:resizeHandles val="exact"/>
        </dgm:presLayoutVars>
      </dgm:prSet>
      <dgm:spPr/>
    </dgm:pt>
    <dgm:pt modelId="{78D0544D-FB88-4F24-BAC1-7E68626C896B}" type="pres">
      <dgm:prSet presAssocID="{B988EC24-060A-48FE-AE9A-E487974E35C7}" presName="compNode" presStyleCnt="0"/>
      <dgm:spPr/>
    </dgm:pt>
    <dgm:pt modelId="{BFF1BA43-F6D4-4488-8BC5-33351E0D7549}" type="pres">
      <dgm:prSet presAssocID="{B988EC24-060A-48FE-AE9A-E487974E35C7}" presName="bgRect" presStyleLbl="bgShp" presStyleIdx="0" presStyleCnt="4"/>
      <dgm:spPr/>
    </dgm:pt>
    <dgm:pt modelId="{00CA80F2-B8F3-469E-89A4-81CB6F4D1FB5}" type="pres">
      <dgm:prSet presAssocID="{B988EC24-060A-48FE-AE9A-E487974E35C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F02DF69-0227-463D-9B97-5795D0173CD4}" type="pres">
      <dgm:prSet presAssocID="{B988EC24-060A-48FE-AE9A-E487974E35C7}" presName="spaceRect" presStyleCnt="0"/>
      <dgm:spPr/>
    </dgm:pt>
    <dgm:pt modelId="{2F8A2ADB-005F-4707-8475-2D6170077312}" type="pres">
      <dgm:prSet presAssocID="{B988EC24-060A-48FE-AE9A-E487974E35C7}" presName="parTx" presStyleLbl="revTx" presStyleIdx="0" presStyleCnt="4">
        <dgm:presLayoutVars>
          <dgm:chMax val="0"/>
          <dgm:chPref val="0"/>
        </dgm:presLayoutVars>
      </dgm:prSet>
      <dgm:spPr/>
    </dgm:pt>
    <dgm:pt modelId="{B48C7A1D-8EA5-48C6-B1F9-D82BC50D8B07}" type="pres">
      <dgm:prSet presAssocID="{32E3A53E-7F71-4202-94BE-86695FCB5C19}" presName="sibTrans" presStyleCnt="0"/>
      <dgm:spPr/>
    </dgm:pt>
    <dgm:pt modelId="{01ADBB78-8E83-4363-AE9A-BF41F1E69504}" type="pres">
      <dgm:prSet presAssocID="{5A9127DC-7376-4D96-B938-548132FDE148}" presName="compNode" presStyleCnt="0"/>
      <dgm:spPr/>
    </dgm:pt>
    <dgm:pt modelId="{643F3A29-9B15-4FF0-B923-737EB4F910AA}" type="pres">
      <dgm:prSet presAssocID="{5A9127DC-7376-4D96-B938-548132FDE148}" presName="bgRect" presStyleLbl="bgShp" presStyleIdx="1" presStyleCnt="4"/>
      <dgm:spPr/>
    </dgm:pt>
    <dgm:pt modelId="{4BA39CA3-CB55-47CB-B749-37FDE4460A1A}" type="pres">
      <dgm:prSet presAssocID="{5A9127DC-7376-4D96-B938-548132FDE14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1B1BADB4-9BAB-42B1-A29B-63D329097882}" type="pres">
      <dgm:prSet presAssocID="{5A9127DC-7376-4D96-B938-548132FDE148}" presName="spaceRect" presStyleCnt="0"/>
      <dgm:spPr/>
    </dgm:pt>
    <dgm:pt modelId="{D188170C-98EB-480C-AEBA-C6887EE16B74}" type="pres">
      <dgm:prSet presAssocID="{5A9127DC-7376-4D96-B938-548132FDE148}" presName="parTx" presStyleLbl="revTx" presStyleIdx="1" presStyleCnt="4">
        <dgm:presLayoutVars>
          <dgm:chMax val="0"/>
          <dgm:chPref val="0"/>
        </dgm:presLayoutVars>
      </dgm:prSet>
      <dgm:spPr/>
    </dgm:pt>
    <dgm:pt modelId="{C53FC839-868A-4B08-B40E-874875A1305F}" type="pres">
      <dgm:prSet presAssocID="{502C862E-516C-459B-B315-0F563F9B8DCA}" presName="sibTrans" presStyleCnt="0"/>
      <dgm:spPr/>
    </dgm:pt>
    <dgm:pt modelId="{BEE7506A-7A76-471A-96E8-EB909B5BF46C}" type="pres">
      <dgm:prSet presAssocID="{F461FBBE-0DC7-4DC5-B5FE-941C8033F301}" presName="compNode" presStyleCnt="0"/>
      <dgm:spPr/>
    </dgm:pt>
    <dgm:pt modelId="{22D38381-2C8F-4D67-AD81-92FA27F1A39A}" type="pres">
      <dgm:prSet presAssocID="{F461FBBE-0DC7-4DC5-B5FE-941C8033F301}" presName="bgRect" presStyleLbl="bgShp" presStyleIdx="2" presStyleCnt="4"/>
      <dgm:spPr/>
    </dgm:pt>
    <dgm:pt modelId="{A7B26B9A-A7A2-4E11-BAC0-0E22A8B7F3C6}" type="pres">
      <dgm:prSet presAssocID="{F461FBBE-0DC7-4DC5-B5FE-941C8033F3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D8D9304A-987E-4D33-B405-063A223A38E1}" type="pres">
      <dgm:prSet presAssocID="{F461FBBE-0DC7-4DC5-B5FE-941C8033F301}" presName="spaceRect" presStyleCnt="0"/>
      <dgm:spPr/>
    </dgm:pt>
    <dgm:pt modelId="{C6297677-64FC-4BA3-BF74-B0AF3BDA0230}" type="pres">
      <dgm:prSet presAssocID="{F461FBBE-0DC7-4DC5-B5FE-941C8033F301}" presName="parTx" presStyleLbl="revTx" presStyleIdx="2" presStyleCnt="4">
        <dgm:presLayoutVars>
          <dgm:chMax val="0"/>
          <dgm:chPref val="0"/>
        </dgm:presLayoutVars>
      </dgm:prSet>
      <dgm:spPr/>
    </dgm:pt>
    <dgm:pt modelId="{F518E088-AE03-4C85-906A-71CA9E5B8070}" type="pres">
      <dgm:prSet presAssocID="{52334233-77D4-41BF-8DA8-A5C4A0F83747}" presName="sibTrans" presStyleCnt="0"/>
      <dgm:spPr/>
    </dgm:pt>
    <dgm:pt modelId="{955A3200-58B4-4A79-AB3D-CB9A40DF62F2}" type="pres">
      <dgm:prSet presAssocID="{7E3CF9A9-9298-4627-9075-CD9B8F383E2E}" presName="compNode" presStyleCnt="0"/>
      <dgm:spPr/>
    </dgm:pt>
    <dgm:pt modelId="{A83A84C2-4A7E-4C09-B697-A6F9C8A852AE}" type="pres">
      <dgm:prSet presAssocID="{7E3CF9A9-9298-4627-9075-CD9B8F383E2E}" presName="bgRect" presStyleLbl="bgShp" presStyleIdx="3" presStyleCnt="4"/>
      <dgm:spPr/>
    </dgm:pt>
    <dgm:pt modelId="{5E2D6C11-E219-4757-BE30-8B5BCF07971E}" type="pres">
      <dgm:prSet presAssocID="{7E3CF9A9-9298-4627-9075-CD9B8F383E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3E053AE5-1871-4D13-9590-E74F888EEC07}" type="pres">
      <dgm:prSet presAssocID="{7E3CF9A9-9298-4627-9075-CD9B8F383E2E}" presName="spaceRect" presStyleCnt="0"/>
      <dgm:spPr/>
    </dgm:pt>
    <dgm:pt modelId="{5B550E7A-9223-4DAB-AA52-901ECA818CEA}" type="pres">
      <dgm:prSet presAssocID="{7E3CF9A9-9298-4627-9075-CD9B8F383E2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E49E804-B41B-437A-856F-E693BBC31B80}" type="presOf" srcId="{B988EC24-060A-48FE-AE9A-E487974E35C7}" destId="{2F8A2ADB-005F-4707-8475-2D6170077312}" srcOrd="0" destOrd="0" presId="urn:microsoft.com/office/officeart/2018/2/layout/IconVerticalSolidList"/>
    <dgm:cxn modelId="{224BA80A-6EC3-4847-8479-87AB7B8511EC}" type="presOf" srcId="{7E3CF9A9-9298-4627-9075-CD9B8F383E2E}" destId="{5B550E7A-9223-4DAB-AA52-901ECA818CEA}" srcOrd="0" destOrd="0" presId="urn:microsoft.com/office/officeart/2018/2/layout/IconVerticalSolidList"/>
    <dgm:cxn modelId="{5EE9591D-DFE4-4E8E-AA9D-4F23DB8AD935}" srcId="{8B36A345-0FC5-4AE5-9A50-F1C2F49DC16C}" destId="{5A9127DC-7376-4D96-B938-548132FDE148}" srcOrd="1" destOrd="0" parTransId="{0B5E21FD-B71B-4B88-B8BE-1288E8524612}" sibTransId="{502C862E-516C-459B-B315-0F563F9B8DCA}"/>
    <dgm:cxn modelId="{8A1C2623-CE20-4BF9-BA52-C66477C4CD24}" type="presOf" srcId="{5A9127DC-7376-4D96-B938-548132FDE148}" destId="{D188170C-98EB-480C-AEBA-C6887EE16B74}" srcOrd="0" destOrd="0" presId="urn:microsoft.com/office/officeart/2018/2/layout/IconVerticalSolidList"/>
    <dgm:cxn modelId="{6A65EF58-B314-44F1-B72A-290582EE38DA}" type="presOf" srcId="{8B36A345-0FC5-4AE5-9A50-F1C2F49DC16C}" destId="{F05241B6-2F98-485E-8A80-7723A3179E34}" srcOrd="0" destOrd="0" presId="urn:microsoft.com/office/officeart/2018/2/layout/IconVerticalSolidList"/>
    <dgm:cxn modelId="{7166E86E-8840-4185-A71A-3168CA5392D8}" srcId="{8B36A345-0FC5-4AE5-9A50-F1C2F49DC16C}" destId="{B988EC24-060A-48FE-AE9A-E487974E35C7}" srcOrd="0" destOrd="0" parTransId="{45035414-6357-4197-AE4D-0775C8C8139D}" sibTransId="{32E3A53E-7F71-4202-94BE-86695FCB5C19}"/>
    <dgm:cxn modelId="{69FA6E76-88A3-4D81-8156-C894BC308F1B}" srcId="{8B36A345-0FC5-4AE5-9A50-F1C2F49DC16C}" destId="{7E3CF9A9-9298-4627-9075-CD9B8F383E2E}" srcOrd="3" destOrd="0" parTransId="{94D28A9B-F1B0-4B4A-A358-E26E50B96BAB}" sibTransId="{179BCBF4-0470-4765-8A75-EDB8A1B0AE5D}"/>
    <dgm:cxn modelId="{A39633AB-B4CC-4A66-8EE8-8779840445EA}" type="presOf" srcId="{F461FBBE-0DC7-4DC5-B5FE-941C8033F301}" destId="{C6297677-64FC-4BA3-BF74-B0AF3BDA0230}" srcOrd="0" destOrd="0" presId="urn:microsoft.com/office/officeart/2018/2/layout/IconVerticalSolidList"/>
    <dgm:cxn modelId="{DC1175F0-3A28-473B-849E-7D18C4A1D018}" srcId="{8B36A345-0FC5-4AE5-9A50-F1C2F49DC16C}" destId="{F461FBBE-0DC7-4DC5-B5FE-941C8033F301}" srcOrd="2" destOrd="0" parTransId="{1C0F2FD4-193D-419D-B3D8-ECE8FA0A9793}" sibTransId="{52334233-77D4-41BF-8DA8-A5C4A0F83747}"/>
    <dgm:cxn modelId="{E1915579-5785-47D8-BF0A-6CD522818AEE}" type="presParOf" srcId="{F05241B6-2F98-485E-8A80-7723A3179E34}" destId="{78D0544D-FB88-4F24-BAC1-7E68626C896B}" srcOrd="0" destOrd="0" presId="urn:microsoft.com/office/officeart/2018/2/layout/IconVerticalSolidList"/>
    <dgm:cxn modelId="{287FE1AA-F699-4EC2-B059-8AB19C1DB2C6}" type="presParOf" srcId="{78D0544D-FB88-4F24-BAC1-7E68626C896B}" destId="{BFF1BA43-F6D4-4488-8BC5-33351E0D7549}" srcOrd="0" destOrd="0" presId="urn:microsoft.com/office/officeart/2018/2/layout/IconVerticalSolidList"/>
    <dgm:cxn modelId="{917185B8-816B-4B25-BE7F-CBE9803A0052}" type="presParOf" srcId="{78D0544D-FB88-4F24-BAC1-7E68626C896B}" destId="{00CA80F2-B8F3-469E-89A4-81CB6F4D1FB5}" srcOrd="1" destOrd="0" presId="urn:microsoft.com/office/officeart/2018/2/layout/IconVerticalSolidList"/>
    <dgm:cxn modelId="{57379E05-F790-49CA-82E0-EC878CEE2083}" type="presParOf" srcId="{78D0544D-FB88-4F24-BAC1-7E68626C896B}" destId="{0F02DF69-0227-463D-9B97-5795D0173CD4}" srcOrd="2" destOrd="0" presId="urn:microsoft.com/office/officeart/2018/2/layout/IconVerticalSolidList"/>
    <dgm:cxn modelId="{024EC6B3-A433-4E08-BA0F-45BDB8EB8ABD}" type="presParOf" srcId="{78D0544D-FB88-4F24-BAC1-7E68626C896B}" destId="{2F8A2ADB-005F-4707-8475-2D6170077312}" srcOrd="3" destOrd="0" presId="urn:microsoft.com/office/officeart/2018/2/layout/IconVerticalSolidList"/>
    <dgm:cxn modelId="{D7E92D3A-3573-42B9-B71F-DF2584F79AB7}" type="presParOf" srcId="{F05241B6-2F98-485E-8A80-7723A3179E34}" destId="{B48C7A1D-8EA5-48C6-B1F9-D82BC50D8B07}" srcOrd="1" destOrd="0" presId="urn:microsoft.com/office/officeart/2018/2/layout/IconVerticalSolidList"/>
    <dgm:cxn modelId="{24F59A6E-4C93-4FE4-BB84-8E066CC09076}" type="presParOf" srcId="{F05241B6-2F98-485E-8A80-7723A3179E34}" destId="{01ADBB78-8E83-4363-AE9A-BF41F1E69504}" srcOrd="2" destOrd="0" presId="urn:microsoft.com/office/officeart/2018/2/layout/IconVerticalSolidList"/>
    <dgm:cxn modelId="{3ADCED44-0913-4996-919C-92BBB79FFFF5}" type="presParOf" srcId="{01ADBB78-8E83-4363-AE9A-BF41F1E69504}" destId="{643F3A29-9B15-4FF0-B923-737EB4F910AA}" srcOrd="0" destOrd="0" presId="urn:microsoft.com/office/officeart/2018/2/layout/IconVerticalSolidList"/>
    <dgm:cxn modelId="{B511BBE7-5098-4DA4-9EC7-083E25FB7C9B}" type="presParOf" srcId="{01ADBB78-8E83-4363-AE9A-BF41F1E69504}" destId="{4BA39CA3-CB55-47CB-B749-37FDE4460A1A}" srcOrd="1" destOrd="0" presId="urn:microsoft.com/office/officeart/2018/2/layout/IconVerticalSolidList"/>
    <dgm:cxn modelId="{37D58061-3EDC-4E13-B4DC-90AA3DFBCA80}" type="presParOf" srcId="{01ADBB78-8E83-4363-AE9A-BF41F1E69504}" destId="{1B1BADB4-9BAB-42B1-A29B-63D329097882}" srcOrd="2" destOrd="0" presId="urn:microsoft.com/office/officeart/2018/2/layout/IconVerticalSolidList"/>
    <dgm:cxn modelId="{9E640E4C-CA6D-45AB-88F1-60F0CE4901D3}" type="presParOf" srcId="{01ADBB78-8E83-4363-AE9A-BF41F1E69504}" destId="{D188170C-98EB-480C-AEBA-C6887EE16B74}" srcOrd="3" destOrd="0" presId="urn:microsoft.com/office/officeart/2018/2/layout/IconVerticalSolidList"/>
    <dgm:cxn modelId="{6B00AFB0-5175-4E7E-862D-EDE7E88B0E86}" type="presParOf" srcId="{F05241B6-2F98-485E-8A80-7723A3179E34}" destId="{C53FC839-868A-4B08-B40E-874875A1305F}" srcOrd="3" destOrd="0" presId="urn:microsoft.com/office/officeart/2018/2/layout/IconVerticalSolidList"/>
    <dgm:cxn modelId="{AD9836AF-A775-46CB-8FC2-62117EBF1AEA}" type="presParOf" srcId="{F05241B6-2F98-485E-8A80-7723A3179E34}" destId="{BEE7506A-7A76-471A-96E8-EB909B5BF46C}" srcOrd="4" destOrd="0" presId="urn:microsoft.com/office/officeart/2018/2/layout/IconVerticalSolidList"/>
    <dgm:cxn modelId="{70BF0CD2-715F-4987-84CF-5F85A9357C63}" type="presParOf" srcId="{BEE7506A-7A76-471A-96E8-EB909B5BF46C}" destId="{22D38381-2C8F-4D67-AD81-92FA27F1A39A}" srcOrd="0" destOrd="0" presId="urn:microsoft.com/office/officeart/2018/2/layout/IconVerticalSolidList"/>
    <dgm:cxn modelId="{14F19830-7B19-4F96-8A94-37393A42EBB0}" type="presParOf" srcId="{BEE7506A-7A76-471A-96E8-EB909B5BF46C}" destId="{A7B26B9A-A7A2-4E11-BAC0-0E22A8B7F3C6}" srcOrd="1" destOrd="0" presId="urn:microsoft.com/office/officeart/2018/2/layout/IconVerticalSolidList"/>
    <dgm:cxn modelId="{88A408EE-83BD-45EE-BD3C-24FB433C597A}" type="presParOf" srcId="{BEE7506A-7A76-471A-96E8-EB909B5BF46C}" destId="{D8D9304A-987E-4D33-B405-063A223A38E1}" srcOrd="2" destOrd="0" presId="urn:microsoft.com/office/officeart/2018/2/layout/IconVerticalSolidList"/>
    <dgm:cxn modelId="{BFE19B8E-6B71-418F-9536-42F74DCA6471}" type="presParOf" srcId="{BEE7506A-7A76-471A-96E8-EB909B5BF46C}" destId="{C6297677-64FC-4BA3-BF74-B0AF3BDA0230}" srcOrd="3" destOrd="0" presId="urn:microsoft.com/office/officeart/2018/2/layout/IconVerticalSolidList"/>
    <dgm:cxn modelId="{848C5F95-46CD-4A81-9AF3-B1390BAD7673}" type="presParOf" srcId="{F05241B6-2F98-485E-8A80-7723A3179E34}" destId="{F518E088-AE03-4C85-906A-71CA9E5B8070}" srcOrd="5" destOrd="0" presId="urn:microsoft.com/office/officeart/2018/2/layout/IconVerticalSolidList"/>
    <dgm:cxn modelId="{1FD937D8-2A3D-43DA-B46D-021B89271846}" type="presParOf" srcId="{F05241B6-2F98-485E-8A80-7723A3179E34}" destId="{955A3200-58B4-4A79-AB3D-CB9A40DF62F2}" srcOrd="6" destOrd="0" presId="urn:microsoft.com/office/officeart/2018/2/layout/IconVerticalSolidList"/>
    <dgm:cxn modelId="{F30C67BA-4A49-41CA-AF01-8613E05AC740}" type="presParOf" srcId="{955A3200-58B4-4A79-AB3D-CB9A40DF62F2}" destId="{A83A84C2-4A7E-4C09-B697-A6F9C8A852AE}" srcOrd="0" destOrd="0" presId="urn:microsoft.com/office/officeart/2018/2/layout/IconVerticalSolidList"/>
    <dgm:cxn modelId="{22E56D51-4296-41EE-9948-574929E3089D}" type="presParOf" srcId="{955A3200-58B4-4A79-AB3D-CB9A40DF62F2}" destId="{5E2D6C11-E219-4757-BE30-8B5BCF07971E}" srcOrd="1" destOrd="0" presId="urn:microsoft.com/office/officeart/2018/2/layout/IconVerticalSolidList"/>
    <dgm:cxn modelId="{98E391B4-8CB9-454C-8E59-95F05485E997}" type="presParOf" srcId="{955A3200-58B4-4A79-AB3D-CB9A40DF62F2}" destId="{3E053AE5-1871-4D13-9590-E74F888EEC07}" srcOrd="2" destOrd="0" presId="urn:microsoft.com/office/officeart/2018/2/layout/IconVerticalSolidList"/>
    <dgm:cxn modelId="{925DB4B6-0646-4A24-BB3F-D416A04AEE05}" type="presParOf" srcId="{955A3200-58B4-4A79-AB3D-CB9A40DF62F2}" destId="{5B550E7A-9223-4DAB-AA52-901ECA818C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2F8369-49ED-41A0-992F-BBACA4FB950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91C5D11-0BBF-4FCA-A95A-BB1A1D1CC6BE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cs-CZ" dirty="0"/>
            <a:t>Žáci s problémy v chování</a:t>
          </a:r>
        </a:p>
      </dgm:t>
    </dgm:pt>
    <dgm:pt modelId="{AB384D20-986B-4DC2-81A0-13D08D104B33}" type="parTrans" cxnId="{F457AA88-7D75-41F9-9103-4789DACD113A}">
      <dgm:prSet/>
      <dgm:spPr/>
      <dgm:t>
        <a:bodyPr/>
        <a:lstStyle/>
        <a:p>
          <a:endParaRPr lang="cs-CZ"/>
        </a:p>
      </dgm:t>
    </dgm:pt>
    <dgm:pt modelId="{385CE32F-BB21-4D71-9C1A-BB33323C7BC0}" type="sibTrans" cxnId="{F457AA88-7D75-41F9-9103-4789DACD113A}">
      <dgm:prSet/>
      <dgm:spPr/>
      <dgm:t>
        <a:bodyPr/>
        <a:lstStyle/>
        <a:p>
          <a:endParaRPr lang="cs-CZ"/>
        </a:p>
      </dgm:t>
    </dgm:pt>
    <dgm:pt modelId="{9559FFE2-FAA2-4525-8359-4A2CBBEA82C1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/>
            <a:t>Žáci s poruchou chování</a:t>
          </a:r>
        </a:p>
      </dgm:t>
    </dgm:pt>
    <dgm:pt modelId="{66C89357-D536-4A44-9954-90EE8F26F40E}" type="parTrans" cxnId="{CD6F2B18-200D-4A5B-8039-8F7DD2F2762B}">
      <dgm:prSet/>
      <dgm:spPr/>
      <dgm:t>
        <a:bodyPr/>
        <a:lstStyle/>
        <a:p>
          <a:endParaRPr lang="cs-CZ"/>
        </a:p>
      </dgm:t>
    </dgm:pt>
    <dgm:pt modelId="{AF167ED4-22B4-4F48-BECA-AE3230EE5C88}" type="sibTrans" cxnId="{CD6F2B18-200D-4A5B-8039-8F7DD2F2762B}">
      <dgm:prSet/>
      <dgm:spPr/>
      <dgm:t>
        <a:bodyPr/>
        <a:lstStyle/>
        <a:p>
          <a:endParaRPr lang="cs-CZ"/>
        </a:p>
      </dgm:t>
    </dgm:pt>
    <dgm:pt modelId="{0CAB7001-59CA-46FA-A115-2CDE0D77F65E}">
      <dgm:prSet phldrT="[Text]"/>
      <dgm:spPr>
        <a:solidFill>
          <a:schemeClr val="accent6"/>
        </a:solidFill>
      </dgm:spPr>
      <dgm:t>
        <a:bodyPr/>
        <a:lstStyle/>
        <a:p>
          <a:r>
            <a:rPr lang="cs-CZ" dirty="0"/>
            <a:t>Žáci v riziku poruchy chování</a:t>
          </a:r>
        </a:p>
      </dgm:t>
    </dgm:pt>
    <dgm:pt modelId="{5BDA89BE-9346-4CAA-BE4A-D13C451A4F9C}" type="sibTrans" cxnId="{6E6E9F45-8ECB-4839-AB4C-25FEABB1C0B9}">
      <dgm:prSet/>
      <dgm:spPr/>
      <dgm:t>
        <a:bodyPr/>
        <a:lstStyle/>
        <a:p>
          <a:endParaRPr lang="cs-CZ"/>
        </a:p>
      </dgm:t>
    </dgm:pt>
    <dgm:pt modelId="{DE6A5C67-B74A-4261-A9F8-C76D9A365937}" type="parTrans" cxnId="{6E6E9F45-8ECB-4839-AB4C-25FEABB1C0B9}">
      <dgm:prSet/>
      <dgm:spPr/>
      <dgm:t>
        <a:bodyPr/>
        <a:lstStyle/>
        <a:p>
          <a:endParaRPr lang="cs-CZ"/>
        </a:p>
      </dgm:t>
    </dgm:pt>
    <dgm:pt modelId="{3C4F92DE-EC14-493F-B82C-B1C3D23AC8E4}" type="pres">
      <dgm:prSet presAssocID="{F62F8369-49ED-41A0-992F-BBACA4FB950A}" presName="Name0" presStyleCnt="0">
        <dgm:presLayoutVars>
          <dgm:dir/>
          <dgm:animLvl val="lvl"/>
          <dgm:resizeHandles val="exact"/>
        </dgm:presLayoutVars>
      </dgm:prSet>
      <dgm:spPr/>
    </dgm:pt>
    <dgm:pt modelId="{9D5F3890-D500-49DF-8F40-414772F66031}" type="pres">
      <dgm:prSet presAssocID="{0CAB7001-59CA-46FA-A115-2CDE0D77F65E}" presName="parTxOnly" presStyleLbl="node1" presStyleIdx="0" presStyleCnt="3" custLinFactNeighborX="-23599" custLinFactNeighborY="-34650">
        <dgm:presLayoutVars>
          <dgm:chMax val="0"/>
          <dgm:chPref val="0"/>
          <dgm:bulletEnabled val="1"/>
        </dgm:presLayoutVars>
      </dgm:prSet>
      <dgm:spPr/>
    </dgm:pt>
    <dgm:pt modelId="{DD2A94E2-D4D2-4907-B7B3-0035CEB42626}" type="pres">
      <dgm:prSet presAssocID="{5BDA89BE-9346-4CAA-BE4A-D13C451A4F9C}" presName="parTxOnlySpace" presStyleCnt="0"/>
      <dgm:spPr/>
    </dgm:pt>
    <dgm:pt modelId="{5B3CE236-FFF9-4F8A-81DA-A0EB2C8EC7F9}" type="pres">
      <dgm:prSet presAssocID="{B91C5D11-0BBF-4FCA-A95A-BB1A1D1CC6BE}" presName="parTxOnly" presStyleLbl="node1" presStyleIdx="1" presStyleCnt="3" custLinFactNeighborX="33053" custLinFactNeighborY="-12637">
        <dgm:presLayoutVars>
          <dgm:chMax val="0"/>
          <dgm:chPref val="0"/>
          <dgm:bulletEnabled val="1"/>
        </dgm:presLayoutVars>
      </dgm:prSet>
      <dgm:spPr/>
    </dgm:pt>
    <dgm:pt modelId="{28724497-2572-48F0-89C0-8249E7D412A1}" type="pres">
      <dgm:prSet presAssocID="{385CE32F-BB21-4D71-9C1A-BB33323C7BC0}" presName="parTxOnlySpace" presStyleCnt="0"/>
      <dgm:spPr/>
    </dgm:pt>
    <dgm:pt modelId="{66AC81F1-A42D-434B-A14D-3EB71A5B6CC6}" type="pres">
      <dgm:prSet presAssocID="{9559FFE2-FAA2-4525-8359-4A2CBBEA82C1}" presName="parTxOnly" presStyleLbl="node1" presStyleIdx="2" presStyleCnt="3" custLinFactX="1470" custLinFactNeighborX="100000" custLinFactNeighborY="-18332">
        <dgm:presLayoutVars>
          <dgm:chMax val="0"/>
          <dgm:chPref val="0"/>
          <dgm:bulletEnabled val="1"/>
        </dgm:presLayoutVars>
      </dgm:prSet>
      <dgm:spPr/>
    </dgm:pt>
  </dgm:ptLst>
  <dgm:cxnLst>
    <dgm:cxn modelId="{AF430C03-040C-40D8-A47F-F763C2672E19}" type="presOf" srcId="{F62F8369-49ED-41A0-992F-BBACA4FB950A}" destId="{3C4F92DE-EC14-493F-B82C-B1C3D23AC8E4}" srcOrd="0" destOrd="0" presId="urn:microsoft.com/office/officeart/2005/8/layout/chevron1"/>
    <dgm:cxn modelId="{CD6F2B18-200D-4A5B-8039-8F7DD2F2762B}" srcId="{F62F8369-49ED-41A0-992F-BBACA4FB950A}" destId="{9559FFE2-FAA2-4525-8359-4A2CBBEA82C1}" srcOrd="2" destOrd="0" parTransId="{66C89357-D536-4A44-9954-90EE8F26F40E}" sibTransId="{AF167ED4-22B4-4F48-BECA-AE3230EE5C88}"/>
    <dgm:cxn modelId="{E0E3FD19-E3D1-4627-A701-256A66F1B4BE}" type="presOf" srcId="{9559FFE2-FAA2-4525-8359-4A2CBBEA82C1}" destId="{66AC81F1-A42D-434B-A14D-3EB71A5B6CC6}" srcOrd="0" destOrd="0" presId="urn:microsoft.com/office/officeart/2005/8/layout/chevron1"/>
    <dgm:cxn modelId="{D090EC1A-7F73-4F41-A626-BE64FCAB021E}" type="presOf" srcId="{0CAB7001-59CA-46FA-A115-2CDE0D77F65E}" destId="{9D5F3890-D500-49DF-8F40-414772F66031}" srcOrd="0" destOrd="0" presId="urn:microsoft.com/office/officeart/2005/8/layout/chevron1"/>
    <dgm:cxn modelId="{F406203D-8A76-4308-80CA-E259FE5B7F24}" type="presOf" srcId="{B91C5D11-0BBF-4FCA-A95A-BB1A1D1CC6BE}" destId="{5B3CE236-FFF9-4F8A-81DA-A0EB2C8EC7F9}" srcOrd="0" destOrd="0" presId="urn:microsoft.com/office/officeart/2005/8/layout/chevron1"/>
    <dgm:cxn modelId="{6E6E9F45-8ECB-4839-AB4C-25FEABB1C0B9}" srcId="{F62F8369-49ED-41A0-992F-BBACA4FB950A}" destId="{0CAB7001-59CA-46FA-A115-2CDE0D77F65E}" srcOrd="0" destOrd="0" parTransId="{DE6A5C67-B74A-4261-A9F8-C76D9A365937}" sibTransId="{5BDA89BE-9346-4CAA-BE4A-D13C451A4F9C}"/>
    <dgm:cxn modelId="{F457AA88-7D75-41F9-9103-4789DACD113A}" srcId="{F62F8369-49ED-41A0-992F-BBACA4FB950A}" destId="{B91C5D11-0BBF-4FCA-A95A-BB1A1D1CC6BE}" srcOrd="1" destOrd="0" parTransId="{AB384D20-986B-4DC2-81A0-13D08D104B33}" sibTransId="{385CE32F-BB21-4D71-9C1A-BB33323C7BC0}"/>
    <dgm:cxn modelId="{B9309FE8-7B35-425F-98FD-4BB016D8F48B}" type="presParOf" srcId="{3C4F92DE-EC14-493F-B82C-B1C3D23AC8E4}" destId="{9D5F3890-D500-49DF-8F40-414772F66031}" srcOrd="0" destOrd="0" presId="urn:microsoft.com/office/officeart/2005/8/layout/chevron1"/>
    <dgm:cxn modelId="{C093E889-0A01-4C51-AA82-F250451198CD}" type="presParOf" srcId="{3C4F92DE-EC14-493F-B82C-B1C3D23AC8E4}" destId="{DD2A94E2-D4D2-4907-B7B3-0035CEB42626}" srcOrd="1" destOrd="0" presId="urn:microsoft.com/office/officeart/2005/8/layout/chevron1"/>
    <dgm:cxn modelId="{BD18C089-B67D-411F-BFA9-3560E368B2B8}" type="presParOf" srcId="{3C4F92DE-EC14-493F-B82C-B1C3D23AC8E4}" destId="{5B3CE236-FFF9-4F8A-81DA-A0EB2C8EC7F9}" srcOrd="2" destOrd="0" presId="urn:microsoft.com/office/officeart/2005/8/layout/chevron1"/>
    <dgm:cxn modelId="{0E7802C6-E386-474A-A93F-A113439768CA}" type="presParOf" srcId="{3C4F92DE-EC14-493F-B82C-B1C3D23AC8E4}" destId="{28724497-2572-48F0-89C0-8249E7D412A1}" srcOrd="3" destOrd="0" presId="urn:microsoft.com/office/officeart/2005/8/layout/chevron1"/>
    <dgm:cxn modelId="{E40CB648-FDCC-4F35-A9B3-9F4F044B2A80}" type="presParOf" srcId="{3C4F92DE-EC14-493F-B82C-B1C3D23AC8E4}" destId="{66AC81F1-A42D-434B-A14D-3EB71A5B6CC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04D1E-FD89-4A63-9230-974FEF982DF5}">
      <dsp:nvSpPr>
        <dsp:cNvPr id="0" name=""/>
        <dsp:cNvSpPr/>
      </dsp:nvSpPr>
      <dsp:spPr>
        <a:xfrm>
          <a:off x="27478" y="354214"/>
          <a:ext cx="3850888" cy="2285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Nerespektování potřeb ve škole</a:t>
          </a:r>
        </a:p>
      </dsp:txBody>
      <dsp:txXfrm>
        <a:off x="94411" y="421147"/>
        <a:ext cx="3717022" cy="2151386"/>
      </dsp:txXfrm>
    </dsp:sp>
    <dsp:sp modelId="{102D28A9-5AAE-4E53-B03C-9B4238934661}">
      <dsp:nvSpPr>
        <dsp:cNvPr id="0" name=""/>
        <dsp:cNvSpPr/>
      </dsp:nvSpPr>
      <dsp:spPr>
        <a:xfrm rot="17778915">
          <a:off x="3535013" y="930327"/>
          <a:ext cx="1233553" cy="27307"/>
        </a:xfrm>
        <a:custGeom>
          <a:avLst/>
          <a:gdLst/>
          <a:ahLst/>
          <a:cxnLst/>
          <a:rect l="0" t="0" r="0" b="0"/>
          <a:pathLst>
            <a:path>
              <a:moveTo>
                <a:pt x="0" y="13653"/>
              </a:moveTo>
              <a:lnTo>
                <a:pt x="1233553" y="13653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120951" y="913142"/>
        <a:ext cx="61677" cy="61677"/>
      </dsp:txXfrm>
    </dsp:sp>
    <dsp:sp modelId="{C7DB9E95-6B4D-4CAD-953B-B9352DD9EBFE}">
      <dsp:nvSpPr>
        <dsp:cNvPr id="0" name=""/>
        <dsp:cNvSpPr/>
      </dsp:nvSpPr>
      <dsp:spPr>
        <a:xfrm>
          <a:off x="4425213" y="0"/>
          <a:ext cx="1490287" cy="782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Nedostatek příležitosti</a:t>
          </a:r>
          <a:endParaRPr lang="cs-CZ" sz="2100" kern="1200" dirty="0"/>
        </a:p>
      </dsp:txBody>
      <dsp:txXfrm>
        <a:off x="4448124" y="22911"/>
        <a:ext cx="1444465" cy="736422"/>
      </dsp:txXfrm>
    </dsp:sp>
    <dsp:sp modelId="{1A4F3738-6D4A-4110-A23D-A020F3A22A8A}">
      <dsp:nvSpPr>
        <dsp:cNvPr id="0" name=""/>
        <dsp:cNvSpPr/>
      </dsp:nvSpPr>
      <dsp:spPr>
        <a:xfrm rot="21487833">
          <a:off x="5915349" y="368193"/>
          <a:ext cx="568638" cy="27307"/>
        </a:xfrm>
        <a:custGeom>
          <a:avLst/>
          <a:gdLst/>
          <a:ahLst/>
          <a:cxnLst/>
          <a:rect l="0" t="0" r="0" b="0"/>
          <a:pathLst>
            <a:path>
              <a:moveTo>
                <a:pt x="0" y="13653"/>
              </a:moveTo>
              <a:lnTo>
                <a:pt x="568638" y="13653"/>
              </a:lnTo>
            </a:path>
          </a:pathLst>
        </a:custGeom>
        <a:noFill/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185453" y="367631"/>
        <a:ext cx="28431" cy="28431"/>
      </dsp:txXfrm>
    </dsp:sp>
    <dsp:sp modelId="{E4CAEDC7-49D6-4200-B2EF-56D47FCDE890}">
      <dsp:nvSpPr>
        <dsp:cNvPr id="0" name=""/>
        <dsp:cNvSpPr/>
      </dsp:nvSpPr>
      <dsp:spPr>
        <a:xfrm>
          <a:off x="6483837" y="0"/>
          <a:ext cx="1490287" cy="745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Nízké výkony</a:t>
          </a:r>
          <a:endParaRPr lang="cs-CZ" sz="2100" kern="1200" dirty="0"/>
        </a:p>
      </dsp:txBody>
      <dsp:txXfrm>
        <a:off x="6505661" y="21824"/>
        <a:ext cx="1446639" cy="701495"/>
      </dsp:txXfrm>
    </dsp:sp>
    <dsp:sp modelId="{CBCC9B4A-C749-472E-976D-43E6A0BDC305}">
      <dsp:nvSpPr>
        <dsp:cNvPr id="0" name=""/>
        <dsp:cNvSpPr/>
      </dsp:nvSpPr>
      <dsp:spPr>
        <a:xfrm rot="3701930">
          <a:off x="5581439" y="936765"/>
          <a:ext cx="1270452" cy="27307"/>
        </a:xfrm>
        <a:custGeom>
          <a:avLst/>
          <a:gdLst/>
          <a:ahLst/>
          <a:cxnLst/>
          <a:rect l="0" t="0" r="0" b="0"/>
          <a:pathLst>
            <a:path>
              <a:moveTo>
                <a:pt x="0" y="13653"/>
              </a:moveTo>
              <a:lnTo>
                <a:pt x="1270452" y="13653"/>
              </a:lnTo>
            </a:path>
          </a:pathLst>
        </a:custGeom>
        <a:noFill/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184904" y="918657"/>
        <a:ext cx="63522" cy="63522"/>
      </dsp:txXfrm>
    </dsp:sp>
    <dsp:sp modelId="{A08C2C40-C0D7-4433-93AF-6DC6670E98C2}">
      <dsp:nvSpPr>
        <dsp:cNvPr id="0" name=""/>
        <dsp:cNvSpPr/>
      </dsp:nvSpPr>
      <dsp:spPr>
        <a:xfrm>
          <a:off x="6517830" y="1137143"/>
          <a:ext cx="1490287" cy="745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Nízká sebedůvěra</a:t>
          </a:r>
          <a:endParaRPr lang="cs-CZ" sz="2100" kern="1200" dirty="0"/>
        </a:p>
      </dsp:txBody>
      <dsp:txXfrm>
        <a:off x="6539654" y="1158967"/>
        <a:ext cx="1446639" cy="701495"/>
      </dsp:txXfrm>
    </dsp:sp>
    <dsp:sp modelId="{0F6D93A0-BFF7-4EAC-A538-E9B21F1E8124}">
      <dsp:nvSpPr>
        <dsp:cNvPr id="0" name=""/>
        <dsp:cNvSpPr/>
      </dsp:nvSpPr>
      <dsp:spPr>
        <a:xfrm rot="1153936">
          <a:off x="3862205" y="1578575"/>
          <a:ext cx="579169" cy="27307"/>
        </a:xfrm>
        <a:custGeom>
          <a:avLst/>
          <a:gdLst/>
          <a:ahLst/>
          <a:cxnLst/>
          <a:rect l="0" t="0" r="0" b="0"/>
          <a:pathLst>
            <a:path>
              <a:moveTo>
                <a:pt x="0" y="13653"/>
              </a:moveTo>
              <a:lnTo>
                <a:pt x="579169" y="13653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137310" y="1577750"/>
        <a:ext cx="28958" cy="28958"/>
      </dsp:txXfrm>
    </dsp:sp>
    <dsp:sp modelId="{2E0600C9-02B0-49C5-9D18-81A1516BFFF3}">
      <dsp:nvSpPr>
        <dsp:cNvPr id="0" name=""/>
        <dsp:cNvSpPr/>
      </dsp:nvSpPr>
      <dsp:spPr>
        <a:xfrm>
          <a:off x="4425213" y="1315046"/>
          <a:ext cx="1490287" cy="745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Snížení motivace</a:t>
          </a:r>
        </a:p>
      </dsp:txBody>
      <dsp:txXfrm>
        <a:off x="4447037" y="1336870"/>
        <a:ext cx="1446639" cy="701495"/>
      </dsp:txXfrm>
    </dsp:sp>
    <dsp:sp modelId="{484234F1-3767-46D5-8284-1497265C1809}">
      <dsp:nvSpPr>
        <dsp:cNvPr id="0" name=""/>
        <dsp:cNvSpPr/>
      </dsp:nvSpPr>
      <dsp:spPr>
        <a:xfrm rot="2923676">
          <a:off x="5754916" y="2028563"/>
          <a:ext cx="943602" cy="27307"/>
        </a:xfrm>
        <a:custGeom>
          <a:avLst/>
          <a:gdLst/>
          <a:ahLst/>
          <a:cxnLst/>
          <a:rect l="0" t="0" r="0" b="0"/>
          <a:pathLst>
            <a:path>
              <a:moveTo>
                <a:pt x="0" y="13653"/>
              </a:moveTo>
              <a:lnTo>
                <a:pt x="943602" y="13653"/>
              </a:lnTo>
            </a:path>
          </a:pathLst>
        </a:custGeom>
        <a:noFill/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203127" y="2018627"/>
        <a:ext cx="47180" cy="47180"/>
      </dsp:txXfrm>
    </dsp:sp>
    <dsp:sp modelId="{88531A33-0E9F-4EA7-ACC0-AF4A27407041}">
      <dsp:nvSpPr>
        <dsp:cNvPr id="0" name=""/>
        <dsp:cNvSpPr/>
      </dsp:nvSpPr>
      <dsp:spPr>
        <a:xfrm>
          <a:off x="6537934" y="2024244"/>
          <a:ext cx="1490287" cy="745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Nezájem o školu</a:t>
          </a:r>
          <a:endParaRPr lang="cs-CZ" sz="2100" kern="1200" dirty="0"/>
        </a:p>
      </dsp:txBody>
      <dsp:txXfrm>
        <a:off x="6559758" y="2046068"/>
        <a:ext cx="1446639" cy="701495"/>
      </dsp:txXfrm>
    </dsp:sp>
    <dsp:sp modelId="{DACD242C-591E-4058-A9F6-501D021831F7}">
      <dsp:nvSpPr>
        <dsp:cNvPr id="0" name=""/>
        <dsp:cNvSpPr/>
      </dsp:nvSpPr>
      <dsp:spPr>
        <a:xfrm>
          <a:off x="1781469" y="3857382"/>
          <a:ext cx="6251280" cy="745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Vylučování ze vzdělávání</a:t>
          </a:r>
          <a:endParaRPr lang="cs-CZ" sz="1600" b="1" kern="1200" dirty="0"/>
        </a:p>
      </dsp:txBody>
      <dsp:txXfrm>
        <a:off x="1803293" y="3879206"/>
        <a:ext cx="6207632" cy="701495"/>
      </dsp:txXfrm>
    </dsp:sp>
    <dsp:sp modelId="{D061AD60-A3DD-48BF-BB5E-4146061C324B}">
      <dsp:nvSpPr>
        <dsp:cNvPr id="0" name=""/>
        <dsp:cNvSpPr/>
      </dsp:nvSpPr>
      <dsp:spPr>
        <a:xfrm>
          <a:off x="4655119" y="2795589"/>
          <a:ext cx="1490287" cy="745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Problémy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 chování</a:t>
          </a:r>
        </a:p>
      </dsp:txBody>
      <dsp:txXfrm>
        <a:off x="4676943" y="2817413"/>
        <a:ext cx="1446639" cy="701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2D29D-1240-4448-BF11-438DEA56B20D}">
      <dsp:nvSpPr>
        <dsp:cNvPr id="0" name=""/>
        <dsp:cNvSpPr/>
      </dsp:nvSpPr>
      <dsp:spPr>
        <a:xfrm>
          <a:off x="928691" y="1031968"/>
          <a:ext cx="2571742" cy="834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mbria" panose="02040503050406030204" pitchFamily="18" charset="0"/>
            </a:rPr>
            <a:t>Tlak na školy</a:t>
          </a:r>
        </a:p>
      </dsp:txBody>
      <dsp:txXfrm>
        <a:off x="953141" y="1056418"/>
        <a:ext cx="2522842" cy="785886"/>
      </dsp:txXfrm>
    </dsp:sp>
    <dsp:sp modelId="{62EDA302-A84E-4E6B-931C-41301C19B530}">
      <dsp:nvSpPr>
        <dsp:cNvPr id="0" name=""/>
        <dsp:cNvSpPr/>
      </dsp:nvSpPr>
      <dsp:spPr>
        <a:xfrm rot="3600000">
          <a:off x="2468837" y="2497099"/>
          <a:ext cx="869960" cy="2921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bg1">
                <a:lumMod val="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>
            <a:latin typeface="Cambria" panose="02040503050406030204" pitchFamily="18" charset="0"/>
          </a:endParaRPr>
        </a:p>
      </dsp:txBody>
      <dsp:txXfrm>
        <a:off x="2556490" y="2555534"/>
        <a:ext cx="694655" cy="175305"/>
      </dsp:txXfrm>
    </dsp:sp>
    <dsp:sp modelId="{D4F92166-9D58-4691-A333-FC5768ABFDCE}">
      <dsp:nvSpPr>
        <dsp:cNvPr id="0" name=""/>
        <dsp:cNvSpPr/>
      </dsp:nvSpPr>
      <dsp:spPr>
        <a:xfrm>
          <a:off x="2758287" y="3419620"/>
          <a:ext cx="1669572" cy="834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mbria" panose="02040503050406030204" pitchFamily="18" charset="0"/>
            </a:rPr>
            <a:t>Vzdělávání všech žáků</a:t>
          </a:r>
        </a:p>
      </dsp:txBody>
      <dsp:txXfrm>
        <a:off x="2782737" y="3444070"/>
        <a:ext cx="1620672" cy="785886"/>
      </dsp:txXfrm>
    </dsp:sp>
    <dsp:sp modelId="{E26772C7-4D73-4C71-BC72-FAA099F4064F}">
      <dsp:nvSpPr>
        <dsp:cNvPr id="0" name=""/>
        <dsp:cNvSpPr/>
      </dsp:nvSpPr>
      <dsp:spPr>
        <a:xfrm rot="10800000">
          <a:off x="1779582" y="3690926"/>
          <a:ext cx="869960" cy="2921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84000">
              <a:schemeClr val="tx1">
                <a:lumMod val="65000"/>
                <a:lumOff val="35000"/>
              </a:schemeClr>
            </a:gs>
            <a:gs pos="92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>
            <a:latin typeface="Cambria" panose="02040503050406030204" pitchFamily="18" charset="0"/>
          </a:endParaRPr>
        </a:p>
      </dsp:txBody>
      <dsp:txXfrm rot="10800000">
        <a:off x="1867234" y="3749361"/>
        <a:ext cx="694655" cy="175305"/>
      </dsp:txXfrm>
    </dsp:sp>
    <dsp:sp modelId="{414E3C3F-40F4-44F7-971B-5B80E8931694}">
      <dsp:nvSpPr>
        <dsp:cNvPr id="0" name=""/>
        <dsp:cNvSpPr/>
      </dsp:nvSpPr>
      <dsp:spPr>
        <a:xfrm>
          <a:off x="1264" y="3419620"/>
          <a:ext cx="1669572" cy="834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mbria" panose="02040503050406030204" pitchFamily="18" charset="0"/>
            </a:rPr>
            <a:t>Zvyšování výkonu</a:t>
          </a:r>
        </a:p>
      </dsp:txBody>
      <dsp:txXfrm>
        <a:off x="25714" y="3444070"/>
        <a:ext cx="1620672" cy="785886"/>
      </dsp:txXfrm>
    </dsp:sp>
    <dsp:sp modelId="{2E8DD179-9260-4261-A20D-1C71E822CDBD}">
      <dsp:nvSpPr>
        <dsp:cNvPr id="0" name=""/>
        <dsp:cNvSpPr/>
      </dsp:nvSpPr>
      <dsp:spPr>
        <a:xfrm rot="18000000">
          <a:off x="1090326" y="2497099"/>
          <a:ext cx="869960" cy="2921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tx2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>
            <a:latin typeface="Cambria" panose="02040503050406030204" pitchFamily="18" charset="0"/>
          </a:endParaRPr>
        </a:p>
      </dsp:txBody>
      <dsp:txXfrm>
        <a:off x="1177979" y="2555534"/>
        <a:ext cx="694655" cy="1753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6200E-4D50-3346-A1A5-F988B8B8A43A}">
      <dsp:nvSpPr>
        <dsp:cNvPr id="0" name=""/>
        <dsp:cNvSpPr/>
      </dsp:nvSpPr>
      <dsp:spPr>
        <a:xfrm>
          <a:off x="2228738" y="257019"/>
          <a:ext cx="3465430" cy="3465430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Individualizace výuky</a:t>
          </a:r>
          <a:endParaRPr lang="en-US" sz="1600" kern="1200"/>
        </a:p>
      </dsp:txBody>
      <dsp:txXfrm>
        <a:off x="4001057" y="898123"/>
        <a:ext cx="1278908" cy="1031378"/>
      </dsp:txXfrm>
    </dsp:sp>
    <dsp:sp modelId="{93899D74-208B-B94D-BB5F-CE08F74B6A19}">
      <dsp:nvSpPr>
        <dsp:cNvPr id="0" name=""/>
        <dsp:cNvSpPr/>
      </dsp:nvSpPr>
      <dsp:spPr>
        <a:xfrm>
          <a:off x="2082694" y="403062"/>
          <a:ext cx="3465430" cy="3465430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Bio – psycho – sociální model funkčnosti</a:t>
          </a:r>
          <a:endParaRPr lang="en-US" sz="1600" kern="1200"/>
        </a:p>
      </dsp:txBody>
      <dsp:txXfrm>
        <a:off x="3877292" y="2197660"/>
        <a:ext cx="1278908" cy="1031378"/>
      </dsp:txXfrm>
    </dsp:sp>
    <dsp:sp modelId="{DB67A7FB-71F4-5748-B866-51DB60737004}">
      <dsp:nvSpPr>
        <dsp:cNvPr id="0" name=""/>
        <dsp:cNvSpPr/>
      </dsp:nvSpPr>
      <dsp:spPr>
        <a:xfrm>
          <a:off x="2082694" y="403062"/>
          <a:ext cx="3465430" cy="3465430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Perspektivní přístup k dítěti</a:t>
          </a:r>
          <a:endParaRPr lang="en-US" sz="1600" kern="1200"/>
        </a:p>
      </dsp:txBody>
      <dsp:txXfrm>
        <a:off x="2474618" y="2197660"/>
        <a:ext cx="1278908" cy="1031378"/>
      </dsp:txXfrm>
    </dsp:sp>
    <dsp:sp modelId="{C73E8AA2-F2C8-9F42-A31D-367544906078}">
      <dsp:nvSpPr>
        <dsp:cNvPr id="0" name=""/>
        <dsp:cNvSpPr/>
      </dsp:nvSpPr>
      <dsp:spPr>
        <a:xfrm>
          <a:off x="2082694" y="403062"/>
          <a:ext cx="3465430" cy="3465430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Životní cesta dítěte</a:t>
          </a:r>
          <a:endParaRPr lang="en-US" sz="1600" kern="1200"/>
        </a:p>
      </dsp:txBody>
      <dsp:txXfrm>
        <a:off x="2474618" y="1042516"/>
        <a:ext cx="1278908" cy="1031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1BA43-F6D4-4488-8BC5-33351E0D7549}">
      <dsp:nvSpPr>
        <dsp:cNvPr id="0" name=""/>
        <dsp:cNvSpPr/>
      </dsp:nvSpPr>
      <dsp:spPr>
        <a:xfrm>
          <a:off x="0" y="1924"/>
          <a:ext cx="4435078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A80F2-B8F3-469E-89A4-81CB6F4D1FB5}">
      <dsp:nvSpPr>
        <dsp:cNvPr id="0" name=""/>
        <dsp:cNvSpPr/>
      </dsp:nvSpPr>
      <dsp:spPr>
        <a:xfrm>
          <a:off x="295064" y="221393"/>
          <a:ext cx="536480" cy="536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A2ADB-005F-4707-8475-2D6170077312}">
      <dsp:nvSpPr>
        <dsp:cNvPr id="0" name=""/>
        <dsp:cNvSpPr/>
      </dsp:nvSpPr>
      <dsp:spPr>
        <a:xfrm>
          <a:off x="1126608" y="1924"/>
          <a:ext cx="3308469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Co to je?</a:t>
          </a:r>
          <a:endParaRPr lang="en-US" sz="2200" kern="1200"/>
        </a:p>
      </dsp:txBody>
      <dsp:txXfrm>
        <a:off x="1126608" y="1924"/>
        <a:ext cx="3308469" cy="975418"/>
      </dsp:txXfrm>
    </dsp:sp>
    <dsp:sp modelId="{643F3A29-9B15-4FF0-B923-737EB4F910AA}">
      <dsp:nvSpPr>
        <dsp:cNvPr id="0" name=""/>
        <dsp:cNvSpPr/>
      </dsp:nvSpPr>
      <dsp:spPr>
        <a:xfrm>
          <a:off x="0" y="1221197"/>
          <a:ext cx="4435078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39CA3-CB55-47CB-B749-37FDE4460A1A}">
      <dsp:nvSpPr>
        <dsp:cNvPr id="0" name=""/>
        <dsp:cNvSpPr/>
      </dsp:nvSpPr>
      <dsp:spPr>
        <a:xfrm>
          <a:off x="295064" y="1440667"/>
          <a:ext cx="536480" cy="536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8170C-98EB-480C-AEBA-C6887EE16B74}">
      <dsp:nvSpPr>
        <dsp:cNvPr id="0" name=""/>
        <dsp:cNvSpPr/>
      </dsp:nvSpPr>
      <dsp:spPr>
        <a:xfrm>
          <a:off x="1126608" y="1221197"/>
          <a:ext cx="3308469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Proč to je?</a:t>
          </a:r>
          <a:endParaRPr lang="en-US" sz="2200" kern="1200"/>
        </a:p>
      </dsp:txBody>
      <dsp:txXfrm>
        <a:off x="1126608" y="1221197"/>
        <a:ext cx="3308469" cy="975418"/>
      </dsp:txXfrm>
    </dsp:sp>
    <dsp:sp modelId="{22D38381-2C8F-4D67-AD81-92FA27F1A39A}">
      <dsp:nvSpPr>
        <dsp:cNvPr id="0" name=""/>
        <dsp:cNvSpPr/>
      </dsp:nvSpPr>
      <dsp:spPr>
        <a:xfrm>
          <a:off x="0" y="2440471"/>
          <a:ext cx="4435078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26B9A-A7A2-4E11-BAC0-0E22A8B7F3C6}">
      <dsp:nvSpPr>
        <dsp:cNvPr id="0" name=""/>
        <dsp:cNvSpPr/>
      </dsp:nvSpPr>
      <dsp:spPr>
        <a:xfrm>
          <a:off x="295064" y="2659940"/>
          <a:ext cx="536480" cy="536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97677-64FC-4BA3-BF74-B0AF3BDA0230}">
      <dsp:nvSpPr>
        <dsp:cNvPr id="0" name=""/>
        <dsp:cNvSpPr/>
      </dsp:nvSpPr>
      <dsp:spPr>
        <a:xfrm>
          <a:off x="1126608" y="2440471"/>
          <a:ext cx="3308469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Co s tím jako učitel v běžné škole?</a:t>
          </a:r>
          <a:endParaRPr lang="en-US" sz="2200" kern="1200"/>
        </a:p>
      </dsp:txBody>
      <dsp:txXfrm>
        <a:off x="1126608" y="2440471"/>
        <a:ext cx="3308469" cy="975418"/>
      </dsp:txXfrm>
    </dsp:sp>
    <dsp:sp modelId="{A83A84C2-4A7E-4C09-B697-A6F9C8A852AE}">
      <dsp:nvSpPr>
        <dsp:cNvPr id="0" name=""/>
        <dsp:cNvSpPr/>
      </dsp:nvSpPr>
      <dsp:spPr>
        <a:xfrm>
          <a:off x="0" y="3659744"/>
          <a:ext cx="4435078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D6C11-E219-4757-BE30-8B5BCF07971E}">
      <dsp:nvSpPr>
        <dsp:cNvPr id="0" name=""/>
        <dsp:cNvSpPr/>
      </dsp:nvSpPr>
      <dsp:spPr>
        <a:xfrm>
          <a:off x="295064" y="3879213"/>
          <a:ext cx="536480" cy="536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50E7A-9223-4DAB-AA52-901ECA818CEA}">
      <dsp:nvSpPr>
        <dsp:cNvPr id="0" name=""/>
        <dsp:cNvSpPr/>
      </dsp:nvSpPr>
      <dsp:spPr>
        <a:xfrm>
          <a:off x="1126608" y="3659744"/>
          <a:ext cx="3308469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A proč vlastně?</a:t>
          </a:r>
          <a:endParaRPr lang="en-US" sz="2200" kern="1200"/>
        </a:p>
      </dsp:txBody>
      <dsp:txXfrm>
        <a:off x="1126608" y="3659744"/>
        <a:ext cx="3308469" cy="9754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F3890-D500-49DF-8F40-414772F66031}">
      <dsp:nvSpPr>
        <dsp:cNvPr id="0" name=""/>
        <dsp:cNvSpPr/>
      </dsp:nvSpPr>
      <dsp:spPr>
        <a:xfrm>
          <a:off x="0" y="0"/>
          <a:ext cx="3136308" cy="1254523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Žáci v riziku poruchy chování</a:t>
          </a:r>
        </a:p>
      </dsp:txBody>
      <dsp:txXfrm>
        <a:off x="627262" y="0"/>
        <a:ext cx="1881785" cy="1254523"/>
      </dsp:txXfrm>
    </dsp:sp>
    <dsp:sp modelId="{5B3CE236-FFF9-4F8A-81DA-A0EB2C8EC7F9}">
      <dsp:nvSpPr>
        <dsp:cNvPr id="0" name=""/>
        <dsp:cNvSpPr/>
      </dsp:nvSpPr>
      <dsp:spPr>
        <a:xfrm>
          <a:off x="2928916" y="23829"/>
          <a:ext cx="3136308" cy="1254523"/>
        </a:xfrm>
        <a:prstGeom prst="chevron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Žáci s problémy v chování</a:t>
          </a:r>
        </a:p>
      </dsp:txBody>
      <dsp:txXfrm>
        <a:off x="3556178" y="23829"/>
        <a:ext cx="1881785" cy="1254523"/>
      </dsp:txXfrm>
    </dsp:sp>
    <dsp:sp modelId="{66AC81F1-A42D-434B-A14D-3EB71A5B6CC6}">
      <dsp:nvSpPr>
        <dsp:cNvPr id="0" name=""/>
        <dsp:cNvSpPr/>
      </dsp:nvSpPr>
      <dsp:spPr>
        <a:xfrm>
          <a:off x="5650503" y="0"/>
          <a:ext cx="3136308" cy="1254523"/>
        </a:xfrm>
        <a:prstGeom prst="chevron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Žáci s poruchou chování</a:t>
          </a:r>
        </a:p>
      </dsp:txBody>
      <dsp:txXfrm>
        <a:off x="6277765" y="0"/>
        <a:ext cx="1881785" cy="1254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F612797-A203-C209-34DE-3E6F234297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C3B9CA-46D2-B656-8595-DDA6260FBC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494024-9E95-294B-83EB-2264F17147DD}" type="datetimeFigureOut">
              <a:rPr lang="cs-CZ"/>
              <a:pPr>
                <a:defRPr/>
              </a:pPr>
              <a:t>23.03.2023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F665F743-29CE-EE7D-1833-D2A62B3C8C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6FA1E65A-80B9-D892-FF82-9AAA2C46D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714803-75E6-6D94-4234-466CD38CAC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F36ADF-1D0C-3F2D-E7DF-AEBC252AC3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C8AF4F-2410-AE47-922B-88DA045373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36FA9307-FED1-C146-F6D5-266AA105D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17CB8AB-8B32-0958-2868-7AE124943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99DEBF49-9ED6-D34C-A455-089BC14E5A4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62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F12EE-3A8D-474B-96D6-9124527E6AD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666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F12EE-3A8D-474B-96D6-9124527E6AD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1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F12EE-3A8D-474B-96D6-9124527E6AD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16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FFEC-4333-C545-B888-DFCC00AF8D7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1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F12EE-3A8D-474B-96D6-9124527E6AD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1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F12EE-3A8D-474B-96D6-9124527E6AD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308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359F3-F797-944E-A5C1-0FAF5F4267A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828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9F5C8-C92F-8347-828B-F5D8B45557F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547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F12EE-3A8D-474B-96D6-9124527E6AD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9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724E9-2307-3D41-B0AB-00BC90A3CC9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8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5F12EE-3A8D-474B-96D6-9124527E6AD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029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Ab1TytgTs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23D9C5A8-7E34-D2E4-BE17-BE9498B3C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518" y="3717032"/>
            <a:ext cx="7164518" cy="1304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200" dirty="0">
                <a:latin typeface="Cambria" panose="02040503050406030204" pitchFamily="18" charset="0"/>
              </a:rPr>
              <a:t>Výuka žáků se SVP II – poruchy chování a mentální postižení </a:t>
            </a:r>
            <a:br>
              <a:rPr lang="cs-CZ" altLang="cs-CZ" sz="3200" dirty="0">
                <a:latin typeface="Cambria" panose="02040503050406030204" pitchFamily="18" charset="0"/>
              </a:rPr>
            </a:br>
            <a:br>
              <a:rPr lang="cs-CZ" altLang="cs-CZ" sz="3200" dirty="0">
                <a:latin typeface="Cambria" panose="02040503050406030204" pitchFamily="18" charset="0"/>
              </a:rPr>
            </a:br>
            <a:r>
              <a:rPr lang="cs-CZ" sz="3600" b="1" dirty="0">
                <a:latin typeface="Cambria" panose="02040503050406030204" pitchFamily="18" charset="0"/>
              </a:rPr>
              <a:t> </a:t>
            </a:r>
            <a:br>
              <a:rPr lang="cs-CZ" sz="3600" dirty="0">
                <a:latin typeface="Cambria" panose="02040503050406030204" pitchFamily="18" charset="0"/>
              </a:rPr>
            </a:br>
            <a:br>
              <a:rPr lang="cs-CZ" altLang="cs-CZ" sz="4000" dirty="0">
                <a:latin typeface="Cambria" panose="02040503050406030204" pitchFamily="18" charset="0"/>
              </a:rPr>
            </a:br>
            <a:endParaRPr lang="cs-CZ" altLang="cs-CZ" sz="1800" b="1" dirty="0">
              <a:solidFill>
                <a:srgbClr val="CC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362" name="Rectangle 4">
            <a:extLst>
              <a:ext uri="{FF2B5EF4-FFF2-40B4-BE49-F238E27FC236}">
                <a16:creationId xmlns:a16="http://schemas.microsoft.com/office/drawing/2014/main" id="{31826E38-B55A-53F9-44DB-4391A95A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5517232"/>
            <a:ext cx="504004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dirty="0">
                <a:latin typeface="Cambria" panose="02040503050406030204" pitchFamily="18" charset="0"/>
              </a:rPr>
              <a:t>              </a:t>
            </a:r>
            <a:r>
              <a:rPr lang="cs-CZ" altLang="cs-CZ" sz="1600" b="1" dirty="0">
                <a:latin typeface="Cambria" panose="02040503050406030204" pitchFamily="18" charset="0"/>
              </a:rPr>
              <a:t>Věra Linhartová, jaro 2023</a:t>
            </a:r>
            <a:endParaRPr lang="cs-CZ" altLang="cs-CZ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29702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05" name="Picture 29704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9707" name="Straight Connector 29706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09" name="Straight Connector 29708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9711" name="Rectangle 29710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7" name="Rectangle 2">
            <a:extLst>
              <a:ext uri="{FF2B5EF4-FFF2-40B4-BE49-F238E27FC236}">
                <a16:creationId xmlns:a16="http://schemas.microsoft.com/office/drawing/2014/main" id="{DD4F5647-40EA-DAE2-F888-032301777E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3357" y="1600199"/>
            <a:ext cx="2654449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altLang="cs-CZ" b="0" i="0" kern="1200" cap="all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Životní cesta dítěte</a:t>
            </a:r>
          </a:p>
        </p:txBody>
      </p:sp>
      <p:cxnSp>
        <p:nvCxnSpPr>
          <p:cNvPr id="29713" name="Straight Connector 29712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Rectangle 3">
            <a:extLst>
              <a:ext uri="{FF2B5EF4-FFF2-40B4-BE49-F238E27FC236}">
                <a16:creationId xmlns:a16="http://schemas.microsoft.com/office/drawing/2014/main" id="{88035D45-D7E2-BCB4-509A-1C6820B52081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3693638" y="1600199"/>
            <a:ext cx="4597502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altLang="cs-CZ">
                <a:latin typeface="Cambria" panose="02040503050406030204" pitchFamily="18" charset="0"/>
              </a:rPr>
              <a:t>respektování </a:t>
            </a:r>
            <a:r>
              <a:rPr lang="en-US" altLang="cs-CZ" b="1">
                <a:latin typeface="Cambria" panose="02040503050406030204" pitchFamily="18" charset="0"/>
              </a:rPr>
              <a:t>úkolů a rizik socializačního procesu</a:t>
            </a:r>
            <a:r>
              <a:rPr lang="en-US" altLang="cs-CZ">
                <a:latin typeface="Cambria" panose="02040503050406030204" pitchFamily="18" charset="0"/>
              </a:rPr>
              <a:t> dítěte</a:t>
            </a:r>
          </a:p>
          <a:p>
            <a:pPr defTabSz="914400">
              <a:defRPr/>
            </a:pPr>
            <a:r>
              <a:rPr lang="en-US" altLang="cs-CZ">
                <a:latin typeface="Cambria" panose="02040503050406030204" pitchFamily="18" charset="0"/>
              </a:rPr>
              <a:t>využití </a:t>
            </a:r>
            <a:r>
              <a:rPr lang="en-US" altLang="cs-CZ" b="1">
                <a:latin typeface="Cambria" panose="02040503050406030204" pitchFamily="18" charset="0"/>
              </a:rPr>
              <a:t>možností a příležitostí</a:t>
            </a:r>
            <a:r>
              <a:rPr lang="en-US" altLang="cs-CZ">
                <a:latin typeface="Cambria" panose="02040503050406030204" pitchFamily="18" charset="0"/>
              </a:rPr>
              <a:t>, které dítě dostává ve svém přirozeném sociálním prostředí</a:t>
            </a:r>
          </a:p>
          <a:p>
            <a:pPr defTabSz="914400">
              <a:defRPr/>
            </a:pPr>
            <a:endParaRPr lang="en-US" altLang="cs-CZ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29702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05" name="Picture 29704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9707" name="Straight Connector 29706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09" name="Straight Connector 29708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9711" name="Rectangle 29710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7" name="Rectangle 2">
            <a:extLst>
              <a:ext uri="{FF2B5EF4-FFF2-40B4-BE49-F238E27FC236}">
                <a16:creationId xmlns:a16="http://schemas.microsoft.com/office/drawing/2014/main" id="{DD4F5647-40EA-DAE2-F888-032301777E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3357" y="1600199"/>
            <a:ext cx="2654449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altLang="cs-CZ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Perspektivní přístup</a:t>
            </a:r>
          </a:p>
        </p:txBody>
      </p:sp>
      <p:cxnSp>
        <p:nvCxnSpPr>
          <p:cNvPr id="29713" name="Straight Connector 29712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Rectangle 3">
            <a:extLst>
              <a:ext uri="{FF2B5EF4-FFF2-40B4-BE49-F238E27FC236}">
                <a16:creationId xmlns:a16="http://schemas.microsoft.com/office/drawing/2014/main" id="{88035D45-D7E2-BCB4-509A-1C6820B52081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3693638" y="1600199"/>
            <a:ext cx="4597502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altLang="cs-CZ"/>
              <a:t>odpovědnost školské praxe za vytváření </a:t>
            </a:r>
            <a:r>
              <a:rPr lang="en-US" altLang="cs-CZ" b="1"/>
              <a:t>příležitostí k učení, k posilování kompetencí, k rozvoji profesních dovedností</a:t>
            </a:r>
            <a:endParaRPr lang="en-US" altLang="cs-CZ"/>
          </a:p>
          <a:p>
            <a:pPr defTabSz="914400">
              <a:defRPr/>
            </a:pPr>
            <a:endParaRPr lang="en-US" altLang="cs-CZ"/>
          </a:p>
          <a:p>
            <a:pPr defTabSz="914400">
              <a:defRPr/>
            </a:pPr>
            <a:r>
              <a:rPr lang="en-US" altLang="cs-CZ" b="1"/>
              <a:t>cíl: </a:t>
            </a:r>
            <a:r>
              <a:rPr lang="en-US" altLang="cs-CZ"/>
              <a:t>podpora dítěte s dispozicemi k poruchám chování v jeho </a:t>
            </a:r>
            <a:r>
              <a:rPr lang="en-US" altLang="cs-CZ" b="1"/>
              <a:t>aktivním přístupu k vlastnímu vzdělání</a:t>
            </a:r>
            <a:r>
              <a:rPr lang="en-US" altLang="cs-CZ"/>
              <a:t>, aby dosáhlo na svůj </a:t>
            </a:r>
            <a:r>
              <a:rPr lang="en-US" altLang="cs-CZ" b="1"/>
              <a:t>vzdělávací potenciál</a:t>
            </a:r>
            <a:endParaRPr lang="en-US" altLang="cs-CZ"/>
          </a:p>
          <a:p>
            <a:pPr defTabSz="914400">
              <a:defRPr/>
            </a:pP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9555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2765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657" name="Picture 2765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7659" name="Straight Connector 2765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61" name="Straight Connector 2766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7663" name="Rectangle 27662">
            <a:extLst>
              <a:ext uri="{FF2B5EF4-FFF2-40B4-BE49-F238E27FC236}">
                <a16:creationId xmlns:a16="http://schemas.microsoft.com/office/drawing/2014/main" id="{11587617-1CD9-4BB4-8FDB-02547523F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5" name="Rectangle 27664">
            <a:extLst>
              <a:ext uri="{FF2B5EF4-FFF2-40B4-BE49-F238E27FC236}">
                <a16:creationId xmlns:a16="http://schemas.microsoft.com/office/drawing/2014/main" id="{B2359BEA-F467-446B-9ED2-7DE4AE394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7649" name="Rectangle 2">
            <a:extLst>
              <a:ext uri="{FF2B5EF4-FFF2-40B4-BE49-F238E27FC236}">
                <a16:creationId xmlns:a16="http://schemas.microsoft.com/office/drawing/2014/main" id="{9558D994-1EE8-7F34-8487-7D1C96B8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011" y="5060340"/>
            <a:ext cx="6482258" cy="736314"/>
          </a:xfrm>
          <a:ln>
            <a:noFill/>
          </a:ln>
        </p:spPr>
        <p:txBody>
          <a:bodyPr vert="horz" lIns="91440" tIns="45720" rIns="91440" bIns="0" rtlCol="0" anchor="b">
            <a:normAutofit fontScale="90000"/>
          </a:bodyPr>
          <a:lstStyle/>
          <a:p>
            <a:pPr defTabSz="914400">
              <a:defRPr/>
            </a:pPr>
            <a:br>
              <a:rPr lang="en-US" altLang="cs-CZ" sz="900" dirty="0">
                <a:latin typeface="Cambria" panose="02040503050406030204" pitchFamily="18" charset="0"/>
              </a:rPr>
            </a:br>
            <a:r>
              <a:rPr lang="en-US" altLang="cs-CZ" sz="1300" dirty="0">
                <a:latin typeface="Cambria" panose="02040503050406030204" pitchFamily="18" charset="0"/>
              </a:rPr>
              <a:t> </a:t>
            </a:r>
            <a:br>
              <a:rPr lang="en-US" altLang="cs-CZ" sz="1300" dirty="0">
                <a:latin typeface="Cambria" panose="02040503050406030204" pitchFamily="18" charset="0"/>
              </a:rPr>
            </a:br>
            <a:r>
              <a:rPr lang="en-US" altLang="cs-CZ" sz="1300" cap="none" dirty="0">
                <a:latin typeface="Cambria" panose="02040503050406030204" pitchFamily="18" charset="0"/>
              </a:rPr>
              <a:t>Bio – psycho – </a:t>
            </a:r>
            <a:r>
              <a:rPr lang="en-US" altLang="cs-CZ" sz="1300" cap="none" dirty="0" err="1">
                <a:latin typeface="Cambria" panose="02040503050406030204" pitchFamily="18" charset="0"/>
              </a:rPr>
              <a:t>sociální</a:t>
            </a:r>
            <a:r>
              <a:rPr lang="en-US" altLang="cs-CZ" sz="1300" cap="none" dirty="0">
                <a:latin typeface="Cambria" panose="02040503050406030204" pitchFamily="18" charset="0"/>
              </a:rPr>
              <a:t> model </a:t>
            </a:r>
            <a:r>
              <a:rPr lang="en-US" altLang="cs-CZ" sz="1300" cap="none" dirty="0" err="1">
                <a:latin typeface="Cambria" panose="02040503050406030204" pitchFamily="18" charset="0"/>
              </a:rPr>
              <a:t>funkčnosti</a:t>
            </a:r>
            <a:r>
              <a:rPr lang="en-US" altLang="cs-CZ" sz="1300" cap="none" dirty="0">
                <a:latin typeface="Cambria" panose="02040503050406030204" pitchFamily="18" charset="0"/>
              </a:rPr>
              <a:t>   - </a:t>
            </a:r>
            <a:r>
              <a:rPr lang="en-US" altLang="cs-CZ" sz="1300" cap="none" dirty="0" err="1">
                <a:latin typeface="Cambria" panose="02040503050406030204" pitchFamily="18" charset="0"/>
              </a:rPr>
              <a:t>fungování</a:t>
            </a:r>
            <a:r>
              <a:rPr lang="en-US" altLang="cs-CZ" sz="1300" cap="none" dirty="0">
                <a:latin typeface="Cambria" panose="02040503050406030204" pitchFamily="18" charset="0"/>
              </a:rPr>
              <a:t> a </a:t>
            </a:r>
            <a:r>
              <a:rPr lang="en-US" altLang="cs-CZ" sz="1300" cap="none" dirty="0" err="1">
                <a:latin typeface="Cambria" panose="02040503050406030204" pitchFamily="18" charset="0"/>
              </a:rPr>
              <a:t>postižení</a:t>
            </a:r>
            <a:r>
              <a:rPr lang="en-US" altLang="cs-CZ" sz="1300" cap="none" dirty="0">
                <a:latin typeface="Cambria" panose="02040503050406030204" pitchFamily="18" charset="0"/>
              </a:rPr>
              <a:t> </a:t>
            </a:r>
            <a:r>
              <a:rPr lang="en-US" altLang="cs-CZ" sz="1300" cap="none" dirty="0" err="1">
                <a:latin typeface="Cambria" panose="02040503050406030204" pitchFamily="18" charset="0"/>
              </a:rPr>
              <a:t>chápe</a:t>
            </a:r>
            <a:r>
              <a:rPr lang="en-US" altLang="cs-CZ" sz="1300" cap="none" dirty="0">
                <a:latin typeface="Cambria" panose="02040503050406030204" pitchFamily="18" charset="0"/>
              </a:rPr>
              <a:t> </a:t>
            </a:r>
            <a:r>
              <a:rPr lang="en-US" altLang="cs-CZ" sz="1300" cap="none" dirty="0" err="1">
                <a:latin typeface="Cambria" panose="02040503050406030204" pitchFamily="18" charset="0"/>
              </a:rPr>
              <a:t>jako</a:t>
            </a:r>
            <a:r>
              <a:rPr lang="en-US" altLang="cs-CZ" sz="1300" cap="none" dirty="0">
                <a:latin typeface="Cambria" panose="02040503050406030204" pitchFamily="18" charset="0"/>
              </a:rPr>
              <a:t> </a:t>
            </a:r>
            <a:r>
              <a:rPr lang="en-US" altLang="cs-CZ" sz="1300" cap="none" dirty="0" err="1">
                <a:latin typeface="Cambria" panose="02040503050406030204" pitchFamily="18" charset="0"/>
              </a:rPr>
              <a:t>výsledek</a:t>
            </a:r>
            <a:r>
              <a:rPr lang="en-US" altLang="cs-CZ" sz="1300" cap="none" dirty="0">
                <a:latin typeface="Cambria" panose="02040503050406030204" pitchFamily="18" charset="0"/>
              </a:rPr>
              <a:t>  </a:t>
            </a:r>
            <a:r>
              <a:rPr lang="en-US" altLang="cs-CZ" sz="1300" cap="none" dirty="0" err="1">
                <a:latin typeface="Cambria" panose="02040503050406030204" pitchFamily="18" charset="0"/>
              </a:rPr>
              <a:t>interakce</a:t>
            </a:r>
            <a:r>
              <a:rPr lang="en-US" altLang="cs-CZ" sz="1300" cap="none" dirty="0">
                <a:latin typeface="Cambria" panose="02040503050406030204" pitchFamily="18" charset="0"/>
              </a:rPr>
              <a:t>  (WHO, ICF,2001)</a:t>
            </a:r>
            <a:br>
              <a:rPr lang="en-US" altLang="cs-CZ" sz="1300" dirty="0">
                <a:latin typeface="Cambria" panose="02040503050406030204" pitchFamily="18" charset="0"/>
              </a:rPr>
            </a:br>
            <a:endParaRPr lang="en-US" altLang="cs-CZ" sz="900" dirty="0">
              <a:latin typeface="Cambria" panose="020405030504060302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C65653-1EDA-33E6-01F8-54FBC8A7E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7131" y="433066"/>
            <a:ext cx="6109807" cy="451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7" name="Straight Connector 27666">
            <a:extLst>
              <a:ext uri="{FF2B5EF4-FFF2-40B4-BE49-F238E27FC236}">
                <a16:creationId xmlns:a16="http://schemas.microsoft.com/office/drawing/2014/main" id="{07C4A58F-EDCB-42E6-BB21-2D410EF07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5027185"/>
            <a:ext cx="64822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669" name="Picture 27668">
            <a:extLst>
              <a:ext uri="{FF2B5EF4-FFF2-40B4-BE49-F238E27FC236}">
                <a16:creationId xmlns:a16="http://schemas.microsoft.com/office/drawing/2014/main" id="{CEF18BD6-B169-4CEE-BB3D-71DFD6A8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7671" name="Straight Connector 27670">
            <a:extLst>
              <a:ext uri="{FF2B5EF4-FFF2-40B4-BE49-F238E27FC236}">
                <a16:creationId xmlns:a16="http://schemas.microsoft.com/office/drawing/2014/main" id="{0C253CD2-F713-407C-B979-22CDBA53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0" name="Text Box 51">
            <a:extLst>
              <a:ext uri="{FF2B5EF4-FFF2-40B4-BE49-F238E27FC236}">
                <a16:creationId xmlns:a16="http://schemas.microsoft.com/office/drawing/2014/main" id="{EE0E55C1-7F34-65DB-4597-5D0449C3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1981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cs-CZ" altLang="cs-CZ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AFC1AC-7579-992A-56A0-7AAE87AD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cs-CZ" dirty="0"/>
              <a:t>Riziko, problém, porucha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4F4578E-8AE9-25DA-304C-273034C44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311764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025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1382E56-BB12-0EFA-AB4B-69132ECA4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7005" y="-335978"/>
            <a:ext cx="6571343" cy="104923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4000" b="1" dirty="0">
                <a:latin typeface="Cambria" panose="02040503050406030204" pitchFamily="18" charset="0"/>
              </a:rPr>
            </a:br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3100" dirty="0">
                <a:latin typeface="Cambria" panose="02040503050406030204" pitchFamily="18" charset="0"/>
              </a:rPr>
              <a:t>Problémový žák v užším pojetí jako žák s náročným chováním</a:t>
            </a:r>
            <a:endParaRPr lang="cs-CZ" sz="4000" dirty="0">
              <a:latin typeface="Cambria" panose="020405030504060302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C5EB499-114D-BD7B-03AB-9318EC50E8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624" y="2564904"/>
            <a:ext cx="6571343" cy="3450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1300" b="1" dirty="0"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Cambria" panose="02040503050406030204" pitchFamily="18" charset="0"/>
              </a:rPr>
              <a:t>děti bez výraznějších problémů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Cambria" panose="02040503050406030204" pitchFamily="18" charset="0"/>
              </a:rPr>
              <a:t>děti v riziku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Cambria" panose="02040503050406030204" pitchFamily="18" charset="0"/>
              </a:rPr>
              <a:t>děti s problémy v chování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latin typeface="Cambria" panose="02040503050406030204" pitchFamily="18" charset="0"/>
              </a:rPr>
              <a:t>děti  s poruchami emocí a chování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18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>
            <a:extLst>
              <a:ext uri="{FF2B5EF4-FFF2-40B4-BE49-F238E27FC236}">
                <a16:creationId xmlns:a16="http://schemas.microsoft.com/office/drawing/2014/main" id="{84723FCE-8B3C-6FFE-C888-3B68E6959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939800"/>
            <a:ext cx="64516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5" name="Rectangle 2">
            <a:extLst>
              <a:ext uri="{FF2B5EF4-FFF2-40B4-BE49-F238E27FC236}">
                <a16:creationId xmlns:a16="http://schemas.microsoft.com/office/drawing/2014/main" id="{D217158C-FCEF-50AC-E932-FDE8259B7C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3538"/>
            <a:ext cx="8137525" cy="576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Cesta rizikových dětí k dlouhodobým negativním následkům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br>
              <a:rPr lang="cs-CZ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cs-CZ" sz="1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( </a:t>
            </a:r>
            <a:r>
              <a:rPr lang="cs-CZ" sz="18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Walker</a:t>
            </a:r>
            <a:r>
              <a:rPr lang="cs-CZ" sz="1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cs-CZ" sz="18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Severson</a:t>
            </a:r>
            <a:r>
              <a:rPr lang="cs-CZ" sz="1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2002, in Vojtová, 2008)</a:t>
            </a:r>
            <a:endParaRPr lang="cs-CZ" sz="1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5" name="Rectangle 17464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67" name="Picture 17466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7469" name="Straight Connector 17468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71" name="Straight Connector 17470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473" name="Rectangle 17472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75" name="Rectangle 17474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D3100A8-A2BB-31F9-4AE0-146A815A1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153" y="804519"/>
            <a:ext cx="2431365" cy="4431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b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Rozdíl mezi poruchou a problémy </a:t>
            </a:r>
            <a:b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 chování </a:t>
            </a:r>
            <a:b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záměr</a:t>
            </a:r>
            <a:b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000" b="0" i="0" kern="1200" cap="all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17477" name="Straight Connector 17476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84914B1-1686-B04B-4C22-AA849DB86B1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478397" y="804520"/>
            <a:ext cx="4576919" cy="4431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74320" lvl="1" defTabSz="914400" fontAlgn="auto">
              <a:spcAft>
                <a:spcPts val="0"/>
              </a:spcAft>
              <a:defRPr/>
            </a:pPr>
            <a:r>
              <a:rPr lang="en-US" b="1"/>
              <a:t>PROBLÉMY V CHOVÁNÍ</a:t>
            </a:r>
          </a:p>
          <a:p>
            <a:pPr marL="617220" lvl="1" defTabSz="914400" fontAlgn="auto">
              <a:spcAft>
                <a:spcPts val="0"/>
              </a:spcAft>
              <a:defRPr/>
            </a:pPr>
            <a:r>
              <a:rPr lang="en-US"/>
              <a:t>o svých problémech ví, vadí mu a chtěl by je odstranit</a:t>
            </a:r>
          </a:p>
          <a:p>
            <a:pPr marL="617220" lvl="1" defTabSz="914400" fontAlgn="auto">
              <a:spcAft>
                <a:spcPts val="0"/>
              </a:spcAft>
              <a:defRPr/>
            </a:pPr>
            <a:r>
              <a:rPr lang="en-US"/>
              <a:t>normy chování neporušuje úmyslně</a:t>
            </a:r>
          </a:p>
          <a:p>
            <a:pPr marL="617220" lvl="1" defTabSz="914400" fontAlgn="auto">
              <a:spcAft>
                <a:spcPts val="0"/>
              </a:spcAft>
              <a:defRPr/>
            </a:pPr>
            <a:r>
              <a:rPr lang="en-US"/>
              <a:t>jejich porušování je výsledkem konfliktu mezi vnějšími požadavky a vnitřními potřebami dítěte</a:t>
            </a:r>
          </a:p>
          <a:p>
            <a:pPr marL="617220" lvl="1" defTabSz="914400" fontAlgn="auto">
              <a:spcAft>
                <a:spcPts val="0"/>
              </a:spcAft>
              <a:defRPr/>
            </a:pPr>
            <a:r>
              <a:rPr lang="en-US"/>
              <a:t>nálepkou problémového dítěte trpí a vyvolává v něm negativní emocionální zážitek</a:t>
            </a:r>
          </a:p>
          <a:p>
            <a:pPr marL="548640" lvl="1" defTabSz="914400" fontAlgn="auto">
              <a:spcAft>
                <a:spcPts val="0"/>
              </a:spcAft>
              <a:defRPr/>
            </a:pPr>
            <a:endParaRPr lang="en-US"/>
          </a:p>
          <a:p>
            <a:pPr marL="548640" lvl="1" defTabSz="914400" fontAlgn="auto">
              <a:spcAft>
                <a:spcPts val="0"/>
              </a:spcAft>
              <a:defRPr/>
            </a:pPr>
            <a:endParaRPr lang="en-US"/>
          </a:p>
          <a:p>
            <a:pPr marL="182880" defTabSz="914400"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79" name="Picture 17478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43" name="Picture 1844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8445" name="Straight Connector 1844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47" name="Straight Connector 1844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449" name="Rectangle 1844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7" name="Picture 18436" descr="Crumpleda – papírová žárovka">
            <a:extLst>
              <a:ext uri="{FF2B5EF4-FFF2-40B4-BE49-F238E27FC236}">
                <a16:creationId xmlns:a16="http://schemas.microsoft.com/office/drawing/2014/main" id="{8BCB1B22-5302-DC06-47ED-A10A1835FC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100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845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45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455" name="Rectangle 1845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989ADC1-A7F0-78EE-56EE-BE66A18E9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3000"/>
              <a:t>Rozdíl mezi poruchou a problémy </a:t>
            </a:r>
            <a:br>
              <a:rPr lang="en-US" sz="3000"/>
            </a:br>
            <a:r>
              <a:rPr lang="en-US" sz="3000"/>
              <a:t>v chování </a:t>
            </a:r>
            <a:br>
              <a:rPr lang="en-US" sz="3000"/>
            </a:br>
            <a:br>
              <a:rPr lang="en-US" sz="3000"/>
            </a:br>
            <a:r>
              <a:rPr lang="en-US" sz="3000"/>
              <a:t>časová dimenze</a:t>
            </a:r>
            <a:br>
              <a:rPr lang="en-US" sz="3000"/>
            </a:br>
            <a:endParaRPr lang="en-US" sz="3000"/>
          </a:p>
        </p:txBody>
      </p:sp>
      <p:cxnSp>
        <p:nvCxnSpPr>
          <p:cNvPr id="18457" name="Straight Connector 1845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B1F0A01-36C4-3A91-A286-8A8502D608C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732477" y="1193800"/>
            <a:ext cx="4563818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74320" lvl="1" defTabSz="914400" fontAlgn="auto">
              <a:spcAft>
                <a:spcPts val="0"/>
              </a:spcAft>
              <a:defRPr/>
            </a:pPr>
            <a:r>
              <a:rPr lang="en-US" b="1"/>
              <a:t>PROBLÉMY V CHOVÁNÍ</a:t>
            </a:r>
          </a:p>
          <a:p>
            <a:pPr marL="845820" lvl="1" defTabSz="914400" fontAlgn="auto">
              <a:spcAft>
                <a:spcPts val="0"/>
              </a:spcAft>
              <a:defRPr/>
            </a:pPr>
            <a:r>
              <a:rPr lang="en-US"/>
              <a:t>problémy bývají krátkodobé</a:t>
            </a:r>
          </a:p>
          <a:p>
            <a:pPr marL="845820" lvl="1" defTabSz="914400" fontAlgn="auto">
              <a:spcAft>
                <a:spcPts val="0"/>
              </a:spcAft>
              <a:defRPr/>
            </a:pPr>
            <a:r>
              <a:rPr lang="en-US"/>
              <a:t>popřípadě se objevují v určitých periodách</a:t>
            </a:r>
          </a:p>
          <a:p>
            <a:pPr marL="845820" lvl="1" defTabSz="914400" fontAlgn="auto">
              <a:spcAft>
                <a:spcPts val="0"/>
              </a:spcAft>
              <a:defRPr/>
            </a:pPr>
            <a:r>
              <a:rPr lang="en-US"/>
              <a:t>mívají vývojové souvislosti</a:t>
            </a:r>
          </a:p>
          <a:p>
            <a:pPr marL="845820" lvl="1" defTabSz="914400" fontAlgn="auto">
              <a:spcAft>
                <a:spcPts val="0"/>
              </a:spcAft>
              <a:defRPr/>
            </a:pPr>
            <a:r>
              <a:rPr lang="en-US"/>
              <a:t>bývají důsledkem nezvládnutých konfliktů se sociálním okolím</a:t>
            </a:r>
          </a:p>
          <a:p>
            <a:pPr marL="182880" defTabSz="914400"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5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5" name="Rectangle 19464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486" name="Picture 1946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9487" name="Straight Connector 19468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88" name="Straight Connector 19470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489" name="Rectangle 19472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90" name="Picture 19460" descr="Odsprejní odvedení">
            <a:extLst>
              <a:ext uri="{FF2B5EF4-FFF2-40B4-BE49-F238E27FC236}">
                <a16:creationId xmlns:a16="http://schemas.microsoft.com/office/drawing/2014/main" id="{7D5ED595-058F-C698-1B9F-5725A1C6BE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100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949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492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93" name="Rectangle 19478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337A00F-C45A-B31D-79FE-4816988FD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3000"/>
              <a:t>Rozdíl mezi poruchou a problémy </a:t>
            </a:r>
            <a:br>
              <a:rPr lang="en-US" sz="3000"/>
            </a:br>
            <a:r>
              <a:rPr lang="en-US" sz="3000"/>
              <a:t>v chování </a:t>
            </a:r>
            <a:br>
              <a:rPr lang="en-US" sz="3000"/>
            </a:br>
            <a:br>
              <a:rPr lang="en-US" sz="3000"/>
            </a:br>
            <a:r>
              <a:rPr lang="en-US" sz="3000"/>
              <a:t>náprava</a:t>
            </a:r>
          </a:p>
        </p:txBody>
      </p:sp>
      <p:cxnSp>
        <p:nvCxnSpPr>
          <p:cNvPr id="19494" name="Straight Connector 19480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1554D71-9737-9529-5BCF-C61CAAB50C9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732477" y="1193800"/>
            <a:ext cx="4563818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74320" lvl="1" defTabSz="914400" fontAlgn="auto">
              <a:spcAft>
                <a:spcPts val="0"/>
              </a:spcAft>
              <a:defRPr/>
            </a:pPr>
            <a:r>
              <a:rPr lang="en-US" b="1"/>
              <a:t>PORUCHY CHOVÁNÍ</a:t>
            </a:r>
          </a:p>
          <a:p>
            <a:pPr marL="845820" lvl="1" defTabSz="914400" fontAlgn="auto">
              <a:spcAft>
                <a:spcPts val="0"/>
              </a:spcAft>
              <a:defRPr/>
            </a:pPr>
            <a:r>
              <a:rPr lang="en-US"/>
              <a:t>náprava vyžaduje speciální péči</a:t>
            </a:r>
          </a:p>
          <a:p>
            <a:pPr marL="845820" lvl="1" defTabSz="914400" fontAlgn="auto">
              <a:spcAft>
                <a:spcPts val="0"/>
              </a:spcAft>
              <a:defRPr/>
            </a:pPr>
            <a:r>
              <a:rPr lang="en-US"/>
              <a:t>směřuje k převádění způsobů a cílů chování společensky nepřijatelného k chování, které je přijatelné</a:t>
            </a:r>
          </a:p>
          <a:p>
            <a:pPr marL="560070" lvl="1" defTabSz="914400" fontAlgn="auto">
              <a:spcAft>
                <a:spcPts val="0"/>
              </a:spcAft>
              <a:defRPr/>
            </a:pPr>
            <a:endParaRPr lang="en-US"/>
          </a:p>
          <a:p>
            <a:pPr marL="182880" defTabSz="914400"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9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9" name="Rectangle 2048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5" name="Picture 20484" descr="Ruka, který se dostane na slunce">
            <a:extLst>
              <a:ext uri="{FF2B5EF4-FFF2-40B4-BE49-F238E27FC236}">
                <a16:creationId xmlns:a16="http://schemas.microsoft.com/office/drawing/2014/main" id="{96378B28-6BDE-DF1B-85CE-06B7DDA6A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l="10669" r="2" b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049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49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495" name="Rectangle 2049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E4D58AA-895A-ACDC-BAAB-CF20C6670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>
                <a:latin typeface="+mn-lt"/>
              </a:rPr>
              <a:t>Jak jsou vnímáni jedinci s PCH?</a:t>
            </a:r>
            <a:br>
              <a:rPr lang="cs-CZ">
                <a:latin typeface="+mn-lt"/>
              </a:rPr>
            </a:br>
            <a:endParaRPr lang="cs-CZ">
              <a:latin typeface="+mn-lt"/>
            </a:endParaRPr>
          </a:p>
        </p:txBody>
      </p:sp>
      <p:cxnSp>
        <p:nvCxnSpPr>
          <p:cNvPr id="20497" name="Straight Connector 2049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785E7CC-FC3D-9456-B5C7-69A1AC39CB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rtlCol="0" anchor="ctr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/>
              <a:t>vyvolávají v jiných nelibé pocity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/>
              <a:t>provokují druhé k negativní reakci v chování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/>
              <a:t>nebývají oblíbení mezi vrstevníky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/>
              <a:t>málokdy se stávají přirozenými vůdci ve skupinách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/>
          </a:p>
        </p:txBody>
      </p:sp>
      <p:sp>
        <p:nvSpPr>
          <p:cNvPr id="2049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ED33F2-F92B-B19E-887F-6F4FD559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INTRO „Problémový žák“</a:t>
            </a:r>
          </a:p>
        </p:txBody>
      </p:sp>
      <p:sp>
        <p:nvSpPr>
          <p:cNvPr id="16385" name="Rectangle 3">
            <a:extLst>
              <a:ext uri="{FF2B5EF4-FFF2-40B4-BE49-F238E27FC236}">
                <a16:creationId xmlns:a16="http://schemas.microsoft.com/office/drawing/2014/main" id="{63BE80DA-1B0A-2A5C-272D-6B1661395B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3" pitchFamily="2" charset="2"/>
              <a:buNone/>
            </a:pPr>
            <a:r>
              <a:rPr lang="cs-CZ" altLang="cs-CZ" sz="1100" dirty="0">
                <a:latin typeface="Cambria" panose="02040503050406030204" pitchFamily="18" charset="0"/>
              </a:rPr>
              <a:t>HOUBA      </a:t>
            </a:r>
          </a:p>
          <a:p>
            <a:pPr eaLnBrk="1" hangingPunct="1">
              <a:buFont typeface="Wingdings 3" pitchFamily="2" charset="2"/>
              <a:buNone/>
            </a:pPr>
            <a:r>
              <a:rPr lang="cs-CZ" altLang="cs-CZ" sz="1100" dirty="0">
                <a:latin typeface="Cambria" panose="02040503050406030204" pitchFamily="18" charset="0"/>
              </a:rPr>
              <a:t> </a:t>
            </a:r>
            <a:r>
              <a:rPr lang="cs-CZ" altLang="cs-CZ" sz="1100" dirty="0">
                <a:latin typeface="Cambria" panose="02040503050406030204" pitchFamily="18" charset="0"/>
                <a:hlinkClick r:id="rId2"/>
              </a:rPr>
              <a:t>http://www.youtube.com/watch?v=0Ab1TytgTsc</a:t>
            </a:r>
            <a:endParaRPr lang="cs-CZ" altLang="cs-CZ" sz="1100" dirty="0">
              <a:latin typeface="Cambria" panose="02040503050406030204" pitchFamily="18" charset="0"/>
            </a:endParaRPr>
          </a:p>
          <a:p>
            <a:pPr eaLnBrk="1" hangingPunct="1">
              <a:buFont typeface="Wingdings 3" pitchFamily="2" charset="2"/>
              <a:buNone/>
            </a:pPr>
            <a:endParaRPr lang="cs-CZ" altLang="cs-CZ" sz="1100" dirty="0">
              <a:latin typeface="Cambria" panose="02040503050406030204" pitchFamily="18" charset="0"/>
            </a:endParaRPr>
          </a:p>
          <a:p>
            <a:pPr eaLnBrk="1" hangingPunct="1">
              <a:buFont typeface="Wingdings 3" pitchFamily="2" charset="2"/>
              <a:buNone/>
            </a:pPr>
            <a:r>
              <a:rPr lang="cs-CZ" altLang="cs-CZ" sz="1100" dirty="0">
                <a:latin typeface="Cambria" panose="02040503050406030204" pitchFamily="18" charset="0"/>
              </a:rPr>
              <a:t>TA NAŠE POVAHA ČESKÁ ŠKODA FACKY, KTERÁ PADNE VEDLE</a:t>
            </a:r>
          </a:p>
          <a:p>
            <a:pPr eaLnBrk="1" hangingPunct="1">
              <a:buFont typeface="Wingdings 3" pitchFamily="2" charset="2"/>
              <a:buNone/>
            </a:pPr>
            <a:r>
              <a:rPr lang="cs-CZ" altLang="cs-CZ" sz="1100" dirty="0">
                <a:latin typeface="Cambria" panose="02040503050406030204" pitchFamily="18" charset="0"/>
              </a:rPr>
              <a:t>http://</a:t>
            </a:r>
            <a:r>
              <a:rPr lang="cs-CZ" altLang="cs-CZ" sz="1100" dirty="0" err="1">
                <a:latin typeface="Cambria" panose="02040503050406030204" pitchFamily="18" charset="0"/>
              </a:rPr>
              <a:t>www.ceskatelevize.cz</a:t>
            </a:r>
            <a:r>
              <a:rPr lang="cs-CZ" altLang="cs-CZ" sz="1100" dirty="0">
                <a:latin typeface="Cambria" panose="02040503050406030204" pitchFamily="18" charset="0"/>
              </a:rPr>
              <a:t>/</a:t>
            </a:r>
            <a:r>
              <a:rPr lang="cs-CZ" altLang="cs-CZ" sz="1100" dirty="0" err="1">
                <a:latin typeface="Cambria" panose="02040503050406030204" pitchFamily="18" charset="0"/>
              </a:rPr>
              <a:t>ivysilani</a:t>
            </a:r>
            <a:r>
              <a:rPr lang="cs-CZ" altLang="cs-CZ" sz="1100" dirty="0">
                <a:latin typeface="Cambria" panose="02040503050406030204" pitchFamily="18" charset="0"/>
              </a:rPr>
              <a:t>/1100627928-ta-nase-povaha-ceska/409235100011001-skoda-facky-ktera-padne-vedle/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3" name="Rectangle 21512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9" name="Picture 21508" descr="Bílá skládanka s jedním červeným dílkem">
            <a:extLst>
              <a:ext uri="{FF2B5EF4-FFF2-40B4-BE49-F238E27FC236}">
                <a16:creationId xmlns:a16="http://schemas.microsoft.com/office/drawing/2014/main" id="{5C7B50D0-1875-DBC0-668C-53CCC6CA0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l="13303" r="11699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1515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517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19" name="Rectangle 21518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D70526C-2903-DA3D-27F3-E89DF151F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>
                <a:latin typeface="+mn-lt"/>
              </a:rPr>
              <a:t>Jak vnímají jedinci s PCH sami sebe?</a:t>
            </a:r>
            <a:br>
              <a:rPr lang="cs-CZ"/>
            </a:br>
            <a:endParaRPr lang="cs-CZ"/>
          </a:p>
        </p:txBody>
      </p:sp>
      <p:cxnSp>
        <p:nvCxnSpPr>
          <p:cNvPr id="21521" name="Straight Connector 21520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BA55C16-1A23-14B5-2861-DC5576A10D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rtlCol="0" anchor="ctr">
            <a:normAutofit/>
          </a:bodyPr>
          <a:lstStyle/>
          <a:p>
            <a:pPr marL="182880" indent="-18288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700"/>
              <a:t>považují se za smolaře, za neúspěšné</a:t>
            </a:r>
          </a:p>
          <a:p>
            <a:pPr marL="182880" indent="-18288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700"/>
              <a:t>mívají malé sebevědomí</a:t>
            </a:r>
          </a:p>
          <a:p>
            <a:pPr marL="182880" indent="-18288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700"/>
              <a:t>jejich rozhodnutí bývají impulzivní ve snaze rychle dosáhnout cíle</a:t>
            </a:r>
          </a:p>
          <a:p>
            <a:pPr marL="182880" indent="-18288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700"/>
              <a:t>opakovaně a předem se vzdávají svých aspirací</a:t>
            </a:r>
          </a:p>
          <a:p>
            <a:pPr marL="182880" indent="-18288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700"/>
              <a:t>převažuje u nich krátkodobá motivace</a:t>
            </a:r>
          </a:p>
          <a:p>
            <a:pPr marL="182880" indent="-18288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700"/>
              <a:t>vzdálené cíle nebývají schopni svým jednáním sledovat</a:t>
            </a:r>
          </a:p>
          <a:p>
            <a:pPr marL="182880" indent="-18288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700"/>
              <a:t>jejich úsilí bývá velmi často přerušováno náhodným lákavým podnětem</a:t>
            </a:r>
          </a:p>
          <a:p>
            <a:pPr marL="182880" indent="-18288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700"/>
              <a:t>neumí se radovat z drobných úspěchů</a:t>
            </a:r>
          </a:p>
          <a:p>
            <a:pPr marL="182880" indent="-18288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1700"/>
          </a:p>
          <a:p>
            <a:pPr marL="182880" indent="-18288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1700"/>
          </a:p>
        </p:txBody>
      </p:sp>
      <p:sp>
        <p:nvSpPr>
          <p:cNvPr id="21523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E1E3CDD7-4768-EB61-FFA9-0C4BBC0EC4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4038" y="319087"/>
            <a:ext cx="8393112" cy="1285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000" dirty="0" err="1">
                <a:latin typeface="Cambria" panose="02040503050406030204" pitchFamily="18" charset="0"/>
              </a:rPr>
              <a:t>Rizika</a:t>
            </a:r>
            <a:r>
              <a:rPr sz="2000" dirty="0">
                <a:latin typeface="Cambria" panose="02040503050406030204" pitchFamily="18" charset="0"/>
              </a:rPr>
              <a:t> </a:t>
            </a:r>
            <a:r>
              <a:rPr sz="2000" dirty="0" err="1">
                <a:latin typeface="Cambria" panose="02040503050406030204" pitchFamily="18" charset="0"/>
              </a:rPr>
              <a:t>vývoje</a:t>
            </a:r>
            <a:r>
              <a:rPr sz="2000" dirty="0">
                <a:latin typeface="Cambria" panose="02040503050406030204" pitchFamily="18" charset="0"/>
              </a:rPr>
              <a:t> </a:t>
            </a:r>
            <a:r>
              <a:rPr sz="2000" dirty="0" err="1">
                <a:latin typeface="Cambria" panose="02040503050406030204" pitchFamily="18" charset="0"/>
              </a:rPr>
              <a:t>poruchy</a:t>
            </a:r>
            <a:r>
              <a:rPr sz="2000" dirty="0">
                <a:latin typeface="Cambria" panose="02040503050406030204" pitchFamily="18" charset="0"/>
              </a:rPr>
              <a:t> </a:t>
            </a:r>
            <a:r>
              <a:rPr sz="2000" dirty="0" err="1">
                <a:latin typeface="Cambria" panose="02040503050406030204" pitchFamily="18" charset="0"/>
              </a:rPr>
              <a:t>chování</a:t>
            </a:r>
            <a:r>
              <a:rPr sz="2000" dirty="0">
                <a:latin typeface="Cambria" panose="02040503050406030204" pitchFamily="18" charset="0"/>
              </a:rPr>
              <a:t> z </a:t>
            </a:r>
            <a:r>
              <a:rPr sz="2000" dirty="0" err="1">
                <a:latin typeface="Cambria" panose="02040503050406030204" pitchFamily="18" charset="0"/>
              </a:rPr>
              <a:t>perspektivy</a:t>
            </a:r>
            <a:r>
              <a:rPr sz="2000" dirty="0">
                <a:latin typeface="Cambria" panose="02040503050406030204" pitchFamily="18" charset="0"/>
              </a:rPr>
              <a:t> </a:t>
            </a:r>
            <a:r>
              <a:rPr sz="2000" dirty="0" err="1">
                <a:latin typeface="Cambria" panose="02040503050406030204" pitchFamily="18" charset="0"/>
              </a:rPr>
              <a:t>bariér</a:t>
            </a:r>
            <a:r>
              <a:rPr sz="2000" dirty="0">
                <a:latin typeface="Cambria" panose="02040503050406030204" pitchFamily="18" charset="0"/>
              </a:rPr>
              <a:t>  </a:t>
            </a:r>
            <a:br>
              <a:rPr lang="cs-CZ" sz="2000" dirty="0">
                <a:latin typeface="Cambria" panose="02040503050406030204" pitchFamily="18" charset="0"/>
              </a:rPr>
            </a:br>
            <a:r>
              <a:rPr sz="2000" dirty="0">
                <a:latin typeface="Cambria" panose="02040503050406030204" pitchFamily="18" charset="0"/>
              </a:rPr>
              <a:t>v </a:t>
            </a:r>
            <a:r>
              <a:rPr sz="2000" dirty="0" err="1">
                <a:latin typeface="Cambria" panose="02040503050406030204" pitchFamily="18" charset="0"/>
              </a:rPr>
              <a:t>učení</a:t>
            </a:r>
            <a:r>
              <a:rPr sz="2000" dirty="0">
                <a:latin typeface="Cambria" panose="02040503050406030204" pitchFamily="18" charset="0"/>
              </a:rPr>
              <a:t> a </a:t>
            </a:r>
            <a:r>
              <a:rPr sz="2000" dirty="0" err="1">
                <a:latin typeface="Cambria" panose="02040503050406030204" pitchFamily="18" charset="0"/>
              </a:rPr>
              <a:t>výuce</a:t>
            </a:r>
            <a:r>
              <a:rPr sz="2000" dirty="0">
                <a:latin typeface="Cambria" panose="02040503050406030204" pitchFamily="18" charset="0"/>
              </a:rPr>
              <a:t> </a:t>
            </a:r>
            <a:r>
              <a:rPr sz="1800" dirty="0">
                <a:latin typeface="Cambria" panose="02040503050406030204" pitchFamily="18" charset="0"/>
              </a:rPr>
              <a:t>(</a:t>
            </a:r>
            <a:r>
              <a:rPr sz="1800" dirty="0" err="1">
                <a:latin typeface="Cambria" panose="02040503050406030204" pitchFamily="18" charset="0"/>
              </a:rPr>
              <a:t>Helus</a:t>
            </a:r>
            <a:r>
              <a:rPr sz="1800" dirty="0">
                <a:latin typeface="Cambria" panose="02040503050406030204" pitchFamily="18" charset="0"/>
              </a:rPr>
              <a:t>, </a:t>
            </a:r>
            <a:r>
              <a:rPr sz="1800" dirty="0" err="1">
                <a:latin typeface="Cambria" panose="02040503050406030204" pitchFamily="18" charset="0"/>
              </a:rPr>
              <a:t>Pelikán</a:t>
            </a:r>
            <a:r>
              <a:rPr sz="1800" dirty="0">
                <a:latin typeface="Cambria" panose="02040503050406030204" pitchFamily="18" charset="0"/>
              </a:rPr>
              <a:t>, 1984, Kauffman, 2005, Lane, Gresham, 2002, </a:t>
            </a:r>
            <a:r>
              <a:rPr sz="1800" dirty="0" err="1">
                <a:latin typeface="Cambria" panose="02040503050406030204" pitchFamily="18" charset="0"/>
              </a:rPr>
              <a:t>Schütz</a:t>
            </a:r>
            <a:r>
              <a:rPr sz="1800" dirty="0">
                <a:latin typeface="Cambria" panose="02040503050406030204" pitchFamily="18" charset="0"/>
              </a:rPr>
              <a:t>, 2005, Visser, 2009</a:t>
            </a:r>
            <a:r>
              <a:rPr lang="cs-CZ" sz="1800" dirty="0">
                <a:latin typeface="Cambria" panose="02040503050406030204" pitchFamily="18" charset="0"/>
              </a:rPr>
              <a:t>)</a:t>
            </a:r>
            <a:endParaRPr sz="2000" dirty="0">
              <a:latin typeface="Cambria" panose="02040503050406030204" pitchFamily="18" charset="0"/>
            </a:endParaRPr>
          </a:p>
        </p:txBody>
      </p:sp>
      <p:graphicFrame>
        <p:nvGraphicFramePr>
          <p:cNvPr id="9" name="Zástupný symbol pro obsah 4">
            <a:extLst>
              <a:ext uri="{FF2B5EF4-FFF2-40B4-BE49-F238E27FC236}">
                <a16:creationId xmlns:a16="http://schemas.microsoft.com/office/drawing/2014/main" id="{23888519-4AAE-79CB-593D-313CD1407FC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86442563"/>
              </p:ext>
            </p:extLst>
          </p:nvPr>
        </p:nvGraphicFramePr>
        <p:xfrm>
          <a:off x="357188" y="1524000"/>
          <a:ext cx="8786812" cy="161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TextovéPole 9">
            <a:extLst>
              <a:ext uri="{FF2B5EF4-FFF2-40B4-BE49-F238E27FC236}">
                <a16:creationId xmlns:a16="http://schemas.microsoft.com/office/drawing/2014/main" id="{8BAE299F-DE22-FDC9-3935-EBAC3043B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2286000"/>
            <a:ext cx="1841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Cambria" panose="020405030504060302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4FE4F9D-CA71-6DC5-E6BE-9029AF3FD54F}"/>
              </a:ext>
            </a:extLst>
          </p:cNvPr>
          <p:cNvSpPr/>
          <p:nvPr/>
        </p:nvSpPr>
        <p:spPr>
          <a:xfrm>
            <a:off x="285750" y="3429000"/>
            <a:ext cx="2071688" cy="3143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Znevýhodnění, sociální, zdravotní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dispozice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Odlišné 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příležitosti,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zkušenosti, kompetence 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95B572F-E633-5E6F-BEAA-32DEBE0BC08A}"/>
              </a:ext>
            </a:extLst>
          </p:cNvPr>
          <p:cNvSpPr/>
          <p:nvPr/>
        </p:nvSpPr>
        <p:spPr>
          <a:xfrm>
            <a:off x="3571875" y="3429000"/>
            <a:ext cx="2071688" cy="3143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Neschopnost přizpůsobit se očekávání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Nedostatek pozitivní interakce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Negativní sebehodnocení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Syndrom bludného kruhu  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C28005F-48A2-7E4C-A28A-D8D72C1DAE27}"/>
              </a:ext>
            </a:extLst>
          </p:cNvPr>
          <p:cNvSpPr/>
          <p:nvPr/>
        </p:nvSpPr>
        <p:spPr>
          <a:xfrm>
            <a:off x="6715125" y="3357563"/>
            <a:ext cx="2071688" cy="3143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Rezignace na školní úspěch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Pozice „outsidera“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Negativní </a:t>
            </a:r>
            <a:r>
              <a:rPr lang="cs-CZ" b="1" dirty="0" err="1">
                <a:solidFill>
                  <a:schemeClr val="tx1"/>
                </a:solidFill>
                <a:latin typeface="Cambria" panose="02040503050406030204" pitchFamily="18" charset="0"/>
              </a:rPr>
              <a:t>sebeobraz</a:t>
            </a: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Interakce a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vazby na problémové žáky</a:t>
            </a:r>
          </a:p>
          <a:p>
            <a:pPr algn="ctr" eaLnBrk="1" hangingPunct="1">
              <a:defRPr/>
            </a:pPr>
            <a:endParaRPr lang="cs-CZ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Šipka doprava 13">
            <a:extLst>
              <a:ext uri="{FF2B5EF4-FFF2-40B4-BE49-F238E27FC236}">
                <a16:creationId xmlns:a16="http://schemas.microsoft.com/office/drawing/2014/main" id="{02D62206-9F41-2839-C3B0-C57DFEE0DD3B}"/>
              </a:ext>
            </a:extLst>
          </p:cNvPr>
          <p:cNvSpPr/>
          <p:nvPr/>
        </p:nvSpPr>
        <p:spPr>
          <a:xfrm>
            <a:off x="2500313" y="3714750"/>
            <a:ext cx="1000125" cy="952500"/>
          </a:xfrm>
          <a:prstGeom prst="rightArrow">
            <a:avLst>
              <a:gd name="adj1" fmla="val 50000"/>
              <a:gd name="adj2" fmla="val 451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riziko</a:t>
            </a:r>
          </a:p>
        </p:txBody>
      </p:sp>
      <p:sp>
        <p:nvSpPr>
          <p:cNvPr id="15" name="Šipka doprava 14">
            <a:extLst>
              <a:ext uri="{FF2B5EF4-FFF2-40B4-BE49-F238E27FC236}">
                <a16:creationId xmlns:a16="http://schemas.microsoft.com/office/drawing/2014/main" id="{DAA40242-5453-04A4-186F-3F740E5D8736}"/>
              </a:ext>
            </a:extLst>
          </p:cNvPr>
          <p:cNvSpPr/>
          <p:nvPr/>
        </p:nvSpPr>
        <p:spPr>
          <a:xfrm>
            <a:off x="5715000" y="3714750"/>
            <a:ext cx="928688" cy="9525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riziko</a:t>
            </a: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C9086067-3165-83D7-7B2C-7ACB9C54090D}"/>
              </a:ext>
            </a:extLst>
          </p:cNvPr>
          <p:cNvSpPr/>
          <p:nvPr/>
        </p:nvSpPr>
        <p:spPr>
          <a:xfrm>
            <a:off x="2500313" y="5348288"/>
            <a:ext cx="992187" cy="76835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SVP</a:t>
            </a:r>
          </a:p>
        </p:txBody>
      </p:sp>
      <p:sp>
        <p:nvSpPr>
          <p:cNvPr id="16" name="Šipka doprava 15">
            <a:extLst>
              <a:ext uri="{FF2B5EF4-FFF2-40B4-BE49-F238E27FC236}">
                <a16:creationId xmlns:a16="http://schemas.microsoft.com/office/drawing/2014/main" id="{3B25A260-84C3-44BB-561E-003635DC7383}"/>
              </a:ext>
            </a:extLst>
          </p:cNvPr>
          <p:cNvSpPr/>
          <p:nvPr/>
        </p:nvSpPr>
        <p:spPr>
          <a:xfrm>
            <a:off x="5715000" y="5286375"/>
            <a:ext cx="928688" cy="76835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</a:rPr>
              <a:t>SVP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306F4-A3E0-F427-E00D-9FB2EC67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latin typeface="Cambria" panose="02040503050406030204" pitchFamily="18" charset="0"/>
              </a:rPr>
              <a:t>Co myslíte vy…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D41FC-0E85-63AD-81F3-38D1553D1B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defRPr/>
            </a:pPr>
            <a:r>
              <a:rPr lang="cs-CZ" altLang="cs-CZ" sz="1900" dirty="0">
                <a:latin typeface="Cambria" panose="02040503050406030204" pitchFamily="18" charset="0"/>
              </a:rPr>
              <a:t>Kdo je tzv. problémový žák?</a:t>
            </a:r>
          </a:p>
          <a:p>
            <a:pPr>
              <a:lnSpc>
                <a:spcPct val="200000"/>
              </a:lnSpc>
              <a:defRPr/>
            </a:pPr>
            <a:r>
              <a:rPr lang="cs-CZ" altLang="cs-CZ" sz="1900" dirty="0">
                <a:latin typeface="Cambria" panose="02040503050406030204" pitchFamily="18" charset="0"/>
              </a:rPr>
              <a:t>Jak se projevuje?</a:t>
            </a:r>
          </a:p>
          <a:p>
            <a:pPr>
              <a:lnSpc>
                <a:spcPct val="200000"/>
              </a:lnSpc>
              <a:defRPr/>
            </a:pPr>
            <a:r>
              <a:rPr lang="cs-CZ" altLang="cs-CZ" sz="1900" dirty="0">
                <a:latin typeface="Cambria" panose="02040503050406030204" pitchFamily="18" charset="0"/>
              </a:rPr>
              <a:t> Jak vypadá?</a:t>
            </a:r>
          </a:p>
          <a:p>
            <a:pPr>
              <a:lnSpc>
                <a:spcPct val="200000"/>
              </a:lnSpc>
              <a:defRPr/>
            </a:pPr>
            <a:r>
              <a:rPr lang="cs-CZ" altLang="cs-CZ" sz="1900" dirty="0">
                <a:latin typeface="Cambria" panose="02040503050406030204" pitchFamily="18" charset="0"/>
              </a:rPr>
              <a:t>Jak ho vnímají učitelé?</a:t>
            </a:r>
          </a:p>
          <a:p>
            <a:pPr>
              <a:lnSpc>
                <a:spcPct val="200000"/>
              </a:lnSpc>
              <a:defRPr/>
            </a:pPr>
            <a:r>
              <a:rPr lang="cs-CZ" altLang="cs-CZ" sz="1900" dirty="0">
                <a:latin typeface="Cambria" panose="02040503050406030204" pitchFamily="18" charset="0"/>
              </a:rPr>
              <a:t>Jak na něj reagují učitelé?</a:t>
            </a:r>
          </a:p>
          <a:p>
            <a:endParaRPr lang="cs-CZ" sz="9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08D04D-C38F-8A74-BE77-5D5E11DC68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defRPr/>
            </a:pPr>
            <a:r>
              <a:rPr lang="cs-CZ" altLang="cs-CZ" sz="2000" dirty="0">
                <a:latin typeface="Cambria" panose="02040503050406030204" pitchFamily="18" charset="0"/>
              </a:rPr>
              <a:t>Jak ho vnímají spolužáci?</a:t>
            </a:r>
          </a:p>
          <a:p>
            <a:pPr>
              <a:lnSpc>
                <a:spcPct val="200000"/>
              </a:lnSpc>
              <a:defRPr/>
            </a:pPr>
            <a:r>
              <a:rPr lang="cs-CZ" altLang="cs-CZ" sz="2000" dirty="0">
                <a:latin typeface="Cambria" panose="02040503050406030204" pitchFamily="18" charset="0"/>
              </a:rPr>
              <a:t>Jak na něj reagují spolužáci?</a:t>
            </a:r>
          </a:p>
          <a:p>
            <a:pPr>
              <a:lnSpc>
                <a:spcPct val="200000"/>
              </a:lnSpc>
              <a:defRPr/>
            </a:pPr>
            <a:r>
              <a:rPr lang="cs-CZ" altLang="cs-CZ" sz="2000" dirty="0">
                <a:latin typeface="Cambria" panose="02040503050406030204" pitchFamily="18" charset="0"/>
              </a:rPr>
              <a:t>Jakou zpětnou vazbu od školy dostávají jeho rodiče?</a:t>
            </a:r>
          </a:p>
          <a:p>
            <a:pPr>
              <a:lnSpc>
                <a:spcPct val="200000"/>
              </a:lnSpc>
              <a:defRPr/>
            </a:pPr>
            <a:r>
              <a:rPr lang="cs-CZ" altLang="cs-CZ" sz="2000" dirty="0">
                <a:latin typeface="Cambria" panose="02040503050406030204" pitchFamily="18" charset="0"/>
              </a:rPr>
              <a:t>Proč se tak projevuje 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870A489C-B005-AD9A-7CA2-8DB2408E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804164"/>
            <a:ext cx="6899219" cy="105631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latin typeface="Cambria" panose="02040503050406030204" pitchFamily="18" charset="0"/>
              </a:rPr>
              <a:t>Co říkají výzkumy o tzv. problematických žácích?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997CD0D-A19B-E67D-C1E3-BE77A9FCA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901" y="2204864"/>
            <a:ext cx="3125766" cy="80194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cs-CZ" dirty="0">
                <a:latin typeface="Cambria" panose="02040503050406030204" pitchFamily="18" charset="0"/>
              </a:rPr>
              <a:t>Problémový žák podle učitelů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cs-CZ" sz="1100" dirty="0">
              <a:latin typeface="Cambria" panose="02040503050406030204" pitchFamily="18" charset="0"/>
            </a:endParaRP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C391B0FE-455C-EE5E-02F4-773DB93DE2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400" dirty="0">
                <a:latin typeface="Cambria" panose="02040503050406030204" pitchFamily="18" charset="0"/>
              </a:rPr>
              <a:t>Žák, který se špatně učí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400" dirty="0">
                <a:latin typeface="Cambria" panose="02040503050406030204" pitchFamily="18" charset="0"/>
              </a:rPr>
              <a:t>Narušuje kázeň ve třídě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400" dirty="0">
                <a:latin typeface="Cambria" panose="02040503050406030204" pitchFamily="18" charset="0"/>
              </a:rPr>
              <a:t>Je sám se sebou nespokojený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400" dirty="0">
                <a:latin typeface="Cambria" panose="02040503050406030204" pitchFamily="18" charset="0"/>
              </a:rPr>
              <a:t>Má osobní nebo psychické potíže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400" dirty="0">
                <a:latin typeface="Cambria" panose="02040503050406030204" pitchFamily="18" charset="0"/>
              </a:rPr>
              <a:t>Má nízké sebevědomí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400" dirty="0">
                <a:latin typeface="Cambria" panose="02040503050406030204" pitchFamily="18" charset="0"/>
              </a:rPr>
              <a:t>Vyžaduje stálou podporu a zvýšenou pozornost (zvýšené nároky na učitele)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cs-CZ" b="1" dirty="0">
              <a:latin typeface="Cambria" panose="020405030504060302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6B7B5E5-839D-D56B-88D1-2D5F76982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6056" y="2348880"/>
            <a:ext cx="3125652" cy="80223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cs-CZ" sz="2400" dirty="0">
                <a:latin typeface="Cambria" panose="02040503050406030204" pitchFamily="18" charset="0"/>
              </a:rPr>
              <a:t>Problémový žák v běžné třídě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cs-CZ" sz="2400" dirty="0">
              <a:latin typeface="Cambria" panose="02040503050406030204" pitchFamily="18" charset="0"/>
            </a:endParaRP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FF084AA-F5DE-87BD-9A72-3D3B5BFCE3A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Dostává negativní zpětnou vazbu</a:t>
            </a:r>
          </a:p>
          <a:p>
            <a:pPr>
              <a:lnSpc>
                <a:spcPct val="15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Je omezen v perspektivě své budoucnosti</a:t>
            </a:r>
          </a:p>
          <a:p>
            <a:pPr>
              <a:lnSpc>
                <a:spcPct val="15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Je oslabován v motivaci ke školní práci</a:t>
            </a:r>
          </a:p>
          <a:p>
            <a:pPr>
              <a:lnSpc>
                <a:spcPct val="15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Je uzavřen v cyklickém selhávání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sz="24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6AF577A-5FE5-68AC-8EF2-C9C926EF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A co když je „problém“ někde jinde?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69B595-76F2-DDEF-823F-0CC2CDD9A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9" y="2015733"/>
            <a:ext cx="6971226" cy="4221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výzkumu studentů </a:t>
            </a:r>
            <a:r>
              <a:rPr lang="cs-CZ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cs-CZ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UPOL vyplynulo, že žáci nechodí rádi do školy z důvodu …</a:t>
            </a:r>
          </a:p>
          <a:p>
            <a:r>
              <a:rPr lang="cs-CZ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nepředvídatelné chování učitelů</a:t>
            </a:r>
          </a:p>
          <a:p>
            <a:r>
              <a:rPr lang="cs-CZ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nerespektování potřeb žáků</a:t>
            </a:r>
          </a:p>
          <a:p>
            <a:r>
              <a:rPr lang="cs-CZ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netransparentní hodnocení</a:t>
            </a:r>
          </a:p>
          <a:p>
            <a:r>
              <a:rPr lang="cs-CZ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porovnávání žáků mezi sebou </a:t>
            </a:r>
          </a:p>
          <a:p>
            <a:r>
              <a:rPr lang="cs-CZ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nálepkování</a:t>
            </a:r>
          </a:p>
          <a:p>
            <a:r>
              <a:rPr lang="cs-CZ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soutěžení</a:t>
            </a:r>
          </a:p>
          <a:p>
            <a:r>
              <a:rPr lang="cs-CZ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příkazy</a:t>
            </a:r>
          </a:p>
          <a:p>
            <a:r>
              <a:rPr lang="cs-CZ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vyhrožování a nátlak</a:t>
            </a:r>
          </a:p>
          <a:p>
            <a:r>
              <a:rPr lang="cs-CZ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tresty</a:t>
            </a:r>
          </a:p>
          <a:p>
            <a:r>
              <a:rPr lang="cs-CZ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ponižování a zesměšňování</a:t>
            </a:r>
          </a:p>
          <a:p>
            <a:pPr marL="0" indent="0">
              <a:buNone/>
            </a:pPr>
            <a:endParaRPr lang="cs-CZ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98C764A4-AD36-93AB-E473-426CF0EE1B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9923" y="200471"/>
            <a:ext cx="8153400" cy="954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err="1">
                <a:latin typeface="Cambria" panose="02040503050406030204" pitchFamily="18" charset="0"/>
              </a:rPr>
              <a:t>Rizika</a:t>
            </a:r>
            <a:r>
              <a:rPr sz="3600" dirty="0">
                <a:latin typeface="Cambria" panose="02040503050406030204" pitchFamily="18" charset="0"/>
              </a:rPr>
              <a:t> </a:t>
            </a:r>
            <a:r>
              <a:rPr sz="3600" dirty="0" err="1">
                <a:latin typeface="Cambria" panose="02040503050406030204" pitchFamily="18" charset="0"/>
              </a:rPr>
              <a:t>výuky</a:t>
            </a:r>
            <a:r>
              <a:rPr sz="3600" dirty="0">
                <a:latin typeface="Cambria" panose="02040503050406030204" pitchFamily="18" charset="0"/>
              </a:rPr>
              <a:t> z </a:t>
            </a:r>
            <a:r>
              <a:rPr sz="3600" dirty="0" err="1">
                <a:latin typeface="Cambria" panose="02040503050406030204" pitchFamily="18" charset="0"/>
              </a:rPr>
              <a:t>pohledu</a:t>
            </a:r>
            <a:r>
              <a:rPr sz="3600" dirty="0">
                <a:latin typeface="Cambria" panose="02040503050406030204" pitchFamily="18" charset="0"/>
              </a:rPr>
              <a:t> </a:t>
            </a:r>
            <a:r>
              <a:rPr lang="cs-CZ" sz="3600" dirty="0">
                <a:latin typeface="Cambria" panose="02040503050406030204" pitchFamily="18" charset="0"/>
              </a:rPr>
              <a:t>problémů/ </a:t>
            </a:r>
            <a:r>
              <a:rPr sz="3600" dirty="0" err="1">
                <a:latin typeface="Cambria" panose="02040503050406030204" pitchFamily="18" charset="0"/>
              </a:rPr>
              <a:t>poruch</a:t>
            </a:r>
            <a:r>
              <a:rPr sz="3600" dirty="0">
                <a:latin typeface="Cambria" panose="02040503050406030204" pitchFamily="18" charset="0"/>
              </a:rPr>
              <a:t> </a:t>
            </a:r>
            <a:r>
              <a:rPr sz="3600" dirty="0" err="1">
                <a:latin typeface="Cambria" panose="02040503050406030204" pitchFamily="18" charset="0"/>
              </a:rPr>
              <a:t>chování</a:t>
            </a:r>
            <a:r>
              <a:rPr sz="3600" dirty="0">
                <a:latin typeface="Cambria" panose="02040503050406030204" pitchFamily="18" charset="0"/>
              </a:rPr>
              <a:t> </a:t>
            </a:r>
          </a:p>
        </p:txBody>
      </p:sp>
      <p:graphicFrame>
        <p:nvGraphicFramePr>
          <p:cNvPr id="4" name="Zástupný symbol pro obsah 4">
            <a:extLst>
              <a:ext uri="{FF2B5EF4-FFF2-40B4-BE49-F238E27FC236}">
                <a16:creationId xmlns:a16="http://schemas.microsoft.com/office/drawing/2014/main" id="{D7FBA3F3-73AD-91BF-DC72-2F414275CD0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59821677"/>
              </p:ext>
            </p:extLst>
          </p:nvPr>
        </p:nvGraphicFramePr>
        <p:xfrm>
          <a:off x="555625" y="1268760"/>
          <a:ext cx="8032750" cy="491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Přímá spojovací čára 7">
            <a:extLst>
              <a:ext uri="{FF2B5EF4-FFF2-40B4-BE49-F238E27FC236}">
                <a16:creationId xmlns:a16="http://schemas.microsoft.com/office/drawing/2014/main" id="{39348CC0-A66B-2B06-9192-655BDA66A283}"/>
              </a:ext>
            </a:extLst>
          </p:cNvPr>
          <p:cNvCxnSpPr/>
          <p:nvPr/>
        </p:nvCxnSpPr>
        <p:spPr>
          <a:xfrm>
            <a:off x="4335463" y="3769072"/>
            <a:ext cx="862012" cy="3397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4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2">
            <a:extLst>
              <a:ext uri="{FF2B5EF4-FFF2-40B4-BE49-F238E27FC236}">
                <a16:creationId xmlns:a16="http://schemas.microsoft.com/office/drawing/2014/main" id="{57CAA3F4-11E9-A4FE-122F-8900F981B9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513979"/>
            <a:ext cx="6228184" cy="96400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1800" dirty="0">
                <a:latin typeface="Cambria" panose="02040503050406030204" pitchFamily="18" charset="0"/>
              </a:rPr>
              <a:t>A co škola jako systém ? </a:t>
            </a:r>
            <a:br>
              <a:rPr lang="cs-CZ" sz="1800" dirty="0">
                <a:latin typeface="Cambria" panose="02040503050406030204" pitchFamily="18" charset="0"/>
              </a:rPr>
            </a:br>
            <a:r>
              <a:rPr lang="cs-CZ" sz="1400" i="1" dirty="0">
                <a:latin typeface="Cambria" panose="02040503050406030204" pitchFamily="18" charset="0"/>
              </a:rPr>
              <a:t>aneb dilemata inkluzivního vzdělávání žáků (nejen v riziku vývoje poruch chování )</a:t>
            </a:r>
            <a:endParaRPr lang="cs-CZ" sz="1800" i="1" dirty="0">
              <a:latin typeface="Cambria" panose="02040503050406030204" pitchFamily="18" charset="0"/>
            </a:endParaRPr>
          </a:p>
        </p:txBody>
      </p:sp>
      <p:sp>
        <p:nvSpPr>
          <p:cNvPr id="18435" name="Zástupný symbol pro obsah 5">
            <a:extLst>
              <a:ext uri="{FF2B5EF4-FFF2-40B4-BE49-F238E27FC236}">
                <a16:creationId xmlns:a16="http://schemas.microsoft.com/office/drawing/2014/main" id="{53F84E9D-0440-AC4C-E686-3F7974C0C3C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923483" y="2060848"/>
            <a:ext cx="3886200" cy="52149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1600" dirty="0">
                <a:latin typeface="Cambria" panose="02040503050406030204" pitchFamily="18" charset="0"/>
              </a:rPr>
              <a:t>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13 – 17% výuky zabírá řešení problémů s chováním žáků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3 z 5 škol považují problémy s chováním žáků za překážku pro 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kvalitavní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změny výuky (200 škol/23 států - OECD, 2009)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největší problém českého školství – problémy s chováním žáků (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Walterová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2009)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vyloučení ze školy – nejčastější řešení (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Kauffman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2001, 2005, 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Meijer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2003)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1200" dirty="0">
              <a:latin typeface="Cambria" panose="02040503050406030204" pitchFamily="18" charset="0"/>
            </a:endParaRPr>
          </a:p>
        </p:txBody>
      </p:sp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41AB1E07-BA2F-F98A-7F47-DD9C33730155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91854790"/>
              </p:ext>
            </p:extLst>
          </p:nvPr>
        </p:nvGraphicFramePr>
        <p:xfrm>
          <a:off x="251520" y="706041"/>
          <a:ext cx="4429125" cy="528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7" name="TextovéPole 10">
            <a:extLst>
              <a:ext uri="{FF2B5EF4-FFF2-40B4-BE49-F238E27FC236}">
                <a16:creationId xmlns:a16="http://schemas.microsoft.com/office/drawing/2014/main" id="{F066DAE4-465F-905E-D851-8EF06C881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3458202"/>
            <a:ext cx="1071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INKLUZE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38F64ED-F03E-3419-4370-F59E1F390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8028" y="692696"/>
            <a:ext cx="7775972" cy="1302043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cs-CZ" altLang="cs-CZ" sz="2200" dirty="0">
                <a:latin typeface="Cambria" panose="02040503050406030204" pitchFamily="18" charset="0"/>
                <a:cs typeface="Calibri" panose="020F0502020204030204" pitchFamily="34" charset="0"/>
              </a:rPr>
              <a:t>Východiska </a:t>
            </a:r>
            <a:br>
              <a:rPr lang="cs-CZ" altLang="cs-CZ" sz="2200" dirty="0">
                <a:latin typeface="Cambria" panose="02040503050406030204" pitchFamily="18" charset="0"/>
                <a:cs typeface="Calibri" panose="020F0502020204030204" pitchFamily="34" charset="0"/>
              </a:rPr>
            </a:br>
            <a:r>
              <a:rPr lang="cs-CZ" altLang="cs-CZ" sz="2200" dirty="0">
                <a:latin typeface="Cambria" panose="02040503050406030204" pitchFamily="18" charset="0"/>
                <a:cs typeface="Calibri" panose="020F0502020204030204" pitchFamily="34" charset="0"/>
              </a:rPr>
              <a:t>vzdělávání žáku s problémy v chování/</a:t>
            </a:r>
            <a:br>
              <a:rPr lang="cs-CZ" altLang="cs-CZ" sz="2200" dirty="0">
                <a:latin typeface="Cambria" panose="02040503050406030204" pitchFamily="18" charset="0"/>
                <a:cs typeface="Calibri" panose="020F0502020204030204" pitchFamily="34" charset="0"/>
              </a:rPr>
            </a:br>
            <a:r>
              <a:rPr lang="cs-CZ" altLang="cs-CZ" sz="2200" dirty="0">
                <a:latin typeface="Cambria" panose="02040503050406030204" pitchFamily="18" charset="0"/>
                <a:cs typeface="Calibri" panose="020F0502020204030204" pitchFamily="34" charset="0"/>
              </a:rPr>
              <a:t>s poruchou chování</a:t>
            </a:r>
          </a:p>
        </p:txBody>
      </p:sp>
      <p:graphicFrame>
        <p:nvGraphicFramePr>
          <p:cNvPr id="25611" name="Rectangle 3">
            <a:extLst>
              <a:ext uri="{FF2B5EF4-FFF2-40B4-BE49-F238E27FC236}">
                <a16:creationId xmlns:a16="http://schemas.microsoft.com/office/drawing/2014/main" id="{C8CED178-76D7-13D8-F289-62F8DD4B6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955315"/>
              </p:ext>
            </p:extLst>
          </p:nvPr>
        </p:nvGraphicFramePr>
        <p:xfrm>
          <a:off x="683568" y="1679752"/>
          <a:ext cx="7776863" cy="4125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26630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33" name="Picture 26632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6635" name="Straight Connector 26634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37" name="Straight Connector 26636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639" name="Rectangle 26638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7D8C0A1-CBD7-9AB9-AF3B-CD1B30CB39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3357" y="1600199"/>
            <a:ext cx="2654449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2200" b="0" i="0" kern="1200" cap="all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Individualizace výuky</a:t>
            </a:r>
          </a:p>
        </p:txBody>
      </p:sp>
      <p:cxnSp>
        <p:nvCxnSpPr>
          <p:cNvPr id="26641" name="Straight Connector 26640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6" name="Rectangle 3">
            <a:extLst>
              <a:ext uri="{FF2B5EF4-FFF2-40B4-BE49-F238E27FC236}">
                <a16:creationId xmlns:a16="http://schemas.microsoft.com/office/drawing/2014/main" id="{D5AD8F93-F76A-CA8D-4897-BF9559048A6B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3693638" y="1600199"/>
            <a:ext cx="4597502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altLang="cs-CZ" b="1">
                <a:latin typeface="Cambria" panose="02040503050406030204" pitchFamily="18" charset="0"/>
              </a:rPr>
              <a:t>naplnění potenciality </a:t>
            </a:r>
            <a:r>
              <a:rPr lang="en-US" altLang="cs-CZ">
                <a:latin typeface="Cambria" panose="02040503050406030204" pitchFamily="18" charset="0"/>
              </a:rPr>
              <a:t>každého žáka</a:t>
            </a:r>
          </a:p>
          <a:p>
            <a:pPr defTabSz="914400">
              <a:defRPr/>
            </a:pPr>
            <a:r>
              <a:rPr lang="en-US" altLang="cs-CZ">
                <a:latin typeface="Cambria" panose="02040503050406030204" pitchFamily="18" charset="0"/>
              </a:rPr>
              <a:t>žáci s problémy v chování jsou skupinou nejobtížněji vzdělavatelnou ve školách hlavního proudu (zatěžují výuku ve třídách) – úkolem etopedie je </a:t>
            </a:r>
            <a:r>
              <a:rPr lang="en-US" altLang="cs-CZ" b="1">
                <a:latin typeface="Cambria" panose="02040503050406030204" pitchFamily="18" charset="0"/>
              </a:rPr>
              <a:t>zapojení všech do škol hlavního proudu</a:t>
            </a:r>
            <a:endParaRPr lang="en-US" altLang="cs-CZ">
              <a:latin typeface="Cambria" panose="02040503050406030204" pitchFamily="18" charset="0"/>
            </a:endParaRPr>
          </a:p>
          <a:p>
            <a:pPr defTabSz="914400">
              <a:defRPr/>
            </a:pPr>
            <a:endParaRPr lang="en-US" altLang="cs-CZ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{42D2E3DC-D869-9A4E-B656-72ABCE44E190}tf10001119</Template>
  <TotalTime>1019</TotalTime>
  <Words>913</Words>
  <Application>Microsoft Macintosh PowerPoint</Application>
  <PresentationFormat>Předvádění na obrazovce (4:3)</PresentationFormat>
  <Paragraphs>144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Gill Sans MT</vt:lpstr>
      <vt:lpstr>Times New Roman</vt:lpstr>
      <vt:lpstr>Wingdings 3</vt:lpstr>
      <vt:lpstr>Galerie</vt:lpstr>
      <vt:lpstr>Výuka žáků se SVP II – poruchy chování a mentální postižení      </vt:lpstr>
      <vt:lpstr>INTRO „Problémový žák“</vt:lpstr>
      <vt:lpstr>Co myslíte vy…</vt:lpstr>
      <vt:lpstr>Co říkají výzkumy o tzv. problematických žácích?</vt:lpstr>
      <vt:lpstr>A co když je „problém“ někde jinde?</vt:lpstr>
      <vt:lpstr>Rizika výuky z pohledu problémů/ poruch chování </vt:lpstr>
      <vt:lpstr>A co škola jako systém ?  aneb dilemata inkluzivního vzdělávání žáků (nejen v riziku vývoje poruch chování )</vt:lpstr>
      <vt:lpstr>Východiska  vzdělávání žáku s problémy v chování/ s poruchou chování</vt:lpstr>
      <vt:lpstr>Individualizace výuky</vt:lpstr>
      <vt:lpstr>Životní cesta dítěte</vt:lpstr>
      <vt:lpstr>Perspektivní přístup</vt:lpstr>
      <vt:lpstr>   Bio – psycho – sociální model funkčnosti   - fungování a postižení chápe jako výsledek  interakce  (WHO, ICF,2001) </vt:lpstr>
      <vt:lpstr>Riziko, problém, porucha</vt:lpstr>
      <vt:lpstr>  Problémový žák v užším pojetí jako žák s náročným chováním</vt:lpstr>
      <vt:lpstr>Cesta rizikových dětí k dlouhodobým negativním následkům  ( Walker, Severson, 2002, in Vojtová, 2008)</vt:lpstr>
      <vt:lpstr> Rozdíl mezi poruchou a problémy  v chování   záměr </vt:lpstr>
      <vt:lpstr>Rozdíl mezi poruchou a problémy  v chování   časová dimenze </vt:lpstr>
      <vt:lpstr>Rozdíl mezi poruchou a problémy  v chování   náprava</vt:lpstr>
      <vt:lpstr>Jak jsou vnímáni jedinci s PCH? </vt:lpstr>
      <vt:lpstr>Jak vnímají jedinci s PCH sami sebe? </vt:lpstr>
      <vt:lpstr>Rizika vývoje poruchy chování z perspektivy bariér   v učení a výuce (Helus, Pelikán, 1984, Kauffman, 2005, Lane, Gresham, 2002, Schütz, 2005, Visser, 2009)</vt:lpstr>
    </vt:vector>
  </TitlesOfParts>
  <Company>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SPLBP_ZSE  - Základy etopedie pro logopedy</dc:title>
  <dc:creator>oem</dc:creator>
  <cp:lastModifiedBy>Věra Linhartová</cp:lastModifiedBy>
  <cp:revision>156</cp:revision>
  <dcterms:created xsi:type="dcterms:W3CDTF">2011-09-20T18:49:22Z</dcterms:created>
  <dcterms:modified xsi:type="dcterms:W3CDTF">2023-03-23T12:22:48Z</dcterms:modified>
</cp:coreProperties>
</file>