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40CD3-45EE-4B89-88B5-5656CDDA4B2A}" v="331" dt="2022-03-07T10:49:06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2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Finda" userId="a22af6796a0611b6" providerId="LiveId" clId="{A9840CD3-45EE-4B89-88B5-5656CDDA4B2A}"/>
    <pc:docChg chg="undo redo custSel addSld delSld modSld">
      <pc:chgData name="Lukáš Finda" userId="a22af6796a0611b6" providerId="LiveId" clId="{A9840CD3-45EE-4B89-88B5-5656CDDA4B2A}" dt="2022-03-07T10:49:06.456" v="1350"/>
      <pc:docMkLst>
        <pc:docMk/>
      </pc:docMkLst>
      <pc:sldChg chg="addSp delSp modSp new mod setBg addAnim delAnim modAnim setClrOvrMap">
        <pc:chgData name="Lukáš Finda" userId="a22af6796a0611b6" providerId="LiveId" clId="{A9840CD3-45EE-4B89-88B5-5656CDDA4B2A}" dt="2022-03-07T08:20:26.494" v="152" actId="26606"/>
        <pc:sldMkLst>
          <pc:docMk/>
          <pc:sldMk cId="4092327713" sldId="256"/>
        </pc:sldMkLst>
        <pc:spChg chg="mod">
          <ac:chgData name="Lukáš Finda" userId="a22af6796a0611b6" providerId="LiveId" clId="{A9840CD3-45EE-4B89-88B5-5656CDDA4B2A}" dt="2022-03-07T08:20:26.494" v="152" actId="26606"/>
          <ac:spMkLst>
            <pc:docMk/>
            <pc:sldMk cId="4092327713" sldId="256"/>
            <ac:spMk id="2" creationId="{EBF40BC4-DA0E-40EE-81FE-19294309D4D2}"/>
          </ac:spMkLst>
        </pc:spChg>
        <pc:spChg chg="mod">
          <ac:chgData name="Lukáš Finda" userId="a22af6796a0611b6" providerId="LiveId" clId="{A9840CD3-45EE-4B89-88B5-5656CDDA4B2A}" dt="2022-03-07T08:20:26.494" v="152" actId="26606"/>
          <ac:spMkLst>
            <pc:docMk/>
            <pc:sldMk cId="4092327713" sldId="256"/>
            <ac:spMk id="3" creationId="{1C8B6897-2C15-482E-BB12-729BD5501BDC}"/>
          </ac:spMkLst>
        </pc:spChg>
        <pc:spChg chg="add del">
          <ac:chgData name="Lukáš Finda" userId="a22af6796a0611b6" providerId="LiveId" clId="{A9840CD3-45EE-4B89-88B5-5656CDDA4B2A}" dt="2022-03-07T08:20:26.494" v="152" actId="26606"/>
          <ac:spMkLst>
            <pc:docMk/>
            <pc:sldMk cId="4092327713" sldId="256"/>
            <ac:spMk id="8" creationId="{0F365137-23F7-40ED-B9B3-94FE3D10D14D}"/>
          </ac:spMkLst>
        </pc:spChg>
        <pc:spChg chg="add del">
          <ac:chgData name="Lukáš Finda" userId="a22af6796a0611b6" providerId="LiveId" clId="{A9840CD3-45EE-4B89-88B5-5656CDDA4B2A}" dt="2022-03-07T08:18:24.428" v="91" actId="26606"/>
          <ac:spMkLst>
            <pc:docMk/>
            <pc:sldMk cId="4092327713" sldId="256"/>
            <ac:spMk id="9" creationId="{FFE50961-0F1B-484C-85BC-4BD16B9FF90E}"/>
          </ac:spMkLst>
        </pc:spChg>
        <pc:spChg chg="add del">
          <ac:chgData name="Lukáš Finda" userId="a22af6796a0611b6" providerId="LiveId" clId="{A9840CD3-45EE-4B89-88B5-5656CDDA4B2A}" dt="2022-03-07T08:20:26.494" v="152" actId="26606"/>
          <ac:spMkLst>
            <pc:docMk/>
            <pc:sldMk cId="4092327713" sldId="256"/>
            <ac:spMk id="15" creationId="{1E8DBE92-2331-4285-8226-D398190D3E38}"/>
          </ac:spMkLst>
        </pc:spChg>
        <pc:spChg chg="add del">
          <ac:chgData name="Lukáš Finda" userId="a22af6796a0611b6" providerId="LiveId" clId="{A9840CD3-45EE-4B89-88B5-5656CDDA4B2A}" dt="2022-03-07T08:20:26.494" v="152" actId="26606"/>
          <ac:spMkLst>
            <pc:docMk/>
            <pc:sldMk cId="4092327713" sldId="256"/>
            <ac:spMk id="17" creationId="{AD6F6937-3B5A-4391-9F37-58A571B362A9}"/>
          </ac:spMkLst>
        </pc:spChg>
        <pc:spChg chg="add del">
          <ac:chgData name="Lukáš Finda" userId="a22af6796a0611b6" providerId="LiveId" clId="{A9840CD3-45EE-4B89-88B5-5656CDDA4B2A}" dt="2022-03-07T08:20:26.494" v="152" actId="26606"/>
          <ac:spMkLst>
            <pc:docMk/>
            <pc:sldMk cId="4092327713" sldId="256"/>
            <ac:spMk id="19" creationId="{C962AC3C-FEB4-4C6A-8CA6-D570CD0098A9}"/>
          </ac:spMkLst>
        </pc:spChg>
        <pc:picChg chg="add del">
          <ac:chgData name="Lukáš Finda" userId="a22af6796a0611b6" providerId="LiveId" clId="{A9840CD3-45EE-4B89-88B5-5656CDDA4B2A}" dt="2022-03-07T08:18:24.428" v="91" actId="26606"/>
          <ac:picMkLst>
            <pc:docMk/>
            <pc:sldMk cId="4092327713" sldId="256"/>
            <ac:picMk id="5" creationId="{0F976FD0-6D7B-44CB-A08A-30916D22C68F}"/>
          </ac:picMkLst>
        </pc:picChg>
        <pc:cxnChg chg="add del">
          <ac:chgData name="Lukáš Finda" userId="a22af6796a0611b6" providerId="LiveId" clId="{A9840CD3-45EE-4B89-88B5-5656CDDA4B2A}" dt="2022-03-07T08:20:26.494" v="152" actId="26606"/>
          <ac:cxnSpMkLst>
            <pc:docMk/>
            <pc:sldMk cId="4092327713" sldId="256"/>
            <ac:cxnSpMk id="10" creationId="{07BC4E14-913C-46C0-ABF7-BDDAEC08A367}"/>
          </ac:cxnSpMkLst>
        </pc:cxnChg>
      </pc:sldChg>
      <pc:sldChg chg="addSp delSp modSp new mod">
        <pc:chgData name="Lukáš Finda" userId="a22af6796a0611b6" providerId="LiveId" clId="{A9840CD3-45EE-4B89-88B5-5656CDDA4B2A}" dt="2022-03-07T08:34:28.792" v="185"/>
        <pc:sldMkLst>
          <pc:docMk/>
          <pc:sldMk cId="1232403160" sldId="257"/>
        </pc:sldMkLst>
        <pc:spChg chg="mod">
          <ac:chgData name="Lukáš Finda" userId="a22af6796a0611b6" providerId="LiveId" clId="{A9840CD3-45EE-4B89-88B5-5656CDDA4B2A}" dt="2022-03-07T08:21:05.834" v="170" actId="20577"/>
          <ac:spMkLst>
            <pc:docMk/>
            <pc:sldMk cId="1232403160" sldId="257"/>
            <ac:spMk id="2" creationId="{AA22261D-D2CA-4C80-A47F-3E1D5A62EB2F}"/>
          </ac:spMkLst>
        </pc:spChg>
        <pc:spChg chg="del mod">
          <ac:chgData name="Lukáš Finda" userId="a22af6796a0611b6" providerId="LiveId" clId="{A9840CD3-45EE-4B89-88B5-5656CDDA4B2A}" dt="2022-03-07T08:34:28.792" v="185"/>
          <ac:spMkLst>
            <pc:docMk/>
            <pc:sldMk cId="1232403160" sldId="257"/>
            <ac:spMk id="3" creationId="{3896D84F-D939-4459-8F62-3C6FAC2E5814}"/>
          </ac:spMkLst>
        </pc:spChg>
        <pc:picChg chg="add mod">
          <ac:chgData name="Lukáš Finda" userId="a22af6796a0611b6" providerId="LiveId" clId="{A9840CD3-45EE-4B89-88B5-5656CDDA4B2A}" dt="2022-03-07T08:34:28.792" v="185"/>
          <ac:picMkLst>
            <pc:docMk/>
            <pc:sldMk cId="1232403160" sldId="257"/>
            <ac:picMk id="1026" creationId="{442366B0-F99B-4F78-85BB-B6DC3BF55F87}"/>
          </ac:picMkLst>
        </pc:picChg>
      </pc:sldChg>
      <pc:sldChg chg="addSp delSp modSp new mod">
        <pc:chgData name="Lukáš Finda" userId="a22af6796a0611b6" providerId="LiveId" clId="{A9840CD3-45EE-4B89-88B5-5656CDDA4B2A}" dt="2022-03-07T09:03:29.948" v="710" actId="478"/>
        <pc:sldMkLst>
          <pc:docMk/>
          <pc:sldMk cId="2359807037" sldId="258"/>
        </pc:sldMkLst>
        <pc:spChg chg="mod">
          <ac:chgData name="Lukáš Finda" userId="a22af6796a0611b6" providerId="LiveId" clId="{A9840CD3-45EE-4B89-88B5-5656CDDA4B2A}" dt="2022-03-07T08:36:04.192" v="217" actId="20577"/>
          <ac:spMkLst>
            <pc:docMk/>
            <pc:sldMk cId="2359807037" sldId="258"/>
            <ac:spMk id="2" creationId="{FB8F1AC9-6677-489F-8B8C-7A505CAF3413}"/>
          </ac:spMkLst>
        </pc:spChg>
        <pc:spChg chg="mod">
          <ac:chgData name="Lukáš Finda" userId="a22af6796a0611b6" providerId="LiveId" clId="{A9840CD3-45EE-4B89-88B5-5656CDDA4B2A}" dt="2022-03-07T08:39:19.214" v="317" actId="403"/>
          <ac:spMkLst>
            <pc:docMk/>
            <pc:sldMk cId="2359807037" sldId="258"/>
            <ac:spMk id="3" creationId="{F49D8CCE-01A6-4E0C-B80F-2892BAF06F01}"/>
          </ac:spMkLst>
        </pc:spChg>
        <pc:spChg chg="del mod">
          <ac:chgData name="Lukáš Finda" userId="a22af6796a0611b6" providerId="LiveId" clId="{A9840CD3-45EE-4B89-88B5-5656CDDA4B2A}" dt="2022-03-07T09:03:29.948" v="710" actId="478"/>
          <ac:spMkLst>
            <pc:docMk/>
            <pc:sldMk cId="2359807037" sldId="258"/>
            <ac:spMk id="4" creationId="{E744258F-66C2-4E42-B7CD-4AE8BFFD5212}"/>
          </ac:spMkLst>
        </pc:spChg>
        <pc:picChg chg="add del mod">
          <ac:chgData name="Lukáš Finda" userId="a22af6796a0611b6" providerId="LiveId" clId="{A9840CD3-45EE-4B89-88B5-5656CDDA4B2A}" dt="2022-03-07T08:38:20.513" v="287"/>
          <ac:picMkLst>
            <pc:docMk/>
            <pc:sldMk cId="2359807037" sldId="258"/>
            <ac:picMk id="2050" creationId="{A6ABA55A-21D3-4A3A-89EC-F2C56DCA3C28}"/>
          </ac:picMkLst>
        </pc:picChg>
        <pc:picChg chg="add del mod">
          <ac:chgData name="Lukáš Finda" userId="a22af6796a0611b6" providerId="LiveId" clId="{A9840CD3-45EE-4B89-88B5-5656CDDA4B2A}" dt="2022-03-07T08:38:24.727" v="294"/>
          <ac:picMkLst>
            <pc:docMk/>
            <pc:sldMk cId="2359807037" sldId="258"/>
            <ac:picMk id="2052" creationId="{B4546F16-7442-4A1E-824A-A1721B61E169}"/>
          </ac:picMkLst>
        </pc:picChg>
        <pc:picChg chg="add mod">
          <ac:chgData name="Lukáš Finda" userId="a22af6796a0611b6" providerId="LiveId" clId="{A9840CD3-45EE-4B89-88B5-5656CDDA4B2A}" dt="2022-03-07T08:39:17.919" v="312" actId="1076"/>
          <ac:picMkLst>
            <pc:docMk/>
            <pc:sldMk cId="2359807037" sldId="258"/>
            <ac:picMk id="2054" creationId="{CC3E2632-CD89-45E3-BCA4-E019E5B2287A}"/>
          </ac:picMkLst>
        </pc:picChg>
      </pc:sldChg>
      <pc:sldChg chg="modSp new mod">
        <pc:chgData name="Lukáš Finda" userId="a22af6796a0611b6" providerId="LiveId" clId="{A9840CD3-45EE-4B89-88B5-5656CDDA4B2A}" dt="2022-03-07T09:44:03.113" v="1240" actId="20577"/>
        <pc:sldMkLst>
          <pc:docMk/>
          <pc:sldMk cId="3328434273" sldId="259"/>
        </pc:sldMkLst>
        <pc:spChg chg="mod">
          <ac:chgData name="Lukáš Finda" userId="a22af6796a0611b6" providerId="LiveId" clId="{A9840CD3-45EE-4B89-88B5-5656CDDA4B2A}" dt="2022-03-07T08:21:33.552" v="178" actId="20577"/>
          <ac:spMkLst>
            <pc:docMk/>
            <pc:sldMk cId="3328434273" sldId="259"/>
            <ac:spMk id="2" creationId="{44F1AA70-8C63-41FB-B0EE-7197A13D9531}"/>
          </ac:spMkLst>
        </pc:spChg>
        <pc:spChg chg="mod">
          <ac:chgData name="Lukáš Finda" userId="a22af6796a0611b6" providerId="LiveId" clId="{A9840CD3-45EE-4B89-88B5-5656CDDA4B2A}" dt="2022-03-07T09:44:03.113" v="1240" actId="20577"/>
          <ac:spMkLst>
            <pc:docMk/>
            <pc:sldMk cId="3328434273" sldId="259"/>
            <ac:spMk id="3" creationId="{077BC16A-0E2D-4862-8C4D-CCCF8463DB98}"/>
          </ac:spMkLst>
        </pc:spChg>
      </pc:sldChg>
      <pc:sldChg chg="addSp delSp modSp new mod modAnim">
        <pc:chgData name="Lukáš Finda" userId="a22af6796a0611b6" providerId="LiveId" clId="{A9840CD3-45EE-4B89-88B5-5656CDDA4B2A}" dt="2022-03-07T10:49:06.456" v="1350"/>
        <pc:sldMkLst>
          <pc:docMk/>
          <pc:sldMk cId="1044530524" sldId="260"/>
        </pc:sldMkLst>
        <pc:spChg chg="mod">
          <ac:chgData name="Lukáš Finda" userId="a22af6796a0611b6" providerId="LiveId" clId="{A9840CD3-45EE-4B89-88B5-5656CDDA4B2A}" dt="2022-03-07T08:44:31.752" v="339" actId="20577"/>
          <ac:spMkLst>
            <pc:docMk/>
            <pc:sldMk cId="1044530524" sldId="260"/>
            <ac:spMk id="2" creationId="{5162728E-61F3-462D-8777-591B974DD274}"/>
          </ac:spMkLst>
        </pc:spChg>
        <pc:spChg chg="del">
          <ac:chgData name="Lukáš Finda" userId="a22af6796a0611b6" providerId="LiveId" clId="{A9840CD3-45EE-4B89-88B5-5656CDDA4B2A}" dt="2022-03-07T08:45:35.892" v="340"/>
          <ac:spMkLst>
            <pc:docMk/>
            <pc:sldMk cId="1044530524" sldId="260"/>
            <ac:spMk id="3" creationId="{FB683F18-AEA3-43EC-BE2E-8803EF690F48}"/>
          </ac:spMkLst>
        </pc:spChg>
        <pc:spChg chg="add mod">
          <ac:chgData name="Lukáš Finda" userId="a22af6796a0611b6" providerId="LiveId" clId="{A9840CD3-45EE-4B89-88B5-5656CDDA4B2A}" dt="2022-03-07T10:47:56.605" v="1277" actId="1076"/>
          <ac:spMkLst>
            <pc:docMk/>
            <pc:sldMk cId="1044530524" sldId="260"/>
            <ac:spMk id="6" creationId="{70059CBC-07AA-4F88-91BC-756F6BA0650E}"/>
          </ac:spMkLst>
        </pc:spChg>
        <pc:spChg chg="add del mod">
          <ac:chgData name="Lukáš Finda" userId="a22af6796a0611b6" providerId="LiveId" clId="{A9840CD3-45EE-4B89-88B5-5656CDDA4B2A}" dt="2022-03-07T08:51:39.066" v="460" actId="478"/>
          <ac:spMkLst>
            <pc:docMk/>
            <pc:sldMk cId="1044530524" sldId="260"/>
            <ac:spMk id="7" creationId="{1B24ABF9-BAB4-431C-851D-FA2441C3FFEF}"/>
          </ac:spMkLst>
        </pc:spChg>
        <pc:spChg chg="add mod">
          <ac:chgData name="Lukáš Finda" userId="a22af6796a0611b6" providerId="LiveId" clId="{A9840CD3-45EE-4B89-88B5-5656CDDA4B2A}" dt="2022-03-07T10:47:42.903" v="1255" actId="1076"/>
          <ac:spMkLst>
            <pc:docMk/>
            <pc:sldMk cId="1044530524" sldId="260"/>
            <ac:spMk id="7" creationId="{E3DB52F7-602F-415A-828C-BEE6798F4EA6}"/>
          </ac:spMkLst>
        </pc:spChg>
        <pc:spChg chg="add del mod">
          <ac:chgData name="Lukáš Finda" userId="a22af6796a0611b6" providerId="LiveId" clId="{A9840CD3-45EE-4B89-88B5-5656CDDA4B2A}" dt="2022-03-07T09:03:28.682" v="709" actId="478"/>
          <ac:spMkLst>
            <pc:docMk/>
            <pc:sldMk cId="1044530524" sldId="260"/>
            <ac:spMk id="8" creationId="{11943D3E-EB2C-463C-B5DB-BCC7DC395E0B}"/>
          </ac:spMkLst>
        </pc:spChg>
        <pc:spChg chg="add mod">
          <ac:chgData name="Lukáš Finda" userId="a22af6796a0611b6" providerId="LiveId" clId="{A9840CD3-45EE-4B89-88B5-5656CDDA4B2A}" dt="2022-03-07T10:48:34.769" v="1319" actId="1076"/>
          <ac:spMkLst>
            <pc:docMk/>
            <pc:sldMk cId="1044530524" sldId="260"/>
            <ac:spMk id="8" creationId="{572A4112-2404-40F9-898A-280159CF1DA3}"/>
          </ac:spMkLst>
        </pc:spChg>
        <pc:spChg chg="add mod">
          <ac:chgData name="Lukáš Finda" userId="a22af6796a0611b6" providerId="LiveId" clId="{A9840CD3-45EE-4B89-88B5-5656CDDA4B2A}" dt="2022-03-07T10:48:53.579" v="1344" actId="20577"/>
          <ac:spMkLst>
            <pc:docMk/>
            <pc:sldMk cId="1044530524" sldId="260"/>
            <ac:spMk id="9" creationId="{5DBE2791-F19A-4077-A6C1-1BBBB2E76CDC}"/>
          </ac:spMkLst>
        </pc:spChg>
        <pc:spChg chg="add mod">
          <ac:chgData name="Lukáš Finda" userId="a22af6796a0611b6" providerId="LiveId" clId="{A9840CD3-45EE-4B89-88B5-5656CDDA4B2A}" dt="2022-03-07T10:48:48.850" v="1326" actId="20577"/>
          <ac:spMkLst>
            <pc:docMk/>
            <pc:sldMk cId="1044530524" sldId="260"/>
            <ac:spMk id="10" creationId="{18CB0B81-507F-4726-A768-3956FF28AA7E}"/>
          </ac:spMkLst>
        </pc:spChg>
        <pc:spChg chg="add mod">
          <ac:chgData name="Lukáš Finda" userId="a22af6796a0611b6" providerId="LiveId" clId="{A9840CD3-45EE-4B89-88B5-5656CDDA4B2A}" dt="2022-03-07T10:49:01.084" v="1349" actId="20577"/>
          <ac:spMkLst>
            <pc:docMk/>
            <pc:sldMk cId="1044530524" sldId="260"/>
            <ac:spMk id="11" creationId="{C2C39FAF-5811-4C56-AE9B-2A40D076C5B5}"/>
          </ac:spMkLst>
        </pc:spChg>
        <pc:picChg chg="add mod">
          <ac:chgData name="Lukáš Finda" userId="a22af6796a0611b6" providerId="LiveId" clId="{A9840CD3-45EE-4B89-88B5-5656CDDA4B2A}" dt="2022-03-07T08:48:25.494" v="359" actId="732"/>
          <ac:picMkLst>
            <pc:docMk/>
            <pc:sldMk cId="1044530524" sldId="260"/>
            <ac:picMk id="3074" creationId="{0DF24D8D-E860-468A-A9F4-00E48BEB1D2F}"/>
          </ac:picMkLst>
        </pc:picChg>
        <pc:picChg chg="add mod">
          <ac:chgData name="Lukáš Finda" userId="a22af6796a0611b6" providerId="LiveId" clId="{A9840CD3-45EE-4B89-88B5-5656CDDA4B2A}" dt="2022-03-07T08:47:39.847" v="358" actId="1076"/>
          <ac:picMkLst>
            <pc:docMk/>
            <pc:sldMk cId="1044530524" sldId="260"/>
            <ac:picMk id="3076" creationId="{0A367DB8-13C0-4335-967C-A0FC9B665A4A}"/>
          </ac:picMkLst>
        </pc:picChg>
        <pc:picChg chg="add mod">
          <ac:chgData name="Lukáš Finda" userId="a22af6796a0611b6" providerId="LiveId" clId="{A9840CD3-45EE-4B89-88B5-5656CDDA4B2A}" dt="2022-03-07T08:48:31.297" v="360" actId="1076"/>
          <ac:picMkLst>
            <pc:docMk/>
            <pc:sldMk cId="1044530524" sldId="260"/>
            <ac:picMk id="3078" creationId="{3C8CEEFC-625B-468D-A823-9E39A0241AB4}"/>
          </ac:picMkLst>
        </pc:picChg>
      </pc:sldChg>
      <pc:sldChg chg="addSp delSp modSp new mod">
        <pc:chgData name="Lukáš Finda" userId="a22af6796a0611b6" providerId="LiveId" clId="{A9840CD3-45EE-4B89-88B5-5656CDDA4B2A}" dt="2022-03-07T09:05:52.407" v="763" actId="1076"/>
        <pc:sldMkLst>
          <pc:docMk/>
          <pc:sldMk cId="2012209040" sldId="261"/>
        </pc:sldMkLst>
        <pc:spChg chg="del mod">
          <ac:chgData name="Lukáš Finda" userId="a22af6796a0611b6" providerId="LiveId" clId="{A9840CD3-45EE-4B89-88B5-5656CDDA4B2A}" dt="2022-03-07T08:55:31.895" v="491" actId="21"/>
          <ac:spMkLst>
            <pc:docMk/>
            <pc:sldMk cId="2012209040" sldId="261"/>
            <ac:spMk id="2" creationId="{0FACA9E0-8A5E-45AE-B39D-06AC0256593A}"/>
          </ac:spMkLst>
        </pc:spChg>
        <pc:spChg chg="del">
          <ac:chgData name="Lukáš Finda" userId="a22af6796a0611b6" providerId="LiveId" clId="{A9840CD3-45EE-4B89-88B5-5656CDDA4B2A}" dt="2022-03-07T08:52:31.230" v="479"/>
          <ac:spMkLst>
            <pc:docMk/>
            <pc:sldMk cId="2012209040" sldId="261"/>
            <ac:spMk id="3" creationId="{5DBE1E9C-1791-47C2-B795-6BC09FB213C8}"/>
          </ac:spMkLst>
        </pc:spChg>
        <pc:spChg chg="add del mod">
          <ac:chgData name="Lukáš Finda" userId="a22af6796a0611b6" providerId="LiveId" clId="{A9840CD3-45EE-4B89-88B5-5656CDDA4B2A}" dt="2022-03-07T08:51:41.392" v="462" actId="478"/>
          <ac:spMkLst>
            <pc:docMk/>
            <pc:sldMk cId="2012209040" sldId="261"/>
            <ac:spMk id="4" creationId="{7ECEE278-E229-4D0A-BA25-D85A8F9849B8}"/>
          </ac:spMkLst>
        </pc:spChg>
        <pc:spChg chg="add del mod">
          <ac:chgData name="Lukáš Finda" userId="a22af6796a0611b6" providerId="LiveId" clId="{A9840CD3-45EE-4B89-88B5-5656CDDA4B2A}" dt="2022-03-07T09:03:27.473" v="708" actId="478"/>
          <ac:spMkLst>
            <pc:docMk/>
            <pc:sldMk cId="2012209040" sldId="261"/>
            <ac:spMk id="5" creationId="{AC723F31-B60A-441A-A58A-D6D76C2BA4A0}"/>
          </ac:spMkLst>
        </pc:spChg>
        <pc:spChg chg="add del mod">
          <ac:chgData name="Lukáš Finda" userId="a22af6796a0611b6" providerId="LiveId" clId="{A9840CD3-45EE-4B89-88B5-5656CDDA4B2A}" dt="2022-03-07T08:55:57.785" v="505" actId="478"/>
          <ac:spMkLst>
            <pc:docMk/>
            <pc:sldMk cId="2012209040" sldId="261"/>
            <ac:spMk id="6" creationId="{324176EA-4BD4-494F-8525-FA03F2849B45}"/>
          </ac:spMkLst>
        </pc:spChg>
        <pc:spChg chg="add del mod">
          <ac:chgData name="Lukáš Finda" userId="a22af6796a0611b6" providerId="LiveId" clId="{A9840CD3-45EE-4B89-88B5-5656CDDA4B2A}" dt="2022-03-07T08:56:17.832" v="512" actId="478"/>
          <ac:spMkLst>
            <pc:docMk/>
            <pc:sldMk cId="2012209040" sldId="261"/>
            <ac:spMk id="14" creationId="{D01F4105-72D7-4E7B-A577-37D847B718C1}"/>
          </ac:spMkLst>
        </pc:spChg>
        <pc:spChg chg="add mod">
          <ac:chgData name="Lukáš Finda" userId="a22af6796a0611b6" providerId="LiveId" clId="{A9840CD3-45EE-4B89-88B5-5656CDDA4B2A}" dt="2022-03-07T09:05:39.179" v="757" actId="20577"/>
          <ac:spMkLst>
            <pc:docMk/>
            <pc:sldMk cId="2012209040" sldId="261"/>
            <ac:spMk id="19" creationId="{4780D1A5-884A-4785-8906-0883466AE154}"/>
          </ac:spMkLst>
        </pc:spChg>
        <pc:picChg chg="add del mod">
          <ac:chgData name="Lukáš Finda" userId="a22af6796a0611b6" providerId="LiveId" clId="{A9840CD3-45EE-4B89-88B5-5656CDDA4B2A}" dt="2022-03-07T08:55:41.105" v="497" actId="21"/>
          <ac:picMkLst>
            <pc:docMk/>
            <pc:sldMk cId="2012209040" sldId="261"/>
            <ac:picMk id="15" creationId="{0B580346-F7FD-4536-8283-C5DE728518B3}"/>
          </ac:picMkLst>
        </pc:picChg>
        <pc:picChg chg="add del mod">
          <ac:chgData name="Lukáš Finda" userId="a22af6796a0611b6" providerId="LiveId" clId="{A9840CD3-45EE-4B89-88B5-5656CDDA4B2A}" dt="2022-03-07T08:55:38.139" v="495" actId="21"/>
          <ac:picMkLst>
            <pc:docMk/>
            <pc:sldMk cId="2012209040" sldId="261"/>
            <ac:picMk id="16" creationId="{43383306-F0CA-4CD2-ACB7-C82ADEF8C6E3}"/>
          </ac:picMkLst>
        </pc:picChg>
        <pc:picChg chg="add del mod">
          <ac:chgData name="Lukáš Finda" userId="a22af6796a0611b6" providerId="LiveId" clId="{A9840CD3-45EE-4B89-88B5-5656CDDA4B2A}" dt="2022-03-07T08:56:54.777" v="531" actId="21"/>
          <ac:picMkLst>
            <pc:docMk/>
            <pc:sldMk cId="2012209040" sldId="261"/>
            <ac:picMk id="17" creationId="{9DAA5CC8-9A70-4BED-A192-620C9C0B966A}"/>
          </ac:picMkLst>
        </pc:picChg>
        <pc:picChg chg="add del mod">
          <ac:chgData name="Lukáš Finda" userId="a22af6796a0611b6" providerId="LiveId" clId="{A9840CD3-45EE-4B89-88B5-5656CDDA4B2A}" dt="2022-03-07T08:56:54.777" v="531" actId="21"/>
          <ac:picMkLst>
            <pc:docMk/>
            <pc:sldMk cId="2012209040" sldId="261"/>
            <ac:picMk id="18" creationId="{513D09D5-2687-4414-8638-22C71F253CDF}"/>
          </ac:picMkLst>
        </pc:picChg>
        <pc:picChg chg="add mod">
          <ac:chgData name="Lukáš Finda" userId="a22af6796a0611b6" providerId="LiveId" clId="{A9840CD3-45EE-4B89-88B5-5656CDDA4B2A}" dt="2022-03-07T09:05:45.025" v="760" actId="688"/>
          <ac:picMkLst>
            <pc:docMk/>
            <pc:sldMk cId="2012209040" sldId="261"/>
            <ac:picMk id="4098" creationId="{C6126507-D4E4-4216-B844-CAC8AD4B8E66}"/>
          </ac:picMkLst>
        </pc:picChg>
        <pc:picChg chg="add mod">
          <ac:chgData name="Lukáš Finda" userId="a22af6796a0611b6" providerId="LiveId" clId="{A9840CD3-45EE-4B89-88B5-5656CDDA4B2A}" dt="2022-03-07T09:05:48.275" v="762" actId="1076"/>
          <ac:picMkLst>
            <pc:docMk/>
            <pc:sldMk cId="2012209040" sldId="261"/>
            <ac:picMk id="4100" creationId="{8304A454-F0FF-497F-B1D5-8E040415F397}"/>
          </ac:picMkLst>
        </pc:picChg>
        <pc:picChg chg="add mod">
          <ac:chgData name="Lukáš Finda" userId="a22af6796a0611b6" providerId="LiveId" clId="{A9840CD3-45EE-4B89-88B5-5656CDDA4B2A}" dt="2022-03-07T09:05:47.425" v="761" actId="1076"/>
          <ac:picMkLst>
            <pc:docMk/>
            <pc:sldMk cId="2012209040" sldId="261"/>
            <ac:picMk id="4102" creationId="{C8E7B269-46A1-4CBB-92D3-633401AF9A68}"/>
          </ac:picMkLst>
        </pc:picChg>
        <pc:picChg chg="add del">
          <ac:chgData name="Lukáš Finda" userId="a22af6796a0611b6" providerId="LiveId" clId="{A9840CD3-45EE-4B89-88B5-5656CDDA4B2A}" dt="2022-03-07T08:53:37.264" v="483"/>
          <ac:picMkLst>
            <pc:docMk/>
            <pc:sldMk cId="2012209040" sldId="261"/>
            <ac:picMk id="4104" creationId="{40A1B746-47DE-46DC-933E-63CCAAFCC50E}"/>
          </ac:picMkLst>
        </pc:picChg>
        <pc:picChg chg="add mod">
          <ac:chgData name="Lukáš Finda" userId="a22af6796a0611b6" providerId="LiveId" clId="{A9840CD3-45EE-4B89-88B5-5656CDDA4B2A}" dt="2022-03-07T09:05:52.407" v="763" actId="1076"/>
          <ac:picMkLst>
            <pc:docMk/>
            <pc:sldMk cId="2012209040" sldId="261"/>
            <ac:picMk id="4106" creationId="{BDD8CC7A-2F3A-4DCD-8EAB-44DB16FC0DA6}"/>
          </ac:picMkLst>
        </pc:picChg>
        <pc:picChg chg="add del mod">
          <ac:chgData name="Lukáš Finda" userId="a22af6796a0611b6" providerId="LiveId" clId="{A9840CD3-45EE-4B89-88B5-5656CDDA4B2A}" dt="2022-03-07T08:55:31.895" v="491" actId="21"/>
          <ac:picMkLst>
            <pc:docMk/>
            <pc:sldMk cId="2012209040" sldId="261"/>
            <ac:picMk id="4108" creationId="{1A0FCABD-F9A3-44BF-B0DF-29B1424FE9FF}"/>
          </ac:picMkLst>
        </pc:picChg>
        <pc:picChg chg="add del mod">
          <ac:chgData name="Lukáš Finda" userId="a22af6796a0611b6" providerId="LiveId" clId="{A9840CD3-45EE-4B89-88B5-5656CDDA4B2A}" dt="2022-03-07T08:55:31.895" v="491" actId="21"/>
          <ac:picMkLst>
            <pc:docMk/>
            <pc:sldMk cId="2012209040" sldId="261"/>
            <ac:picMk id="4110" creationId="{2E3EB4E3-2DDD-4471-986A-AFF96785CB12}"/>
          </ac:picMkLst>
        </pc:picChg>
      </pc:sldChg>
      <pc:sldChg chg="modSp new del mod">
        <pc:chgData name="Lukáš Finda" userId="a22af6796a0611b6" providerId="LiveId" clId="{A9840CD3-45EE-4B89-88B5-5656CDDA4B2A}" dt="2022-03-07T09:01:18.442" v="578" actId="47"/>
        <pc:sldMkLst>
          <pc:docMk/>
          <pc:sldMk cId="2414633114" sldId="262"/>
        </pc:sldMkLst>
        <pc:spChg chg="mod">
          <ac:chgData name="Lukáš Finda" userId="a22af6796a0611b6" providerId="LiveId" clId="{A9840CD3-45EE-4B89-88B5-5656CDDA4B2A}" dt="2022-03-07T08:50:37.623" v="451" actId="20577"/>
          <ac:spMkLst>
            <pc:docMk/>
            <pc:sldMk cId="2414633114" sldId="262"/>
            <ac:spMk id="2" creationId="{B05FA17C-C385-4FBD-98B9-B0E62D5428D8}"/>
          </ac:spMkLst>
        </pc:spChg>
        <pc:spChg chg="mod">
          <ac:chgData name="Lukáš Finda" userId="a22af6796a0611b6" providerId="LiveId" clId="{A9840CD3-45EE-4B89-88B5-5656CDDA4B2A}" dt="2022-03-07T08:50:40.464" v="454" actId="403"/>
          <ac:spMkLst>
            <pc:docMk/>
            <pc:sldMk cId="2414633114" sldId="262"/>
            <ac:spMk id="3" creationId="{D30E3B44-1803-457C-992B-2EBDD154F7FE}"/>
          </ac:spMkLst>
        </pc:spChg>
      </pc:sldChg>
      <pc:sldChg chg="addSp delSp modSp new mod">
        <pc:chgData name="Lukáš Finda" userId="a22af6796a0611b6" providerId="LiveId" clId="{A9840CD3-45EE-4B89-88B5-5656CDDA4B2A}" dt="2022-03-07T09:03:26.006" v="707" actId="478"/>
        <pc:sldMkLst>
          <pc:docMk/>
          <pc:sldMk cId="3434448757" sldId="263"/>
        </pc:sldMkLst>
        <pc:spChg chg="del">
          <ac:chgData name="Lukáš Finda" userId="a22af6796a0611b6" providerId="LiveId" clId="{A9840CD3-45EE-4B89-88B5-5656CDDA4B2A}" dt="2022-03-07T08:56:56.461" v="532" actId="478"/>
          <ac:spMkLst>
            <pc:docMk/>
            <pc:sldMk cId="3434448757" sldId="263"/>
            <ac:spMk id="2" creationId="{40367A03-C5BA-43B6-945F-D6E6AFF43DEA}"/>
          </ac:spMkLst>
        </pc:spChg>
        <pc:spChg chg="del">
          <ac:chgData name="Lukáš Finda" userId="a22af6796a0611b6" providerId="LiveId" clId="{A9840CD3-45EE-4B89-88B5-5656CDDA4B2A}" dt="2022-03-07T08:56:57.152" v="533" actId="478"/>
          <ac:spMkLst>
            <pc:docMk/>
            <pc:sldMk cId="3434448757" sldId="263"/>
            <ac:spMk id="3" creationId="{9C634353-EF3A-4997-B665-23A6F65E2A28}"/>
          </ac:spMkLst>
        </pc:spChg>
        <pc:spChg chg="add del mod">
          <ac:chgData name="Lukáš Finda" userId="a22af6796a0611b6" providerId="LiveId" clId="{A9840CD3-45EE-4B89-88B5-5656CDDA4B2A}" dt="2022-03-07T09:03:26.006" v="707" actId="478"/>
          <ac:spMkLst>
            <pc:docMk/>
            <pc:sldMk cId="3434448757" sldId="263"/>
            <ac:spMk id="7" creationId="{7B191454-6DDC-47D6-A153-BC2080440699}"/>
          </ac:spMkLst>
        </pc:spChg>
        <pc:picChg chg="add mod">
          <ac:chgData name="Lukáš Finda" userId="a22af6796a0611b6" providerId="LiveId" clId="{A9840CD3-45EE-4B89-88B5-5656CDDA4B2A}" dt="2022-03-07T08:58:52.305" v="556" actId="1076"/>
          <ac:picMkLst>
            <pc:docMk/>
            <pc:sldMk cId="3434448757" sldId="263"/>
            <ac:picMk id="4" creationId="{1E4BAA00-3E1C-4628-9D03-E6CF010DB05B}"/>
          </ac:picMkLst>
        </pc:picChg>
        <pc:picChg chg="add mod">
          <ac:chgData name="Lukáš Finda" userId="a22af6796a0611b6" providerId="LiveId" clId="{A9840CD3-45EE-4B89-88B5-5656CDDA4B2A}" dt="2022-03-07T08:58:45.209" v="554" actId="1076"/>
          <ac:picMkLst>
            <pc:docMk/>
            <pc:sldMk cId="3434448757" sldId="263"/>
            <ac:picMk id="5" creationId="{E9AC0251-7578-48E8-9AEE-3C61CBA8E1B7}"/>
          </ac:picMkLst>
        </pc:picChg>
        <pc:picChg chg="add mod">
          <ac:chgData name="Lukáš Finda" userId="a22af6796a0611b6" providerId="LiveId" clId="{A9840CD3-45EE-4B89-88B5-5656CDDA4B2A}" dt="2022-03-07T08:58:47.136" v="555" actId="1076"/>
          <ac:picMkLst>
            <pc:docMk/>
            <pc:sldMk cId="3434448757" sldId="263"/>
            <ac:picMk id="6146" creationId="{FDE557F2-003F-4498-8DDC-68A54799A3EE}"/>
          </ac:picMkLst>
        </pc:picChg>
      </pc:sldChg>
      <pc:sldChg chg="addSp delSp modSp new mod setBg">
        <pc:chgData name="Lukáš Finda" userId="a22af6796a0611b6" providerId="LiveId" clId="{A9840CD3-45EE-4B89-88B5-5656CDDA4B2A}" dt="2022-03-07T09:03:24.885" v="706" actId="478"/>
        <pc:sldMkLst>
          <pc:docMk/>
          <pc:sldMk cId="870750721" sldId="264"/>
        </pc:sldMkLst>
        <pc:spChg chg="del">
          <ac:chgData name="Lukáš Finda" userId="a22af6796a0611b6" providerId="LiveId" clId="{A9840CD3-45EE-4B89-88B5-5656CDDA4B2A}" dt="2022-03-07T08:58:18.654" v="545" actId="26606"/>
          <ac:spMkLst>
            <pc:docMk/>
            <pc:sldMk cId="870750721" sldId="264"/>
            <ac:spMk id="2" creationId="{70FFC2B6-8E41-4C67-AF4C-79DE309E5006}"/>
          </ac:spMkLst>
        </pc:spChg>
        <pc:spChg chg="del">
          <ac:chgData name="Lukáš Finda" userId="a22af6796a0611b6" providerId="LiveId" clId="{A9840CD3-45EE-4B89-88B5-5656CDDA4B2A}" dt="2022-03-07T08:58:18.654" v="545" actId="26606"/>
          <ac:spMkLst>
            <pc:docMk/>
            <pc:sldMk cId="870750721" sldId="264"/>
            <ac:spMk id="3" creationId="{8407E887-DA28-4E85-A532-0C216BCAA98E}"/>
          </ac:spMkLst>
        </pc:spChg>
        <pc:spChg chg="add del mod">
          <ac:chgData name="Lukáš Finda" userId="a22af6796a0611b6" providerId="LiveId" clId="{A9840CD3-45EE-4B89-88B5-5656CDDA4B2A}" dt="2022-03-07T09:03:24.885" v="706" actId="478"/>
          <ac:spMkLst>
            <pc:docMk/>
            <pc:sldMk cId="870750721" sldId="264"/>
            <ac:spMk id="5" creationId="{1089892A-3966-4506-BE43-0AA9747B7E82}"/>
          </ac:spMkLst>
        </pc:spChg>
        <pc:picChg chg="add mod">
          <ac:chgData name="Lukáš Finda" userId="a22af6796a0611b6" providerId="LiveId" clId="{A9840CD3-45EE-4B89-88B5-5656CDDA4B2A}" dt="2022-03-07T08:58:18.654" v="545" actId="26606"/>
          <ac:picMkLst>
            <pc:docMk/>
            <pc:sldMk cId="870750721" sldId="264"/>
            <ac:picMk id="5122" creationId="{379D213E-E826-4BD9-B57B-987474B86B86}"/>
          </ac:picMkLst>
        </pc:picChg>
      </pc:sldChg>
      <pc:sldChg chg="addSp delSp modSp new mod">
        <pc:chgData name="Lukáš Finda" userId="a22af6796a0611b6" providerId="LiveId" clId="{A9840CD3-45EE-4B89-88B5-5656CDDA4B2A}" dt="2022-03-07T09:04:16.202" v="722" actId="1076"/>
        <pc:sldMkLst>
          <pc:docMk/>
          <pc:sldMk cId="799494889" sldId="265"/>
        </pc:sldMkLst>
        <pc:spChg chg="mod">
          <ac:chgData name="Lukáš Finda" userId="a22af6796a0611b6" providerId="LiveId" clId="{A9840CD3-45EE-4B89-88B5-5656CDDA4B2A}" dt="2022-03-07T09:00:12.852" v="577" actId="20577"/>
          <ac:spMkLst>
            <pc:docMk/>
            <pc:sldMk cId="799494889" sldId="265"/>
            <ac:spMk id="2" creationId="{C599CFB3-E3A0-459E-AC55-F14090B977BB}"/>
          </ac:spMkLst>
        </pc:spChg>
        <pc:spChg chg="mod">
          <ac:chgData name="Lukáš Finda" userId="a22af6796a0611b6" providerId="LiveId" clId="{A9840CD3-45EE-4B89-88B5-5656CDDA4B2A}" dt="2022-03-07T09:03:43.064" v="718" actId="20577"/>
          <ac:spMkLst>
            <pc:docMk/>
            <pc:sldMk cId="799494889" sldId="265"/>
            <ac:spMk id="3" creationId="{B2E4C773-3FCF-4837-B5F3-CA64D9072778}"/>
          </ac:spMkLst>
        </pc:spChg>
        <pc:spChg chg="add del mod">
          <ac:chgData name="Lukáš Finda" userId="a22af6796a0611b6" providerId="LiveId" clId="{A9840CD3-45EE-4B89-88B5-5656CDDA4B2A}" dt="2022-03-07T09:03:23.641" v="705" actId="478"/>
          <ac:spMkLst>
            <pc:docMk/>
            <pc:sldMk cId="799494889" sldId="265"/>
            <ac:spMk id="4" creationId="{561BA032-DE8E-47A0-87BC-A181DBCCCD20}"/>
          </ac:spMkLst>
        </pc:spChg>
        <pc:picChg chg="add mod">
          <ac:chgData name="Lukáš Finda" userId="a22af6796a0611b6" providerId="LiveId" clId="{A9840CD3-45EE-4B89-88B5-5656CDDA4B2A}" dt="2022-03-07T09:04:16.202" v="722" actId="1076"/>
          <ac:picMkLst>
            <pc:docMk/>
            <pc:sldMk cId="799494889" sldId="265"/>
            <ac:picMk id="7170" creationId="{19C9549A-056F-46DE-A94B-4B3121B75E55}"/>
          </ac:picMkLst>
        </pc:picChg>
      </pc:sldChg>
      <pc:sldChg chg="addSp delSp modSp new mod modAnim">
        <pc:chgData name="Lukáš Finda" userId="a22af6796a0611b6" providerId="LiveId" clId="{A9840CD3-45EE-4B89-88B5-5656CDDA4B2A}" dt="2022-03-07T09:13:57.078" v="914"/>
        <pc:sldMkLst>
          <pc:docMk/>
          <pc:sldMk cId="4082544690" sldId="266"/>
        </pc:sldMkLst>
        <pc:spChg chg="del">
          <ac:chgData name="Lukáš Finda" userId="a22af6796a0611b6" providerId="LiveId" clId="{A9840CD3-45EE-4B89-88B5-5656CDDA4B2A}" dt="2022-03-07T09:06:05.986" v="764" actId="478"/>
          <ac:spMkLst>
            <pc:docMk/>
            <pc:sldMk cId="4082544690" sldId="266"/>
            <ac:spMk id="2" creationId="{C5FB989B-1DCF-42D1-8D27-9B66A9995948}"/>
          </ac:spMkLst>
        </pc:spChg>
        <pc:spChg chg="del">
          <ac:chgData name="Lukáš Finda" userId="a22af6796a0611b6" providerId="LiveId" clId="{A9840CD3-45EE-4B89-88B5-5656CDDA4B2A}" dt="2022-03-07T09:06:06.590" v="765" actId="478"/>
          <ac:spMkLst>
            <pc:docMk/>
            <pc:sldMk cId="4082544690" sldId="266"/>
            <ac:spMk id="3" creationId="{2359132C-3DD2-42CE-AC3F-0704609A2E5F}"/>
          </ac:spMkLst>
        </pc:spChg>
        <pc:spChg chg="add mod">
          <ac:chgData name="Lukáš Finda" userId="a22af6796a0611b6" providerId="LiveId" clId="{A9840CD3-45EE-4B89-88B5-5656CDDA4B2A}" dt="2022-03-07T09:12:49.497" v="890" actId="1036"/>
          <ac:spMkLst>
            <pc:docMk/>
            <pc:sldMk cId="4082544690" sldId="266"/>
            <ac:spMk id="10" creationId="{C4D1E022-B287-46A0-8481-61BE08FB5580}"/>
          </ac:spMkLst>
        </pc:spChg>
        <pc:spChg chg="add del mod">
          <ac:chgData name="Lukáš Finda" userId="a22af6796a0611b6" providerId="LiveId" clId="{A9840CD3-45EE-4B89-88B5-5656CDDA4B2A}" dt="2022-03-07T09:08:05.386" v="789"/>
          <ac:spMkLst>
            <pc:docMk/>
            <pc:sldMk cId="4082544690" sldId="266"/>
            <ac:spMk id="12" creationId="{63AE8F2F-D404-489A-8BF5-70ED1AB1C57F}"/>
          </ac:spMkLst>
        </pc:spChg>
        <pc:spChg chg="add mod">
          <ac:chgData name="Lukáš Finda" userId="a22af6796a0611b6" providerId="LiveId" clId="{A9840CD3-45EE-4B89-88B5-5656CDDA4B2A}" dt="2022-03-07T09:12:49.497" v="890" actId="1036"/>
          <ac:spMkLst>
            <pc:docMk/>
            <pc:sldMk cId="4082544690" sldId="266"/>
            <ac:spMk id="14" creationId="{8CB49862-8994-4E3C-99E5-B6B7612D00D2}"/>
          </ac:spMkLst>
        </pc:spChg>
        <pc:spChg chg="add mod">
          <ac:chgData name="Lukáš Finda" userId="a22af6796a0611b6" providerId="LiveId" clId="{A9840CD3-45EE-4B89-88B5-5656CDDA4B2A}" dt="2022-03-07T09:12:49.497" v="890" actId="1036"/>
          <ac:spMkLst>
            <pc:docMk/>
            <pc:sldMk cId="4082544690" sldId="266"/>
            <ac:spMk id="15" creationId="{7C658113-4E2A-4E7D-AA91-2B3B7696B75B}"/>
          </ac:spMkLst>
        </pc:spChg>
        <pc:spChg chg="add del mod">
          <ac:chgData name="Lukáš Finda" userId="a22af6796a0611b6" providerId="LiveId" clId="{A9840CD3-45EE-4B89-88B5-5656CDDA4B2A}" dt="2022-03-07T09:12:38.221" v="858" actId="478"/>
          <ac:spMkLst>
            <pc:docMk/>
            <pc:sldMk cId="4082544690" sldId="266"/>
            <ac:spMk id="16" creationId="{A8111BED-6F1D-4880-B749-4D83B67AC6E1}"/>
          </ac:spMkLst>
        </pc:spChg>
        <pc:spChg chg="add del mod">
          <ac:chgData name="Lukáš Finda" userId="a22af6796a0611b6" providerId="LiveId" clId="{A9840CD3-45EE-4B89-88B5-5656CDDA4B2A}" dt="2022-03-07T09:12:39.592" v="859" actId="478"/>
          <ac:spMkLst>
            <pc:docMk/>
            <pc:sldMk cId="4082544690" sldId="266"/>
            <ac:spMk id="17" creationId="{0F7C8783-7C5A-4E5D-9FA5-B6339F438384}"/>
          </ac:spMkLst>
        </pc:spChg>
        <pc:picChg chg="add mod">
          <ac:chgData name="Lukáš Finda" userId="a22af6796a0611b6" providerId="LiveId" clId="{A9840CD3-45EE-4B89-88B5-5656CDDA4B2A}" dt="2022-03-07T09:12:49.497" v="890" actId="1036"/>
          <ac:picMkLst>
            <pc:docMk/>
            <pc:sldMk cId="4082544690" sldId="266"/>
            <ac:picMk id="5" creationId="{7BFFCFF4-97C4-4B62-AA84-11E91250BE29}"/>
          </ac:picMkLst>
        </pc:picChg>
        <pc:picChg chg="add mod">
          <ac:chgData name="Lukáš Finda" userId="a22af6796a0611b6" providerId="LiveId" clId="{A9840CD3-45EE-4B89-88B5-5656CDDA4B2A}" dt="2022-03-07T09:12:49.497" v="890" actId="1036"/>
          <ac:picMkLst>
            <pc:docMk/>
            <pc:sldMk cId="4082544690" sldId="266"/>
            <ac:picMk id="6" creationId="{C7E682BE-C089-4729-8486-49D5AF343AA6}"/>
          </ac:picMkLst>
        </pc:picChg>
        <pc:picChg chg="add mod">
          <ac:chgData name="Lukáš Finda" userId="a22af6796a0611b6" providerId="LiveId" clId="{A9840CD3-45EE-4B89-88B5-5656CDDA4B2A}" dt="2022-03-07T09:12:49.497" v="890" actId="1036"/>
          <ac:picMkLst>
            <pc:docMk/>
            <pc:sldMk cId="4082544690" sldId="266"/>
            <ac:picMk id="7" creationId="{F228C3CE-73C9-42F2-AAB7-444012523929}"/>
          </ac:picMkLst>
        </pc:picChg>
        <pc:picChg chg="add del">
          <ac:chgData name="Lukáš Finda" userId="a22af6796a0611b6" providerId="LiveId" clId="{A9840CD3-45EE-4B89-88B5-5656CDDA4B2A}" dt="2022-03-07T09:05:17.483" v="725"/>
          <ac:picMkLst>
            <pc:docMk/>
            <pc:sldMk cId="4082544690" sldId="266"/>
            <ac:picMk id="8194" creationId="{6F5C0924-3F55-459B-B6A6-9B36D71374AA}"/>
          </ac:picMkLst>
        </pc:picChg>
        <pc:picChg chg="add mod">
          <ac:chgData name="Lukáš Finda" userId="a22af6796a0611b6" providerId="LiveId" clId="{A9840CD3-45EE-4B89-88B5-5656CDDA4B2A}" dt="2022-03-07T09:13:44.751" v="913" actId="1036"/>
          <ac:picMkLst>
            <pc:docMk/>
            <pc:sldMk cId="4082544690" sldId="266"/>
            <ac:picMk id="8196" creationId="{C3F3F1EB-C9EB-47E5-A428-FD35C183E352}"/>
          </ac:picMkLst>
        </pc:picChg>
        <pc:cxnChg chg="add mod">
          <ac:chgData name="Lukáš Finda" userId="a22af6796a0611b6" providerId="LiveId" clId="{A9840CD3-45EE-4B89-88B5-5656CDDA4B2A}" dt="2022-03-07T09:12:49.497" v="890" actId="1036"/>
          <ac:cxnSpMkLst>
            <pc:docMk/>
            <pc:sldMk cId="4082544690" sldId="266"/>
            <ac:cxnSpMk id="8" creationId="{32436C69-2B8D-439C-A835-3CEB0E092C1C}"/>
          </ac:cxnSpMkLst>
        </pc:cxnChg>
        <pc:cxnChg chg="add mod">
          <ac:chgData name="Lukáš Finda" userId="a22af6796a0611b6" providerId="LiveId" clId="{A9840CD3-45EE-4B89-88B5-5656CDDA4B2A}" dt="2022-03-07T09:12:49.497" v="890" actId="1036"/>
          <ac:cxnSpMkLst>
            <pc:docMk/>
            <pc:sldMk cId="4082544690" sldId="266"/>
            <ac:cxnSpMk id="11" creationId="{341BA911-81E9-4B84-9E7D-69A16EBA39CB}"/>
          </ac:cxnSpMkLst>
        </pc:cxnChg>
        <pc:cxnChg chg="add mod">
          <ac:chgData name="Lukáš Finda" userId="a22af6796a0611b6" providerId="LiveId" clId="{A9840CD3-45EE-4B89-88B5-5656CDDA4B2A}" dt="2022-03-07T09:13:44.751" v="913" actId="1036"/>
          <ac:cxnSpMkLst>
            <pc:docMk/>
            <pc:sldMk cId="4082544690" sldId="266"/>
            <ac:cxnSpMk id="20" creationId="{1FD0D1EB-25AE-4DF1-A521-9E9123B61481}"/>
          </ac:cxnSpMkLst>
        </pc:cxnChg>
      </pc:sldChg>
      <pc:sldChg chg="addSp delSp modSp new mod">
        <pc:chgData name="Lukáš Finda" userId="a22af6796a0611b6" providerId="LiveId" clId="{A9840CD3-45EE-4B89-88B5-5656CDDA4B2A}" dt="2022-03-07T09:19:49.764" v="976" actId="1076"/>
        <pc:sldMkLst>
          <pc:docMk/>
          <pc:sldMk cId="3877814739" sldId="267"/>
        </pc:sldMkLst>
        <pc:spChg chg="mod">
          <ac:chgData name="Lukáš Finda" userId="a22af6796a0611b6" providerId="LiveId" clId="{A9840CD3-45EE-4B89-88B5-5656CDDA4B2A}" dt="2022-03-07T09:15:40.581" v="934" actId="1076"/>
          <ac:spMkLst>
            <pc:docMk/>
            <pc:sldMk cId="3877814739" sldId="267"/>
            <ac:spMk id="2" creationId="{D88AA89D-B894-4715-8B4F-CF1E07972FE0}"/>
          </ac:spMkLst>
        </pc:spChg>
        <pc:spChg chg="del">
          <ac:chgData name="Lukáš Finda" userId="a22af6796a0611b6" providerId="LiveId" clId="{A9840CD3-45EE-4B89-88B5-5656CDDA4B2A}" dt="2022-03-07T09:14:39.570" v="929"/>
          <ac:spMkLst>
            <pc:docMk/>
            <pc:sldMk cId="3877814739" sldId="267"/>
            <ac:spMk id="3" creationId="{840AFD50-3DBC-4511-B82E-BFFE959DE16A}"/>
          </ac:spMkLst>
        </pc:spChg>
        <pc:picChg chg="add mod">
          <ac:chgData name="Lukáš Finda" userId="a22af6796a0611b6" providerId="LiveId" clId="{A9840CD3-45EE-4B89-88B5-5656CDDA4B2A}" dt="2022-03-07T09:16:06.082" v="951" actId="1076"/>
          <ac:picMkLst>
            <pc:docMk/>
            <pc:sldMk cId="3877814739" sldId="267"/>
            <ac:picMk id="10242" creationId="{F48A4F7B-C20F-47BE-A69A-4444479C62D7}"/>
          </ac:picMkLst>
        </pc:picChg>
        <pc:picChg chg="add mod">
          <ac:chgData name="Lukáš Finda" userId="a22af6796a0611b6" providerId="LiveId" clId="{A9840CD3-45EE-4B89-88B5-5656CDDA4B2A}" dt="2022-03-07T09:16:01.674" v="949" actId="1076"/>
          <ac:picMkLst>
            <pc:docMk/>
            <pc:sldMk cId="3877814739" sldId="267"/>
            <ac:picMk id="10244" creationId="{EDA1041B-7886-49BD-AA1F-200A36994088}"/>
          </ac:picMkLst>
        </pc:picChg>
        <pc:picChg chg="add del mod">
          <ac:chgData name="Lukáš Finda" userId="a22af6796a0611b6" providerId="LiveId" clId="{A9840CD3-45EE-4B89-88B5-5656CDDA4B2A}" dt="2022-03-07T09:15:41.871" v="935"/>
          <ac:picMkLst>
            <pc:docMk/>
            <pc:sldMk cId="3877814739" sldId="267"/>
            <ac:picMk id="10246" creationId="{77F36868-81B2-43EE-BBE3-78F91A9EB11D}"/>
          </ac:picMkLst>
        </pc:picChg>
        <pc:picChg chg="add mod">
          <ac:chgData name="Lukáš Finda" userId="a22af6796a0611b6" providerId="LiveId" clId="{A9840CD3-45EE-4B89-88B5-5656CDDA4B2A}" dt="2022-03-07T09:19:49.764" v="976" actId="1076"/>
          <ac:picMkLst>
            <pc:docMk/>
            <pc:sldMk cId="3877814739" sldId="267"/>
            <ac:picMk id="10248" creationId="{22C8E3F0-4379-4337-9972-B9A5CBDC5B24}"/>
          </ac:picMkLst>
        </pc:picChg>
      </pc:sldChg>
      <pc:sldChg chg="add del">
        <pc:chgData name="Lukáš Finda" userId="a22af6796a0611b6" providerId="LiveId" clId="{A9840CD3-45EE-4B89-88B5-5656CDDA4B2A}" dt="2022-03-07T09:13:05.162" v="892"/>
        <pc:sldMkLst>
          <pc:docMk/>
          <pc:sldMk cId="4025610902" sldId="267"/>
        </pc:sldMkLst>
      </pc:sldChg>
      <pc:sldChg chg="addSp delSp new mod">
        <pc:chgData name="Lukáš Finda" userId="a22af6796a0611b6" providerId="LiveId" clId="{A9840CD3-45EE-4B89-88B5-5656CDDA4B2A}" dt="2022-03-07T09:17:47.270" v="975"/>
        <pc:sldMkLst>
          <pc:docMk/>
          <pc:sldMk cId="120412452" sldId="268"/>
        </pc:sldMkLst>
        <pc:spChg chg="del">
          <ac:chgData name="Lukáš Finda" userId="a22af6796a0611b6" providerId="LiveId" clId="{A9840CD3-45EE-4B89-88B5-5656CDDA4B2A}" dt="2022-03-07T09:17:45.033" v="973" actId="478"/>
          <ac:spMkLst>
            <pc:docMk/>
            <pc:sldMk cId="120412452" sldId="268"/>
            <ac:spMk id="2" creationId="{11119B4D-6DBF-4194-B611-913F4BD53090}"/>
          </ac:spMkLst>
        </pc:spChg>
        <pc:spChg chg="del">
          <ac:chgData name="Lukáš Finda" userId="a22af6796a0611b6" providerId="LiveId" clId="{A9840CD3-45EE-4B89-88B5-5656CDDA4B2A}" dt="2022-03-07T09:17:46.056" v="974" actId="478"/>
          <ac:spMkLst>
            <pc:docMk/>
            <pc:sldMk cId="120412452" sldId="268"/>
            <ac:spMk id="3" creationId="{DB3D3261-6CC0-46C7-A120-D370153050F1}"/>
          </ac:spMkLst>
        </pc:spChg>
        <pc:picChg chg="add">
          <ac:chgData name="Lukáš Finda" userId="a22af6796a0611b6" providerId="LiveId" clId="{A9840CD3-45EE-4B89-88B5-5656CDDA4B2A}" dt="2022-03-07T09:17:47.270" v="975"/>
          <ac:picMkLst>
            <pc:docMk/>
            <pc:sldMk cId="120412452" sldId="268"/>
            <ac:picMk id="11266" creationId="{B4B603DF-3366-490A-94D5-787CB7E0191F}"/>
          </ac:picMkLst>
        </pc:picChg>
      </pc:sldChg>
      <pc:sldChg chg="addSp delSp modSp add del mod">
        <pc:chgData name="Lukáš Finda" userId="a22af6796a0611b6" providerId="LiveId" clId="{A9840CD3-45EE-4B89-88B5-5656CDDA4B2A}" dt="2022-03-07T09:20:40.424" v="1003" actId="47"/>
        <pc:sldMkLst>
          <pc:docMk/>
          <pc:sldMk cId="2257954237" sldId="269"/>
        </pc:sldMkLst>
        <pc:spChg chg="mod">
          <ac:chgData name="Lukáš Finda" userId="a22af6796a0611b6" providerId="LiveId" clId="{A9840CD3-45EE-4B89-88B5-5656CDDA4B2A}" dt="2022-03-07T09:20:28.727" v="998" actId="20577"/>
          <ac:spMkLst>
            <pc:docMk/>
            <pc:sldMk cId="2257954237" sldId="269"/>
            <ac:spMk id="2" creationId="{D88AA89D-B894-4715-8B4F-CF1E07972FE0}"/>
          </ac:spMkLst>
        </pc:spChg>
        <pc:spChg chg="add mod">
          <ac:chgData name="Lukáš Finda" userId="a22af6796a0611b6" providerId="LiveId" clId="{A9840CD3-45EE-4B89-88B5-5656CDDA4B2A}" dt="2022-03-07T09:20:32.745" v="1001" actId="1076"/>
          <ac:spMkLst>
            <pc:docMk/>
            <pc:sldMk cId="2257954237" sldId="269"/>
            <ac:spMk id="3" creationId="{7CBF07CF-6CA3-4206-A108-3344210DE520}"/>
          </ac:spMkLst>
        </pc:spChg>
        <pc:picChg chg="del">
          <ac:chgData name="Lukáš Finda" userId="a22af6796a0611b6" providerId="LiveId" clId="{A9840CD3-45EE-4B89-88B5-5656CDDA4B2A}" dt="2022-03-07T09:20:30.470" v="999" actId="478"/>
          <ac:picMkLst>
            <pc:docMk/>
            <pc:sldMk cId="2257954237" sldId="269"/>
            <ac:picMk id="10242" creationId="{F48A4F7B-C20F-47BE-A69A-4444479C62D7}"/>
          </ac:picMkLst>
        </pc:picChg>
        <pc:picChg chg="del">
          <ac:chgData name="Lukáš Finda" userId="a22af6796a0611b6" providerId="LiveId" clId="{A9840CD3-45EE-4B89-88B5-5656CDDA4B2A}" dt="2022-03-07T09:20:31.831" v="1000" actId="478"/>
          <ac:picMkLst>
            <pc:docMk/>
            <pc:sldMk cId="2257954237" sldId="269"/>
            <ac:picMk id="10244" creationId="{EDA1041B-7886-49BD-AA1F-200A36994088}"/>
          </ac:picMkLst>
        </pc:picChg>
      </pc:sldChg>
      <pc:sldChg chg="addSp delSp modSp add mod">
        <pc:chgData name="Lukáš Finda" userId="a22af6796a0611b6" providerId="LiveId" clId="{A9840CD3-45EE-4B89-88B5-5656CDDA4B2A}" dt="2022-03-07T09:22:18.645" v="1107" actId="1076"/>
        <pc:sldMkLst>
          <pc:docMk/>
          <pc:sldMk cId="1354362761" sldId="270"/>
        </pc:sldMkLst>
        <pc:spChg chg="mod">
          <ac:chgData name="Lukáš Finda" userId="a22af6796a0611b6" providerId="LiveId" clId="{A9840CD3-45EE-4B89-88B5-5656CDDA4B2A}" dt="2022-03-07T09:20:47.818" v="1042" actId="20577"/>
          <ac:spMkLst>
            <pc:docMk/>
            <pc:sldMk cId="1354362761" sldId="270"/>
            <ac:spMk id="2" creationId="{C599CFB3-E3A0-459E-AC55-F14090B977BB}"/>
          </ac:spMkLst>
        </pc:spChg>
        <pc:spChg chg="mod">
          <ac:chgData name="Lukáš Finda" userId="a22af6796a0611b6" providerId="LiveId" clId="{A9840CD3-45EE-4B89-88B5-5656CDDA4B2A}" dt="2022-03-07T09:20:57.876" v="1070" actId="20577"/>
          <ac:spMkLst>
            <pc:docMk/>
            <pc:sldMk cId="1354362761" sldId="270"/>
            <ac:spMk id="3" creationId="{B2E4C773-3FCF-4837-B5F3-CA64D9072778}"/>
          </ac:spMkLst>
        </pc:spChg>
        <pc:picChg chg="del">
          <ac:chgData name="Lukáš Finda" userId="a22af6796a0611b6" providerId="LiveId" clId="{A9840CD3-45EE-4B89-88B5-5656CDDA4B2A}" dt="2022-03-07T09:21:02.002" v="1071" actId="478"/>
          <ac:picMkLst>
            <pc:docMk/>
            <pc:sldMk cId="1354362761" sldId="270"/>
            <ac:picMk id="7170" creationId="{19C9549A-056F-46DE-A94B-4B3121B75E55}"/>
          </ac:picMkLst>
        </pc:picChg>
        <pc:picChg chg="add mod">
          <ac:chgData name="Lukáš Finda" userId="a22af6796a0611b6" providerId="LiveId" clId="{A9840CD3-45EE-4B89-88B5-5656CDDA4B2A}" dt="2022-03-07T09:22:15.474" v="1106" actId="1076"/>
          <ac:picMkLst>
            <pc:docMk/>
            <pc:sldMk cId="1354362761" sldId="270"/>
            <ac:picMk id="12290" creationId="{D4004054-D22A-419C-8EB6-9699D99FB1E0}"/>
          </ac:picMkLst>
        </pc:picChg>
        <pc:picChg chg="add mod">
          <ac:chgData name="Lukáš Finda" userId="a22af6796a0611b6" providerId="LiveId" clId="{A9840CD3-45EE-4B89-88B5-5656CDDA4B2A}" dt="2022-03-07T09:22:18.645" v="1107" actId="1076"/>
          <ac:picMkLst>
            <pc:docMk/>
            <pc:sldMk cId="1354362761" sldId="270"/>
            <ac:picMk id="12292" creationId="{0B32E696-11ED-4CC6-B820-F8F0AC191203}"/>
          </ac:picMkLst>
        </pc:picChg>
        <pc:picChg chg="add del mod">
          <ac:chgData name="Lukáš Finda" userId="a22af6796a0611b6" providerId="LiveId" clId="{A9840CD3-45EE-4B89-88B5-5656CDDA4B2A}" dt="2022-03-07T09:21:44.325" v="1088"/>
          <ac:picMkLst>
            <pc:docMk/>
            <pc:sldMk cId="1354362761" sldId="270"/>
            <ac:picMk id="12294" creationId="{DAC51039-8D76-4721-AF67-A5C310AC2F9A}"/>
          </ac:picMkLst>
        </pc:picChg>
        <pc:picChg chg="add mod">
          <ac:chgData name="Lukáš Finda" userId="a22af6796a0611b6" providerId="LiveId" clId="{A9840CD3-45EE-4B89-88B5-5656CDDA4B2A}" dt="2022-03-07T09:22:08.749" v="1104" actId="1076"/>
          <ac:picMkLst>
            <pc:docMk/>
            <pc:sldMk cId="1354362761" sldId="270"/>
            <ac:picMk id="12296" creationId="{BB41DC9A-F7C3-451F-9520-2AD4589D0310}"/>
          </ac:picMkLst>
        </pc:picChg>
      </pc:sldChg>
      <pc:sldChg chg="addSp delSp modSp new mod">
        <pc:chgData name="Lukáš Finda" userId="a22af6796a0611b6" providerId="LiveId" clId="{A9840CD3-45EE-4B89-88B5-5656CDDA4B2A}" dt="2022-03-07T09:24:52.283" v="1151" actId="1036"/>
        <pc:sldMkLst>
          <pc:docMk/>
          <pc:sldMk cId="1828922175" sldId="271"/>
        </pc:sldMkLst>
        <pc:spChg chg="mod">
          <ac:chgData name="Lukáš Finda" userId="a22af6796a0611b6" providerId="LiveId" clId="{A9840CD3-45EE-4B89-88B5-5656CDDA4B2A}" dt="2022-03-07T09:23:47.167" v="1135" actId="20577"/>
          <ac:spMkLst>
            <pc:docMk/>
            <pc:sldMk cId="1828922175" sldId="271"/>
            <ac:spMk id="2" creationId="{B82217AB-1A80-44AA-8790-5D3DAA96833F}"/>
          </ac:spMkLst>
        </pc:spChg>
        <pc:spChg chg="del">
          <ac:chgData name="Lukáš Finda" userId="a22af6796a0611b6" providerId="LiveId" clId="{A9840CD3-45EE-4B89-88B5-5656CDDA4B2A}" dt="2022-03-07T09:23:40.831" v="1109"/>
          <ac:spMkLst>
            <pc:docMk/>
            <pc:sldMk cId="1828922175" sldId="271"/>
            <ac:spMk id="3" creationId="{A2D1666B-138E-470E-A5D6-D2C5C94F0FD4}"/>
          </ac:spMkLst>
        </pc:spChg>
        <pc:spChg chg="add del mod">
          <ac:chgData name="Lukáš Finda" userId="a22af6796a0611b6" providerId="LiveId" clId="{A9840CD3-45EE-4B89-88B5-5656CDDA4B2A}" dt="2022-03-07T09:24:48.315" v="1145"/>
          <ac:spMkLst>
            <pc:docMk/>
            <pc:sldMk cId="1828922175" sldId="271"/>
            <ac:spMk id="4" creationId="{5FAE32AB-1F5E-4523-A855-E641CE89FF3D}"/>
          </ac:spMkLst>
        </pc:spChg>
        <pc:picChg chg="add del mod">
          <ac:chgData name="Lukáš Finda" userId="a22af6796a0611b6" providerId="LiveId" clId="{A9840CD3-45EE-4B89-88B5-5656CDDA4B2A}" dt="2022-03-07T09:24:40.436" v="1140" actId="478"/>
          <ac:picMkLst>
            <pc:docMk/>
            <pc:sldMk cId="1828922175" sldId="271"/>
            <ac:picMk id="14338" creationId="{00F87C95-68AB-4268-9D3E-0E6C9E07F2F5}"/>
          </ac:picMkLst>
        </pc:picChg>
        <pc:picChg chg="add del mod">
          <ac:chgData name="Lukáš Finda" userId="a22af6796a0611b6" providerId="LiveId" clId="{A9840CD3-45EE-4B89-88B5-5656CDDA4B2A}" dt="2022-03-07T09:24:47.505" v="1144"/>
          <ac:picMkLst>
            <pc:docMk/>
            <pc:sldMk cId="1828922175" sldId="271"/>
            <ac:picMk id="14340" creationId="{814A2D79-C3A0-40AA-A2F1-714087842ADC}"/>
          </ac:picMkLst>
        </pc:picChg>
        <pc:picChg chg="add mod">
          <ac:chgData name="Lukáš Finda" userId="a22af6796a0611b6" providerId="LiveId" clId="{A9840CD3-45EE-4B89-88B5-5656CDDA4B2A}" dt="2022-03-07T09:24:52.283" v="1151" actId="1036"/>
          <ac:picMkLst>
            <pc:docMk/>
            <pc:sldMk cId="1828922175" sldId="271"/>
            <ac:picMk id="14342" creationId="{07B06290-27B3-44D4-BEA6-3EC8472A64A8}"/>
          </ac:picMkLst>
        </pc:picChg>
      </pc:sldChg>
      <pc:sldChg chg="addSp delSp modSp new mod modAnim">
        <pc:chgData name="Lukáš Finda" userId="a22af6796a0611b6" providerId="LiveId" clId="{A9840CD3-45EE-4B89-88B5-5656CDDA4B2A}" dt="2022-03-07T09:42:51.611" v="1234"/>
        <pc:sldMkLst>
          <pc:docMk/>
          <pc:sldMk cId="20987117" sldId="272"/>
        </pc:sldMkLst>
        <pc:spChg chg="mod">
          <ac:chgData name="Lukáš Finda" userId="a22af6796a0611b6" providerId="LiveId" clId="{A9840CD3-45EE-4B89-88B5-5656CDDA4B2A}" dt="2022-03-07T09:31:07.302" v="1231" actId="20577"/>
          <ac:spMkLst>
            <pc:docMk/>
            <pc:sldMk cId="20987117" sldId="272"/>
            <ac:spMk id="2" creationId="{07A64147-0A36-4E32-85A8-9F20E2084408}"/>
          </ac:spMkLst>
        </pc:spChg>
        <pc:spChg chg="del mod">
          <ac:chgData name="Lukáš Finda" userId="a22af6796a0611b6" providerId="LiveId" clId="{A9840CD3-45EE-4B89-88B5-5656CDDA4B2A}" dt="2022-03-07T09:42:51.611" v="1234"/>
          <ac:spMkLst>
            <pc:docMk/>
            <pc:sldMk cId="20987117" sldId="272"/>
            <ac:spMk id="3" creationId="{EA542408-1100-4D96-B4A1-C2D03C21B95E}"/>
          </ac:spMkLst>
        </pc:spChg>
        <pc:picChg chg="add mod">
          <ac:chgData name="Lukáš Finda" userId="a22af6796a0611b6" providerId="LiveId" clId="{A9840CD3-45EE-4B89-88B5-5656CDDA4B2A}" dt="2022-03-07T09:42:51.611" v="1234"/>
          <ac:picMkLst>
            <pc:docMk/>
            <pc:sldMk cId="20987117" sldId="272"/>
            <ac:picMk id="4" creationId="{53DF1CC8-B8DB-4290-B3A4-5238411CFC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AD919-A630-497A-B547-F5421DCF08D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C65D-4FA6-41F5-A73D-2307B51CB1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1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5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17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85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82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54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09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84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6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7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6BDC541-9875-4406-9F27-485870AB5B4E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17D42C6-A4EF-4C83-BAE6-415062EC3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5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LkASaFQPkc?start=61&amp;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homeassistant/comments/bnvz8t/im_finally_happy_with_my_ha_dashboard/" TargetMode="External"/><Relationship Id="rId2" Type="http://schemas.openxmlformats.org/officeDocument/2006/relationships/hyperlink" Target="https://stevessmarthomeguide.com/guide-home-autom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LkASaFQPkc" TargetMode="External"/><Relationship Id="rId4" Type="http://schemas.openxmlformats.org/officeDocument/2006/relationships/hyperlink" Target="https://www.alza.cz/slovnik/z-wave-art17515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E8DBE92-2331-4285-8226-D398190D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F40BC4-DA0E-40EE-81FE-19294309D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6261" y="1067403"/>
            <a:ext cx="5830468" cy="4723194"/>
          </a:xfrm>
        </p:spPr>
        <p:txBody>
          <a:bodyPr anchor="ctr">
            <a:normAutofit/>
          </a:bodyPr>
          <a:lstStyle/>
          <a:p>
            <a:r>
              <a:rPr lang="cs-CZ" sz="7200"/>
              <a:t>Automatizace domácnosti</a:t>
            </a:r>
            <a:endParaRPr lang="cs-CZ" sz="7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8B6897-2C15-482E-BB12-729BD5501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490" y="1067403"/>
            <a:ext cx="2759857" cy="4723194"/>
          </a:xfrm>
        </p:spPr>
        <p:txBody>
          <a:bodyPr anchor="ctr">
            <a:normAutofit/>
          </a:bodyPr>
          <a:lstStyle/>
          <a:p>
            <a:r>
              <a:rPr lang="cs-CZ" sz="2400">
                <a:solidFill>
                  <a:srgbClr val="FFFFFF"/>
                </a:solidFill>
              </a:rPr>
              <a:t>Bc. Lukáš Finda</a:t>
            </a:r>
            <a:endParaRPr lang="cs-CZ" sz="2400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AA89D-B894-4715-8B4F-CF1E0797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HomeAssistant</a:t>
            </a:r>
            <a:endParaRPr lang="cs-CZ" dirty="0"/>
          </a:p>
        </p:txBody>
      </p:sp>
      <p:pic>
        <p:nvPicPr>
          <p:cNvPr id="10242" name="Picture 2" descr="Home Assistant – Aplikace na Google Play">
            <a:extLst>
              <a:ext uri="{FF2B5EF4-FFF2-40B4-BE49-F238E27FC236}">
                <a16:creationId xmlns:a16="http://schemas.microsoft.com/office/drawing/2014/main" id="{F48A4F7B-C20F-47BE-A69A-4444479C62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157731"/>
            <a:ext cx="3767137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DA1041B-7886-49BD-AA1F-200A3699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16" y="3429000"/>
            <a:ext cx="4698959" cy="27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C2531EMK . - Texas Instruments - Zkušební Sada, ZigBee USB Dongle, 2">
            <a:extLst>
              <a:ext uri="{FF2B5EF4-FFF2-40B4-BE49-F238E27FC236}">
                <a16:creationId xmlns:a16="http://schemas.microsoft.com/office/drawing/2014/main" id="{22C8E3F0-4379-4337-9972-B9A5CBDC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25" y="1840866"/>
            <a:ext cx="2781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1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4B603DF-3366-490A-94D5-787CB7E01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0"/>
            <a:ext cx="11033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9CFB3-E3A0-459E-AC55-F14090B9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protokoly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E4C773-3FCF-4837-B5F3-CA64D9072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 Wi-Fi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 Z-</a:t>
            </a:r>
            <a:r>
              <a:rPr lang="cs-CZ" sz="3600" dirty="0" err="1"/>
              <a:t>Wave</a:t>
            </a:r>
            <a:endParaRPr lang="cs-CZ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 </a:t>
            </a:r>
            <a:r>
              <a:rPr lang="cs-CZ" sz="3600" dirty="0" err="1"/>
              <a:t>ZigBee</a:t>
            </a:r>
            <a:endParaRPr lang="cs-CZ" sz="3600" dirty="0"/>
          </a:p>
          <a:p>
            <a:endParaRPr lang="cs-CZ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4004054-D22A-419C-8EB6-9699D99F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80" y="1632287"/>
            <a:ext cx="3349330" cy="19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0B32E696-11ED-4CC6-B820-F8F0AC19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67" y="4899635"/>
            <a:ext cx="3673643" cy="8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BB41DC9A-F7C3-451F-9520-2AD4589D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40" y="2873074"/>
            <a:ext cx="3739335" cy="166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6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217AB-1A80-44AA-8790-5D3DAA96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Mesh</a:t>
            </a:r>
            <a:r>
              <a:rPr lang="cs-CZ" dirty="0"/>
              <a:t> síť</a:t>
            </a:r>
          </a:p>
        </p:txBody>
      </p:sp>
      <p:pic>
        <p:nvPicPr>
          <p:cNvPr id="14342" name="Picture 6" descr="topologie typu mesh">
            <a:extLst>
              <a:ext uri="{FF2B5EF4-FFF2-40B4-BE49-F238E27FC236}">
                <a16:creationId xmlns:a16="http://schemas.microsoft.com/office/drawing/2014/main" id="{07B06290-27B3-44D4-BEA6-3EC8472A64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6" y="2107615"/>
            <a:ext cx="10525823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2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64147-0A36-4E32-85A8-9F20E208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Automatizace</a:t>
            </a:r>
          </a:p>
        </p:txBody>
      </p:sp>
      <p:pic>
        <p:nvPicPr>
          <p:cNvPr id="4" name="Online médium 3" title="Smart Home Tour: Fully Automated!">
            <a:hlinkClick r:id="" action="ppaction://media"/>
            <a:extLst>
              <a:ext uri="{FF2B5EF4-FFF2-40B4-BE49-F238E27FC236}">
                <a16:creationId xmlns:a16="http://schemas.microsoft.com/office/drawing/2014/main" id="{53DF1CC8-B8DB-4290-B3A4-5238411CFCA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9388" y="2011363"/>
            <a:ext cx="6667500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1AA70-8C63-41FB-B0EE-7197A13D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BC16A-0E2D-4862-8C4D-CCCF8463D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http://www.odbornecasopisy.cz/en/post/system-brings-deep-learning-to-internet-of-things-devices--5648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https://www.epet.cz/inteligentni-domacnost-v-praxi-predstavujeme-smart-home-a-smart-grid/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https://www.theverge.com/2020/10/13/21514030/microsoft-xcloud-samsung-smart-fridge-doom-enternal-xbox-games-android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https://stevessmarthomeguide.com/guide-home-automation/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3"/>
              </a:rPr>
              <a:t>https://www.reddit.com/r/homeassistant/comments/bnvz8t/im_finally_happy_with_my_ha_dashboard/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4"/>
              </a:rPr>
              <a:t>https://www.alza.cz/slovnik/z-wave-art17515.htm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5"/>
              </a:rPr>
              <a:t>https://www.youtube.com/watch?v=RLkASaFQPkc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843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2261D-D2CA-4C80-A47F-3E1D5A62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Things</a:t>
            </a:r>
            <a:endParaRPr lang="cs-CZ" dirty="0"/>
          </a:p>
        </p:txBody>
      </p:sp>
      <p:pic>
        <p:nvPicPr>
          <p:cNvPr id="1026" name="Picture 2" descr="Internet of things with deep learning">
            <a:extLst>
              <a:ext uri="{FF2B5EF4-FFF2-40B4-BE49-F238E27FC236}">
                <a16:creationId xmlns:a16="http://schemas.microsoft.com/office/drawing/2014/main" id="{442366B0-F99B-4F78-85BB-B6DC3BF55F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85" y="2011363"/>
            <a:ext cx="5650705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0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F1AC9-6677-489F-8B8C-7A505CAF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Chytrá domácnost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D8CCE-01A6-4E0C-B80F-2892BAF06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 Ovládání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 Monitorování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 Automatizace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600" dirty="0"/>
          </a:p>
        </p:txBody>
      </p:sp>
      <p:pic>
        <p:nvPicPr>
          <p:cNvPr id="2054" name="Picture 6" descr="smart-home-1">
            <a:extLst>
              <a:ext uri="{FF2B5EF4-FFF2-40B4-BE49-F238E27FC236}">
                <a16:creationId xmlns:a16="http://schemas.microsoft.com/office/drawing/2014/main" id="{CC3E2632-CD89-45E3-BCA4-E019E5B2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41" y="2011680"/>
            <a:ext cx="5568858" cy="34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0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2728E-61F3-462D-8777-591B974D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asistenti</a:t>
            </a:r>
          </a:p>
        </p:txBody>
      </p:sp>
      <p:pic>
        <p:nvPicPr>
          <p:cNvPr id="3074" name="Picture 2" descr="Amazon Echo Dot 3. gen Charcoal hlasový asistent vystavený kus s plnou  zárukou | Electroworld.cz">
            <a:extLst>
              <a:ext uri="{FF2B5EF4-FFF2-40B4-BE49-F238E27FC236}">
                <a16:creationId xmlns:a16="http://schemas.microsoft.com/office/drawing/2014/main" id="{0DF24D8D-E860-468A-A9F4-00E48BEB1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"/>
          <a:stretch/>
        </p:blipFill>
        <p:spPr bwMode="auto">
          <a:xfrm>
            <a:off x="657224" y="2157731"/>
            <a:ext cx="3914776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ogle Nest Mini 2. generace, Chalk | MALL.CZ">
            <a:extLst>
              <a:ext uri="{FF2B5EF4-FFF2-40B4-BE49-F238E27FC236}">
                <a16:creationId xmlns:a16="http://schemas.microsoft.com/office/drawing/2014/main" id="{0A367DB8-13C0-4335-967C-A0FC9B665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 bwMode="auto">
          <a:xfrm>
            <a:off x="4806770" y="2428287"/>
            <a:ext cx="3181192" cy="27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est Buy: Samsung SmartThings Hub White GP-U999SJVLGDA">
            <a:extLst>
              <a:ext uri="{FF2B5EF4-FFF2-40B4-BE49-F238E27FC236}">
                <a16:creationId xmlns:a16="http://schemas.microsoft.com/office/drawing/2014/main" id="{3C8CEEFC-625B-468D-A823-9E39A024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584" y="2222382"/>
            <a:ext cx="3181192" cy="31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0059CBC-07AA-4F88-91BC-756F6BA0650E}"/>
              </a:ext>
            </a:extLst>
          </p:cNvPr>
          <p:cNvSpPr txBox="1"/>
          <p:nvPr/>
        </p:nvSpPr>
        <p:spPr>
          <a:xfrm>
            <a:off x="4806370" y="5493228"/>
            <a:ext cx="315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Google </a:t>
            </a:r>
            <a:r>
              <a:rPr lang="cs-CZ" sz="3200" dirty="0" err="1"/>
              <a:t>Nest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3DB52F7-602F-415A-828C-BEE6798F4EA6}"/>
              </a:ext>
            </a:extLst>
          </p:cNvPr>
          <p:cNvSpPr txBox="1"/>
          <p:nvPr/>
        </p:nvSpPr>
        <p:spPr>
          <a:xfrm>
            <a:off x="1036823" y="5493228"/>
            <a:ext cx="315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Amazon Echo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2A4112-2404-40F9-898A-280159CF1DA3}"/>
              </a:ext>
            </a:extLst>
          </p:cNvPr>
          <p:cNvSpPr txBox="1"/>
          <p:nvPr/>
        </p:nvSpPr>
        <p:spPr>
          <a:xfrm>
            <a:off x="7999602" y="5507849"/>
            <a:ext cx="389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Samsung </a:t>
            </a:r>
            <a:r>
              <a:rPr lang="cs-CZ" sz="3200" dirty="0" err="1"/>
              <a:t>SmartThings</a:t>
            </a:r>
            <a:r>
              <a:rPr lang="cs-CZ" sz="3200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DBE2791-F19A-4077-A6C1-1BBBB2E76CDC}"/>
              </a:ext>
            </a:extLst>
          </p:cNvPr>
          <p:cNvSpPr txBox="1"/>
          <p:nvPr/>
        </p:nvSpPr>
        <p:spPr>
          <a:xfrm>
            <a:off x="4806370" y="5951460"/>
            <a:ext cx="315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Google </a:t>
            </a:r>
            <a:r>
              <a:rPr lang="cs-CZ" sz="3200" dirty="0" err="1"/>
              <a:t>Assistant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8CB0B81-507F-4726-A768-3956FF28AA7E}"/>
              </a:ext>
            </a:extLst>
          </p:cNvPr>
          <p:cNvSpPr txBox="1"/>
          <p:nvPr/>
        </p:nvSpPr>
        <p:spPr>
          <a:xfrm>
            <a:off x="1036823" y="5951460"/>
            <a:ext cx="315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Alexa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2C39FAF-5811-4C56-AE9B-2A40D076C5B5}"/>
              </a:ext>
            </a:extLst>
          </p:cNvPr>
          <p:cNvSpPr txBox="1"/>
          <p:nvPr/>
        </p:nvSpPr>
        <p:spPr>
          <a:xfrm>
            <a:off x="7999602" y="5966081"/>
            <a:ext cx="389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/>
              <a:t>Bixby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445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Fi Smart vypínač světel,třítlačítkový - TUYA, Android/iOS">
            <a:extLst>
              <a:ext uri="{FF2B5EF4-FFF2-40B4-BE49-F238E27FC236}">
                <a16:creationId xmlns:a16="http://schemas.microsoft.com/office/drawing/2014/main" id="{C6126507-D4E4-4216-B844-CAC8AD4B8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6"/>
          <a:stretch/>
        </p:blipFill>
        <p:spPr bwMode="auto">
          <a:xfrm>
            <a:off x="4399679" y="3824427"/>
            <a:ext cx="3155978" cy="283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ytrá žárovka Solight LED SMART WIFI, klasik, 15W, E27, RGB (WZ532) |  DATART">
            <a:extLst>
              <a:ext uri="{FF2B5EF4-FFF2-40B4-BE49-F238E27FC236}">
                <a16:creationId xmlns:a16="http://schemas.microsoft.com/office/drawing/2014/main" id="{8304A454-F0FF-497F-B1D5-8E040415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3" y="1538016"/>
            <a:ext cx="2286410" cy="22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hytrá zásuvka TP-Link Tapo P100 bílé | EURONICS">
            <a:extLst>
              <a:ext uri="{FF2B5EF4-FFF2-40B4-BE49-F238E27FC236}">
                <a16:creationId xmlns:a16="http://schemas.microsoft.com/office/drawing/2014/main" id="{C8E7B269-46A1-4CBB-92D3-633401AF9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26" y="2270337"/>
            <a:ext cx="3108179" cy="31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Xiaomi Aqara N200 Smart Lock">
            <a:extLst>
              <a:ext uri="{FF2B5EF4-FFF2-40B4-BE49-F238E27FC236}">
                <a16:creationId xmlns:a16="http://schemas.microsoft.com/office/drawing/2014/main" id="{BDD8CC7A-2F3A-4DCD-8EAB-44DB16FC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57" y="1965396"/>
            <a:ext cx="3806294" cy="380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4780D1A5-884A-4785-8906-0883466A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cs-CZ" dirty="0"/>
              <a:t>Koncová zařízení</a:t>
            </a:r>
          </a:p>
        </p:txBody>
      </p:sp>
    </p:spTree>
    <p:extLst>
      <p:ext uri="{BB962C8B-B14F-4D97-AF65-F5344CB8AC3E}">
        <p14:creationId xmlns:p14="http://schemas.microsoft.com/office/powerpoint/2010/main" val="201220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 Step by Step Guide to Build your own Smart Mirror | by Keshav Chawla |  Medium">
            <a:extLst>
              <a:ext uri="{FF2B5EF4-FFF2-40B4-BE49-F238E27FC236}">
                <a16:creationId xmlns:a16="http://schemas.microsoft.com/office/drawing/2014/main" id="{1E4BAA00-3E1C-4628-9D03-E6CF010D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7" y="617619"/>
            <a:ext cx="3630846" cy="53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Robotický vysavač | SRV 2230TI | Sencor">
            <a:extLst>
              <a:ext uri="{FF2B5EF4-FFF2-40B4-BE49-F238E27FC236}">
                <a16:creationId xmlns:a16="http://schemas.microsoft.com/office/drawing/2014/main" id="{E9AC0251-7578-48E8-9AEE-3C61CBA8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06" y="1363010"/>
            <a:ext cx="4131979" cy="41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amily Hub Refrigerator with Screen | Samsung Philippines">
            <a:extLst>
              <a:ext uri="{FF2B5EF4-FFF2-40B4-BE49-F238E27FC236}">
                <a16:creationId xmlns:a16="http://schemas.microsoft.com/office/drawing/2014/main" id="{FDE557F2-003F-4498-8DDC-68A54799A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799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4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79D213E-E826-4BD9-B57B-987474B86B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917" y="643467"/>
            <a:ext cx="8346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5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9CFB3-E3A0-459E-AC55-F14090B9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E4C773-3FCF-4837-B5F3-CA64D9072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 pohybové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 měření vlhkosti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 detektory kouře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 teploty vzduchu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 ...</a:t>
            </a:r>
          </a:p>
          <a:p>
            <a:endParaRPr lang="cs-CZ" dirty="0"/>
          </a:p>
        </p:txBody>
      </p:sp>
      <p:pic>
        <p:nvPicPr>
          <p:cNvPr id="7170" name="Picture 2" descr="TRÅDFRI Wireless motion sensor, white - IKEA">
            <a:extLst>
              <a:ext uri="{FF2B5EF4-FFF2-40B4-BE49-F238E27FC236}">
                <a16:creationId xmlns:a16="http://schemas.microsoft.com/office/drawing/2014/main" id="{19C9549A-056F-46DE-A94B-4B3121B7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2" y="894672"/>
            <a:ext cx="5350042" cy="5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9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mazon Echo Dot 3. gen Charcoal hlasový asistent vystavený kus s plnou  zárukou | Electroworld.cz">
            <a:extLst>
              <a:ext uri="{FF2B5EF4-FFF2-40B4-BE49-F238E27FC236}">
                <a16:creationId xmlns:a16="http://schemas.microsoft.com/office/drawing/2014/main" id="{7BFFCFF4-97C4-4B62-AA84-11E91250BE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"/>
          <a:stretch/>
        </p:blipFill>
        <p:spPr bwMode="auto">
          <a:xfrm>
            <a:off x="3841047" y="2027347"/>
            <a:ext cx="3914776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ytrá žárovka Solight LED SMART WIFI, klasik, 15W, E27, RGB (WZ532) |  DATART">
            <a:extLst>
              <a:ext uri="{FF2B5EF4-FFF2-40B4-BE49-F238E27FC236}">
                <a16:creationId xmlns:a16="http://schemas.microsoft.com/office/drawing/2014/main" id="{C7E682BE-C089-4729-8486-49D5AF34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8" y="2767710"/>
            <a:ext cx="2286410" cy="22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RÅDFRI Wireless motion sensor, white - IKEA">
            <a:extLst>
              <a:ext uri="{FF2B5EF4-FFF2-40B4-BE49-F238E27FC236}">
                <a16:creationId xmlns:a16="http://schemas.microsoft.com/office/drawing/2014/main" id="{F228C3CE-73C9-42F2-AAB7-44401252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902" y="2328600"/>
            <a:ext cx="3164630" cy="31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2436C69-2B8D-439C-A835-3CEB0E092C1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508422" y="3910916"/>
            <a:ext cx="1332625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41BA911-81E9-4B84-9E7D-69A16EBA39CB}"/>
              </a:ext>
            </a:extLst>
          </p:cNvPr>
          <p:cNvCxnSpPr>
            <a:cxnSpLocks/>
          </p:cNvCxnSpPr>
          <p:nvPr/>
        </p:nvCxnSpPr>
        <p:spPr>
          <a:xfrm flipH="1">
            <a:off x="7755823" y="3865604"/>
            <a:ext cx="1332625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D1E022-B287-46A0-8481-61BE08FB5580}"/>
              </a:ext>
            </a:extLst>
          </p:cNvPr>
          <p:cNvSpPr txBox="1"/>
          <p:nvPr/>
        </p:nvSpPr>
        <p:spPr>
          <a:xfrm>
            <a:off x="4220646" y="5493230"/>
            <a:ext cx="315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digitální asistent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CB49862-8994-4E3C-99E5-B6B7612D00D2}"/>
              </a:ext>
            </a:extLst>
          </p:cNvPr>
          <p:cNvSpPr txBox="1"/>
          <p:nvPr/>
        </p:nvSpPr>
        <p:spPr>
          <a:xfrm>
            <a:off x="244974" y="5493229"/>
            <a:ext cx="315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koncové zařízení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658113-4E2A-4E7D-AA91-2B3B7696B75B}"/>
              </a:ext>
            </a:extLst>
          </p:cNvPr>
          <p:cNvSpPr txBox="1"/>
          <p:nvPr/>
        </p:nvSpPr>
        <p:spPr>
          <a:xfrm>
            <a:off x="8575918" y="5493228"/>
            <a:ext cx="315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senzor</a:t>
            </a:r>
          </a:p>
        </p:txBody>
      </p:sp>
      <p:pic>
        <p:nvPicPr>
          <p:cNvPr id="8196" name="Picture 4" descr="Národní úřad pro kybernetickou a informační bezpečnost - Cloud computing -  výjimky z uložení dat">
            <a:extLst>
              <a:ext uri="{FF2B5EF4-FFF2-40B4-BE49-F238E27FC236}">
                <a16:creationId xmlns:a16="http://schemas.microsoft.com/office/drawing/2014/main" id="{C3F3F1EB-C9EB-47E5-A428-FD35C183E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3" y="71081"/>
            <a:ext cx="2484186" cy="24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1FD0D1EB-25AE-4DF1-A521-9E9123B61481}"/>
              </a:ext>
            </a:extLst>
          </p:cNvPr>
          <p:cNvCxnSpPr>
            <a:cxnSpLocks/>
          </p:cNvCxnSpPr>
          <p:nvPr/>
        </p:nvCxnSpPr>
        <p:spPr>
          <a:xfrm flipV="1">
            <a:off x="5872576" y="2064418"/>
            <a:ext cx="0" cy="74036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106</TotalTime>
  <Words>163</Words>
  <Application>Microsoft Office PowerPoint</Application>
  <PresentationFormat>Širokoúhlá obrazovka</PresentationFormat>
  <Paragraphs>40</Paragraphs>
  <Slides>15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Metropole</vt:lpstr>
      <vt:lpstr>Automatizace domácnosti</vt:lpstr>
      <vt:lpstr>Internet of Things</vt:lpstr>
      <vt:lpstr>Chytrá domácnost</vt:lpstr>
      <vt:lpstr>Digitální asistenti</vt:lpstr>
      <vt:lpstr>Koncová zařízení</vt:lpstr>
      <vt:lpstr>Prezentace aplikace PowerPoint</vt:lpstr>
      <vt:lpstr>Prezentace aplikace PowerPoint</vt:lpstr>
      <vt:lpstr>Senzory</vt:lpstr>
      <vt:lpstr>Prezentace aplikace PowerPoint</vt:lpstr>
      <vt:lpstr>HomeAssistant</vt:lpstr>
      <vt:lpstr>Prezentace aplikace PowerPoint</vt:lpstr>
      <vt:lpstr>Komunikační protokoly</vt:lpstr>
      <vt:lpstr>Mesh síť</vt:lpstr>
      <vt:lpstr>Automatizace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Automatizace domácnosti</dc:title>
  <dc:creator>Lukáš Finda</dc:creator>
  <cp:lastModifiedBy>Lukáš Finda</cp:lastModifiedBy>
  <cp:revision>1</cp:revision>
  <dcterms:created xsi:type="dcterms:W3CDTF">2022-03-07T08:13:01Z</dcterms:created>
  <dcterms:modified xsi:type="dcterms:W3CDTF">2022-03-07T10:49:11Z</dcterms:modified>
</cp:coreProperties>
</file>