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7"/>
  </p:notesMasterIdLst>
  <p:sldIdLst>
    <p:sldId id="352" r:id="rId2"/>
    <p:sldId id="258" r:id="rId3"/>
    <p:sldId id="654" r:id="rId4"/>
    <p:sldId id="259" r:id="rId5"/>
    <p:sldId id="261" r:id="rId6"/>
    <p:sldId id="263" r:id="rId7"/>
    <p:sldId id="397" r:id="rId8"/>
    <p:sldId id="453" r:id="rId9"/>
    <p:sldId id="396" r:id="rId10"/>
    <p:sldId id="401" r:id="rId11"/>
    <p:sldId id="501" r:id="rId12"/>
    <p:sldId id="455" r:id="rId13"/>
    <p:sldId id="456" r:id="rId14"/>
    <p:sldId id="533" r:id="rId15"/>
    <p:sldId id="530" r:id="rId16"/>
    <p:sldId id="645" r:id="rId17"/>
    <p:sldId id="460" r:id="rId18"/>
    <p:sldId id="461" r:id="rId19"/>
    <p:sldId id="462" r:id="rId20"/>
    <p:sldId id="266" r:id="rId21"/>
    <p:sldId id="268" r:id="rId22"/>
    <p:sldId id="465" r:id="rId23"/>
    <p:sldId id="467" r:id="rId24"/>
    <p:sldId id="497" r:id="rId25"/>
    <p:sldId id="646" r:id="rId26"/>
    <p:sldId id="393" r:id="rId27"/>
    <p:sldId id="447" r:id="rId28"/>
    <p:sldId id="494" r:id="rId29"/>
    <p:sldId id="647" r:id="rId30"/>
    <p:sldId id="496" r:id="rId31"/>
    <p:sldId id="659" r:id="rId32"/>
    <p:sldId id="665" r:id="rId33"/>
    <p:sldId id="448" r:id="rId34"/>
    <p:sldId id="667" r:id="rId35"/>
    <p:sldId id="366" r:id="rId36"/>
    <p:sldId id="648" r:id="rId37"/>
    <p:sldId id="511" r:id="rId38"/>
    <p:sldId id="382" r:id="rId39"/>
    <p:sldId id="656" r:id="rId40"/>
    <p:sldId id="943" r:id="rId41"/>
    <p:sldId id="944" r:id="rId42"/>
    <p:sldId id="528" r:id="rId43"/>
    <p:sldId id="367" r:id="rId44"/>
    <p:sldId id="515" r:id="rId45"/>
    <p:sldId id="650" r:id="rId46"/>
    <p:sldId id="651" r:id="rId47"/>
    <p:sldId id="529" r:id="rId48"/>
    <p:sldId id="384" r:id="rId49"/>
    <p:sldId id="368" r:id="rId50"/>
    <p:sldId id="374" r:id="rId51"/>
    <p:sldId id="652" r:id="rId52"/>
    <p:sldId id="653" r:id="rId53"/>
    <p:sldId id="407" r:id="rId54"/>
    <p:sldId id="275" r:id="rId55"/>
    <p:sldId id="276" r:id="rId56"/>
    <p:sldId id="277" r:id="rId57"/>
    <p:sldId id="480" r:id="rId58"/>
    <p:sldId id="479" r:id="rId59"/>
    <p:sldId id="358" r:id="rId60"/>
    <p:sldId id="361" r:id="rId61"/>
    <p:sldId id="362" r:id="rId62"/>
    <p:sldId id="279" r:id="rId63"/>
    <p:sldId id="294" r:id="rId64"/>
    <p:sldId id="295" r:id="rId65"/>
    <p:sldId id="482" r:id="rId66"/>
    <p:sldId id="483" r:id="rId67"/>
    <p:sldId id="516" r:id="rId68"/>
    <p:sldId id="484" r:id="rId69"/>
    <p:sldId id="499" r:id="rId70"/>
    <p:sldId id="523" r:id="rId71"/>
    <p:sldId id="524" r:id="rId72"/>
    <p:sldId id="525" r:id="rId73"/>
    <p:sldId id="485" r:id="rId74"/>
    <p:sldId id="486" r:id="rId75"/>
    <p:sldId id="531" r:id="rId76"/>
    <p:sldId id="487" r:id="rId77"/>
    <p:sldId id="564" r:id="rId78"/>
    <p:sldId id="519" r:id="rId79"/>
    <p:sldId id="521" r:id="rId80"/>
    <p:sldId id="488" r:id="rId81"/>
    <p:sldId id="518" r:id="rId82"/>
    <p:sldId id="489" r:id="rId83"/>
    <p:sldId id="517" r:id="rId84"/>
    <p:sldId id="520" r:id="rId85"/>
    <p:sldId id="522" r:id="rId86"/>
    <p:sldId id="945" r:id="rId87"/>
    <p:sldId id="306" r:id="rId88"/>
    <p:sldId id="308" r:id="rId89"/>
    <p:sldId id="310" r:id="rId90"/>
    <p:sldId id="946" r:id="rId91"/>
    <p:sldId id="313" r:id="rId92"/>
    <p:sldId id="314" r:id="rId93"/>
    <p:sldId id="566" r:id="rId94"/>
    <p:sldId id="567" r:id="rId95"/>
    <p:sldId id="658" r:id="rId96"/>
    <p:sldId id="472" r:id="rId97"/>
    <p:sldId id="565" r:id="rId98"/>
    <p:sldId id="568" r:id="rId99"/>
    <p:sldId id="569" r:id="rId100"/>
    <p:sldId id="570" r:id="rId101"/>
    <p:sldId id="317" r:id="rId102"/>
    <p:sldId id="571" r:id="rId103"/>
    <p:sldId id="572" r:id="rId104"/>
    <p:sldId id="573" r:id="rId105"/>
    <p:sldId id="318" r:id="rId106"/>
    <p:sldId id="321" r:id="rId107"/>
    <p:sldId id="948" r:id="rId108"/>
    <p:sldId id="319" r:id="rId109"/>
    <p:sldId id="323" r:id="rId110"/>
    <p:sldId id="326" r:id="rId111"/>
    <p:sldId id="325" r:id="rId112"/>
    <p:sldId id="657" r:id="rId113"/>
    <p:sldId id="331" r:id="rId114"/>
    <p:sldId id="332" r:id="rId115"/>
    <p:sldId id="556" r:id="rId116"/>
    <p:sldId id="555" r:id="rId117"/>
    <p:sldId id="334" r:id="rId118"/>
    <p:sldId id="949" r:id="rId119"/>
    <p:sldId id="335" r:id="rId120"/>
    <p:sldId id="552" r:id="rId121"/>
    <p:sldId id="554" r:id="rId122"/>
    <p:sldId id="337" r:id="rId123"/>
    <p:sldId id="338" r:id="rId124"/>
    <p:sldId id="950" r:id="rId125"/>
    <p:sldId id="951" r:id="rId1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574D02-14A3-4E29-929C-EE823C2BFFF6}" v="819" dt="2024-02-09T21:06:14.6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microsoft.com/office/2016/11/relationships/changesInfo" Target="changesInfos/changesInfo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bomír Prokeš" userId="c6190586-327c-4754-acfe-3cab059996b7" providerId="ADAL" clId="{70574D02-14A3-4E29-929C-EE823C2BFFF6}"/>
    <pc:docChg chg="undo redo custSel addSld delSld modSld sldOrd">
      <pc:chgData name="Lubomír Prokeš" userId="c6190586-327c-4754-acfe-3cab059996b7" providerId="ADAL" clId="{70574D02-14A3-4E29-929C-EE823C2BFFF6}" dt="2024-02-09T21:06:40.074" v="5432" actId="1076"/>
      <pc:docMkLst>
        <pc:docMk/>
      </pc:docMkLst>
      <pc:sldChg chg="modSp mod">
        <pc:chgData name="Lubomír Prokeš" userId="c6190586-327c-4754-acfe-3cab059996b7" providerId="ADAL" clId="{70574D02-14A3-4E29-929C-EE823C2BFFF6}" dt="2024-01-27T16:11:13.335" v="30" actId="1076"/>
        <pc:sldMkLst>
          <pc:docMk/>
          <pc:sldMk cId="486898105" sldId="258"/>
        </pc:sldMkLst>
        <pc:spChg chg="mod">
          <ac:chgData name="Lubomír Prokeš" userId="c6190586-327c-4754-acfe-3cab059996b7" providerId="ADAL" clId="{70574D02-14A3-4E29-929C-EE823C2BFFF6}" dt="2024-01-27T16:09:56.354" v="14" actId="115"/>
          <ac:spMkLst>
            <pc:docMk/>
            <pc:sldMk cId="486898105" sldId="258"/>
            <ac:spMk id="3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10:54.459" v="24" actId="1076"/>
          <ac:spMkLst>
            <pc:docMk/>
            <pc:sldMk cId="486898105" sldId="258"/>
            <ac:spMk id="4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10:38.652" v="22" actId="2711"/>
          <ac:spMkLst>
            <pc:docMk/>
            <pc:sldMk cId="486898105" sldId="258"/>
            <ac:spMk id="5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09:12.089" v="9" actId="1076"/>
          <ac:spMkLst>
            <pc:docMk/>
            <pc:sldMk cId="486898105" sldId="258"/>
            <ac:spMk id="3076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09:36.471" v="12" actId="2711"/>
          <ac:spMkLst>
            <pc:docMk/>
            <pc:sldMk cId="486898105" sldId="258"/>
            <ac:spMk id="3084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16:11:13.335" v="30" actId="1076"/>
          <ac:picMkLst>
            <pc:docMk/>
            <pc:sldMk cId="486898105" sldId="258"/>
            <ac:picMk id="16" creationId="{FE96ED6A-CAD8-45EC-9133-136B5BF3F8A6}"/>
          </ac:picMkLst>
        </pc:picChg>
        <pc:picChg chg="mod">
          <ac:chgData name="Lubomír Prokeš" userId="c6190586-327c-4754-acfe-3cab059996b7" providerId="ADAL" clId="{70574D02-14A3-4E29-929C-EE823C2BFFF6}" dt="2024-01-27T16:09:24.441" v="10" actId="1076"/>
          <ac:picMkLst>
            <pc:docMk/>
            <pc:sldMk cId="486898105" sldId="258"/>
            <ac:picMk id="3077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16:09:24.441" v="10" actId="1076"/>
          <ac:picMkLst>
            <pc:docMk/>
            <pc:sldMk cId="486898105" sldId="258"/>
            <ac:picMk id="3078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16:09:24.441" v="10" actId="1076"/>
          <ac:picMkLst>
            <pc:docMk/>
            <pc:sldMk cId="486898105" sldId="258"/>
            <ac:picMk id="3079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16:09:24.441" v="10" actId="1076"/>
          <ac:picMkLst>
            <pc:docMk/>
            <pc:sldMk cId="486898105" sldId="258"/>
            <ac:picMk id="3080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16:09:24.441" v="10" actId="1076"/>
          <ac:picMkLst>
            <pc:docMk/>
            <pc:sldMk cId="486898105" sldId="258"/>
            <ac:picMk id="3081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16:09:24.441" v="10" actId="1076"/>
          <ac:picMkLst>
            <pc:docMk/>
            <pc:sldMk cId="486898105" sldId="258"/>
            <ac:picMk id="3082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16:09:24.441" v="10" actId="1076"/>
          <ac:picMkLst>
            <pc:docMk/>
            <pc:sldMk cId="486898105" sldId="258"/>
            <ac:picMk id="3083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16:14:18.461" v="69" actId="20577"/>
        <pc:sldMkLst>
          <pc:docMk/>
          <pc:sldMk cId="1290846576" sldId="259"/>
        </pc:sldMkLst>
        <pc:spChg chg="mod">
          <ac:chgData name="Lubomír Prokeš" userId="c6190586-327c-4754-acfe-3cab059996b7" providerId="ADAL" clId="{70574D02-14A3-4E29-929C-EE823C2BFFF6}" dt="2024-01-27T16:14:18.461" v="69" actId="20577"/>
          <ac:spMkLst>
            <pc:docMk/>
            <pc:sldMk cId="1290846576" sldId="259"/>
            <ac:spMk id="4099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16:18:43.774" v="127" actId="6549"/>
        <pc:sldMkLst>
          <pc:docMk/>
          <pc:sldMk cId="3405868116" sldId="261"/>
        </pc:sldMkLst>
        <pc:spChg chg="mod">
          <ac:chgData name="Lubomír Prokeš" userId="c6190586-327c-4754-acfe-3cab059996b7" providerId="ADAL" clId="{70574D02-14A3-4E29-929C-EE823C2BFFF6}" dt="2024-01-27T16:18:43.774" v="127" actId="6549"/>
          <ac:spMkLst>
            <pc:docMk/>
            <pc:sldMk cId="3405868116" sldId="261"/>
            <ac:spMk id="6147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16:20:53.715" v="137" actId="14100"/>
        <pc:sldMkLst>
          <pc:docMk/>
          <pc:sldMk cId="4113420001" sldId="263"/>
        </pc:sldMkLst>
        <pc:spChg chg="mod">
          <ac:chgData name="Lubomír Prokeš" userId="c6190586-327c-4754-acfe-3cab059996b7" providerId="ADAL" clId="{70574D02-14A3-4E29-929C-EE823C2BFFF6}" dt="2024-01-27T16:20:53.715" v="137" actId="14100"/>
          <ac:spMkLst>
            <pc:docMk/>
            <pc:sldMk cId="4113420001" sldId="263"/>
            <ac:spMk id="8195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16:37:42.731" v="360" actId="1076"/>
        <pc:sldMkLst>
          <pc:docMk/>
          <pc:sldMk cId="2792813738" sldId="266"/>
        </pc:sldMkLst>
        <pc:spChg chg="mod">
          <ac:chgData name="Lubomír Prokeš" userId="c6190586-327c-4754-acfe-3cab059996b7" providerId="ADAL" clId="{70574D02-14A3-4E29-929C-EE823C2BFFF6}" dt="2024-01-27T16:37:15.206" v="355" actId="255"/>
          <ac:spMkLst>
            <pc:docMk/>
            <pc:sldMk cId="2792813738" sldId="266"/>
            <ac:spMk id="3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36:16.575" v="339" actId="1076"/>
          <ac:spMkLst>
            <pc:docMk/>
            <pc:sldMk cId="2792813738" sldId="266"/>
            <ac:spMk id="4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36:12.131" v="338" actId="2711"/>
          <ac:spMkLst>
            <pc:docMk/>
            <pc:sldMk cId="2792813738" sldId="266"/>
            <ac:spMk id="11267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37:37.962" v="358" actId="1076"/>
          <ac:spMkLst>
            <pc:docMk/>
            <pc:sldMk cId="2792813738" sldId="266"/>
            <ac:spMk id="11268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16:37:42.731" v="360" actId="1076"/>
          <ac:picMkLst>
            <pc:docMk/>
            <pc:sldMk cId="2792813738" sldId="266"/>
            <ac:picMk id="1079" creationId="{00000000-0000-0000-0000-000000000000}"/>
          </ac:picMkLst>
        </pc:picChg>
      </pc:sldChg>
      <pc:sldChg chg="del">
        <pc:chgData name="Lubomír Prokeš" userId="c6190586-327c-4754-acfe-3cab059996b7" providerId="ADAL" clId="{70574D02-14A3-4E29-929C-EE823C2BFFF6}" dt="2024-01-27T16:38:07.634" v="361" actId="47"/>
        <pc:sldMkLst>
          <pc:docMk/>
          <pc:sldMk cId="945887712" sldId="267"/>
        </pc:sldMkLst>
      </pc:sldChg>
      <pc:sldChg chg="modSp mod">
        <pc:chgData name="Lubomír Prokeš" userId="c6190586-327c-4754-acfe-3cab059996b7" providerId="ADAL" clId="{70574D02-14A3-4E29-929C-EE823C2BFFF6}" dt="2024-01-27T16:38:18.621" v="363" actId="2711"/>
        <pc:sldMkLst>
          <pc:docMk/>
          <pc:sldMk cId="407729261" sldId="268"/>
        </pc:sldMkLst>
        <pc:spChg chg="mod">
          <ac:chgData name="Lubomír Prokeš" userId="c6190586-327c-4754-acfe-3cab059996b7" providerId="ADAL" clId="{70574D02-14A3-4E29-929C-EE823C2BFFF6}" dt="2024-01-27T16:38:18.621" v="363" actId="2711"/>
          <ac:spMkLst>
            <pc:docMk/>
            <pc:sldMk cId="407729261" sldId="268"/>
            <ac:spMk id="13315" creationId="{00000000-0000-0000-0000-000000000000}"/>
          </ac:spMkLst>
        </pc:spChg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582600411" sldId="275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836602153" sldId="276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1702555265" sldId="277"/>
        </pc:sldMkLst>
      </pc:sldChg>
      <pc:sldChg chg="modSp add del mod">
        <pc:chgData name="Lubomír Prokeš" userId="c6190586-327c-4754-acfe-3cab059996b7" providerId="ADAL" clId="{70574D02-14A3-4E29-929C-EE823C2BFFF6}" dt="2024-01-27T20:25:40.350" v="586" actId="27636"/>
        <pc:sldMkLst>
          <pc:docMk/>
          <pc:sldMk cId="829919130" sldId="279"/>
        </pc:sldMkLst>
        <pc:spChg chg="mod">
          <ac:chgData name="Lubomír Prokeš" userId="c6190586-327c-4754-acfe-3cab059996b7" providerId="ADAL" clId="{70574D02-14A3-4E29-929C-EE823C2BFFF6}" dt="2024-01-27T20:25:40.350" v="586" actId="27636"/>
          <ac:spMkLst>
            <pc:docMk/>
            <pc:sldMk cId="829919130" sldId="279"/>
            <ac:spMk id="24579" creationId="{00000000-0000-0000-0000-000000000000}"/>
          </ac:spMkLst>
        </pc:spChg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2211358338" sldId="294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1137448726" sldId="295"/>
        </pc:sldMkLst>
      </pc:sldChg>
      <pc:sldChg chg="modSp mod">
        <pc:chgData name="Lubomír Prokeš" userId="c6190586-327c-4754-acfe-3cab059996b7" providerId="ADAL" clId="{70574D02-14A3-4E29-929C-EE823C2BFFF6}" dt="2024-01-28T09:16:47.172" v="1942" actId="20577"/>
        <pc:sldMkLst>
          <pc:docMk/>
          <pc:sldMk cId="4223646580" sldId="306"/>
        </pc:sldMkLst>
        <pc:spChg chg="mod">
          <ac:chgData name="Lubomír Prokeš" userId="c6190586-327c-4754-acfe-3cab059996b7" providerId="ADAL" clId="{70574D02-14A3-4E29-929C-EE823C2BFFF6}" dt="2024-01-27T21:43:53.191" v="1523" actId="115"/>
          <ac:spMkLst>
            <pc:docMk/>
            <pc:sldMk cId="4223646580" sldId="306"/>
            <ac:spMk id="4" creationId="{B48B98AC-166D-4C92-98E9-92BF6F994451}"/>
          </ac:spMkLst>
        </pc:spChg>
        <pc:spChg chg="mod">
          <ac:chgData name="Lubomír Prokeš" userId="c6190586-327c-4754-acfe-3cab059996b7" providerId="ADAL" clId="{70574D02-14A3-4E29-929C-EE823C2BFFF6}" dt="2024-01-28T09:16:39.292" v="1941" actId="1076"/>
          <ac:spMkLst>
            <pc:docMk/>
            <pc:sldMk cId="4223646580" sldId="306"/>
            <ac:spMk id="32771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8T09:16:47.172" v="1942" actId="20577"/>
          <ac:spMkLst>
            <pc:docMk/>
            <pc:sldMk cId="4223646580" sldId="306"/>
            <ac:spMk id="32772" creationId="{00000000-0000-0000-0000-000000000000}"/>
          </ac:spMkLst>
        </pc:spChg>
      </pc:sldChg>
      <pc:sldChg chg="addSp modSp mod">
        <pc:chgData name="Lubomír Prokeš" userId="c6190586-327c-4754-acfe-3cab059996b7" providerId="ADAL" clId="{70574D02-14A3-4E29-929C-EE823C2BFFF6}" dt="2024-01-28T09:26:29.782" v="2083" actId="1076"/>
        <pc:sldMkLst>
          <pc:docMk/>
          <pc:sldMk cId="2260475775" sldId="308"/>
        </pc:sldMkLst>
        <pc:spChg chg="add mod">
          <ac:chgData name="Lubomír Prokeš" userId="c6190586-327c-4754-acfe-3cab059996b7" providerId="ADAL" clId="{70574D02-14A3-4E29-929C-EE823C2BFFF6}" dt="2024-01-28T09:19:41.243" v="2064" actId="115"/>
          <ac:spMkLst>
            <pc:docMk/>
            <pc:sldMk cId="2260475775" sldId="308"/>
            <ac:spMk id="3" creationId="{1C168D96-69E5-0D96-AA31-230AC3D9DE47}"/>
          </ac:spMkLst>
        </pc:spChg>
        <pc:spChg chg="mod">
          <ac:chgData name="Lubomír Prokeš" userId="c6190586-327c-4754-acfe-3cab059996b7" providerId="ADAL" clId="{70574D02-14A3-4E29-929C-EE823C2BFFF6}" dt="2024-01-28T09:19:57.722" v="2068" actId="1076"/>
          <ac:spMkLst>
            <pc:docMk/>
            <pc:sldMk cId="2260475775" sldId="308"/>
            <ac:spMk id="34819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8T09:26:29.782" v="2083" actId="1076"/>
          <ac:picMkLst>
            <pc:docMk/>
            <pc:sldMk cId="2260475775" sldId="308"/>
            <ac:picMk id="5" creationId="{FEC58D4A-5368-3921-BAE2-3EA0F62A83CF}"/>
          </ac:picMkLst>
        </pc:picChg>
        <pc:picChg chg="add mod">
          <ac:chgData name="Lubomír Prokeš" userId="c6190586-327c-4754-acfe-3cab059996b7" providerId="ADAL" clId="{70574D02-14A3-4E29-929C-EE823C2BFFF6}" dt="2024-01-28T09:26:20.915" v="2081" actId="1076"/>
          <ac:picMkLst>
            <pc:docMk/>
            <pc:sldMk cId="2260475775" sldId="308"/>
            <ac:picMk id="10242" creationId="{EACA4A24-B9E8-4D90-C3D4-F26B2DC1B306}"/>
          </ac:picMkLst>
        </pc:picChg>
      </pc:sldChg>
      <pc:sldChg chg="addSp modSp mod">
        <pc:chgData name="Lubomír Prokeš" userId="c6190586-327c-4754-acfe-3cab059996b7" providerId="ADAL" clId="{70574D02-14A3-4E29-929C-EE823C2BFFF6}" dt="2024-01-28T09:36:21.959" v="2247" actId="1076"/>
        <pc:sldMkLst>
          <pc:docMk/>
          <pc:sldMk cId="2644304093" sldId="310"/>
        </pc:sldMkLst>
        <pc:spChg chg="mod">
          <ac:chgData name="Lubomír Prokeš" userId="c6190586-327c-4754-acfe-3cab059996b7" providerId="ADAL" clId="{70574D02-14A3-4E29-929C-EE823C2BFFF6}" dt="2024-01-28T09:31:42.557" v="2184" actId="255"/>
          <ac:spMkLst>
            <pc:docMk/>
            <pc:sldMk cId="2644304093" sldId="310"/>
            <ac:spMk id="36867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8T09:36:12.669" v="2245" actId="255"/>
          <ac:spMkLst>
            <pc:docMk/>
            <pc:sldMk cId="2644304093" sldId="310"/>
            <ac:spMk id="36868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8T09:34:28.918" v="2217" actId="1076"/>
          <ac:picMkLst>
            <pc:docMk/>
            <pc:sldMk cId="2644304093" sldId="310"/>
            <ac:picMk id="11266" creationId="{AC731A81-EE22-B5ED-05E2-9F4CB17A046B}"/>
          </ac:picMkLst>
        </pc:picChg>
        <pc:picChg chg="mod">
          <ac:chgData name="Lubomír Prokeš" userId="c6190586-327c-4754-acfe-3cab059996b7" providerId="ADAL" clId="{70574D02-14A3-4E29-929C-EE823C2BFFF6}" dt="2024-01-28T09:36:21.959" v="2247" actId="1076"/>
          <ac:picMkLst>
            <pc:docMk/>
            <pc:sldMk cId="2644304093" sldId="310"/>
            <ac:picMk id="49154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8T09:36:19.423" v="2246" actId="1076"/>
          <ac:picMkLst>
            <pc:docMk/>
            <pc:sldMk cId="2644304093" sldId="310"/>
            <ac:picMk id="49156" creationId="{00000000-0000-0000-0000-000000000000}"/>
          </ac:picMkLst>
        </pc:picChg>
      </pc:sldChg>
      <pc:sldChg chg="addSp modSp del mod">
        <pc:chgData name="Lubomír Prokeš" userId="c6190586-327c-4754-acfe-3cab059996b7" providerId="ADAL" clId="{70574D02-14A3-4E29-929C-EE823C2BFFF6}" dt="2024-01-28T09:43:18.508" v="2339" actId="47"/>
        <pc:sldMkLst>
          <pc:docMk/>
          <pc:sldMk cId="4118887583" sldId="312"/>
        </pc:sldMkLst>
        <pc:spChg chg="mod">
          <ac:chgData name="Lubomír Prokeš" userId="c6190586-327c-4754-acfe-3cab059996b7" providerId="ADAL" clId="{70574D02-14A3-4E29-929C-EE823C2BFFF6}" dt="2024-01-28T09:42:17.839" v="2333" actId="6549"/>
          <ac:spMkLst>
            <pc:docMk/>
            <pc:sldMk cId="4118887583" sldId="312"/>
            <ac:spMk id="38915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8T09:42:16.741" v="2327" actId="14100"/>
          <ac:picMkLst>
            <pc:docMk/>
            <pc:sldMk cId="4118887583" sldId="312"/>
            <ac:picMk id="12290" creationId="{1B3CEAE4-BF83-C08B-AC55-DE636DE7C471}"/>
          </ac:picMkLst>
        </pc:picChg>
        <pc:picChg chg="mod">
          <ac:chgData name="Lubomír Prokeš" userId="c6190586-327c-4754-acfe-3cab059996b7" providerId="ADAL" clId="{70574D02-14A3-4E29-929C-EE823C2BFFF6}" dt="2024-01-28T09:42:16.391" v="2325" actId="14100"/>
          <ac:picMkLst>
            <pc:docMk/>
            <pc:sldMk cId="4118887583" sldId="312"/>
            <ac:picMk id="50178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8T09:50:34.373" v="2514" actId="20577"/>
        <pc:sldMkLst>
          <pc:docMk/>
          <pc:sldMk cId="2072346426" sldId="313"/>
        </pc:sldMkLst>
        <pc:spChg chg="mod">
          <ac:chgData name="Lubomír Prokeš" userId="c6190586-327c-4754-acfe-3cab059996b7" providerId="ADAL" clId="{70574D02-14A3-4E29-929C-EE823C2BFFF6}" dt="2024-01-28T09:48:10.149" v="2446" actId="2711"/>
          <ac:spMkLst>
            <pc:docMk/>
            <pc:sldMk cId="2072346426" sldId="313"/>
            <ac:spMk id="39939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8T09:50:34.373" v="2514" actId="20577"/>
          <ac:spMkLst>
            <pc:docMk/>
            <pc:sldMk cId="2072346426" sldId="313"/>
            <ac:spMk id="39940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8T09:51:44.133" v="2529" actId="1076"/>
        <pc:sldMkLst>
          <pc:docMk/>
          <pc:sldMk cId="1574452620" sldId="314"/>
        </pc:sldMkLst>
        <pc:spChg chg="mod">
          <ac:chgData name="Lubomír Prokeš" userId="c6190586-327c-4754-acfe-3cab059996b7" providerId="ADAL" clId="{70574D02-14A3-4E29-929C-EE823C2BFFF6}" dt="2024-01-28T09:51:03.499" v="2517" actId="14100"/>
          <ac:spMkLst>
            <pc:docMk/>
            <pc:sldMk cId="1574452620" sldId="314"/>
            <ac:spMk id="2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8T09:51:44.133" v="2529" actId="1076"/>
          <ac:spMkLst>
            <pc:docMk/>
            <pc:sldMk cId="1574452620" sldId="314"/>
            <ac:spMk id="40963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8T09:51:32.912" v="2525" actId="1076"/>
          <ac:picMkLst>
            <pc:docMk/>
            <pc:sldMk cId="1574452620" sldId="314"/>
            <ac:picMk id="48130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8T11:01:04.592" v="3046" actId="20577"/>
        <pc:sldMkLst>
          <pc:docMk/>
          <pc:sldMk cId="1904498461" sldId="317"/>
        </pc:sldMkLst>
        <pc:spChg chg="mod">
          <ac:chgData name="Lubomír Prokeš" userId="c6190586-327c-4754-acfe-3cab059996b7" providerId="ADAL" clId="{70574D02-14A3-4E29-929C-EE823C2BFFF6}" dt="2024-01-28T10:00:15.139" v="2629" actId="2711"/>
          <ac:spMkLst>
            <pc:docMk/>
            <pc:sldMk cId="1904498461" sldId="317"/>
            <ac:spMk id="44035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8T11:01:04.592" v="3046" actId="20577"/>
          <ac:spMkLst>
            <pc:docMk/>
            <pc:sldMk cId="1904498461" sldId="317"/>
            <ac:spMk id="44036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8T10:00:49.427" v="2636" actId="1076"/>
          <ac:picMkLst>
            <pc:docMk/>
            <pc:sldMk cId="1904498461" sldId="317"/>
            <ac:picMk id="12290" creationId="{7EDB1117-9E1A-41C8-8189-7AFDF08CEDC9}"/>
          </ac:picMkLst>
        </pc:picChg>
        <pc:picChg chg="mod">
          <ac:chgData name="Lubomír Prokeš" userId="c6190586-327c-4754-acfe-3cab059996b7" providerId="ADAL" clId="{70574D02-14A3-4E29-929C-EE823C2BFFF6}" dt="2024-01-28T10:00:54.250" v="2638" actId="14100"/>
          <ac:picMkLst>
            <pc:docMk/>
            <pc:sldMk cId="1904498461" sldId="317"/>
            <ac:picMk id="47106" creationId="{00000000-0000-0000-0000-000000000000}"/>
          </ac:picMkLst>
        </pc:picChg>
      </pc:sldChg>
      <pc:sldChg chg="addSp delSp modSp add del mod">
        <pc:chgData name="Lubomír Prokeš" userId="c6190586-327c-4754-acfe-3cab059996b7" providerId="ADAL" clId="{70574D02-14A3-4E29-929C-EE823C2BFFF6}" dt="2024-01-28T11:19:42.194" v="3231" actId="2696"/>
        <pc:sldMkLst>
          <pc:docMk/>
          <pc:sldMk cId="1759690109" sldId="318"/>
        </pc:sldMkLst>
        <pc:spChg chg="add mod">
          <ac:chgData name="Lubomír Prokeš" userId="c6190586-327c-4754-acfe-3cab059996b7" providerId="ADAL" clId="{70574D02-14A3-4E29-929C-EE823C2BFFF6}" dt="2024-01-28T11:09:10.928" v="3148" actId="1076"/>
          <ac:spMkLst>
            <pc:docMk/>
            <pc:sldMk cId="1759690109" sldId="318"/>
            <ac:spMk id="3" creationId="{7045CE35-ADEE-D047-B8D2-F02CD677A3D0}"/>
          </ac:spMkLst>
        </pc:spChg>
        <pc:spChg chg="add mod">
          <ac:chgData name="Lubomír Prokeš" userId="c6190586-327c-4754-acfe-3cab059996b7" providerId="ADAL" clId="{70574D02-14A3-4E29-929C-EE823C2BFFF6}" dt="2024-01-28T11:16:11.098" v="3202" actId="1076"/>
          <ac:spMkLst>
            <pc:docMk/>
            <pc:sldMk cId="1759690109" sldId="318"/>
            <ac:spMk id="6" creationId="{E34DA76B-BEEB-056F-A049-9366D7A72069}"/>
          </ac:spMkLst>
        </pc:spChg>
        <pc:spChg chg="mod">
          <ac:chgData name="Lubomír Prokeš" userId="c6190586-327c-4754-acfe-3cab059996b7" providerId="ADAL" clId="{70574D02-14A3-4E29-929C-EE823C2BFFF6}" dt="2024-01-28T11:02:46.402" v="3077" actId="947"/>
          <ac:spMkLst>
            <pc:docMk/>
            <pc:sldMk cId="1759690109" sldId="318"/>
            <ac:spMk id="45059" creationId="{00000000-0000-0000-0000-000000000000}"/>
          </ac:spMkLst>
        </pc:spChg>
        <pc:graphicFrameChg chg="add mod">
          <ac:chgData name="Lubomír Prokeš" userId="c6190586-327c-4754-acfe-3cab059996b7" providerId="ADAL" clId="{70574D02-14A3-4E29-929C-EE823C2BFFF6}" dt="2024-01-28T11:16:22.931" v="3208" actId="1076"/>
          <ac:graphicFrameMkLst>
            <pc:docMk/>
            <pc:sldMk cId="1759690109" sldId="318"/>
            <ac:graphicFrameMk id="7" creationId="{31BD343D-DFC5-0DF0-4F68-B037FF8336CB}"/>
          </ac:graphicFrameMkLst>
        </pc:graphicFrameChg>
        <pc:picChg chg="add mod">
          <ac:chgData name="Lubomír Prokeš" userId="c6190586-327c-4754-acfe-3cab059996b7" providerId="ADAL" clId="{70574D02-14A3-4E29-929C-EE823C2BFFF6}" dt="2024-01-28T11:08:54.552" v="3142" actId="1076"/>
          <ac:picMkLst>
            <pc:docMk/>
            <pc:sldMk cId="1759690109" sldId="318"/>
            <ac:picMk id="4" creationId="{5030347C-CBC9-425F-978F-E0ED7194A4EC}"/>
          </ac:picMkLst>
        </pc:picChg>
        <pc:picChg chg="add mod">
          <ac:chgData name="Lubomír Prokeš" userId="c6190586-327c-4754-acfe-3cab059996b7" providerId="ADAL" clId="{70574D02-14A3-4E29-929C-EE823C2BFFF6}" dt="2024-01-28T11:16:26.660" v="3209" actId="1076"/>
          <ac:picMkLst>
            <pc:docMk/>
            <pc:sldMk cId="1759690109" sldId="318"/>
            <ac:picMk id="5" creationId="{40A26721-DCD5-DEAF-555E-B03736282EB7}"/>
          </ac:picMkLst>
        </pc:picChg>
        <pc:picChg chg="add mod">
          <ac:chgData name="Lubomír Prokeš" userId="c6190586-327c-4754-acfe-3cab059996b7" providerId="ADAL" clId="{70574D02-14A3-4E29-929C-EE823C2BFFF6}" dt="2024-01-28T11:11:27.318" v="3158" actId="1076"/>
          <ac:picMkLst>
            <pc:docMk/>
            <pc:sldMk cId="1759690109" sldId="318"/>
            <ac:picMk id="15362" creationId="{B9DC668D-632D-2DF6-5A9D-C298D2B39A6E}"/>
          </ac:picMkLst>
        </pc:picChg>
        <pc:picChg chg="add mod">
          <ac:chgData name="Lubomír Prokeš" userId="c6190586-327c-4754-acfe-3cab059996b7" providerId="ADAL" clId="{70574D02-14A3-4E29-929C-EE823C2BFFF6}" dt="2024-01-28T11:16:07.650" v="3201" actId="1076"/>
          <ac:picMkLst>
            <pc:docMk/>
            <pc:sldMk cId="1759690109" sldId="318"/>
            <ac:picMk id="15364" creationId="{3DA29D54-BF90-71C8-57B2-1ED663B846AE}"/>
          </ac:picMkLst>
        </pc:picChg>
        <pc:picChg chg="del">
          <ac:chgData name="Lubomír Prokeš" userId="c6190586-327c-4754-acfe-3cab059996b7" providerId="ADAL" clId="{70574D02-14A3-4E29-929C-EE823C2BFFF6}" dt="2024-01-28T11:00:08.573" v="3040" actId="478"/>
          <ac:picMkLst>
            <pc:docMk/>
            <pc:sldMk cId="1759690109" sldId="318"/>
            <ac:picMk id="46082" creationId="{00000000-0000-0000-0000-000000000000}"/>
          </ac:picMkLst>
        </pc:picChg>
        <pc:picChg chg="del">
          <ac:chgData name="Lubomír Prokeš" userId="c6190586-327c-4754-acfe-3cab059996b7" providerId="ADAL" clId="{70574D02-14A3-4E29-929C-EE823C2BFFF6}" dt="2024-01-28T11:00:06.344" v="3039" actId="478"/>
          <ac:picMkLst>
            <pc:docMk/>
            <pc:sldMk cId="1759690109" sldId="318"/>
            <ac:picMk id="46084" creationId="{00000000-0000-0000-0000-000000000000}"/>
          </ac:picMkLst>
        </pc:picChg>
      </pc:sldChg>
      <pc:sldChg chg="modSp add mod">
        <pc:chgData name="Lubomír Prokeš" userId="c6190586-327c-4754-acfe-3cab059996b7" providerId="ADAL" clId="{70574D02-14A3-4E29-929C-EE823C2BFFF6}" dt="2024-01-28T11:20:45.113" v="3248" actId="20577"/>
        <pc:sldMkLst>
          <pc:docMk/>
          <pc:sldMk cId="3910320226" sldId="318"/>
        </pc:sldMkLst>
        <pc:spChg chg="mod">
          <ac:chgData name="Lubomír Prokeš" userId="c6190586-327c-4754-acfe-3cab059996b7" providerId="ADAL" clId="{70574D02-14A3-4E29-929C-EE823C2BFFF6}" dt="2024-01-28T11:20:45.113" v="3248" actId="20577"/>
          <ac:spMkLst>
            <pc:docMk/>
            <pc:sldMk cId="3910320226" sldId="318"/>
            <ac:spMk id="45059" creationId="{00000000-0000-0000-0000-000000000000}"/>
          </ac:spMkLst>
        </pc:spChg>
      </pc:sldChg>
      <pc:sldChg chg="del">
        <pc:chgData name="Lubomír Prokeš" userId="c6190586-327c-4754-acfe-3cab059996b7" providerId="ADAL" clId="{70574D02-14A3-4E29-929C-EE823C2BFFF6}" dt="2024-01-28T11:18:40.538" v="3227" actId="2696"/>
        <pc:sldMkLst>
          <pc:docMk/>
          <pc:sldMk cId="131664277" sldId="319"/>
        </pc:sldMkLst>
      </pc:sldChg>
      <pc:sldChg chg="addSp modSp add mod">
        <pc:chgData name="Lubomír Prokeš" userId="c6190586-327c-4754-acfe-3cab059996b7" providerId="ADAL" clId="{70574D02-14A3-4E29-929C-EE823C2BFFF6}" dt="2024-01-28T11:39:42.506" v="3520" actId="1076"/>
        <pc:sldMkLst>
          <pc:docMk/>
          <pc:sldMk cId="3928545371" sldId="319"/>
        </pc:sldMkLst>
        <pc:spChg chg="add mod">
          <ac:chgData name="Lubomír Prokeš" userId="c6190586-327c-4754-acfe-3cab059996b7" providerId="ADAL" clId="{70574D02-14A3-4E29-929C-EE823C2BFFF6}" dt="2024-01-28T11:39:37.754" v="3518" actId="5793"/>
          <ac:spMkLst>
            <pc:docMk/>
            <pc:sldMk cId="3928545371" sldId="319"/>
            <ac:spMk id="3" creationId="{D341789A-E35C-2D93-2B07-6231916C4AD8}"/>
          </ac:spMkLst>
        </pc:spChg>
        <pc:spChg chg="mod">
          <ac:chgData name="Lubomír Prokeš" userId="c6190586-327c-4754-acfe-3cab059996b7" providerId="ADAL" clId="{70574D02-14A3-4E29-929C-EE823C2BFFF6}" dt="2024-01-28T11:30:04.212" v="3388" actId="14100"/>
          <ac:spMkLst>
            <pc:docMk/>
            <pc:sldMk cId="3928545371" sldId="319"/>
            <ac:spMk id="46083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8T11:39:42.506" v="3520" actId="1076"/>
          <ac:picMkLst>
            <pc:docMk/>
            <pc:sldMk cId="3928545371" sldId="319"/>
            <ac:picMk id="4" creationId="{4BE8F3F1-882D-E0FC-355C-808C948C093F}"/>
          </ac:picMkLst>
        </pc:picChg>
        <pc:picChg chg="mod">
          <ac:chgData name="Lubomír Prokeš" userId="c6190586-327c-4754-acfe-3cab059996b7" providerId="ADAL" clId="{70574D02-14A3-4E29-929C-EE823C2BFFF6}" dt="2024-01-28T11:30:17.073" v="3391" actId="1076"/>
          <ac:picMkLst>
            <pc:docMk/>
            <pc:sldMk cId="3928545371" sldId="319"/>
            <ac:picMk id="9218" creationId="{E4261435-5692-4D2A-8882-1A2A3E4A5653}"/>
          </ac:picMkLst>
        </pc:picChg>
      </pc:sldChg>
      <pc:sldChg chg="addSp modSp add del mod">
        <pc:chgData name="Lubomír Prokeš" userId="c6190586-327c-4754-acfe-3cab059996b7" providerId="ADAL" clId="{70574D02-14A3-4E29-929C-EE823C2BFFF6}" dt="2024-01-28T10:59:34.509" v="3035" actId="2696"/>
        <pc:sldMkLst>
          <pc:docMk/>
          <pc:sldMk cId="526362028" sldId="321"/>
        </pc:sldMkLst>
        <pc:spChg chg="add mod">
          <ac:chgData name="Lubomír Prokeš" userId="c6190586-327c-4754-acfe-3cab059996b7" providerId="ADAL" clId="{70574D02-14A3-4E29-929C-EE823C2BFFF6}" dt="2024-01-28T10:59:30.918" v="3034" actId="1076"/>
          <ac:spMkLst>
            <pc:docMk/>
            <pc:sldMk cId="526362028" sldId="321"/>
            <ac:spMk id="6" creationId="{650D26E0-1C98-432B-9762-A36B151105B0}"/>
          </ac:spMkLst>
        </pc:spChg>
      </pc:sldChg>
      <pc:sldChg chg="addSp modSp add mod">
        <pc:chgData name="Lubomír Prokeš" userId="c6190586-327c-4754-acfe-3cab059996b7" providerId="ADAL" clId="{70574D02-14A3-4E29-929C-EE823C2BFFF6}" dt="2024-01-28T13:02:33.432" v="4605" actId="1076"/>
        <pc:sldMkLst>
          <pc:docMk/>
          <pc:sldMk cId="3721996370" sldId="321"/>
        </pc:sldMkLst>
        <pc:spChg chg="add mod">
          <ac:chgData name="Lubomír Prokeš" userId="c6190586-327c-4754-acfe-3cab059996b7" providerId="ADAL" clId="{70574D02-14A3-4E29-929C-EE823C2BFFF6}" dt="2024-01-28T13:02:05.309" v="4602" actId="1076"/>
          <ac:spMkLst>
            <pc:docMk/>
            <pc:sldMk cId="3721996370" sldId="321"/>
            <ac:spMk id="3" creationId="{C1064B08-2398-40DC-A4C9-C642D81AEA81}"/>
          </ac:spMkLst>
        </pc:spChg>
        <pc:spChg chg="mod">
          <ac:chgData name="Lubomír Prokeš" userId="c6190586-327c-4754-acfe-3cab059996b7" providerId="ADAL" clId="{70574D02-14A3-4E29-929C-EE823C2BFFF6}" dt="2024-01-28T13:01:18.640" v="4591" actId="1076"/>
          <ac:spMkLst>
            <pc:docMk/>
            <pc:sldMk cId="3721996370" sldId="321"/>
            <ac:spMk id="6" creationId="{650D26E0-1C98-432B-9762-A36B151105B0}"/>
          </ac:spMkLst>
        </pc:spChg>
        <pc:spChg chg="mod">
          <ac:chgData name="Lubomír Prokeš" userId="c6190586-327c-4754-acfe-3cab059996b7" providerId="ADAL" clId="{70574D02-14A3-4E29-929C-EE823C2BFFF6}" dt="2024-01-28T13:01:15.430" v="4590" actId="1076"/>
          <ac:spMkLst>
            <pc:docMk/>
            <pc:sldMk cId="3721996370" sldId="321"/>
            <ac:spMk id="48131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8T13:02:33.432" v="4605" actId="1076"/>
          <ac:picMkLst>
            <pc:docMk/>
            <pc:sldMk cId="3721996370" sldId="321"/>
            <ac:picMk id="46084" creationId="{00000000-0000-0000-0000-000000000000}"/>
          </ac:picMkLst>
        </pc:picChg>
      </pc:sldChg>
      <pc:sldChg chg="addSp delSp modSp add del mod">
        <pc:chgData name="Lubomír Prokeš" userId="c6190586-327c-4754-acfe-3cab059996b7" providerId="ADAL" clId="{70574D02-14A3-4E29-929C-EE823C2BFFF6}" dt="2024-01-28T11:19:42.194" v="3231" actId="2696"/>
        <pc:sldMkLst>
          <pc:docMk/>
          <pc:sldMk cId="3863565601" sldId="321"/>
        </pc:sldMkLst>
        <pc:spChg chg="mod">
          <ac:chgData name="Lubomír Prokeš" userId="c6190586-327c-4754-acfe-3cab059996b7" providerId="ADAL" clId="{70574D02-14A3-4E29-929C-EE823C2BFFF6}" dt="2024-01-28T11:18:10.746" v="3226" actId="1076"/>
          <ac:spMkLst>
            <pc:docMk/>
            <pc:sldMk cId="3863565601" sldId="321"/>
            <ac:spMk id="6" creationId="{650D26E0-1C98-432B-9762-A36B151105B0}"/>
          </ac:spMkLst>
        </pc:spChg>
        <pc:spChg chg="add mod">
          <ac:chgData name="Lubomír Prokeš" userId="c6190586-327c-4754-acfe-3cab059996b7" providerId="ADAL" clId="{70574D02-14A3-4E29-929C-EE823C2BFFF6}" dt="2024-01-28T11:17:59.169" v="3224" actId="1076"/>
          <ac:spMkLst>
            <pc:docMk/>
            <pc:sldMk cId="3863565601" sldId="321"/>
            <ac:spMk id="7" creationId="{FCD8AAF6-8B80-2D8C-0034-169B44305597}"/>
          </ac:spMkLst>
        </pc:spChg>
        <pc:spChg chg="add del mod">
          <ac:chgData name="Lubomír Prokeš" userId="c6190586-327c-4754-acfe-3cab059996b7" providerId="ADAL" clId="{70574D02-14A3-4E29-929C-EE823C2BFFF6}" dt="2024-01-28T11:14:52.815" v="3182" actId="478"/>
          <ac:spMkLst>
            <pc:docMk/>
            <pc:sldMk cId="3863565601" sldId="321"/>
            <ac:spMk id="9" creationId="{E571B3E9-9A0E-1F42-1B3F-63B2B0E85322}"/>
          </ac:spMkLst>
        </pc:spChg>
        <pc:spChg chg="add del mod">
          <ac:chgData name="Lubomír Prokeš" userId="c6190586-327c-4754-acfe-3cab059996b7" providerId="ADAL" clId="{70574D02-14A3-4E29-929C-EE823C2BFFF6}" dt="2024-01-28T11:16:03.317" v="3200" actId="478"/>
          <ac:spMkLst>
            <pc:docMk/>
            <pc:sldMk cId="3863565601" sldId="321"/>
            <ac:spMk id="11" creationId="{3FB4129D-C8B1-DCCD-12C6-0046DD964CD0}"/>
          </ac:spMkLst>
        </pc:spChg>
        <pc:spChg chg="mod">
          <ac:chgData name="Lubomír Prokeš" userId="c6190586-327c-4754-acfe-3cab059996b7" providerId="ADAL" clId="{70574D02-14A3-4E29-929C-EE823C2BFFF6}" dt="2024-01-28T11:18:06.943" v="3225" actId="1076"/>
          <ac:spMkLst>
            <pc:docMk/>
            <pc:sldMk cId="3863565601" sldId="321"/>
            <ac:spMk id="48131" creationId="{00000000-0000-0000-0000-000000000000}"/>
          </ac:spMkLst>
        </pc:spChg>
        <pc:graphicFrameChg chg="del">
          <ac:chgData name="Lubomír Prokeš" userId="c6190586-327c-4754-acfe-3cab059996b7" providerId="ADAL" clId="{70574D02-14A3-4E29-929C-EE823C2BFFF6}" dt="2024-01-28T11:15:59.980" v="3199" actId="478"/>
          <ac:graphicFrameMkLst>
            <pc:docMk/>
            <pc:sldMk cId="3863565601" sldId="321"/>
            <ac:graphicFrameMk id="48132" creationId="{00000000-0000-0000-0000-000000000000}"/>
          </ac:graphicFrameMkLst>
        </pc:graphicFrameChg>
        <pc:picChg chg="del">
          <ac:chgData name="Lubomír Prokeš" userId="c6190586-327c-4754-acfe-3cab059996b7" providerId="ADAL" clId="{70574D02-14A3-4E29-929C-EE823C2BFFF6}" dt="2024-01-28T11:04:55.189" v="3112" actId="21"/>
          <ac:picMkLst>
            <pc:docMk/>
            <pc:sldMk cId="3863565601" sldId="321"/>
            <ac:picMk id="3" creationId="{5030347C-CBC9-425F-978F-E0ED7194A4EC}"/>
          </ac:picMkLst>
        </pc:picChg>
        <pc:picChg chg="add del mod">
          <ac:chgData name="Lubomír Prokeš" userId="c6190586-327c-4754-acfe-3cab059996b7" providerId="ADAL" clId="{70574D02-14A3-4E29-929C-EE823C2BFFF6}" dt="2024-01-28T11:09:01.089" v="3145" actId="21"/>
          <ac:picMkLst>
            <pc:docMk/>
            <pc:sldMk cId="3863565601" sldId="321"/>
            <ac:picMk id="4" creationId="{40A26721-DCD5-DEAF-555E-B03736282EB7}"/>
          </ac:picMkLst>
        </pc:picChg>
        <pc:picChg chg="add del mod">
          <ac:chgData name="Lubomír Prokeš" userId="c6190586-327c-4754-acfe-3cab059996b7" providerId="ADAL" clId="{70574D02-14A3-4E29-929C-EE823C2BFFF6}" dt="2024-01-28T11:07:30.809" v="3125" actId="478"/>
          <ac:picMkLst>
            <pc:docMk/>
            <pc:sldMk cId="3863565601" sldId="321"/>
            <ac:picMk id="14338" creationId="{B8995AB5-69DB-C192-3ADE-F33C64F0B56F}"/>
          </ac:picMkLst>
        </pc:picChg>
      </pc:sldChg>
      <pc:sldChg chg="addSp delSp modSp mod">
        <pc:chgData name="Lubomír Prokeš" userId="c6190586-327c-4754-acfe-3cab059996b7" providerId="ADAL" clId="{70574D02-14A3-4E29-929C-EE823C2BFFF6}" dt="2024-01-28T11:49:36.797" v="3593" actId="115"/>
        <pc:sldMkLst>
          <pc:docMk/>
          <pc:sldMk cId="492381505" sldId="323"/>
        </pc:sldMkLst>
        <pc:spChg chg="add del mod">
          <ac:chgData name="Lubomír Prokeš" userId="c6190586-327c-4754-acfe-3cab059996b7" providerId="ADAL" clId="{70574D02-14A3-4E29-929C-EE823C2BFFF6}" dt="2024-01-28T11:42:00.245" v="3541" actId="21"/>
          <ac:spMkLst>
            <pc:docMk/>
            <pc:sldMk cId="492381505" sldId="323"/>
            <ac:spMk id="3" creationId="{1DC4E7DC-23B0-4D97-BA3E-17422381E019}"/>
          </ac:spMkLst>
        </pc:spChg>
        <pc:spChg chg="add mod">
          <ac:chgData name="Lubomír Prokeš" userId="c6190586-327c-4754-acfe-3cab059996b7" providerId="ADAL" clId="{70574D02-14A3-4E29-929C-EE823C2BFFF6}" dt="2024-01-28T11:49:36.797" v="3593" actId="115"/>
          <ac:spMkLst>
            <pc:docMk/>
            <pc:sldMk cId="492381505" sldId="323"/>
            <ac:spMk id="4" creationId="{94EB2285-632E-6BD5-DD1D-C6A019AC1809}"/>
          </ac:spMkLst>
        </pc:spChg>
        <pc:spChg chg="del">
          <ac:chgData name="Lubomír Prokeš" userId="c6190586-327c-4754-acfe-3cab059996b7" providerId="ADAL" clId="{70574D02-14A3-4E29-929C-EE823C2BFFF6}" dt="2024-01-28T10:59:22.783" v="3032" actId="21"/>
          <ac:spMkLst>
            <pc:docMk/>
            <pc:sldMk cId="492381505" sldId="323"/>
            <ac:spMk id="6" creationId="{650D26E0-1C98-432B-9762-A36B151105B0}"/>
          </ac:spMkLst>
        </pc:spChg>
        <pc:spChg chg="mod">
          <ac:chgData name="Lubomír Prokeš" userId="c6190586-327c-4754-acfe-3cab059996b7" providerId="ADAL" clId="{70574D02-14A3-4E29-929C-EE823C2BFFF6}" dt="2024-01-28T11:41:03.670" v="3535" actId="20577"/>
          <ac:spMkLst>
            <pc:docMk/>
            <pc:sldMk cId="492381505" sldId="323"/>
            <ac:spMk id="3075" creationId="{00000000-0000-0000-0000-000000000000}"/>
          </ac:spMkLst>
        </pc:spChg>
        <pc:picChg chg="del mod">
          <ac:chgData name="Lubomír Prokeš" userId="c6190586-327c-4754-acfe-3cab059996b7" providerId="ADAL" clId="{70574D02-14A3-4E29-929C-EE823C2BFFF6}" dt="2024-01-28T11:39:26.266" v="3516" actId="478"/>
          <ac:picMkLst>
            <pc:docMk/>
            <pc:sldMk cId="492381505" sldId="323"/>
            <ac:picMk id="45058" creationId="{00000000-0000-0000-0000-000000000000}"/>
          </ac:picMkLst>
        </pc:picChg>
      </pc:sldChg>
      <pc:sldChg chg="addSp delSp modSp mod">
        <pc:chgData name="Lubomír Prokeš" userId="c6190586-327c-4754-acfe-3cab059996b7" providerId="ADAL" clId="{70574D02-14A3-4E29-929C-EE823C2BFFF6}" dt="2024-01-28T12:10:03.967" v="3991" actId="1076"/>
        <pc:sldMkLst>
          <pc:docMk/>
          <pc:sldMk cId="3170590264" sldId="325"/>
        </pc:sldMkLst>
        <pc:spChg chg="add del mod">
          <ac:chgData name="Lubomír Prokeš" userId="c6190586-327c-4754-acfe-3cab059996b7" providerId="ADAL" clId="{70574D02-14A3-4E29-929C-EE823C2BFFF6}" dt="2024-01-28T11:42:41.325" v="3546" actId="478"/>
          <ac:spMkLst>
            <pc:docMk/>
            <pc:sldMk cId="3170590264" sldId="325"/>
            <ac:spMk id="3" creationId="{BBDA9ED9-DE5D-30DB-EAD2-D7C58DE27A4C}"/>
          </ac:spMkLst>
        </pc:spChg>
        <pc:spChg chg="add del mod">
          <ac:chgData name="Lubomír Prokeš" userId="c6190586-327c-4754-acfe-3cab059996b7" providerId="ADAL" clId="{70574D02-14A3-4E29-929C-EE823C2BFFF6}" dt="2024-01-28T12:01:18.340" v="3860" actId="478"/>
          <ac:spMkLst>
            <pc:docMk/>
            <pc:sldMk cId="3170590264" sldId="325"/>
            <ac:spMk id="4" creationId="{1DC4E7DC-23B0-4D97-BA3E-17422381E019}"/>
          </ac:spMkLst>
        </pc:spChg>
        <pc:spChg chg="add mod">
          <ac:chgData name="Lubomír Prokeš" userId="c6190586-327c-4754-acfe-3cab059996b7" providerId="ADAL" clId="{70574D02-14A3-4E29-929C-EE823C2BFFF6}" dt="2024-01-28T12:03:46.501" v="3927" actId="1076"/>
          <ac:spMkLst>
            <pc:docMk/>
            <pc:sldMk cId="3170590264" sldId="325"/>
            <ac:spMk id="6" creationId="{18520E06-0351-882E-9053-0FF083688A05}"/>
          </ac:spMkLst>
        </pc:spChg>
        <pc:spChg chg="add mod">
          <ac:chgData name="Lubomír Prokeš" userId="c6190586-327c-4754-acfe-3cab059996b7" providerId="ADAL" clId="{70574D02-14A3-4E29-929C-EE823C2BFFF6}" dt="2024-01-28T12:03:51.703" v="3929" actId="1076"/>
          <ac:spMkLst>
            <pc:docMk/>
            <pc:sldMk cId="3170590264" sldId="325"/>
            <ac:spMk id="8" creationId="{B89C5AB6-5B52-5876-B171-AFA4E03090F3}"/>
          </ac:spMkLst>
        </pc:spChg>
        <pc:spChg chg="add del">
          <ac:chgData name="Lubomír Prokeš" userId="c6190586-327c-4754-acfe-3cab059996b7" providerId="ADAL" clId="{70574D02-14A3-4E29-929C-EE823C2BFFF6}" dt="2024-01-28T11:57:18.172" v="3748" actId="478"/>
          <ac:spMkLst>
            <pc:docMk/>
            <pc:sldMk cId="3170590264" sldId="325"/>
            <ac:spMk id="9" creationId="{FCF2FAC1-1FF9-F65C-779E-C8A56D09FF70}"/>
          </ac:spMkLst>
        </pc:spChg>
        <pc:spChg chg="add mod">
          <ac:chgData name="Lubomír Prokeš" userId="c6190586-327c-4754-acfe-3cab059996b7" providerId="ADAL" clId="{70574D02-14A3-4E29-929C-EE823C2BFFF6}" dt="2024-01-28T12:03:48.625" v="3928" actId="1076"/>
          <ac:spMkLst>
            <pc:docMk/>
            <pc:sldMk cId="3170590264" sldId="325"/>
            <ac:spMk id="10" creationId="{5936F733-32E2-E0E1-93F0-3E383BDDC072}"/>
          </ac:spMkLst>
        </pc:spChg>
        <pc:spChg chg="add mod">
          <ac:chgData name="Lubomír Prokeš" userId="c6190586-327c-4754-acfe-3cab059996b7" providerId="ADAL" clId="{70574D02-14A3-4E29-929C-EE823C2BFFF6}" dt="2024-01-28T12:06:06.424" v="3953" actId="113"/>
          <ac:spMkLst>
            <pc:docMk/>
            <pc:sldMk cId="3170590264" sldId="325"/>
            <ac:spMk id="12" creationId="{5B3A23F1-0EFF-F582-0482-4C79D9EAF907}"/>
          </ac:spMkLst>
        </pc:spChg>
        <pc:spChg chg="add mod">
          <ac:chgData name="Lubomír Prokeš" userId="c6190586-327c-4754-acfe-3cab059996b7" providerId="ADAL" clId="{70574D02-14A3-4E29-929C-EE823C2BFFF6}" dt="2024-01-28T12:09:31.638" v="3981" actId="255"/>
          <ac:spMkLst>
            <pc:docMk/>
            <pc:sldMk cId="3170590264" sldId="325"/>
            <ac:spMk id="15" creationId="{66E6B461-0F8D-CF5B-58E5-1E8C00528121}"/>
          </ac:spMkLst>
        </pc:spChg>
        <pc:spChg chg="add mod">
          <ac:chgData name="Lubomír Prokeš" userId="c6190586-327c-4754-acfe-3cab059996b7" providerId="ADAL" clId="{70574D02-14A3-4E29-929C-EE823C2BFFF6}" dt="2024-01-28T12:10:03.967" v="3991" actId="1076"/>
          <ac:spMkLst>
            <pc:docMk/>
            <pc:sldMk cId="3170590264" sldId="325"/>
            <ac:spMk id="17" creationId="{158DC1B0-3099-FB3F-1CFE-FD58F8F4C1F8}"/>
          </ac:spMkLst>
        </pc:spChg>
        <pc:spChg chg="del mod">
          <ac:chgData name="Lubomír Prokeš" userId="c6190586-327c-4754-acfe-3cab059996b7" providerId="ADAL" clId="{70574D02-14A3-4E29-929C-EE823C2BFFF6}" dt="2024-01-28T11:42:37.714" v="3545" actId="478"/>
          <ac:spMkLst>
            <pc:docMk/>
            <pc:sldMk cId="3170590264" sldId="325"/>
            <ac:spMk id="5123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8T12:05:41.548" v="3947" actId="1076"/>
          <ac:picMkLst>
            <pc:docMk/>
            <pc:sldMk cId="3170590264" sldId="325"/>
            <ac:picMk id="13" creationId="{744EE5C7-EEFC-640C-986F-811708DEBACC}"/>
          </ac:picMkLst>
        </pc:picChg>
        <pc:picChg chg="add mod">
          <ac:chgData name="Lubomír Prokeš" userId="c6190586-327c-4754-acfe-3cab059996b7" providerId="ADAL" clId="{70574D02-14A3-4E29-929C-EE823C2BFFF6}" dt="2024-01-28T12:03:53.170" v="3930" actId="1076"/>
          <ac:picMkLst>
            <pc:docMk/>
            <pc:sldMk cId="3170590264" sldId="325"/>
            <ac:picMk id="16386" creationId="{55B617E3-C83A-2E61-C0C4-8D52FCA6B60C}"/>
          </ac:picMkLst>
        </pc:picChg>
        <pc:picChg chg="add mod">
          <ac:chgData name="Lubomír Prokeš" userId="c6190586-327c-4754-acfe-3cab059996b7" providerId="ADAL" clId="{70574D02-14A3-4E29-929C-EE823C2BFFF6}" dt="2024-01-28T12:09:59.163" v="3990" actId="14100"/>
          <ac:picMkLst>
            <pc:docMk/>
            <pc:sldMk cId="3170590264" sldId="325"/>
            <ac:picMk id="16390" creationId="{98996288-D676-1DF9-5DC8-A2E116956EB6}"/>
          </ac:picMkLst>
        </pc:picChg>
      </pc:sldChg>
      <pc:sldChg chg="addSp modSp mod ord">
        <pc:chgData name="Lubomír Prokeš" userId="c6190586-327c-4754-acfe-3cab059996b7" providerId="ADAL" clId="{70574D02-14A3-4E29-929C-EE823C2BFFF6}" dt="2024-01-28T11:44:44.676" v="3584" actId="1076"/>
        <pc:sldMkLst>
          <pc:docMk/>
          <pc:sldMk cId="3331508990" sldId="326"/>
        </pc:sldMkLst>
        <pc:spChg chg="add mod">
          <ac:chgData name="Lubomír Prokeš" userId="c6190586-327c-4754-acfe-3cab059996b7" providerId="ADAL" clId="{70574D02-14A3-4E29-929C-EE823C2BFFF6}" dt="2024-01-28T11:44:44.676" v="3584" actId="1076"/>
          <ac:spMkLst>
            <pc:docMk/>
            <pc:sldMk cId="3331508990" sldId="326"/>
            <ac:spMk id="5" creationId="{1243EF2F-DE7D-4416-B3DC-701255E3D330}"/>
          </ac:spMkLst>
        </pc:spChg>
        <pc:spChg chg="mod">
          <ac:chgData name="Lubomír Prokeš" userId="c6190586-327c-4754-acfe-3cab059996b7" providerId="ADAL" clId="{70574D02-14A3-4E29-929C-EE823C2BFFF6}" dt="2024-01-28T11:44:08.803" v="3575" actId="14100"/>
          <ac:spMkLst>
            <pc:docMk/>
            <pc:sldMk cId="3331508990" sldId="326"/>
            <ac:spMk id="6147" creationId="{00000000-0000-0000-0000-000000000000}"/>
          </ac:spMkLst>
        </pc:spChg>
      </pc:sldChg>
      <pc:sldChg chg="modSp del mod">
        <pc:chgData name="Lubomír Prokeš" userId="c6190586-327c-4754-acfe-3cab059996b7" providerId="ADAL" clId="{70574D02-14A3-4E29-929C-EE823C2BFFF6}" dt="2024-01-28T12:12:40.708" v="4038" actId="47"/>
        <pc:sldMkLst>
          <pc:docMk/>
          <pc:sldMk cId="2693774485" sldId="328"/>
        </pc:sldMkLst>
        <pc:spChg chg="mod">
          <ac:chgData name="Lubomír Prokeš" userId="c6190586-327c-4754-acfe-3cab059996b7" providerId="ADAL" clId="{70574D02-14A3-4E29-929C-EE823C2BFFF6}" dt="2024-01-28T12:06:27.540" v="3957" actId="20577"/>
          <ac:spMkLst>
            <pc:docMk/>
            <pc:sldMk cId="2693774485" sldId="328"/>
            <ac:spMk id="8195" creationId="{00000000-0000-0000-0000-000000000000}"/>
          </ac:spMkLst>
        </pc:spChg>
      </pc:sldChg>
      <pc:sldChg chg="modSp del mod">
        <pc:chgData name="Lubomír Prokeš" userId="c6190586-327c-4754-acfe-3cab059996b7" providerId="ADAL" clId="{70574D02-14A3-4E29-929C-EE823C2BFFF6}" dt="2024-01-28T12:28:29.713" v="4194" actId="47"/>
        <pc:sldMkLst>
          <pc:docMk/>
          <pc:sldMk cId="1085892782" sldId="330"/>
        </pc:sldMkLst>
        <pc:spChg chg="mod">
          <ac:chgData name="Lubomír Prokeš" userId="c6190586-327c-4754-acfe-3cab059996b7" providerId="ADAL" clId="{70574D02-14A3-4E29-929C-EE823C2BFFF6}" dt="2024-01-28T12:13:00.662" v="4042" actId="27636"/>
          <ac:spMkLst>
            <pc:docMk/>
            <pc:sldMk cId="1085892782" sldId="330"/>
            <ac:spMk id="10243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8T12:30:01.410" v="4217" actId="1076"/>
        <pc:sldMkLst>
          <pc:docMk/>
          <pc:sldMk cId="630407543" sldId="331"/>
        </pc:sldMkLst>
        <pc:spChg chg="mod">
          <ac:chgData name="Lubomír Prokeš" userId="c6190586-327c-4754-acfe-3cab059996b7" providerId="ADAL" clId="{70574D02-14A3-4E29-929C-EE823C2BFFF6}" dt="2024-01-28T12:29:51.582" v="4214" actId="20577"/>
          <ac:spMkLst>
            <pc:docMk/>
            <pc:sldMk cId="630407543" sldId="331"/>
            <ac:spMk id="11267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8T12:29:26.398" v="4205" actId="1076"/>
          <ac:picMkLst>
            <pc:docMk/>
            <pc:sldMk cId="630407543" sldId="331"/>
            <ac:picMk id="10244" creationId="{BE4F0324-8214-4E30-BC85-5A2B611A72E6}"/>
          </ac:picMkLst>
        </pc:picChg>
        <pc:picChg chg="mod">
          <ac:chgData name="Lubomír Prokeš" userId="c6190586-327c-4754-acfe-3cab059996b7" providerId="ADAL" clId="{70574D02-14A3-4E29-929C-EE823C2BFFF6}" dt="2024-01-28T12:30:01.410" v="4217" actId="1076"/>
          <ac:picMkLst>
            <pc:docMk/>
            <pc:sldMk cId="630407543" sldId="331"/>
            <ac:picMk id="44034" creationId="{00000000-0000-0000-0000-000000000000}"/>
          </ac:picMkLst>
        </pc:picChg>
      </pc:sldChg>
      <pc:sldChg chg="addSp modSp add del mod">
        <pc:chgData name="Lubomír Prokeš" userId="c6190586-327c-4754-acfe-3cab059996b7" providerId="ADAL" clId="{70574D02-14A3-4E29-929C-EE823C2BFFF6}" dt="2024-01-28T12:35:34.252" v="4250" actId="1076"/>
        <pc:sldMkLst>
          <pc:docMk/>
          <pc:sldMk cId="3232993197" sldId="332"/>
        </pc:sldMkLst>
        <pc:spChg chg="add mod">
          <ac:chgData name="Lubomír Prokeš" userId="c6190586-327c-4754-acfe-3cab059996b7" providerId="ADAL" clId="{70574D02-14A3-4E29-929C-EE823C2BFFF6}" dt="2024-01-28T12:35:23.536" v="4248" actId="1076"/>
          <ac:spMkLst>
            <pc:docMk/>
            <pc:sldMk cId="3232993197" sldId="332"/>
            <ac:spMk id="3" creationId="{C99956E1-4642-7374-AA90-16FB6AA0A4D7}"/>
          </ac:spMkLst>
        </pc:spChg>
        <pc:spChg chg="add mod">
          <ac:chgData name="Lubomír Prokeš" userId="c6190586-327c-4754-acfe-3cab059996b7" providerId="ADAL" clId="{70574D02-14A3-4E29-929C-EE823C2BFFF6}" dt="2024-01-28T12:35:19.280" v="4247" actId="1076"/>
          <ac:spMkLst>
            <pc:docMk/>
            <pc:sldMk cId="3232993197" sldId="332"/>
            <ac:spMk id="4" creationId="{B25D9706-94BB-1143-B64E-1DCF58556A6D}"/>
          </ac:spMkLst>
        </pc:spChg>
        <pc:spChg chg="mod">
          <ac:chgData name="Lubomír Prokeš" userId="c6190586-327c-4754-acfe-3cab059996b7" providerId="ADAL" clId="{70574D02-14A3-4E29-929C-EE823C2BFFF6}" dt="2024-01-28T12:34:16.943" v="4242" actId="20577"/>
          <ac:spMkLst>
            <pc:docMk/>
            <pc:sldMk cId="3232993197" sldId="332"/>
            <ac:spMk id="6" creationId="{1AD70BBF-F9C2-447E-8EC6-CA2D4F3A0400}"/>
          </ac:spMkLst>
        </pc:spChg>
        <pc:spChg chg="mod">
          <ac:chgData name="Lubomír Prokeš" userId="c6190586-327c-4754-acfe-3cab059996b7" providerId="ADAL" clId="{70574D02-14A3-4E29-929C-EE823C2BFFF6}" dt="2024-01-28T12:33:58.121" v="4239" actId="20577"/>
          <ac:spMkLst>
            <pc:docMk/>
            <pc:sldMk cId="3232993197" sldId="332"/>
            <ac:spMk id="12291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8T12:35:34.252" v="4250" actId="1076"/>
          <ac:picMkLst>
            <pc:docMk/>
            <pc:sldMk cId="3232993197" sldId="332"/>
            <ac:picMk id="5" creationId="{BDEE911D-6B74-1DE2-1ABA-325FADA3F7A7}"/>
          </ac:picMkLst>
        </pc:picChg>
        <pc:picChg chg="mod">
          <ac:chgData name="Lubomír Prokeš" userId="c6190586-327c-4754-acfe-3cab059996b7" providerId="ADAL" clId="{70574D02-14A3-4E29-929C-EE823C2BFFF6}" dt="2024-01-28T12:33:33.478" v="4235" actId="1076"/>
          <ac:picMkLst>
            <pc:docMk/>
            <pc:sldMk cId="3232993197" sldId="332"/>
            <ac:picMk id="6150" creationId="{7B79CD1F-EB92-47D9-A86B-3A5C0D20E76D}"/>
          </ac:picMkLst>
        </pc:picChg>
        <pc:picChg chg="mod">
          <ac:chgData name="Lubomír Prokeš" userId="c6190586-327c-4754-acfe-3cab059996b7" providerId="ADAL" clId="{70574D02-14A3-4E29-929C-EE823C2BFFF6}" dt="2024-01-28T12:32:17.223" v="4226" actId="1076"/>
          <ac:picMkLst>
            <pc:docMk/>
            <pc:sldMk cId="3232993197" sldId="332"/>
            <ac:picMk id="43016" creationId="{00000000-0000-0000-0000-000000000000}"/>
          </ac:picMkLst>
        </pc:picChg>
      </pc:sldChg>
      <pc:sldChg chg="addSp delSp modSp mod">
        <pc:chgData name="Lubomír Prokeš" userId="c6190586-327c-4754-acfe-3cab059996b7" providerId="ADAL" clId="{70574D02-14A3-4E29-929C-EE823C2BFFF6}" dt="2024-01-28T13:14:41.529" v="4914" actId="1076"/>
        <pc:sldMkLst>
          <pc:docMk/>
          <pc:sldMk cId="2162473825" sldId="334"/>
        </pc:sldMkLst>
        <pc:spChg chg="add mod">
          <ac:chgData name="Lubomír Prokeš" userId="c6190586-327c-4754-acfe-3cab059996b7" providerId="ADAL" clId="{70574D02-14A3-4E29-929C-EE823C2BFFF6}" dt="2024-01-28T12:42:22.197" v="4306" actId="20577"/>
          <ac:spMkLst>
            <pc:docMk/>
            <pc:sldMk cId="2162473825" sldId="334"/>
            <ac:spMk id="3" creationId="{4F533AB5-351A-9AF1-FB1E-B6B898354D1C}"/>
          </ac:spMkLst>
        </pc:spChg>
        <pc:spChg chg="mod">
          <ac:chgData name="Lubomír Prokeš" userId="c6190586-327c-4754-acfe-3cab059996b7" providerId="ADAL" clId="{70574D02-14A3-4E29-929C-EE823C2BFFF6}" dt="2024-01-28T12:46:30.839" v="4448" actId="20577"/>
          <ac:spMkLst>
            <pc:docMk/>
            <pc:sldMk cId="2162473825" sldId="334"/>
            <ac:spMk id="14339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8T13:14:41.529" v="4914" actId="1076"/>
          <ac:picMkLst>
            <pc:docMk/>
            <pc:sldMk cId="2162473825" sldId="334"/>
            <ac:picMk id="20482" creationId="{FA50C165-4885-32BB-C661-ECE509AF8A97}"/>
          </ac:picMkLst>
        </pc:picChg>
        <pc:picChg chg="del mod">
          <ac:chgData name="Lubomír Prokeš" userId="c6190586-327c-4754-acfe-3cab059996b7" providerId="ADAL" clId="{70574D02-14A3-4E29-929C-EE823C2BFFF6}" dt="2024-01-28T12:36:23.665" v="4255" actId="478"/>
          <ac:picMkLst>
            <pc:docMk/>
            <pc:sldMk cId="2162473825" sldId="334"/>
            <ac:picMk id="41986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8T12:46:33.931" v="4449" actId="1076"/>
          <ac:picMkLst>
            <pc:docMk/>
            <pc:sldMk cId="2162473825" sldId="334"/>
            <ac:picMk id="41988" creationId="{00000000-0000-0000-0000-000000000000}"/>
          </ac:picMkLst>
        </pc:picChg>
      </pc:sldChg>
      <pc:sldChg chg="delSp modSp mod">
        <pc:chgData name="Lubomír Prokeš" userId="c6190586-327c-4754-acfe-3cab059996b7" providerId="ADAL" clId="{70574D02-14A3-4E29-929C-EE823C2BFFF6}" dt="2024-01-28T13:14:30.581" v="4913" actId="20577"/>
        <pc:sldMkLst>
          <pc:docMk/>
          <pc:sldMk cId="247651728" sldId="335"/>
        </pc:sldMkLst>
        <pc:spChg chg="mod">
          <ac:chgData name="Lubomír Prokeš" userId="c6190586-327c-4754-acfe-3cab059996b7" providerId="ADAL" clId="{70574D02-14A3-4E29-929C-EE823C2BFFF6}" dt="2024-01-28T13:14:30.581" v="4913" actId="20577"/>
          <ac:spMkLst>
            <pc:docMk/>
            <pc:sldMk cId="247651728" sldId="335"/>
            <ac:spMk id="15363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8T12:54:06.369" v="4511" actId="1076"/>
          <ac:picMkLst>
            <pc:docMk/>
            <pc:sldMk cId="247651728" sldId="335"/>
            <ac:picMk id="11266" creationId="{C77EDCAC-C915-4941-97FB-EA276D0DC040}"/>
          </ac:picMkLst>
        </pc:picChg>
        <pc:picChg chg="del">
          <ac:chgData name="Lubomír Prokeš" userId="c6190586-327c-4754-acfe-3cab059996b7" providerId="ADAL" clId="{70574D02-14A3-4E29-929C-EE823C2BFFF6}" dt="2024-01-28T12:51:52.714" v="4507" actId="478"/>
          <ac:picMkLst>
            <pc:docMk/>
            <pc:sldMk cId="247651728" sldId="335"/>
            <ac:picMk id="40962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8T13:18:05.811" v="4955" actId="1076"/>
        <pc:sldMkLst>
          <pc:docMk/>
          <pc:sldMk cId="983647215" sldId="337"/>
        </pc:sldMkLst>
        <pc:spChg chg="mod">
          <ac:chgData name="Lubomír Prokeš" userId="c6190586-327c-4754-acfe-3cab059996b7" providerId="ADAL" clId="{70574D02-14A3-4E29-929C-EE823C2BFFF6}" dt="2024-01-28T13:18:04.418" v="4954" actId="14100"/>
          <ac:spMkLst>
            <pc:docMk/>
            <pc:sldMk cId="983647215" sldId="337"/>
            <ac:spMk id="9" creationId="{2DF97D23-156E-4654-B0B8-DCAF62B6D65D}"/>
          </ac:spMkLst>
        </pc:spChg>
        <pc:spChg chg="mod">
          <ac:chgData name="Lubomír Prokeš" userId="c6190586-327c-4754-acfe-3cab059996b7" providerId="ADAL" clId="{70574D02-14A3-4E29-929C-EE823C2BFFF6}" dt="2024-01-28T10:17:08.415" v="2855" actId="2711"/>
          <ac:spMkLst>
            <pc:docMk/>
            <pc:sldMk cId="983647215" sldId="337"/>
            <ac:spMk id="17411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8T13:17:51.401" v="4952" actId="255"/>
          <ac:spMkLst>
            <pc:docMk/>
            <pc:sldMk cId="983647215" sldId="337"/>
            <ac:spMk id="17412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8T13:17:35.801" v="4949" actId="14100"/>
          <ac:picMkLst>
            <pc:docMk/>
            <pc:sldMk cId="983647215" sldId="337"/>
            <ac:picMk id="12290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8T10:26:49.499" v="3028" actId="1076"/>
          <ac:picMkLst>
            <pc:docMk/>
            <pc:sldMk cId="983647215" sldId="337"/>
            <ac:picMk id="12292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8T13:18:05.811" v="4955" actId="1076"/>
          <ac:picMkLst>
            <pc:docMk/>
            <pc:sldMk cId="983647215" sldId="337"/>
            <ac:picMk id="52226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8T13:18:35.934" v="4956" actId="20577"/>
        <pc:sldMkLst>
          <pc:docMk/>
          <pc:sldMk cId="3537322200" sldId="338"/>
        </pc:sldMkLst>
        <pc:spChg chg="mod">
          <ac:chgData name="Lubomír Prokeš" userId="c6190586-327c-4754-acfe-3cab059996b7" providerId="ADAL" clId="{70574D02-14A3-4E29-929C-EE823C2BFFF6}" dt="2024-01-28T10:19:27.801" v="2897" actId="1076"/>
          <ac:spMkLst>
            <pc:docMk/>
            <pc:sldMk cId="3537322200" sldId="338"/>
            <ac:spMk id="10" creationId="{D699E7AD-5A9E-4AB6-A2F0-7FA124931B4E}"/>
          </ac:spMkLst>
        </pc:spChg>
        <pc:spChg chg="mod">
          <ac:chgData name="Lubomír Prokeš" userId="c6190586-327c-4754-acfe-3cab059996b7" providerId="ADAL" clId="{70574D02-14A3-4E29-929C-EE823C2BFFF6}" dt="2024-01-28T10:16:48.966" v="2852" actId="2711"/>
          <ac:spMkLst>
            <pc:docMk/>
            <pc:sldMk cId="3537322200" sldId="338"/>
            <ac:spMk id="18435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8T13:18:35.934" v="4956" actId="20577"/>
          <ac:spMkLst>
            <pc:docMk/>
            <pc:sldMk cId="3537322200" sldId="338"/>
            <ac:spMk id="18436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8T10:19:29.422" v="2898" actId="1076"/>
          <ac:picMkLst>
            <pc:docMk/>
            <pc:sldMk cId="3537322200" sldId="338"/>
            <ac:picMk id="13314" creationId="{03809606-51D9-46D6-92AC-A74B41B4BFFA}"/>
          </ac:picMkLst>
        </pc:picChg>
        <pc:picChg chg="mod">
          <ac:chgData name="Lubomír Prokeš" userId="c6190586-327c-4754-acfe-3cab059996b7" providerId="ADAL" clId="{70574D02-14A3-4E29-929C-EE823C2BFFF6}" dt="2024-01-28T10:19:32.621" v="2900" actId="1076"/>
          <ac:picMkLst>
            <pc:docMk/>
            <pc:sldMk cId="3537322200" sldId="338"/>
            <ac:picMk id="38920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8T13:55:25.111" v="4958" actId="2711"/>
        <pc:sldMkLst>
          <pc:docMk/>
          <pc:sldMk cId="1473512586" sldId="352"/>
        </pc:sldMkLst>
        <pc:spChg chg="mod">
          <ac:chgData name="Lubomír Prokeš" userId="c6190586-327c-4754-acfe-3cab059996b7" providerId="ADAL" clId="{70574D02-14A3-4E29-929C-EE823C2BFFF6}" dt="2024-01-28T13:55:25.111" v="4958" actId="2711"/>
          <ac:spMkLst>
            <pc:docMk/>
            <pc:sldMk cId="1473512586" sldId="352"/>
            <ac:spMk id="4" creationId="{00000000-0000-0000-0000-000000000000}"/>
          </ac:spMkLst>
        </pc:spChg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2535714831" sldId="358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213873786" sldId="361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425199995" sldId="362"/>
        </pc:sldMkLst>
      </pc:sldChg>
      <pc:sldChg chg="addSp modSp add del">
        <pc:chgData name="Lubomír Prokeš" userId="c6190586-327c-4754-acfe-3cab059996b7" providerId="ADAL" clId="{70574D02-14A3-4E29-929C-EE823C2BFFF6}" dt="2024-01-27T20:28:25.158" v="595" actId="1076"/>
        <pc:sldMkLst>
          <pc:docMk/>
          <pc:sldMk cId="3426128465" sldId="366"/>
        </pc:sldMkLst>
        <pc:picChg chg="add mod">
          <ac:chgData name="Lubomír Prokeš" userId="c6190586-327c-4754-acfe-3cab059996b7" providerId="ADAL" clId="{70574D02-14A3-4E29-929C-EE823C2BFFF6}" dt="2024-01-27T20:28:25.158" v="595" actId="1076"/>
          <ac:picMkLst>
            <pc:docMk/>
            <pc:sldMk cId="3426128465" sldId="366"/>
            <ac:picMk id="2050" creationId="{38C1CEA4-957C-2516-17AD-7D3CD151B1BF}"/>
          </ac:picMkLst>
        </pc:picChg>
      </pc:sldChg>
      <pc:sldChg chg="modSp add del mod">
        <pc:chgData name="Lubomír Prokeš" userId="c6190586-327c-4754-acfe-3cab059996b7" providerId="ADAL" clId="{70574D02-14A3-4E29-929C-EE823C2BFFF6}" dt="2024-01-27T20:26:01.260" v="589" actId="113"/>
        <pc:sldMkLst>
          <pc:docMk/>
          <pc:sldMk cId="3828066932" sldId="367"/>
        </pc:sldMkLst>
        <pc:spChg chg="mod">
          <ac:chgData name="Lubomír Prokeš" userId="c6190586-327c-4754-acfe-3cab059996b7" providerId="ADAL" clId="{70574D02-14A3-4E29-929C-EE823C2BFFF6}" dt="2024-01-27T20:26:01.260" v="589" actId="113"/>
          <ac:spMkLst>
            <pc:docMk/>
            <pc:sldMk cId="3828066932" sldId="367"/>
            <ac:spMk id="23556" creationId="{00000000-0000-0000-0000-000000000000}"/>
          </ac:spMkLst>
        </pc:spChg>
      </pc:sldChg>
      <pc:sldChg chg="modSp add del mod">
        <pc:chgData name="Lubomír Prokeš" userId="c6190586-327c-4754-acfe-3cab059996b7" providerId="ADAL" clId="{70574D02-14A3-4E29-929C-EE823C2BFFF6}" dt="2024-01-27T20:34:22.528" v="673" actId="20577"/>
        <pc:sldMkLst>
          <pc:docMk/>
          <pc:sldMk cId="2787399516" sldId="368"/>
        </pc:sldMkLst>
        <pc:spChg chg="mod">
          <ac:chgData name="Lubomír Prokeš" userId="c6190586-327c-4754-acfe-3cab059996b7" providerId="ADAL" clId="{70574D02-14A3-4E29-929C-EE823C2BFFF6}" dt="2024-01-27T20:34:19.398" v="672" actId="20577"/>
          <ac:spMkLst>
            <pc:docMk/>
            <pc:sldMk cId="2787399516" sldId="368"/>
            <ac:spMk id="24579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0:34:22.528" v="673" actId="20577"/>
          <ac:spMkLst>
            <pc:docMk/>
            <pc:sldMk cId="2787399516" sldId="368"/>
            <ac:spMk id="24580" creationId="{00000000-0000-0000-0000-000000000000}"/>
          </ac:spMkLst>
        </pc:spChg>
      </pc:sldChg>
      <pc:sldChg chg="addSp modSp add del mod">
        <pc:chgData name="Lubomír Prokeš" userId="c6190586-327c-4754-acfe-3cab059996b7" providerId="ADAL" clId="{70574D02-14A3-4E29-929C-EE823C2BFFF6}" dt="2024-01-27T20:41:22.498" v="696" actId="1076"/>
        <pc:sldMkLst>
          <pc:docMk/>
          <pc:sldMk cId="3253337120" sldId="374"/>
        </pc:sldMkLst>
        <pc:spChg chg="mod">
          <ac:chgData name="Lubomír Prokeš" userId="c6190586-327c-4754-acfe-3cab059996b7" providerId="ADAL" clId="{70574D02-14A3-4E29-929C-EE823C2BFFF6}" dt="2024-01-27T20:35:11.813" v="676" actId="1076"/>
          <ac:spMkLst>
            <pc:docMk/>
            <pc:sldMk cId="3253337120" sldId="374"/>
            <ac:spMk id="4" creationId="{B0C1DCFD-0DA3-88D9-FF2E-D62FEAD4BBA7}"/>
          </ac:spMkLst>
        </pc:spChg>
        <pc:spChg chg="mod">
          <ac:chgData name="Lubomír Prokeš" userId="c6190586-327c-4754-acfe-3cab059996b7" providerId="ADAL" clId="{70574D02-14A3-4E29-929C-EE823C2BFFF6}" dt="2024-01-27T20:35:22.403" v="679" actId="1076"/>
          <ac:spMkLst>
            <pc:docMk/>
            <pc:sldMk cId="3253337120" sldId="374"/>
            <ac:spMk id="6" creationId="{F6A23127-E225-60F7-0909-0B57B09A59BB}"/>
          </ac:spMkLst>
        </pc:spChg>
        <pc:spChg chg="mod">
          <ac:chgData name="Lubomír Prokeš" userId="c6190586-327c-4754-acfe-3cab059996b7" providerId="ADAL" clId="{70574D02-14A3-4E29-929C-EE823C2BFFF6}" dt="2024-01-27T20:41:16.903" v="692" actId="1076"/>
          <ac:spMkLst>
            <pc:docMk/>
            <pc:sldMk cId="3253337120" sldId="374"/>
            <ac:spMk id="10" creationId="{4B5F14D9-51A4-9E56-4C29-8F5C93D76007}"/>
          </ac:spMkLst>
        </pc:spChg>
        <pc:spChg chg="mod">
          <ac:chgData name="Lubomír Prokeš" userId="c6190586-327c-4754-acfe-3cab059996b7" providerId="ADAL" clId="{70574D02-14A3-4E29-929C-EE823C2BFFF6}" dt="2024-01-27T20:36:42.836" v="686" actId="6549"/>
          <ac:spMkLst>
            <pc:docMk/>
            <pc:sldMk cId="3253337120" sldId="374"/>
            <ac:spMk id="30723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20:41:22.498" v="696" actId="1076"/>
          <ac:picMkLst>
            <pc:docMk/>
            <pc:sldMk cId="3253337120" sldId="374"/>
            <ac:picMk id="3" creationId="{16ABC66A-51B4-C1BC-62F8-B12CEC577CD8}"/>
          </ac:picMkLst>
        </pc:picChg>
        <pc:picChg chg="add mod">
          <ac:chgData name="Lubomír Prokeš" userId="c6190586-327c-4754-acfe-3cab059996b7" providerId="ADAL" clId="{70574D02-14A3-4E29-929C-EE823C2BFFF6}" dt="2024-01-27T20:41:12.851" v="690" actId="1076"/>
          <ac:picMkLst>
            <pc:docMk/>
            <pc:sldMk cId="3253337120" sldId="374"/>
            <ac:picMk id="3074" creationId="{07FF0DC7-E71F-91F6-27F9-8B40187496F1}"/>
          </ac:picMkLst>
        </pc:picChg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53562844" sldId="382"/>
        </pc:sldMkLst>
      </pc:sldChg>
      <pc:sldChg chg="addSp modSp add del mod">
        <pc:chgData name="Lubomír Prokeš" userId="c6190586-327c-4754-acfe-3cab059996b7" providerId="ADAL" clId="{70574D02-14A3-4E29-929C-EE823C2BFFF6}" dt="2024-01-27T20:33:39.964" v="661" actId="1076"/>
        <pc:sldMkLst>
          <pc:docMk/>
          <pc:sldMk cId="4062931766" sldId="384"/>
        </pc:sldMkLst>
        <pc:spChg chg="add mod">
          <ac:chgData name="Lubomír Prokeš" userId="c6190586-327c-4754-acfe-3cab059996b7" providerId="ADAL" clId="{70574D02-14A3-4E29-929C-EE823C2BFFF6}" dt="2024-01-27T20:33:39.964" v="661" actId="1076"/>
          <ac:spMkLst>
            <pc:docMk/>
            <pc:sldMk cId="4062931766" sldId="384"/>
            <ac:spMk id="2" creationId="{EAAEA2B3-BE1F-BBAB-A6A6-9641192A4BA6}"/>
          </ac:spMkLst>
        </pc:spChg>
        <pc:spChg chg="mod">
          <ac:chgData name="Lubomír Prokeš" userId="c6190586-327c-4754-acfe-3cab059996b7" providerId="ADAL" clId="{70574D02-14A3-4E29-929C-EE823C2BFFF6}" dt="2024-01-27T20:33:37.178" v="660" actId="1076"/>
          <ac:spMkLst>
            <pc:docMk/>
            <pc:sldMk cId="4062931766" sldId="384"/>
            <ac:spMk id="3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0:32:38.627" v="622" actId="1076"/>
          <ac:spMkLst>
            <pc:docMk/>
            <pc:sldMk cId="4062931766" sldId="384"/>
            <ac:spMk id="5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20:32:11.305" v="614" actId="14100"/>
          <ac:picMkLst>
            <pc:docMk/>
            <pc:sldMk cId="4062931766" sldId="384"/>
            <ac:picMk id="10242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20:32:13.099" v="615" actId="1076"/>
          <ac:picMkLst>
            <pc:docMk/>
            <pc:sldMk cId="4062931766" sldId="384"/>
            <ac:picMk id="33795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16:45:15.171" v="443" actId="2711"/>
        <pc:sldMkLst>
          <pc:docMk/>
          <pc:sldMk cId="116218889" sldId="393"/>
        </pc:sldMkLst>
        <pc:spChg chg="mod">
          <ac:chgData name="Lubomír Prokeš" userId="c6190586-327c-4754-acfe-3cab059996b7" providerId="ADAL" clId="{70574D02-14A3-4E29-929C-EE823C2BFFF6}" dt="2024-01-27T16:44:56.839" v="441" actId="123"/>
          <ac:spMkLst>
            <pc:docMk/>
            <pc:sldMk cId="116218889" sldId="393"/>
            <ac:spMk id="4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45:15.171" v="443" actId="2711"/>
          <ac:spMkLst>
            <pc:docMk/>
            <pc:sldMk cId="116218889" sldId="393"/>
            <ac:spMk id="8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16:27:11.493" v="216" actId="1076"/>
        <pc:sldMkLst>
          <pc:docMk/>
          <pc:sldMk cId="1622162439" sldId="396"/>
        </pc:sldMkLst>
        <pc:spChg chg="mod">
          <ac:chgData name="Lubomír Prokeš" userId="c6190586-327c-4754-acfe-3cab059996b7" providerId="ADAL" clId="{70574D02-14A3-4E29-929C-EE823C2BFFF6}" dt="2024-01-27T16:26:41.327" v="209" actId="1076"/>
          <ac:spMkLst>
            <pc:docMk/>
            <pc:sldMk cId="1622162439" sldId="396"/>
            <ac:spMk id="2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27:07.858" v="215" actId="1076"/>
          <ac:spMkLst>
            <pc:docMk/>
            <pc:sldMk cId="1622162439" sldId="396"/>
            <ac:spMk id="4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27:11.493" v="216" actId="1076"/>
          <ac:spMkLst>
            <pc:docMk/>
            <pc:sldMk cId="1622162439" sldId="396"/>
            <ac:spMk id="10244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16:26:39.841" v="208" actId="1076"/>
          <ac:picMkLst>
            <pc:docMk/>
            <pc:sldMk cId="1622162439" sldId="396"/>
            <ac:picMk id="60418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16:22:10.933" v="146" actId="113"/>
        <pc:sldMkLst>
          <pc:docMk/>
          <pc:sldMk cId="1001626093" sldId="397"/>
        </pc:sldMkLst>
        <pc:spChg chg="mod">
          <ac:chgData name="Lubomír Prokeš" userId="c6190586-327c-4754-acfe-3cab059996b7" providerId="ADAL" clId="{70574D02-14A3-4E29-929C-EE823C2BFFF6}" dt="2024-01-27T16:22:10.933" v="146" actId="113"/>
          <ac:spMkLst>
            <pc:docMk/>
            <pc:sldMk cId="1001626093" sldId="397"/>
            <ac:spMk id="4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16:29:46.307" v="285" actId="1076"/>
        <pc:sldMkLst>
          <pc:docMk/>
          <pc:sldMk cId="2824532945" sldId="401"/>
        </pc:sldMkLst>
        <pc:spChg chg="mod">
          <ac:chgData name="Lubomír Prokeš" userId="c6190586-327c-4754-acfe-3cab059996b7" providerId="ADAL" clId="{70574D02-14A3-4E29-929C-EE823C2BFFF6}" dt="2024-01-27T16:29:37.772" v="281" actId="123"/>
          <ac:spMkLst>
            <pc:docMk/>
            <pc:sldMk cId="2824532945" sldId="401"/>
            <ac:spMk id="19460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16:29:46.307" v="285" actId="1076"/>
          <ac:picMkLst>
            <pc:docMk/>
            <pc:sldMk cId="2824532945" sldId="401"/>
            <ac:picMk id="10244" creationId="{00000000-0000-0000-0000-000000000000}"/>
          </ac:picMkLst>
        </pc:picChg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1521312362" sldId="407"/>
        </pc:sldMkLst>
      </pc:sldChg>
      <pc:sldChg chg="modSp mod">
        <pc:chgData name="Lubomír Prokeš" userId="c6190586-327c-4754-acfe-3cab059996b7" providerId="ADAL" clId="{70574D02-14A3-4E29-929C-EE823C2BFFF6}" dt="2024-01-27T16:46:15.297" v="456" actId="1076"/>
        <pc:sldMkLst>
          <pc:docMk/>
          <pc:sldMk cId="1097076071" sldId="447"/>
        </pc:sldMkLst>
        <pc:spChg chg="mod">
          <ac:chgData name="Lubomír Prokeš" userId="c6190586-327c-4754-acfe-3cab059996b7" providerId="ADAL" clId="{70574D02-14A3-4E29-929C-EE823C2BFFF6}" dt="2024-01-27T16:46:15.297" v="456" actId="1076"/>
          <ac:spMkLst>
            <pc:docMk/>
            <pc:sldMk cId="1097076071" sldId="447"/>
            <ac:spMk id="2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45:25.935" v="444" actId="2711"/>
          <ac:spMkLst>
            <pc:docMk/>
            <pc:sldMk cId="1097076071" sldId="447"/>
            <ac:spMk id="4" creationId="{00000000-0000-0000-0000-000000000000}"/>
          </ac:spMkLst>
        </pc:spChg>
      </pc:sldChg>
      <pc:sldChg chg="add del">
        <pc:chgData name="Lubomír Prokeš" userId="c6190586-327c-4754-acfe-3cab059996b7" providerId="ADAL" clId="{70574D02-14A3-4E29-929C-EE823C2BFFF6}" dt="2024-01-27T16:56:39.187" v="583"/>
        <pc:sldMkLst>
          <pc:docMk/>
          <pc:sldMk cId="862043733" sldId="448"/>
        </pc:sldMkLst>
      </pc:sldChg>
      <pc:sldChg chg="modSp mod">
        <pc:chgData name="Lubomír Prokeš" userId="c6190586-327c-4754-acfe-3cab059996b7" providerId="ADAL" clId="{70574D02-14A3-4E29-929C-EE823C2BFFF6}" dt="2024-01-27T16:24:17.202" v="157" actId="115"/>
        <pc:sldMkLst>
          <pc:docMk/>
          <pc:sldMk cId="1895256294" sldId="453"/>
        </pc:sldMkLst>
        <pc:spChg chg="mod">
          <ac:chgData name="Lubomír Prokeš" userId="c6190586-327c-4754-acfe-3cab059996b7" providerId="ADAL" clId="{70574D02-14A3-4E29-929C-EE823C2BFFF6}" dt="2024-01-27T16:24:17.202" v="157" actId="115"/>
          <ac:spMkLst>
            <pc:docMk/>
            <pc:sldMk cId="1895256294" sldId="453"/>
            <ac:spMk id="6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16:30:19.996" v="290" actId="255"/>
        <pc:sldMkLst>
          <pc:docMk/>
          <pc:sldMk cId="393242499" sldId="455"/>
        </pc:sldMkLst>
        <pc:spChg chg="mod">
          <ac:chgData name="Lubomír Prokeš" userId="c6190586-327c-4754-acfe-3cab059996b7" providerId="ADAL" clId="{70574D02-14A3-4E29-929C-EE823C2BFFF6}" dt="2024-01-27T16:30:19.996" v="290" actId="255"/>
          <ac:spMkLst>
            <pc:docMk/>
            <pc:sldMk cId="393242499" sldId="455"/>
            <ac:spMk id="25604" creationId="{00000000-0000-0000-0000-000000000000}"/>
          </ac:spMkLst>
        </pc:spChg>
      </pc:sldChg>
      <pc:sldChg chg="modSp del">
        <pc:chgData name="Lubomír Prokeš" userId="c6190586-327c-4754-acfe-3cab059996b7" providerId="ADAL" clId="{70574D02-14A3-4E29-929C-EE823C2BFFF6}" dt="2024-01-27T16:42:43.414" v="419" actId="47"/>
        <pc:sldMkLst>
          <pc:docMk/>
          <pc:sldMk cId="714142116" sldId="457"/>
        </pc:sldMkLst>
        <pc:picChg chg="mod">
          <ac:chgData name="Lubomír Prokeš" userId="c6190586-327c-4754-acfe-3cab059996b7" providerId="ADAL" clId="{70574D02-14A3-4E29-929C-EE823C2BFFF6}" dt="2024-01-27T16:42:18.358" v="411" actId="14100"/>
          <ac:picMkLst>
            <pc:docMk/>
            <pc:sldMk cId="714142116" sldId="457"/>
            <ac:picMk id="30731" creationId="{00000000-0000-0000-0000-000000000000}"/>
          </ac:picMkLst>
        </pc:picChg>
      </pc:sldChg>
      <pc:sldChg chg="del">
        <pc:chgData name="Lubomír Prokeš" userId="c6190586-327c-4754-acfe-3cab059996b7" providerId="ADAL" clId="{70574D02-14A3-4E29-929C-EE823C2BFFF6}" dt="2024-01-27T16:55:41.342" v="578" actId="47"/>
        <pc:sldMkLst>
          <pc:docMk/>
          <pc:sldMk cId="1873512318" sldId="458"/>
        </pc:sldMkLst>
      </pc:sldChg>
      <pc:sldChg chg="add del">
        <pc:chgData name="Lubomír Prokeš" userId="c6190586-327c-4754-acfe-3cab059996b7" providerId="ADAL" clId="{70574D02-14A3-4E29-929C-EE823C2BFFF6}" dt="2024-01-27T20:27:09.283" v="591" actId="47"/>
        <pc:sldMkLst>
          <pc:docMk/>
          <pc:sldMk cId="384174314" sldId="459"/>
        </pc:sldMkLst>
      </pc:sldChg>
      <pc:sldChg chg="modSp mod">
        <pc:chgData name="Lubomír Prokeš" userId="c6190586-327c-4754-acfe-3cab059996b7" providerId="ADAL" clId="{70574D02-14A3-4E29-929C-EE823C2BFFF6}" dt="2024-01-27T16:35:03.783" v="330" actId="2711"/>
        <pc:sldMkLst>
          <pc:docMk/>
          <pc:sldMk cId="4121077384" sldId="460"/>
        </pc:sldMkLst>
        <pc:spChg chg="mod">
          <ac:chgData name="Lubomír Prokeš" userId="c6190586-327c-4754-acfe-3cab059996b7" providerId="ADAL" clId="{70574D02-14A3-4E29-929C-EE823C2BFFF6}" dt="2024-01-27T16:35:03.783" v="330" actId="2711"/>
          <ac:spMkLst>
            <pc:docMk/>
            <pc:sldMk cId="4121077384" sldId="460"/>
            <ac:spMk id="3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16:35:27.565" v="332" actId="123"/>
        <pc:sldMkLst>
          <pc:docMk/>
          <pc:sldMk cId="839930866" sldId="461"/>
        </pc:sldMkLst>
        <pc:spChg chg="mod">
          <ac:chgData name="Lubomír Prokeš" userId="c6190586-327c-4754-acfe-3cab059996b7" providerId="ADAL" clId="{70574D02-14A3-4E29-929C-EE823C2BFFF6}" dt="2024-01-27T16:35:27.565" v="332" actId="123"/>
          <ac:spMkLst>
            <pc:docMk/>
            <pc:sldMk cId="839930866" sldId="461"/>
            <ac:spMk id="4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16:35:51.394" v="335" actId="255"/>
        <pc:sldMkLst>
          <pc:docMk/>
          <pc:sldMk cId="360850061" sldId="462"/>
        </pc:sldMkLst>
        <pc:spChg chg="mod">
          <ac:chgData name="Lubomír Prokeš" userId="c6190586-327c-4754-acfe-3cab059996b7" providerId="ADAL" clId="{70574D02-14A3-4E29-929C-EE823C2BFFF6}" dt="2024-01-27T16:35:51.394" v="335" actId="255"/>
          <ac:spMkLst>
            <pc:docMk/>
            <pc:sldMk cId="360850061" sldId="462"/>
            <ac:spMk id="4" creationId="{00000000-0000-0000-0000-000000000000}"/>
          </ac:spMkLst>
        </pc:spChg>
      </pc:sldChg>
      <pc:sldChg chg="addSp modSp mod ord">
        <pc:chgData name="Lubomír Prokeš" userId="c6190586-327c-4754-acfe-3cab059996b7" providerId="ADAL" clId="{70574D02-14A3-4E29-929C-EE823C2BFFF6}" dt="2024-01-27T16:42:55.308" v="421"/>
        <pc:sldMkLst>
          <pc:docMk/>
          <pc:sldMk cId="165808449" sldId="465"/>
        </pc:sldMkLst>
        <pc:spChg chg="mod">
          <ac:chgData name="Lubomír Prokeš" userId="c6190586-327c-4754-acfe-3cab059996b7" providerId="ADAL" clId="{70574D02-14A3-4E29-929C-EE823C2BFFF6}" dt="2024-01-27T16:41:45.132" v="408" actId="113"/>
          <ac:spMkLst>
            <pc:docMk/>
            <pc:sldMk cId="165808449" sldId="465"/>
            <ac:spMk id="2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7T16:42:37.038" v="417" actId="14100"/>
          <ac:picMkLst>
            <pc:docMk/>
            <pc:sldMk cId="165808449" sldId="465"/>
            <ac:picMk id="4" creationId="{6C6AFC66-582D-AB41-DEBC-09967D3D6A24}"/>
          </ac:picMkLst>
        </pc:picChg>
        <pc:picChg chg="mod">
          <ac:chgData name="Lubomír Prokeš" userId="c6190586-327c-4754-acfe-3cab059996b7" providerId="ADAL" clId="{70574D02-14A3-4E29-929C-EE823C2BFFF6}" dt="2024-01-27T16:42:40.459" v="418" actId="1076"/>
          <ac:picMkLst>
            <pc:docMk/>
            <pc:sldMk cId="165808449" sldId="465"/>
            <ac:picMk id="14341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16:41:56.322" v="409" actId="1076"/>
          <ac:picMkLst>
            <pc:docMk/>
            <pc:sldMk cId="165808449" sldId="465"/>
            <ac:picMk id="14345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16:40:37.639" v="399" actId="6549"/>
        <pc:sldMkLst>
          <pc:docMk/>
          <pc:sldMk cId="2855757758" sldId="467"/>
        </pc:sldMkLst>
        <pc:spChg chg="mod">
          <ac:chgData name="Lubomír Prokeš" userId="c6190586-327c-4754-acfe-3cab059996b7" providerId="ADAL" clId="{70574D02-14A3-4E29-929C-EE823C2BFFF6}" dt="2024-01-27T16:40:37.639" v="399" actId="6549"/>
          <ac:spMkLst>
            <pc:docMk/>
            <pc:sldMk cId="2855757758" sldId="467"/>
            <ac:spMk id="4" creationId="{00000000-0000-0000-0000-000000000000}"/>
          </ac:spMkLst>
        </pc:spChg>
      </pc:sldChg>
      <pc:sldChg chg="add">
        <pc:chgData name="Lubomír Prokeš" userId="c6190586-327c-4754-acfe-3cab059996b7" providerId="ADAL" clId="{70574D02-14A3-4E29-929C-EE823C2BFFF6}" dt="2024-01-28T14:06:56.930" v="5111"/>
        <pc:sldMkLst>
          <pc:docMk/>
          <pc:sldMk cId="3884075059" sldId="472"/>
        </pc:sldMkLst>
      </pc:sldChg>
      <pc:sldChg chg="add del">
        <pc:chgData name="Lubomír Prokeš" userId="c6190586-327c-4754-acfe-3cab059996b7" providerId="ADAL" clId="{70574D02-14A3-4E29-929C-EE823C2BFFF6}" dt="2024-01-28T14:06:43.450" v="5110" actId="2696"/>
        <pc:sldMkLst>
          <pc:docMk/>
          <pc:sldMk cId="4192423415" sldId="472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3213750814" sldId="479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3896835439" sldId="480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1791531686" sldId="482"/>
        </pc:sldMkLst>
      </pc:sldChg>
      <pc:sldChg chg="modSp mod">
        <pc:chgData name="Lubomír Prokeš" userId="c6190586-327c-4754-acfe-3cab059996b7" providerId="ADAL" clId="{70574D02-14A3-4E29-929C-EE823C2BFFF6}" dt="2024-01-27T20:43:43.398" v="697" actId="2711"/>
        <pc:sldMkLst>
          <pc:docMk/>
          <pc:sldMk cId="1666899006" sldId="483"/>
        </pc:sldMkLst>
        <pc:spChg chg="mod">
          <ac:chgData name="Lubomír Prokeš" userId="c6190586-327c-4754-acfe-3cab059996b7" providerId="ADAL" clId="{70574D02-14A3-4E29-929C-EE823C2BFFF6}" dt="2024-01-27T20:43:43.398" v="697" actId="2711"/>
          <ac:spMkLst>
            <pc:docMk/>
            <pc:sldMk cId="1666899006" sldId="483"/>
            <ac:spMk id="3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20:50:54.192" v="741" actId="20577"/>
        <pc:sldMkLst>
          <pc:docMk/>
          <pc:sldMk cId="383103801" sldId="484"/>
        </pc:sldMkLst>
        <pc:spChg chg="mod">
          <ac:chgData name="Lubomír Prokeš" userId="c6190586-327c-4754-acfe-3cab059996b7" providerId="ADAL" clId="{70574D02-14A3-4E29-929C-EE823C2BFFF6}" dt="2024-01-27T20:50:54.192" v="741" actId="20577"/>
          <ac:spMkLst>
            <pc:docMk/>
            <pc:sldMk cId="383103801" sldId="484"/>
            <ac:spMk id="11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20:53:53.095" v="776" actId="20577"/>
        <pc:sldMkLst>
          <pc:docMk/>
          <pc:sldMk cId="2565363826" sldId="485"/>
        </pc:sldMkLst>
        <pc:spChg chg="mod">
          <ac:chgData name="Lubomír Prokeš" userId="c6190586-327c-4754-acfe-3cab059996b7" providerId="ADAL" clId="{70574D02-14A3-4E29-929C-EE823C2BFFF6}" dt="2024-01-27T20:52:59.122" v="755" actId="2711"/>
          <ac:spMkLst>
            <pc:docMk/>
            <pc:sldMk cId="2565363826" sldId="485"/>
            <ac:spMk id="6" creationId="{FFEA3A94-0608-4294-8AE4-F50FAAA9A082}"/>
          </ac:spMkLst>
        </pc:spChg>
        <pc:spChg chg="mod">
          <ac:chgData name="Lubomír Prokeš" userId="c6190586-327c-4754-acfe-3cab059996b7" providerId="ADAL" clId="{70574D02-14A3-4E29-929C-EE823C2BFFF6}" dt="2024-01-27T20:53:53.095" v="776" actId="20577"/>
          <ac:spMkLst>
            <pc:docMk/>
            <pc:sldMk cId="2565363826" sldId="485"/>
            <ac:spMk id="26627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20:55:21.450" v="796" actId="20577"/>
        <pc:sldMkLst>
          <pc:docMk/>
          <pc:sldMk cId="1056718126" sldId="486"/>
        </pc:sldMkLst>
        <pc:spChg chg="mod">
          <ac:chgData name="Lubomír Prokeš" userId="c6190586-327c-4754-acfe-3cab059996b7" providerId="ADAL" clId="{70574D02-14A3-4E29-929C-EE823C2BFFF6}" dt="2024-01-27T20:55:17.456" v="793" actId="1076"/>
          <ac:spMkLst>
            <pc:docMk/>
            <pc:sldMk cId="1056718126" sldId="486"/>
            <ac:spMk id="4" creationId="{29ED3795-EECF-408D-AC63-FD48550307CD}"/>
          </ac:spMkLst>
        </pc:spChg>
        <pc:spChg chg="mod">
          <ac:chgData name="Lubomír Prokeš" userId="c6190586-327c-4754-acfe-3cab059996b7" providerId="ADAL" clId="{70574D02-14A3-4E29-929C-EE823C2BFFF6}" dt="2024-01-27T20:55:21.450" v="796" actId="20577"/>
          <ac:spMkLst>
            <pc:docMk/>
            <pc:sldMk cId="1056718126" sldId="486"/>
            <ac:spMk id="6" creationId="{A80F97BF-FB86-4C96-9286-C843BAADFF6F}"/>
          </ac:spMkLst>
        </pc:spChg>
        <pc:spChg chg="mod">
          <ac:chgData name="Lubomír Prokeš" userId="c6190586-327c-4754-acfe-3cab059996b7" providerId="ADAL" clId="{70574D02-14A3-4E29-929C-EE823C2BFFF6}" dt="2024-01-27T20:54:30.059" v="781" actId="255"/>
          <ac:spMkLst>
            <pc:docMk/>
            <pc:sldMk cId="1056718126" sldId="486"/>
            <ac:spMk id="27651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20:54:57.521" v="787" actId="1076"/>
          <ac:picMkLst>
            <pc:docMk/>
            <pc:sldMk cId="1056718126" sldId="486"/>
            <ac:picMk id="5" creationId="{72F9AF78-3B2B-4F90-8D70-B7135A5FAA8F}"/>
          </ac:picMkLst>
        </pc:picChg>
      </pc:sldChg>
      <pc:sldChg chg="addSp modSp mod">
        <pc:chgData name="Lubomír Prokeš" userId="c6190586-327c-4754-acfe-3cab059996b7" providerId="ADAL" clId="{70574D02-14A3-4E29-929C-EE823C2BFFF6}" dt="2024-01-27T20:58:18.370" v="826" actId="1076"/>
        <pc:sldMkLst>
          <pc:docMk/>
          <pc:sldMk cId="4013564011" sldId="487"/>
        </pc:sldMkLst>
        <pc:spChg chg="mod">
          <ac:chgData name="Lubomír Prokeš" userId="c6190586-327c-4754-acfe-3cab059996b7" providerId="ADAL" clId="{70574D02-14A3-4E29-929C-EE823C2BFFF6}" dt="2024-01-27T20:56:41.571" v="812" actId="2711"/>
          <ac:spMkLst>
            <pc:docMk/>
            <pc:sldMk cId="4013564011" sldId="487"/>
            <ac:spMk id="7" creationId="{4AFAC86B-D0D8-41F3-B4AB-14FB2FC7C01A}"/>
          </ac:spMkLst>
        </pc:spChg>
        <pc:spChg chg="mod">
          <ac:chgData name="Lubomír Prokeš" userId="c6190586-327c-4754-acfe-3cab059996b7" providerId="ADAL" clId="{70574D02-14A3-4E29-929C-EE823C2BFFF6}" dt="2024-01-27T20:56:31.523" v="811" actId="2711"/>
          <ac:spMkLst>
            <pc:docMk/>
            <pc:sldMk cId="4013564011" sldId="487"/>
            <ac:spMk id="29699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7T20:58:18.370" v="826" actId="1076"/>
          <ac:picMkLst>
            <pc:docMk/>
            <pc:sldMk cId="4013564011" sldId="487"/>
            <ac:picMk id="5122" creationId="{35905DE5-913C-CEBB-3B9C-4FCE7666CD8D}"/>
          </ac:picMkLst>
        </pc:picChg>
        <pc:picChg chg="mod">
          <ac:chgData name="Lubomír Prokeš" userId="c6190586-327c-4754-acfe-3cab059996b7" providerId="ADAL" clId="{70574D02-14A3-4E29-929C-EE823C2BFFF6}" dt="2024-01-27T20:57:09.870" v="818" actId="1076"/>
          <ac:picMkLst>
            <pc:docMk/>
            <pc:sldMk cId="4013564011" sldId="487"/>
            <ac:picMk id="29700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20:58:04.848" v="819" actId="1076"/>
          <ac:picMkLst>
            <pc:docMk/>
            <pc:sldMk cId="4013564011" sldId="487"/>
            <ac:picMk id="29701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21:23:53.499" v="1107" actId="255"/>
        <pc:sldMkLst>
          <pc:docMk/>
          <pc:sldMk cId="1046042563" sldId="488"/>
        </pc:sldMkLst>
        <pc:spChg chg="mod">
          <ac:chgData name="Lubomír Prokeš" userId="c6190586-327c-4754-acfe-3cab059996b7" providerId="ADAL" clId="{70574D02-14A3-4E29-929C-EE823C2BFFF6}" dt="2024-01-27T21:23:53.499" v="1107" actId="255"/>
          <ac:spMkLst>
            <pc:docMk/>
            <pc:sldMk cId="1046042563" sldId="488"/>
            <ac:spMk id="2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1:20:04.345" v="1077" actId="1076"/>
          <ac:spMkLst>
            <pc:docMk/>
            <pc:sldMk cId="1046042563" sldId="488"/>
            <ac:spMk id="6" creationId="{AD1751D0-9A58-46D6-917D-8AEF8894B157}"/>
          </ac:spMkLst>
        </pc:spChg>
        <pc:picChg chg="mod">
          <ac:chgData name="Lubomír Prokeš" userId="c6190586-327c-4754-acfe-3cab059996b7" providerId="ADAL" clId="{70574D02-14A3-4E29-929C-EE823C2BFFF6}" dt="2024-01-27T21:19:57.530" v="1075" actId="1076"/>
          <ac:picMkLst>
            <pc:docMk/>
            <pc:sldMk cId="1046042563" sldId="488"/>
            <ac:picMk id="23554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21:19:59.245" v="1076" actId="1076"/>
          <ac:picMkLst>
            <pc:docMk/>
            <pc:sldMk cId="1046042563" sldId="488"/>
            <ac:picMk id="23555" creationId="{00000000-0000-0000-0000-000000000000}"/>
          </ac:picMkLst>
        </pc:picChg>
      </pc:sldChg>
      <pc:sldChg chg="addSp delSp modSp mod">
        <pc:chgData name="Lubomír Prokeš" userId="c6190586-327c-4754-acfe-3cab059996b7" providerId="ADAL" clId="{70574D02-14A3-4E29-929C-EE823C2BFFF6}" dt="2024-01-28T09:01:50.458" v="1662" actId="1076"/>
        <pc:sldMkLst>
          <pc:docMk/>
          <pc:sldMk cId="1618952038" sldId="489"/>
        </pc:sldMkLst>
        <pc:spChg chg="mod">
          <ac:chgData name="Lubomír Prokeš" userId="c6190586-327c-4754-acfe-3cab059996b7" providerId="ADAL" clId="{70574D02-14A3-4E29-929C-EE823C2BFFF6}" dt="2024-01-27T21:34:01.264" v="1295" actId="1076"/>
          <ac:spMkLst>
            <pc:docMk/>
            <pc:sldMk cId="1618952038" sldId="489"/>
            <ac:spMk id="2" creationId="{00000000-0000-0000-0000-000000000000}"/>
          </ac:spMkLst>
        </pc:spChg>
        <pc:spChg chg="add mod">
          <ac:chgData name="Lubomír Prokeš" userId="c6190586-327c-4754-acfe-3cab059996b7" providerId="ADAL" clId="{70574D02-14A3-4E29-929C-EE823C2BFFF6}" dt="2024-01-28T09:00:50.601" v="1652" actId="20577"/>
          <ac:spMkLst>
            <pc:docMk/>
            <pc:sldMk cId="1618952038" sldId="489"/>
            <ac:spMk id="6" creationId="{C3FE39C5-BE8E-F33F-1AA4-3FFACCF27B63}"/>
          </ac:spMkLst>
        </pc:spChg>
        <pc:spChg chg="add del mod">
          <ac:chgData name="Lubomír Prokeš" userId="c6190586-327c-4754-acfe-3cab059996b7" providerId="ADAL" clId="{70574D02-14A3-4E29-929C-EE823C2BFFF6}" dt="2024-01-27T21:33:41.871" v="1289" actId="478"/>
          <ac:spMkLst>
            <pc:docMk/>
            <pc:sldMk cId="1618952038" sldId="489"/>
            <ac:spMk id="8" creationId="{E4986262-31B5-C191-0D46-F51225481325}"/>
          </ac:spMkLst>
        </pc:spChg>
        <pc:spChg chg="add del mod">
          <ac:chgData name="Lubomír Prokeš" userId="c6190586-327c-4754-acfe-3cab059996b7" providerId="ADAL" clId="{70574D02-14A3-4E29-929C-EE823C2BFFF6}" dt="2024-01-28T08:59:50.303" v="1632" actId="478"/>
          <ac:spMkLst>
            <pc:docMk/>
            <pc:sldMk cId="1618952038" sldId="489"/>
            <ac:spMk id="10" creationId="{3906AD6C-1B03-3286-94AB-6D204B98B42B}"/>
          </ac:spMkLst>
        </pc:spChg>
        <pc:spChg chg="add mod">
          <ac:chgData name="Lubomír Prokeš" userId="c6190586-327c-4754-acfe-3cab059996b7" providerId="ADAL" clId="{70574D02-14A3-4E29-929C-EE823C2BFFF6}" dt="2024-01-28T09:00:16.418" v="1643" actId="1076"/>
          <ac:spMkLst>
            <pc:docMk/>
            <pc:sldMk cId="1618952038" sldId="489"/>
            <ac:spMk id="11" creationId="{4D9F7CFE-D183-B433-F0E2-B4137FBB11B5}"/>
          </ac:spMkLst>
        </pc:spChg>
        <pc:spChg chg="add mod">
          <ac:chgData name="Lubomír Prokeš" userId="c6190586-327c-4754-acfe-3cab059996b7" providerId="ADAL" clId="{70574D02-14A3-4E29-929C-EE823C2BFFF6}" dt="2024-01-28T09:01:11.839" v="1658" actId="123"/>
          <ac:spMkLst>
            <pc:docMk/>
            <pc:sldMk cId="1618952038" sldId="489"/>
            <ac:spMk id="14" creationId="{F7AA9530-A477-7573-2B34-5B44DB6A51F3}"/>
          </ac:spMkLst>
        </pc:spChg>
        <pc:picChg chg="add del">
          <ac:chgData name="Lubomír Prokeš" userId="c6190586-327c-4754-acfe-3cab059996b7" providerId="ADAL" clId="{70574D02-14A3-4E29-929C-EE823C2BFFF6}" dt="2024-01-27T21:25:15.632" v="1113" actId="22"/>
          <ac:picMkLst>
            <pc:docMk/>
            <pc:sldMk cId="1618952038" sldId="489"/>
            <ac:picMk id="4" creationId="{ED25E07F-BD4E-1D2F-6E5F-A775253B3869}"/>
          </ac:picMkLst>
        </pc:picChg>
        <pc:picChg chg="add del mod">
          <ac:chgData name="Lubomír Prokeš" userId="c6190586-327c-4754-acfe-3cab059996b7" providerId="ADAL" clId="{70574D02-14A3-4E29-929C-EE823C2BFFF6}" dt="2024-01-28T08:51:42.095" v="1576" actId="21"/>
          <ac:picMkLst>
            <pc:docMk/>
            <pc:sldMk cId="1618952038" sldId="489"/>
            <ac:picMk id="12" creationId="{E6419EFF-07D2-CF30-3123-9752670214D9}"/>
          </ac:picMkLst>
        </pc:picChg>
        <pc:picChg chg="add mod">
          <ac:chgData name="Lubomír Prokeš" userId="c6190586-327c-4754-acfe-3cab059996b7" providerId="ADAL" clId="{70574D02-14A3-4E29-929C-EE823C2BFFF6}" dt="2024-01-27T21:34:03.196" v="1296" actId="1076"/>
          <ac:picMkLst>
            <pc:docMk/>
            <pc:sldMk cId="1618952038" sldId="489"/>
            <ac:picMk id="7170" creationId="{CD2ECCD3-1861-C523-2E07-A8F94CA679B5}"/>
          </ac:picMkLst>
        </pc:picChg>
        <pc:picChg chg="add del mod">
          <ac:chgData name="Lubomír Prokeš" userId="c6190586-327c-4754-acfe-3cab059996b7" providerId="ADAL" clId="{70574D02-14A3-4E29-929C-EE823C2BFFF6}" dt="2024-01-28T08:56:37.565" v="1622" actId="21"/>
          <ac:picMkLst>
            <pc:docMk/>
            <pc:sldMk cId="1618952038" sldId="489"/>
            <ac:picMk id="7172" creationId="{C78E4EE4-92BF-B9AE-DA86-B9C8B496BDE6}"/>
          </ac:picMkLst>
        </pc:picChg>
        <pc:picChg chg="add mod">
          <ac:chgData name="Lubomír Prokeš" userId="c6190586-327c-4754-acfe-3cab059996b7" providerId="ADAL" clId="{70574D02-14A3-4E29-929C-EE823C2BFFF6}" dt="2024-01-28T09:00:42.697" v="1650" actId="1076"/>
          <ac:picMkLst>
            <pc:docMk/>
            <pc:sldMk cId="1618952038" sldId="489"/>
            <ac:picMk id="7174" creationId="{8CE74886-45C1-2344-E1E0-BE59D005635F}"/>
          </ac:picMkLst>
        </pc:picChg>
        <pc:picChg chg="add mod">
          <ac:chgData name="Lubomír Prokeš" userId="c6190586-327c-4754-acfe-3cab059996b7" providerId="ADAL" clId="{70574D02-14A3-4E29-929C-EE823C2BFFF6}" dt="2024-01-28T09:01:50.458" v="1662" actId="1076"/>
          <ac:picMkLst>
            <pc:docMk/>
            <pc:sldMk cId="1618952038" sldId="489"/>
            <ac:picMk id="7176" creationId="{E0E132C2-0EC4-8456-C796-EEDC78A82138}"/>
          </ac:picMkLst>
        </pc:picChg>
        <pc:picChg chg="add del mod">
          <ac:chgData name="Lubomír Prokeš" userId="c6190586-327c-4754-acfe-3cab059996b7" providerId="ADAL" clId="{70574D02-14A3-4E29-929C-EE823C2BFFF6}" dt="2024-01-28T08:53:08.213" v="1603" actId="21"/>
          <ac:picMkLst>
            <pc:docMk/>
            <pc:sldMk cId="1618952038" sldId="489"/>
            <ac:picMk id="8194" creationId="{9D1D57D2-7809-1A71-14B0-06B64681DAD1}"/>
          </ac:picMkLst>
        </pc:picChg>
        <pc:picChg chg="add mod">
          <ac:chgData name="Lubomír Prokeš" userId="c6190586-327c-4754-acfe-3cab059996b7" providerId="ADAL" clId="{70574D02-14A3-4E29-929C-EE823C2BFFF6}" dt="2024-01-28T09:00:39.530" v="1649" actId="1076"/>
          <ac:picMkLst>
            <pc:docMk/>
            <pc:sldMk cId="1618952038" sldId="489"/>
            <ac:picMk id="8196" creationId="{192788C8-40A5-2FCD-3AE0-9D58AEA1EF00}"/>
          </ac:picMkLst>
        </pc:picChg>
        <pc:picChg chg="del mod">
          <ac:chgData name="Lubomír Prokeš" userId="c6190586-327c-4754-acfe-3cab059996b7" providerId="ADAL" clId="{70574D02-14A3-4E29-929C-EE823C2BFFF6}" dt="2024-01-28T08:52:32.348" v="1591" actId="21"/>
          <ac:picMkLst>
            <pc:docMk/>
            <pc:sldMk cId="1618952038" sldId="489"/>
            <ac:picMk id="12291" creationId="{00000000-0000-0000-0000-000000000000}"/>
          </ac:picMkLst>
        </pc:picChg>
      </pc:sldChg>
      <pc:sldChg chg="modSp del">
        <pc:chgData name="Lubomír Prokeš" userId="c6190586-327c-4754-acfe-3cab059996b7" providerId="ADAL" clId="{70574D02-14A3-4E29-929C-EE823C2BFFF6}" dt="2024-01-27T21:37:07.878" v="1373" actId="47"/>
        <pc:sldMkLst>
          <pc:docMk/>
          <pc:sldMk cId="727146514" sldId="490"/>
        </pc:sldMkLst>
        <pc:picChg chg="mod">
          <ac:chgData name="Lubomír Prokeš" userId="c6190586-327c-4754-acfe-3cab059996b7" providerId="ADAL" clId="{70574D02-14A3-4E29-929C-EE823C2BFFF6}" dt="2024-01-27T21:36:49.350" v="1368" actId="14100"/>
          <ac:picMkLst>
            <pc:docMk/>
            <pc:sldMk cId="727146514" sldId="490"/>
            <ac:picMk id="4" creationId="{00000000-0000-0000-0000-000000000000}"/>
          </ac:picMkLst>
        </pc:picChg>
      </pc:sldChg>
      <pc:sldChg chg="modSp del mod">
        <pc:chgData name="Lubomír Prokeš" userId="c6190586-327c-4754-acfe-3cab059996b7" providerId="ADAL" clId="{70574D02-14A3-4E29-929C-EE823C2BFFF6}" dt="2024-01-27T21:40:55.695" v="1491" actId="47"/>
        <pc:sldMkLst>
          <pc:docMk/>
          <pc:sldMk cId="3321705782" sldId="491"/>
        </pc:sldMkLst>
        <pc:spChg chg="mod">
          <ac:chgData name="Lubomír Prokeš" userId="c6190586-327c-4754-acfe-3cab059996b7" providerId="ADAL" clId="{70574D02-14A3-4E29-929C-EE823C2BFFF6}" dt="2024-01-27T21:38:48.705" v="1402" actId="14100"/>
          <ac:spMkLst>
            <pc:docMk/>
            <pc:sldMk cId="3321705782" sldId="491"/>
            <ac:spMk id="2" creationId="{00000000-0000-0000-0000-000000000000}"/>
          </ac:spMkLst>
        </pc:spChg>
      </pc:sldChg>
      <pc:sldChg chg="addSp modSp mod">
        <pc:chgData name="Lubomír Prokeš" userId="c6190586-327c-4754-acfe-3cab059996b7" providerId="ADAL" clId="{70574D02-14A3-4E29-929C-EE823C2BFFF6}" dt="2024-01-27T16:49:34.242" v="526" actId="123"/>
        <pc:sldMkLst>
          <pc:docMk/>
          <pc:sldMk cId="3783145788" sldId="494"/>
        </pc:sldMkLst>
        <pc:spChg chg="mod">
          <ac:chgData name="Lubomír Prokeš" userId="c6190586-327c-4754-acfe-3cab059996b7" providerId="ADAL" clId="{70574D02-14A3-4E29-929C-EE823C2BFFF6}" dt="2024-01-27T16:49:34.242" v="526" actId="123"/>
          <ac:spMkLst>
            <pc:docMk/>
            <pc:sldMk cId="3783145788" sldId="494"/>
            <ac:spMk id="3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49:18.324" v="522" actId="255"/>
          <ac:spMkLst>
            <pc:docMk/>
            <pc:sldMk cId="3783145788" sldId="494"/>
            <ac:spMk id="4" creationId="{00000000-0000-0000-0000-000000000000}"/>
          </ac:spMkLst>
        </pc:spChg>
        <pc:spChg chg="add mod">
          <ac:chgData name="Lubomír Prokeš" userId="c6190586-327c-4754-acfe-3cab059996b7" providerId="ADAL" clId="{70574D02-14A3-4E29-929C-EE823C2BFFF6}" dt="2024-01-27T16:49:24.246" v="523" actId="1076"/>
          <ac:spMkLst>
            <pc:docMk/>
            <pc:sldMk cId="3783145788" sldId="494"/>
            <ac:spMk id="6" creationId="{7C496279-4F00-8B7F-FED4-9E37ACEB4B5E}"/>
          </ac:spMkLst>
        </pc:spChg>
        <pc:picChg chg="mod">
          <ac:chgData name="Lubomír Prokeš" userId="c6190586-327c-4754-acfe-3cab059996b7" providerId="ADAL" clId="{70574D02-14A3-4E29-929C-EE823C2BFFF6}" dt="2024-01-27T16:47:45.232" v="500" actId="1076"/>
          <ac:picMkLst>
            <pc:docMk/>
            <pc:sldMk cId="3783145788" sldId="494"/>
            <ac:picMk id="5" creationId="{00000000-0000-0000-0000-000000000000}"/>
          </ac:picMkLst>
        </pc:picChg>
      </pc:sldChg>
      <pc:sldChg chg="modSp del mod">
        <pc:chgData name="Lubomír Prokeš" userId="c6190586-327c-4754-acfe-3cab059996b7" providerId="ADAL" clId="{70574D02-14A3-4E29-929C-EE823C2BFFF6}" dt="2024-01-27T16:51:46.348" v="560" actId="47"/>
        <pc:sldMkLst>
          <pc:docMk/>
          <pc:sldMk cId="2641764444" sldId="495"/>
        </pc:sldMkLst>
        <pc:spChg chg="mod">
          <ac:chgData name="Lubomír Prokeš" userId="c6190586-327c-4754-acfe-3cab059996b7" providerId="ADAL" clId="{70574D02-14A3-4E29-929C-EE823C2BFFF6}" dt="2024-01-27T16:50:24.535" v="535" actId="255"/>
          <ac:spMkLst>
            <pc:docMk/>
            <pc:sldMk cId="2641764444" sldId="495"/>
            <ac:spMk id="4" creationId="{00000000-0000-0000-0000-000000000000}"/>
          </ac:spMkLst>
        </pc:spChg>
      </pc:sldChg>
      <pc:sldChg chg="addSp delSp modSp mod">
        <pc:chgData name="Lubomír Prokeš" userId="c6190586-327c-4754-acfe-3cab059996b7" providerId="ADAL" clId="{70574D02-14A3-4E29-929C-EE823C2BFFF6}" dt="2024-01-27T16:56:01.155" v="580" actId="478"/>
        <pc:sldMkLst>
          <pc:docMk/>
          <pc:sldMk cId="711635363" sldId="496"/>
        </pc:sldMkLst>
        <pc:spChg chg="add del mod">
          <ac:chgData name="Lubomír Prokeš" userId="c6190586-327c-4754-acfe-3cab059996b7" providerId="ADAL" clId="{70574D02-14A3-4E29-929C-EE823C2BFFF6}" dt="2024-01-27T16:55:57.639" v="579" actId="478"/>
          <ac:spMkLst>
            <pc:docMk/>
            <pc:sldMk cId="711635363" sldId="496"/>
            <ac:spMk id="2" creationId="{2A4F62FC-8BCE-2D17-D5BA-2EE9DDA96BD5}"/>
          </ac:spMkLst>
        </pc:spChg>
        <pc:spChg chg="add del mod">
          <ac:chgData name="Lubomír Prokeš" userId="c6190586-327c-4754-acfe-3cab059996b7" providerId="ADAL" clId="{70574D02-14A3-4E29-929C-EE823C2BFFF6}" dt="2024-01-27T16:56:01.155" v="580" actId="478"/>
          <ac:spMkLst>
            <pc:docMk/>
            <pc:sldMk cId="711635363" sldId="496"/>
            <ac:spMk id="3" creationId="{0D69C3BC-3797-A359-C6E0-16161472D18E}"/>
          </ac:spMkLst>
        </pc:spChg>
        <pc:spChg chg="mod">
          <ac:chgData name="Lubomír Prokeš" userId="c6190586-327c-4754-acfe-3cab059996b7" providerId="ADAL" clId="{70574D02-14A3-4E29-929C-EE823C2BFFF6}" dt="2024-01-27T16:52:11.496" v="562" actId="1076"/>
          <ac:spMkLst>
            <pc:docMk/>
            <pc:sldMk cId="711635363" sldId="496"/>
            <ac:spMk id="5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16:54:43.261" v="575" actId="1076"/>
          <ac:picMkLst>
            <pc:docMk/>
            <pc:sldMk cId="711635363" sldId="496"/>
            <ac:picMk id="56322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16:44:21.307" v="437" actId="14100"/>
        <pc:sldMkLst>
          <pc:docMk/>
          <pc:sldMk cId="632789627" sldId="497"/>
        </pc:sldMkLst>
        <pc:spChg chg="mod">
          <ac:chgData name="Lubomír Prokeš" userId="c6190586-327c-4754-acfe-3cab059996b7" providerId="ADAL" clId="{70574D02-14A3-4E29-929C-EE823C2BFFF6}" dt="2024-01-27T16:44:21.307" v="437" actId="14100"/>
          <ac:spMkLst>
            <pc:docMk/>
            <pc:sldMk cId="632789627" sldId="497"/>
            <ac:spMk id="2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44:13.778" v="435" actId="1076"/>
          <ac:spMkLst>
            <pc:docMk/>
            <pc:sldMk cId="632789627" sldId="497"/>
            <ac:spMk id="6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43:52.357" v="431" actId="255"/>
          <ac:spMkLst>
            <pc:docMk/>
            <pc:sldMk cId="632789627" sldId="497"/>
            <ac:spMk id="7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16:44:16.090" v="436" actId="1076"/>
          <ac:picMkLst>
            <pc:docMk/>
            <pc:sldMk cId="632789627" sldId="497"/>
            <ac:picMk id="31746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20:51:13.953" v="743" actId="2711"/>
        <pc:sldMkLst>
          <pc:docMk/>
          <pc:sldMk cId="1850509833" sldId="499"/>
        </pc:sldMkLst>
        <pc:spChg chg="mod">
          <ac:chgData name="Lubomír Prokeš" userId="c6190586-327c-4754-acfe-3cab059996b7" providerId="ADAL" clId="{70574D02-14A3-4E29-929C-EE823C2BFFF6}" dt="2024-01-27T20:51:13.953" v="743" actId="2711"/>
          <ac:spMkLst>
            <pc:docMk/>
            <pc:sldMk cId="1850509833" sldId="499"/>
            <ac:spMk id="2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16:30:00.519" v="286" actId="2711"/>
        <pc:sldMkLst>
          <pc:docMk/>
          <pc:sldMk cId="1146359127" sldId="501"/>
        </pc:sldMkLst>
        <pc:spChg chg="mod">
          <ac:chgData name="Lubomír Prokeš" userId="c6190586-327c-4754-acfe-3cab059996b7" providerId="ADAL" clId="{70574D02-14A3-4E29-929C-EE823C2BFFF6}" dt="2024-01-27T16:30:00.519" v="286" actId="2711"/>
          <ac:spMkLst>
            <pc:docMk/>
            <pc:sldMk cId="1146359127" sldId="501"/>
            <ac:spMk id="4" creationId="{00000000-0000-0000-0000-000000000000}"/>
          </ac:spMkLst>
        </pc:spChg>
      </pc:sldChg>
      <pc:sldChg chg="modSp add del mod">
        <pc:chgData name="Lubomír Prokeš" userId="c6190586-327c-4754-acfe-3cab059996b7" providerId="ADAL" clId="{70574D02-14A3-4E29-929C-EE823C2BFFF6}" dt="2024-01-27T20:28:51.957" v="597" actId="2711"/>
        <pc:sldMkLst>
          <pc:docMk/>
          <pc:sldMk cId="1618900877" sldId="511"/>
        </pc:sldMkLst>
        <pc:spChg chg="mod">
          <ac:chgData name="Lubomír Prokeš" userId="c6190586-327c-4754-acfe-3cab059996b7" providerId="ADAL" clId="{70574D02-14A3-4E29-929C-EE823C2BFFF6}" dt="2024-01-27T20:28:51.957" v="597" actId="2711"/>
          <ac:spMkLst>
            <pc:docMk/>
            <pc:sldMk cId="1618900877" sldId="511"/>
            <ac:spMk id="9" creationId="{00000000-0000-0000-0000-000000000000}"/>
          </ac:spMkLst>
        </pc:spChg>
      </pc:sldChg>
      <pc:sldChg chg="modSp add del mod">
        <pc:chgData name="Lubomír Prokeš" userId="c6190586-327c-4754-acfe-3cab059996b7" providerId="ADAL" clId="{70574D02-14A3-4E29-929C-EE823C2BFFF6}" dt="2024-01-27T20:31:24.997" v="606" actId="14100"/>
        <pc:sldMkLst>
          <pc:docMk/>
          <pc:sldMk cId="202499905" sldId="515"/>
        </pc:sldMkLst>
        <pc:spChg chg="mod">
          <ac:chgData name="Lubomír Prokeš" userId="c6190586-327c-4754-acfe-3cab059996b7" providerId="ADAL" clId="{70574D02-14A3-4E29-929C-EE823C2BFFF6}" dt="2024-01-27T20:31:24.997" v="606" actId="14100"/>
          <ac:spMkLst>
            <pc:docMk/>
            <pc:sldMk cId="202499905" sldId="515"/>
            <ac:spMk id="29699" creationId="{00000000-0000-0000-0000-000000000000}"/>
          </ac:spMkLst>
        </pc:spChg>
      </pc:sldChg>
      <pc:sldChg chg="addSp modSp mod">
        <pc:chgData name="Lubomír Prokeš" userId="c6190586-327c-4754-acfe-3cab059996b7" providerId="ADAL" clId="{70574D02-14A3-4E29-929C-EE823C2BFFF6}" dt="2024-01-27T20:50:32.346" v="738" actId="1076"/>
        <pc:sldMkLst>
          <pc:docMk/>
          <pc:sldMk cId="3870038395" sldId="516"/>
        </pc:sldMkLst>
        <pc:spChg chg="mod">
          <ac:chgData name="Lubomír Prokeš" userId="c6190586-327c-4754-acfe-3cab059996b7" providerId="ADAL" clId="{70574D02-14A3-4E29-929C-EE823C2BFFF6}" dt="2024-01-27T20:47:09.304" v="711" actId="255"/>
          <ac:spMkLst>
            <pc:docMk/>
            <pc:sldMk cId="3870038395" sldId="516"/>
            <ac:spMk id="4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0:49:51.220" v="725" actId="255"/>
          <ac:spMkLst>
            <pc:docMk/>
            <pc:sldMk cId="3870038395" sldId="516"/>
            <ac:spMk id="5" creationId="{00000000-0000-0000-0000-000000000000}"/>
          </ac:spMkLst>
        </pc:spChg>
        <pc:spChg chg="add mod">
          <ac:chgData name="Lubomír Prokeš" userId="c6190586-327c-4754-acfe-3cab059996b7" providerId="ADAL" clId="{70574D02-14A3-4E29-929C-EE823C2BFFF6}" dt="2024-01-27T20:50:32.346" v="738" actId="1076"/>
          <ac:spMkLst>
            <pc:docMk/>
            <pc:sldMk cId="3870038395" sldId="516"/>
            <ac:spMk id="6" creationId="{507F5757-ABDF-77AD-1FDA-AAFA355E2F5C}"/>
          </ac:spMkLst>
        </pc:spChg>
        <pc:picChg chg="add mod">
          <ac:chgData name="Lubomír Prokeš" userId="c6190586-327c-4754-acfe-3cab059996b7" providerId="ADAL" clId="{70574D02-14A3-4E29-929C-EE823C2BFFF6}" dt="2024-01-27T20:50:11.632" v="733" actId="1076"/>
          <ac:picMkLst>
            <pc:docMk/>
            <pc:sldMk cId="3870038395" sldId="516"/>
            <ac:picMk id="2" creationId="{CA52F1B6-1F72-64DE-4ADE-6BAB4A65ECC6}"/>
          </ac:picMkLst>
        </pc:picChg>
        <pc:picChg chg="mod">
          <ac:chgData name="Lubomír Prokeš" userId="c6190586-327c-4754-acfe-3cab059996b7" providerId="ADAL" clId="{70574D02-14A3-4E29-929C-EE823C2BFFF6}" dt="2024-01-27T20:44:19.753" v="700" actId="1076"/>
          <ac:picMkLst>
            <pc:docMk/>
            <pc:sldMk cId="3870038395" sldId="516"/>
            <ac:picMk id="4098" creationId="{E6D4DE25-7AFD-415F-85BB-65E618B63164}"/>
          </ac:picMkLst>
        </pc:picChg>
        <pc:picChg chg="add mod">
          <ac:chgData name="Lubomír Prokeš" userId="c6190586-327c-4754-acfe-3cab059996b7" providerId="ADAL" clId="{70574D02-14A3-4E29-929C-EE823C2BFFF6}" dt="2024-01-27T20:50:14.652" v="734" actId="1076"/>
          <ac:picMkLst>
            <pc:docMk/>
            <pc:sldMk cId="3870038395" sldId="516"/>
            <ac:picMk id="4100" creationId="{0BA73CD0-A622-EECE-0D23-A4C2A593166F}"/>
          </ac:picMkLst>
        </pc:picChg>
        <pc:picChg chg="mod">
          <ac:chgData name="Lubomír Prokeš" userId="c6190586-327c-4754-acfe-3cab059996b7" providerId="ADAL" clId="{70574D02-14A3-4E29-929C-EE823C2BFFF6}" dt="2024-01-27T20:44:24.797" v="702" actId="1076"/>
          <ac:picMkLst>
            <pc:docMk/>
            <pc:sldMk cId="3870038395" sldId="516"/>
            <ac:picMk id="4102" creationId="{08F8CF90-C307-4332-9F2E-4B748293D054}"/>
          </ac:picMkLst>
        </pc:picChg>
      </pc:sldChg>
      <pc:sldChg chg="addSp modSp mod">
        <pc:chgData name="Lubomír Prokeš" userId="c6190586-327c-4754-acfe-3cab059996b7" providerId="ADAL" clId="{70574D02-14A3-4E29-929C-EE823C2BFFF6}" dt="2024-01-27T21:40:49.655" v="1490" actId="1076"/>
        <pc:sldMkLst>
          <pc:docMk/>
          <pc:sldMk cId="1822549233" sldId="517"/>
        </pc:sldMkLst>
        <pc:spChg chg="add mod">
          <ac:chgData name="Lubomír Prokeš" userId="c6190586-327c-4754-acfe-3cab059996b7" providerId="ADAL" clId="{70574D02-14A3-4E29-929C-EE823C2BFFF6}" dt="2024-01-27T21:40:26.141" v="1482" actId="1076"/>
          <ac:spMkLst>
            <pc:docMk/>
            <pc:sldMk cId="1822549233" sldId="517"/>
            <ac:spMk id="4" creationId="{7AD4E0FF-42C3-09F2-D74A-BFCF6DE18B3A}"/>
          </ac:spMkLst>
        </pc:spChg>
        <pc:spChg chg="add mod">
          <ac:chgData name="Lubomír Prokeš" userId="c6190586-327c-4754-acfe-3cab059996b7" providerId="ADAL" clId="{70574D02-14A3-4E29-929C-EE823C2BFFF6}" dt="2024-01-27T21:40:29.021" v="1483" actId="1076"/>
          <ac:spMkLst>
            <pc:docMk/>
            <pc:sldMk cId="1822549233" sldId="517"/>
            <ac:spMk id="5" creationId="{2F546153-03BF-FF47-50E4-0C6FF8D1D043}"/>
          </ac:spMkLst>
        </pc:spChg>
        <pc:picChg chg="add mod">
          <ac:chgData name="Lubomír Prokeš" userId="c6190586-327c-4754-acfe-3cab059996b7" providerId="ADAL" clId="{70574D02-14A3-4E29-929C-EE823C2BFFF6}" dt="2024-01-27T21:39:15.557" v="1411" actId="1076"/>
          <ac:picMkLst>
            <pc:docMk/>
            <pc:sldMk cId="1822549233" sldId="517"/>
            <ac:picMk id="2" creationId="{3CD5A5C0-8B3F-DB0C-905B-C3185169AD16}"/>
          </ac:picMkLst>
        </pc:picChg>
        <pc:picChg chg="add mod">
          <ac:chgData name="Lubomír Prokeš" userId="c6190586-327c-4754-acfe-3cab059996b7" providerId="ADAL" clId="{70574D02-14A3-4E29-929C-EE823C2BFFF6}" dt="2024-01-27T21:40:49.655" v="1490" actId="1076"/>
          <ac:picMkLst>
            <pc:docMk/>
            <pc:sldMk cId="1822549233" sldId="517"/>
            <ac:picMk id="3" creationId="{17162E5A-6F85-1628-9D3F-45E5FF5E60D6}"/>
          </ac:picMkLst>
        </pc:picChg>
        <pc:picChg chg="mod">
          <ac:chgData name="Lubomír Prokeš" userId="c6190586-327c-4754-acfe-3cab059996b7" providerId="ADAL" clId="{70574D02-14A3-4E29-929C-EE823C2BFFF6}" dt="2024-01-27T21:37:27.751" v="1375" actId="1076"/>
          <ac:picMkLst>
            <pc:docMk/>
            <pc:sldMk cId="1822549233" sldId="517"/>
            <ac:picMk id="22530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21:40:36.658" v="1487" actId="14100"/>
          <ac:picMkLst>
            <pc:docMk/>
            <pc:sldMk cId="1822549233" sldId="517"/>
            <ac:picMk id="164866" creationId="{00000000-0000-0000-0000-000000000000}"/>
          </ac:picMkLst>
        </pc:picChg>
      </pc:sldChg>
      <pc:sldChg chg="addSp delSp modSp mod">
        <pc:chgData name="Lubomír Prokeš" userId="c6190586-327c-4754-acfe-3cab059996b7" providerId="ADAL" clId="{70574D02-14A3-4E29-929C-EE823C2BFFF6}" dt="2024-01-27T21:24:03.895" v="1109" actId="255"/>
        <pc:sldMkLst>
          <pc:docMk/>
          <pc:sldMk cId="3427877808" sldId="518"/>
        </pc:sldMkLst>
        <pc:spChg chg="mod">
          <ac:chgData name="Lubomír Prokeš" userId="c6190586-327c-4754-acfe-3cab059996b7" providerId="ADAL" clId="{70574D02-14A3-4E29-929C-EE823C2BFFF6}" dt="2024-01-27T21:24:03.895" v="1109" actId="255"/>
          <ac:spMkLst>
            <pc:docMk/>
            <pc:sldMk cId="3427877808" sldId="518"/>
            <ac:spMk id="4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7T21:23:20.923" v="1102" actId="1076"/>
          <ac:picMkLst>
            <pc:docMk/>
            <pc:sldMk cId="3427877808" sldId="518"/>
            <ac:picMk id="3" creationId="{14B366FE-CD63-97C7-D81D-F2821816DB82}"/>
          </ac:picMkLst>
        </pc:picChg>
        <pc:picChg chg="mod">
          <ac:chgData name="Lubomír Prokeš" userId="c6190586-327c-4754-acfe-3cab059996b7" providerId="ADAL" clId="{70574D02-14A3-4E29-929C-EE823C2BFFF6}" dt="2024-01-27T21:20:36.671" v="1081" actId="1076"/>
          <ac:picMkLst>
            <pc:docMk/>
            <pc:sldMk cId="3427877808" sldId="518"/>
            <ac:picMk id="8" creationId="{00000000-0000-0000-0000-000000000000}"/>
          </ac:picMkLst>
        </pc:picChg>
        <pc:picChg chg="del mod">
          <ac:chgData name="Lubomír Prokeš" userId="c6190586-327c-4754-acfe-3cab059996b7" providerId="ADAL" clId="{70574D02-14A3-4E29-929C-EE823C2BFFF6}" dt="2024-01-27T21:22:34.259" v="1097" actId="21"/>
          <ac:picMkLst>
            <pc:docMk/>
            <pc:sldMk cId="3427877808" sldId="518"/>
            <ac:picMk id="24578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21:01:00.709" v="864" actId="115"/>
        <pc:sldMkLst>
          <pc:docMk/>
          <pc:sldMk cId="3628625474" sldId="519"/>
        </pc:sldMkLst>
        <pc:spChg chg="mod ord">
          <ac:chgData name="Lubomír Prokeš" userId="c6190586-327c-4754-acfe-3cab059996b7" providerId="ADAL" clId="{70574D02-14A3-4E29-929C-EE823C2BFFF6}" dt="2024-01-27T21:01:00.709" v="864" actId="115"/>
          <ac:spMkLst>
            <pc:docMk/>
            <pc:sldMk cId="3628625474" sldId="519"/>
            <ac:spMk id="5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1:00:18.196" v="856" actId="1076"/>
          <ac:spMkLst>
            <pc:docMk/>
            <pc:sldMk cId="3628625474" sldId="519"/>
            <ac:spMk id="7" creationId="{4BB57621-5D25-46E4-8827-B6C68D101169}"/>
          </ac:spMkLst>
        </pc:spChg>
        <pc:picChg chg="mod">
          <ac:chgData name="Lubomír Prokeš" userId="c6190586-327c-4754-acfe-3cab059996b7" providerId="ADAL" clId="{70574D02-14A3-4E29-929C-EE823C2BFFF6}" dt="2024-01-27T21:00:37.032" v="863" actId="1076"/>
          <ac:picMkLst>
            <pc:docMk/>
            <pc:sldMk cId="3628625474" sldId="519"/>
            <ac:picMk id="4" creationId="{5F994ED4-BB58-4544-95CA-3E5ED83E5898}"/>
          </ac:picMkLst>
        </pc:picChg>
      </pc:sldChg>
      <pc:sldChg chg="modSp mod">
        <pc:chgData name="Lubomír Prokeš" userId="c6190586-327c-4754-acfe-3cab059996b7" providerId="ADAL" clId="{70574D02-14A3-4E29-929C-EE823C2BFFF6}" dt="2024-01-27T21:42:12.777" v="1509" actId="1035"/>
        <pc:sldMkLst>
          <pc:docMk/>
          <pc:sldMk cId="1640727705" sldId="520"/>
        </pc:sldMkLst>
        <pc:spChg chg="mod">
          <ac:chgData name="Lubomír Prokeš" userId="c6190586-327c-4754-acfe-3cab059996b7" providerId="ADAL" clId="{70574D02-14A3-4E29-929C-EE823C2BFFF6}" dt="2024-01-27T21:41:04.850" v="1493" actId="2711"/>
          <ac:spMkLst>
            <pc:docMk/>
            <pc:sldMk cId="1640727705" sldId="520"/>
            <ac:spMk id="3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1:41:47.624" v="1499" actId="1076"/>
          <ac:spMkLst>
            <pc:docMk/>
            <pc:sldMk cId="1640727705" sldId="520"/>
            <ac:spMk id="5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1:41:55.113" v="1501" actId="1076"/>
          <ac:spMkLst>
            <pc:docMk/>
            <pc:sldMk cId="1640727705" sldId="520"/>
            <ac:spMk id="7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1:42:12.777" v="1509" actId="1035"/>
          <ac:spMkLst>
            <pc:docMk/>
            <pc:sldMk cId="1640727705" sldId="520"/>
            <ac:spMk id="8" creationId="{00000000-0000-0000-0000-000000000000}"/>
          </ac:spMkLst>
        </pc:spChg>
        <pc:graphicFrameChg chg="mod">
          <ac:chgData name="Lubomír Prokeš" userId="c6190586-327c-4754-acfe-3cab059996b7" providerId="ADAL" clId="{70574D02-14A3-4E29-929C-EE823C2BFFF6}" dt="2024-01-27T21:41:50.977" v="1500" actId="1076"/>
          <ac:graphicFrameMkLst>
            <pc:docMk/>
            <pc:sldMk cId="1640727705" sldId="520"/>
            <ac:graphicFrameMk id="6" creationId="{00000000-0000-0000-0000-000000000000}"/>
          </ac:graphicFrameMkLst>
        </pc:graphicFrameChg>
      </pc:sldChg>
      <pc:sldChg chg="addSp modSp mod">
        <pc:chgData name="Lubomír Prokeš" userId="c6190586-327c-4754-acfe-3cab059996b7" providerId="ADAL" clId="{70574D02-14A3-4E29-929C-EE823C2BFFF6}" dt="2024-01-27T21:17:29.419" v="1043" actId="14100"/>
        <pc:sldMkLst>
          <pc:docMk/>
          <pc:sldMk cId="3438957508" sldId="521"/>
        </pc:sldMkLst>
        <pc:spChg chg="add mod">
          <ac:chgData name="Lubomír Prokeš" userId="c6190586-327c-4754-acfe-3cab059996b7" providerId="ADAL" clId="{70574D02-14A3-4E29-929C-EE823C2BFFF6}" dt="2024-01-27T21:17:10.981" v="1041" actId="14100"/>
          <ac:spMkLst>
            <pc:docMk/>
            <pc:sldMk cId="3438957508" sldId="521"/>
            <ac:spMk id="3" creationId="{4EBB0D1D-2809-318A-32CA-82BFBE9E51A7}"/>
          </ac:spMkLst>
        </pc:spChg>
        <pc:spChg chg="mod">
          <ac:chgData name="Lubomír Prokeš" userId="c6190586-327c-4754-acfe-3cab059996b7" providerId="ADAL" clId="{70574D02-14A3-4E29-929C-EE823C2BFFF6}" dt="2024-01-27T21:01:42.846" v="870" actId="1076"/>
          <ac:spMkLst>
            <pc:docMk/>
            <pc:sldMk cId="3438957508" sldId="521"/>
            <ac:spMk id="4" creationId="{57056E9F-7EFF-409E-AC87-308A222795DC}"/>
          </ac:spMkLst>
        </pc:spChg>
        <pc:spChg chg="mod">
          <ac:chgData name="Lubomír Prokeš" userId="c6190586-327c-4754-acfe-3cab059996b7" providerId="ADAL" clId="{70574D02-14A3-4E29-929C-EE823C2BFFF6}" dt="2024-01-27T21:17:17.204" v="1042" actId="14100"/>
          <ac:spMkLst>
            <pc:docMk/>
            <pc:sldMk cId="3438957508" sldId="521"/>
            <ac:spMk id="30723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7T21:17:29.419" v="1043" actId="14100"/>
          <ac:picMkLst>
            <pc:docMk/>
            <pc:sldMk cId="3438957508" sldId="521"/>
            <ac:picMk id="6146" creationId="{6B445357-C389-1D10-4AAC-83D79E230838}"/>
          </ac:picMkLst>
        </pc:picChg>
        <pc:picChg chg="add mod">
          <ac:chgData name="Lubomír Prokeš" userId="c6190586-327c-4754-acfe-3cab059996b7" providerId="ADAL" clId="{70574D02-14A3-4E29-929C-EE823C2BFFF6}" dt="2024-01-27T21:16:05.496" v="1016" actId="1076"/>
          <ac:picMkLst>
            <pc:docMk/>
            <pc:sldMk cId="3438957508" sldId="521"/>
            <ac:picMk id="6148" creationId="{4A5214B0-13E5-5608-3BF8-809BFD9FDB88}"/>
          </ac:picMkLst>
        </pc:picChg>
      </pc:sldChg>
      <pc:sldChg chg="addSp delSp modSp mod">
        <pc:chgData name="Lubomír Prokeš" userId="c6190586-327c-4754-acfe-3cab059996b7" providerId="ADAL" clId="{70574D02-14A3-4E29-929C-EE823C2BFFF6}" dt="2024-01-28T09:12:56.753" v="1929" actId="14100"/>
        <pc:sldMkLst>
          <pc:docMk/>
          <pc:sldMk cId="1547462922" sldId="522"/>
        </pc:sldMkLst>
        <pc:spChg chg="add del mod">
          <ac:chgData name="Lubomír Prokeš" userId="c6190586-327c-4754-acfe-3cab059996b7" providerId="ADAL" clId="{70574D02-14A3-4E29-929C-EE823C2BFFF6}" dt="2024-01-28T09:09:04.656" v="1841" actId="21"/>
          <ac:spMkLst>
            <pc:docMk/>
            <pc:sldMk cId="1547462922" sldId="522"/>
            <ac:spMk id="7" creationId="{8EDB3E95-DE04-F802-7111-62D70BBAED6D}"/>
          </ac:spMkLst>
        </pc:spChg>
        <pc:spChg chg="add mod">
          <ac:chgData name="Lubomír Prokeš" userId="c6190586-327c-4754-acfe-3cab059996b7" providerId="ADAL" clId="{70574D02-14A3-4E29-929C-EE823C2BFFF6}" dt="2024-01-28T09:12:56.753" v="1929" actId="14100"/>
          <ac:spMkLst>
            <pc:docMk/>
            <pc:sldMk cId="1547462922" sldId="522"/>
            <ac:spMk id="9" creationId="{6158A5C6-A8FC-A091-7CFA-B91C0AC9BED5}"/>
          </ac:spMkLst>
        </pc:spChg>
        <pc:picChg chg="del mod">
          <ac:chgData name="Lubomír Prokeš" userId="c6190586-327c-4754-acfe-3cab059996b7" providerId="ADAL" clId="{70574D02-14A3-4E29-929C-EE823C2BFFF6}" dt="2024-01-27T21:42:51.994" v="1511" actId="478"/>
          <ac:picMkLst>
            <pc:docMk/>
            <pc:sldMk cId="1547462922" sldId="522"/>
            <ac:picMk id="3" creationId="{A627F2E5-32D4-4FB0-A65C-6A0775E2CB77}"/>
          </ac:picMkLst>
        </pc:picChg>
        <pc:picChg chg="add mod">
          <ac:chgData name="Lubomír Prokeš" userId="c6190586-327c-4754-acfe-3cab059996b7" providerId="ADAL" clId="{70574D02-14A3-4E29-929C-EE823C2BFFF6}" dt="2024-01-28T09:12:25.171" v="1906" actId="1076"/>
          <ac:picMkLst>
            <pc:docMk/>
            <pc:sldMk cId="1547462922" sldId="522"/>
            <ac:picMk id="4" creationId="{3135F0E8-A0FE-6B19-46FB-6EE928453D93}"/>
          </ac:picMkLst>
        </pc:picChg>
        <pc:picChg chg="add del mod">
          <ac:chgData name="Lubomír Prokeš" userId="c6190586-327c-4754-acfe-3cab059996b7" providerId="ADAL" clId="{70574D02-14A3-4E29-929C-EE823C2BFFF6}" dt="2024-01-28T09:02:36.237" v="1668" actId="478"/>
          <ac:picMkLst>
            <pc:docMk/>
            <pc:sldMk cId="1547462922" sldId="522"/>
            <ac:picMk id="5" creationId="{9D1D57D2-7809-1A71-14B0-06B64681DAD1}"/>
          </ac:picMkLst>
        </pc:picChg>
        <pc:picChg chg="add del mod">
          <ac:chgData name="Lubomír Prokeš" userId="c6190586-327c-4754-acfe-3cab059996b7" providerId="ADAL" clId="{70574D02-14A3-4E29-929C-EE823C2BFFF6}" dt="2024-01-28T09:09:09.650" v="1842" actId="478"/>
          <ac:picMkLst>
            <pc:docMk/>
            <pc:sldMk cId="1547462922" sldId="522"/>
            <ac:picMk id="6" creationId="{2B5C7830-DC9F-487B-A867-685BB6EAAF94}"/>
          </ac:picMkLst>
        </pc:picChg>
        <pc:picChg chg="add del mod">
          <ac:chgData name="Lubomír Prokeš" userId="c6190586-327c-4754-acfe-3cab059996b7" providerId="ADAL" clId="{70574D02-14A3-4E29-929C-EE823C2BFFF6}" dt="2024-01-28T09:08:21.688" v="1827" actId="21"/>
          <ac:picMkLst>
            <pc:docMk/>
            <pc:sldMk cId="1547462922" sldId="522"/>
            <ac:picMk id="12" creationId="{E6419EFF-07D2-CF30-3123-9752670214D9}"/>
          </ac:picMkLst>
        </pc:picChg>
        <pc:picChg chg="add del mod">
          <ac:chgData name="Lubomír Prokeš" userId="c6190586-327c-4754-acfe-3cab059996b7" providerId="ADAL" clId="{70574D02-14A3-4E29-929C-EE823C2BFFF6}" dt="2024-01-28T09:02:29.874" v="1666" actId="478"/>
          <ac:picMkLst>
            <pc:docMk/>
            <pc:sldMk cId="1547462922" sldId="522"/>
            <ac:picMk id="7172" creationId="{C78E4EE4-92BF-B9AE-DA86-B9C8B496BDE6}"/>
          </ac:picMkLst>
        </pc:picChg>
        <pc:picChg chg="add del mod">
          <ac:chgData name="Lubomír Prokeš" userId="c6190586-327c-4754-acfe-3cab059996b7" providerId="ADAL" clId="{70574D02-14A3-4E29-929C-EE823C2BFFF6}" dt="2024-01-28T08:52:38.482" v="1593" actId="21"/>
          <ac:picMkLst>
            <pc:docMk/>
            <pc:sldMk cId="1547462922" sldId="522"/>
            <ac:picMk id="8194" creationId="{9D1D57D2-7809-1A71-14B0-06B64681DAD1}"/>
          </ac:picMkLst>
        </pc:picChg>
        <pc:picChg chg="add del mod">
          <ac:chgData name="Lubomír Prokeš" userId="c6190586-327c-4754-acfe-3cab059996b7" providerId="ADAL" clId="{70574D02-14A3-4E29-929C-EE823C2BFFF6}" dt="2024-01-28T08:51:50.525" v="1579" actId="21"/>
          <ac:picMkLst>
            <pc:docMk/>
            <pc:sldMk cId="1547462922" sldId="522"/>
            <ac:picMk id="8196" creationId="{192788C8-40A5-2FCD-3AE0-9D58AEA1EF00}"/>
          </ac:picMkLst>
        </pc:picChg>
        <pc:picChg chg="add del">
          <ac:chgData name="Lubomír Prokeš" userId="c6190586-327c-4754-acfe-3cab059996b7" providerId="ADAL" clId="{70574D02-14A3-4E29-929C-EE823C2BFFF6}" dt="2024-01-28T09:02:27.009" v="1664" actId="478"/>
          <ac:picMkLst>
            <pc:docMk/>
            <pc:sldMk cId="1547462922" sldId="522"/>
            <ac:picMk id="8198" creationId="{63F734B8-CB2E-1507-2FCD-5506C5A642C2}"/>
          </ac:picMkLst>
        </pc:picChg>
        <pc:picChg chg="add mod">
          <ac:chgData name="Lubomír Prokeš" userId="c6190586-327c-4754-acfe-3cab059996b7" providerId="ADAL" clId="{70574D02-14A3-4E29-929C-EE823C2BFFF6}" dt="2024-01-28T09:12:28.535" v="1908" actId="1076"/>
          <ac:picMkLst>
            <pc:docMk/>
            <pc:sldMk cId="1547462922" sldId="522"/>
            <ac:picMk id="8200" creationId="{0A050CC9-B89F-6F1F-AC04-15F5A629E825}"/>
          </ac:picMkLst>
        </pc:picChg>
        <pc:picChg chg="add del mod">
          <ac:chgData name="Lubomír Prokeš" userId="c6190586-327c-4754-acfe-3cab059996b7" providerId="ADAL" clId="{70574D02-14A3-4E29-929C-EE823C2BFFF6}" dt="2024-01-28T09:02:33.284" v="1667" actId="478"/>
          <ac:picMkLst>
            <pc:docMk/>
            <pc:sldMk cId="1547462922" sldId="522"/>
            <ac:picMk id="12291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20:51:25.988" v="744" actId="2711"/>
        <pc:sldMkLst>
          <pc:docMk/>
          <pc:sldMk cId="3117267873" sldId="523"/>
        </pc:sldMkLst>
        <pc:spChg chg="mod">
          <ac:chgData name="Lubomír Prokeš" userId="c6190586-327c-4754-acfe-3cab059996b7" providerId="ADAL" clId="{70574D02-14A3-4E29-929C-EE823C2BFFF6}" dt="2024-01-27T20:51:25.988" v="744" actId="2711"/>
          <ac:spMkLst>
            <pc:docMk/>
            <pc:sldMk cId="3117267873" sldId="523"/>
            <ac:spMk id="5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20:52:07.094" v="749" actId="1076"/>
        <pc:sldMkLst>
          <pc:docMk/>
          <pc:sldMk cId="2450785392" sldId="524"/>
        </pc:sldMkLst>
        <pc:spChg chg="mod">
          <ac:chgData name="Lubomír Prokeš" userId="c6190586-327c-4754-acfe-3cab059996b7" providerId="ADAL" clId="{70574D02-14A3-4E29-929C-EE823C2BFFF6}" dt="2024-01-27T20:51:41.342" v="745" actId="2711"/>
          <ac:spMkLst>
            <pc:docMk/>
            <pc:sldMk cId="2450785392" sldId="524"/>
            <ac:spMk id="5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0:51:48.037" v="746" actId="2711"/>
          <ac:spMkLst>
            <pc:docMk/>
            <pc:sldMk cId="2450785392" sldId="524"/>
            <ac:spMk id="7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20:52:07.094" v="749" actId="1076"/>
          <ac:picMkLst>
            <pc:docMk/>
            <pc:sldMk cId="2450785392" sldId="524"/>
            <ac:picMk id="32774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20:52:40.960" v="753" actId="115"/>
        <pc:sldMkLst>
          <pc:docMk/>
          <pc:sldMk cId="2814580686" sldId="525"/>
        </pc:sldMkLst>
        <pc:spChg chg="mod">
          <ac:chgData name="Lubomír Prokeš" userId="c6190586-327c-4754-acfe-3cab059996b7" providerId="ADAL" clId="{70574D02-14A3-4E29-929C-EE823C2BFFF6}" dt="2024-01-27T20:52:40.960" v="753" actId="115"/>
          <ac:spMkLst>
            <pc:docMk/>
            <pc:sldMk cId="2814580686" sldId="525"/>
            <ac:spMk id="5" creationId="{00000000-0000-0000-0000-000000000000}"/>
          </ac:spMkLst>
        </pc:spChg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59434206" sldId="528"/>
        </pc:sldMkLst>
      </pc:sldChg>
      <pc:sldChg chg="add">
        <pc:chgData name="Lubomír Prokeš" userId="c6190586-327c-4754-acfe-3cab059996b7" providerId="ADAL" clId="{70574D02-14A3-4E29-929C-EE823C2BFFF6}" dt="2024-01-27T20:25:40.172" v="585"/>
        <pc:sldMkLst>
          <pc:docMk/>
          <pc:sldMk cId="2479280739" sldId="529"/>
        </pc:sldMkLst>
      </pc:sldChg>
      <pc:sldChg chg="modSp mod">
        <pc:chgData name="Lubomír Prokeš" userId="c6190586-327c-4754-acfe-3cab059996b7" providerId="ADAL" clId="{70574D02-14A3-4E29-929C-EE823C2BFFF6}" dt="2024-01-27T20:56:18.355" v="810" actId="2711"/>
        <pc:sldMkLst>
          <pc:docMk/>
          <pc:sldMk cId="711597569" sldId="531"/>
        </pc:sldMkLst>
        <pc:spChg chg="mod">
          <ac:chgData name="Lubomír Prokeš" userId="c6190586-327c-4754-acfe-3cab059996b7" providerId="ADAL" clId="{70574D02-14A3-4E29-929C-EE823C2BFFF6}" dt="2024-01-27T20:56:18.355" v="810" actId="2711"/>
          <ac:spMkLst>
            <pc:docMk/>
            <pc:sldMk cId="711597569" sldId="531"/>
            <ac:spMk id="4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0:56:05.038" v="806" actId="14100"/>
          <ac:spMkLst>
            <pc:docMk/>
            <pc:sldMk cId="711597569" sldId="531"/>
            <ac:spMk id="9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20:56:08.805" v="807" actId="1076"/>
          <ac:picMkLst>
            <pc:docMk/>
            <pc:sldMk cId="711597569" sldId="531"/>
            <ac:picMk id="51204" creationId="{00000000-0000-0000-0000-000000000000}"/>
          </ac:picMkLst>
        </pc:picChg>
      </pc:sldChg>
      <pc:sldChg chg="del">
        <pc:chgData name="Lubomír Prokeš" userId="c6190586-327c-4754-acfe-3cab059996b7" providerId="ADAL" clId="{70574D02-14A3-4E29-929C-EE823C2BFFF6}" dt="2024-01-27T20:25:35.702" v="584" actId="47"/>
        <pc:sldMkLst>
          <pc:docMk/>
          <pc:sldMk cId="1681139700" sldId="534"/>
        </pc:sldMkLst>
      </pc:sldChg>
      <pc:sldChg chg="del">
        <pc:chgData name="Lubomír Prokeš" userId="c6190586-327c-4754-acfe-3cab059996b7" providerId="ADAL" clId="{70574D02-14A3-4E29-929C-EE823C2BFFF6}" dt="2024-01-27T20:25:35.702" v="584" actId="47"/>
        <pc:sldMkLst>
          <pc:docMk/>
          <pc:sldMk cId="4165633637" sldId="535"/>
        </pc:sldMkLst>
      </pc:sldChg>
      <pc:sldChg chg="addSp delSp modSp mod">
        <pc:chgData name="Lubomír Prokeš" userId="c6190586-327c-4754-acfe-3cab059996b7" providerId="ADAL" clId="{70574D02-14A3-4E29-929C-EE823C2BFFF6}" dt="2024-01-28T13:15:46.703" v="4921" actId="1076"/>
        <pc:sldMkLst>
          <pc:docMk/>
          <pc:sldMk cId="1600611758" sldId="552"/>
        </pc:sldMkLst>
        <pc:picChg chg="add mod">
          <ac:chgData name="Lubomír Prokeš" userId="c6190586-327c-4754-acfe-3cab059996b7" providerId="ADAL" clId="{70574D02-14A3-4E29-929C-EE823C2BFFF6}" dt="2024-01-28T13:15:44.403" v="4920" actId="1076"/>
          <ac:picMkLst>
            <pc:docMk/>
            <pc:sldMk cId="1600611758" sldId="552"/>
            <ac:picMk id="3" creationId="{A9FDBD02-CCDE-2CFE-611B-88BB038C4184}"/>
          </ac:picMkLst>
        </pc:picChg>
        <pc:picChg chg="mod">
          <ac:chgData name="Lubomír Prokeš" userId="c6190586-327c-4754-acfe-3cab059996b7" providerId="ADAL" clId="{70574D02-14A3-4E29-929C-EE823C2BFFF6}" dt="2024-01-28T13:15:46.703" v="4921" actId="1076"/>
          <ac:picMkLst>
            <pc:docMk/>
            <pc:sldMk cId="1600611758" sldId="552"/>
            <ac:picMk id="1026" creationId="{995D2759-3809-4F90-ADD2-E8ECB778D917}"/>
          </ac:picMkLst>
        </pc:picChg>
        <pc:picChg chg="del">
          <ac:chgData name="Lubomír Prokeš" userId="c6190586-327c-4754-acfe-3cab059996b7" providerId="ADAL" clId="{70574D02-14A3-4E29-929C-EE823C2BFFF6}" dt="2024-01-28T13:15:28.701" v="4915" actId="478"/>
          <ac:picMkLst>
            <pc:docMk/>
            <pc:sldMk cId="1600611758" sldId="552"/>
            <ac:picMk id="1038" creationId="{F7703606-D95E-4950-93A6-291E98D7B292}"/>
          </ac:picMkLst>
        </pc:picChg>
      </pc:sldChg>
      <pc:sldChg chg="addSp modSp mod">
        <pc:chgData name="Lubomír Prokeš" userId="c6190586-327c-4754-acfe-3cab059996b7" providerId="ADAL" clId="{70574D02-14A3-4E29-929C-EE823C2BFFF6}" dt="2024-01-28T13:16:57.563" v="4946" actId="1076"/>
        <pc:sldMkLst>
          <pc:docMk/>
          <pc:sldMk cId="2955607709" sldId="554"/>
        </pc:sldMkLst>
        <pc:spChg chg="add mod">
          <ac:chgData name="Lubomír Prokeš" userId="c6190586-327c-4754-acfe-3cab059996b7" providerId="ADAL" clId="{70574D02-14A3-4E29-929C-EE823C2BFFF6}" dt="2024-01-28T13:16:32.369" v="4938" actId="113"/>
          <ac:spMkLst>
            <pc:docMk/>
            <pc:sldMk cId="2955607709" sldId="554"/>
            <ac:spMk id="2" creationId="{42917510-C23E-32DA-CAA2-6E8EF9C861DF}"/>
          </ac:spMkLst>
        </pc:spChg>
        <pc:picChg chg="mod">
          <ac:chgData name="Lubomír Prokeš" userId="c6190586-327c-4754-acfe-3cab059996b7" providerId="ADAL" clId="{70574D02-14A3-4E29-929C-EE823C2BFFF6}" dt="2024-01-28T13:16:54.529" v="4945" actId="1076"/>
          <ac:picMkLst>
            <pc:docMk/>
            <pc:sldMk cId="2955607709" sldId="554"/>
            <ac:picMk id="4" creationId="{D49295D7-993C-4EEE-B027-E0EED0A864E7}"/>
          </ac:picMkLst>
        </pc:picChg>
        <pc:picChg chg="mod">
          <ac:chgData name="Lubomír Prokeš" userId="c6190586-327c-4754-acfe-3cab059996b7" providerId="ADAL" clId="{70574D02-14A3-4E29-929C-EE823C2BFFF6}" dt="2024-01-28T13:16:57.563" v="4946" actId="1076"/>
          <ac:picMkLst>
            <pc:docMk/>
            <pc:sldMk cId="2955607709" sldId="554"/>
            <ac:picMk id="5" creationId="{D3A21F8C-5770-4C9D-946C-9C81AECFFA10}"/>
          </ac:picMkLst>
        </pc:picChg>
      </pc:sldChg>
      <pc:sldChg chg="modSp mod">
        <pc:chgData name="Lubomír Prokeš" userId="c6190586-327c-4754-acfe-3cab059996b7" providerId="ADAL" clId="{70574D02-14A3-4E29-929C-EE823C2BFFF6}" dt="2024-01-28T10:08:08.112" v="2719"/>
        <pc:sldMkLst>
          <pc:docMk/>
          <pc:sldMk cId="3351090662" sldId="555"/>
        </pc:sldMkLst>
        <pc:spChg chg="mod ord">
          <ac:chgData name="Lubomír Prokeš" userId="c6190586-327c-4754-acfe-3cab059996b7" providerId="ADAL" clId="{70574D02-14A3-4E29-929C-EE823C2BFFF6}" dt="2024-01-28T10:07:57.005" v="2717" actId="1076"/>
          <ac:spMkLst>
            <pc:docMk/>
            <pc:sldMk cId="3351090662" sldId="555"/>
            <ac:spMk id="8" creationId="{A14E92DA-6420-43F8-817B-AD2BD8335281}"/>
          </ac:spMkLst>
        </pc:spChg>
        <pc:spChg chg="mod">
          <ac:chgData name="Lubomír Prokeš" userId="c6190586-327c-4754-acfe-3cab059996b7" providerId="ADAL" clId="{70574D02-14A3-4E29-929C-EE823C2BFFF6}" dt="2024-01-28T10:08:08.112" v="2719"/>
          <ac:spMkLst>
            <pc:docMk/>
            <pc:sldMk cId="3351090662" sldId="555"/>
            <ac:spMk id="12291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8T10:06:40.620" v="2703" actId="1076"/>
          <ac:picMkLst>
            <pc:docMk/>
            <pc:sldMk cId="3351090662" sldId="555"/>
            <ac:picMk id="43012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8T10:06:49.594" v="2706" actId="1076"/>
          <ac:picMkLst>
            <pc:docMk/>
            <pc:sldMk cId="3351090662" sldId="555"/>
            <ac:picMk id="43014" creationId="{00000000-0000-0000-0000-000000000000}"/>
          </ac:picMkLst>
        </pc:picChg>
      </pc:sldChg>
      <pc:sldChg chg="delSp modSp add del mod">
        <pc:chgData name="Lubomír Prokeš" userId="c6190586-327c-4754-acfe-3cab059996b7" providerId="ADAL" clId="{70574D02-14A3-4E29-929C-EE823C2BFFF6}" dt="2024-01-28T12:35:49.076" v="4251" actId="478"/>
        <pc:sldMkLst>
          <pc:docMk/>
          <pc:sldMk cId="551606397" sldId="556"/>
        </pc:sldMkLst>
        <pc:spChg chg="mod">
          <ac:chgData name="Lubomír Prokeš" userId="c6190586-327c-4754-acfe-3cab059996b7" providerId="ADAL" clId="{70574D02-14A3-4E29-929C-EE823C2BFFF6}" dt="2024-01-28T10:02:54.367" v="2647" actId="2711"/>
          <ac:spMkLst>
            <pc:docMk/>
            <pc:sldMk cId="551606397" sldId="556"/>
            <ac:spMk id="10" creationId="{6BAE2533-CC58-4D3D-98B5-783FABAD50F9}"/>
          </ac:spMkLst>
        </pc:spChg>
        <pc:spChg chg="del mod">
          <ac:chgData name="Lubomír Prokeš" userId="c6190586-327c-4754-acfe-3cab059996b7" providerId="ADAL" clId="{70574D02-14A3-4E29-929C-EE823C2BFFF6}" dt="2024-01-28T12:35:49.076" v="4251" actId="478"/>
          <ac:spMkLst>
            <pc:docMk/>
            <pc:sldMk cId="551606397" sldId="556"/>
            <ac:spMk id="11" creationId="{BFFC33B7-1E98-4C11-91B9-A2D03F1407FB}"/>
          </ac:spMkLst>
        </pc:spChg>
        <pc:spChg chg="mod">
          <ac:chgData name="Lubomír Prokeš" userId="c6190586-327c-4754-acfe-3cab059996b7" providerId="ADAL" clId="{70574D02-14A3-4E29-929C-EE823C2BFFF6}" dt="2024-01-28T10:03:20.315" v="2651" actId="2711"/>
          <ac:spMkLst>
            <pc:docMk/>
            <pc:sldMk cId="551606397" sldId="556"/>
            <ac:spMk id="12" creationId="{DAEEE894-C1FA-4A15-BFF1-E867BDCB1635}"/>
          </ac:spMkLst>
        </pc:spChg>
        <pc:spChg chg="del mod">
          <ac:chgData name="Lubomír Prokeš" userId="c6190586-327c-4754-acfe-3cab059996b7" providerId="ADAL" clId="{70574D02-14A3-4E29-929C-EE823C2BFFF6}" dt="2024-01-28T12:35:49.076" v="4251" actId="478"/>
          <ac:spMkLst>
            <pc:docMk/>
            <pc:sldMk cId="551606397" sldId="556"/>
            <ac:spMk id="13" creationId="{EDAD28BB-98BF-433F-B953-10EB1C046A62}"/>
          </ac:spMkLst>
        </pc:spChg>
        <pc:spChg chg="mod">
          <ac:chgData name="Lubomír Prokeš" userId="c6190586-327c-4754-acfe-3cab059996b7" providerId="ADAL" clId="{70574D02-14A3-4E29-929C-EE823C2BFFF6}" dt="2024-01-28T10:03:30.301" v="2653" actId="2711"/>
          <ac:spMkLst>
            <pc:docMk/>
            <pc:sldMk cId="551606397" sldId="556"/>
            <ac:spMk id="14" creationId="{D4310B05-A332-4745-B3B4-54F208A1533F}"/>
          </ac:spMkLst>
        </pc:spChg>
        <pc:spChg chg="mod">
          <ac:chgData name="Lubomír Prokeš" userId="c6190586-327c-4754-acfe-3cab059996b7" providerId="ADAL" clId="{70574D02-14A3-4E29-929C-EE823C2BFFF6}" dt="2024-01-28T10:03:09.952" v="2649" actId="1076"/>
          <ac:spMkLst>
            <pc:docMk/>
            <pc:sldMk cId="551606397" sldId="556"/>
            <ac:spMk id="12291" creationId="{00000000-0000-0000-0000-000000000000}"/>
          </ac:spMkLst>
        </pc:spChg>
        <pc:picChg chg="del">
          <ac:chgData name="Lubomír Prokeš" userId="c6190586-327c-4754-acfe-3cab059996b7" providerId="ADAL" clId="{70574D02-14A3-4E29-929C-EE823C2BFFF6}" dt="2024-01-28T12:35:49.076" v="4251" actId="478"/>
          <ac:picMkLst>
            <pc:docMk/>
            <pc:sldMk cId="551606397" sldId="556"/>
            <ac:picMk id="15" creationId="{46EFADBF-1ECD-4D7B-BDBD-15B00D26FB38}"/>
          </ac:picMkLst>
        </pc:picChg>
        <pc:picChg chg="mod">
          <ac:chgData name="Lubomír Prokeš" userId="c6190586-327c-4754-acfe-3cab059996b7" providerId="ADAL" clId="{70574D02-14A3-4E29-929C-EE823C2BFFF6}" dt="2024-01-28T10:03:34.023" v="2654" actId="1076"/>
          <ac:picMkLst>
            <pc:docMk/>
            <pc:sldMk cId="551606397" sldId="556"/>
            <ac:picMk id="6146" creationId="{DA37C52D-C967-431F-95A9-2A3C155BE485}"/>
          </ac:picMkLst>
        </pc:picChg>
      </pc:sldChg>
      <pc:sldChg chg="addSp modSp mod">
        <pc:chgData name="Lubomír Prokeš" userId="c6190586-327c-4754-acfe-3cab059996b7" providerId="ADAL" clId="{70574D02-14A3-4E29-929C-EE823C2BFFF6}" dt="2024-01-27T20:59:44.006" v="853" actId="1076"/>
        <pc:sldMkLst>
          <pc:docMk/>
          <pc:sldMk cId="1516472214" sldId="564"/>
        </pc:sldMkLst>
        <pc:spChg chg="mod">
          <ac:chgData name="Lubomír Prokeš" userId="c6190586-327c-4754-acfe-3cab059996b7" providerId="ADAL" clId="{70574D02-14A3-4E29-929C-EE823C2BFFF6}" dt="2024-01-27T20:58:36.654" v="829" actId="1076"/>
          <ac:spMkLst>
            <pc:docMk/>
            <pc:sldMk cId="1516472214" sldId="564"/>
            <ac:spMk id="2" creationId="{5EF800FD-C139-4837-9C13-8CBEFB4FB8BB}"/>
          </ac:spMkLst>
        </pc:spChg>
        <pc:spChg chg="add mod">
          <ac:chgData name="Lubomír Prokeš" userId="c6190586-327c-4754-acfe-3cab059996b7" providerId="ADAL" clId="{70574D02-14A3-4E29-929C-EE823C2BFFF6}" dt="2024-01-27T20:59:44.006" v="853" actId="1076"/>
          <ac:spMkLst>
            <pc:docMk/>
            <pc:sldMk cId="1516472214" sldId="564"/>
            <ac:spMk id="5" creationId="{3C46C26F-0702-E341-2B11-D51B50839B4B}"/>
          </ac:spMkLst>
        </pc:spChg>
        <pc:spChg chg="mod">
          <ac:chgData name="Lubomír Prokeš" userId="c6190586-327c-4754-acfe-3cab059996b7" providerId="ADAL" clId="{70574D02-14A3-4E29-929C-EE823C2BFFF6}" dt="2024-01-27T20:58:46.453" v="833" actId="1076"/>
          <ac:spMkLst>
            <pc:docMk/>
            <pc:sldMk cId="1516472214" sldId="564"/>
            <ac:spMk id="15" creationId="{B81A431D-B17C-44EB-9649-C293C919A4C2}"/>
          </ac:spMkLst>
        </pc:spChg>
        <pc:spChg chg="mod">
          <ac:chgData name="Lubomír Prokeš" userId="c6190586-327c-4754-acfe-3cab059996b7" providerId="ADAL" clId="{70574D02-14A3-4E29-929C-EE823C2BFFF6}" dt="2024-01-27T20:59:05.421" v="840" actId="1076"/>
          <ac:spMkLst>
            <pc:docMk/>
            <pc:sldMk cId="1516472214" sldId="564"/>
            <ac:spMk id="16" creationId="{88770426-8C6D-4EC7-9A94-A78F6DAD91BF}"/>
          </ac:spMkLst>
        </pc:spChg>
        <pc:picChg chg="mod">
          <ac:chgData name="Lubomír Prokeš" userId="c6190586-327c-4754-acfe-3cab059996b7" providerId="ADAL" clId="{70574D02-14A3-4E29-929C-EE823C2BFFF6}" dt="2024-01-27T20:58:41.085" v="831" actId="1076"/>
          <ac:picMkLst>
            <pc:docMk/>
            <pc:sldMk cId="1516472214" sldId="564"/>
            <ac:picMk id="4" creationId="{ABBC17CD-4270-4B62-932C-4F072C455EF2}"/>
          </ac:picMkLst>
        </pc:picChg>
        <pc:picChg chg="mod">
          <ac:chgData name="Lubomír Prokeš" userId="c6190586-327c-4754-acfe-3cab059996b7" providerId="ADAL" clId="{70574D02-14A3-4E29-929C-EE823C2BFFF6}" dt="2024-01-27T20:58:38.402" v="830" actId="1076"/>
          <ac:picMkLst>
            <pc:docMk/>
            <pc:sldMk cId="1516472214" sldId="564"/>
            <ac:picMk id="6" creationId="{B20F8E3E-4852-41DD-AC58-850F1B67340D}"/>
          </ac:picMkLst>
        </pc:picChg>
        <pc:picChg chg="mod">
          <ac:chgData name="Lubomír Prokeš" userId="c6190586-327c-4754-acfe-3cab059996b7" providerId="ADAL" clId="{70574D02-14A3-4E29-929C-EE823C2BFFF6}" dt="2024-01-27T20:58:48.492" v="834" actId="1076"/>
          <ac:picMkLst>
            <pc:docMk/>
            <pc:sldMk cId="1516472214" sldId="564"/>
            <ac:picMk id="14" creationId="{A5167AAC-355C-42B2-8901-044B0E9B9BF8}"/>
          </ac:picMkLst>
        </pc:picChg>
        <pc:picChg chg="mod">
          <ac:chgData name="Lubomír Prokeš" userId="c6190586-327c-4754-acfe-3cab059996b7" providerId="ADAL" clId="{70574D02-14A3-4E29-929C-EE823C2BFFF6}" dt="2024-01-27T20:58:50.349" v="835" actId="1076"/>
          <ac:picMkLst>
            <pc:docMk/>
            <pc:sldMk cId="1516472214" sldId="564"/>
            <ac:picMk id="20" creationId="{84CCE1DC-B31D-4597-B1C4-14D98AD01EF0}"/>
          </ac:picMkLst>
        </pc:picChg>
      </pc:sldChg>
      <pc:sldChg chg="modSp mod">
        <pc:chgData name="Lubomír Prokeš" userId="c6190586-327c-4754-acfe-3cab059996b7" providerId="ADAL" clId="{70574D02-14A3-4E29-929C-EE823C2BFFF6}" dt="2024-01-28T09:54:56.759" v="2563" actId="2711"/>
        <pc:sldMkLst>
          <pc:docMk/>
          <pc:sldMk cId="383009046" sldId="565"/>
        </pc:sldMkLst>
        <pc:spChg chg="mod">
          <ac:chgData name="Lubomír Prokeš" userId="c6190586-327c-4754-acfe-3cab059996b7" providerId="ADAL" clId="{70574D02-14A3-4E29-929C-EE823C2BFFF6}" dt="2024-01-28T09:54:56.759" v="2563" actId="2711"/>
          <ac:spMkLst>
            <pc:docMk/>
            <pc:sldMk cId="383009046" sldId="565"/>
            <ac:spMk id="6" creationId="{E91D3AA9-9F04-40BE-9BF1-63D7E894DA18}"/>
          </ac:spMkLst>
        </pc:spChg>
        <pc:spChg chg="mod">
          <ac:chgData name="Lubomír Prokeš" userId="c6190586-327c-4754-acfe-3cab059996b7" providerId="ADAL" clId="{70574D02-14A3-4E29-929C-EE823C2BFFF6}" dt="2024-01-28T09:54:47.602" v="2562" actId="14100"/>
          <ac:spMkLst>
            <pc:docMk/>
            <pc:sldMk cId="383009046" sldId="565"/>
            <ac:spMk id="13" creationId="{CC1576C3-1859-4899-A032-64FF09402F9D}"/>
          </ac:spMkLst>
        </pc:spChg>
      </pc:sldChg>
      <pc:sldChg chg="modSp mod">
        <pc:chgData name="Lubomír Prokeš" userId="c6190586-327c-4754-acfe-3cab059996b7" providerId="ADAL" clId="{70574D02-14A3-4E29-929C-EE823C2BFFF6}" dt="2024-01-28T09:53:16.179" v="2553" actId="1076"/>
        <pc:sldMkLst>
          <pc:docMk/>
          <pc:sldMk cId="1314770461" sldId="566"/>
        </pc:sldMkLst>
        <pc:spChg chg="mod">
          <ac:chgData name="Lubomír Prokeš" userId="c6190586-327c-4754-acfe-3cab059996b7" providerId="ADAL" clId="{70574D02-14A3-4E29-929C-EE823C2BFFF6}" dt="2024-01-28T09:52:21.884" v="2538" actId="2711"/>
          <ac:spMkLst>
            <pc:docMk/>
            <pc:sldMk cId="1314770461" sldId="566"/>
            <ac:spMk id="2" creationId="{99020640-6569-4032-997E-0D501652E1BF}"/>
          </ac:spMkLst>
        </pc:spChg>
        <pc:spChg chg="mod">
          <ac:chgData name="Lubomír Prokeš" userId="c6190586-327c-4754-acfe-3cab059996b7" providerId="ADAL" clId="{70574D02-14A3-4E29-929C-EE823C2BFFF6}" dt="2024-01-28T09:53:16.179" v="2553" actId="1076"/>
          <ac:spMkLst>
            <pc:docMk/>
            <pc:sldMk cId="1314770461" sldId="566"/>
            <ac:spMk id="13" creationId="{CE85B7A6-818F-4B9B-A1B4-29DB7536E3F1}"/>
          </ac:spMkLst>
        </pc:spChg>
        <pc:spChg chg="mod">
          <ac:chgData name="Lubomír Prokeš" userId="c6190586-327c-4754-acfe-3cab059996b7" providerId="ADAL" clId="{70574D02-14A3-4E29-929C-EE823C2BFFF6}" dt="2024-01-28T09:53:08.509" v="2550" actId="1076"/>
          <ac:spMkLst>
            <pc:docMk/>
            <pc:sldMk cId="1314770461" sldId="566"/>
            <ac:spMk id="15" creationId="{AE06B85F-8055-479B-B4A5-2B0397085BD1}"/>
          </ac:spMkLst>
        </pc:spChg>
        <pc:spChg chg="mod">
          <ac:chgData name="Lubomír Prokeš" userId="c6190586-327c-4754-acfe-3cab059996b7" providerId="ADAL" clId="{70574D02-14A3-4E29-929C-EE823C2BFFF6}" dt="2024-01-28T09:52:48.198" v="2548" actId="20577"/>
          <ac:spMkLst>
            <pc:docMk/>
            <pc:sldMk cId="1314770461" sldId="566"/>
            <ac:spMk id="41987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8T09:53:10.158" v="2551" actId="1076"/>
          <ac:picMkLst>
            <pc:docMk/>
            <pc:sldMk cId="1314770461" sldId="566"/>
            <ac:picMk id="10" creationId="{B5080149-8D83-4407-8828-C35056225B85}"/>
          </ac:picMkLst>
        </pc:picChg>
        <pc:picChg chg="mod">
          <ac:chgData name="Lubomír Prokeš" userId="c6190586-327c-4754-acfe-3cab059996b7" providerId="ADAL" clId="{70574D02-14A3-4E29-929C-EE823C2BFFF6}" dt="2024-01-28T09:53:12.324" v="2552" actId="1076"/>
          <ac:picMkLst>
            <pc:docMk/>
            <pc:sldMk cId="1314770461" sldId="566"/>
            <ac:picMk id="12" creationId="{FDEF1A18-14AD-4A21-8CFE-6CD8895385E8}"/>
          </ac:picMkLst>
        </pc:picChg>
      </pc:sldChg>
      <pc:sldChg chg="modSp mod">
        <pc:chgData name="Lubomír Prokeš" userId="c6190586-327c-4754-acfe-3cab059996b7" providerId="ADAL" clId="{70574D02-14A3-4E29-929C-EE823C2BFFF6}" dt="2024-01-28T09:53:51.124" v="2558" actId="2711"/>
        <pc:sldMkLst>
          <pc:docMk/>
          <pc:sldMk cId="1827981439" sldId="567"/>
        </pc:sldMkLst>
        <pc:spChg chg="mod">
          <ac:chgData name="Lubomír Prokeš" userId="c6190586-327c-4754-acfe-3cab059996b7" providerId="ADAL" clId="{70574D02-14A3-4E29-929C-EE823C2BFFF6}" dt="2024-01-28T09:53:33.089" v="2555" actId="2711"/>
          <ac:spMkLst>
            <pc:docMk/>
            <pc:sldMk cId="1827981439" sldId="567"/>
            <ac:spMk id="2" creationId="{83AFC2BD-346D-441F-8314-49123BA583BD}"/>
          </ac:spMkLst>
        </pc:spChg>
        <pc:spChg chg="mod">
          <ac:chgData name="Lubomír Prokeš" userId="c6190586-327c-4754-acfe-3cab059996b7" providerId="ADAL" clId="{70574D02-14A3-4E29-929C-EE823C2BFFF6}" dt="2024-01-28T09:53:39.095" v="2556" actId="2711"/>
          <ac:spMkLst>
            <pc:docMk/>
            <pc:sldMk cId="1827981439" sldId="567"/>
            <ac:spMk id="6" creationId="{5B1B8979-E4D8-4765-ACE1-C32A752B9DCF}"/>
          </ac:spMkLst>
        </pc:spChg>
        <pc:spChg chg="mod">
          <ac:chgData name="Lubomír Prokeš" userId="c6190586-327c-4754-acfe-3cab059996b7" providerId="ADAL" clId="{70574D02-14A3-4E29-929C-EE823C2BFFF6}" dt="2024-01-28T09:53:51.124" v="2558" actId="2711"/>
          <ac:spMkLst>
            <pc:docMk/>
            <pc:sldMk cId="1827981439" sldId="567"/>
            <ac:spMk id="41987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8T09:57:25.638" v="2600" actId="1076"/>
        <pc:sldMkLst>
          <pc:docMk/>
          <pc:sldMk cId="4284579716" sldId="568"/>
        </pc:sldMkLst>
        <pc:spChg chg="mod">
          <ac:chgData name="Lubomír Prokeš" userId="c6190586-327c-4754-acfe-3cab059996b7" providerId="ADAL" clId="{70574D02-14A3-4E29-929C-EE823C2BFFF6}" dt="2024-01-28T09:57:25.638" v="2600" actId="1076"/>
          <ac:spMkLst>
            <pc:docMk/>
            <pc:sldMk cId="4284579716" sldId="568"/>
            <ac:spMk id="3" creationId="{E126EBE2-5421-43A5-98FE-7FE1EEC6A4D9}"/>
          </ac:spMkLst>
        </pc:spChg>
        <pc:spChg chg="mod">
          <ac:chgData name="Lubomír Prokeš" userId="c6190586-327c-4754-acfe-3cab059996b7" providerId="ADAL" clId="{70574D02-14A3-4E29-929C-EE823C2BFFF6}" dt="2024-01-28T09:57:16.420" v="2598" actId="255"/>
          <ac:spMkLst>
            <pc:docMk/>
            <pc:sldMk cId="4284579716" sldId="568"/>
            <ac:spMk id="4" creationId="{E9722847-6F61-433F-BA3B-878785A774E8}"/>
          </ac:spMkLst>
        </pc:spChg>
        <pc:picChg chg="mod">
          <ac:chgData name="Lubomír Prokeš" userId="c6190586-327c-4754-acfe-3cab059996b7" providerId="ADAL" clId="{70574D02-14A3-4E29-929C-EE823C2BFFF6}" dt="2024-01-28T09:55:31.238" v="2569" actId="1076"/>
          <ac:picMkLst>
            <pc:docMk/>
            <pc:sldMk cId="4284579716" sldId="568"/>
            <ac:picMk id="5" creationId="{2B60A706-112D-4C35-B615-E4675BC33FE3}"/>
          </ac:picMkLst>
        </pc:picChg>
      </pc:sldChg>
      <pc:sldChg chg="modSp mod">
        <pc:chgData name="Lubomír Prokeš" userId="c6190586-327c-4754-acfe-3cab059996b7" providerId="ADAL" clId="{70574D02-14A3-4E29-929C-EE823C2BFFF6}" dt="2024-01-28T09:59:28.307" v="2622" actId="1076"/>
        <pc:sldMkLst>
          <pc:docMk/>
          <pc:sldMk cId="3099882433" sldId="569"/>
        </pc:sldMkLst>
        <pc:spChg chg="mod">
          <ac:chgData name="Lubomír Prokeš" userId="c6190586-327c-4754-acfe-3cab059996b7" providerId="ADAL" clId="{70574D02-14A3-4E29-929C-EE823C2BFFF6}" dt="2024-01-28T09:59:28.307" v="2622" actId="1076"/>
          <ac:spMkLst>
            <pc:docMk/>
            <pc:sldMk cId="3099882433" sldId="569"/>
            <ac:spMk id="3" creationId="{37437ACD-0DBA-4B1A-91C5-686E3EC068F0}"/>
          </ac:spMkLst>
        </pc:spChg>
        <pc:spChg chg="mod">
          <ac:chgData name="Lubomír Prokeš" userId="c6190586-327c-4754-acfe-3cab059996b7" providerId="ADAL" clId="{70574D02-14A3-4E29-929C-EE823C2BFFF6}" dt="2024-01-28T09:59:16.470" v="2621" actId="255"/>
          <ac:spMkLst>
            <pc:docMk/>
            <pc:sldMk cId="3099882433" sldId="569"/>
            <ac:spMk id="4" creationId="{E9722847-6F61-433F-BA3B-878785A774E8}"/>
          </ac:spMkLst>
        </pc:spChg>
      </pc:sldChg>
      <pc:sldChg chg="modSp mod">
        <pc:chgData name="Lubomír Prokeš" userId="c6190586-327c-4754-acfe-3cab059996b7" providerId="ADAL" clId="{70574D02-14A3-4E29-929C-EE823C2BFFF6}" dt="2024-01-28T10:00:06.234" v="2627" actId="1076"/>
        <pc:sldMkLst>
          <pc:docMk/>
          <pc:sldMk cId="2175644044" sldId="570"/>
        </pc:sldMkLst>
        <pc:spChg chg="mod">
          <ac:chgData name="Lubomír Prokeš" userId="c6190586-327c-4754-acfe-3cab059996b7" providerId="ADAL" clId="{70574D02-14A3-4E29-929C-EE823C2BFFF6}" dt="2024-01-28T10:00:06.234" v="2627" actId="1076"/>
          <ac:spMkLst>
            <pc:docMk/>
            <pc:sldMk cId="2175644044" sldId="570"/>
            <ac:spMk id="6" creationId="{F9E46064-85AC-44C4-BE5A-A08D429A37DE}"/>
          </ac:spMkLst>
        </pc:spChg>
        <pc:picChg chg="mod">
          <ac:chgData name="Lubomír Prokeš" userId="c6190586-327c-4754-acfe-3cab059996b7" providerId="ADAL" clId="{70574D02-14A3-4E29-929C-EE823C2BFFF6}" dt="2024-01-28T10:00:02.972" v="2626" actId="1076"/>
          <ac:picMkLst>
            <pc:docMk/>
            <pc:sldMk cId="2175644044" sldId="570"/>
            <ac:picMk id="5" creationId="{28BB890E-E9BE-496F-AD20-ED7A581F7793}"/>
          </ac:picMkLst>
        </pc:picChg>
      </pc:sldChg>
      <pc:sldChg chg="modSp mod">
        <pc:chgData name="Lubomír Prokeš" userId="c6190586-327c-4754-acfe-3cab059996b7" providerId="ADAL" clId="{70574D02-14A3-4E29-929C-EE823C2BFFF6}" dt="2024-01-28T11:19:49.255" v="3232" actId="2711"/>
        <pc:sldMkLst>
          <pc:docMk/>
          <pc:sldMk cId="3333120030" sldId="571"/>
        </pc:sldMkLst>
        <pc:spChg chg="mod">
          <ac:chgData name="Lubomír Prokeš" userId="c6190586-327c-4754-acfe-3cab059996b7" providerId="ADAL" clId="{70574D02-14A3-4E29-929C-EE823C2BFFF6}" dt="2024-01-28T11:19:49.255" v="3232" actId="2711"/>
          <ac:spMkLst>
            <pc:docMk/>
            <pc:sldMk cId="3333120030" sldId="571"/>
            <ac:spMk id="4" creationId="{E89DDA9E-CFFE-4087-B140-4957A78F4392}"/>
          </ac:spMkLst>
        </pc:spChg>
      </pc:sldChg>
      <pc:sldChg chg="modSp mod">
        <pc:chgData name="Lubomír Prokeš" userId="c6190586-327c-4754-acfe-3cab059996b7" providerId="ADAL" clId="{70574D02-14A3-4E29-929C-EE823C2BFFF6}" dt="2024-01-28T11:20:09.766" v="3237" actId="1076"/>
        <pc:sldMkLst>
          <pc:docMk/>
          <pc:sldMk cId="1399438213" sldId="572"/>
        </pc:sldMkLst>
        <pc:spChg chg="mod">
          <ac:chgData name="Lubomír Prokeš" userId="c6190586-327c-4754-acfe-3cab059996b7" providerId="ADAL" clId="{70574D02-14A3-4E29-929C-EE823C2BFFF6}" dt="2024-01-28T11:20:07.275" v="3236" actId="1076"/>
          <ac:spMkLst>
            <pc:docMk/>
            <pc:sldMk cId="1399438213" sldId="572"/>
            <ac:spMk id="8" creationId="{756EF2C3-CD17-43B9-9A68-02A19F823ADD}"/>
          </ac:spMkLst>
        </pc:spChg>
        <pc:spChg chg="mod">
          <ac:chgData name="Lubomír Prokeš" userId="c6190586-327c-4754-acfe-3cab059996b7" providerId="ADAL" clId="{70574D02-14A3-4E29-929C-EE823C2BFFF6}" dt="2024-01-28T11:20:09.766" v="3237" actId="1076"/>
          <ac:spMkLst>
            <pc:docMk/>
            <pc:sldMk cId="1399438213" sldId="572"/>
            <ac:spMk id="10" creationId="{6B485DEC-7BA8-4EE2-A214-9005F454D570}"/>
          </ac:spMkLst>
        </pc:spChg>
      </pc:sldChg>
      <pc:sldChg chg="modSp mod">
        <pc:chgData name="Lubomír Prokeš" userId="c6190586-327c-4754-acfe-3cab059996b7" providerId="ADAL" clId="{70574D02-14A3-4E29-929C-EE823C2BFFF6}" dt="2024-01-28T11:20:17.941" v="3238" actId="2711"/>
        <pc:sldMkLst>
          <pc:docMk/>
          <pc:sldMk cId="108466133" sldId="573"/>
        </pc:sldMkLst>
        <pc:spChg chg="mod">
          <ac:chgData name="Lubomír Prokeš" userId="c6190586-327c-4754-acfe-3cab059996b7" providerId="ADAL" clId="{70574D02-14A3-4E29-929C-EE823C2BFFF6}" dt="2024-01-28T11:20:17.941" v="3238" actId="2711"/>
          <ac:spMkLst>
            <pc:docMk/>
            <pc:sldMk cId="108466133" sldId="573"/>
            <ac:spMk id="12" creationId="{EFF693DD-9C90-425E-9084-C132ED19983F}"/>
          </ac:spMkLst>
        </pc:spChg>
      </pc:sldChg>
      <pc:sldChg chg="addSp modSp mod">
        <pc:chgData name="Lubomír Prokeš" userId="c6190586-327c-4754-acfe-3cab059996b7" providerId="ADAL" clId="{70574D02-14A3-4E29-929C-EE823C2BFFF6}" dt="2024-01-27T16:34:42.303" v="329" actId="14100"/>
        <pc:sldMkLst>
          <pc:docMk/>
          <pc:sldMk cId="2819173887" sldId="645"/>
        </pc:sldMkLst>
        <pc:spChg chg="mod">
          <ac:chgData name="Lubomír Prokeš" userId="c6190586-327c-4754-acfe-3cab059996b7" providerId="ADAL" clId="{70574D02-14A3-4E29-929C-EE823C2BFFF6}" dt="2024-01-27T16:34:42.303" v="329" actId="14100"/>
          <ac:spMkLst>
            <pc:docMk/>
            <pc:sldMk cId="2819173887" sldId="645"/>
            <ac:spMk id="4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34:11.204" v="322" actId="255"/>
          <ac:spMkLst>
            <pc:docMk/>
            <pc:sldMk cId="2819173887" sldId="645"/>
            <ac:spMk id="6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7T16:33:37.330" v="313" actId="1076"/>
          <ac:picMkLst>
            <pc:docMk/>
            <pc:sldMk cId="2819173887" sldId="645"/>
            <ac:picMk id="1026" creationId="{43C10592-BFF7-19FA-6685-6E5A55BAA17E}"/>
          </ac:picMkLst>
        </pc:picChg>
        <pc:picChg chg="add mod">
          <ac:chgData name="Lubomír Prokeš" userId="c6190586-327c-4754-acfe-3cab059996b7" providerId="ADAL" clId="{70574D02-14A3-4E29-929C-EE823C2BFFF6}" dt="2024-01-27T16:34:24.610" v="327" actId="1076"/>
          <ac:picMkLst>
            <pc:docMk/>
            <pc:sldMk cId="2819173887" sldId="645"/>
            <ac:picMk id="1028" creationId="{323B414C-635E-199D-D011-B968B964D98B}"/>
          </ac:picMkLst>
        </pc:picChg>
        <pc:picChg chg="mod">
          <ac:chgData name="Lubomír Prokeš" userId="c6190586-327c-4754-acfe-3cab059996b7" providerId="ADAL" clId="{70574D02-14A3-4E29-929C-EE823C2BFFF6}" dt="2024-01-27T16:34:18.158" v="325" actId="1076"/>
          <ac:picMkLst>
            <pc:docMk/>
            <pc:sldMk cId="2819173887" sldId="645"/>
            <ac:picMk id="11267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16:34:20.360" v="326" actId="1076"/>
          <ac:picMkLst>
            <pc:docMk/>
            <pc:sldMk cId="2819173887" sldId="645"/>
            <ac:picMk id="11269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16:44:41.661" v="439" actId="2711"/>
        <pc:sldMkLst>
          <pc:docMk/>
          <pc:sldMk cId="691461462" sldId="646"/>
        </pc:sldMkLst>
        <pc:spChg chg="mod">
          <ac:chgData name="Lubomír Prokeš" userId="c6190586-327c-4754-acfe-3cab059996b7" providerId="ADAL" clId="{70574D02-14A3-4E29-929C-EE823C2BFFF6}" dt="2024-01-27T16:44:34.252" v="438" actId="2711"/>
          <ac:spMkLst>
            <pc:docMk/>
            <pc:sldMk cId="691461462" sldId="646"/>
            <ac:spMk id="3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44:41.661" v="439" actId="2711"/>
          <ac:spMkLst>
            <pc:docMk/>
            <pc:sldMk cId="691461462" sldId="646"/>
            <ac:spMk id="5" creationId="{00000000-0000-0000-0000-000000000000}"/>
          </ac:spMkLst>
        </pc:spChg>
      </pc:sldChg>
      <pc:sldChg chg="addSp modSp mod">
        <pc:chgData name="Lubomír Prokeš" userId="c6190586-327c-4754-acfe-3cab059996b7" providerId="ADAL" clId="{70574D02-14A3-4E29-929C-EE823C2BFFF6}" dt="2024-01-27T16:51:39.589" v="559" actId="20577"/>
        <pc:sldMkLst>
          <pc:docMk/>
          <pc:sldMk cId="3318611787" sldId="647"/>
        </pc:sldMkLst>
        <pc:spChg chg="add mod">
          <ac:chgData name="Lubomír Prokeš" userId="c6190586-327c-4754-acfe-3cab059996b7" providerId="ADAL" clId="{70574D02-14A3-4E29-929C-EE823C2BFFF6}" dt="2024-01-27T16:51:36.932" v="556" actId="20577"/>
          <ac:spMkLst>
            <pc:docMk/>
            <pc:sldMk cId="3318611787" sldId="647"/>
            <ac:spMk id="2" creationId="{66B9EDD2-D14D-7466-1D42-558D8D9052EB}"/>
          </ac:spMkLst>
        </pc:spChg>
        <pc:spChg chg="mod">
          <ac:chgData name="Lubomír Prokeš" userId="c6190586-327c-4754-acfe-3cab059996b7" providerId="ADAL" clId="{70574D02-14A3-4E29-929C-EE823C2BFFF6}" dt="2024-01-27T16:50:04.767" v="532" actId="255"/>
          <ac:spMkLst>
            <pc:docMk/>
            <pc:sldMk cId="3318611787" sldId="647"/>
            <ac:spMk id="4" creationId="{00000000-0000-0000-0000-000000000000}"/>
          </ac:spMkLst>
        </pc:spChg>
        <pc:spChg chg="add mod">
          <ac:chgData name="Lubomír Prokeš" userId="c6190586-327c-4754-acfe-3cab059996b7" providerId="ADAL" clId="{70574D02-14A3-4E29-929C-EE823C2BFFF6}" dt="2024-01-27T16:51:39.589" v="559" actId="20577"/>
          <ac:spMkLst>
            <pc:docMk/>
            <pc:sldMk cId="3318611787" sldId="647"/>
            <ac:spMk id="6" creationId="{0605DD7E-CEB5-FBA8-F212-1197F1C8EA63}"/>
          </ac:spMkLst>
        </pc:spChg>
        <pc:picChg chg="add mod">
          <ac:chgData name="Lubomír Prokeš" userId="c6190586-327c-4754-acfe-3cab059996b7" providerId="ADAL" clId="{70574D02-14A3-4E29-929C-EE823C2BFFF6}" dt="2024-01-27T16:51:26.956" v="550" actId="14100"/>
          <ac:picMkLst>
            <pc:docMk/>
            <pc:sldMk cId="3318611787" sldId="647"/>
            <ac:picMk id="3" creationId="{5254DBFC-FD88-0650-4716-D0F30ACAE613}"/>
          </ac:picMkLst>
        </pc:picChg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4215595652" sldId="648"/>
        </pc:sldMkLst>
      </pc:sldChg>
      <pc:sldChg chg="modSp add del mod">
        <pc:chgData name="Lubomír Prokeš" userId="c6190586-327c-4754-acfe-3cab059996b7" providerId="ADAL" clId="{70574D02-14A3-4E29-929C-EE823C2BFFF6}" dt="2024-01-27T20:30:45.091" v="602" actId="115"/>
        <pc:sldMkLst>
          <pc:docMk/>
          <pc:sldMk cId="3896207244" sldId="650"/>
        </pc:sldMkLst>
        <pc:spChg chg="mod">
          <ac:chgData name="Lubomír Prokeš" userId="c6190586-327c-4754-acfe-3cab059996b7" providerId="ADAL" clId="{70574D02-14A3-4E29-929C-EE823C2BFFF6}" dt="2024-01-27T20:30:45.091" v="602" actId="115"/>
          <ac:spMkLst>
            <pc:docMk/>
            <pc:sldMk cId="3896207244" sldId="650"/>
            <ac:spMk id="4" creationId="{00000000-0000-0000-0000-000000000000}"/>
          </ac:spMkLst>
        </pc:spChg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3187273675" sldId="651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2702656962" sldId="652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217668398" sldId="653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2635801878" sldId="656"/>
        </pc:sldMkLst>
      </pc:sldChg>
      <pc:sldChg chg="addSp delSp modSp mod">
        <pc:chgData name="Lubomír Prokeš" userId="c6190586-327c-4754-acfe-3cab059996b7" providerId="ADAL" clId="{70574D02-14A3-4E29-929C-EE823C2BFFF6}" dt="2024-01-28T12:28:13.266" v="4193" actId="1076"/>
        <pc:sldMkLst>
          <pc:docMk/>
          <pc:sldMk cId="1958657567" sldId="657"/>
        </pc:sldMkLst>
        <pc:spChg chg="add mod">
          <ac:chgData name="Lubomír Prokeš" userId="c6190586-327c-4754-acfe-3cab059996b7" providerId="ADAL" clId="{70574D02-14A3-4E29-929C-EE823C2BFFF6}" dt="2024-01-28T12:12:04.265" v="4029" actId="20577"/>
          <ac:spMkLst>
            <pc:docMk/>
            <pc:sldMk cId="1958657567" sldId="657"/>
            <ac:spMk id="3" creationId="{026B81C9-8B68-509F-5BBA-56202E704FF7}"/>
          </ac:spMkLst>
        </pc:spChg>
        <pc:spChg chg="del mod">
          <ac:chgData name="Lubomír Prokeš" userId="c6190586-327c-4754-acfe-3cab059996b7" providerId="ADAL" clId="{70574D02-14A3-4E29-929C-EE823C2BFFF6}" dt="2024-01-28T11:44:33.334" v="3581" actId="21"/>
          <ac:spMkLst>
            <pc:docMk/>
            <pc:sldMk cId="1958657567" sldId="657"/>
            <ac:spMk id="5" creationId="{1243EF2F-DE7D-4416-B3DC-701255E3D330}"/>
          </ac:spMkLst>
        </pc:spChg>
        <pc:spChg chg="add mod">
          <ac:chgData name="Lubomír Prokeš" userId="c6190586-327c-4754-acfe-3cab059996b7" providerId="ADAL" clId="{70574D02-14A3-4E29-929C-EE823C2BFFF6}" dt="2024-01-28T12:15:15.888" v="4077" actId="1076"/>
          <ac:spMkLst>
            <pc:docMk/>
            <pc:sldMk cId="1958657567" sldId="657"/>
            <ac:spMk id="6" creationId="{6B869F18-5301-86CF-4A04-8FD716283B50}"/>
          </ac:spMkLst>
        </pc:spChg>
        <pc:spChg chg="del mod">
          <ac:chgData name="Lubomír Prokeš" userId="c6190586-327c-4754-acfe-3cab059996b7" providerId="ADAL" clId="{70574D02-14A3-4E29-929C-EE823C2BFFF6}" dt="2024-01-28T12:04:52.758" v="3938" actId="478"/>
          <ac:spMkLst>
            <pc:docMk/>
            <pc:sldMk cId="1958657567" sldId="657"/>
            <ac:spMk id="7" creationId="{8FA5983B-D7FE-4310-8940-AD1FA8A38FEC}"/>
          </ac:spMkLst>
        </pc:spChg>
        <pc:spChg chg="add mod">
          <ac:chgData name="Lubomír Prokeš" userId="c6190586-327c-4754-acfe-3cab059996b7" providerId="ADAL" clId="{70574D02-14A3-4E29-929C-EE823C2BFFF6}" dt="2024-01-28T12:26:56.484" v="4170" actId="14100"/>
          <ac:spMkLst>
            <pc:docMk/>
            <pc:sldMk cId="1958657567" sldId="657"/>
            <ac:spMk id="10" creationId="{4E2140D6-3BAF-D87F-7A6A-8FB43B2B9FE4}"/>
          </ac:spMkLst>
        </pc:spChg>
        <pc:spChg chg="add mod">
          <ac:chgData name="Lubomír Prokeš" userId="c6190586-327c-4754-acfe-3cab059996b7" providerId="ADAL" clId="{70574D02-14A3-4E29-929C-EE823C2BFFF6}" dt="2024-01-28T12:28:13.266" v="4193" actId="1076"/>
          <ac:spMkLst>
            <pc:docMk/>
            <pc:sldMk cId="1958657567" sldId="657"/>
            <ac:spMk id="12" creationId="{92D765FB-F32E-2F38-20C6-CE22B939ADC8}"/>
          </ac:spMkLst>
        </pc:spChg>
        <pc:spChg chg="add mod">
          <ac:chgData name="Lubomír Prokeš" userId="c6190586-327c-4754-acfe-3cab059996b7" providerId="ADAL" clId="{70574D02-14A3-4E29-929C-EE823C2BFFF6}" dt="2024-01-28T12:28:06.577" v="4191" actId="1076"/>
          <ac:spMkLst>
            <pc:docMk/>
            <pc:sldMk cId="1958657567" sldId="657"/>
            <ac:spMk id="14" creationId="{E130F403-EDA7-AC9B-6F5F-D6638B34006F}"/>
          </ac:spMkLst>
        </pc:spChg>
        <pc:picChg chg="del mod">
          <ac:chgData name="Lubomír Prokeš" userId="c6190586-327c-4754-acfe-3cab059996b7" providerId="ADAL" clId="{70574D02-14A3-4E29-929C-EE823C2BFFF6}" dt="2024-01-28T12:10:18.662" v="3993" actId="478"/>
          <ac:picMkLst>
            <pc:docMk/>
            <pc:sldMk cId="1958657567" sldId="657"/>
            <ac:picMk id="8" creationId="{0830D12A-BB18-440E-8549-1018F35A86DC}"/>
          </ac:picMkLst>
        </pc:picChg>
        <pc:picChg chg="del mod">
          <ac:chgData name="Lubomír Prokeš" userId="c6190586-327c-4754-acfe-3cab059996b7" providerId="ADAL" clId="{70574D02-14A3-4E29-929C-EE823C2BFFF6}" dt="2024-01-28T12:10:16.316" v="3992" actId="478"/>
          <ac:picMkLst>
            <pc:docMk/>
            <pc:sldMk cId="1958657567" sldId="657"/>
            <ac:picMk id="9" creationId="{2F2EA191-4721-4C35-B207-0A2476EA87A5}"/>
          </ac:picMkLst>
        </pc:picChg>
        <pc:picChg chg="add mod">
          <ac:chgData name="Lubomír Prokeš" userId="c6190586-327c-4754-acfe-3cab059996b7" providerId="ADAL" clId="{70574D02-14A3-4E29-929C-EE823C2BFFF6}" dt="2024-01-28T12:28:09.183" v="4192" actId="1076"/>
          <ac:picMkLst>
            <pc:docMk/>
            <pc:sldMk cId="1958657567" sldId="657"/>
            <ac:picMk id="19458" creationId="{E8CB2D8A-674D-F9D3-17EF-9299E65F3C43}"/>
          </ac:picMkLst>
        </pc:picChg>
        <pc:picChg chg="add mod">
          <ac:chgData name="Lubomír Prokeš" userId="c6190586-327c-4754-acfe-3cab059996b7" providerId="ADAL" clId="{70574D02-14A3-4E29-929C-EE823C2BFFF6}" dt="2024-01-28T12:28:03.419" v="4190" actId="1076"/>
          <ac:picMkLst>
            <pc:docMk/>
            <pc:sldMk cId="1958657567" sldId="657"/>
            <ac:picMk id="19460" creationId="{C2687243-F1DC-E038-3646-E40A8613ECBD}"/>
          </ac:picMkLst>
        </pc:picChg>
      </pc:sldChg>
      <pc:sldChg chg="addSp delSp modSp mod">
        <pc:chgData name="Lubomír Prokeš" userId="c6190586-327c-4754-acfe-3cab059996b7" providerId="ADAL" clId="{70574D02-14A3-4E29-929C-EE823C2BFFF6}" dt="2024-01-28T14:22:30.196" v="5309" actId="1076"/>
        <pc:sldMkLst>
          <pc:docMk/>
          <pc:sldMk cId="994299225" sldId="658"/>
        </pc:sldMkLst>
        <pc:spChg chg="add mod">
          <ac:chgData name="Lubomír Prokeš" userId="c6190586-327c-4754-acfe-3cab059996b7" providerId="ADAL" clId="{70574D02-14A3-4E29-929C-EE823C2BFFF6}" dt="2024-01-28T14:22:05.878" v="5301" actId="1076"/>
          <ac:spMkLst>
            <pc:docMk/>
            <pc:sldMk cId="994299225" sldId="658"/>
            <ac:spMk id="3" creationId="{6E178775-0451-4A37-9A85-D068C1977F17}"/>
          </ac:spMkLst>
        </pc:spChg>
        <pc:spChg chg="mod">
          <ac:chgData name="Lubomír Prokeš" userId="c6190586-327c-4754-acfe-3cab059996b7" providerId="ADAL" clId="{70574D02-14A3-4E29-929C-EE823C2BFFF6}" dt="2024-01-28T09:54:20.882" v="2559" actId="113"/>
          <ac:spMkLst>
            <pc:docMk/>
            <pc:sldMk cId="994299225" sldId="658"/>
            <ac:spMk id="5" creationId="{0965DE5B-5205-49FD-A6F5-2CF0AD678F93}"/>
          </ac:spMkLst>
        </pc:spChg>
        <pc:spChg chg="add mod">
          <ac:chgData name="Lubomír Prokeš" userId="c6190586-327c-4754-acfe-3cab059996b7" providerId="ADAL" clId="{70574D02-14A3-4E29-929C-EE823C2BFFF6}" dt="2024-01-28T14:16:21.159" v="5249" actId="1076"/>
          <ac:spMkLst>
            <pc:docMk/>
            <pc:sldMk cId="994299225" sldId="658"/>
            <ac:spMk id="6" creationId="{633DF464-A640-9DE6-7018-BB53956C4E33}"/>
          </ac:spMkLst>
        </pc:spChg>
        <pc:spChg chg="add del mod">
          <ac:chgData name="Lubomír Prokeš" userId="c6190586-327c-4754-acfe-3cab059996b7" providerId="ADAL" clId="{70574D02-14A3-4E29-929C-EE823C2BFFF6}" dt="2024-01-28T14:18:08.040" v="5274" actId="478"/>
          <ac:spMkLst>
            <pc:docMk/>
            <pc:sldMk cId="994299225" sldId="658"/>
            <ac:spMk id="8" creationId="{64B343A5-6D9E-5150-2DD2-C79A9BA7C525}"/>
          </ac:spMkLst>
        </pc:spChg>
        <pc:spChg chg="add mod">
          <ac:chgData name="Lubomír Prokeš" userId="c6190586-327c-4754-acfe-3cab059996b7" providerId="ADAL" clId="{70574D02-14A3-4E29-929C-EE823C2BFFF6}" dt="2024-01-28T14:22:19.045" v="5306" actId="14100"/>
          <ac:spMkLst>
            <pc:docMk/>
            <pc:sldMk cId="994299225" sldId="658"/>
            <ac:spMk id="10" creationId="{4823F1EC-E066-A2E6-37D3-5CF77B5AA338}"/>
          </ac:spMkLst>
        </pc:spChg>
        <pc:spChg chg="add mod">
          <ac:chgData name="Lubomír Prokeš" userId="c6190586-327c-4754-acfe-3cab059996b7" providerId="ADAL" clId="{70574D02-14A3-4E29-929C-EE823C2BFFF6}" dt="2024-01-28T14:22:30.196" v="5309" actId="1076"/>
          <ac:spMkLst>
            <pc:docMk/>
            <pc:sldMk cId="994299225" sldId="658"/>
            <ac:spMk id="12" creationId="{5090D73E-8D20-0798-C8B9-7FE0817467ED}"/>
          </ac:spMkLst>
        </pc:spChg>
        <pc:spChg chg="add mod">
          <ac:chgData name="Lubomír Prokeš" userId="c6190586-327c-4754-acfe-3cab059996b7" providerId="ADAL" clId="{70574D02-14A3-4E29-929C-EE823C2BFFF6}" dt="2024-01-28T14:22:08.562" v="5302" actId="1076"/>
          <ac:spMkLst>
            <pc:docMk/>
            <pc:sldMk cId="994299225" sldId="658"/>
            <ac:spMk id="14" creationId="{EB32DE24-CEC6-DF85-DC77-D0052DC48AB7}"/>
          </ac:spMkLst>
        </pc:spChg>
        <pc:picChg chg="add mod">
          <ac:chgData name="Lubomír Prokeš" userId="c6190586-327c-4754-acfe-3cab059996b7" providerId="ADAL" clId="{70574D02-14A3-4E29-929C-EE823C2BFFF6}" dt="2024-01-28T14:16:17.169" v="5248" actId="1076"/>
          <ac:picMkLst>
            <pc:docMk/>
            <pc:sldMk cId="994299225" sldId="658"/>
            <ac:picMk id="1026" creationId="{C73DD3AE-BD6C-9895-C941-D2A1CDC8B2FD}"/>
          </ac:picMkLst>
        </pc:picChg>
        <pc:picChg chg="add mod">
          <ac:chgData name="Lubomír Prokeš" userId="c6190586-327c-4754-acfe-3cab059996b7" providerId="ADAL" clId="{70574D02-14A3-4E29-929C-EE823C2BFFF6}" dt="2024-01-28T14:22:27.532" v="5308" actId="1076"/>
          <ac:picMkLst>
            <pc:docMk/>
            <pc:sldMk cId="994299225" sldId="658"/>
            <ac:picMk id="1028" creationId="{EEDCF436-87DE-DE3C-0355-0E0234A598A4}"/>
          </ac:picMkLst>
        </pc:picChg>
        <pc:picChg chg="add mod">
          <ac:chgData name="Lubomír Prokeš" userId="c6190586-327c-4754-acfe-3cab059996b7" providerId="ADAL" clId="{70574D02-14A3-4E29-929C-EE823C2BFFF6}" dt="2024-01-28T14:22:11.567" v="5304" actId="1076"/>
          <ac:picMkLst>
            <pc:docMk/>
            <pc:sldMk cId="994299225" sldId="658"/>
            <ac:picMk id="1030" creationId="{D47E513A-889C-2EF9-8401-FCD7879CA7D9}"/>
          </ac:picMkLst>
        </pc:picChg>
        <pc:picChg chg="add mod">
          <ac:chgData name="Lubomír Prokeš" userId="c6190586-327c-4754-acfe-3cab059996b7" providerId="ADAL" clId="{70574D02-14A3-4E29-929C-EE823C2BFFF6}" dt="2024-01-28T14:22:10.121" v="5303" actId="1076"/>
          <ac:picMkLst>
            <pc:docMk/>
            <pc:sldMk cId="994299225" sldId="658"/>
            <ac:picMk id="1032" creationId="{94084A95-BA4C-38CE-38B6-EBCAD73CEE86}"/>
          </ac:picMkLst>
        </pc:picChg>
        <pc:picChg chg="mod">
          <ac:chgData name="Lubomír Prokeš" userId="c6190586-327c-4754-acfe-3cab059996b7" providerId="ADAL" clId="{70574D02-14A3-4E29-929C-EE823C2BFFF6}" dt="2024-01-28T14:16:10.049" v="5245" actId="1076"/>
          <ac:picMkLst>
            <pc:docMk/>
            <pc:sldMk cId="994299225" sldId="658"/>
            <ac:picMk id="12290" creationId="{18CC6531-55BB-4349-A320-B6DDAB2901C8}"/>
          </ac:picMkLst>
        </pc:picChg>
        <pc:picChg chg="mod">
          <ac:chgData name="Lubomír Prokeš" userId="c6190586-327c-4754-acfe-3cab059996b7" providerId="ADAL" clId="{70574D02-14A3-4E29-929C-EE823C2BFFF6}" dt="2024-01-28T14:15:59.795" v="5241" actId="14100"/>
          <ac:picMkLst>
            <pc:docMk/>
            <pc:sldMk cId="994299225" sldId="658"/>
            <ac:picMk id="12294" creationId="{7557E7A4-C02F-4DBC-A980-99280CA55151}"/>
          </ac:picMkLst>
        </pc:picChg>
        <pc:picChg chg="mod">
          <ac:chgData name="Lubomír Prokeš" userId="c6190586-327c-4754-acfe-3cab059996b7" providerId="ADAL" clId="{70574D02-14A3-4E29-929C-EE823C2BFFF6}" dt="2024-01-28T14:16:11.525" v="5246" actId="1076"/>
          <ac:picMkLst>
            <pc:docMk/>
            <pc:sldMk cId="994299225" sldId="658"/>
            <ac:picMk id="12296" creationId="{0169410C-80CB-4906-844A-AF2E086C9264}"/>
          </ac:picMkLst>
        </pc:picChg>
      </pc:sldChg>
      <pc:sldChg chg="modSp add mod">
        <pc:chgData name="Lubomír Prokeš" userId="c6190586-327c-4754-acfe-3cab059996b7" providerId="ADAL" clId="{70574D02-14A3-4E29-929C-EE823C2BFFF6}" dt="2024-01-27T16:54:26.173" v="572" actId="14100"/>
        <pc:sldMkLst>
          <pc:docMk/>
          <pc:sldMk cId="1172064511" sldId="659"/>
        </pc:sldMkLst>
        <pc:spChg chg="mod">
          <ac:chgData name="Lubomír Prokeš" userId="c6190586-327c-4754-acfe-3cab059996b7" providerId="ADAL" clId="{70574D02-14A3-4E29-929C-EE823C2BFFF6}" dt="2024-01-27T16:54:26.173" v="572" actId="14100"/>
          <ac:spMkLst>
            <pc:docMk/>
            <pc:sldMk cId="1172064511" sldId="659"/>
            <ac:spMk id="4" creationId="{00000000-0000-0000-0000-000000000000}"/>
          </ac:spMkLst>
        </pc:spChg>
      </pc:sldChg>
      <pc:sldChg chg="add">
        <pc:chgData name="Lubomír Prokeš" userId="c6190586-327c-4754-acfe-3cab059996b7" providerId="ADAL" clId="{70574D02-14A3-4E29-929C-EE823C2BFFF6}" dt="2024-01-27T16:54:13.722" v="568"/>
        <pc:sldMkLst>
          <pc:docMk/>
          <pc:sldMk cId="112920787" sldId="665"/>
        </pc:sldMkLst>
      </pc:sldChg>
      <pc:sldChg chg="add del">
        <pc:chgData name="Lubomír Prokeš" userId="c6190586-327c-4754-acfe-3cab059996b7" providerId="ADAL" clId="{70574D02-14A3-4E29-929C-EE823C2BFFF6}" dt="2024-01-27T20:27:09.692" v="592" actId="47"/>
        <pc:sldMkLst>
          <pc:docMk/>
          <pc:sldMk cId="3784465344" sldId="666"/>
        </pc:sldMkLst>
      </pc:sldChg>
      <pc:sldChg chg="add">
        <pc:chgData name="Lubomír Prokeš" userId="c6190586-327c-4754-acfe-3cab059996b7" providerId="ADAL" clId="{70574D02-14A3-4E29-929C-EE823C2BFFF6}" dt="2024-01-27T20:25:40.172" v="585"/>
        <pc:sldMkLst>
          <pc:docMk/>
          <pc:sldMk cId="3605531476" sldId="667"/>
        </pc:sldMkLst>
      </pc:sldChg>
      <pc:sldChg chg="modSp add mod">
        <pc:chgData name="Lubomír Prokeš" userId="c6190586-327c-4754-acfe-3cab059996b7" providerId="ADAL" clId="{70574D02-14A3-4E29-929C-EE823C2BFFF6}" dt="2024-01-27T20:29:35.935" v="599" actId="255"/>
        <pc:sldMkLst>
          <pc:docMk/>
          <pc:sldMk cId="1681139700" sldId="943"/>
        </pc:sldMkLst>
        <pc:spChg chg="mod">
          <ac:chgData name="Lubomír Prokeš" userId="c6190586-327c-4754-acfe-3cab059996b7" providerId="ADAL" clId="{70574D02-14A3-4E29-929C-EE823C2BFFF6}" dt="2024-01-27T20:29:22.718" v="598" actId="1076"/>
          <ac:spMkLst>
            <pc:docMk/>
            <pc:sldMk cId="1681139700" sldId="943"/>
            <ac:spMk id="4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0:29:35.935" v="599" actId="255"/>
          <ac:spMkLst>
            <pc:docMk/>
            <pc:sldMk cId="1681139700" sldId="943"/>
            <ac:spMk id="7" creationId="{BCB9D3AB-2AB3-4886-AD4E-26867DF25E67}"/>
          </ac:spMkLst>
        </pc:spChg>
        <pc:spChg chg="mod">
          <ac:chgData name="Lubomír Prokeš" userId="c6190586-327c-4754-acfe-3cab059996b7" providerId="ADAL" clId="{70574D02-14A3-4E29-929C-EE823C2BFFF6}" dt="2024-01-27T20:29:35.935" v="599" actId="255"/>
          <ac:spMkLst>
            <pc:docMk/>
            <pc:sldMk cId="1681139700" sldId="943"/>
            <ac:spMk id="9" creationId="{06DA63DD-6F0F-437C-87BD-EDD6B03E342B}"/>
          </ac:spMkLst>
        </pc:spChg>
        <pc:spChg chg="mod">
          <ac:chgData name="Lubomír Prokeš" userId="c6190586-327c-4754-acfe-3cab059996b7" providerId="ADAL" clId="{70574D02-14A3-4E29-929C-EE823C2BFFF6}" dt="2024-01-27T20:29:35.935" v="599" actId="255"/>
          <ac:spMkLst>
            <pc:docMk/>
            <pc:sldMk cId="1681139700" sldId="943"/>
            <ac:spMk id="10" creationId="{13476B98-AA94-4536-99D3-EDBECE2654C3}"/>
          </ac:spMkLst>
        </pc:spChg>
        <pc:spChg chg="mod">
          <ac:chgData name="Lubomír Prokeš" userId="c6190586-327c-4754-acfe-3cab059996b7" providerId="ADAL" clId="{70574D02-14A3-4E29-929C-EE823C2BFFF6}" dt="2024-01-27T20:29:35.935" v="599" actId="255"/>
          <ac:spMkLst>
            <pc:docMk/>
            <pc:sldMk cId="1681139700" sldId="943"/>
            <ac:spMk id="14" creationId="{AB9488C0-0EF8-48DF-8F2C-216787FBCF5E}"/>
          </ac:spMkLst>
        </pc:spChg>
      </pc:sldChg>
      <pc:sldChg chg="add">
        <pc:chgData name="Lubomír Prokeš" userId="c6190586-327c-4754-acfe-3cab059996b7" providerId="ADAL" clId="{70574D02-14A3-4E29-929C-EE823C2BFFF6}" dt="2024-01-27T20:25:40.172" v="585"/>
        <pc:sldMkLst>
          <pc:docMk/>
          <pc:sldMk cId="4165633637" sldId="944"/>
        </pc:sldMkLst>
      </pc:sldChg>
      <pc:sldChg chg="addSp delSp modSp add mod">
        <pc:chgData name="Lubomír Prokeš" userId="c6190586-327c-4754-acfe-3cab059996b7" providerId="ADAL" clId="{70574D02-14A3-4E29-929C-EE823C2BFFF6}" dt="2024-01-28T09:16:29.817" v="1940" actId="1076"/>
        <pc:sldMkLst>
          <pc:docMk/>
          <pc:sldMk cId="1937381098" sldId="945"/>
        </pc:sldMkLst>
        <pc:spChg chg="add mod">
          <ac:chgData name="Lubomír Prokeš" userId="c6190586-327c-4754-acfe-3cab059996b7" providerId="ADAL" clId="{70574D02-14A3-4E29-929C-EE823C2BFFF6}" dt="2024-01-28T09:16:29.817" v="1940" actId="1076"/>
          <ac:spMkLst>
            <pc:docMk/>
            <pc:sldMk cId="1937381098" sldId="945"/>
            <ac:spMk id="7" creationId="{8EDB3E95-DE04-F802-7111-62D70BBAED6D}"/>
          </ac:spMkLst>
        </pc:spChg>
        <pc:picChg chg="add mod">
          <ac:chgData name="Lubomír Prokeš" userId="c6190586-327c-4754-acfe-3cab059996b7" providerId="ADAL" clId="{70574D02-14A3-4E29-929C-EE823C2BFFF6}" dt="2024-01-28T09:16:10.596" v="1936" actId="1076"/>
          <ac:picMkLst>
            <pc:docMk/>
            <pc:sldMk cId="1937381098" sldId="945"/>
            <ac:picMk id="2" creationId="{E6419EFF-07D2-CF30-3123-9752670214D9}"/>
          </ac:picMkLst>
        </pc:picChg>
        <pc:picChg chg="add del">
          <ac:chgData name="Lubomír Prokeš" userId="c6190586-327c-4754-acfe-3cab059996b7" providerId="ADAL" clId="{70574D02-14A3-4E29-929C-EE823C2BFFF6}" dt="2024-01-28T09:04:47.219" v="1713" actId="478"/>
          <ac:picMkLst>
            <pc:docMk/>
            <pc:sldMk cId="1937381098" sldId="945"/>
            <ac:picMk id="4" creationId="{3135F0E8-A0FE-6B19-46FB-6EE928453D93}"/>
          </ac:picMkLst>
        </pc:picChg>
        <pc:picChg chg="add del">
          <ac:chgData name="Lubomír Prokeš" userId="c6190586-327c-4754-acfe-3cab059996b7" providerId="ADAL" clId="{70574D02-14A3-4E29-929C-EE823C2BFFF6}" dt="2024-01-28T09:04:47.415" v="1714" actId="478"/>
          <ac:picMkLst>
            <pc:docMk/>
            <pc:sldMk cId="1937381098" sldId="945"/>
            <ac:picMk id="5" creationId="{9D1D57D2-7809-1A71-14B0-06B64681DAD1}"/>
          </ac:picMkLst>
        </pc:picChg>
        <pc:picChg chg="add del">
          <ac:chgData name="Lubomír Prokeš" userId="c6190586-327c-4754-acfe-3cab059996b7" providerId="ADAL" clId="{70574D02-14A3-4E29-929C-EE823C2BFFF6}" dt="2024-01-28T09:04:48.024" v="1716" actId="478"/>
          <ac:picMkLst>
            <pc:docMk/>
            <pc:sldMk cId="1937381098" sldId="945"/>
            <ac:picMk id="12" creationId="{E6419EFF-07D2-CF30-3123-9752670214D9}"/>
          </ac:picMkLst>
        </pc:picChg>
        <pc:picChg chg="del mod">
          <ac:chgData name="Lubomír Prokeš" userId="c6190586-327c-4754-acfe-3cab059996b7" providerId="ADAL" clId="{70574D02-14A3-4E29-929C-EE823C2BFFF6}" dt="2024-01-28T09:07:40.112" v="1819" actId="478"/>
          <ac:picMkLst>
            <pc:docMk/>
            <pc:sldMk cId="1937381098" sldId="945"/>
            <ac:picMk id="7172" creationId="{C78E4EE4-92BF-B9AE-DA86-B9C8B496BDE6}"/>
          </ac:picMkLst>
        </pc:picChg>
        <pc:picChg chg="del mod">
          <ac:chgData name="Lubomír Prokeš" userId="c6190586-327c-4754-acfe-3cab059996b7" providerId="ADAL" clId="{70574D02-14A3-4E29-929C-EE823C2BFFF6}" dt="2024-01-28T09:07:49.787" v="1822" actId="478"/>
          <ac:picMkLst>
            <pc:docMk/>
            <pc:sldMk cId="1937381098" sldId="945"/>
            <ac:picMk id="8198" creationId="{63F734B8-CB2E-1507-2FCD-5506C5A642C2}"/>
          </ac:picMkLst>
        </pc:picChg>
        <pc:picChg chg="add mod">
          <ac:chgData name="Lubomír Prokeš" userId="c6190586-327c-4754-acfe-3cab059996b7" providerId="ADAL" clId="{70574D02-14A3-4E29-929C-EE823C2BFFF6}" dt="2024-01-28T09:16:15.809" v="1938" actId="1076"/>
          <ac:picMkLst>
            <pc:docMk/>
            <pc:sldMk cId="1937381098" sldId="945"/>
            <ac:picMk id="9218" creationId="{FE6F6032-7E39-32F7-1E7B-4965DC884204}"/>
          </ac:picMkLst>
        </pc:picChg>
        <pc:picChg chg="mod">
          <ac:chgData name="Lubomír Prokeš" userId="c6190586-327c-4754-acfe-3cab059996b7" providerId="ADAL" clId="{70574D02-14A3-4E29-929C-EE823C2BFFF6}" dt="2024-01-28T09:16:09.280" v="1935" actId="1076"/>
          <ac:picMkLst>
            <pc:docMk/>
            <pc:sldMk cId="1937381098" sldId="945"/>
            <ac:picMk id="12291" creationId="{00000000-0000-0000-0000-000000000000}"/>
          </ac:picMkLst>
        </pc:picChg>
      </pc:sldChg>
      <pc:sldChg chg="addSp modSp add mod">
        <pc:chgData name="Lubomír Prokeš" userId="c6190586-327c-4754-acfe-3cab059996b7" providerId="ADAL" clId="{70574D02-14A3-4E29-929C-EE823C2BFFF6}" dt="2024-01-28T09:47:57.733" v="2444" actId="1076"/>
        <pc:sldMkLst>
          <pc:docMk/>
          <pc:sldMk cId="1407098236" sldId="946"/>
        </pc:sldMkLst>
        <pc:spChg chg="add mod">
          <ac:chgData name="Lubomír Prokeš" userId="c6190586-327c-4754-acfe-3cab059996b7" providerId="ADAL" clId="{70574D02-14A3-4E29-929C-EE823C2BFFF6}" dt="2024-01-28T09:47:41.149" v="2439" actId="113"/>
          <ac:spMkLst>
            <pc:docMk/>
            <pc:sldMk cId="1407098236" sldId="946"/>
            <ac:spMk id="3" creationId="{B0B10C03-9CED-3A30-E4D9-3A903D8136F2}"/>
          </ac:spMkLst>
        </pc:spChg>
        <pc:spChg chg="add mod">
          <ac:chgData name="Lubomír Prokeš" userId="c6190586-327c-4754-acfe-3cab059996b7" providerId="ADAL" clId="{70574D02-14A3-4E29-929C-EE823C2BFFF6}" dt="2024-01-28T09:47:53.549" v="2442" actId="1076"/>
          <ac:spMkLst>
            <pc:docMk/>
            <pc:sldMk cId="1407098236" sldId="946"/>
            <ac:spMk id="5" creationId="{CD7C6FF7-59C2-87DB-A609-C981DB154795}"/>
          </ac:spMkLst>
        </pc:spChg>
        <pc:spChg chg="add mod">
          <ac:chgData name="Lubomír Prokeš" userId="c6190586-327c-4754-acfe-3cab059996b7" providerId="ADAL" clId="{70574D02-14A3-4E29-929C-EE823C2BFFF6}" dt="2024-01-28T09:47:56.020" v="2443" actId="1076"/>
          <ac:spMkLst>
            <pc:docMk/>
            <pc:sldMk cId="1407098236" sldId="946"/>
            <ac:spMk id="7" creationId="{B112905B-A30C-ECE6-3C81-273083515ABD}"/>
          </ac:spMkLst>
        </pc:spChg>
        <pc:spChg chg="mod">
          <ac:chgData name="Lubomír Prokeš" userId="c6190586-327c-4754-acfe-3cab059996b7" providerId="ADAL" clId="{70574D02-14A3-4E29-929C-EE823C2BFFF6}" dt="2024-01-28T09:47:48.893" v="2440" actId="1076"/>
          <ac:spMkLst>
            <pc:docMk/>
            <pc:sldMk cId="1407098236" sldId="946"/>
            <ac:spMk id="38915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8T09:47:50.551" v="2441" actId="1076"/>
          <ac:picMkLst>
            <pc:docMk/>
            <pc:sldMk cId="1407098236" sldId="946"/>
            <ac:picMk id="12290" creationId="{1B3CEAE4-BF83-C08B-AC55-DE636DE7C471}"/>
          </ac:picMkLst>
        </pc:picChg>
        <pc:picChg chg="add mod">
          <ac:chgData name="Lubomír Prokeš" userId="c6190586-327c-4754-acfe-3cab059996b7" providerId="ADAL" clId="{70574D02-14A3-4E29-929C-EE823C2BFFF6}" dt="2024-01-28T09:47:57.733" v="2444" actId="1076"/>
          <ac:picMkLst>
            <pc:docMk/>
            <pc:sldMk cId="1407098236" sldId="946"/>
            <ac:picMk id="13314" creationId="{F252104A-59AE-A9A0-C321-DBD210AC6C5F}"/>
          </ac:picMkLst>
        </pc:picChg>
      </pc:sldChg>
      <pc:sldChg chg="modSp new del mod">
        <pc:chgData name="Lubomír Prokeš" userId="c6190586-327c-4754-acfe-3cab059996b7" providerId="ADAL" clId="{70574D02-14A3-4E29-929C-EE823C2BFFF6}" dt="2024-01-28T13:14:20.152" v="4909" actId="47"/>
        <pc:sldMkLst>
          <pc:docMk/>
          <pc:sldMk cId="1749291305" sldId="947"/>
        </pc:sldMkLst>
        <pc:spChg chg="mod">
          <ac:chgData name="Lubomír Prokeš" userId="c6190586-327c-4754-acfe-3cab059996b7" providerId="ADAL" clId="{70574D02-14A3-4E29-929C-EE823C2BFFF6}" dt="2024-01-28T12:52:07.663" v="4508" actId="6549"/>
          <ac:spMkLst>
            <pc:docMk/>
            <pc:sldMk cId="1749291305" sldId="947"/>
            <ac:spMk id="3" creationId="{D8508313-DC62-8882-A04F-B73B06B9D3D8}"/>
          </ac:spMkLst>
        </pc:spChg>
      </pc:sldChg>
      <pc:sldChg chg="addSp delSp modSp add mod">
        <pc:chgData name="Lubomír Prokeš" userId="c6190586-327c-4754-acfe-3cab059996b7" providerId="ADAL" clId="{70574D02-14A3-4E29-929C-EE823C2BFFF6}" dt="2024-01-28T13:13:40.197" v="4908" actId="1076"/>
        <pc:sldMkLst>
          <pc:docMk/>
          <pc:sldMk cId="570106761" sldId="948"/>
        </pc:sldMkLst>
        <pc:spChg chg="add mod">
          <ac:chgData name="Lubomír Prokeš" userId="c6190586-327c-4754-acfe-3cab059996b7" providerId="ADAL" clId="{70574D02-14A3-4E29-929C-EE823C2BFFF6}" dt="2024-01-28T13:02:48.633" v="4608" actId="1076"/>
          <ac:spMkLst>
            <pc:docMk/>
            <pc:sldMk cId="570106761" sldId="948"/>
            <ac:spMk id="3" creationId="{23140840-62CF-1831-16AF-2698949330F5}"/>
          </ac:spMkLst>
        </pc:spChg>
        <pc:spChg chg="add mod">
          <ac:chgData name="Lubomír Prokeš" userId="c6190586-327c-4754-acfe-3cab059996b7" providerId="ADAL" clId="{70574D02-14A3-4E29-929C-EE823C2BFFF6}" dt="2024-01-28T13:13:40.197" v="4908" actId="1076"/>
          <ac:spMkLst>
            <pc:docMk/>
            <pc:sldMk cId="570106761" sldId="948"/>
            <ac:spMk id="5" creationId="{F89CFBD0-3134-4822-882A-E0110CBB7374}"/>
          </ac:spMkLst>
        </pc:spChg>
        <pc:spChg chg="add mod">
          <ac:chgData name="Lubomír Prokeš" userId="c6190586-327c-4754-acfe-3cab059996b7" providerId="ADAL" clId="{70574D02-14A3-4E29-929C-EE823C2BFFF6}" dt="2024-01-28T13:04:37.195" v="4630" actId="14100"/>
          <ac:spMkLst>
            <pc:docMk/>
            <pc:sldMk cId="570106761" sldId="948"/>
            <ac:spMk id="7" creationId="{65FF161C-4BE1-2C8B-E39F-1B4A1AF59185}"/>
          </ac:spMkLst>
        </pc:spChg>
        <pc:spChg chg="add mod">
          <ac:chgData name="Lubomír Prokeš" userId="c6190586-327c-4754-acfe-3cab059996b7" providerId="ADAL" clId="{70574D02-14A3-4E29-929C-EE823C2BFFF6}" dt="2024-01-28T13:13:37.414" v="4907" actId="1076"/>
          <ac:spMkLst>
            <pc:docMk/>
            <pc:sldMk cId="570106761" sldId="948"/>
            <ac:spMk id="9" creationId="{50F104BB-05CF-BBA1-D46B-8BA57B6B1F21}"/>
          </ac:spMkLst>
        </pc:spChg>
        <pc:spChg chg="mod">
          <ac:chgData name="Lubomír Prokeš" userId="c6190586-327c-4754-acfe-3cab059996b7" providerId="ADAL" clId="{70574D02-14A3-4E29-929C-EE823C2BFFF6}" dt="2024-01-28T13:02:44.559" v="4607" actId="14100"/>
          <ac:spMkLst>
            <pc:docMk/>
            <pc:sldMk cId="570106761" sldId="948"/>
            <ac:spMk id="45059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8T13:13:31.011" v="4905" actId="1076"/>
          <ac:picMkLst>
            <pc:docMk/>
            <pc:sldMk cId="570106761" sldId="948"/>
            <ac:picMk id="22530" creationId="{353F57A0-67BC-F665-EF8A-A1B87E6E35EA}"/>
          </ac:picMkLst>
        </pc:picChg>
        <pc:picChg chg="mod">
          <ac:chgData name="Lubomír Prokeš" userId="c6190586-327c-4754-acfe-3cab059996b7" providerId="ADAL" clId="{70574D02-14A3-4E29-929C-EE823C2BFFF6}" dt="2024-01-28T13:13:32.663" v="4906" actId="1076"/>
          <ac:picMkLst>
            <pc:docMk/>
            <pc:sldMk cId="570106761" sldId="948"/>
            <ac:picMk id="46082" creationId="{00000000-0000-0000-0000-000000000000}"/>
          </ac:picMkLst>
        </pc:picChg>
        <pc:picChg chg="del mod">
          <ac:chgData name="Lubomír Prokeš" userId="c6190586-327c-4754-acfe-3cab059996b7" providerId="ADAL" clId="{70574D02-14A3-4E29-929C-EE823C2BFFF6}" dt="2024-01-28T13:02:11.153" v="4603" actId="21"/>
          <ac:picMkLst>
            <pc:docMk/>
            <pc:sldMk cId="570106761" sldId="948"/>
            <ac:picMk id="46084" creationId="{00000000-0000-0000-0000-000000000000}"/>
          </ac:picMkLst>
        </pc:picChg>
      </pc:sldChg>
      <pc:sldChg chg="addSp delSp modSp add mod">
        <pc:chgData name="Lubomír Prokeš" userId="c6190586-327c-4754-acfe-3cab059996b7" providerId="ADAL" clId="{70574D02-14A3-4E29-929C-EE823C2BFFF6}" dt="2024-01-28T12:51:28.442" v="4506" actId="1076"/>
        <pc:sldMkLst>
          <pc:docMk/>
          <pc:sldMk cId="2211142314" sldId="949"/>
        </pc:sldMkLst>
        <pc:spChg chg="add mod">
          <ac:chgData name="Lubomír Prokeš" userId="c6190586-327c-4754-acfe-3cab059996b7" providerId="ADAL" clId="{70574D02-14A3-4E29-929C-EE823C2BFFF6}" dt="2024-01-28T12:51:21.662" v="4504" actId="20577"/>
          <ac:spMkLst>
            <pc:docMk/>
            <pc:sldMk cId="2211142314" sldId="949"/>
            <ac:spMk id="3" creationId="{489AEF42-6DDC-5223-F76B-350B475B5ACE}"/>
          </ac:spMkLst>
        </pc:spChg>
        <pc:spChg chg="mod">
          <ac:chgData name="Lubomír Prokeš" userId="c6190586-327c-4754-acfe-3cab059996b7" providerId="ADAL" clId="{70574D02-14A3-4E29-929C-EE823C2BFFF6}" dt="2024-01-28T12:50:24.573" v="4492" actId="14100"/>
          <ac:spMkLst>
            <pc:docMk/>
            <pc:sldMk cId="2211142314" sldId="949"/>
            <ac:spMk id="14339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8T12:51:28.442" v="4506" actId="1076"/>
          <ac:picMkLst>
            <pc:docMk/>
            <pc:sldMk cId="2211142314" sldId="949"/>
            <ac:picMk id="5" creationId="{06D9BA94-B6B0-7A08-4E98-870AD6A5208E}"/>
          </ac:picMkLst>
        </pc:picChg>
        <pc:picChg chg="add mod">
          <ac:chgData name="Lubomír Prokeš" userId="c6190586-327c-4754-acfe-3cab059996b7" providerId="ADAL" clId="{70574D02-14A3-4E29-929C-EE823C2BFFF6}" dt="2024-01-28T12:50:24.573" v="4492" actId="14100"/>
          <ac:picMkLst>
            <pc:docMk/>
            <pc:sldMk cId="2211142314" sldId="949"/>
            <ac:picMk id="21506" creationId="{9E8EC9D3-5F92-FF50-9529-C93A8E145105}"/>
          </ac:picMkLst>
        </pc:picChg>
        <pc:picChg chg="mod">
          <ac:chgData name="Lubomír Prokeš" userId="c6190586-327c-4754-acfe-3cab059996b7" providerId="ADAL" clId="{70574D02-14A3-4E29-929C-EE823C2BFFF6}" dt="2024-01-28T12:51:10.514" v="4497" actId="1076"/>
          <ac:picMkLst>
            <pc:docMk/>
            <pc:sldMk cId="2211142314" sldId="949"/>
            <ac:picMk id="41986" creationId="{00000000-0000-0000-0000-000000000000}"/>
          </ac:picMkLst>
        </pc:picChg>
        <pc:picChg chg="del">
          <ac:chgData name="Lubomír Prokeš" userId="c6190586-327c-4754-acfe-3cab059996b7" providerId="ADAL" clId="{70574D02-14A3-4E29-929C-EE823C2BFFF6}" dt="2024-01-28T12:46:49.087" v="4450" actId="478"/>
          <ac:picMkLst>
            <pc:docMk/>
            <pc:sldMk cId="2211142314" sldId="949"/>
            <ac:picMk id="41988" creationId="{00000000-0000-0000-0000-000000000000}"/>
          </ac:picMkLst>
        </pc:picChg>
      </pc:sldChg>
      <pc:sldChg chg="addSp delSp modSp new mod">
        <pc:chgData name="Lubomír Prokeš" userId="c6190586-327c-4754-acfe-3cab059996b7" providerId="ADAL" clId="{70574D02-14A3-4E29-929C-EE823C2BFFF6}" dt="2024-02-09T21:06:11.441" v="5418" actId="1076"/>
        <pc:sldMkLst>
          <pc:docMk/>
          <pc:sldMk cId="3299929328" sldId="950"/>
        </pc:sldMkLst>
        <pc:spChg chg="del">
          <ac:chgData name="Lubomír Prokeš" userId="c6190586-327c-4754-acfe-3cab059996b7" providerId="ADAL" clId="{70574D02-14A3-4E29-929C-EE823C2BFFF6}" dt="2024-02-04T13:13:33.794" v="5320" actId="478"/>
          <ac:spMkLst>
            <pc:docMk/>
            <pc:sldMk cId="3299929328" sldId="950"/>
            <ac:spMk id="2" creationId="{DBB08375-979D-CD99-6760-827725E44EE3}"/>
          </ac:spMkLst>
        </pc:spChg>
        <pc:spChg chg="del">
          <ac:chgData name="Lubomír Prokeš" userId="c6190586-327c-4754-acfe-3cab059996b7" providerId="ADAL" clId="{70574D02-14A3-4E29-929C-EE823C2BFFF6}" dt="2024-02-04T13:10:11.461" v="5311" actId="478"/>
          <ac:spMkLst>
            <pc:docMk/>
            <pc:sldMk cId="3299929328" sldId="950"/>
            <ac:spMk id="3" creationId="{190EF64F-D14E-5641-7D18-20130DDC63D1}"/>
          </ac:spMkLst>
        </pc:spChg>
        <pc:spChg chg="add mod">
          <ac:chgData name="Lubomír Prokeš" userId="c6190586-327c-4754-acfe-3cab059996b7" providerId="ADAL" clId="{70574D02-14A3-4E29-929C-EE823C2BFFF6}" dt="2024-02-04T13:32:12.496" v="5373" actId="207"/>
          <ac:spMkLst>
            <pc:docMk/>
            <pc:sldMk cId="3299929328" sldId="950"/>
            <ac:spMk id="16" creationId="{AE53F0F1-C14D-7565-BFF3-E3C0450BF0E1}"/>
          </ac:spMkLst>
        </pc:spChg>
        <pc:grpChg chg="add mod">
          <ac:chgData name="Lubomír Prokeš" userId="c6190586-327c-4754-acfe-3cab059996b7" providerId="ADAL" clId="{70574D02-14A3-4E29-929C-EE823C2BFFF6}" dt="2024-02-09T21:05:38.122" v="5411" actId="1076"/>
          <ac:grpSpMkLst>
            <pc:docMk/>
            <pc:sldMk cId="3299929328" sldId="950"/>
            <ac:grpSpMk id="17" creationId="{D3700EBA-6579-5030-F691-F296A67A62A5}"/>
          </ac:grpSpMkLst>
        </pc:grpChg>
        <pc:picChg chg="add del mod">
          <ac:chgData name="Lubomír Prokeš" userId="c6190586-327c-4754-acfe-3cab059996b7" providerId="ADAL" clId="{70574D02-14A3-4E29-929C-EE823C2BFFF6}" dt="2024-02-09T21:04:33.998" v="5385" actId="21"/>
          <ac:picMkLst>
            <pc:docMk/>
            <pc:sldMk cId="3299929328" sldId="950"/>
            <ac:picMk id="5" creationId="{5A49DD6D-7ED5-E252-534E-1C15157E6760}"/>
          </ac:picMkLst>
        </pc:picChg>
        <pc:picChg chg="add mod">
          <ac:chgData name="Lubomír Prokeš" userId="c6190586-327c-4754-acfe-3cab059996b7" providerId="ADAL" clId="{70574D02-14A3-4E29-929C-EE823C2BFFF6}" dt="2024-02-09T21:05:23.011" v="5405" actId="1076"/>
          <ac:picMkLst>
            <pc:docMk/>
            <pc:sldMk cId="3299929328" sldId="950"/>
            <ac:picMk id="7" creationId="{2C5C3DBA-403E-3920-DD0B-54A686C89F5A}"/>
          </ac:picMkLst>
        </pc:picChg>
        <pc:picChg chg="add del mod">
          <ac:chgData name="Lubomír Prokeš" userId="c6190586-327c-4754-acfe-3cab059996b7" providerId="ADAL" clId="{70574D02-14A3-4E29-929C-EE823C2BFFF6}" dt="2024-02-09T21:06:09.256" v="5417" actId="21"/>
          <ac:picMkLst>
            <pc:docMk/>
            <pc:sldMk cId="3299929328" sldId="950"/>
            <ac:picMk id="9" creationId="{CC691010-8D84-148C-F097-AA407D252464}"/>
          </ac:picMkLst>
        </pc:picChg>
        <pc:picChg chg="add del mod">
          <ac:chgData name="Lubomír Prokeš" userId="c6190586-327c-4754-acfe-3cab059996b7" providerId="ADAL" clId="{70574D02-14A3-4E29-929C-EE823C2BFFF6}" dt="2024-02-04T13:24:39.694" v="5355" actId="478"/>
          <ac:picMkLst>
            <pc:docMk/>
            <pc:sldMk cId="3299929328" sldId="950"/>
            <ac:picMk id="11" creationId="{06AD7234-0538-0292-D216-971C9B30AECE}"/>
          </ac:picMkLst>
        </pc:picChg>
        <pc:picChg chg="add del mod">
          <ac:chgData name="Lubomír Prokeš" userId="c6190586-327c-4754-acfe-3cab059996b7" providerId="ADAL" clId="{70574D02-14A3-4E29-929C-EE823C2BFFF6}" dt="2024-02-09T21:04:17.543" v="5381" actId="21"/>
          <ac:picMkLst>
            <pc:docMk/>
            <pc:sldMk cId="3299929328" sldId="950"/>
            <ac:picMk id="13" creationId="{DC48414C-D2AB-C0CD-0672-DB7901646E1E}"/>
          </ac:picMkLst>
        </pc:picChg>
        <pc:picChg chg="add mod">
          <ac:chgData name="Lubomír Prokeš" userId="c6190586-327c-4754-acfe-3cab059996b7" providerId="ADAL" clId="{70574D02-14A3-4E29-929C-EE823C2BFFF6}" dt="2024-02-04T13:31:55.909" v="5371" actId="164"/>
          <ac:picMkLst>
            <pc:docMk/>
            <pc:sldMk cId="3299929328" sldId="950"/>
            <ac:picMk id="15" creationId="{515F560A-E754-64DB-F7AD-6950F4CA6952}"/>
          </ac:picMkLst>
        </pc:picChg>
        <pc:picChg chg="add mod">
          <ac:chgData name="Lubomír Prokeš" userId="c6190586-327c-4754-acfe-3cab059996b7" providerId="ADAL" clId="{70574D02-14A3-4E29-929C-EE823C2BFFF6}" dt="2024-02-09T21:05:24.343" v="5406" actId="1076"/>
          <ac:picMkLst>
            <pc:docMk/>
            <pc:sldMk cId="3299929328" sldId="950"/>
            <ac:picMk id="1026" creationId="{3DAD7D39-61BE-2100-1F3A-F43EC8CF0A18}"/>
          </ac:picMkLst>
        </pc:picChg>
        <pc:picChg chg="add mod">
          <ac:chgData name="Lubomír Prokeš" userId="c6190586-327c-4754-acfe-3cab059996b7" providerId="ADAL" clId="{70574D02-14A3-4E29-929C-EE823C2BFFF6}" dt="2024-02-09T21:06:11.441" v="5418" actId="1076"/>
          <ac:picMkLst>
            <pc:docMk/>
            <pc:sldMk cId="3299929328" sldId="950"/>
            <ac:picMk id="1028" creationId="{60D86AD5-DBD5-50D6-EEAF-561A6F1FFC78}"/>
          </ac:picMkLst>
        </pc:picChg>
        <pc:picChg chg="add mod">
          <ac:chgData name="Lubomír Prokeš" userId="c6190586-327c-4754-acfe-3cab059996b7" providerId="ADAL" clId="{70574D02-14A3-4E29-929C-EE823C2BFFF6}" dt="2024-02-04T13:24:47.514" v="5358" actId="1076"/>
          <ac:picMkLst>
            <pc:docMk/>
            <pc:sldMk cId="3299929328" sldId="950"/>
            <ac:picMk id="1030" creationId="{11CEE3BC-4205-D8DA-B06A-AF7A38612BD0}"/>
          </ac:picMkLst>
        </pc:picChg>
      </pc:sldChg>
      <pc:sldChg chg="addSp delSp modSp new mod">
        <pc:chgData name="Lubomír Prokeš" userId="c6190586-327c-4754-acfe-3cab059996b7" providerId="ADAL" clId="{70574D02-14A3-4E29-929C-EE823C2BFFF6}" dt="2024-02-09T21:06:40.074" v="5432" actId="1076"/>
        <pc:sldMkLst>
          <pc:docMk/>
          <pc:sldMk cId="2628331342" sldId="951"/>
        </pc:sldMkLst>
        <pc:spChg chg="del">
          <ac:chgData name="Lubomír Prokeš" userId="c6190586-327c-4754-acfe-3cab059996b7" providerId="ADAL" clId="{70574D02-14A3-4E29-929C-EE823C2BFFF6}" dt="2024-02-09T21:03:58.899" v="5379" actId="478"/>
          <ac:spMkLst>
            <pc:docMk/>
            <pc:sldMk cId="2628331342" sldId="951"/>
            <ac:spMk id="2" creationId="{5928863C-3392-7129-0865-94AC55F9DAA3}"/>
          </ac:spMkLst>
        </pc:spChg>
        <pc:spChg chg="del">
          <ac:chgData name="Lubomír Prokeš" userId="c6190586-327c-4754-acfe-3cab059996b7" providerId="ADAL" clId="{70574D02-14A3-4E29-929C-EE823C2BFFF6}" dt="2024-02-09T21:03:55.622" v="5378" actId="478"/>
          <ac:spMkLst>
            <pc:docMk/>
            <pc:sldMk cId="2628331342" sldId="951"/>
            <ac:spMk id="3" creationId="{B207E61D-9677-B995-E258-E74A33DCA611}"/>
          </ac:spMkLst>
        </pc:spChg>
        <pc:picChg chg="add mod">
          <ac:chgData name="Lubomír Prokeš" userId="c6190586-327c-4754-acfe-3cab059996b7" providerId="ADAL" clId="{70574D02-14A3-4E29-929C-EE823C2BFFF6}" dt="2024-02-09T21:06:40.074" v="5432" actId="1076"/>
          <ac:picMkLst>
            <pc:docMk/>
            <pc:sldMk cId="2628331342" sldId="951"/>
            <ac:picMk id="5" creationId="{5A49DD6D-7ED5-E252-534E-1C15157E6760}"/>
          </ac:picMkLst>
        </pc:picChg>
        <pc:picChg chg="add mod">
          <ac:chgData name="Lubomír Prokeš" userId="c6190586-327c-4754-acfe-3cab059996b7" providerId="ADAL" clId="{70574D02-14A3-4E29-929C-EE823C2BFFF6}" dt="2024-02-09T21:06:35.245" v="5430" actId="1076"/>
          <ac:picMkLst>
            <pc:docMk/>
            <pc:sldMk cId="2628331342" sldId="951"/>
            <ac:picMk id="9" creationId="{CC691010-8D84-148C-F097-AA407D252464}"/>
          </ac:picMkLst>
        </pc:picChg>
        <pc:picChg chg="add mod">
          <ac:chgData name="Lubomír Prokeš" userId="c6190586-327c-4754-acfe-3cab059996b7" providerId="ADAL" clId="{70574D02-14A3-4E29-929C-EE823C2BFFF6}" dt="2024-02-09T21:06:37.653" v="5431" actId="1076"/>
          <ac:picMkLst>
            <pc:docMk/>
            <pc:sldMk cId="2628331342" sldId="951"/>
            <ac:picMk id="13" creationId="{DC48414C-D2AB-C0CD-0672-DB7901646E1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7DF4E-4762-465D-BBB8-E8C246D9527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31851-BC2A-4C71-AA9D-2C525C50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17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BAC1391-C826-418E-B201-EC771A1510C3}" type="slidenum">
              <a:rPr lang="en-US" altLang="en-US" sz="1200" baseline="0">
                <a:latin typeface="Arial" pitchFamily="34" charset="0"/>
              </a:rPr>
              <a:pPr eaLnBrk="1" hangingPunct="1"/>
              <a:t>2</a:t>
            </a:fld>
            <a:endParaRPr lang="en-US" altLang="en-US" sz="1200" baseline="0">
              <a:latin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713F6-735A-4CE0-840F-DC5A5D1A5FE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6705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713F6-735A-4CE0-840F-DC5A5D1A5FE7}" type="slidenum">
              <a:rPr lang="cs-CZ" smtClean="0"/>
              <a:t>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441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31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14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98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62547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981075"/>
            <a:ext cx="4038600" cy="48863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038600" cy="48863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Anorganick</a:t>
            </a:r>
            <a:r>
              <a:rPr lang="cs-CZ" altLang="en-US"/>
              <a:t>á chemie pro KATA</a:t>
            </a: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0775C-2892-4B3D-BC4A-C2B29D7855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19.2.2006Praha 2007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058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1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5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36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2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60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33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91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26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2F989-5F7E-4FBA-A8FC-F457F74E63BF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0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7" Type="http://schemas.openxmlformats.org/officeDocument/2006/relationships/image" Target="../media/image196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95.jpeg"/><Relationship Id="rId4" Type="http://schemas.openxmlformats.org/officeDocument/2006/relationships/image" Target="../media/image194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mocyanin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en.wikipedia.org/wiki/Hemerythrin" TargetMode="Externa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4.png"/><Relationship Id="rId4" Type="http://schemas.openxmlformats.org/officeDocument/2006/relationships/image" Target="../media/image223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5" Type="http://schemas.openxmlformats.org/officeDocument/2006/relationships/image" Target="../media/image236.jpeg"/><Relationship Id="rId4" Type="http://schemas.openxmlformats.org/officeDocument/2006/relationships/image" Target="../media/image23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g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gi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gi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gif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jpg"/><Relationship Id="rId4" Type="http://schemas.openxmlformats.org/officeDocument/2006/relationships/image" Target="../media/image180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993766" y="1972258"/>
            <a:ext cx="4467225" cy="1143000"/>
          </a:xfrm>
        </p:spPr>
        <p:txBody>
          <a:bodyPr/>
          <a:lstStyle/>
          <a:p>
            <a:pPr eaLnBrk="1" hangingPunct="1"/>
            <a:r>
              <a:rPr lang="en-US" altLang="en-US" b="1" dirty="0" err="1">
                <a:latin typeface="+mn-lt"/>
              </a:rPr>
              <a:t>Chalkogeny</a:t>
            </a:r>
            <a:endParaRPr lang="cs-CZ" alt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3512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5184775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000" b="1" u="sng" dirty="0">
                <a:cs typeface="Arial" panose="020B0604020202020204" pitchFamily="34" charset="0"/>
              </a:rPr>
              <a:t>Kyslík </a:t>
            </a:r>
            <a:endParaRPr lang="cs-CZ" altLang="cs-CZ" sz="2000" u="sng" dirty="0"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vyskytuje se převážně jako </a:t>
            </a:r>
            <a:r>
              <a:rPr lang="cs-CZ" altLang="cs-CZ" sz="2000" dirty="0" err="1">
                <a:cs typeface="Arial" panose="020B0604020202020204" pitchFamily="34" charset="0"/>
              </a:rPr>
              <a:t>dikyslík</a:t>
            </a:r>
            <a:r>
              <a:rPr lang="cs-CZ" altLang="cs-CZ" sz="2000" dirty="0">
                <a:cs typeface="Arial" panose="020B0604020202020204" pitchFamily="34" charset="0"/>
              </a:rPr>
              <a:t> (O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, 21 % objem. t.j. 23 % hmot.), </a:t>
            </a:r>
            <a:r>
              <a:rPr lang="en-GB" altLang="en-US" sz="2000" dirty="0" err="1">
                <a:cs typeface="Arial" panose="020B0604020202020204" pitchFamily="34" charset="0"/>
              </a:rPr>
              <a:t>biatomická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molekula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dvojnou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vazbou</a:t>
            </a:r>
            <a:r>
              <a:rPr lang="en-GB" altLang="en-US" sz="2000" dirty="0">
                <a:cs typeface="Arial" panose="020B0604020202020204" pitchFamily="34" charset="0"/>
              </a:rPr>
              <a:t> (s a p)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 </a:t>
            </a:r>
          </a:p>
          <a:p>
            <a:pPr algn="just">
              <a:buNone/>
            </a:pPr>
            <a:r>
              <a:rPr lang="en-GB" altLang="cs-CZ" sz="2000" u="sng" dirty="0" err="1">
                <a:cs typeface="Arial" panose="020B0604020202020204" pitchFamily="34" charset="0"/>
              </a:rPr>
              <a:t>Dikyslík</a:t>
            </a:r>
            <a:r>
              <a:rPr lang="en-GB" altLang="cs-CZ" sz="2000" dirty="0">
                <a:cs typeface="Arial" panose="020B0604020202020204" pitchFamily="34" charset="0"/>
              </a:rPr>
              <a:t>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algn="just">
              <a:buFontTx/>
              <a:buChar char="-"/>
            </a:pPr>
            <a:r>
              <a:rPr lang="en-GB" altLang="cs-CZ" sz="2000" dirty="0" err="1">
                <a:cs typeface="Arial" panose="020B0604020202020204" pitchFamily="34" charset="0"/>
              </a:rPr>
              <a:t>bezbarvý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plyn</a:t>
            </a:r>
            <a:r>
              <a:rPr lang="en-GB" altLang="cs-CZ" sz="2000" dirty="0">
                <a:cs typeface="Arial" panose="020B0604020202020204" pitchFamily="34" charset="0"/>
              </a:rPr>
              <a:t>, bez </a:t>
            </a:r>
            <a:r>
              <a:rPr lang="en-GB" altLang="cs-CZ" sz="2000" dirty="0" err="1">
                <a:cs typeface="Arial" panose="020B0604020202020204" pitchFamily="34" charset="0"/>
              </a:rPr>
              <a:t>zápachu</a:t>
            </a:r>
            <a:r>
              <a:rPr lang="en-GB" altLang="cs-CZ" sz="2000" dirty="0">
                <a:cs typeface="Arial" panose="020B0604020202020204" pitchFamily="34" charset="0"/>
              </a:rPr>
              <a:t>, b.t. = - 218,4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C, </a:t>
            </a:r>
            <a:r>
              <a:rPr lang="en-GB" altLang="cs-CZ" sz="2000" dirty="0" err="1">
                <a:cs typeface="Arial" panose="020B0604020202020204" pitchFamily="34" charset="0"/>
              </a:rPr>
              <a:t>b.v</a:t>
            </a:r>
            <a:r>
              <a:rPr lang="en-GB" altLang="cs-CZ" sz="2000" dirty="0">
                <a:cs typeface="Arial" panose="020B0604020202020204" pitchFamily="34" charset="0"/>
              </a:rPr>
              <a:t>. = - 183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C;</a:t>
            </a:r>
            <a:r>
              <a:rPr lang="cs-CZ" altLang="cs-CZ" sz="2000" dirty="0">
                <a:cs typeface="Arial" panose="020B0604020202020204" pitchFamily="34" charset="0"/>
              </a:rPr>
              <a:t> vyskytuje se v atmosféře,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ve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vod</a:t>
            </a:r>
            <a:r>
              <a:rPr lang="cs-CZ" altLang="cs-CZ" sz="2000" u="sng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je </a:t>
            </a:r>
            <a:r>
              <a:rPr lang="en-GB" altLang="cs-CZ" sz="2000" u="sng" dirty="0" err="1">
                <a:cs typeface="Arial" panose="020B0604020202020204" pitchFamily="34" charset="0"/>
              </a:rPr>
              <a:t>mírn</a:t>
            </a:r>
            <a:r>
              <a:rPr lang="cs-CZ" altLang="cs-CZ" sz="2000" u="sng" dirty="0">
                <a:cs typeface="Arial" panose="020B0604020202020204" pitchFamily="34" charset="0"/>
              </a:rPr>
              <a:t>ě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rozpustný</a:t>
            </a:r>
            <a:r>
              <a:rPr lang="en-GB" altLang="cs-CZ" sz="2000" u="sng" dirty="0">
                <a:cs typeface="Arial" panose="020B0604020202020204" pitchFamily="34" charset="0"/>
              </a:rPr>
              <a:t> (</a:t>
            </a:r>
            <a:r>
              <a:rPr lang="en-GB" altLang="cs-CZ" sz="2000" u="sng" dirty="0" err="1">
                <a:cs typeface="Arial" panose="020B0604020202020204" pitchFamily="34" charset="0"/>
              </a:rPr>
              <a:t>cca</a:t>
            </a:r>
            <a:r>
              <a:rPr lang="en-GB" altLang="cs-CZ" sz="2000" u="sng" dirty="0">
                <a:cs typeface="Arial" panose="020B0604020202020204" pitchFamily="34" charset="0"/>
              </a:rPr>
              <a:t> 1</a:t>
            </a:r>
            <a:r>
              <a:rPr lang="cs-CZ" altLang="cs-CZ" sz="2000" u="sng" dirty="0">
                <a:cs typeface="Arial" panose="020B0604020202020204" pitchFamily="34" charset="0"/>
              </a:rPr>
              <a:t>0</a:t>
            </a:r>
            <a:r>
              <a:rPr lang="en-GB" altLang="cs-CZ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cs-CZ" sz="2000" baseline="30000" dirty="0">
                <a:cs typeface="Arial" panose="020B0604020202020204" pitchFamily="34" charset="0"/>
              </a:rPr>
              <a:t>4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mol</a:t>
            </a:r>
            <a:r>
              <a:rPr lang="en-GB" altLang="cs-CZ" sz="2000" u="sng" dirty="0">
                <a:cs typeface="Arial" panose="020B0604020202020204" pitchFamily="34" charset="0"/>
              </a:rPr>
              <a:t>/l)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umož</a:t>
            </a:r>
            <a:r>
              <a:rPr lang="cs-CZ" altLang="cs-CZ" sz="2000" dirty="0">
                <a:cs typeface="Arial" panose="020B0604020202020204" pitchFamily="34" charset="0"/>
              </a:rPr>
              <a:t>ň</a:t>
            </a:r>
            <a:r>
              <a:rPr lang="en-GB" altLang="cs-CZ" sz="2000" dirty="0" err="1">
                <a:cs typeface="Arial" panose="020B0604020202020204" pitchFamily="34" charset="0"/>
              </a:rPr>
              <a:t>uje</a:t>
            </a:r>
            <a:r>
              <a:rPr lang="en-GB" altLang="cs-CZ" sz="2000" dirty="0">
                <a:cs typeface="Arial" panose="020B0604020202020204" pitchFamily="34" charset="0"/>
              </a:rPr>
              <a:t> 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ísun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kyslíku</a:t>
            </a:r>
            <a:r>
              <a:rPr lang="en-GB" altLang="cs-CZ" sz="2000" dirty="0">
                <a:cs typeface="Arial" panose="020B0604020202020204" pitchFamily="34" charset="0"/>
              </a:rPr>
              <a:t> pro </a:t>
            </a:r>
            <a:r>
              <a:rPr lang="en-GB" altLang="cs-CZ" sz="2000" dirty="0" err="1">
                <a:cs typeface="Arial" panose="020B0604020202020204" pitchFamily="34" charset="0"/>
              </a:rPr>
              <a:t>vodní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živo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ichy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2000" dirty="0">
              <a:cs typeface="Arial" panose="020B0604020202020204" pitchFamily="34" charset="0"/>
            </a:endParaRPr>
          </a:p>
        </p:txBody>
      </p:sp>
      <p:pic>
        <p:nvPicPr>
          <p:cNvPr id="10244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75" y="3013788"/>
            <a:ext cx="5617186" cy="352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53294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28BB890E-E9BE-496F-AD20-ED7A581F77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75" y="1842796"/>
            <a:ext cx="6555852" cy="47244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9E46064-85AC-44C4-BE5A-A08D429A37DE}"/>
              </a:ext>
            </a:extLst>
          </p:cNvPr>
          <p:cNvSpPr/>
          <p:nvPr/>
        </p:nvSpPr>
        <p:spPr>
          <a:xfrm>
            <a:off x="266700" y="599335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Jsou to zejména </a:t>
            </a:r>
            <a:r>
              <a:rPr lang="en-US" sz="2000" u="sng" dirty="0" err="1">
                <a:cs typeface="Arial" panose="020B0604020202020204" pitchFamily="34" charset="0"/>
              </a:rPr>
              <a:t>tellurid</a:t>
            </a:r>
            <a:r>
              <a:rPr lang="cs-CZ" sz="2000" u="sng" dirty="0">
                <a:cs typeface="Arial" panose="020B0604020202020204" pitchFamily="34" charset="0"/>
              </a:rPr>
              <a:t>y zlata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cs-CZ" sz="2000" dirty="0">
                <a:cs typeface="Arial" panose="020B0604020202020204" pitchFamily="34" charset="0"/>
              </a:rPr>
              <a:t>např.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i="1" dirty="0" err="1">
                <a:cs typeface="Arial" panose="020B0604020202020204" pitchFamily="34" charset="0"/>
              </a:rPr>
              <a:t>calaverit</a:t>
            </a:r>
            <a:r>
              <a:rPr lang="en-US" sz="2000" dirty="0">
                <a:cs typeface="Arial" panose="020B0604020202020204" pitchFamily="34" charset="0"/>
              </a:rPr>
              <a:t> (AuTe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), </a:t>
            </a:r>
            <a:r>
              <a:rPr lang="en-US" sz="2000" i="1" dirty="0" err="1">
                <a:cs typeface="Arial" panose="020B0604020202020204" pitchFamily="34" charset="0"/>
              </a:rPr>
              <a:t>krennerit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en-US" sz="2000" i="1" dirty="0" err="1">
                <a:cs typeface="Arial" panose="020B0604020202020204" pitchFamily="34" charset="0"/>
              </a:rPr>
              <a:t>sylvanit</a:t>
            </a:r>
            <a:r>
              <a:rPr lang="en-US" sz="2000" dirty="0">
                <a:cs typeface="Arial" panose="020B0604020202020204" pitchFamily="34" charset="0"/>
              </a:rPr>
              <a:t> (AgAuTe</a:t>
            </a:r>
            <a:r>
              <a:rPr lang="en-US" sz="2000" baseline="-25000" dirty="0"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). </a:t>
            </a:r>
            <a:r>
              <a:rPr lang="cs-CZ" sz="2000" dirty="0">
                <a:cs typeface="Arial" panose="020B0604020202020204" pitchFamily="34" charset="0"/>
              </a:rPr>
              <a:t>Hydrotermálními procesy vzniká z těchto minerálů elementární zlato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564404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2181225" y="168504"/>
            <a:ext cx="62865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800" b="1" dirty="0" err="1">
                <a:latin typeface="+mn-lt"/>
                <a:cs typeface="Arial" panose="020B0604020202020204" pitchFamily="34" charset="0"/>
              </a:rPr>
              <a:t>Oxoslou</a:t>
            </a:r>
            <a:r>
              <a:rPr lang="cs-CZ" altLang="en-US" sz="2800" b="1" dirty="0">
                <a:latin typeface="+mn-lt"/>
                <a:cs typeface="Arial" panose="020B0604020202020204" pitchFamily="34" charset="0"/>
              </a:rPr>
              <a:t>č</a:t>
            </a:r>
            <a:r>
              <a:rPr lang="en-GB" altLang="en-US" sz="2800" b="1" dirty="0" err="1">
                <a:latin typeface="+mn-lt"/>
                <a:cs typeface="Arial" panose="020B0604020202020204" pitchFamily="34" charset="0"/>
              </a:rPr>
              <a:t>eniny</a:t>
            </a:r>
            <a:r>
              <a:rPr lang="en-GB" altLang="en-US" sz="28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+mn-lt"/>
                <a:cs typeface="Arial" panose="020B0604020202020204" pitchFamily="34" charset="0"/>
              </a:rPr>
              <a:t>chalkogen</a:t>
            </a:r>
            <a:r>
              <a:rPr lang="cs-CZ" altLang="en-US" sz="2800" b="1" dirty="0">
                <a:latin typeface="+mn-lt"/>
                <a:cs typeface="Arial" panose="020B0604020202020204" pitchFamily="34" charset="0"/>
              </a:rPr>
              <a:t>ů 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1256" y="1047750"/>
            <a:ext cx="8730343" cy="54864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400" b="1" dirty="0" err="1">
                <a:cs typeface="Arial" panose="020B0604020202020204" pitchFamily="34" charset="0"/>
              </a:rPr>
              <a:t>Oxoslou</a:t>
            </a:r>
            <a:r>
              <a:rPr lang="cs-CZ" altLang="en-US" sz="2400" b="1" dirty="0">
                <a:cs typeface="Arial" panose="020B0604020202020204" pitchFamily="34" charset="0"/>
              </a:rPr>
              <a:t>č</a:t>
            </a:r>
            <a:r>
              <a:rPr lang="en-GB" altLang="en-US" sz="2400" b="1" dirty="0" err="1">
                <a:cs typeface="Arial" panose="020B0604020202020204" pitchFamily="34" charset="0"/>
              </a:rPr>
              <a:t>eniny</a:t>
            </a:r>
            <a:r>
              <a:rPr lang="en-GB" altLang="en-US" sz="2400" b="1" dirty="0"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cs typeface="Arial" panose="020B0604020202020204" pitchFamily="34" charset="0"/>
              </a:rPr>
              <a:t>síry</a:t>
            </a:r>
            <a:endParaRPr lang="cs-CZ" altLang="en-US" sz="24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4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z </a:t>
            </a:r>
            <a:r>
              <a:rPr lang="en-GB" altLang="en-US" sz="2000" dirty="0" err="1">
                <a:cs typeface="Arial" panose="020B0604020202020204" pitchFamily="34" charset="0"/>
              </a:rPr>
              <a:t>oxid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praktický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význam</a:t>
            </a:r>
            <a:r>
              <a:rPr lang="en-GB" altLang="en-US" sz="2000" dirty="0">
                <a:cs typeface="Arial" panose="020B0604020202020204" pitchFamily="34" charset="0"/>
              </a:rPr>
              <a:t> SO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a SO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endParaRPr lang="cs-CZ" altLang="en-US" sz="2000" baseline="-25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2000" baseline="-25000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Oxid siřičitý (</a:t>
            </a:r>
            <a:r>
              <a:rPr lang="en-GB" altLang="en-US" sz="2000" b="1" dirty="0" err="1">
                <a:cs typeface="Arial" panose="020B0604020202020204" pitchFamily="34" charset="0"/>
              </a:rPr>
              <a:t>SO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endParaRPr lang="en-GB" altLang="en-US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bezbar</a:t>
            </a:r>
            <a:r>
              <a:rPr lang="cs-CZ" altLang="en-US" sz="2000" dirty="0" err="1">
                <a:cs typeface="Arial" panose="020B0604020202020204" pitchFamily="34" charset="0"/>
              </a:rPr>
              <a:t>vý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štiplavý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zkapalnitelný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plyn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lomený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tvar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molekuly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násobnými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vazbami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silné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redu</a:t>
            </a:r>
            <a:r>
              <a:rPr lang="cs-CZ" altLang="en-US" sz="2000" dirty="0" err="1">
                <a:cs typeface="Arial" panose="020B0604020202020204" pitchFamily="34" charset="0"/>
              </a:rPr>
              <a:t>kční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inidlo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</a:t>
            </a:r>
            <a:r>
              <a:rPr lang="en-GB" altLang="en-US" sz="2000" i="1" dirty="0">
                <a:cs typeface="Arial" panose="020B0604020202020204" pitchFamily="34" charset="0"/>
              </a:rPr>
              <a:t>P</a:t>
            </a:r>
            <a:r>
              <a:rPr lang="cs-CZ" altLang="en-US" sz="2000" i="1" dirty="0">
                <a:cs typeface="Arial" panose="020B0604020202020204" pitchFamily="34" charset="0"/>
              </a:rPr>
              <a:t>ř</a:t>
            </a:r>
            <a:r>
              <a:rPr lang="en-GB" altLang="en-US" sz="2000" i="1" dirty="0" err="1">
                <a:cs typeface="Arial" panose="020B0604020202020204" pitchFamily="34" charset="0"/>
              </a:rPr>
              <a:t>íprava</a:t>
            </a:r>
            <a:r>
              <a:rPr lang="en-GB" altLang="en-US" sz="2000" u="sng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1) NaHSO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SO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NaHSO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2) S +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SO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3) 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Cu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CuSO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+ SO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4) 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+ 3O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+ 2 SO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endParaRPr lang="cs-CZ" altLang="en-US" sz="2000" baseline="-25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altLang="en-US" sz="2000" dirty="0">
                <a:cs typeface="Arial" panose="020B0604020202020204" pitchFamily="34" charset="0"/>
              </a:rPr>
              <a:t>		5) </a:t>
            </a:r>
            <a:r>
              <a:rPr lang="cs-CZ" altLang="en-US" sz="2000" dirty="0">
                <a:cs typeface="Arial" panose="020B0604020202020204" pitchFamily="34" charset="0"/>
              </a:rPr>
              <a:t>4 FeS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+ 11 O</a:t>
            </a:r>
            <a:r>
              <a:rPr lang="en-US" altLang="en-US" sz="2000" baseline="-25000" dirty="0">
                <a:cs typeface="Arial" panose="020B0604020202020204" pitchFamily="34" charset="0"/>
              </a:rPr>
              <a:t>2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 2 Fe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3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 + 8 SO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 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p</a:t>
            </a:r>
            <a:r>
              <a:rPr lang="cs-CZ" altLang="en-US" sz="2000" dirty="0" err="1">
                <a:cs typeface="Arial" panose="020B0604020202020204" pitchFamily="34" charset="0"/>
                <a:sym typeface="Symbol" pitchFamily="18" charset="2"/>
              </a:rPr>
              <a:t>rů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m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y</a:t>
            </a:r>
            <a:r>
              <a:rPr lang="en-GB" altLang="en-US" sz="2000" dirty="0" err="1">
                <a:cs typeface="Arial" panose="020B0604020202020204" pitchFamily="34" charset="0"/>
                <a:sym typeface="Symbol" pitchFamily="18" charset="2"/>
              </a:rPr>
              <a:t>slo</a:t>
            </a:r>
            <a:r>
              <a:rPr lang="cs-CZ" altLang="en-US" sz="2000" dirty="0" err="1">
                <a:cs typeface="Arial" panose="020B0604020202020204" pitchFamily="34" charset="0"/>
                <a:sym typeface="Symbol" pitchFamily="18" charset="2"/>
              </a:rPr>
              <a:t>vá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 metoda</a:t>
            </a:r>
            <a:endParaRPr lang="cs-CZ" altLang="en-US" sz="2000" baseline="-25000" dirty="0">
              <a:cs typeface="Arial" panose="020B0604020202020204" pitchFamily="34" charset="0"/>
            </a:endParaRPr>
          </a:p>
        </p:txBody>
      </p:sp>
      <p:pic>
        <p:nvPicPr>
          <p:cNvPr id="47106" name="Picture 2" descr="VÃ½sledek obrÃ¡zku pro s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836" y="2012768"/>
            <a:ext cx="1499119" cy="73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7EDB1117-9E1A-41C8-8189-7AFDF08CE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457" y="3004457"/>
            <a:ext cx="3124200" cy="84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4984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E89DDA9E-CFFE-4087-B140-4957A78F4392}"/>
              </a:ext>
            </a:extLst>
          </p:cNvPr>
          <p:cNvSpPr/>
          <p:nvPr/>
        </p:nvSpPr>
        <p:spPr>
          <a:xfrm>
            <a:off x="138112" y="881747"/>
            <a:ext cx="886777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SO</a:t>
            </a:r>
            <a:r>
              <a:rPr lang="en-US" sz="2000" baseline="-25000" dirty="0">
                <a:solidFill>
                  <a:srgbClr val="333333"/>
                </a:solidFill>
                <a:cs typeface="Arial" panose="020B0604020202020204" pitchFamily="34" charset="0"/>
              </a:rPr>
              <a:t>2</a:t>
            </a:r>
            <a:r>
              <a:rPr lang="cs-CZ" sz="2000" baseline="-250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333333"/>
                </a:solidFill>
                <a:cs typeface="Arial" panose="020B0604020202020204" pitchFamily="34" charset="0"/>
              </a:rPr>
              <a:t>hraje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důležitou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roli</a:t>
            </a:r>
            <a:r>
              <a:rPr lang="cs-CZ" sz="2000" dirty="0">
                <a:solidFill>
                  <a:srgbClr val="333333"/>
                </a:solidFill>
                <a:cs typeface="Arial" panose="020B0604020202020204" pitchFamily="34" charset="0"/>
              </a:rPr>
              <a:t> v technologii vína, v němž se </a:t>
            </a:r>
            <a:r>
              <a:rPr lang="cs-CZ" sz="2000" dirty="0">
                <a:cs typeface="Arial" panose="020B0604020202020204" pitchFamily="34" charset="0"/>
              </a:rPr>
              <a:t>vyskytuje ve </a:t>
            </a:r>
            <a:r>
              <a:rPr lang="en-US" sz="2000" dirty="0">
                <a:cs typeface="Arial" panose="020B0604020202020204" pitchFamily="34" charset="0"/>
              </a:rPr>
              <a:t>3 form</a:t>
            </a:r>
            <a:r>
              <a:rPr lang="cs-CZ" sz="2000" dirty="0" err="1">
                <a:cs typeface="Arial" panose="020B0604020202020204" pitchFamily="34" charset="0"/>
              </a:rPr>
              <a:t>ách</a:t>
            </a:r>
            <a:r>
              <a:rPr lang="en-US" sz="2000" dirty="0">
                <a:cs typeface="Arial" panose="020B0604020202020204" pitchFamily="34" charset="0"/>
              </a:rPr>
              <a:t>:</a:t>
            </a:r>
            <a:endParaRPr lang="cs-CZ" sz="2000" dirty="0">
              <a:cs typeface="Arial" panose="020B0604020202020204" pitchFamily="34" charset="0"/>
            </a:endParaRPr>
          </a:p>
          <a:p>
            <a:pPr algn="ctr"/>
            <a:r>
              <a:rPr lang="pt-BR" sz="2000" dirty="0">
                <a:solidFill>
                  <a:srgbClr val="3B3B3B"/>
                </a:solidFill>
                <a:cs typeface="Arial" panose="020B0604020202020204" pitchFamily="34" charset="0"/>
              </a:rPr>
              <a:t>H</a:t>
            </a:r>
            <a:r>
              <a:rPr lang="pt-BR" sz="2000" baseline="-25000" dirty="0">
                <a:solidFill>
                  <a:srgbClr val="3B3B3B"/>
                </a:solidFill>
                <a:cs typeface="Arial" panose="020B0604020202020204" pitchFamily="34" charset="0"/>
              </a:rPr>
              <a:t>2</a:t>
            </a:r>
            <a:r>
              <a:rPr lang="pt-BR" sz="2000" dirty="0">
                <a:solidFill>
                  <a:srgbClr val="3B3B3B"/>
                </a:solidFill>
                <a:cs typeface="Arial" panose="020B0604020202020204" pitchFamily="34" charset="0"/>
              </a:rPr>
              <a:t>O  +  SO</a:t>
            </a:r>
            <a:r>
              <a:rPr lang="pt-BR" sz="2000" baseline="-25000" dirty="0">
                <a:solidFill>
                  <a:srgbClr val="3B3B3B"/>
                </a:solidFill>
                <a:cs typeface="Arial" panose="020B0604020202020204" pitchFamily="34" charset="0"/>
              </a:rPr>
              <a:t>2</a:t>
            </a:r>
            <a:r>
              <a:rPr lang="pt-BR" sz="2000" dirty="0">
                <a:solidFill>
                  <a:srgbClr val="3B3B3B"/>
                </a:solidFill>
                <a:cs typeface="Arial" panose="020B0604020202020204" pitchFamily="34" charset="0"/>
              </a:rPr>
              <a:t>  ↔  H+  +  HSO</a:t>
            </a:r>
            <a:r>
              <a:rPr lang="pt-BR" sz="2000" baseline="-25000" dirty="0">
                <a:solidFill>
                  <a:srgbClr val="3B3B3B"/>
                </a:solidFill>
                <a:cs typeface="Arial" panose="020B0604020202020204" pitchFamily="34" charset="0"/>
              </a:rPr>
              <a:t>3</a:t>
            </a:r>
            <a:r>
              <a:rPr lang="pt-BR" sz="2000" baseline="30000" dirty="0">
                <a:solidFill>
                  <a:srgbClr val="3B3B3B"/>
                </a:solidFill>
                <a:cs typeface="Arial" panose="020B0604020202020204" pitchFamily="34" charset="0"/>
              </a:rPr>
              <a:t>-</a:t>
            </a:r>
            <a:r>
              <a:rPr lang="pt-BR" sz="2000" dirty="0">
                <a:solidFill>
                  <a:srgbClr val="3B3B3B"/>
                </a:solidFill>
                <a:cs typeface="Arial" panose="020B0604020202020204" pitchFamily="34" charset="0"/>
              </a:rPr>
              <a:t>  ↔  2H+  +  SO</a:t>
            </a:r>
            <a:r>
              <a:rPr lang="pt-BR" sz="2000" baseline="-25000" dirty="0">
                <a:solidFill>
                  <a:srgbClr val="3B3B3B"/>
                </a:solidFill>
                <a:cs typeface="Arial" panose="020B0604020202020204" pitchFamily="34" charset="0"/>
              </a:rPr>
              <a:t>3</a:t>
            </a:r>
            <a:r>
              <a:rPr lang="pt-BR" sz="2000" baseline="30000" dirty="0">
                <a:solidFill>
                  <a:srgbClr val="3B3B3B"/>
                </a:solidFill>
                <a:cs typeface="Arial" panose="020B0604020202020204" pitchFamily="34" charset="0"/>
              </a:rPr>
              <a:t>2-</a:t>
            </a:r>
            <a:endParaRPr lang="en-US" sz="2000" baseline="30000" dirty="0">
              <a:cs typeface="Arial" panose="020B0604020202020204" pitchFamily="34" charset="0"/>
            </a:endParaRPr>
          </a:p>
          <a:p>
            <a:pPr algn="just" fontAlgn="base"/>
            <a:r>
              <a:rPr lang="cs-CZ" sz="2000" dirty="0">
                <a:cs typeface="Arial" panose="020B0604020202020204" pitchFamily="34" charset="0"/>
              </a:rPr>
              <a:t>Přičemž je zčásti volný (SO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dirty="0" err="1">
                <a:cs typeface="Arial" panose="020B0604020202020204" pitchFamily="34" charset="0"/>
              </a:rPr>
              <a:t>hydrogensiřičitany</a:t>
            </a:r>
            <a:r>
              <a:rPr lang="cs-CZ" sz="2000" dirty="0">
                <a:cs typeface="Arial" panose="020B0604020202020204" pitchFamily="34" charset="0"/>
              </a:rPr>
              <a:t>, siřičitany) a zčásti jako siřičitan vázaný na cukry, aldehydy a fenolické sloučeniny.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Volný </a:t>
            </a:r>
            <a:r>
              <a:rPr lang="en-US" sz="2000" dirty="0">
                <a:cs typeface="Arial" panose="020B0604020202020204" pitchFamily="34" charset="0"/>
              </a:rPr>
              <a:t>SO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dirty="0" err="1">
                <a:cs typeface="Arial" panose="020B0604020202020204" pitchFamily="34" charset="0"/>
              </a:rPr>
              <a:t>hydrogensiřičitany</a:t>
            </a:r>
            <a:r>
              <a:rPr lang="cs-CZ" sz="2000" dirty="0">
                <a:cs typeface="Arial" panose="020B0604020202020204" pitchFamily="34" charset="0"/>
              </a:rPr>
              <a:t>, siřičitany jsou potlačují mikroorganismy a </a:t>
            </a:r>
            <a:r>
              <a:rPr lang="en-US" sz="2000" dirty="0" err="1">
                <a:cs typeface="Arial" panose="020B0604020202020204" pitchFamily="34" charset="0"/>
              </a:rPr>
              <a:t>oxida</a:t>
            </a:r>
            <a:r>
              <a:rPr lang="cs-CZ" sz="2000" dirty="0">
                <a:cs typeface="Arial" panose="020B0604020202020204" pitchFamily="34" charset="0"/>
              </a:rPr>
              <a:t>c</a:t>
            </a:r>
            <a:r>
              <a:rPr lang="en-US" sz="2000" dirty="0" err="1">
                <a:cs typeface="Arial" panose="020B0604020202020204" pitchFamily="34" charset="0"/>
              </a:rPr>
              <a:t>i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endParaRPr lang="cs-CZ" sz="2000" dirty="0">
              <a:cs typeface="Arial" panose="020B0604020202020204" pitchFamily="34" charset="0"/>
            </a:endParaRP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solidFill>
                  <a:srgbClr val="333333"/>
                </a:solidFill>
                <a:cs typeface="Arial" panose="020B0604020202020204" pitchFamily="34" charset="0"/>
              </a:rPr>
              <a:t>  1</a:t>
            </a:r>
            <a:r>
              <a:rPr lang="cs-CZ" sz="2000" i="1" dirty="0">
                <a:solidFill>
                  <a:srgbClr val="333333"/>
                </a:solidFill>
                <a:cs typeface="Arial" panose="020B0604020202020204" pitchFamily="34" charset="0"/>
              </a:rPr>
              <a:t>. a</a:t>
            </a:r>
            <a:r>
              <a:rPr lang="en-US" sz="2000" i="1" dirty="0" err="1">
                <a:solidFill>
                  <a:srgbClr val="333333"/>
                </a:solidFill>
                <a:cs typeface="Arial" panose="020B0604020202020204" pitchFamily="34" charset="0"/>
              </a:rPr>
              <a:t>ntibakteriální</a:t>
            </a:r>
            <a:r>
              <a:rPr lang="en-US" sz="2000" i="1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cs typeface="Arial" panose="020B0604020202020204" pitchFamily="34" charset="0"/>
              </a:rPr>
              <a:t>účinky</a:t>
            </a:r>
            <a:r>
              <a:rPr lang="en-US" sz="2000" i="1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omezuje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růst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333333"/>
                </a:solidFill>
                <a:cs typeface="Arial" panose="020B0604020202020204" pitchFamily="34" charset="0"/>
              </a:rPr>
              <a:t>bakterií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mléčn</a:t>
            </a:r>
            <a:r>
              <a:rPr lang="cs-CZ" sz="2000" dirty="0" err="1">
                <a:solidFill>
                  <a:srgbClr val="333333"/>
                </a:solidFill>
                <a:cs typeface="Arial" panose="020B0604020202020204" pitchFamily="34" charset="0"/>
              </a:rPr>
              <a:t>ého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jablečn</a:t>
            </a:r>
            <a:r>
              <a:rPr lang="cs-CZ" sz="2000" dirty="0" err="1">
                <a:solidFill>
                  <a:srgbClr val="333333"/>
                </a:solidFill>
                <a:cs typeface="Arial" panose="020B0604020202020204" pitchFamily="34" charset="0"/>
              </a:rPr>
              <a:t>ého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a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octov</a:t>
            </a:r>
            <a:r>
              <a:rPr lang="cs-CZ" sz="2000" dirty="0" err="1">
                <a:solidFill>
                  <a:srgbClr val="333333"/>
                </a:solidFill>
                <a:cs typeface="Arial" panose="020B0604020202020204" pitchFamily="34" charset="0"/>
              </a:rPr>
              <a:t>ého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333333"/>
                </a:solidFill>
                <a:cs typeface="Arial" panose="020B0604020202020204" pitchFamily="34" charset="0"/>
              </a:rPr>
              <a:t>kvašení 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a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také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333333"/>
                </a:solidFill>
                <a:cs typeface="Arial" panose="020B0604020202020204" pitchFamily="34" charset="0"/>
              </a:rPr>
              <a:t>„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divokých</a:t>
            </a:r>
            <a:r>
              <a:rPr lang="cs-CZ" sz="2000" dirty="0">
                <a:solidFill>
                  <a:srgbClr val="333333"/>
                </a:solidFill>
                <a:cs typeface="Arial" panose="020B0604020202020204" pitchFamily="34" charset="0"/>
              </a:rPr>
              <a:t>“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kvasinek</a:t>
            </a:r>
            <a:r>
              <a:rPr lang="cs-CZ" sz="2000" dirty="0">
                <a:solidFill>
                  <a:srgbClr val="333333"/>
                </a:solidFill>
                <a:cs typeface="Arial" panose="020B0604020202020204" pitchFamily="34" charset="0"/>
              </a:rPr>
              <a:t>. V</a:t>
            </a:r>
            <a:r>
              <a:rPr lang="en-US" sz="2000" dirty="0" err="1">
                <a:cs typeface="Arial" panose="020B0604020202020204" pitchFamily="34" charset="0"/>
              </a:rPr>
              <a:t>inné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kvasinky</a:t>
            </a:r>
            <a:r>
              <a:rPr lang="en-US" sz="2000" dirty="0">
                <a:cs typeface="Arial" panose="020B0604020202020204" pitchFamily="34" charset="0"/>
              </a:rPr>
              <a:t> se </a:t>
            </a:r>
            <a:r>
              <a:rPr lang="en-US" sz="2000" dirty="0" err="1">
                <a:cs typeface="Arial" panose="020B0604020202020204" pitchFamily="34" charset="0"/>
              </a:rPr>
              <a:t>vůči</a:t>
            </a:r>
            <a:r>
              <a:rPr lang="en-US" sz="2000" dirty="0">
                <a:cs typeface="Arial" panose="020B0604020202020204" pitchFamily="34" charset="0"/>
              </a:rPr>
              <a:t> SO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vyznačují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zvýšenou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rezistencí</a:t>
            </a:r>
            <a:r>
              <a:rPr lang="cs-CZ" sz="2000" dirty="0">
                <a:cs typeface="Arial" panose="020B0604020202020204" pitchFamily="34" charset="0"/>
              </a:rPr>
              <a:t>, nicméně</a:t>
            </a:r>
            <a:r>
              <a:rPr lang="en-US" sz="2000" dirty="0">
                <a:cs typeface="Arial" panose="020B0604020202020204" pitchFamily="34" charset="0"/>
              </a:rPr>
              <a:t> SO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využívají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vinaři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i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tehdy</a:t>
            </a:r>
            <a:r>
              <a:rPr lang="en-US" sz="2000" dirty="0">
                <a:cs typeface="Arial" panose="020B0604020202020204" pitchFamily="34" charset="0"/>
              </a:rPr>
              <a:t>, je-li </a:t>
            </a:r>
            <a:r>
              <a:rPr lang="en-US" sz="2000" dirty="0" err="1">
                <a:cs typeface="Arial" panose="020B0604020202020204" pitchFamily="34" charset="0"/>
              </a:rPr>
              <a:t>potřeba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ihned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ukončit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alkoholové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kvašení</a:t>
            </a:r>
            <a:r>
              <a:rPr lang="cs-CZ" sz="2000" dirty="0">
                <a:cs typeface="Arial" panose="020B0604020202020204" pitchFamily="34" charset="0"/>
              </a:rPr>
              <a:t>.</a:t>
            </a:r>
            <a:endParaRPr lang="cs-CZ" sz="2000" dirty="0">
              <a:solidFill>
                <a:srgbClr val="333333"/>
              </a:solidFill>
              <a:cs typeface="Arial" panose="020B0604020202020204" pitchFamily="34" charset="0"/>
            </a:endParaRPr>
          </a:p>
          <a:p>
            <a:pPr algn="just"/>
            <a:endParaRPr lang="cs-CZ" sz="800" dirty="0">
              <a:solidFill>
                <a:srgbClr val="333333"/>
              </a:solidFill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solidFill>
                  <a:srgbClr val="333333"/>
                </a:solidFill>
                <a:cs typeface="Arial" panose="020B0604020202020204" pitchFamily="34" charset="0"/>
              </a:rPr>
              <a:t>   2. </a:t>
            </a:r>
            <a:r>
              <a:rPr lang="en-US" sz="2000" i="1" dirty="0" err="1">
                <a:solidFill>
                  <a:srgbClr val="333333"/>
                </a:solidFill>
                <a:cs typeface="Arial" panose="020B0604020202020204" pitchFamily="34" charset="0"/>
              </a:rPr>
              <a:t>antioxida</a:t>
            </a:r>
            <a:r>
              <a:rPr lang="cs-CZ" sz="2000" i="1" dirty="0">
                <a:solidFill>
                  <a:srgbClr val="333333"/>
                </a:solidFill>
                <a:cs typeface="Arial" panose="020B0604020202020204" pitchFamily="34" charset="0"/>
              </a:rPr>
              <a:t>č</a:t>
            </a:r>
            <a:r>
              <a:rPr lang="en-US" sz="2000" i="1" dirty="0">
                <a:solidFill>
                  <a:srgbClr val="333333"/>
                </a:solidFill>
                <a:cs typeface="Arial" panose="020B0604020202020204" pitchFamily="34" charset="0"/>
              </a:rPr>
              <a:t>n</a:t>
            </a:r>
            <a:r>
              <a:rPr lang="cs-CZ" sz="2000" i="1" dirty="0">
                <a:solidFill>
                  <a:srgbClr val="333333"/>
                </a:solidFill>
                <a:cs typeface="Arial" panose="020B0604020202020204" pitchFamily="34" charset="0"/>
              </a:rPr>
              <a:t>í (</a:t>
            </a:r>
            <a:r>
              <a:rPr lang="cs-CZ" sz="2000" i="1" dirty="0" err="1">
                <a:solidFill>
                  <a:srgbClr val="333333"/>
                </a:solidFill>
                <a:cs typeface="Arial" panose="020B0604020202020204" pitchFamily="34" charset="0"/>
              </a:rPr>
              <a:t>protialdehydické</a:t>
            </a:r>
            <a:r>
              <a:rPr lang="cs-CZ" sz="2000" i="1" dirty="0">
                <a:solidFill>
                  <a:srgbClr val="333333"/>
                </a:solidFill>
                <a:cs typeface="Arial" panose="020B0604020202020204" pitchFamily="34" charset="0"/>
              </a:rPr>
              <a:t>) účinky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stabilizátor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) -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chrání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ovocné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aroma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vína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a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zabraňuje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hnědnutí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.</a:t>
            </a:r>
            <a:r>
              <a:rPr lang="cs-CZ" sz="20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HSO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baseline="30000" dirty="0">
                <a:cs typeface="Arial" panose="020B0604020202020204" pitchFamily="34" charset="0"/>
              </a:rPr>
              <a:t>-</a:t>
            </a:r>
            <a:r>
              <a:rPr lang="en-US" sz="2000" dirty="0">
                <a:cs typeface="Arial" panose="020B0604020202020204" pitchFamily="34" charset="0"/>
              </a:rPr>
              <a:t> ion</a:t>
            </a:r>
            <a:r>
              <a:rPr lang="cs-CZ" sz="2000" dirty="0">
                <a:cs typeface="Arial" panose="020B0604020202020204" pitchFamily="34" charset="0"/>
              </a:rPr>
              <a:t>ty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se vážou </a:t>
            </a:r>
            <a:r>
              <a:rPr lang="en-US" sz="2000" dirty="0" err="1">
                <a:cs typeface="Arial" panose="020B0604020202020204" pitchFamily="34" charset="0"/>
              </a:rPr>
              <a:t>na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volné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aldehydy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které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mají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nepříjemný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zápach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a v</a:t>
            </a:r>
            <a:r>
              <a:rPr lang="en-US" sz="2000" dirty="0">
                <a:cs typeface="Arial" panose="020B0604020202020204" pitchFamily="34" charset="0"/>
              </a:rPr>
              <a:t>e </a:t>
            </a:r>
            <a:r>
              <a:rPr lang="en-US" sz="2000" dirty="0" err="1">
                <a:cs typeface="Arial" panose="020B0604020202020204" pitchFamily="34" charset="0"/>
              </a:rPr>
              <a:t>vyšších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koncentracích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způsobují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zvětranou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en-US" sz="2000" dirty="0" err="1">
                <a:cs typeface="Arial" panose="020B0604020202020204" pitchFamily="34" charset="0"/>
              </a:rPr>
              <a:t>štiplavou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příchuť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vína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Chemickým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vyvázáním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acetaldehydů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vzniká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pachově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neutrální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sloučenina</a:t>
            </a:r>
            <a:r>
              <a:rPr lang="cs-CZ" sz="2000" dirty="0">
                <a:cs typeface="Arial" panose="020B0604020202020204" pitchFamily="34" charset="0"/>
              </a:rPr>
              <a:t>.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Potlačuje hnědnutí </a:t>
            </a:r>
            <a:r>
              <a:rPr lang="en-US" sz="2000" dirty="0" err="1">
                <a:cs typeface="Arial" panose="020B0604020202020204" pitchFamily="34" charset="0"/>
              </a:rPr>
              <a:t>blok</a:t>
            </a:r>
            <a:r>
              <a:rPr lang="cs-CZ" sz="2000" dirty="0">
                <a:cs typeface="Arial" panose="020B0604020202020204" pitchFamily="34" charset="0"/>
              </a:rPr>
              <a:t>ováním </a:t>
            </a:r>
            <a:r>
              <a:rPr lang="en-US" sz="2000" dirty="0">
                <a:cs typeface="Arial" panose="020B0604020202020204" pitchFamily="34" charset="0"/>
              </a:rPr>
              <a:t>rea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tiv</a:t>
            </a:r>
            <a:r>
              <a:rPr lang="cs-CZ" sz="2000" dirty="0" err="1">
                <a:cs typeface="Arial" panose="020B0604020202020204" pitchFamily="34" charset="0"/>
              </a:rPr>
              <a:t>ních</a:t>
            </a:r>
            <a:r>
              <a:rPr lang="cs-CZ" sz="2000" dirty="0">
                <a:cs typeface="Arial" panose="020B0604020202020204" pitchFamily="34" charset="0"/>
              </a:rPr>
              <a:t> k</a:t>
            </a:r>
            <a:r>
              <a:rPr lang="en-US" sz="2000" dirty="0" err="1">
                <a:cs typeface="Arial" panose="020B0604020202020204" pitchFamily="34" charset="0"/>
              </a:rPr>
              <a:t>arbonyl</a:t>
            </a:r>
            <a:r>
              <a:rPr lang="cs-CZ" sz="2000" dirty="0" err="1">
                <a:cs typeface="Arial" panose="020B0604020202020204" pitchFamily="34" charset="0"/>
              </a:rPr>
              <a:t>ových</a:t>
            </a:r>
            <a:r>
              <a:rPr lang="cs-CZ" sz="2000" dirty="0">
                <a:cs typeface="Arial" panose="020B0604020202020204" pitchFamily="34" charset="0"/>
              </a:rPr>
              <a:t> skupin některých sloučenin </a:t>
            </a:r>
            <a:r>
              <a:rPr lang="en-US" sz="2000" dirty="0">
                <a:cs typeface="Arial" panose="020B0604020202020204" pitchFamily="34" charset="0"/>
              </a:rPr>
              <a:t>(</a:t>
            </a:r>
            <a:r>
              <a:rPr lang="cs-CZ" sz="2000" dirty="0">
                <a:cs typeface="Arial" panose="020B0604020202020204" pitchFamily="34" charset="0"/>
              </a:rPr>
              <a:t>tj. tzv. </a:t>
            </a:r>
            <a:r>
              <a:rPr lang="en-US" sz="2000" dirty="0">
                <a:cs typeface="Arial" panose="020B0604020202020204" pitchFamily="34" charset="0"/>
              </a:rPr>
              <a:t>Maillard</a:t>
            </a:r>
            <a:r>
              <a:rPr lang="cs-CZ" sz="2000" dirty="0">
                <a:cs typeface="Arial" panose="020B0604020202020204" pitchFamily="34" charset="0"/>
              </a:rPr>
              <a:t>ovu </a:t>
            </a:r>
            <a:r>
              <a:rPr lang="en-US" sz="2000" dirty="0">
                <a:cs typeface="Arial" panose="020B0604020202020204" pitchFamily="34" charset="0"/>
              </a:rPr>
              <a:t>rea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>
                <a:cs typeface="Arial" panose="020B0604020202020204" pitchFamily="34" charset="0"/>
              </a:rPr>
              <a:t>ci - </a:t>
            </a:r>
            <a:r>
              <a:rPr lang="cs-CZ" sz="2000" dirty="0">
                <a:cs typeface="Arial" panose="020B0604020202020204" pitchFamily="34" charset="0"/>
              </a:rPr>
              <a:t>ne</a:t>
            </a:r>
            <a:r>
              <a:rPr lang="en-US" sz="2000" dirty="0" err="1">
                <a:cs typeface="Arial" panose="020B0604020202020204" pitchFamily="34" charset="0"/>
              </a:rPr>
              <a:t>enzym</a:t>
            </a:r>
            <a:r>
              <a:rPr lang="cs-CZ" sz="2000" dirty="0" err="1">
                <a:cs typeface="Arial" panose="020B0604020202020204" pitchFamily="34" charset="0"/>
              </a:rPr>
              <a:t>at</a:t>
            </a:r>
            <a:r>
              <a:rPr lang="en-US" sz="2000" dirty="0" err="1">
                <a:cs typeface="Arial" panose="020B0604020202020204" pitchFamily="34" charset="0"/>
              </a:rPr>
              <a:t>i</a:t>
            </a:r>
            <a:r>
              <a:rPr lang="cs-CZ" sz="2000" dirty="0" err="1">
                <a:cs typeface="Arial" panose="020B0604020202020204" pitchFamily="34" charset="0"/>
              </a:rPr>
              <a:t>cké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hnědnutí</a:t>
            </a:r>
            <a:r>
              <a:rPr lang="en-US" sz="2000" dirty="0">
                <a:cs typeface="Arial" panose="020B0604020202020204" pitchFamily="34" charset="0"/>
              </a:rPr>
              <a:t>) </a:t>
            </a:r>
            <a:r>
              <a:rPr lang="cs-CZ" sz="2000" dirty="0">
                <a:cs typeface="Arial" panose="020B0604020202020204" pitchFamily="34" charset="0"/>
              </a:rPr>
              <a:t>nebo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inhibi</a:t>
            </a:r>
            <a:r>
              <a:rPr lang="cs-CZ" sz="2000" dirty="0" err="1">
                <a:cs typeface="Arial" panose="020B0604020202020204" pitchFamily="34" charset="0"/>
              </a:rPr>
              <a:t>cí</a:t>
            </a:r>
            <a:r>
              <a:rPr lang="cs-CZ" sz="2000" dirty="0">
                <a:cs typeface="Arial" panose="020B0604020202020204" pitchFamily="34" charset="0"/>
              </a:rPr>
              <a:t> enzymatické </a:t>
            </a:r>
            <a:r>
              <a:rPr lang="en-US" sz="2000" dirty="0" err="1">
                <a:cs typeface="Arial" panose="020B0604020202020204" pitchFamily="34" charset="0"/>
              </a:rPr>
              <a:t>oxida</a:t>
            </a:r>
            <a:r>
              <a:rPr lang="cs-CZ" sz="2000" dirty="0" err="1">
                <a:cs typeface="Arial" panose="020B0604020202020204" pitchFamily="34" charset="0"/>
              </a:rPr>
              <a:t>ce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fe</a:t>
            </a:r>
            <a:r>
              <a:rPr lang="en-US" sz="2000" dirty="0" err="1">
                <a:cs typeface="Arial" panose="020B0604020202020204" pitchFamily="34" charset="0"/>
              </a:rPr>
              <a:t>nol</a:t>
            </a:r>
            <a:r>
              <a:rPr lang="cs-CZ" sz="2000" dirty="0" err="1">
                <a:cs typeface="Arial" panose="020B0604020202020204" pitchFamily="34" charset="0"/>
              </a:rPr>
              <a:t>ických</a:t>
            </a:r>
            <a:r>
              <a:rPr lang="cs-CZ" sz="2000" dirty="0">
                <a:cs typeface="Arial" panose="020B0604020202020204" pitchFamily="34" charset="0"/>
              </a:rPr>
              <a:t> složek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f</a:t>
            </a:r>
            <a:r>
              <a:rPr lang="en-US" sz="2000" dirty="0">
                <a:cs typeface="Arial" panose="020B0604020202020204" pitchFamily="34" charset="0"/>
              </a:rPr>
              <a:t>enol</a:t>
            </a:r>
            <a:r>
              <a:rPr lang="cs-CZ" sz="2000" dirty="0">
                <a:cs typeface="Arial" panose="020B0604020202020204" pitchFamily="34" charset="0"/>
              </a:rPr>
              <a:t>-</a:t>
            </a:r>
            <a:r>
              <a:rPr lang="en-US" sz="2000" dirty="0" err="1">
                <a:cs typeface="Arial" panose="020B0604020202020204" pitchFamily="34" charset="0"/>
              </a:rPr>
              <a:t>oxid</a:t>
            </a:r>
            <a:r>
              <a:rPr lang="cs-CZ" sz="2000" dirty="0" err="1">
                <a:cs typeface="Arial" panose="020B0604020202020204" pitchFamily="34" charset="0"/>
              </a:rPr>
              <a:t>ázou</a:t>
            </a:r>
            <a:r>
              <a:rPr lang="en-US" sz="2000" dirty="0">
                <a:cs typeface="Arial" panose="020B0604020202020204" pitchFamily="34" charset="0"/>
              </a:rPr>
              <a:t> (enzymatic</a:t>
            </a:r>
            <a:r>
              <a:rPr lang="cs-CZ" sz="2000" dirty="0" err="1">
                <a:cs typeface="Arial" panose="020B0604020202020204" pitchFamily="34" charset="0"/>
              </a:rPr>
              <a:t>ké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hnědnutí</a:t>
            </a:r>
            <a:r>
              <a:rPr lang="en-US" sz="2000" dirty="0">
                <a:cs typeface="Arial" panose="020B0604020202020204" pitchFamily="34" charset="0"/>
              </a:rPr>
              <a:t>).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3A3ADFE-DDCD-46FB-97FA-19A6F60DE359}"/>
              </a:ext>
            </a:extLst>
          </p:cNvPr>
          <p:cNvSpPr txBox="1"/>
          <p:nvPr/>
        </p:nvSpPr>
        <p:spPr>
          <a:xfrm>
            <a:off x="228600" y="25012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000" b="1" baseline="-25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1" baseline="-25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technologii vína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33312003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D53E6-355A-4E00-89C2-51FE908F3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138414"/>
            <a:ext cx="2209800" cy="487362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</a:rPr>
              <a:t>Kyselý déšť</a:t>
            </a:r>
            <a:endParaRPr lang="en-US" sz="2400" b="1" dirty="0">
              <a:latin typeface="+mn-lt"/>
            </a:endParaRPr>
          </a:p>
        </p:txBody>
      </p:sp>
      <p:pic>
        <p:nvPicPr>
          <p:cNvPr id="5" name="Obrázek 4" descr="Obsah obrázku budova, zvíře, skála, kámen&#10;&#10;Popis byl vytvořen automaticky">
            <a:extLst>
              <a:ext uri="{FF2B5EF4-FFF2-40B4-BE49-F238E27FC236}">
                <a16:creationId xmlns:a16="http://schemas.microsoft.com/office/drawing/2014/main" id="{7F74A2CE-218D-4498-87AC-B9B6CD85F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1600265"/>
            <a:ext cx="3581400" cy="2387600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CBE3183B-6CE8-4D8C-83D7-C3AA91E0C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96689"/>
            <a:ext cx="4074756" cy="3051769"/>
          </a:xfrm>
          <a:prstGeom prst="rect">
            <a:avLst/>
          </a:prstGeom>
        </p:spPr>
      </p:pic>
      <p:pic>
        <p:nvPicPr>
          <p:cNvPr id="9" name="Obrázek 8" descr="Obsah obrázku exteriér, rostlina, strom, tráva&#10;&#10;Popis byl vytvořen automaticky">
            <a:extLst>
              <a:ext uri="{FF2B5EF4-FFF2-40B4-BE49-F238E27FC236}">
                <a16:creationId xmlns:a16="http://schemas.microsoft.com/office/drawing/2014/main" id="{C34B3ACC-BA83-4E7E-939C-433F90A4CE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281186"/>
            <a:ext cx="3657600" cy="24384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6B485DEC-7BA8-4EE2-A214-9005F454D570}"/>
              </a:ext>
            </a:extLst>
          </p:cNvPr>
          <p:cNvSpPr/>
          <p:nvPr/>
        </p:nvSpPr>
        <p:spPr>
          <a:xfrm>
            <a:off x="190500" y="745719"/>
            <a:ext cx="8788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cs typeface="Arial" panose="020B0604020202020204" pitchFamily="34" charset="0"/>
              </a:rPr>
              <a:t>Kyselý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déšť</a:t>
            </a:r>
            <a:r>
              <a:rPr lang="en-US" sz="2000" dirty="0">
                <a:cs typeface="Arial" panose="020B0604020202020204" pitchFamily="34" charset="0"/>
              </a:rPr>
              <a:t> je </a:t>
            </a:r>
            <a:r>
              <a:rPr lang="en-US" sz="2000" dirty="0" err="1">
                <a:cs typeface="Arial" panose="020B0604020202020204" pitchFamily="34" charset="0"/>
              </a:rPr>
              <a:t>způsoben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oxidy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síry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pocházejícími</a:t>
            </a:r>
            <a:r>
              <a:rPr lang="en-US" sz="2000" dirty="0">
                <a:cs typeface="Arial" panose="020B0604020202020204" pitchFamily="34" charset="0"/>
              </a:rPr>
              <a:t> ze </a:t>
            </a:r>
            <a:r>
              <a:rPr lang="en-US" sz="2000" dirty="0" err="1">
                <a:cs typeface="Arial" panose="020B0604020202020204" pitchFamily="34" charset="0"/>
              </a:rPr>
              <a:t>sopečné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činnosti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en-US" sz="2000" dirty="0" err="1">
                <a:cs typeface="Arial" panose="020B0604020202020204" pitchFamily="34" charset="0"/>
              </a:rPr>
              <a:t>spalování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fosilních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paliv</a:t>
            </a:r>
            <a:r>
              <a:rPr lang="cs-CZ" sz="2000" dirty="0">
                <a:cs typeface="Arial" panose="020B0604020202020204" pitchFamily="34" charset="0"/>
              </a:rPr>
              <a:t>,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případně též </a:t>
            </a:r>
            <a:r>
              <a:rPr lang="en-US" sz="2000" dirty="0" err="1">
                <a:cs typeface="Arial" panose="020B0604020202020204" pitchFamily="34" charset="0"/>
              </a:rPr>
              <a:t>oxidy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dusíku</a:t>
            </a:r>
            <a:r>
              <a:rPr lang="en-US" sz="2000" dirty="0">
                <a:cs typeface="Arial" panose="020B0604020202020204" pitchFamily="34" charset="0"/>
              </a:rPr>
              <a:t> z </a:t>
            </a:r>
            <a:r>
              <a:rPr lang="en-US" sz="2000" dirty="0" err="1">
                <a:cs typeface="Arial" panose="020B0604020202020204" pitchFamily="34" charset="0"/>
              </a:rPr>
              <a:t>automobil</a:t>
            </a:r>
            <a:r>
              <a:rPr lang="cs-CZ" sz="2000" dirty="0" err="1">
                <a:cs typeface="Arial" panose="020B0604020202020204" pitchFamily="34" charset="0"/>
              </a:rPr>
              <a:t>ových</a:t>
            </a:r>
            <a:r>
              <a:rPr lang="cs-CZ" sz="2000" dirty="0">
                <a:cs typeface="Arial" panose="020B0604020202020204" pitchFamily="34" charset="0"/>
              </a:rPr>
              <a:t> exhalací</a:t>
            </a:r>
            <a:r>
              <a:rPr lang="en-US" sz="2000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56EF2C3-CD17-43B9-9A68-02A19F823ADD}"/>
              </a:ext>
            </a:extLst>
          </p:cNvPr>
          <p:cNvSpPr txBox="1"/>
          <p:nvPr/>
        </p:nvSpPr>
        <p:spPr>
          <a:xfrm>
            <a:off x="190500" y="1600265"/>
            <a:ext cx="49434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cs typeface="Arial" panose="020B0604020202020204" pitchFamily="34" charset="0"/>
              </a:rPr>
              <a:t>Jakmile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oxidy </a:t>
            </a:r>
            <a:r>
              <a:rPr lang="en-US" sz="2000" dirty="0">
                <a:cs typeface="Arial" panose="020B0604020202020204" pitchFamily="34" charset="0"/>
              </a:rPr>
              <a:t>se </a:t>
            </a:r>
            <a:r>
              <a:rPr lang="en-US" sz="2000" dirty="0" err="1">
                <a:cs typeface="Arial" panose="020B0604020202020204" pitchFamily="34" charset="0"/>
              </a:rPr>
              <a:t>rozptýlí</a:t>
            </a:r>
            <a:r>
              <a:rPr lang="en-US" sz="2000" dirty="0">
                <a:cs typeface="Arial" panose="020B0604020202020204" pitchFamily="34" charset="0"/>
              </a:rPr>
              <a:t> do </a:t>
            </a:r>
            <a:r>
              <a:rPr lang="en-US" sz="2000" dirty="0" err="1">
                <a:cs typeface="Arial" panose="020B0604020202020204" pitchFamily="34" charset="0"/>
              </a:rPr>
              <a:t>atmosféry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reag</a:t>
            </a:r>
            <a:r>
              <a:rPr lang="cs-CZ" sz="2000" dirty="0">
                <a:cs typeface="Arial" panose="020B0604020202020204" pitchFamily="34" charset="0"/>
              </a:rPr>
              <a:t>ují</a:t>
            </a:r>
            <a:r>
              <a:rPr lang="en-US" sz="2000" dirty="0">
                <a:cs typeface="Arial" panose="020B0604020202020204" pitchFamily="34" charset="0"/>
              </a:rPr>
              <a:t> s vodou za </a:t>
            </a:r>
            <a:r>
              <a:rPr lang="en-US" sz="2000" dirty="0" err="1">
                <a:cs typeface="Arial" panose="020B0604020202020204" pitchFamily="34" charset="0"/>
              </a:rPr>
              <a:t>tvorby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sirných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en-US" sz="2000" dirty="0" err="1">
                <a:cs typeface="Arial" panose="020B0604020202020204" pitchFamily="34" charset="0"/>
              </a:rPr>
              <a:t>dusíkatých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kyselin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které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padají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na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zem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formě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deště</a:t>
            </a:r>
            <a:r>
              <a:rPr lang="cs-CZ" sz="2000" dirty="0">
                <a:cs typeface="Arial" panose="020B0604020202020204" pitchFamily="34" charset="0"/>
              </a:rPr>
              <a:t>. Z tohoto důvodu jsou zejm. tepelné elektrárny vybaveny odsiřovacím zařízením.</a:t>
            </a:r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4382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A08F5F95-BD6B-4D65-B13C-6EAC7491B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58384"/>
            <a:ext cx="6593824" cy="2923416"/>
          </a:xfrm>
          <a:prstGeom prst="rect">
            <a:avLst/>
          </a:prstGeom>
        </p:spPr>
      </p:pic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5CAFD9DB-9506-4A27-A7B7-FC4B26C7A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92020"/>
            <a:ext cx="4067175" cy="307518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EFF693DD-9C90-425E-9084-C132ED19983F}"/>
              </a:ext>
            </a:extLst>
          </p:cNvPr>
          <p:cNvSpPr/>
          <p:nvPr/>
        </p:nvSpPr>
        <p:spPr>
          <a:xfrm>
            <a:off x="123825" y="748322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cs typeface="Arial" panose="020B0604020202020204" pitchFamily="34" charset="0"/>
              </a:rPr>
              <a:t>Odsíření</a:t>
            </a:r>
            <a:r>
              <a:rPr lang="en-US" sz="2000" dirty="0">
                <a:cs typeface="Arial" panose="020B0604020202020204" pitchFamily="34" charset="0"/>
              </a:rPr>
              <a:t> se </a:t>
            </a:r>
            <a:r>
              <a:rPr lang="en-US" sz="2000" dirty="0" err="1">
                <a:cs typeface="Arial" panose="020B0604020202020204" pitchFamily="34" charset="0"/>
              </a:rPr>
              <a:t>využívá</a:t>
            </a:r>
            <a:r>
              <a:rPr lang="en-US" sz="2000" dirty="0">
                <a:cs typeface="Arial" panose="020B0604020202020204" pitchFamily="34" charset="0"/>
              </a:rPr>
              <a:t> v </a:t>
            </a:r>
            <a:r>
              <a:rPr lang="en-US" sz="2000" dirty="0" err="1">
                <a:cs typeface="Arial" panose="020B0604020202020204" pitchFamily="34" charset="0"/>
              </a:rPr>
              <a:t>uhelných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elektrárnách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kde</a:t>
            </a:r>
            <a:r>
              <a:rPr lang="en-US" sz="2000" dirty="0">
                <a:cs typeface="Arial" panose="020B0604020202020204" pitchFamily="34" charset="0"/>
              </a:rPr>
              <a:t> je </a:t>
            </a:r>
            <a:r>
              <a:rPr lang="en-US" sz="2000" dirty="0" err="1">
                <a:cs typeface="Arial" panose="020B0604020202020204" pitchFamily="34" charset="0"/>
              </a:rPr>
              <a:t>využívána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mokrá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vápencová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vypírka</a:t>
            </a:r>
            <a:r>
              <a:rPr lang="en-US" sz="2000" dirty="0">
                <a:cs typeface="Arial" panose="020B0604020202020204" pitchFamily="34" charset="0"/>
              </a:rPr>
              <a:t> v </a:t>
            </a:r>
            <a:r>
              <a:rPr lang="en-US" sz="2000" dirty="0" err="1">
                <a:cs typeface="Arial" panose="020B0604020202020204" pitchFamily="34" charset="0"/>
              </a:rPr>
              <a:t>odsiřovací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komoře</a:t>
            </a:r>
            <a:r>
              <a:rPr lang="en-US" sz="2000" dirty="0">
                <a:cs typeface="Arial" panose="020B0604020202020204" pitchFamily="34" charset="0"/>
              </a:rPr>
              <a:t> pro </a:t>
            </a:r>
            <a:r>
              <a:rPr lang="en-US" sz="2000" dirty="0" err="1">
                <a:cs typeface="Arial" panose="020B0604020202020204" pitchFamily="34" charset="0"/>
              </a:rPr>
              <a:t>zachytávání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oxidu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siřičitého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6070C9A-40EF-4441-B46C-1606620708E9}"/>
              </a:ext>
            </a:extLst>
          </p:cNvPr>
          <p:cNvSpPr/>
          <p:nvPr/>
        </p:nvSpPr>
        <p:spPr>
          <a:xfrm>
            <a:off x="366713" y="1661374"/>
            <a:ext cx="434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CaO + H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O → Ca(OH)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SO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 Ca(OH)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→ CaSO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 H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O </a:t>
            </a:r>
          </a:p>
          <a:p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SO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+Ca(OH)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+ 1/2 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→ CaSO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4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 H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O </a:t>
            </a:r>
          </a:p>
          <a:p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SO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 Ca(OH)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→ CaSO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4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 H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O </a:t>
            </a:r>
            <a:endParaRPr lang="pt-BR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Obrázek 7" descr="Obsah obrázku kouř, vlak, pára, příchod&#10;&#10;Popis byl vytvořen automaticky">
            <a:extLst>
              <a:ext uri="{FF2B5EF4-FFF2-40B4-BE49-F238E27FC236}">
                <a16:creationId xmlns:a16="http://schemas.microsoft.com/office/drawing/2014/main" id="{66AC0E78-3CAE-449E-A696-09E1F6845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76600"/>
            <a:ext cx="2571750" cy="17145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8835D9A-3689-4CD5-A8DE-F2C4B4837DE0}"/>
              </a:ext>
            </a:extLst>
          </p:cNvPr>
          <p:cNvSpPr txBox="1"/>
          <p:nvPr/>
        </p:nvSpPr>
        <p:spPr>
          <a:xfrm>
            <a:off x="228600" y="218190"/>
            <a:ext cx="1560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Odsi</a:t>
            </a:r>
            <a:r>
              <a:rPr lang="cs-CZ" sz="2400" b="1" dirty="0"/>
              <a:t>ř</a:t>
            </a:r>
            <a:r>
              <a:rPr lang="en-US" sz="2400" b="1" dirty="0" err="1"/>
              <a:t>ov</a:t>
            </a:r>
            <a:r>
              <a:rPr lang="cs-CZ" sz="2400" b="1" dirty="0" err="1"/>
              <a:t>ání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84661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2990461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cs-CZ" altLang="en-US" sz="2000" b="1" i="1" dirty="0">
                <a:cs typeface="Arial" panose="020B0604020202020204" pitchFamily="34" charset="0"/>
              </a:rPr>
              <a:t>Ostatní použití</a:t>
            </a:r>
            <a:r>
              <a:rPr lang="cs-CZ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k </a:t>
            </a:r>
            <a:r>
              <a:rPr lang="cs-CZ" altLang="en-US" sz="2000" u="sng" dirty="0">
                <a:cs typeface="Arial" panose="020B0604020202020204" pitchFamily="34" charset="0"/>
              </a:rPr>
              <a:t>výrobě H</a:t>
            </a:r>
            <a:r>
              <a:rPr lang="cs-CZ" altLang="en-US" sz="2000" u="sng" baseline="-25000" dirty="0">
                <a:cs typeface="Arial" panose="020B0604020202020204" pitchFamily="34" charset="0"/>
              </a:rPr>
              <a:t>2</a:t>
            </a:r>
            <a:r>
              <a:rPr lang="cs-CZ" altLang="en-US" sz="2000" u="sng" dirty="0">
                <a:cs typeface="Arial" panose="020B0604020202020204" pitchFamily="34" charset="0"/>
              </a:rPr>
              <a:t>SO</a:t>
            </a:r>
            <a:r>
              <a:rPr lang="cs-CZ" altLang="en-US" sz="2000" u="sng" baseline="-25000" dirty="0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, siřičitanů apod., </a:t>
            </a:r>
            <a:r>
              <a:rPr lang="cs-CZ" altLang="en-US" sz="2000" u="sng" dirty="0">
                <a:cs typeface="Arial" panose="020B0604020202020204" pitchFamily="34" charset="0"/>
              </a:rPr>
              <a:t>bělící prostředek </a:t>
            </a:r>
            <a:r>
              <a:rPr lang="cs-CZ" altLang="en-US" sz="2000" dirty="0">
                <a:cs typeface="Arial" panose="020B0604020202020204" pitchFamily="34" charset="0"/>
              </a:rPr>
              <a:t>(redukční účinky), náplň chladících zařízení (velké vypařovací teplo)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- zkapalněný </a:t>
            </a:r>
            <a:r>
              <a:rPr lang="cs-CZ" altLang="en-US" sz="2000" dirty="0" err="1">
                <a:cs typeface="Arial" panose="020B0604020202020204" pitchFamily="34" charset="0"/>
              </a:rPr>
              <a:t>SO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slouží jako ionizující nevodné rozpouštědlo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- dobře rozpustný v </a:t>
            </a:r>
            <a:r>
              <a:rPr lang="cs-CZ" altLang="en-US" sz="2000" dirty="0" err="1">
                <a:cs typeface="Arial" panose="020B0604020202020204" pitchFamily="34" charset="0"/>
              </a:rPr>
              <a:t>H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dirty="0" err="1">
                <a:cs typeface="Arial" panose="020B0604020202020204" pitchFamily="34" charset="0"/>
              </a:rPr>
              <a:t>O</a:t>
            </a:r>
            <a:r>
              <a:rPr lang="cs-CZ" altLang="en-US" sz="2000" dirty="0">
                <a:cs typeface="Arial" panose="020B0604020202020204" pitchFamily="34" charset="0"/>
              </a:rPr>
              <a:t> (= anhydrid </a:t>
            </a:r>
            <a:r>
              <a:rPr lang="cs-CZ" altLang="en-US" sz="2000" dirty="0" err="1">
                <a:cs typeface="Arial" panose="020B0604020202020204" pitchFamily="34" charset="0"/>
              </a:rPr>
              <a:t>H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dirty="0" err="1">
                <a:cs typeface="Arial" panose="020B0604020202020204" pitchFamily="34" charset="0"/>
              </a:rPr>
              <a:t>SO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- ve vodných roztocích rovnováha: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SO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.xH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 ↔ HSO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baseline="30000" dirty="0">
                <a:cs typeface="Arial" panose="020B0604020202020204" pitchFamily="34" charset="0"/>
              </a:rPr>
              <a:t>-</a:t>
            </a:r>
            <a:r>
              <a:rPr lang="cs-CZ" altLang="en-US" sz="2000" dirty="0">
                <a:cs typeface="Arial" panose="020B0604020202020204" pitchFamily="34" charset="0"/>
              </a:rPr>
              <a:t> + H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30000" dirty="0">
                <a:cs typeface="Arial" panose="020B0604020202020204" pitchFamily="34" charset="0"/>
              </a:rPr>
              <a:t>+</a:t>
            </a:r>
            <a:r>
              <a:rPr lang="cs-CZ" altLang="en-US" sz="2000" dirty="0">
                <a:cs typeface="Arial" panose="020B0604020202020204" pitchFamily="34" charset="0"/>
              </a:rPr>
              <a:t> + (x-2) 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en-GB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045CE35-ADEE-D047-B8D2-F02CD677A3D0}"/>
              </a:ext>
            </a:extLst>
          </p:cNvPr>
          <p:cNvSpPr txBox="1"/>
          <p:nvPr/>
        </p:nvSpPr>
        <p:spPr>
          <a:xfrm>
            <a:off x="77755" y="4018884"/>
            <a:ext cx="883919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Oxid sírový </a:t>
            </a:r>
            <a:r>
              <a:rPr lang="en-GB" altLang="en-US" sz="2000" b="1" dirty="0" err="1">
                <a:cs typeface="Arial" panose="020B0604020202020204" pitchFamily="34" charset="0"/>
              </a:rPr>
              <a:t>SO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endParaRPr lang="en-GB" altLang="en-US" sz="2000" baseline="-25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cs typeface="Arial" panose="020B0604020202020204" pitchFamily="34" charset="0"/>
              </a:rPr>
              <a:t>, za norm.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tlaku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echází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husté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bílé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páry</a:t>
            </a:r>
            <a:r>
              <a:rPr lang="en-GB" altLang="en-US" sz="2000" dirty="0">
                <a:cs typeface="Arial" panose="020B0604020202020204" pitchFamily="34" charset="0"/>
              </a:rPr>
              <a:t>,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echovává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se </a:t>
            </a:r>
            <a:r>
              <a:rPr lang="en-GB" altLang="en-US" sz="2000" dirty="0"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cs typeface="Arial" panose="020B0604020202020204" pitchFamily="34" charset="0"/>
              </a:rPr>
              <a:t>ampulích</a:t>
            </a:r>
            <a:r>
              <a:rPr lang="en-GB" altLang="en-US" sz="2000" dirty="0">
                <a:cs typeface="Arial" panose="020B0604020202020204" pitchFamily="34" charset="0"/>
              </a:rPr>
              <a:t> (pod </a:t>
            </a:r>
            <a:r>
              <a:rPr lang="en-GB" altLang="en-US" sz="2000" dirty="0" err="1">
                <a:cs typeface="Arial" panose="020B0604020202020204" pitchFamily="34" charset="0"/>
              </a:rPr>
              <a:t>tlakem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svých</a:t>
            </a:r>
            <a:r>
              <a:rPr lang="en-GB" altLang="en-US" sz="2000" dirty="0">
                <a:cs typeface="Arial" panose="020B0604020202020204" pitchFamily="34" charset="0"/>
              </a:rPr>
              <a:t> par je </a:t>
            </a:r>
            <a:r>
              <a:rPr lang="en-GB" altLang="en-US" sz="2000" u="sng" dirty="0">
                <a:cs typeface="Arial" panose="020B0604020202020204" pitchFamily="34" charset="0"/>
              </a:rPr>
              <a:t>za lab</a:t>
            </a:r>
            <a:r>
              <a:rPr lang="cs-CZ" altLang="en-US" sz="2000" u="sng" dirty="0">
                <a:cs typeface="Arial" panose="020B0604020202020204" pitchFamily="34" charset="0"/>
              </a:rPr>
              <a:t>oratorní </a:t>
            </a:r>
            <a:r>
              <a:rPr lang="en-GB" altLang="en-US" sz="2000" u="sng" dirty="0" err="1">
                <a:cs typeface="Arial" panose="020B0604020202020204" pitchFamily="34" charset="0"/>
              </a:rPr>
              <a:t>teploty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krystalický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030347C-CBC9-425F-978F-E0ED7194A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104" y="3531442"/>
            <a:ext cx="4514850" cy="9239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0A26721-DCD5-DEAF-555E-B03736282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92" y="5162142"/>
            <a:ext cx="4324350" cy="1590675"/>
          </a:xfrm>
          <a:prstGeom prst="rect">
            <a:avLst/>
          </a:prstGeom>
        </p:spPr>
      </p:pic>
      <p:pic>
        <p:nvPicPr>
          <p:cNvPr id="15362" name="Picture 2" descr="SO3 Lewis Structure, Molecular Geometry, and Hybridization ...">
            <a:extLst>
              <a:ext uri="{FF2B5EF4-FFF2-40B4-BE49-F238E27FC236}">
                <a16:creationId xmlns:a16="http://schemas.microsoft.com/office/drawing/2014/main" id="{B9DC668D-632D-2DF6-5A9D-C298D2B39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917" y="3590376"/>
            <a:ext cx="1071270" cy="85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Krystaly trimerního oxidu sírového">
            <a:extLst>
              <a:ext uri="{FF2B5EF4-FFF2-40B4-BE49-F238E27FC236}">
                <a16:creationId xmlns:a16="http://schemas.microsoft.com/office/drawing/2014/main" id="{3DA29D54-BF90-71C8-57B2-1ED663B84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90" y="5404362"/>
            <a:ext cx="1895086" cy="122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4DA76B-BEEB-056F-A049-9366D7A72069}"/>
              </a:ext>
            </a:extLst>
          </p:cNvPr>
          <p:cNvSpPr txBox="1"/>
          <p:nvPr/>
        </p:nvSpPr>
        <p:spPr>
          <a:xfrm>
            <a:off x="2455700" y="6400447"/>
            <a:ext cx="12666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1600" dirty="0">
                <a:cs typeface="Arial" panose="020B0604020202020204" pitchFamily="34" charset="0"/>
              </a:rPr>
              <a:t>trimer </a:t>
            </a:r>
            <a:r>
              <a:rPr lang="en-GB" altLang="en-US" sz="1600" dirty="0" err="1">
                <a:cs typeface="Arial" panose="020B0604020202020204" pitchFamily="34" charset="0"/>
              </a:rPr>
              <a:t>SO</a:t>
            </a:r>
            <a:r>
              <a:rPr lang="en-GB" altLang="en-US" sz="1600" baseline="-25000" dirty="0" err="1">
                <a:cs typeface="Arial" panose="020B0604020202020204" pitchFamily="34" charset="0"/>
              </a:rPr>
              <a:t>3</a:t>
            </a:r>
            <a:endParaRPr lang="cs-CZ" sz="1600" dirty="0"/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31BD343D-DFC5-0DF0-4F68-B037FF8336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25071" y="5157657"/>
          <a:ext cx="1360520" cy="1320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5229955" imgH="5076190" progId="MSPhotoEd.3">
                  <p:embed/>
                </p:oleObj>
              </mc:Choice>
              <mc:Fallback>
                <p:oleObj name="Photo Editor Photo" r:id="rId6" imgW="5229955" imgH="5076190" progId="MSPhotoEd.3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31BD343D-DFC5-0DF0-4F68-B037FF8336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071" y="5157657"/>
                        <a:ext cx="1360520" cy="13206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032022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5749" y="1546549"/>
            <a:ext cx="7455550" cy="37649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en-US" sz="2000" i="1" dirty="0">
                <a:cs typeface="Arial" panose="020B0604020202020204" pitchFamily="34" charset="0"/>
              </a:rPr>
              <a:t>P</a:t>
            </a:r>
            <a:r>
              <a:rPr lang="cs-CZ" altLang="en-US" sz="2000" i="1" dirty="0">
                <a:cs typeface="Arial" panose="020B0604020202020204" pitchFamily="34" charset="0"/>
              </a:rPr>
              <a:t>ř</a:t>
            </a:r>
            <a:r>
              <a:rPr lang="en-GB" altLang="en-US" sz="2000" i="1" dirty="0" err="1">
                <a:cs typeface="Arial" panose="020B0604020202020204" pitchFamily="34" charset="0"/>
              </a:rPr>
              <a:t>íprava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1) </a:t>
            </a:r>
            <a:r>
              <a:rPr lang="en-GB" altLang="en-US" sz="2000" dirty="0" err="1">
                <a:cs typeface="Arial" panose="020B0604020202020204" pitchFamily="34" charset="0"/>
              </a:rPr>
              <a:t>dehydratací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P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SO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+ 2 HPO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</a:p>
          <a:p>
            <a:pPr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2) </a:t>
            </a:r>
            <a:r>
              <a:rPr lang="en-GB" altLang="en-US" sz="2000" dirty="0" err="1">
                <a:cs typeface="Arial" panose="020B0604020202020204" pitchFamily="34" charset="0"/>
              </a:rPr>
              <a:t>tepelným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rozkladem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hydrogensíran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disíran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alk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2 NaHSO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+ 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7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7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SO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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cs typeface="Arial" panose="020B0604020202020204" pitchFamily="34" charset="0"/>
              </a:rPr>
              <a:t>destilací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dýmavé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 err="1">
                <a:cs typeface="Arial" panose="020B0604020202020204" pitchFamily="34" charset="0"/>
              </a:rPr>
              <a:t>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S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7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SO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SO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50D26E0-1C98-432B-9762-A36B151105B0}"/>
              </a:ext>
            </a:extLst>
          </p:cNvPr>
          <p:cNvSpPr txBox="1"/>
          <p:nvPr/>
        </p:nvSpPr>
        <p:spPr>
          <a:xfrm>
            <a:off x="209451" y="4911341"/>
            <a:ext cx="78009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altLang="en-US" sz="2000" i="1" dirty="0" err="1">
                <a:cs typeface="Arial" panose="020B0604020202020204" pitchFamily="34" charset="0"/>
              </a:rPr>
              <a:t>Použit</a:t>
            </a:r>
            <a:r>
              <a:rPr lang="en-GB" altLang="en-US" sz="2000" i="1" u="sng" dirty="0" err="1">
                <a:cs typeface="Arial" panose="020B0604020202020204" pitchFamily="34" charset="0"/>
              </a:rPr>
              <a:t>í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  <a:r>
              <a:rPr lang="cs-CZ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cs typeface="Arial" panose="020B0604020202020204" pitchFamily="34" charset="0"/>
              </a:rPr>
              <a:t>k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íprav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chlorosírové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fluorosírové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CD8AAF6-8B80-2D8C-0034-169B44305597}"/>
              </a:ext>
            </a:extLst>
          </p:cNvPr>
          <p:cNvSpPr txBox="1"/>
          <p:nvPr/>
        </p:nvSpPr>
        <p:spPr>
          <a:xfrm>
            <a:off x="285749" y="241717"/>
            <a:ext cx="857250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s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 err="1">
                <a:cs typeface="Arial" panose="020B0604020202020204" pitchFamily="34" charset="0"/>
              </a:rPr>
              <a:t>reaguje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siln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exotermicky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explozivn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) za </a:t>
            </a:r>
            <a:r>
              <a:rPr lang="en-GB" altLang="en-US" sz="2000" dirty="0" err="1"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SO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páry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obtížn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pohlcují</a:t>
            </a:r>
            <a:r>
              <a:rPr lang="en-GB" altLang="en-US" sz="2000" dirty="0">
                <a:cs typeface="Arial" panose="020B0604020202020204" pitchFamily="34" charset="0"/>
              </a:rPr>
              <a:t> v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(</a:t>
            </a:r>
            <a:r>
              <a:rPr lang="en-GB" altLang="en-US" sz="2000" dirty="0" err="1">
                <a:cs typeface="Arial" panose="020B0604020202020204" pitchFamily="34" charset="0"/>
              </a:rPr>
              <a:t>kondenzace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vzdušné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vlhkosti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ásticích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), </a:t>
            </a:r>
            <a:r>
              <a:rPr lang="en-GB" altLang="en-US" sz="2000" dirty="0" err="1">
                <a:cs typeface="Arial" panose="020B0604020202020204" pitchFamily="34" charset="0"/>
              </a:rPr>
              <a:t>lépe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se </a:t>
            </a:r>
            <a:r>
              <a:rPr lang="en-GB" altLang="en-US" sz="2000" dirty="0" err="1"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cs typeface="Arial" panose="020B0604020202020204" pitchFamily="34" charset="0"/>
              </a:rPr>
              <a:t>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SO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cs-CZ" altLang="en-US" sz="2000" baseline="-25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(vzniká oleum).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1064B08-2398-40DC-A4C9-C642D81AEA81}"/>
              </a:ext>
            </a:extLst>
          </p:cNvPr>
          <p:cNvSpPr txBox="1"/>
          <p:nvPr/>
        </p:nvSpPr>
        <p:spPr>
          <a:xfrm>
            <a:off x="209451" y="5785286"/>
            <a:ext cx="8572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Kyselina siřičitá (</a:t>
            </a:r>
            <a:r>
              <a:rPr lang="en-GB" altLang="en-US" sz="2000" b="1" dirty="0" err="1"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SO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cs typeface="Arial" panose="020B0604020202020204" pitchFamily="34" charset="0"/>
              </a:rPr>
              <a:t>)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není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známa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bezvod</a:t>
            </a:r>
            <a:r>
              <a:rPr lang="cs-CZ" altLang="en-US" sz="2000" dirty="0" err="1">
                <a:cs typeface="Arial" panose="020B0604020202020204" pitchFamily="34" charset="0"/>
              </a:rPr>
              <a:t>ém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stavu</a:t>
            </a:r>
            <a:r>
              <a:rPr lang="en-GB" altLang="en-US" sz="2000" dirty="0">
                <a:cs typeface="Arial" panose="020B0604020202020204" pitchFamily="34" charset="0"/>
              </a:rPr>
              <a:t>,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pouze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cs-CZ" altLang="en-US" sz="2000" u="sng" dirty="0">
                <a:cs typeface="Arial" panose="020B0604020202020204" pitchFamily="34" charset="0"/>
              </a:rPr>
              <a:t>v </a:t>
            </a:r>
            <a:r>
              <a:rPr lang="en-GB" altLang="en-US" sz="2000" u="sng" dirty="0" err="1">
                <a:cs typeface="Arial" panose="020B0604020202020204" pitchFamily="34" charset="0"/>
              </a:rPr>
              <a:t>rozto</a:t>
            </a:r>
            <a:r>
              <a:rPr lang="cs-CZ" altLang="en-US" sz="2000" u="sng" dirty="0">
                <a:cs typeface="Arial" panose="020B0604020202020204" pitchFamily="34" charset="0"/>
              </a:rPr>
              <a:t>cích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slabá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dvojsytná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kyselina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endParaRPr lang="en-GB" altLang="en-US" sz="2000" dirty="0">
              <a:cs typeface="Arial" panose="020B0604020202020204" pitchFamily="34" charset="0"/>
            </a:endParaRPr>
          </a:p>
        </p:txBody>
      </p:sp>
      <p:pic>
        <p:nvPicPr>
          <p:cNvPr id="46084" name="Picture 4" descr="VÃ½sledek obrÃ¡zku pro h2SO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847" y="5311451"/>
            <a:ext cx="1135104" cy="77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99637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0500"/>
            <a:ext cx="8839200" cy="83929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S</a:t>
            </a:r>
            <a:r>
              <a:rPr lang="en-GB" altLang="en-US" sz="2000" b="1" dirty="0" err="1">
                <a:cs typeface="Arial" panose="020B0604020202020204" pitchFamily="34" charset="0"/>
              </a:rPr>
              <a:t>i</a:t>
            </a:r>
            <a:r>
              <a:rPr lang="cs-CZ" altLang="en-US" sz="2000" b="1" dirty="0">
                <a:cs typeface="Arial" panose="020B0604020202020204" pitchFamily="34" charset="0"/>
              </a:rPr>
              <a:t>ř</a:t>
            </a:r>
            <a:r>
              <a:rPr lang="en-GB" altLang="en-US" sz="2000" b="1" dirty="0" err="1">
                <a:cs typeface="Arial" panose="020B0604020202020204" pitchFamily="34" charset="0"/>
              </a:rPr>
              <a:t>i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itany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(</a:t>
            </a:r>
            <a:r>
              <a:rPr lang="en-GB" altLang="en-US" sz="2000" b="1" dirty="0" err="1">
                <a:cs typeface="Arial" panose="020B0604020202020204" pitchFamily="34" charset="0"/>
              </a:rPr>
              <a:t>M</a:t>
            </a:r>
            <a:r>
              <a:rPr lang="en-GB" altLang="en-US" sz="2000" b="1" baseline="30000" dirty="0" err="1">
                <a:cs typeface="Arial" panose="020B0604020202020204" pitchFamily="34" charset="0"/>
              </a:rPr>
              <a:t>I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SO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cs typeface="Arial" panose="020B0604020202020204" pitchFamily="34" charset="0"/>
              </a:rPr>
              <a:t>) </a:t>
            </a:r>
            <a:r>
              <a:rPr lang="cs-CZ" altLang="en-US" sz="2000" dirty="0">
                <a:cs typeface="Arial" panose="020B0604020202020204" pitchFamily="34" charset="0"/>
              </a:rPr>
              <a:t>a </a:t>
            </a:r>
            <a:r>
              <a:rPr lang="en-GB" altLang="en-US" sz="2000" b="1" dirty="0" err="1">
                <a:cs typeface="Arial" panose="020B0604020202020204" pitchFamily="34" charset="0"/>
              </a:rPr>
              <a:t>hydrogensi</a:t>
            </a:r>
            <a:r>
              <a:rPr lang="cs-CZ" altLang="en-US" sz="2000" b="1" dirty="0">
                <a:cs typeface="Arial" panose="020B0604020202020204" pitchFamily="34" charset="0"/>
              </a:rPr>
              <a:t>ř</a:t>
            </a:r>
            <a:r>
              <a:rPr lang="en-GB" altLang="en-US" sz="2000" b="1" dirty="0" err="1">
                <a:cs typeface="Arial" panose="020B0604020202020204" pitchFamily="34" charset="0"/>
              </a:rPr>
              <a:t>i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itany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(</a:t>
            </a:r>
            <a:r>
              <a:rPr lang="en-GB" altLang="en-US" sz="2000" b="1" dirty="0" err="1">
                <a:cs typeface="Arial" panose="020B0604020202020204" pitchFamily="34" charset="0"/>
              </a:rPr>
              <a:t>M</a:t>
            </a:r>
            <a:r>
              <a:rPr lang="en-GB" altLang="en-US" sz="2000" b="1" baseline="30000" dirty="0" err="1">
                <a:cs typeface="Arial" panose="020B0604020202020204" pitchFamily="34" charset="0"/>
              </a:rPr>
              <a:t>I</a:t>
            </a:r>
            <a:r>
              <a:rPr lang="en-GB" altLang="en-US" sz="2000" b="1" dirty="0" err="1">
                <a:cs typeface="Arial" panose="020B0604020202020204" pitchFamily="34" charset="0"/>
              </a:rPr>
              <a:t>HSO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endParaRPr lang="en-GB" altLang="en-US" sz="2000" b="1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soli </a:t>
            </a:r>
            <a:r>
              <a:rPr lang="en-GB" altLang="en-US" sz="2000" dirty="0" err="1"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neutralizací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 err="1">
                <a:cs typeface="Arial" panose="020B0604020202020204" pitchFamily="34" charset="0"/>
              </a:rPr>
              <a:t>ných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roztok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hydroxidy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46082" name="Picture 2" descr="VÃ½sledek obrÃ¡zku pro disiÅiÄit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52" y="5166220"/>
            <a:ext cx="2189948" cy="113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3140840-62CF-1831-16AF-2698949330F5}"/>
              </a:ext>
            </a:extLst>
          </p:cNvPr>
          <p:cNvSpPr txBox="1"/>
          <p:nvPr/>
        </p:nvSpPr>
        <p:spPr>
          <a:xfrm>
            <a:off x="373224" y="1102460"/>
            <a:ext cx="8618376" cy="1836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si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itany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díky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hydrolýze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reagují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alkalicky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 err="1">
                <a:cs typeface="Arial" panose="020B0604020202020204" pitchFamily="34" charset="0"/>
              </a:rPr>
              <a:t>SO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b="1" baseline="30000" dirty="0" err="1">
                <a:cs typeface="Arial" panose="020B0604020202020204" pitchFamily="34" charset="0"/>
              </a:rPr>
              <a:t>2</a:t>
            </a:r>
            <a:r>
              <a:rPr lang="en-GB" altLang="en-US" sz="2000" b="1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↔ </a:t>
            </a:r>
            <a:r>
              <a:rPr lang="en-GB" altLang="en-US" sz="2000" dirty="0" err="1">
                <a:cs typeface="Arial" panose="020B0604020202020204" pitchFamily="34" charset="0"/>
              </a:rPr>
              <a:t>HSO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b="1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>
                <a:cs typeface="Arial" panose="020B0604020202020204" pitchFamily="34" charset="0"/>
              </a:rPr>
              <a:t> + OH</a:t>
            </a:r>
            <a:r>
              <a:rPr lang="en-GB" altLang="en-US" sz="2000" b="1" baseline="30000" dirty="0">
                <a:cs typeface="Arial" panose="020B0604020202020204" pitchFamily="34" charset="0"/>
              </a:rPr>
              <a:t>-</a:t>
            </a:r>
            <a:endParaRPr lang="cs-CZ" altLang="en-US" sz="2000" b="1" baseline="30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800" b="1" baseline="30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si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itany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siln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elektropozitivních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prvk</a:t>
            </a:r>
            <a:r>
              <a:rPr lang="cs-CZ" altLang="en-US" sz="2000" dirty="0">
                <a:cs typeface="Arial" panose="020B0604020202020204" pitchFamily="34" charset="0"/>
              </a:rPr>
              <a:t>ů jsou </a:t>
            </a:r>
            <a:r>
              <a:rPr lang="en-GB" altLang="en-US" sz="2000" dirty="0" err="1"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si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itany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echodných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jsou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nerozpustné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 err="1">
                <a:cs typeface="Arial" panose="020B0604020202020204" pitchFamily="34" charset="0"/>
              </a:rPr>
              <a:t>H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dirty="0" err="1">
                <a:cs typeface="Arial" panose="020B0604020202020204" pitchFamily="34" charset="0"/>
              </a:rPr>
              <a:t>SO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, siřičitany a </a:t>
            </a:r>
            <a:r>
              <a:rPr lang="cs-CZ" altLang="en-US" sz="2000" dirty="0" err="1">
                <a:cs typeface="Arial" panose="020B0604020202020204" pitchFamily="34" charset="0"/>
              </a:rPr>
              <a:t>disiřičitany</a:t>
            </a:r>
            <a:r>
              <a:rPr lang="cs-CZ" altLang="en-US" sz="2000" dirty="0">
                <a:cs typeface="Arial" panose="020B0604020202020204" pitchFamily="34" charset="0"/>
              </a:rPr>
              <a:t> jsou podobně jako </a:t>
            </a:r>
            <a:r>
              <a:rPr lang="cs-CZ" altLang="en-US" sz="2000" dirty="0" err="1">
                <a:cs typeface="Arial" panose="020B0604020202020204" pitchFamily="34" charset="0"/>
              </a:rPr>
              <a:t>SO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u="sng" dirty="0">
                <a:cs typeface="Arial" panose="020B0604020202020204" pitchFamily="34" charset="0"/>
              </a:rPr>
              <a:t>redukční činidla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89CFBD0-3134-4822-882A-E0110CBB7374}"/>
              </a:ext>
            </a:extLst>
          </p:cNvPr>
          <p:cNvSpPr txBox="1"/>
          <p:nvPr/>
        </p:nvSpPr>
        <p:spPr>
          <a:xfrm>
            <a:off x="206666" y="4727757"/>
            <a:ext cx="4132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D</a:t>
            </a:r>
            <a:r>
              <a:rPr lang="en-GB" altLang="en-US" sz="2000" b="1" dirty="0" err="1">
                <a:cs typeface="Arial" panose="020B0604020202020204" pitchFamily="34" charset="0"/>
              </a:rPr>
              <a:t>isi</a:t>
            </a:r>
            <a:r>
              <a:rPr lang="cs-CZ" altLang="en-US" sz="2000" b="1" dirty="0">
                <a:cs typeface="Arial" panose="020B0604020202020204" pitchFamily="34" charset="0"/>
              </a:rPr>
              <a:t>ř</a:t>
            </a:r>
            <a:r>
              <a:rPr lang="en-GB" altLang="en-US" sz="2000" b="1" dirty="0" err="1">
                <a:cs typeface="Arial" panose="020B0604020202020204" pitchFamily="34" charset="0"/>
              </a:rPr>
              <a:t>i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itany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(</a:t>
            </a:r>
            <a:r>
              <a:rPr lang="cs-CZ" altLang="en-US" sz="2000" b="1" dirty="0" err="1">
                <a:cs typeface="Arial" panose="020B0604020202020204" pitchFamily="34" charset="0"/>
              </a:rPr>
              <a:t>pyrosiřičitany</a:t>
            </a:r>
            <a:r>
              <a:rPr lang="cs-CZ" altLang="en-US" sz="2000" b="1" dirty="0"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cs typeface="Arial" panose="020B0604020202020204" pitchFamily="34" charset="0"/>
              </a:rPr>
              <a:t>M</a:t>
            </a:r>
            <a:r>
              <a:rPr lang="en-GB" altLang="en-US" sz="2000" b="1" baseline="30000" dirty="0" err="1">
                <a:cs typeface="Arial" panose="020B0604020202020204" pitchFamily="34" charset="0"/>
              </a:rPr>
              <a:t>I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S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5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endParaRPr lang="en-GB" altLang="en-US" sz="2000" b="1" dirty="0">
              <a:cs typeface="Arial" panose="020B0604020202020204" pitchFamily="34" charset="0"/>
            </a:endParaRPr>
          </a:p>
        </p:txBody>
      </p:sp>
      <p:pic>
        <p:nvPicPr>
          <p:cNvPr id="22530" name="Picture 2" descr="Strukturní vzorec kyseliny disiřičité">
            <a:extLst>
              <a:ext uri="{FF2B5EF4-FFF2-40B4-BE49-F238E27FC236}">
                <a16:creationId xmlns:a16="http://schemas.microsoft.com/office/drawing/2014/main" id="{353F57A0-67BC-F665-EF8A-A1B87E6E3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847" y="3885875"/>
            <a:ext cx="1679989" cy="97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5FF161C-4BE1-2C8B-E39F-1B4A1AF59185}"/>
              </a:ext>
            </a:extLst>
          </p:cNvPr>
          <p:cNvSpPr txBox="1"/>
          <p:nvPr/>
        </p:nvSpPr>
        <p:spPr>
          <a:xfrm>
            <a:off x="206666" y="3257157"/>
            <a:ext cx="722050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Kyselina </a:t>
            </a:r>
            <a:r>
              <a:rPr lang="cs-CZ" altLang="en-US" sz="2000" b="1" dirty="0" err="1">
                <a:cs typeface="Arial" panose="020B0604020202020204" pitchFamily="34" charset="0"/>
              </a:rPr>
              <a:t>disiřičitá</a:t>
            </a:r>
            <a:r>
              <a:rPr lang="cs-CZ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S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O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5</a:t>
            </a:r>
            <a:r>
              <a:rPr lang="cs-CZ" altLang="en-US" sz="2000" b="1" dirty="0">
                <a:cs typeface="Arial" panose="020B0604020202020204" pitchFamily="34" charset="0"/>
              </a:rPr>
              <a:t>)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není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známa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bezvod</a:t>
            </a:r>
            <a:r>
              <a:rPr lang="cs-CZ" altLang="en-US" sz="2000" dirty="0" err="1">
                <a:cs typeface="Arial" panose="020B0604020202020204" pitchFamily="34" charset="0"/>
              </a:rPr>
              <a:t>ém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stavu</a:t>
            </a:r>
            <a:r>
              <a:rPr lang="en-GB" altLang="en-US" sz="2000" dirty="0">
                <a:cs typeface="Arial" panose="020B0604020202020204" pitchFamily="34" charset="0"/>
              </a:rPr>
              <a:t>,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pouze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cs-CZ" altLang="en-US" sz="2000" u="sng" dirty="0">
                <a:cs typeface="Arial" panose="020B0604020202020204" pitchFamily="34" charset="0"/>
              </a:rPr>
              <a:t>v </a:t>
            </a:r>
            <a:r>
              <a:rPr lang="en-GB" altLang="en-US" sz="2000" u="sng" dirty="0" err="1">
                <a:cs typeface="Arial" panose="020B0604020202020204" pitchFamily="34" charset="0"/>
              </a:rPr>
              <a:t>rozto</a:t>
            </a:r>
            <a:r>
              <a:rPr lang="cs-CZ" altLang="en-US" sz="2000" u="sng" dirty="0">
                <a:cs typeface="Arial" panose="020B0604020202020204" pitchFamily="34" charset="0"/>
              </a:rPr>
              <a:t>cích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slabá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dvojsytná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kyselina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endParaRPr lang="en-GB" altLang="en-US" sz="2000" dirty="0"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0F104BB-05CF-BBA1-D46B-8BA57B6B1F21}"/>
              </a:ext>
            </a:extLst>
          </p:cNvPr>
          <p:cNvSpPr txBox="1"/>
          <p:nvPr/>
        </p:nvSpPr>
        <p:spPr>
          <a:xfrm>
            <a:off x="206666" y="5202102"/>
            <a:ext cx="654917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2000" dirty="0">
                <a:cs typeface="Arial" panose="020B0604020202020204" pitchFamily="34" charset="0"/>
              </a:rPr>
              <a:t>  - soli vznikající rozpouštěním </a:t>
            </a:r>
            <a:r>
              <a:rPr lang="cs-CZ" altLang="en-US" sz="2000" dirty="0" err="1">
                <a:cs typeface="Arial" panose="020B0604020202020204" pitchFamily="34" charset="0"/>
              </a:rPr>
              <a:t>SO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v roztocích siřičitanů.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b="1" dirty="0" err="1">
                <a:cs typeface="Arial" panose="020B0604020202020204" pitchFamily="34" charset="0"/>
              </a:rPr>
              <a:t>Disiřičitan</a:t>
            </a:r>
            <a:r>
              <a:rPr lang="cs-CZ" sz="2000" b="1" dirty="0">
                <a:cs typeface="Arial" panose="020B0604020202020204" pitchFamily="34" charset="0"/>
              </a:rPr>
              <a:t> sodný </a:t>
            </a:r>
            <a:r>
              <a:rPr lang="cs-CZ" sz="2000" dirty="0">
                <a:cs typeface="Arial" panose="020B0604020202020204" pitchFamily="34" charset="0"/>
              </a:rPr>
              <a:t>(Na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S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) – konzervant a antioxidant v potravinářství (</a:t>
            </a:r>
            <a:r>
              <a:rPr lang="cs-CZ" altLang="en-US" sz="2000" dirty="0" err="1">
                <a:cs typeface="Arial" panose="020B0604020202020204" pitchFamily="34" charset="0"/>
              </a:rPr>
              <a:t>E225</a:t>
            </a:r>
            <a:r>
              <a:rPr lang="cs-CZ" altLang="en-US" sz="2000" dirty="0">
                <a:cs typeface="Arial" panose="020B0604020202020204" pitchFamily="34" charset="0"/>
              </a:rPr>
              <a:t>), zejm. v mraženém a sušeném ovoci. Též součást dezinfekčních činidel a fotografických ustalovačů.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701067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25612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Chlorid </a:t>
            </a:r>
            <a:r>
              <a:rPr lang="cs-CZ" altLang="en-US" sz="2000" b="1" dirty="0" err="1">
                <a:cs typeface="Arial" panose="020B0604020202020204" pitchFamily="34" charset="0"/>
              </a:rPr>
              <a:t>thionylu</a:t>
            </a:r>
            <a:r>
              <a:rPr lang="cs-CZ" altLang="en-US" sz="2000" b="1" dirty="0">
                <a:cs typeface="Arial" panose="020B0604020202020204" pitchFamily="34" charset="0"/>
              </a:rPr>
              <a:t> (</a:t>
            </a:r>
            <a:r>
              <a:rPr lang="cs-CZ" altLang="en-US" sz="2000" b="1" dirty="0" err="1">
                <a:cs typeface="Arial" panose="020B0604020202020204" pitchFamily="34" charset="0"/>
              </a:rPr>
              <a:t>SOCl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formálně dichlorid </a:t>
            </a:r>
            <a:r>
              <a:rPr lang="cs-CZ" altLang="en-US" sz="2000" dirty="0" err="1">
                <a:cs typeface="Arial" panose="020B0604020202020204" pitchFamily="34" charset="0"/>
              </a:rPr>
              <a:t>kys.siřičité</a:t>
            </a: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vzniká chlorací SO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PCl</a:t>
            </a:r>
            <a:r>
              <a:rPr lang="cs-CZ" altLang="en-US" sz="2000" baseline="-25000" dirty="0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 + SO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SOCl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+ POCl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bezbarvá kapalina, rozkládá se vodou: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SOCl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+ 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SO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+ 2HCl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9218" name="Picture 2" descr="Model sloučeniny">
            <a:extLst>
              <a:ext uri="{FF2B5EF4-FFF2-40B4-BE49-F238E27FC236}">
                <a16:creationId xmlns:a16="http://schemas.microsoft.com/office/drawing/2014/main" id="{E4261435-5692-4D2A-8882-1A2A3E4A5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16" y="752670"/>
            <a:ext cx="2052788" cy="146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341789A-E35C-2D93-2B07-6231916C4AD8}"/>
              </a:ext>
            </a:extLst>
          </p:cNvPr>
          <p:cNvSpPr txBox="1"/>
          <p:nvPr/>
        </p:nvSpPr>
        <p:spPr>
          <a:xfrm>
            <a:off x="152400" y="2938552"/>
            <a:ext cx="88392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Kyselina sírová (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4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bezbarvá, těžká, viskózní kapalina, tuhne při  10</a:t>
            </a:r>
            <a:r>
              <a:rPr lang="cs-CZ" altLang="cs-CZ" sz="2000" baseline="30000" dirty="0">
                <a:cs typeface="Arial" panose="020B0604020202020204" pitchFamily="34" charset="0"/>
              </a:rPr>
              <a:t>0 </a:t>
            </a:r>
            <a:r>
              <a:rPr lang="cs-CZ" altLang="cs-CZ" sz="2000" dirty="0">
                <a:cs typeface="Arial" panose="020B0604020202020204" pitchFamily="34" charset="0"/>
              </a:rPr>
              <a:t>C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cs-CZ" altLang="cs-CZ" sz="2000" dirty="0">
                <a:cs typeface="Arial" panose="020B0604020202020204" pitchFamily="34" charset="0"/>
              </a:rPr>
              <a:t>mísitelná s vodou v každém poměru (reakce silně exotermická), hygroskopická (používá se jako </a:t>
            </a:r>
            <a:r>
              <a:rPr lang="cs-CZ" altLang="cs-CZ" sz="2000" u="sng" dirty="0">
                <a:cs typeface="Arial" panose="020B0604020202020204" pitchFamily="34" charset="0"/>
              </a:rPr>
              <a:t>sušidlo</a:t>
            </a:r>
            <a:r>
              <a:rPr lang="cs-CZ" altLang="cs-CZ" sz="2000" dirty="0">
                <a:cs typeface="Arial" panose="020B0604020202020204" pitchFamily="34" charset="0"/>
              </a:rPr>
              <a:t>) </a:t>
            </a:r>
          </a:p>
          <a:p>
            <a:pPr eaLnBrk="1" hangingPunct="1"/>
            <a:r>
              <a:rPr lang="cs-CZ" altLang="cs-CZ" sz="800" dirty="0">
                <a:cs typeface="Arial" panose="020B0604020202020204" pitchFamily="34" charset="0"/>
              </a:rPr>
              <a:t>              </a:t>
            </a:r>
            <a:endParaRPr lang="cs-CZ" altLang="cs-CZ" sz="800" dirty="0"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</a:t>
            </a:r>
            <a:r>
              <a:rPr lang="cs-CZ" altLang="cs-CZ" sz="2000" dirty="0" err="1">
                <a:cs typeface="Arial" panose="020B0604020202020204" pitchFamily="34" charset="0"/>
              </a:rPr>
              <a:t>org</a:t>
            </a:r>
            <a:r>
              <a:rPr lang="cs-CZ" altLang="cs-CZ" sz="2000" dirty="0">
                <a:cs typeface="Arial" panose="020B0604020202020204" pitchFamily="34" charset="0"/>
              </a:rPr>
              <a:t>. látky (papír, oděv atd.) při styku s kyselinou </a:t>
            </a:r>
            <a:r>
              <a:rPr lang="cs-CZ" altLang="cs-CZ" sz="2000" u="sng" dirty="0" err="1">
                <a:cs typeface="Arial" panose="020B0604020202020204" pitchFamily="34" charset="0"/>
              </a:rPr>
              <a:t>uhelnatějí</a:t>
            </a:r>
            <a:r>
              <a:rPr lang="cs-CZ" altLang="cs-CZ" sz="2000" dirty="0">
                <a:cs typeface="Arial" panose="020B0604020202020204" pitchFamily="34" charset="0"/>
              </a:rPr>
              <a:t> v důsledku dehydratace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cs-CZ" altLang="cs-CZ" sz="2000" dirty="0">
                <a:cs typeface="Arial" panose="020B0604020202020204" pitchFamily="34" charset="0"/>
              </a:rPr>
              <a:t> rozpouští </a:t>
            </a:r>
            <a:r>
              <a:rPr lang="cs-CZ" altLang="cs-CZ" sz="2000" dirty="0" err="1">
                <a:cs typeface="Arial" panose="020B0604020202020204" pitchFamily="34" charset="0"/>
              </a:rPr>
              <a:t>SO</a:t>
            </a:r>
            <a:r>
              <a:rPr lang="cs-CZ" altLang="cs-CZ" sz="2000" baseline="-25000" dirty="0" err="1">
                <a:cs typeface="Arial" panose="020B0604020202020204" pitchFamily="34" charset="0"/>
              </a:rPr>
              <a:t>3</a:t>
            </a:r>
            <a:r>
              <a:rPr lang="cs-CZ" altLang="cs-CZ" sz="2000" dirty="0">
                <a:cs typeface="Arial" panose="020B0604020202020204" pitchFamily="34" charset="0"/>
              </a:rPr>
              <a:t> za vzniku „dýmavé kyseliny sírové“ </a:t>
            </a:r>
          </a:p>
          <a:p>
            <a:pPr eaLnBrk="1" hangingPunct="1"/>
            <a:r>
              <a:rPr lang="cs-CZ" altLang="cs-CZ" sz="2000" dirty="0">
                <a:cs typeface="Arial" panose="020B0604020202020204" pitchFamily="34" charset="0"/>
              </a:rPr>
              <a:t>(</a:t>
            </a:r>
            <a:r>
              <a:rPr lang="cs-CZ" altLang="cs-CZ" sz="2000" u="sng" dirty="0">
                <a:cs typeface="Arial" panose="020B0604020202020204" pitchFamily="34" charset="0"/>
              </a:rPr>
              <a:t>oleum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cs typeface="Arial" panose="020B0604020202020204" pitchFamily="34" charset="0"/>
              </a:rPr>
              <a:t>H</a:t>
            </a:r>
            <a:r>
              <a:rPr lang="cs-CZ" alt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2000" dirty="0" err="1">
                <a:cs typeface="Arial" panose="020B0604020202020204" pitchFamily="34" charset="0"/>
              </a:rPr>
              <a:t>S</a:t>
            </a:r>
            <a:r>
              <a:rPr lang="cs-CZ" alt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2000" dirty="0" err="1">
                <a:cs typeface="Arial" panose="020B0604020202020204" pitchFamily="34" charset="0"/>
              </a:rPr>
              <a:t>O</a:t>
            </a:r>
            <a:r>
              <a:rPr lang="cs-CZ" altLang="cs-CZ" sz="2000" baseline="-25000" dirty="0" err="1">
                <a:cs typeface="Arial" panose="020B0604020202020204" pitchFamily="34" charset="0"/>
              </a:rPr>
              <a:t>7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</a:p>
          <a:p>
            <a:pPr eaLnBrk="1" hangingPunct="1"/>
            <a:endParaRPr lang="cs-CZ" altLang="cs-CZ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koncentrovaná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je </a:t>
            </a:r>
            <a:r>
              <a:rPr lang="cs-CZ" altLang="cs-CZ" sz="2000" u="sng" dirty="0">
                <a:cs typeface="Arial" panose="020B0604020202020204" pitchFamily="34" charset="0"/>
              </a:rPr>
              <a:t>silné </a:t>
            </a:r>
            <a:r>
              <a:rPr lang="en-GB" altLang="cs-CZ" sz="2000" u="sng" dirty="0">
                <a:cs typeface="Arial" panose="020B0604020202020204" pitchFamily="34" charset="0"/>
              </a:rPr>
              <a:t>ox</a:t>
            </a:r>
            <a:r>
              <a:rPr lang="cs-CZ" altLang="cs-CZ" sz="2000" u="sng" dirty="0" err="1">
                <a:cs typeface="Arial" panose="020B0604020202020204" pitchFamily="34" charset="0"/>
              </a:rPr>
              <a:t>idační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cs-CZ" altLang="cs-CZ" sz="2000" u="sng" dirty="0">
                <a:cs typeface="Arial" panose="020B0604020202020204" pitchFamily="34" charset="0"/>
              </a:rPr>
              <a:t>č</a:t>
            </a:r>
            <a:r>
              <a:rPr lang="en-GB" altLang="cs-CZ" sz="2000" u="sng" dirty="0" err="1">
                <a:cs typeface="Arial" panose="020B0604020202020204" pitchFamily="34" charset="0"/>
              </a:rPr>
              <a:t>inidlo</a:t>
            </a:r>
            <a:r>
              <a:rPr lang="cs-CZ" altLang="cs-CZ" sz="2000" u="sng" dirty="0">
                <a:cs typeface="Arial" panose="020B0604020202020204" pitchFamily="34" charset="0"/>
              </a:rPr>
              <a:t>,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nap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.: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en-GB" altLang="cs-CZ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Cu + 2 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CuSO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 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</a:p>
        </p:txBody>
      </p:sp>
      <p:pic>
        <p:nvPicPr>
          <p:cNvPr id="4" name="Picture 2" descr="VÃ½sledek obrÃ¡zku pro sulfuric acid">
            <a:extLst>
              <a:ext uri="{FF2B5EF4-FFF2-40B4-BE49-F238E27FC236}">
                <a16:creationId xmlns:a16="http://schemas.microsoft.com/office/drawing/2014/main" id="{4BE8F3F1-882D-E0FC-355C-808C948C0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27" y="4995504"/>
            <a:ext cx="2450844" cy="163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54537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893" y="243764"/>
            <a:ext cx="8812213" cy="3693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altLang="cs-CZ" sz="2000" dirty="0" err="1">
                <a:cs typeface="Arial" panose="020B0604020202020204" pitchFamily="34" charset="0"/>
              </a:rPr>
              <a:t>H</a:t>
            </a:r>
            <a:r>
              <a:rPr lang="cs-CZ" alt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2000" dirty="0" err="1">
                <a:cs typeface="Arial" panose="020B0604020202020204" pitchFamily="34" charset="0"/>
              </a:rPr>
              <a:t>SO</a:t>
            </a:r>
            <a:r>
              <a:rPr lang="cs-CZ" altLang="cs-CZ" sz="2000" baseline="-25000" dirty="0" err="1">
                <a:cs typeface="Arial" panose="020B0604020202020204" pitchFamily="34" charset="0"/>
              </a:rPr>
              <a:t>4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tvo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í s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</a:t>
            </a:r>
            <a:r>
              <a:rPr lang="en-GB" altLang="cs-CZ" sz="2000" dirty="0" err="1">
                <a:cs typeface="Arial" panose="020B0604020202020204" pitchFamily="34" charset="0"/>
              </a:rPr>
              <a:t>azeotropickou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sm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s 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obsahem</a:t>
            </a:r>
            <a:r>
              <a:rPr lang="en-GB" altLang="cs-CZ" sz="2000" dirty="0">
                <a:cs typeface="Arial" panose="020B0604020202020204" pitchFamily="34" charset="0"/>
              </a:rPr>
              <a:t> 98.3%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(</a:t>
            </a:r>
            <a:r>
              <a:rPr lang="en-GB" altLang="cs-CZ" sz="2000" dirty="0" err="1">
                <a:cs typeface="Arial" panose="020B0604020202020204" pitchFamily="34" charset="0"/>
              </a:rPr>
              <a:t>b.v.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338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EB2285-632E-6BD5-DD1D-C6A019AC1809}"/>
              </a:ext>
            </a:extLst>
          </p:cNvPr>
          <p:cNvSpPr txBox="1">
            <a:spLocks noChangeArrowheads="1"/>
          </p:cNvSpPr>
          <p:nvPr/>
        </p:nvSpPr>
        <p:spPr>
          <a:xfrm>
            <a:off x="242093" y="1104510"/>
            <a:ext cx="8736013" cy="55097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GB" altLang="cs-CZ" sz="2000" b="1" dirty="0" err="1">
                <a:cs typeface="Arial" panose="020B0604020202020204" pitchFamily="34" charset="0"/>
              </a:rPr>
              <a:t>Výroba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4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marL="457200" indent="-457200">
              <a:buFont typeface="Wingdings" pitchFamily="2" charset="2"/>
              <a:buAutoNum type="arabicParenR"/>
            </a:pPr>
            <a:r>
              <a:rPr lang="en-GB" altLang="cs-CZ" sz="2000" u="sng" dirty="0" err="1">
                <a:cs typeface="Arial" panose="020B0604020202020204" pitchFamily="34" charset="0"/>
              </a:rPr>
              <a:t>katalytickou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oxidací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SO</a:t>
            </a:r>
            <a:r>
              <a:rPr lang="en-GB" altLang="cs-CZ" sz="2000" u="sng" baseline="-25000" dirty="0" err="1">
                <a:cs typeface="Arial" panose="020B0604020202020204" pitchFamily="34" charset="0"/>
              </a:rPr>
              <a:t>2</a:t>
            </a:r>
            <a:endParaRPr lang="cs-CZ" altLang="cs-CZ" sz="2000" u="sng" baseline="-250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cs-CZ" sz="900" u="sng" baseline="-250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  </a:t>
            </a:r>
            <a:r>
              <a:rPr lang="en-GB" altLang="cs-CZ" sz="2000" dirty="0">
                <a:cs typeface="Arial" panose="020B0604020202020204" pitchFamily="34" charset="0"/>
              </a:rPr>
              <a:t>A) </a:t>
            </a:r>
            <a:r>
              <a:rPr lang="en-GB" altLang="cs-CZ" sz="2000" dirty="0" err="1">
                <a:cs typeface="Arial" panose="020B0604020202020204" pitchFamily="34" charset="0"/>
              </a:rPr>
              <a:t>tzv</a:t>
            </a:r>
            <a:r>
              <a:rPr lang="en-GB" altLang="cs-CZ" sz="2000" dirty="0">
                <a:cs typeface="Arial" panose="020B0604020202020204" pitchFamily="34" charset="0"/>
              </a:rPr>
              <a:t>. </a:t>
            </a:r>
            <a:r>
              <a:rPr lang="en-GB" altLang="cs-CZ" sz="2000" b="1" dirty="0" err="1">
                <a:cs typeface="Arial" panose="020B0604020202020204" pitchFamily="34" charset="0"/>
              </a:rPr>
              <a:t>kontaktním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zp</a:t>
            </a:r>
            <a:r>
              <a:rPr lang="cs-CZ" altLang="cs-CZ" sz="2000" b="1" dirty="0">
                <a:cs typeface="Arial" panose="020B0604020202020204" pitchFamily="34" charset="0"/>
              </a:rPr>
              <a:t>ů</a:t>
            </a:r>
            <a:r>
              <a:rPr lang="en-GB" altLang="cs-CZ" sz="2000" b="1" dirty="0" err="1">
                <a:cs typeface="Arial" panose="020B0604020202020204" pitchFamily="34" charset="0"/>
              </a:rPr>
              <a:t>sobem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</a:t>
            </a:r>
            <a:r>
              <a:rPr lang="en-GB" altLang="cs-CZ" sz="2000" dirty="0" err="1">
                <a:cs typeface="Arial" panose="020B0604020202020204" pitchFamily="34" charset="0"/>
              </a:rPr>
              <a:t>heterogenní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katalyzátor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5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rozptýlený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silikagelu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>
                <a:cs typeface="Arial" panose="020B0604020202020204" pitchFamily="34" charset="0"/>
              </a:rPr>
              <a:t>T= 500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C, p= </a:t>
            </a:r>
            <a:r>
              <a:rPr lang="en-GB" altLang="cs-CZ" sz="2000" dirty="0" err="1">
                <a:cs typeface="Arial" panose="020B0604020202020204" pitchFamily="34" charset="0"/>
              </a:rPr>
              <a:t>atm</a:t>
            </a:r>
            <a:r>
              <a:rPr lang="cs-CZ" altLang="cs-CZ" sz="2000" dirty="0" err="1">
                <a:cs typeface="Arial" panose="020B0604020202020204" pitchFamily="34" charset="0"/>
              </a:rPr>
              <a:t>osférický</a:t>
            </a:r>
            <a:endParaRPr lang="en-GB" altLang="cs-CZ" sz="20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	</a:t>
            </a:r>
            <a:r>
              <a:rPr lang="en-GB" altLang="cs-CZ" sz="2000" dirty="0">
                <a:cs typeface="Arial" panose="020B0604020202020204" pitchFamily="34" charset="0"/>
              </a:rPr>
              <a:t>2 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endParaRPr lang="en-GB" altLang="cs-CZ" sz="2000" baseline="-250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reak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mechanismus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cs typeface="Arial" panose="020B0604020202020204" pitchFamily="34" charset="0"/>
              </a:rPr>
              <a:t>2 </a:t>
            </a:r>
            <a:r>
              <a:rPr lang="en-GB" altLang="cs-CZ" sz="2000" dirty="0" err="1">
                <a:cs typeface="Arial" panose="020B0604020202020204" pitchFamily="34" charset="0"/>
              </a:rPr>
              <a:t>V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5</a:t>
            </a:r>
            <a:r>
              <a:rPr lang="en-GB" altLang="cs-CZ" sz="2000" dirty="0">
                <a:cs typeface="Arial" panose="020B0604020202020204" pitchFamily="34" charset="0"/>
              </a:rPr>
              <a:t> + 2 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</a:t>
            </a:r>
            <a:r>
              <a:rPr lang="en-GB" altLang="cs-CZ" sz="2000" dirty="0" err="1">
                <a:cs typeface="Arial" panose="020B0604020202020204" pitchFamily="34" charset="0"/>
              </a:rPr>
              <a:t>V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+ 2 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endParaRPr lang="en-GB" altLang="cs-CZ" sz="2000" baseline="-250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cs typeface="Arial" panose="020B0604020202020204" pitchFamily="34" charset="0"/>
              </a:rPr>
              <a:t>2 </a:t>
            </a:r>
            <a:r>
              <a:rPr lang="en-GB" altLang="cs-CZ" sz="2000" dirty="0" err="1">
                <a:cs typeface="Arial" panose="020B0604020202020204" pitchFamily="34" charset="0"/>
              </a:rPr>
              <a:t>V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 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</a:t>
            </a:r>
            <a:r>
              <a:rPr lang="en-GB" altLang="cs-CZ" sz="2000" dirty="0" err="1">
                <a:cs typeface="Arial" panose="020B0604020202020204" pitchFamily="34" charset="0"/>
              </a:rPr>
              <a:t>V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5</a:t>
            </a:r>
            <a:endParaRPr lang="en-GB" altLang="cs-CZ" sz="2000" baseline="-250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získaný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cs typeface="Arial" panose="020B0604020202020204" pitchFamily="34" charset="0"/>
              </a:rPr>
              <a:t>zavádí</a:t>
            </a:r>
            <a:r>
              <a:rPr lang="en-GB" altLang="cs-CZ" sz="2000" dirty="0">
                <a:cs typeface="Arial" panose="020B0604020202020204" pitchFamily="34" charset="0"/>
              </a:rPr>
              <a:t> 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cca</a:t>
            </a:r>
            <a:r>
              <a:rPr lang="en-GB" altLang="cs-CZ" sz="2000" dirty="0">
                <a:cs typeface="Arial" panose="020B0604020202020204" pitchFamily="34" charset="0"/>
              </a:rPr>
              <a:t> 60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 do </a:t>
            </a:r>
            <a:r>
              <a:rPr lang="en-GB" altLang="cs-CZ" sz="2000" dirty="0" err="1">
                <a:cs typeface="Arial" panose="020B0604020202020204" pitchFamily="34" charset="0"/>
              </a:rPr>
              <a:t>konc</a:t>
            </a:r>
            <a:r>
              <a:rPr lang="en-GB" altLang="cs-CZ" sz="2000" dirty="0">
                <a:cs typeface="Arial" panose="020B0604020202020204" pitchFamily="34" charset="0"/>
              </a:rPr>
              <a:t>. 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za </a:t>
            </a:r>
            <a:r>
              <a:rPr lang="en-GB" altLang="cs-CZ" sz="2000" dirty="0" err="1">
                <a:cs typeface="Arial" panose="020B0604020202020204" pitchFamily="34" charset="0"/>
              </a:rPr>
              <a:t>vzniku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oligosírových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kyselin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n+1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3n+4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 err="1">
                <a:cs typeface="Arial" panose="020B0604020202020204" pitchFamily="34" charset="0"/>
              </a:rPr>
              <a:t>+SO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7</a:t>
            </a:r>
            <a:endParaRPr lang="en-GB" altLang="cs-CZ" sz="2000" baseline="-250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7</a:t>
            </a:r>
            <a:r>
              <a:rPr lang="en-GB" altLang="cs-CZ" sz="2000" dirty="0">
                <a:cs typeface="Arial" panose="020B0604020202020204" pitchFamily="34" charset="0"/>
              </a:rPr>
              <a:t> + 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10</a:t>
            </a:r>
            <a:endParaRPr lang="en-GB" altLang="cs-CZ" sz="2000" baseline="-250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z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ed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ním</a:t>
            </a:r>
            <a:r>
              <a:rPr lang="en-GB" altLang="cs-CZ" sz="2000" dirty="0">
                <a:cs typeface="Arial" panose="020B0604020202020204" pitchFamily="34" charset="0"/>
              </a:rPr>
              <a:t> vodou se </a:t>
            </a:r>
            <a:r>
              <a:rPr lang="en-GB" altLang="cs-CZ" sz="2000" dirty="0" err="1">
                <a:cs typeface="Arial" panose="020B0604020202020204" pitchFamily="34" charset="0"/>
              </a:rPr>
              <a:t>získá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istá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konc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nap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.: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7</a:t>
            </a:r>
            <a:r>
              <a:rPr lang="en-GB" altLang="cs-CZ" sz="2000" dirty="0">
                <a:cs typeface="Arial" panose="020B0604020202020204" pitchFamily="34" charset="0"/>
              </a:rPr>
              <a:t> +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cs typeface="Arial" panose="020B0604020202020204" pitchFamily="34" charset="0"/>
              </a:rPr>
              <a:t> 2 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endParaRPr lang="cs-CZ" altLang="cs-CZ" sz="2000" baseline="-25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381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228600"/>
            <a:ext cx="891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 U obratlovců</a:t>
            </a:r>
            <a:r>
              <a:rPr lang="en-US" sz="2000" dirty="0">
                <a:cs typeface="Arial" panose="020B0604020202020204" pitchFamily="34" charset="0"/>
              </a:rPr>
              <a:t> 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en-US" sz="2000" dirty="0" err="1">
                <a:cs typeface="Arial" panose="020B0604020202020204" pitchFamily="34" charset="0"/>
              </a:rPr>
              <a:t>difu</a:t>
            </a:r>
            <a:r>
              <a:rPr lang="cs-CZ" sz="2000" dirty="0" err="1">
                <a:cs typeface="Arial" panose="020B0604020202020204" pitchFamily="34" charset="0"/>
              </a:rPr>
              <a:t>nduje</a:t>
            </a:r>
            <a:r>
              <a:rPr lang="cs-CZ" sz="2000" dirty="0">
                <a:cs typeface="Arial" panose="020B0604020202020204" pitchFamily="34" charset="0"/>
              </a:rPr>
              <a:t> z plic do krve.</a:t>
            </a:r>
            <a:r>
              <a:rPr lang="en-US" sz="2000" dirty="0">
                <a:cs typeface="Arial" panose="020B0604020202020204" pitchFamily="34" charset="0"/>
              </a:rPr>
              <a:t> Hemoglobin </a:t>
            </a:r>
            <a:r>
              <a:rPr lang="cs-CZ" sz="2000" dirty="0">
                <a:cs typeface="Arial" panose="020B0604020202020204" pitchFamily="34" charset="0"/>
              </a:rPr>
              <a:t>v červených krvinkách váže</a:t>
            </a:r>
            <a:r>
              <a:rPr lang="en-US" sz="2000" dirty="0">
                <a:cs typeface="Arial" panose="020B0604020202020204" pitchFamily="34" charset="0"/>
              </a:rPr>
              <a:t> 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cs-CZ" sz="2000" dirty="0">
                <a:cs typeface="Arial" panose="020B0604020202020204" pitchFamily="34" charset="0"/>
              </a:rPr>
              <a:t>barva krve se mění z tmavě na světle </a:t>
            </a:r>
            <a:r>
              <a:rPr lang="cs-CZ" sz="2000" dirty="0" err="1">
                <a:cs typeface="Arial" panose="020B0604020202020204" pitchFamily="34" charset="0"/>
              </a:rPr>
              <a:t>čevenou</a:t>
            </a:r>
            <a:r>
              <a:rPr lang="en-US" sz="2000" dirty="0">
                <a:cs typeface="Arial" panose="020B0604020202020204" pitchFamily="34" charset="0"/>
              </a:rPr>
              <a:t> (CO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se z </a:t>
            </a:r>
            <a:r>
              <a:rPr lang="en-US" sz="2000" dirty="0">
                <a:cs typeface="Arial" panose="020B0604020202020204" pitchFamily="34" charset="0"/>
              </a:rPr>
              <a:t>hemoglobin</a:t>
            </a:r>
            <a:r>
              <a:rPr lang="cs-CZ" sz="2000" dirty="0">
                <a:cs typeface="Arial" panose="020B0604020202020204" pitchFamily="34" charset="0"/>
              </a:rPr>
              <a:t>u uvolňuje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v důsledku</a:t>
            </a:r>
            <a:r>
              <a:rPr lang="en-US" sz="2000" dirty="0">
                <a:cs typeface="Arial" panose="020B0604020202020204" pitchFamily="34" charset="0"/>
              </a:rPr>
              <a:t> Bohr</a:t>
            </a:r>
            <a:r>
              <a:rPr lang="cs-CZ" sz="2000" dirty="0">
                <a:cs typeface="Arial" panose="020B0604020202020204" pitchFamily="34" charset="0"/>
              </a:rPr>
              <a:t>ova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efe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>
                <a:cs typeface="Arial" panose="020B0604020202020204" pitchFamily="34" charset="0"/>
              </a:rPr>
              <a:t>t</a:t>
            </a:r>
            <a:r>
              <a:rPr lang="cs-CZ" sz="2000" dirty="0">
                <a:cs typeface="Arial" panose="020B0604020202020204" pitchFamily="34" charset="0"/>
              </a:rPr>
              <a:t>u</a:t>
            </a:r>
            <a:r>
              <a:rPr lang="en-US" sz="2000" dirty="0">
                <a:cs typeface="Arial" panose="020B0604020202020204" pitchFamily="34" charset="0"/>
              </a:rPr>
              <a:t>). </a:t>
            </a:r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13314" name="Picture 2" descr="VÃ½sledek obrÃ¡zku pro hemoglobin bohruv efe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76" y="1600200"/>
            <a:ext cx="530677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798495" y="5247257"/>
            <a:ext cx="31225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hlinkClick r:id="rId3" tooltip="Hemocyanin"/>
              </a:rPr>
              <a:t>hemocyanin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měkkýši, členovci),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hlinkClick r:id="rId4" tooltip="Hemerythrin"/>
              </a:rPr>
              <a:t>hemerythrin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pavouci, korýši)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Picture 4" descr="VÃ½sledek obrÃ¡zku pro haemoglobin bohr eff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92" y="1600200"/>
            <a:ext cx="2803187" cy="263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VÃ½sledek obrÃ¡zku pro hemoglobin and hemocyan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76" y="3819005"/>
            <a:ext cx="4779524" cy="289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3591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314325"/>
            <a:ext cx="8763000" cy="4976132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  </a:t>
            </a:r>
            <a:r>
              <a:rPr lang="en-GB" altLang="cs-CZ" sz="2000" dirty="0">
                <a:cs typeface="Arial" panose="020B0604020202020204" pitchFamily="34" charset="0"/>
              </a:rPr>
              <a:t>B) </a:t>
            </a:r>
            <a:r>
              <a:rPr lang="en-GB" altLang="cs-CZ" sz="2000" dirty="0" err="1">
                <a:cs typeface="Arial" panose="020B0604020202020204" pitchFamily="34" charset="0"/>
              </a:rPr>
              <a:t>tzv</a:t>
            </a:r>
            <a:r>
              <a:rPr lang="en-GB" altLang="cs-CZ" sz="2000" dirty="0">
                <a:cs typeface="Arial" panose="020B0604020202020204" pitchFamily="34" charset="0"/>
              </a:rPr>
              <a:t>. </a:t>
            </a:r>
            <a:r>
              <a:rPr lang="en-GB" altLang="cs-CZ" sz="2000" b="1" dirty="0" err="1">
                <a:cs typeface="Arial" panose="020B0604020202020204" pitchFamily="34" charset="0"/>
              </a:rPr>
              <a:t>nitrózním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zp</a:t>
            </a:r>
            <a:r>
              <a:rPr lang="cs-CZ" altLang="cs-CZ" sz="2000" b="1" dirty="0">
                <a:cs typeface="Arial" panose="020B0604020202020204" pitchFamily="34" charset="0"/>
              </a:rPr>
              <a:t>ů</a:t>
            </a:r>
            <a:r>
              <a:rPr lang="en-GB" altLang="cs-CZ" sz="2000" b="1" dirty="0" err="1">
                <a:cs typeface="Arial" panose="020B0604020202020204" pitchFamily="34" charset="0"/>
              </a:rPr>
              <a:t>sobem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(nepoužívá se)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homogenní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katalýza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katalyzátory</a:t>
            </a:r>
            <a:r>
              <a:rPr lang="cs-CZ" altLang="cs-CZ" sz="2000" dirty="0">
                <a:cs typeface="Arial" panose="020B0604020202020204" pitchFamily="34" charset="0"/>
              </a:rPr>
              <a:t> - </a:t>
            </a:r>
            <a:r>
              <a:rPr lang="en-GB" altLang="cs-CZ" sz="2000" dirty="0" err="1">
                <a:cs typeface="Arial" panose="020B0604020202020204" pitchFamily="34" charset="0"/>
              </a:rPr>
              <a:t>oxidy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dusíku</a:t>
            </a:r>
            <a:r>
              <a:rPr lang="en-GB" altLang="cs-CZ" sz="2000" dirty="0">
                <a:cs typeface="Arial" panose="020B0604020202020204" pitchFamily="34" charset="0"/>
              </a:rPr>
              <a:t> NO a NO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(</a:t>
            </a:r>
            <a:r>
              <a:rPr lang="en-GB" altLang="cs-CZ" sz="2000" dirty="0" err="1">
                <a:cs typeface="Arial" panose="020B0604020202020204" pitchFamily="34" charset="0"/>
              </a:rPr>
              <a:t>nitrózní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plyny</a:t>
            </a:r>
            <a:r>
              <a:rPr lang="en-GB" altLang="cs-CZ" sz="2000" dirty="0">
                <a:cs typeface="Arial" panose="020B0604020202020204" pitchFamily="34" charset="0"/>
              </a:rPr>
              <a:t>), T=100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C, p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atm</a:t>
            </a:r>
            <a:r>
              <a:rPr lang="cs-CZ" altLang="cs-CZ" sz="2000" dirty="0" err="1">
                <a:cs typeface="Arial" panose="020B0604020202020204" pitchFamily="34" charset="0"/>
              </a:rPr>
              <a:t>osferický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2 SO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(g)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reak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mechanismus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2 NO +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cs typeface="Arial" panose="020B0604020202020204" pitchFamily="34" charset="0"/>
              </a:rPr>
              <a:t> 2 NO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cs typeface="Arial" panose="020B0604020202020204" pitchFamily="34" charset="0"/>
              </a:rPr>
              <a:t> N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2 NO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+ 2 SO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+2 NO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1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2) </a:t>
            </a:r>
            <a:r>
              <a:rPr lang="cs-CZ" altLang="cs-CZ" sz="2000" u="sng" dirty="0">
                <a:cs typeface="Arial" panose="020B0604020202020204" pitchFamily="34" charset="0"/>
              </a:rPr>
              <a:t>Oxidací sulfanu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spalování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S vzdušným O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 na SO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 a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O, T= 1400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cs-CZ" altLang="cs-CZ" sz="2000" dirty="0">
                <a:cs typeface="Arial" panose="020B0604020202020204" pitchFamily="34" charset="0"/>
              </a:rPr>
              <a:t>C: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2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S + 3 O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2 SO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 + 2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O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s následnou </a:t>
            </a:r>
            <a:r>
              <a:rPr lang="cs-CZ" altLang="cs-CZ" sz="2000" dirty="0" err="1">
                <a:cs typeface="Arial" panose="020B0604020202020204" pitchFamily="34" charset="0"/>
              </a:rPr>
              <a:t>katal</a:t>
            </a:r>
            <a:r>
              <a:rPr lang="cs-CZ" altLang="cs-CZ" sz="2000" dirty="0">
                <a:cs typeface="Arial" panose="020B0604020202020204" pitchFamily="34" charset="0"/>
              </a:rPr>
              <a:t>. oxidací na V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O</a:t>
            </a:r>
            <a:r>
              <a:rPr lang="cs-CZ" altLang="cs-CZ" sz="2000" baseline="-25000" dirty="0">
                <a:cs typeface="Arial" panose="020B0604020202020204" pitchFamily="34" charset="0"/>
              </a:rPr>
              <a:t>5</a:t>
            </a:r>
            <a:r>
              <a:rPr lang="cs-CZ" altLang="cs-CZ" sz="2000" dirty="0">
                <a:cs typeface="Arial" panose="020B0604020202020204" pitchFamily="34" charset="0"/>
              </a:rPr>
              <a:t> katalyzátoru (viz kontakt. způsob)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ochlazením plynné směsi vzniká přímo </a:t>
            </a:r>
            <a:r>
              <a:rPr lang="cs-CZ" altLang="cs-CZ" sz="2000" dirty="0" err="1">
                <a:cs typeface="Arial" panose="020B0604020202020204" pitchFamily="34" charset="0"/>
              </a:rPr>
              <a:t>konc</a:t>
            </a:r>
            <a:r>
              <a:rPr lang="cs-CZ" altLang="cs-CZ" sz="2000" dirty="0">
                <a:cs typeface="Arial" panose="020B0604020202020204" pitchFamily="34" charset="0"/>
              </a:rPr>
              <a:t>.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SO</a:t>
            </a:r>
            <a:r>
              <a:rPr lang="cs-CZ" altLang="cs-CZ" sz="2000" baseline="-25000" dirty="0">
                <a:cs typeface="Arial" panose="020B0604020202020204" pitchFamily="34" charset="0"/>
              </a:rPr>
              <a:t>4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1000" dirty="0"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243EF2F-DE7D-4416-B3DC-701255E3D330}"/>
              </a:ext>
            </a:extLst>
          </p:cNvPr>
          <p:cNvSpPr txBox="1"/>
          <p:nvPr/>
        </p:nvSpPr>
        <p:spPr>
          <a:xfrm>
            <a:off x="338137" y="5744656"/>
            <a:ext cx="8467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cs-CZ" altLang="cs-CZ" sz="2000" i="1" dirty="0">
                <a:cs typeface="Arial" panose="020B0604020202020204" pitchFamily="34" charset="0"/>
              </a:rPr>
              <a:t>Použití: </a:t>
            </a:r>
            <a:r>
              <a:rPr lang="cs-CZ" altLang="cs-CZ" sz="2000" dirty="0">
                <a:cs typeface="Arial" panose="020B0604020202020204" pitchFamily="34" charset="0"/>
              </a:rPr>
              <a:t>např. jako reakční činidlo, dehydratační činidlo, rozpouštědlo, katalyzátor, k výrobě průmysl. hnojiv, barviv, léčiv atd.</a:t>
            </a:r>
          </a:p>
        </p:txBody>
      </p:sp>
    </p:spTree>
    <p:extLst>
      <p:ext uri="{BB962C8B-B14F-4D97-AF65-F5344CB8AC3E}">
        <p14:creationId xmlns:p14="http://schemas.microsoft.com/office/powerpoint/2010/main" val="333150899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18520E06-0351-882E-9053-0FF083688A05}"/>
              </a:ext>
            </a:extLst>
          </p:cNvPr>
          <p:cNvSpPr txBox="1"/>
          <p:nvPr/>
        </p:nvSpPr>
        <p:spPr>
          <a:xfrm>
            <a:off x="261256" y="136729"/>
            <a:ext cx="64194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Kyselina </a:t>
            </a:r>
            <a:r>
              <a:rPr lang="cs-CZ" altLang="cs-CZ" sz="2000" b="1" dirty="0" err="1">
                <a:cs typeface="Arial" panose="020B0604020202020204" pitchFamily="34" charset="0"/>
              </a:rPr>
              <a:t>disírová</a:t>
            </a:r>
            <a:r>
              <a:rPr lang="cs-CZ" altLang="cs-CZ" sz="2000" b="1" dirty="0">
                <a:cs typeface="Arial" panose="020B0604020202020204" pitchFamily="34" charset="0"/>
              </a:rPr>
              <a:t> (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cs typeface="Arial" panose="020B0604020202020204" pitchFamily="34" charset="0"/>
              </a:rPr>
              <a:t>O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7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hlavní složka dýmavé kyseliny sírové (= oleum)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silné oxidační a dehydratační činidlo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Příprava: </a:t>
            </a:r>
          </a:p>
        </p:txBody>
      </p:sp>
      <p:pic>
        <p:nvPicPr>
          <p:cNvPr id="16386" name="Picture 2" descr="undefined">
            <a:extLst>
              <a:ext uri="{FF2B5EF4-FFF2-40B4-BE49-F238E27FC236}">
                <a16:creationId xmlns:a16="http://schemas.microsoft.com/office/drawing/2014/main" id="{55B617E3-C83A-2E61-C0C4-8D52FCA6B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070" y="530152"/>
            <a:ext cx="1612527" cy="82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89C5AB6-5B52-5876-B171-AFA4E03090F3}"/>
              </a:ext>
            </a:extLst>
          </p:cNvPr>
          <p:cNvSpPr txBox="1"/>
          <p:nvPr/>
        </p:nvSpPr>
        <p:spPr>
          <a:xfrm>
            <a:off x="261256" y="1878858"/>
            <a:ext cx="82575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0" i="0" dirty="0">
                <a:solidFill>
                  <a:srgbClr val="202122"/>
                </a:solidFill>
                <a:effectLst/>
              </a:rPr>
              <a:t>Existují i další kyseliny obecného vzorce </a:t>
            </a:r>
            <a:r>
              <a:rPr lang="en-US" sz="2000" b="1" i="0" dirty="0">
                <a:solidFill>
                  <a:srgbClr val="202122"/>
                </a:solidFill>
                <a:effectLst/>
              </a:rPr>
              <a:t>H</a:t>
            </a:r>
            <a:r>
              <a:rPr lang="en-US" sz="2000" b="1" i="0" baseline="-25000" dirty="0">
                <a:solidFill>
                  <a:srgbClr val="202122"/>
                </a:solidFill>
                <a:effectLst/>
              </a:rPr>
              <a:t>2</a:t>
            </a:r>
            <a:r>
              <a:rPr lang="en-US" sz="2000" b="1" i="0" dirty="0">
                <a:solidFill>
                  <a:srgbClr val="202122"/>
                </a:solidFill>
                <a:effectLst/>
              </a:rPr>
              <a:t>O·(</a:t>
            </a:r>
            <a:r>
              <a:rPr lang="en-US" sz="2000" b="1" i="0" dirty="0" err="1">
                <a:solidFill>
                  <a:srgbClr val="202122"/>
                </a:solidFill>
                <a:effectLst/>
              </a:rPr>
              <a:t>SO</a:t>
            </a:r>
            <a:r>
              <a:rPr lang="en-US" sz="2000" b="1" i="0" baseline="-25000" dirty="0" err="1">
                <a:solidFill>
                  <a:srgbClr val="202122"/>
                </a:solidFill>
                <a:effectLst/>
              </a:rPr>
              <a:t>3</a:t>
            </a:r>
            <a:r>
              <a:rPr lang="en-US" sz="2000" b="1" i="0" dirty="0">
                <a:solidFill>
                  <a:srgbClr val="202122"/>
                </a:solidFill>
                <a:effectLst/>
              </a:rPr>
              <a:t>)</a:t>
            </a:r>
            <a:r>
              <a:rPr lang="en-US" sz="2000" b="1" i="1" baseline="-25000" dirty="0">
                <a:solidFill>
                  <a:srgbClr val="202122"/>
                </a:solidFill>
                <a:effectLst/>
              </a:rPr>
              <a:t>x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, žádná z nich však nebyla izolována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.</a:t>
            </a:r>
            <a:endParaRPr lang="cs-CZ" sz="20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936F733-32E2-E0E1-93F0-3E383BDDC072}"/>
              </a:ext>
            </a:extLst>
          </p:cNvPr>
          <p:cNvSpPr txBox="1"/>
          <p:nvPr/>
        </p:nvSpPr>
        <p:spPr>
          <a:xfrm>
            <a:off x="1839686" y="1352828"/>
            <a:ext cx="2349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sz="1800" dirty="0" err="1">
                <a:cs typeface="Arial" panose="020B0604020202020204" pitchFamily="34" charset="0"/>
              </a:rPr>
              <a:t>SO</a:t>
            </a:r>
            <a:r>
              <a:rPr lang="cs-CZ" altLang="cs-CZ" sz="1800" baseline="-25000" dirty="0" err="1">
                <a:cs typeface="Arial" panose="020B0604020202020204" pitchFamily="34" charset="0"/>
              </a:rPr>
              <a:t>3</a:t>
            </a:r>
            <a:r>
              <a:rPr lang="cs-CZ" altLang="cs-CZ" sz="1800" dirty="0">
                <a:cs typeface="Arial" panose="020B0604020202020204" pitchFamily="34" charset="0"/>
              </a:rPr>
              <a:t> + </a:t>
            </a:r>
            <a:r>
              <a:rPr lang="cs-CZ" altLang="cs-CZ" sz="1800" dirty="0" err="1">
                <a:cs typeface="Arial" panose="020B0604020202020204" pitchFamily="34" charset="0"/>
              </a:rPr>
              <a:t>H</a:t>
            </a:r>
            <a:r>
              <a:rPr lang="cs-CZ" altLang="cs-CZ" sz="1800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1800" dirty="0" err="1">
                <a:cs typeface="Arial" panose="020B0604020202020204" pitchFamily="34" charset="0"/>
              </a:rPr>
              <a:t>SO</a:t>
            </a:r>
            <a:r>
              <a:rPr lang="cs-CZ" altLang="cs-CZ" sz="1800" baseline="-25000" dirty="0" err="1">
                <a:cs typeface="Arial" panose="020B0604020202020204" pitchFamily="34" charset="0"/>
              </a:rPr>
              <a:t>4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en-GB" altLang="cs-CZ" sz="1800" dirty="0">
                <a:cs typeface="Arial" panose="020B0604020202020204" pitchFamily="34" charset="0"/>
                <a:sym typeface="Symbol" pitchFamily="18" charset="2"/>
              </a:rPr>
              <a:t> </a:t>
            </a:r>
            <a:r>
              <a:rPr lang="cs-CZ" altLang="cs-CZ" sz="1800" dirty="0" err="1">
                <a:cs typeface="Arial" panose="020B0604020202020204" pitchFamily="34" charset="0"/>
              </a:rPr>
              <a:t>H</a:t>
            </a:r>
            <a:r>
              <a:rPr lang="cs-CZ" altLang="cs-CZ" sz="1800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1800" dirty="0" err="1">
                <a:cs typeface="Arial" panose="020B0604020202020204" pitchFamily="34" charset="0"/>
              </a:rPr>
              <a:t>S</a:t>
            </a:r>
            <a:r>
              <a:rPr lang="cs-CZ" altLang="cs-CZ" sz="1800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1800" dirty="0" err="1">
                <a:cs typeface="Arial" panose="020B0604020202020204" pitchFamily="34" charset="0"/>
              </a:rPr>
              <a:t>O</a:t>
            </a:r>
            <a:r>
              <a:rPr lang="cs-CZ" altLang="cs-CZ" sz="1800" baseline="-25000" dirty="0" err="1">
                <a:cs typeface="Arial" panose="020B0604020202020204" pitchFamily="34" charset="0"/>
              </a:rPr>
              <a:t>7</a:t>
            </a:r>
            <a:endParaRPr lang="cs-CZ" altLang="cs-CZ" sz="1800" dirty="0"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B3A23F1-0EFF-F582-0482-4C79D9EAF907}"/>
              </a:ext>
            </a:extLst>
          </p:cNvPr>
          <p:cNvSpPr txBox="1"/>
          <p:nvPr/>
        </p:nvSpPr>
        <p:spPr>
          <a:xfrm>
            <a:off x="130628" y="2938259"/>
            <a:ext cx="610222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Sírany (</a:t>
            </a:r>
            <a:r>
              <a:rPr lang="en-GB" altLang="cs-CZ" sz="2000" b="1" dirty="0" err="1">
                <a:cs typeface="Arial" panose="020B0604020202020204" pitchFamily="34" charset="0"/>
              </a:rPr>
              <a:t>M</a:t>
            </a:r>
            <a:r>
              <a:rPr lang="en-GB" altLang="cs-CZ" sz="2000" b="1" baseline="30000" dirty="0" err="1">
                <a:cs typeface="Arial" panose="020B0604020202020204" pitchFamily="34" charset="0"/>
              </a:rPr>
              <a:t>I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4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en-GB" altLang="cs-CZ" sz="2000" b="1" dirty="0">
              <a:cs typeface="Arial" panose="020B0604020202020204" pitchFamily="34" charset="0"/>
            </a:endParaRPr>
          </a:p>
          <a:p>
            <a:pPr algn="just" eaLnBrk="1" hangingPunct="1">
              <a:lnSpc>
                <a:spcPct val="100000"/>
              </a:lnSpc>
              <a:buFontTx/>
              <a:buChar char="-"/>
            </a:pPr>
            <a:endParaRPr lang="cs-CZ" altLang="cs-CZ" sz="800" dirty="0">
              <a:cs typeface="Arial" panose="020B0604020202020204" pitchFamily="34" charset="0"/>
            </a:endParaRPr>
          </a:p>
          <a:p>
            <a:pPr algn="just" eaLnBrk="1" hangingPunct="1">
              <a:lnSpc>
                <a:spcPct val="100000"/>
              </a:lnSpc>
              <a:buFontTx/>
              <a:buChar char="-"/>
            </a:pP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sírany</a:t>
            </a:r>
            <a:r>
              <a:rPr lang="en-GB" altLang="cs-CZ" sz="2000" dirty="0">
                <a:cs typeface="Arial" panose="020B0604020202020204" pitchFamily="34" charset="0"/>
              </a:rPr>
              <a:t> v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tšiny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kov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dob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e </a:t>
            </a:r>
            <a:r>
              <a:rPr lang="en-GB" altLang="cs-CZ" sz="2000" dirty="0" err="1">
                <a:cs typeface="Arial" panose="020B0604020202020204" pitchFamily="34" charset="0"/>
              </a:rPr>
              <a:t>ve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vod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rozpustné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málo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rozpustné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jsou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sírany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</a:t>
            </a:r>
            <a:r>
              <a:rPr lang="en-GB" altLang="cs-CZ" sz="2000" baseline="30000" dirty="0" err="1">
                <a:cs typeface="Arial" panose="020B0604020202020204" pitchFamily="34" charset="0"/>
              </a:rPr>
              <a:t>II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(M</a:t>
            </a:r>
            <a:r>
              <a:rPr lang="en-GB" altLang="cs-CZ" sz="2000" baseline="30000" dirty="0">
                <a:cs typeface="Arial" panose="020B0604020202020204" pitchFamily="34" charset="0"/>
              </a:rPr>
              <a:t>II</a:t>
            </a:r>
            <a:r>
              <a:rPr lang="cs-CZ" altLang="cs-CZ" sz="2000" baseline="30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=Ca, Sr, Ba, Pb)</a:t>
            </a:r>
            <a:endParaRPr lang="cs-CZ" altLang="cs-CZ" sz="2000" dirty="0">
              <a:cs typeface="Arial" panose="020B0604020202020204" pitchFamily="34" charset="0"/>
            </a:endParaRPr>
          </a:p>
        </p:txBody>
      </p:sp>
      <p:pic>
        <p:nvPicPr>
          <p:cNvPr id="13" name="Picture 2" descr="Sulfate - Wikipedia">
            <a:extLst>
              <a:ext uri="{FF2B5EF4-FFF2-40B4-BE49-F238E27FC236}">
                <a16:creationId xmlns:a16="http://schemas.microsoft.com/office/drawing/2014/main" id="{744EE5C7-EEFC-640C-986F-811708DEB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717" y="2743442"/>
            <a:ext cx="1881883" cy="142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66E6B461-0F8D-CF5B-58E5-1E8C00528121}"/>
              </a:ext>
            </a:extLst>
          </p:cNvPr>
          <p:cNvSpPr txBox="1"/>
          <p:nvPr/>
        </p:nvSpPr>
        <p:spPr>
          <a:xfrm>
            <a:off x="130628" y="4214380"/>
            <a:ext cx="86308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cs-CZ" altLang="cs-CZ" sz="2000" u="sng" dirty="0">
                <a:cs typeface="Arial" panose="020B0604020202020204" pitchFamily="34" charset="0"/>
              </a:rPr>
              <a:t>H</a:t>
            </a:r>
            <a:r>
              <a:rPr lang="en-GB" altLang="cs-CZ" sz="2000" u="sng" dirty="0" err="1">
                <a:cs typeface="Arial" panose="020B0604020202020204" pitchFamily="34" charset="0"/>
              </a:rPr>
              <a:t>ydratované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sírany</a:t>
            </a:r>
            <a:r>
              <a:rPr lang="en-GB" altLang="cs-CZ" sz="2000" dirty="0">
                <a:cs typeface="Arial" panose="020B0604020202020204" pitchFamily="34" charset="0"/>
              </a:rPr>
              <a:t> 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ech</a:t>
            </a:r>
            <a:r>
              <a:rPr lang="cs-CZ" altLang="cs-CZ" sz="2000" dirty="0" err="1">
                <a:cs typeface="Arial" panose="020B0604020202020204" pitchFamily="34" charset="0"/>
              </a:rPr>
              <a:t>odných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kov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mají</a:t>
            </a:r>
            <a:r>
              <a:rPr lang="en-GB" altLang="cs-CZ" sz="2000" dirty="0">
                <a:cs typeface="Arial" panose="020B0604020202020204" pitchFamily="34" charset="0"/>
              </a:rPr>
              <a:t> v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tšinou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charak</a:t>
            </a:r>
            <a:r>
              <a:rPr lang="cs-CZ" altLang="cs-CZ" sz="2000" u="sng" dirty="0" err="1">
                <a:cs typeface="Arial" panose="020B0604020202020204" pitchFamily="34" charset="0"/>
              </a:rPr>
              <a:t>teristické</a:t>
            </a:r>
            <a:r>
              <a:rPr lang="cs-CZ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zabarvení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které</a:t>
            </a:r>
            <a:r>
              <a:rPr lang="en-GB" altLang="cs-CZ" sz="2000" dirty="0">
                <a:cs typeface="Arial" panose="020B0604020202020204" pitchFamily="34" charset="0"/>
              </a:rPr>
              <a:t> je </a:t>
            </a:r>
            <a:r>
              <a:rPr lang="en-GB" altLang="cs-CZ" sz="2000" dirty="0" err="1">
                <a:cs typeface="Arial" panose="020B0604020202020204" pitchFamily="34" charset="0"/>
              </a:rPr>
              <a:t>zp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 err="1">
                <a:cs typeface="Arial" panose="020B0604020202020204" pitchFamily="34" charset="0"/>
              </a:rPr>
              <a:t>sobeno</a:t>
            </a:r>
            <a:r>
              <a:rPr lang="en-GB" altLang="cs-CZ" sz="2000" dirty="0">
                <a:cs typeface="Arial" panose="020B0604020202020204" pitchFamily="34" charset="0"/>
              </a:rPr>
              <a:t> aqua-</a:t>
            </a:r>
            <a:r>
              <a:rPr lang="en-GB" altLang="cs-CZ" sz="2000" dirty="0" err="1">
                <a:cs typeface="Arial" panose="020B0604020202020204" pitchFamily="34" charset="0"/>
              </a:rPr>
              <a:t>kationtovou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koordina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sférou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u="sng" dirty="0" err="1">
                <a:cs typeface="Arial" panose="020B0604020202020204" pitchFamily="34" charset="0"/>
              </a:rPr>
              <a:t>vysušením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hydrát</a:t>
            </a:r>
            <a:r>
              <a:rPr lang="cs-CZ" altLang="cs-CZ" sz="2000" u="sng" dirty="0">
                <a:cs typeface="Arial" panose="020B0604020202020204" pitchFamily="34" charset="0"/>
              </a:rPr>
              <a:t>ů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cs-CZ" altLang="cs-CZ" sz="2000" u="sng" dirty="0">
                <a:cs typeface="Arial" panose="020B0604020202020204" pitchFamily="34" charset="0"/>
              </a:rPr>
              <a:t>se </a:t>
            </a:r>
            <a:r>
              <a:rPr lang="en-GB" altLang="cs-CZ" sz="2000" u="sng" dirty="0" err="1">
                <a:cs typeface="Arial" panose="020B0604020202020204" pitchFamily="34" charset="0"/>
              </a:rPr>
              <a:t>zabarvení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ztrácí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(</a:t>
            </a:r>
            <a:r>
              <a:rPr lang="en-GB" altLang="cs-CZ" sz="2000" dirty="0" err="1">
                <a:cs typeface="Arial" panose="020B0604020202020204" pitchFamily="34" charset="0"/>
              </a:rPr>
              <a:t>modrá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skalice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bílý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bezvodý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CuSO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) </a:t>
            </a:r>
            <a:r>
              <a:rPr lang="en-GB" altLang="cs-CZ" sz="2000" dirty="0" err="1">
                <a:cs typeface="Arial" panose="020B0604020202020204" pitchFamily="34" charset="0"/>
              </a:rPr>
              <a:t>nebo</a:t>
            </a:r>
            <a:r>
              <a:rPr lang="en-GB" altLang="cs-CZ" sz="2000" dirty="0">
                <a:cs typeface="Arial" panose="020B0604020202020204" pitchFamily="34" charset="0"/>
              </a:rPr>
              <a:t> se m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cs typeface="Arial" panose="020B0604020202020204" pitchFamily="34" charset="0"/>
              </a:rPr>
              <a:t> (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ervená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kobaltnatá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skalice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modrý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bezvodý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CoSO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  <a:endParaRPr lang="en-GB" altLang="cs-CZ" sz="2000" dirty="0">
              <a:cs typeface="Arial" panose="020B0604020202020204" pitchFamily="34" charset="0"/>
            </a:endParaRPr>
          </a:p>
        </p:txBody>
      </p:sp>
      <p:pic>
        <p:nvPicPr>
          <p:cNvPr id="16390" name="Picture 6" descr="Dehydration of copper sulphate - Stock Image - C030/7643 - Science ...">
            <a:extLst>
              <a:ext uri="{FF2B5EF4-FFF2-40B4-BE49-F238E27FC236}">
                <a16:creationId xmlns:a16="http://schemas.microsoft.com/office/drawing/2014/main" id="{98996288-D676-1DF9-5DC8-A2E116956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723" y="5403837"/>
            <a:ext cx="3242675" cy="12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58DC1B0-3099-FB3F-1CFE-FD58F8F4C1F8}"/>
              </a:ext>
            </a:extLst>
          </p:cNvPr>
          <p:cNvSpPr txBox="1"/>
          <p:nvPr/>
        </p:nvSpPr>
        <p:spPr>
          <a:xfrm>
            <a:off x="2444622" y="6135041"/>
            <a:ext cx="3284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cs-CZ" sz="1600" dirty="0" err="1">
                <a:cs typeface="Arial" panose="020B0604020202020204" pitchFamily="34" charset="0"/>
              </a:rPr>
              <a:t>modrá</a:t>
            </a:r>
            <a:r>
              <a:rPr lang="en-GB" altLang="cs-CZ" sz="1600" dirty="0">
                <a:cs typeface="Arial" panose="020B0604020202020204" pitchFamily="34" charset="0"/>
              </a:rPr>
              <a:t> </a:t>
            </a:r>
            <a:r>
              <a:rPr lang="en-GB" altLang="cs-CZ" sz="1600" dirty="0" err="1">
                <a:cs typeface="Arial" panose="020B0604020202020204" pitchFamily="34" charset="0"/>
              </a:rPr>
              <a:t>skalice</a:t>
            </a:r>
            <a:r>
              <a:rPr lang="en-GB" altLang="cs-CZ" sz="1600" dirty="0">
                <a:cs typeface="Arial" panose="020B0604020202020204" pitchFamily="34" charset="0"/>
              </a:rPr>
              <a:t> </a:t>
            </a:r>
            <a:r>
              <a:rPr lang="en-GB" altLang="cs-CZ" sz="16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1600" dirty="0">
                <a:cs typeface="Arial" panose="020B0604020202020204" pitchFamily="34" charset="0"/>
              </a:rPr>
              <a:t> </a:t>
            </a:r>
            <a:r>
              <a:rPr lang="en-GB" altLang="cs-CZ" sz="1600" dirty="0" err="1">
                <a:cs typeface="Arial" panose="020B0604020202020204" pitchFamily="34" charset="0"/>
              </a:rPr>
              <a:t>bezvodý</a:t>
            </a:r>
            <a:r>
              <a:rPr lang="en-GB" altLang="cs-CZ" sz="1600" dirty="0">
                <a:cs typeface="Arial" panose="020B0604020202020204" pitchFamily="34" charset="0"/>
              </a:rPr>
              <a:t> </a:t>
            </a:r>
            <a:r>
              <a:rPr lang="en-GB" altLang="cs-CZ" sz="1600" dirty="0" err="1">
                <a:cs typeface="Arial" panose="020B0604020202020204" pitchFamily="34" charset="0"/>
              </a:rPr>
              <a:t>CuSO</a:t>
            </a:r>
            <a:r>
              <a:rPr lang="en-GB" altLang="cs-CZ" sz="1600" baseline="-25000" dirty="0" err="1">
                <a:cs typeface="Arial" panose="020B0604020202020204" pitchFamily="34" charset="0"/>
              </a:rPr>
              <a:t>4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17059026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26B81C9-8B68-509F-5BBA-56202E704FF7}"/>
              </a:ext>
            </a:extLst>
          </p:cNvPr>
          <p:cNvSpPr txBox="1"/>
          <p:nvPr/>
        </p:nvSpPr>
        <p:spPr>
          <a:xfrm>
            <a:off x="223934" y="241653"/>
            <a:ext cx="84535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cs-CZ" altLang="cs-CZ" sz="2000" i="1" dirty="0">
                <a:cs typeface="Arial" panose="020B0604020202020204" pitchFamily="34" charset="0"/>
              </a:rPr>
              <a:t>T</a:t>
            </a:r>
            <a:r>
              <a:rPr lang="en-GB" altLang="cs-CZ" sz="2000" i="1" dirty="0" err="1">
                <a:cs typeface="Arial" panose="020B0604020202020204" pitchFamily="34" charset="0"/>
              </a:rPr>
              <a:t>riviální</a:t>
            </a:r>
            <a:r>
              <a:rPr lang="en-GB" altLang="cs-CZ" sz="2000" i="1" dirty="0">
                <a:cs typeface="Arial" panose="020B0604020202020204" pitchFamily="34" charset="0"/>
              </a:rPr>
              <a:t> </a:t>
            </a:r>
            <a:r>
              <a:rPr lang="en-GB" altLang="cs-CZ" sz="2000" i="1" dirty="0" err="1">
                <a:cs typeface="Arial" panose="020B0604020202020204" pitchFamily="34" charset="0"/>
              </a:rPr>
              <a:t>názvy</a:t>
            </a:r>
            <a:r>
              <a:rPr lang="cs-CZ" altLang="cs-CZ" sz="2000" dirty="0">
                <a:cs typeface="Arial" panose="020B0604020202020204" pitchFamily="34" charset="0"/>
              </a:rPr>
              <a:t> = tzv. „skalice“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GB" altLang="cs-CZ" sz="2000" dirty="0" err="1">
                <a:cs typeface="Arial" panose="020B0604020202020204" pitchFamily="34" charset="0"/>
              </a:rPr>
              <a:t>CuSO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 err="1">
                <a:cs typeface="Arial" panose="020B0604020202020204" pitchFamily="34" charset="0"/>
              </a:rPr>
              <a:t>.5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- </a:t>
            </a:r>
            <a:r>
              <a:rPr lang="en-GB" altLang="cs-CZ" sz="2000" dirty="0" err="1">
                <a:solidFill>
                  <a:srgbClr val="0033CC"/>
                </a:solidFill>
                <a:cs typeface="Arial" panose="020B0604020202020204" pitchFamily="34" charset="0"/>
              </a:rPr>
              <a:t>modrá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skalice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ZnSO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 err="1">
                <a:cs typeface="Arial" panose="020B0604020202020204" pitchFamily="34" charset="0"/>
              </a:rPr>
              <a:t>.7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- </a:t>
            </a:r>
            <a:r>
              <a:rPr lang="en-GB" altLang="cs-CZ" sz="2000" dirty="0" err="1">
                <a:cs typeface="Arial" panose="020B0604020202020204" pitchFamily="34" charset="0"/>
              </a:rPr>
              <a:t>bílá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skalice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FeSO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 err="1">
                <a:cs typeface="Arial" panose="020B0604020202020204" pitchFamily="34" charset="0"/>
              </a:rPr>
              <a:t>.7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- </a:t>
            </a:r>
            <a:r>
              <a:rPr lang="en-GB" altLang="cs-CZ" sz="2000" dirty="0" err="1">
                <a:solidFill>
                  <a:srgbClr val="009900"/>
                </a:solidFill>
                <a:cs typeface="Arial" panose="020B0604020202020204" pitchFamily="34" charset="0"/>
              </a:rPr>
              <a:t>zelená</a:t>
            </a:r>
            <a:r>
              <a:rPr lang="en-GB" altLang="cs-CZ" sz="2000" dirty="0">
                <a:solidFill>
                  <a:srgbClr val="009900"/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skalice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CoSO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 err="1">
                <a:cs typeface="Arial" panose="020B0604020202020204" pitchFamily="34" charset="0"/>
              </a:rPr>
              <a:t>.7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- </a:t>
            </a:r>
            <a:r>
              <a:rPr lang="en-GB" altLang="cs-CZ" sz="2000" dirty="0" err="1">
                <a:cs typeface="Arial" panose="020B0604020202020204" pitchFamily="34" charset="0"/>
              </a:rPr>
              <a:t>kobaltnatá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skalice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NiSO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 err="1">
                <a:cs typeface="Arial" panose="020B0604020202020204" pitchFamily="34" charset="0"/>
              </a:rPr>
              <a:t>.7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- </a:t>
            </a:r>
            <a:r>
              <a:rPr lang="en-GB" altLang="cs-CZ" sz="2000" dirty="0" err="1">
                <a:cs typeface="Arial" panose="020B0604020202020204" pitchFamily="34" charset="0"/>
              </a:rPr>
              <a:t>nikelnatá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skalice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B869F18-5301-86CF-4A04-8FD716283B50}"/>
              </a:ext>
            </a:extLst>
          </p:cNvPr>
          <p:cNvSpPr txBox="1"/>
          <p:nvPr/>
        </p:nvSpPr>
        <p:spPr>
          <a:xfrm>
            <a:off x="172616" y="1365021"/>
            <a:ext cx="87987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C</a:t>
            </a:r>
            <a:r>
              <a:rPr lang="en-GB" altLang="cs-CZ" sz="2000" dirty="0" err="1">
                <a:cs typeface="Arial" panose="020B0604020202020204" pitchFamily="34" charset="0"/>
              </a:rPr>
              <a:t>harak</a:t>
            </a:r>
            <a:r>
              <a:rPr lang="cs-CZ" altLang="cs-CZ" sz="2000" dirty="0" err="1">
                <a:cs typeface="Arial" panose="020B0604020202020204" pitchFamily="34" charset="0"/>
              </a:rPr>
              <a:t>teristická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je </a:t>
            </a:r>
            <a:r>
              <a:rPr lang="en-GB" altLang="cs-CZ" sz="2000" dirty="0" err="1">
                <a:cs typeface="Arial" panose="020B0604020202020204" pitchFamily="34" charset="0"/>
              </a:rPr>
              <a:t>rovn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ž </a:t>
            </a:r>
            <a:r>
              <a:rPr lang="en-GB" altLang="cs-CZ" sz="2000" dirty="0" err="1">
                <a:cs typeface="Arial" panose="020B0604020202020204" pitchFamily="34" charset="0"/>
              </a:rPr>
              <a:t>tvorba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podvojných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síran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typu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kamence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nebo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sch</a:t>
            </a:r>
            <a:r>
              <a:rPr lang="en-US" altLang="cs-CZ" sz="2000" b="1" dirty="0">
                <a:cs typeface="Arial" panose="020B0604020202020204" pitchFamily="34" charset="0"/>
              </a:rPr>
              <a:t>ö</a:t>
            </a:r>
            <a:r>
              <a:rPr lang="en-GB" altLang="cs-CZ" sz="2000" b="1" dirty="0" err="1">
                <a:cs typeface="Arial" panose="020B0604020202020204" pitchFamily="34" charset="0"/>
              </a:rPr>
              <a:t>nitu</a:t>
            </a:r>
            <a:endParaRPr lang="cs-CZ" altLang="cs-CZ" sz="2000" b="1" dirty="0">
              <a:cs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E2140D6-3BAF-D87F-7A6A-8FB43B2B9FE4}"/>
              </a:ext>
            </a:extLst>
          </p:cNvPr>
          <p:cNvSpPr txBox="1">
            <a:spLocks noChangeArrowheads="1"/>
          </p:cNvSpPr>
          <p:nvPr/>
        </p:nvSpPr>
        <p:spPr>
          <a:xfrm>
            <a:off x="97972" y="2002359"/>
            <a:ext cx="7217228" cy="434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GB" altLang="cs-CZ" sz="2000" b="1" u="sng" dirty="0" err="1">
                <a:cs typeface="Arial" panose="020B0604020202020204" pitchFamily="34" charset="0"/>
              </a:rPr>
              <a:t>Kamence</a:t>
            </a:r>
            <a:r>
              <a:rPr lang="en-GB" altLang="cs-CZ" sz="2000" b="1" u="sng" dirty="0">
                <a:cs typeface="Arial" panose="020B0604020202020204" pitchFamily="34" charset="0"/>
              </a:rPr>
              <a:t>:</a:t>
            </a:r>
            <a:r>
              <a:rPr lang="cs-CZ" altLang="cs-CZ" sz="2000" b="1" u="sng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krystalické</a:t>
            </a:r>
            <a:r>
              <a:rPr lang="en-GB" altLang="cs-CZ" sz="2000" dirty="0">
                <a:cs typeface="Arial" panose="020B0604020202020204" pitchFamily="34" charset="0"/>
              </a:rPr>
              <a:t>, dob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e </a:t>
            </a:r>
            <a:r>
              <a:rPr lang="en-GB" altLang="cs-CZ" sz="2000" dirty="0" err="1">
                <a:cs typeface="Arial" panose="020B0604020202020204" pitchFamily="34" charset="0"/>
              </a:rPr>
              <a:t>rozpustné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navzájem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izomorfní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obecné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složení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</a:t>
            </a:r>
            <a:r>
              <a:rPr lang="en-GB" altLang="cs-CZ" sz="2000" baseline="30000" dirty="0" err="1">
                <a:cs typeface="Arial" panose="020B0604020202020204" pitchFamily="34" charset="0"/>
              </a:rPr>
              <a:t>I</a:t>
            </a:r>
            <a:r>
              <a:rPr lang="en-GB" altLang="cs-CZ" sz="2000" dirty="0" err="1">
                <a:cs typeface="Arial" panose="020B0604020202020204" pitchFamily="34" charset="0"/>
              </a:rPr>
              <a:t>M</a:t>
            </a:r>
            <a:r>
              <a:rPr lang="en-GB" altLang="cs-CZ" sz="2000" baseline="30000" dirty="0" err="1">
                <a:cs typeface="Arial" panose="020B0604020202020204" pitchFamily="34" charset="0"/>
              </a:rPr>
              <a:t>III</a:t>
            </a:r>
            <a:r>
              <a:rPr lang="en-GB" altLang="cs-CZ" sz="2000" dirty="0">
                <a:cs typeface="Arial" panose="020B0604020202020204" pitchFamily="34" charset="0"/>
              </a:rPr>
              <a:t>(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.12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</a:t>
            </a:r>
            <a:r>
              <a:rPr lang="en-GB" altLang="cs-CZ" sz="2000" dirty="0">
                <a:cs typeface="Arial" panose="020B0604020202020204" pitchFamily="34" charset="0"/>
              </a:rPr>
              <a:t>M</a:t>
            </a:r>
            <a:r>
              <a:rPr lang="en-GB" altLang="cs-CZ" sz="2000" baseline="30000" dirty="0">
                <a:cs typeface="Arial" panose="020B0604020202020204" pitchFamily="34" charset="0"/>
              </a:rPr>
              <a:t>I</a:t>
            </a:r>
            <a:r>
              <a:rPr lang="en-GB" altLang="cs-CZ" sz="2000" dirty="0">
                <a:cs typeface="Arial" panose="020B0604020202020204" pitchFamily="34" charset="0"/>
              </a:rPr>
              <a:t> = Na, K, </a:t>
            </a:r>
            <a:r>
              <a:rPr lang="en-GB" altLang="cs-CZ" sz="2000" dirty="0" err="1">
                <a:cs typeface="Arial" panose="020B0604020202020204" pitchFamily="34" charset="0"/>
              </a:rPr>
              <a:t>NH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, Tl, 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</a:t>
            </a:r>
            <a:r>
              <a:rPr lang="en-GB" altLang="cs-CZ" sz="2000" dirty="0">
                <a:cs typeface="Arial" panose="020B0604020202020204" pitchFamily="34" charset="0"/>
              </a:rPr>
              <a:t>M</a:t>
            </a:r>
            <a:r>
              <a:rPr lang="en-GB" altLang="cs-CZ" sz="2000" baseline="30000" dirty="0">
                <a:cs typeface="Arial" panose="020B0604020202020204" pitchFamily="34" charset="0"/>
              </a:rPr>
              <a:t>III</a:t>
            </a:r>
            <a:r>
              <a:rPr lang="en-GB" altLang="cs-CZ" sz="2000" dirty="0">
                <a:cs typeface="Arial" panose="020B0604020202020204" pitchFamily="34" charset="0"/>
              </a:rPr>
              <a:t> =Al, Cr, Fe, Ti </a:t>
            </a:r>
            <a:r>
              <a:rPr lang="en-GB" altLang="cs-CZ" sz="2000" dirty="0" err="1">
                <a:cs typeface="Arial" panose="020B0604020202020204" pitchFamily="34" charset="0"/>
              </a:rPr>
              <a:t>apod</a:t>
            </a:r>
            <a:r>
              <a:rPr lang="en-GB" altLang="cs-CZ" sz="2000" dirty="0"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800" dirty="0"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					</a:t>
            </a:r>
            <a:endParaRPr lang="cs-CZ" altLang="cs-CZ" sz="800" b="1" u="sng" dirty="0"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GB" altLang="cs-CZ" sz="2000" b="1" u="sng" dirty="0" err="1">
                <a:cs typeface="Arial" panose="020B0604020202020204" pitchFamily="34" charset="0"/>
              </a:rPr>
              <a:t>Sch</a:t>
            </a:r>
            <a:r>
              <a:rPr lang="en-US" altLang="cs-CZ" sz="2000" b="1" u="sng" dirty="0">
                <a:cs typeface="Arial" panose="020B0604020202020204" pitchFamily="34" charset="0"/>
              </a:rPr>
              <a:t>ö</a:t>
            </a:r>
            <a:r>
              <a:rPr lang="en-GB" altLang="cs-CZ" sz="2000" b="1" u="sng" dirty="0" err="1">
                <a:cs typeface="Arial" panose="020B0604020202020204" pitchFamily="34" charset="0"/>
              </a:rPr>
              <a:t>nity</a:t>
            </a:r>
            <a:r>
              <a:rPr lang="en-GB" altLang="cs-CZ" sz="2000" b="1" u="sng" dirty="0">
                <a:cs typeface="Arial" panose="020B0604020202020204" pitchFamily="34" charset="0"/>
              </a:rPr>
              <a:t>:</a:t>
            </a:r>
            <a:r>
              <a:rPr lang="cs-CZ" altLang="cs-CZ" sz="2000" b="1" u="sng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krystalické</a:t>
            </a:r>
            <a:r>
              <a:rPr lang="en-GB" altLang="cs-CZ" sz="2000" dirty="0">
                <a:cs typeface="Arial" panose="020B0604020202020204" pitchFamily="34" charset="0"/>
              </a:rPr>
              <a:t>, dob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e </a:t>
            </a:r>
            <a:r>
              <a:rPr lang="en-GB" altLang="cs-CZ" sz="2000" dirty="0" err="1">
                <a:cs typeface="Arial" panose="020B0604020202020204" pitchFamily="34" charset="0"/>
              </a:rPr>
              <a:t>rozpustné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navzájem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izomorfní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obecné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složení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</a:t>
            </a:r>
            <a:r>
              <a:rPr lang="en-GB" altLang="cs-CZ" sz="2000" baseline="30000" dirty="0" err="1">
                <a:cs typeface="Arial" panose="020B0604020202020204" pitchFamily="34" charset="0"/>
              </a:rPr>
              <a:t>I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M</a:t>
            </a:r>
            <a:r>
              <a:rPr lang="en-GB" altLang="cs-CZ" sz="2000" baseline="30000" dirty="0" err="1">
                <a:cs typeface="Arial" panose="020B0604020202020204" pitchFamily="34" charset="0"/>
              </a:rPr>
              <a:t>II</a:t>
            </a:r>
            <a:r>
              <a:rPr lang="en-GB" altLang="cs-CZ" sz="2000" dirty="0">
                <a:cs typeface="Arial" panose="020B0604020202020204" pitchFamily="34" charset="0"/>
              </a:rPr>
              <a:t>(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.6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</a:t>
            </a:r>
            <a:r>
              <a:rPr lang="en-GB" altLang="cs-CZ" sz="2000" dirty="0">
                <a:cs typeface="Arial" panose="020B0604020202020204" pitchFamily="34" charset="0"/>
              </a:rPr>
              <a:t>M</a:t>
            </a:r>
            <a:r>
              <a:rPr lang="en-GB" altLang="cs-CZ" sz="2000" baseline="30000" dirty="0">
                <a:cs typeface="Arial" panose="020B0604020202020204" pitchFamily="34" charset="0"/>
              </a:rPr>
              <a:t>I</a:t>
            </a:r>
            <a:r>
              <a:rPr lang="cs-CZ" altLang="cs-CZ" sz="2000" baseline="30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 Na, K, </a:t>
            </a:r>
            <a:r>
              <a:rPr lang="en-GB" altLang="cs-CZ" sz="2000" dirty="0" err="1">
                <a:cs typeface="Arial" panose="020B0604020202020204" pitchFamily="34" charset="0"/>
              </a:rPr>
              <a:t>NH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, Tl, 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</a:t>
            </a:r>
            <a:r>
              <a:rPr lang="en-GB" altLang="cs-CZ" sz="2000" dirty="0">
                <a:cs typeface="Arial" panose="020B0604020202020204" pitchFamily="34" charset="0"/>
              </a:rPr>
              <a:t>M</a:t>
            </a:r>
            <a:r>
              <a:rPr lang="en-GB" altLang="cs-CZ" sz="2000" baseline="30000" dirty="0">
                <a:cs typeface="Arial" panose="020B0604020202020204" pitchFamily="34" charset="0"/>
              </a:rPr>
              <a:t>II</a:t>
            </a:r>
            <a:r>
              <a:rPr lang="cs-CZ" altLang="cs-CZ" sz="2000" baseline="30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 Fe, Mg, Co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Alum-(K), KAl(SO4)2·12H2O, Tolfa, Tolfa Mts District, Metropolitan City ...">
            <a:extLst>
              <a:ext uri="{FF2B5EF4-FFF2-40B4-BE49-F238E27FC236}">
                <a16:creationId xmlns:a16="http://schemas.microsoft.com/office/drawing/2014/main" id="{E8CB2D8A-674D-F9D3-17EF-9299E65F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065" y="2773525"/>
            <a:ext cx="1747934" cy="131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Wendel-Minerals | Item: 966 - Picromerite-Aschersleben | Saxony-Anhalt ...">
            <a:extLst>
              <a:ext uri="{FF2B5EF4-FFF2-40B4-BE49-F238E27FC236}">
                <a16:creationId xmlns:a16="http://schemas.microsoft.com/office/drawing/2014/main" id="{C2687243-F1DC-E038-3646-E40A8613E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514" y="5076796"/>
            <a:ext cx="1539551" cy="153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2D765FB-F32E-2F38-20C6-CE22B939ADC8}"/>
              </a:ext>
            </a:extLst>
          </p:cNvPr>
          <p:cNvSpPr txBox="1"/>
          <p:nvPr/>
        </p:nvSpPr>
        <p:spPr>
          <a:xfrm>
            <a:off x="5899279" y="3682908"/>
            <a:ext cx="25939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600" dirty="0" err="1">
                <a:cs typeface="Arial" panose="020B0604020202020204" pitchFamily="34" charset="0"/>
              </a:rPr>
              <a:t>Alum</a:t>
            </a:r>
            <a:r>
              <a:rPr lang="cs-CZ" altLang="cs-CZ" sz="1600" dirty="0">
                <a:cs typeface="Arial" panose="020B0604020202020204" pitchFamily="34" charset="0"/>
              </a:rPr>
              <a:t>, </a:t>
            </a:r>
            <a:r>
              <a:rPr lang="en-GB" altLang="cs-CZ" sz="1600" dirty="0" err="1">
                <a:cs typeface="Arial" panose="020B0604020202020204" pitchFamily="34" charset="0"/>
              </a:rPr>
              <a:t>KAl</a:t>
            </a:r>
            <a:r>
              <a:rPr lang="en-GB" altLang="cs-CZ" sz="1600" dirty="0">
                <a:cs typeface="Arial" panose="020B0604020202020204" pitchFamily="34" charset="0"/>
              </a:rPr>
              <a:t>(</a:t>
            </a:r>
            <a:r>
              <a:rPr lang="en-GB" altLang="cs-CZ" sz="1600" dirty="0" err="1">
                <a:cs typeface="Arial" panose="020B0604020202020204" pitchFamily="34" charset="0"/>
              </a:rPr>
              <a:t>SO</a:t>
            </a:r>
            <a:r>
              <a:rPr lang="en-GB" altLang="cs-CZ" sz="16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1600" dirty="0">
                <a:cs typeface="Arial" panose="020B0604020202020204" pitchFamily="34" charset="0"/>
              </a:rPr>
              <a:t>)</a:t>
            </a:r>
            <a:r>
              <a:rPr lang="en-GB" altLang="cs-CZ" sz="1600" baseline="-25000" dirty="0">
                <a:cs typeface="Arial" panose="020B0604020202020204" pitchFamily="34" charset="0"/>
              </a:rPr>
              <a:t>2</a:t>
            </a:r>
            <a:r>
              <a:rPr lang="en-GB" altLang="cs-CZ" sz="1600" dirty="0">
                <a:cs typeface="Arial" panose="020B0604020202020204" pitchFamily="34" charset="0"/>
              </a:rPr>
              <a:t>.12 H</a:t>
            </a:r>
            <a:r>
              <a:rPr lang="en-GB" altLang="cs-CZ" sz="1600" baseline="-25000" dirty="0">
                <a:cs typeface="Arial" panose="020B0604020202020204" pitchFamily="34" charset="0"/>
              </a:rPr>
              <a:t>2</a:t>
            </a:r>
            <a:r>
              <a:rPr lang="en-GB" altLang="cs-CZ" sz="1600" dirty="0">
                <a:cs typeface="Arial" panose="020B0604020202020204" pitchFamily="34" charset="0"/>
              </a:rPr>
              <a:t>O</a:t>
            </a:r>
            <a:endParaRPr lang="cs-CZ" sz="16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130F403-EDA7-AC9B-6F5F-D6638B34006F}"/>
              </a:ext>
            </a:extLst>
          </p:cNvPr>
          <p:cNvSpPr txBox="1"/>
          <p:nvPr/>
        </p:nvSpPr>
        <p:spPr>
          <a:xfrm>
            <a:off x="5714999" y="6277793"/>
            <a:ext cx="29624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600" dirty="0" err="1">
                <a:cs typeface="Arial" panose="020B0604020202020204" pitchFamily="34" charset="0"/>
              </a:rPr>
              <a:t>Pikromerit</a:t>
            </a:r>
            <a:r>
              <a:rPr lang="cs-CZ" altLang="cs-CZ" sz="1600" dirty="0">
                <a:cs typeface="Arial" panose="020B0604020202020204" pitchFamily="34" charset="0"/>
              </a:rPr>
              <a:t>, </a:t>
            </a:r>
            <a:r>
              <a:rPr lang="en-GB" altLang="cs-CZ" sz="1600" dirty="0">
                <a:cs typeface="Arial" panose="020B0604020202020204" pitchFamily="34" charset="0"/>
              </a:rPr>
              <a:t>K</a:t>
            </a:r>
            <a:r>
              <a:rPr lang="cs-CZ" altLang="cs-CZ" sz="1600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1600" dirty="0" err="1">
                <a:cs typeface="Arial" panose="020B0604020202020204" pitchFamily="34" charset="0"/>
              </a:rPr>
              <a:t>Mg</a:t>
            </a:r>
            <a:r>
              <a:rPr lang="en-GB" altLang="cs-CZ" sz="1600" dirty="0">
                <a:cs typeface="Arial" panose="020B0604020202020204" pitchFamily="34" charset="0"/>
              </a:rPr>
              <a:t>(</a:t>
            </a:r>
            <a:r>
              <a:rPr lang="en-GB" altLang="cs-CZ" sz="1600" dirty="0" err="1">
                <a:cs typeface="Arial" panose="020B0604020202020204" pitchFamily="34" charset="0"/>
              </a:rPr>
              <a:t>SO</a:t>
            </a:r>
            <a:r>
              <a:rPr lang="en-GB" altLang="cs-CZ" sz="16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1600" dirty="0">
                <a:cs typeface="Arial" panose="020B0604020202020204" pitchFamily="34" charset="0"/>
              </a:rPr>
              <a:t>)</a:t>
            </a:r>
            <a:r>
              <a:rPr lang="en-GB" altLang="cs-CZ" sz="1600" baseline="-25000" dirty="0">
                <a:cs typeface="Arial" panose="020B0604020202020204" pitchFamily="34" charset="0"/>
              </a:rPr>
              <a:t>2</a:t>
            </a:r>
            <a:r>
              <a:rPr lang="en-GB" altLang="cs-CZ" sz="1600" dirty="0">
                <a:cs typeface="Arial" panose="020B0604020202020204" pitchFamily="34" charset="0"/>
              </a:rPr>
              <a:t>.</a:t>
            </a:r>
            <a:r>
              <a:rPr lang="cs-CZ" altLang="cs-CZ" sz="1600" dirty="0">
                <a:cs typeface="Arial" panose="020B0604020202020204" pitchFamily="34" charset="0"/>
              </a:rPr>
              <a:t>6</a:t>
            </a:r>
            <a:r>
              <a:rPr lang="en-GB" altLang="cs-CZ" sz="1600" dirty="0">
                <a:cs typeface="Arial" panose="020B0604020202020204" pitchFamily="34" charset="0"/>
              </a:rPr>
              <a:t> H</a:t>
            </a:r>
            <a:r>
              <a:rPr lang="en-GB" altLang="cs-CZ" sz="1600" baseline="-25000" dirty="0">
                <a:cs typeface="Arial" panose="020B0604020202020204" pitchFamily="34" charset="0"/>
              </a:rPr>
              <a:t>2</a:t>
            </a:r>
            <a:r>
              <a:rPr lang="en-GB" altLang="cs-CZ" sz="1600" dirty="0">
                <a:cs typeface="Arial" panose="020B0604020202020204" pitchFamily="34" charset="0"/>
              </a:rPr>
              <a:t>O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95865756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63246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Hydrogensírany (</a:t>
            </a:r>
            <a:r>
              <a:rPr lang="en-GB" altLang="cs-CZ" sz="2000" b="1" dirty="0" err="1">
                <a:cs typeface="Arial" panose="020B0604020202020204" pitchFamily="34" charset="0"/>
              </a:rPr>
              <a:t>M</a:t>
            </a:r>
            <a:r>
              <a:rPr lang="en-GB" altLang="cs-CZ" sz="2000" baseline="30000" dirty="0" err="1">
                <a:cs typeface="Arial" panose="020B0604020202020204" pitchFamily="34" charset="0"/>
              </a:rPr>
              <a:t>I</a:t>
            </a:r>
            <a:r>
              <a:rPr lang="en-GB" altLang="cs-CZ" sz="2000" b="1" dirty="0" err="1">
                <a:cs typeface="Arial" panose="020B0604020202020204" pitchFamily="34" charset="0"/>
              </a:rPr>
              <a:t>HSO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hydrogensírany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jsou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známy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jen</a:t>
            </a:r>
            <a:r>
              <a:rPr lang="en-GB" altLang="cs-CZ" sz="2000" u="sng" dirty="0">
                <a:cs typeface="Arial" panose="020B0604020202020204" pitchFamily="34" charset="0"/>
              </a:rPr>
              <a:t> u </a:t>
            </a:r>
            <a:r>
              <a:rPr lang="en-GB" altLang="cs-CZ" sz="2000" u="sng" dirty="0" err="1">
                <a:cs typeface="Arial" panose="020B0604020202020204" pitchFamily="34" charset="0"/>
              </a:rPr>
              <a:t>siln</a:t>
            </a:r>
            <a:r>
              <a:rPr lang="cs-CZ" altLang="cs-CZ" sz="2000" u="sng" dirty="0">
                <a:cs typeface="Arial" panose="020B0604020202020204" pitchFamily="34" charset="0"/>
              </a:rPr>
              <a:t>ě </a:t>
            </a:r>
            <a:r>
              <a:rPr lang="en-GB" altLang="cs-CZ" sz="2000" u="sng" dirty="0" err="1">
                <a:cs typeface="Arial" panose="020B0604020202020204" pitchFamily="34" charset="0"/>
              </a:rPr>
              <a:t>ele</a:t>
            </a:r>
            <a:r>
              <a:rPr lang="cs-CZ" altLang="cs-CZ" sz="2000" u="sng" dirty="0">
                <a:cs typeface="Arial" panose="020B0604020202020204" pitchFamily="34" charset="0"/>
              </a:rPr>
              <a:t>k</a:t>
            </a:r>
            <a:r>
              <a:rPr lang="en-GB" altLang="cs-CZ" sz="2000" u="sng" dirty="0" err="1">
                <a:cs typeface="Arial" panose="020B0604020202020204" pitchFamily="34" charset="0"/>
              </a:rPr>
              <a:t>tropozitivních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prvk</a:t>
            </a:r>
            <a:r>
              <a:rPr lang="cs-CZ" altLang="cs-CZ" sz="2000" u="sng" dirty="0">
                <a:cs typeface="Arial" panose="020B0604020202020204" pitchFamily="34" charset="0"/>
              </a:rPr>
              <a:t>ů</a:t>
            </a:r>
            <a:endParaRPr lang="en-GB" altLang="cs-CZ" sz="2000" u="sng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dob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e </a:t>
            </a:r>
            <a:r>
              <a:rPr lang="en-GB" altLang="cs-CZ" sz="2000" u="sng" dirty="0" err="1">
                <a:cs typeface="Arial" panose="020B0604020202020204" pitchFamily="34" charset="0"/>
              </a:rPr>
              <a:t>rozpustné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ve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vod</a:t>
            </a:r>
            <a:r>
              <a:rPr lang="cs-CZ" altLang="cs-CZ" sz="2000" u="sng" dirty="0">
                <a:cs typeface="Arial" panose="020B0604020202020204" pitchFamily="34" charset="0"/>
              </a:rPr>
              <a:t>ě</a:t>
            </a:r>
            <a:endParaRPr lang="en-GB" altLang="cs-CZ" sz="2000" u="sng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Jejich </a:t>
            </a:r>
            <a:r>
              <a:rPr lang="en-GB" altLang="cs-CZ" sz="2000" dirty="0" err="1">
                <a:cs typeface="Arial" panose="020B0604020202020204" pitchFamily="34" charset="0"/>
              </a:rPr>
              <a:t>tepelnou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dehydratací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vznikají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disírany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2 NaHSO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Na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7</a:t>
            </a:r>
            <a:r>
              <a:rPr lang="en-GB" altLang="cs-CZ" sz="2000" dirty="0">
                <a:cs typeface="Arial" panose="020B0604020202020204" pitchFamily="34" charset="0"/>
              </a:rPr>
              <a:t> +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D</a:t>
            </a:r>
            <a:r>
              <a:rPr lang="en-GB" altLang="cs-CZ" sz="2000" b="1" dirty="0" err="1">
                <a:cs typeface="Arial" panose="020B0604020202020204" pitchFamily="34" charset="0"/>
              </a:rPr>
              <a:t>isírany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cs-CZ" sz="2000" dirty="0" err="1">
                <a:cs typeface="Arial" panose="020B0604020202020204" pitchFamily="34" charset="0"/>
              </a:rPr>
              <a:t>disírany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u="sng" dirty="0">
                <a:cs typeface="Arial" panose="020B0604020202020204" pitchFamily="34" charset="0"/>
              </a:rPr>
              <a:t>vodou </a:t>
            </a:r>
            <a:r>
              <a:rPr lang="en-GB" altLang="cs-CZ" sz="2000" u="sng" dirty="0" err="1">
                <a:cs typeface="Arial" panose="020B0604020202020204" pitchFamily="34" charset="0"/>
              </a:rPr>
              <a:t>rozkládají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zp</a:t>
            </a:r>
            <a:r>
              <a:rPr lang="cs-CZ" altLang="cs-CZ" sz="2000" u="sng" dirty="0">
                <a:cs typeface="Arial" panose="020B0604020202020204" pitchFamily="34" charset="0"/>
              </a:rPr>
              <a:t>ě</a:t>
            </a:r>
            <a:r>
              <a:rPr lang="en-GB" altLang="cs-CZ" sz="2000" u="sng" dirty="0">
                <a:cs typeface="Arial" panose="020B0604020202020204" pitchFamily="34" charset="0"/>
              </a:rPr>
              <a:t>t </a:t>
            </a:r>
            <a:r>
              <a:rPr lang="en-GB" altLang="cs-CZ" sz="2000" u="sng" dirty="0" err="1">
                <a:cs typeface="Arial" panose="020B0604020202020204" pitchFamily="34" charset="0"/>
              </a:rPr>
              <a:t>na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sírany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cs-CZ" altLang="cs-CZ" sz="2000" u="sng" dirty="0">
                <a:cs typeface="Arial" panose="020B0604020202020204" pitchFamily="34" charset="0"/>
              </a:rPr>
              <a:t>č</a:t>
            </a:r>
            <a:r>
              <a:rPr lang="en-GB" altLang="cs-CZ" sz="2000" u="sng" dirty="0" err="1">
                <a:cs typeface="Arial" panose="020B0604020202020204" pitchFamily="34" charset="0"/>
              </a:rPr>
              <a:t>i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hydrogensírany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endParaRPr lang="cs-CZ" altLang="cs-CZ" sz="2000" u="sng" dirty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zah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íváním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disíran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cs typeface="Arial" panose="020B0604020202020204" pitchFamily="34" charset="0"/>
              </a:rPr>
              <a:t>uvol</a:t>
            </a:r>
            <a:r>
              <a:rPr lang="cs-CZ" altLang="cs-CZ" sz="2000" dirty="0">
                <a:cs typeface="Arial" panose="020B0604020202020204" pitchFamily="34" charset="0"/>
              </a:rPr>
              <a:t>ň</a:t>
            </a:r>
            <a:r>
              <a:rPr lang="en-GB" altLang="cs-CZ" sz="2000" dirty="0" err="1">
                <a:cs typeface="Arial" panose="020B0604020202020204" pitchFamily="34" charset="0"/>
              </a:rPr>
              <a:t>uje</a:t>
            </a:r>
            <a:r>
              <a:rPr lang="en-GB" altLang="cs-CZ" sz="2000" dirty="0">
                <a:cs typeface="Arial" panose="020B0604020202020204" pitchFamily="34" charset="0"/>
              </a:rPr>
              <a:t> SO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endParaRPr lang="cs-CZ" altLang="cs-CZ" sz="2000" baseline="-25000" dirty="0">
              <a:cs typeface="Arial" panose="020B0604020202020204" pitchFamily="34" charset="0"/>
            </a:endParaRPr>
          </a:p>
        </p:txBody>
      </p:sp>
      <p:pic>
        <p:nvPicPr>
          <p:cNvPr id="44034" name="Picture 2" descr="VÃ½sledek obrÃ¡zku pro disulfa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339" y="3706913"/>
            <a:ext cx="1843256" cy="109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lentham Life Sciences | GK6425 - Potassium hydrogen ...">
            <a:extLst>
              <a:ext uri="{FF2B5EF4-FFF2-40B4-BE49-F238E27FC236}">
                <a16:creationId xmlns:a16="http://schemas.microsoft.com/office/drawing/2014/main" id="{BE4F0324-8214-4E30-BC85-5A2B611A7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71" y="1194326"/>
            <a:ext cx="2795369" cy="208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40754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2103" y="369888"/>
            <a:ext cx="8686800" cy="5351635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</a:t>
            </a:r>
            <a:r>
              <a:rPr lang="en-GB" altLang="cs-CZ" sz="2000" b="1" dirty="0" err="1">
                <a:cs typeface="Arial" panose="020B0604020202020204" pitchFamily="34" charset="0"/>
              </a:rPr>
              <a:t>ys</a:t>
            </a:r>
            <a:r>
              <a:rPr lang="cs-CZ" altLang="cs-CZ" sz="2000" b="1" dirty="0" err="1">
                <a:cs typeface="Arial" panose="020B0604020202020204" pitchFamily="34" charset="0"/>
              </a:rPr>
              <a:t>elina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fluorosírová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</a:t>
            </a:r>
            <a:r>
              <a:rPr lang="en-GB" altLang="cs-CZ" sz="2000" b="1" dirty="0" err="1">
                <a:cs typeface="Arial" panose="020B0604020202020204" pitchFamily="34" charset="0"/>
              </a:rPr>
              <a:t>HSO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3</a:t>
            </a:r>
            <a:r>
              <a:rPr lang="en-GB" altLang="cs-CZ" sz="2000" b="1" dirty="0" err="1">
                <a:cs typeface="Arial" panose="020B0604020202020204" pitchFamily="34" charset="0"/>
              </a:rPr>
              <a:t>F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a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kys</a:t>
            </a:r>
            <a:r>
              <a:rPr lang="cs-CZ" altLang="cs-CZ" sz="2000" b="1" dirty="0" err="1">
                <a:cs typeface="Arial" panose="020B0604020202020204" pitchFamily="34" charset="0"/>
              </a:rPr>
              <a:t>elina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chl</a:t>
            </a:r>
            <a:r>
              <a:rPr lang="en-GB" altLang="cs-CZ" sz="2000" b="1" dirty="0" err="1">
                <a:cs typeface="Arial" panose="020B0604020202020204" pitchFamily="34" charset="0"/>
              </a:rPr>
              <a:t>orosírová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</a:t>
            </a:r>
            <a:r>
              <a:rPr lang="en-GB" altLang="cs-CZ" sz="2000" b="1" dirty="0" err="1">
                <a:cs typeface="Arial" panose="020B0604020202020204" pitchFamily="34" charset="0"/>
              </a:rPr>
              <a:t>HSO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3</a:t>
            </a:r>
            <a:r>
              <a:rPr lang="en-GB" altLang="cs-CZ" sz="2000" b="1" dirty="0" err="1">
                <a:cs typeface="Arial" panose="020B0604020202020204" pitchFamily="34" charset="0"/>
              </a:rPr>
              <a:t>Cl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en-GB" altLang="cs-CZ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ipravují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cs typeface="Arial" panose="020B0604020202020204" pitchFamily="34" charset="0"/>
              </a:rPr>
              <a:t>reakcí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halogenvodíku</a:t>
            </a:r>
            <a:r>
              <a:rPr lang="en-GB" altLang="cs-CZ" sz="2000" dirty="0">
                <a:cs typeface="Arial" panose="020B0604020202020204" pitchFamily="34" charset="0"/>
              </a:rPr>
              <a:t> s SO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HX + SO</a:t>
            </a:r>
            <a:r>
              <a:rPr lang="en-GB" altLang="cs-CZ" sz="2000" b="1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cs typeface="Arial" panose="020B0604020202020204" pitchFamily="34" charset="0"/>
              </a:rPr>
              <a:t> HSO</a:t>
            </a:r>
            <a:r>
              <a:rPr lang="en-GB" altLang="cs-CZ" sz="2000" b="1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X    (X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F,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Cl)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používají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cs typeface="Arial" panose="020B0604020202020204" pitchFamily="34" charset="0"/>
              </a:rPr>
              <a:t>jako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sulfona</a:t>
            </a:r>
            <a:r>
              <a:rPr lang="cs-CZ" altLang="cs-CZ" sz="2000" u="sng" dirty="0">
                <a:cs typeface="Arial" panose="020B0604020202020204" pitchFamily="34" charset="0"/>
              </a:rPr>
              <a:t>č</a:t>
            </a:r>
            <a:r>
              <a:rPr lang="en-GB" altLang="cs-CZ" sz="2000" u="sng" dirty="0" err="1">
                <a:cs typeface="Arial" panose="020B0604020202020204" pitchFamily="34" charset="0"/>
              </a:rPr>
              <a:t>ní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cs-CZ" altLang="cs-CZ" sz="2000" u="sng" dirty="0">
                <a:cs typeface="Arial" panose="020B0604020202020204" pitchFamily="34" charset="0"/>
              </a:rPr>
              <a:t>č</a:t>
            </a:r>
            <a:r>
              <a:rPr lang="en-GB" altLang="cs-CZ" sz="2000" u="sng" dirty="0" err="1">
                <a:cs typeface="Arial" panose="020B0604020202020204" pitchFamily="34" charset="0"/>
              </a:rPr>
              <a:t>inidla</a:t>
            </a:r>
            <a:endParaRPr lang="en-GB" altLang="cs-CZ" sz="2000" b="1" u="sng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800" b="1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b="1" i="0" dirty="0">
                <a:solidFill>
                  <a:srgbClr val="202122"/>
                </a:solidFill>
                <a:effectLst/>
              </a:rPr>
              <a:t>Chlorid sulfurylu (sulfurylchlorid, </a:t>
            </a:r>
            <a:r>
              <a:rPr lang="en-GB" altLang="cs-CZ" sz="2000" b="1" dirty="0">
                <a:cs typeface="Arial" panose="020B0604020202020204" pitchFamily="34" charset="0"/>
              </a:rPr>
              <a:t>SO</a:t>
            </a:r>
            <a:r>
              <a:rPr lang="cs-CZ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2000" b="1" dirty="0" err="1">
                <a:cs typeface="Arial" panose="020B0604020202020204" pitchFamily="34" charset="0"/>
              </a:rPr>
              <a:t>Cl</a:t>
            </a:r>
            <a:r>
              <a:rPr lang="cs-CZ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cs-CZ" sz="2000" b="1" i="0" dirty="0">
                <a:solidFill>
                  <a:srgbClr val="202122"/>
                </a:solidFill>
                <a:effectLst/>
              </a:rPr>
              <a:t> )</a:t>
            </a:r>
            <a:endParaRPr lang="cs-CZ" altLang="cs-CZ" sz="2000" b="1" dirty="0"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peroxodisulfuric ac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3016" name="Picture 8" descr="VÃ½sledek obrÃ¡zku pro chlorosulfuric ac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706" y="369888"/>
            <a:ext cx="1533525" cy="13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AD70BBF-F9C2-447E-8EC6-CA2D4F3A0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427320"/>
            <a:ext cx="8686800" cy="171006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- reaguje prudce s vodou, uvolňuje se při tom chlorovodík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a zůstává kyselina sírová: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	2 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O + SO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Cl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 → 2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HCl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 + 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SO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4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effectLst/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SO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Cl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 se také rozkládá při zahřátí na 100 °C a více, čili 30 °C nad jeho bod varu.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800" b="0" i="0" u="none" strike="noStrike" cap="none" normalizeH="0" baseline="0" dirty="0">
              <a:ln>
                <a:noFill/>
              </a:ln>
              <a:effectLst/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cs-CZ" sz="2000" dirty="0">
                <a:latin typeface="+mn-lt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+mn-lt"/>
                <a:cs typeface="Arial" panose="020B0604020202020204" pitchFamily="34" charset="0"/>
              </a:rPr>
              <a:t>použív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á</a:t>
            </a:r>
            <a:r>
              <a:rPr lang="en-GB" altLang="cs-CZ" sz="2000" dirty="0">
                <a:latin typeface="+mn-lt"/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latin typeface="+mn-lt"/>
                <a:cs typeface="Arial" panose="020B0604020202020204" pitchFamily="34" charset="0"/>
              </a:rPr>
              <a:t>jako</a:t>
            </a:r>
            <a:r>
              <a:rPr lang="en-GB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effectLst/>
                <a:latin typeface="+mn-lt"/>
              </a:rPr>
              <a:t>chlorační činidlo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(</a:t>
            </a:r>
            <a:r>
              <a:rPr lang="cs-CZ" altLang="cs-CZ" sz="2000" dirty="0">
                <a:latin typeface="+mn-lt"/>
              </a:rPr>
              <a:t>zejm.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výroba pesticidů).</a:t>
            </a:r>
          </a:p>
        </p:txBody>
      </p:sp>
      <p:pic>
        <p:nvPicPr>
          <p:cNvPr id="6150" name="Picture 6" descr="Struktura molekuly chloridu sulfurylu">
            <a:extLst>
              <a:ext uri="{FF2B5EF4-FFF2-40B4-BE49-F238E27FC236}">
                <a16:creationId xmlns:a16="http://schemas.microsoft.com/office/drawing/2014/main" id="{7B79CD1F-EB92-47D9-A86B-3A5C0D20E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771" y="2462060"/>
            <a:ext cx="1689100" cy="172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99956E1-4642-7374-AA90-16FB6AA0A4D7}"/>
              </a:ext>
            </a:extLst>
          </p:cNvPr>
          <p:cNvSpPr txBox="1"/>
          <p:nvPr/>
        </p:nvSpPr>
        <p:spPr>
          <a:xfrm>
            <a:off x="307975" y="5766789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 err="1">
                <a:cs typeface="Arial" panose="020B0604020202020204" pitchFamily="34" charset="0"/>
              </a:rPr>
              <a:t>Dimethylsulfát</a:t>
            </a:r>
            <a:r>
              <a:rPr lang="cs-CZ" altLang="cs-CZ" sz="2000" b="1" dirty="0">
                <a:cs typeface="Arial" panose="020B0604020202020204" pitchFamily="34" charset="0"/>
              </a:rPr>
              <a:t> (CH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3</a:t>
            </a:r>
            <a:r>
              <a:rPr lang="cs-CZ" altLang="cs-CZ" sz="2000" b="1" dirty="0">
                <a:cs typeface="Arial" panose="020B0604020202020204" pitchFamily="34" charset="0"/>
              </a:rPr>
              <a:t>O)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cs typeface="Arial" panose="020B0604020202020204" pitchFamily="34" charset="0"/>
              </a:rPr>
              <a:t>SO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25D9706-94BB-1143-B64E-1DCF58556A6D}"/>
              </a:ext>
            </a:extLst>
          </p:cNvPr>
          <p:cNvSpPr txBox="1"/>
          <p:nvPr/>
        </p:nvSpPr>
        <p:spPr>
          <a:xfrm>
            <a:off x="627027" y="621216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000" dirty="0">
                <a:cs typeface="Arial" panose="020B0604020202020204" pitchFamily="34" charset="0"/>
              </a:rPr>
              <a:t>- </a:t>
            </a:r>
            <a:r>
              <a:rPr lang="cs-CZ" altLang="cs-CZ" sz="2000" dirty="0" err="1">
                <a:cs typeface="Arial" panose="020B0604020202020204" pitchFamily="34" charset="0"/>
              </a:rPr>
              <a:t>methylační</a:t>
            </a:r>
            <a:r>
              <a:rPr lang="cs-CZ" altLang="cs-CZ" sz="2000" dirty="0">
                <a:cs typeface="Arial" panose="020B0604020202020204" pitchFamily="34" charset="0"/>
              </a:rPr>
              <a:t> činidlo.</a:t>
            </a:r>
            <a:endParaRPr lang="cs-CZ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DEE911D-6B74-1DE2-1ABA-325FADA3F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110" y="5731281"/>
            <a:ext cx="2312863" cy="76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99319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40372"/>
            <a:ext cx="8686800" cy="37775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</a:t>
            </a:r>
            <a:r>
              <a:rPr lang="en-GB" altLang="cs-CZ" sz="2000" b="1" dirty="0" err="1">
                <a:cs typeface="Arial" panose="020B0604020202020204" pitchFamily="34" charset="0"/>
              </a:rPr>
              <a:t>ys</a:t>
            </a:r>
            <a:r>
              <a:rPr lang="cs-CZ" altLang="cs-CZ" sz="2000" b="1" dirty="0" err="1">
                <a:cs typeface="Arial" panose="020B0604020202020204" pitchFamily="34" charset="0"/>
              </a:rPr>
              <a:t>elina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sulfam</a:t>
            </a:r>
            <a:r>
              <a:rPr lang="en-GB" altLang="cs-CZ" sz="2000" b="1" dirty="0" err="1">
                <a:cs typeface="Arial" panose="020B0604020202020204" pitchFamily="34" charset="0"/>
              </a:rPr>
              <a:t>ová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>
                <a:cs typeface="Arial" panose="020B0604020202020204" pitchFamily="34" charset="0"/>
              </a:rPr>
              <a:t>HSO</a:t>
            </a:r>
            <a:r>
              <a:rPr lang="en-GB" altLang="cs-CZ" sz="2000" b="1" baseline="-25000" dirty="0">
                <a:cs typeface="Arial" panose="020B0604020202020204" pitchFamily="34" charset="0"/>
              </a:rPr>
              <a:t>3</a:t>
            </a:r>
            <a:r>
              <a:rPr lang="cs-CZ" altLang="cs-CZ" sz="2000" b="1" dirty="0">
                <a:cs typeface="Arial" panose="020B0604020202020204" pitchFamily="34" charset="0"/>
              </a:rPr>
              <a:t>NH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2</a:t>
            </a:r>
            <a:endParaRPr lang="cs-CZ" altLang="cs-CZ" sz="2000" baseline="30000" dirty="0">
              <a:cs typeface="Arial" panose="020B0604020202020204" pitchFamily="34" charset="0"/>
            </a:endParaRPr>
          </a:p>
          <a:p>
            <a:pPr>
              <a:buNone/>
            </a:pPr>
            <a:endParaRPr lang="en-GB" altLang="cs-CZ" sz="2000" dirty="0"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peroxodisulfuric ac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A37C52D-C967-431F-95A9-2A3C155BE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36" y="3361165"/>
            <a:ext cx="1390686" cy="74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9F21080-5ED5-413B-8F39-F18C811DB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2" y="530158"/>
            <a:ext cx="3076575" cy="95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BAE2533-CC58-4D3D-98B5-783FABAD50F9}"/>
              </a:ext>
            </a:extLst>
          </p:cNvPr>
          <p:cNvSpPr txBox="1"/>
          <p:nvPr/>
        </p:nvSpPr>
        <p:spPr>
          <a:xfrm>
            <a:off x="228600" y="696280"/>
            <a:ext cx="8806059" cy="2267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0" i="0" dirty="0">
                <a:solidFill>
                  <a:srgbClr val="000000"/>
                </a:solidFill>
                <a:effectLst/>
              </a:rPr>
              <a:t>Vyrábí se reakcí močoviny se směsí oxidu </a:t>
            </a:r>
          </a:p>
          <a:p>
            <a:r>
              <a:rPr lang="cs-CZ" sz="2000" b="0" i="0" dirty="0">
                <a:solidFill>
                  <a:srgbClr val="000000"/>
                </a:solidFill>
                <a:effectLst/>
              </a:rPr>
              <a:t>sírového a kyseliny sírové (nebo oleem): </a:t>
            </a:r>
          </a:p>
          <a:p>
            <a:endParaRPr lang="cs-CZ" sz="800" b="0" i="0" dirty="0">
              <a:solidFill>
                <a:srgbClr val="000000"/>
              </a:solidFill>
              <a:effectLst/>
            </a:endParaRPr>
          </a:p>
          <a:p>
            <a:r>
              <a:rPr lang="cs-CZ" sz="2000" b="0" i="0" dirty="0">
                <a:solidFill>
                  <a:srgbClr val="000000"/>
                </a:solidFill>
                <a:effectLst/>
              </a:rPr>
              <a:t>	OC(NH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)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+ SO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3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→ OC(NH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)(NHSO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3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H) 	</a:t>
            </a:r>
          </a:p>
          <a:p>
            <a:r>
              <a:rPr lang="cs-CZ" sz="2000" dirty="0">
                <a:solidFill>
                  <a:srgbClr val="000000"/>
                </a:solidFill>
              </a:rPr>
              <a:t>	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OC(NH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)(NHSO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3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H) + H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SO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4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→ CO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+ 2 H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3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NSO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3</a:t>
            </a:r>
          </a:p>
          <a:p>
            <a:endParaRPr lang="cs-CZ" sz="2000" baseline="-25000" dirty="0">
              <a:solidFill>
                <a:srgbClr val="000000"/>
              </a:solidFill>
            </a:endParaRPr>
          </a:p>
          <a:p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použív</a:t>
            </a:r>
            <a:r>
              <a:rPr lang="cs-CZ" altLang="cs-CZ" sz="2000" dirty="0">
                <a:cs typeface="Arial" panose="020B0604020202020204" pitchFamily="34" charset="0"/>
              </a:rPr>
              <a:t>á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cs-CZ" altLang="cs-CZ" sz="2000" dirty="0">
                <a:cs typeface="Arial" panose="020B0604020202020204" pitchFamily="34" charset="0"/>
              </a:rPr>
              <a:t>při výrobě umělých sladidel (cyklamát sodný, </a:t>
            </a:r>
            <a:r>
              <a:rPr lang="cs-CZ" altLang="cs-CZ" sz="2000" dirty="0" err="1">
                <a:cs typeface="Arial" panose="020B0604020202020204" pitchFamily="34" charset="0"/>
              </a:rPr>
              <a:t>Acesulfam</a:t>
            </a:r>
            <a:r>
              <a:rPr lang="cs-CZ" altLang="cs-CZ" sz="2000" dirty="0">
                <a:cs typeface="Arial" panose="020B0604020202020204" pitchFamily="34" charset="0"/>
              </a:rPr>
              <a:t> K), léčiv, součást čistidel na kovy a keramiku, …</a:t>
            </a:r>
            <a:endParaRPr lang="cs-CZ" sz="2000" baseline="-250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AEEE894-C1FA-4A15-BFF1-E867BDCB1635}"/>
              </a:ext>
            </a:extLst>
          </p:cNvPr>
          <p:cNvSpPr txBox="1"/>
          <p:nvPr/>
        </p:nvSpPr>
        <p:spPr>
          <a:xfrm>
            <a:off x="307975" y="328692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000" b="1" dirty="0">
                <a:cs typeface="Arial" panose="020B0604020202020204" pitchFamily="34" charset="0"/>
              </a:rPr>
              <a:t>Sulfamid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b="1" dirty="0">
                <a:cs typeface="Arial" panose="020B0604020202020204" pitchFamily="34" charset="0"/>
              </a:rPr>
              <a:t>HSO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cs typeface="Arial" panose="020B0604020202020204" pitchFamily="34" charset="0"/>
              </a:rPr>
              <a:t>(NH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4310B05-A332-4745-B3B4-54F208A1533F}"/>
              </a:ext>
            </a:extLst>
          </p:cNvPr>
          <p:cNvSpPr txBox="1"/>
          <p:nvPr/>
        </p:nvSpPr>
        <p:spPr>
          <a:xfrm>
            <a:off x="307975" y="3732268"/>
            <a:ext cx="58402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Vyrábí se reakcí sulfurylchloridu s amoniakem.</a:t>
            </a:r>
          </a:p>
        </p:txBody>
      </p:sp>
    </p:spTree>
    <p:extLst>
      <p:ext uri="{BB962C8B-B14F-4D97-AF65-F5344CB8AC3E}">
        <p14:creationId xmlns:p14="http://schemas.microsoft.com/office/powerpoint/2010/main" val="55160639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A14E92DA-6420-43F8-817B-AD2BD8335281}"/>
              </a:ext>
            </a:extLst>
          </p:cNvPr>
          <p:cNvSpPr txBox="1"/>
          <p:nvPr/>
        </p:nvSpPr>
        <p:spPr>
          <a:xfrm>
            <a:off x="307975" y="3303211"/>
            <a:ext cx="8597615" cy="3129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</a:t>
            </a:r>
            <a:r>
              <a:rPr lang="en-GB" altLang="cs-CZ" sz="2000" b="1" dirty="0" err="1">
                <a:cs typeface="Arial" panose="020B0604020202020204" pitchFamily="34" charset="0"/>
              </a:rPr>
              <a:t>ys</a:t>
            </a:r>
            <a:r>
              <a:rPr lang="cs-CZ" altLang="cs-CZ" sz="2000" b="1" dirty="0" err="1">
                <a:cs typeface="Arial" panose="020B0604020202020204" pitchFamily="34" charset="0"/>
              </a:rPr>
              <a:t>elina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peroxodisírová</a:t>
            </a:r>
            <a:r>
              <a:rPr lang="cs-CZ" altLang="cs-CZ" sz="2000" b="1" dirty="0">
                <a:cs typeface="Arial" panose="020B0604020202020204" pitchFamily="34" charset="0"/>
              </a:rPr>
              <a:t> (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8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en-GB" altLang="cs-CZ" sz="2000" b="1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cs-CZ" sz="800" b="1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je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krystalická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bezbarvá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látka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>
                <a:cs typeface="Arial" panose="020B0604020202020204" pitchFamily="34" charset="0"/>
              </a:rPr>
              <a:t>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ipravuje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cs typeface="Arial" panose="020B0604020202020204" pitchFamily="34" charset="0"/>
              </a:rPr>
              <a:t>anodickou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oxidací</a:t>
            </a:r>
            <a:r>
              <a:rPr lang="en-GB" altLang="cs-CZ" sz="2000" dirty="0">
                <a:cs typeface="Arial" panose="020B0604020202020204" pitchFamily="34" charset="0"/>
              </a:rPr>
              <a:t> 40% </a:t>
            </a:r>
            <a:r>
              <a:rPr lang="en-GB" altLang="cs-CZ" sz="2000" dirty="0" err="1">
                <a:cs typeface="Arial" panose="020B0604020202020204" pitchFamily="34" charset="0"/>
              </a:rPr>
              <a:t>roztok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K(Pb) : 2 H</a:t>
            </a:r>
            <a:r>
              <a:rPr lang="en-GB" altLang="cs-CZ" sz="2000" baseline="30000" dirty="0">
                <a:cs typeface="Arial" panose="020B0604020202020204" pitchFamily="34" charset="0"/>
              </a:rPr>
              <a:t>+</a:t>
            </a:r>
            <a:r>
              <a:rPr lang="en-GB" altLang="cs-CZ" sz="2000" dirty="0">
                <a:cs typeface="Arial" panose="020B0604020202020204" pitchFamily="34" charset="0"/>
              </a:rPr>
              <a:t> + 2 e</a:t>
            </a:r>
            <a:r>
              <a:rPr lang="en-GB" altLang="cs-CZ" sz="2000" baseline="30000" dirty="0">
                <a:cs typeface="Arial" panose="020B0604020202020204" pitchFamily="34" charset="0"/>
              </a:rPr>
              <a:t>-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A(Pt) : 2 SO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4</a:t>
            </a:r>
            <a:r>
              <a:rPr lang="en-GB" altLang="cs-CZ" sz="2000" baseline="30000" dirty="0">
                <a:cs typeface="Arial" panose="020B0604020202020204" pitchFamily="34" charset="0"/>
              </a:rPr>
              <a:t>2-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S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8</a:t>
            </a:r>
            <a:r>
              <a:rPr lang="en-GB" altLang="cs-CZ" sz="2000" baseline="30000" dirty="0">
                <a:cs typeface="Arial" panose="020B0604020202020204" pitchFamily="34" charset="0"/>
              </a:rPr>
              <a:t>2-</a:t>
            </a:r>
            <a:r>
              <a:rPr lang="en-GB" altLang="cs-CZ" sz="2000" dirty="0">
                <a:cs typeface="Arial" panose="020B0604020202020204" pitchFamily="34" charset="0"/>
              </a:rPr>
              <a:t> + 2 e</a:t>
            </a:r>
            <a:r>
              <a:rPr lang="en-GB" altLang="cs-CZ" sz="2000" baseline="30000" dirty="0">
                <a:cs typeface="Arial" panose="020B0604020202020204" pitchFamily="34" charset="0"/>
              </a:rPr>
              <a:t>-</a:t>
            </a:r>
          </a:p>
          <a:p>
            <a:pPr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ve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vod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hydrolyzuje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H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8</a:t>
            </a:r>
            <a:r>
              <a:rPr lang="en-GB" altLang="cs-CZ" sz="2000" dirty="0">
                <a:cs typeface="Arial" panose="020B0604020202020204" pitchFamily="34" charset="0"/>
              </a:rPr>
              <a:t> + H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5</a:t>
            </a:r>
            <a:r>
              <a:rPr lang="en-GB" altLang="cs-CZ" sz="2000" dirty="0">
                <a:cs typeface="Arial" panose="020B0604020202020204" pitchFamily="34" charset="0"/>
              </a:rPr>
              <a:t> + H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4</a:t>
            </a:r>
            <a:endParaRPr lang="cs-CZ" altLang="cs-CZ" sz="2000" u="sng" baseline="-25000" dirty="0">
              <a:cs typeface="Arial" panose="020B0604020202020204" pitchFamily="34" charset="0"/>
            </a:endParaRPr>
          </a:p>
          <a:p>
            <a:pPr>
              <a:buNone/>
            </a:pPr>
            <a:endParaRPr lang="en-GB" altLang="cs-CZ" sz="2000" u="sng" baseline="-25000" dirty="0">
              <a:cs typeface="Arial" panose="020B0604020202020204" pitchFamily="34" charset="0"/>
            </a:endParaRPr>
          </a:p>
          <a:p>
            <a:r>
              <a:rPr lang="cs-CZ" altLang="cs-CZ" sz="2000" b="1" dirty="0">
                <a:cs typeface="Arial" panose="020B0604020202020204" pitchFamily="34" charset="0"/>
              </a:rPr>
              <a:t>P</a:t>
            </a:r>
            <a:r>
              <a:rPr lang="en-GB" altLang="cs-CZ" sz="2000" b="1" dirty="0" err="1">
                <a:cs typeface="Arial" panose="020B0604020202020204" pitchFamily="34" charset="0"/>
              </a:rPr>
              <a:t>eroxodisírany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jsou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vod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stálá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silná</a:t>
            </a:r>
            <a:r>
              <a:rPr lang="en-GB" altLang="cs-CZ" sz="2000" dirty="0">
                <a:cs typeface="Arial" panose="020B0604020202020204" pitchFamily="34" charset="0"/>
              </a:rPr>
              <a:t> ox</a:t>
            </a:r>
            <a:r>
              <a:rPr lang="cs-CZ" altLang="cs-CZ" sz="2000" dirty="0" err="1">
                <a:cs typeface="Arial" panose="020B0604020202020204" pitchFamily="34" charset="0"/>
              </a:rPr>
              <a:t>idační</a:t>
            </a:r>
            <a:r>
              <a:rPr lang="cs-CZ" altLang="cs-CZ" sz="2000" dirty="0">
                <a:cs typeface="Arial" panose="020B0604020202020204" pitchFamily="34" charset="0"/>
              </a:rPr>
              <a:t> č</a:t>
            </a:r>
            <a:r>
              <a:rPr lang="en-GB" altLang="cs-CZ" sz="2000" dirty="0" err="1">
                <a:cs typeface="Arial" panose="020B0604020202020204" pitchFamily="34" charset="0"/>
              </a:rPr>
              <a:t>inidla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cs-CZ" altLang="cs-CZ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2 Mn</a:t>
            </a:r>
            <a:r>
              <a:rPr lang="en-GB" altLang="cs-CZ" sz="2000" baseline="30000" dirty="0">
                <a:cs typeface="Arial" panose="020B0604020202020204" pitchFamily="34" charset="0"/>
              </a:rPr>
              <a:t>2+</a:t>
            </a:r>
            <a:r>
              <a:rPr lang="en-GB" altLang="cs-CZ" sz="2000" dirty="0">
                <a:cs typeface="Arial" panose="020B0604020202020204" pitchFamily="34" charset="0"/>
              </a:rPr>
              <a:t>+ 5 S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8</a:t>
            </a:r>
            <a:r>
              <a:rPr lang="en-GB" altLang="cs-CZ" sz="2000" baseline="30000" dirty="0">
                <a:cs typeface="Arial" panose="020B0604020202020204" pitchFamily="34" charset="0"/>
              </a:rPr>
              <a:t>2-</a:t>
            </a:r>
            <a:r>
              <a:rPr lang="en-GB" altLang="cs-CZ" sz="2000" dirty="0">
                <a:cs typeface="Arial" panose="020B0604020202020204" pitchFamily="34" charset="0"/>
              </a:rPr>
              <a:t> + 8 H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MnO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baseline="30000" dirty="0">
                <a:cs typeface="Arial" panose="020B0604020202020204" pitchFamily="34" charset="0"/>
              </a:rPr>
              <a:t>-</a:t>
            </a:r>
            <a:r>
              <a:rPr lang="en-GB" altLang="cs-CZ" sz="2000" dirty="0">
                <a:cs typeface="Arial" panose="020B0604020202020204" pitchFamily="34" charset="0"/>
              </a:rPr>
              <a:t> + 10 SO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4</a:t>
            </a:r>
            <a:r>
              <a:rPr lang="en-GB" altLang="cs-CZ" sz="2000" baseline="30000" dirty="0">
                <a:cs typeface="Arial" panose="020B0604020202020204" pitchFamily="34" charset="0"/>
              </a:rPr>
              <a:t>2-</a:t>
            </a:r>
            <a:r>
              <a:rPr lang="en-GB" altLang="cs-CZ" sz="2000" dirty="0">
                <a:cs typeface="Arial" panose="020B0604020202020204" pitchFamily="34" charset="0"/>
              </a:rPr>
              <a:t>+ 16 H</a:t>
            </a:r>
            <a:r>
              <a:rPr lang="en-GB" altLang="cs-CZ" sz="2000" baseline="30000" dirty="0">
                <a:cs typeface="Arial" panose="020B0604020202020204" pitchFamily="34" charset="0"/>
              </a:rPr>
              <a:t>+</a:t>
            </a:r>
            <a:endParaRPr lang="cs-CZ" altLang="cs-CZ" sz="2000" baseline="30000" dirty="0">
              <a:cs typeface="Arial" panose="020B0604020202020204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975" y="498512"/>
            <a:ext cx="8686800" cy="23122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</a:t>
            </a:r>
            <a:r>
              <a:rPr lang="en-GB" altLang="cs-CZ" sz="2000" b="1" dirty="0" err="1">
                <a:cs typeface="Arial" panose="020B0604020202020204" pitchFamily="34" charset="0"/>
              </a:rPr>
              <a:t>ys</a:t>
            </a:r>
            <a:r>
              <a:rPr lang="cs-CZ" altLang="cs-CZ" sz="2000" b="1" dirty="0" err="1">
                <a:cs typeface="Arial" panose="020B0604020202020204" pitchFamily="34" charset="0"/>
              </a:rPr>
              <a:t>elina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peroxosírová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(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5</a:t>
            </a:r>
            <a:r>
              <a:rPr lang="en-GB" altLang="cs-CZ" sz="2000" dirty="0">
                <a:cs typeface="Arial" panose="020B0604020202020204" pitchFamily="34" charset="0"/>
              </a:rPr>
              <a:t> )</a:t>
            </a:r>
            <a:endParaRPr lang="en-GB" altLang="cs-CZ" sz="2000" b="1" baseline="-25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 err="1">
                <a:cs typeface="Arial" panose="020B0604020202020204" pitchFamily="34" charset="0"/>
              </a:rPr>
              <a:t>tzv</a:t>
            </a:r>
            <a:r>
              <a:rPr lang="en-GB" altLang="cs-CZ" sz="2000" dirty="0">
                <a:cs typeface="Arial" panose="020B0604020202020204" pitchFamily="34" charset="0"/>
              </a:rPr>
              <a:t>.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Caroova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kyselina</a:t>
            </a:r>
            <a:r>
              <a:rPr lang="cs-CZ" altLang="cs-CZ" sz="2000" dirty="0">
                <a:cs typeface="Arial" panose="020B0604020202020204" pitchFamily="34" charset="0"/>
              </a:rPr>
              <a:t>, vzniká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reakcí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s H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5</a:t>
            </a:r>
            <a:r>
              <a:rPr lang="en-GB" altLang="cs-CZ" sz="2000" dirty="0">
                <a:cs typeface="Arial" panose="020B0604020202020204" pitchFamily="34" charset="0"/>
              </a:rPr>
              <a:t> +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(</a:t>
            </a:r>
            <a:r>
              <a:rPr lang="en-GB" altLang="cs-CZ" sz="2000" dirty="0" err="1">
                <a:cs typeface="Arial" panose="020B0604020202020204" pitchFamily="34" charset="0"/>
              </a:rPr>
              <a:t>vratná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reakce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hydrolýzou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vzniká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zp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t H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P</a:t>
            </a:r>
            <a:r>
              <a:rPr lang="en-GB" altLang="cs-CZ" sz="2000" b="1" dirty="0" err="1">
                <a:cs typeface="Arial" panose="020B0604020202020204" pitchFamily="34" charset="0"/>
              </a:rPr>
              <a:t>eroxosírany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jsou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silná</a:t>
            </a:r>
            <a:r>
              <a:rPr lang="en-GB" altLang="cs-CZ" sz="2000" dirty="0">
                <a:cs typeface="Arial" panose="020B0604020202020204" pitchFamily="34" charset="0"/>
              </a:rPr>
              <a:t> ox.</a:t>
            </a:r>
            <a:r>
              <a:rPr lang="cs-CZ" altLang="cs-CZ" sz="2000" dirty="0">
                <a:cs typeface="Arial" panose="020B0604020202020204" pitchFamily="34" charset="0"/>
              </a:rPr>
              <a:t> č</a:t>
            </a:r>
            <a:r>
              <a:rPr lang="en-GB" altLang="cs-CZ" sz="2000" dirty="0" err="1">
                <a:cs typeface="Arial" panose="020B0604020202020204" pitchFamily="34" charset="0"/>
              </a:rPr>
              <a:t>inidla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endParaRPr lang="cs-CZ" altLang="cs-CZ" sz="22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cs-CZ" sz="2200" b="1" dirty="0"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peroxodisulfuric ac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3012" name="Picture 4" descr="VÃ½sledek obrÃ¡zku pro peroxodisulfuric ac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683" y="4475443"/>
            <a:ext cx="2438400" cy="95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VÃ½sledek obrÃ¡zku pro peroxosulfuric aci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97" y="1429549"/>
            <a:ext cx="1761506" cy="101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09066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3913" y="1553044"/>
            <a:ext cx="8686800" cy="5099683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T</a:t>
            </a:r>
            <a:r>
              <a:rPr lang="en-GB" altLang="cs-CZ" sz="2000" b="1" dirty="0" err="1">
                <a:cs typeface="Arial" panose="020B0604020202020204" pitchFamily="34" charset="0"/>
              </a:rPr>
              <a:t>hiosírany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</a:t>
            </a:r>
            <a:r>
              <a:rPr lang="en-GB" altLang="cs-CZ" sz="2000" b="1" dirty="0" err="1">
                <a:cs typeface="Arial" panose="020B0604020202020204" pitchFamily="34" charset="0"/>
              </a:rPr>
              <a:t>M</a:t>
            </a:r>
            <a:r>
              <a:rPr lang="en-GB" altLang="cs-CZ" sz="2000" b="1" baseline="30000" dirty="0" err="1">
                <a:cs typeface="Arial" panose="020B0604020202020204" pitchFamily="34" charset="0"/>
              </a:rPr>
              <a:t>I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en-GB" altLang="cs-CZ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cs-CZ" altLang="cs-CZ" sz="2000" dirty="0">
                <a:cs typeface="Arial" panose="020B0604020202020204" pitchFamily="34" charset="0"/>
              </a:rPr>
              <a:t> dříve </a:t>
            </a:r>
            <a:r>
              <a:rPr lang="cs-CZ" altLang="cs-CZ" sz="2000" u="sng" dirty="0">
                <a:cs typeface="Arial" panose="020B0604020202020204" pitchFamily="34" charset="0"/>
              </a:rPr>
              <a:t>chybně označovány jako sirnatany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krystalické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látky</a:t>
            </a:r>
            <a:r>
              <a:rPr lang="en-GB" altLang="cs-CZ" sz="2000" dirty="0">
                <a:cs typeface="Arial" panose="020B0604020202020204" pitchFamily="34" charset="0"/>
              </a:rPr>
              <a:t> s </a:t>
            </a:r>
            <a:r>
              <a:rPr lang="en-GB" altLang="cs-CZ" sz="2000" dirty="0" err="1">
                <a:cs typeface="Arial" panose="020B0604020202020204" pitchFamily="34" charset="0"/>
              </a:rPr>
              <a:t>anionty</a:t>
            </a:r>
            <a:r>
              <a:rPr lang="en-GB" altLang="cs-CZ" sz="2000" dirty="0">
                <a:cs typeface="Arial" panose="020B0604020202020204" pitchFamily="34" charset="0"/>
              </a:rPr>
              <a:t> S-S (</a:t>
            </a:r>
            <a:r>
              <a:rPr lang="en-GB" altLang="cs-CZ" sz="2000" dirty="0" err="1">
                <a:cs typeface="Arial" panose="020B0604020202020204" pitchFamily="34" charset="0"/>
              </a:rPr>
              <a:t>náhrada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jedné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vazby</a:t>
            </a:r>
            <a:r>
              <a:rPr lang="en-GB" altLang="cs-CZ" sz="2000" dirty="0">
                <a:cs typeface="Arial" panose="020B0604020202020204" pitchFamily="34" charset="0"/>
              </a:rPr>
              <a:t> S-</a:t>
            </a:r>
            <a:r>
              <a:rPr lang="cs-CZ" altLang="cs-CZ" sz="2000" dirty="0">
                <a:cs typeface="Arial" panose="020B0604020202020204" pitchFamily="34" charset="0"/>
              </a:rPr>
              <a:t>O </a:t>
            </a:r>
            <a:r>
              <a:rPr lang="en-GB" altLang="cs-CZ" sz="2000" dirty="0">
                <a:cs typeface="Arial" panose="020B0604020202020204" pitchFamily="34" charset="0"/>
              </a:rPr>
              <a:t>v </a:t>
            </a:r>
            <a:r>
              <a:rPr lang="en-GB" altLang="cs-CZ" sz="2000" dirty="0" err="1">
                <a:cs typeface="Arial" panose="020B0604020202020204" pitchFamily="34" charset="0"/>
              </a:rPr>
              <a:t>síranové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struktu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e)</a:t>
            </a:r>
          </a:p>
          <a:p>
            <a:pPr eaLnBrk="1" hangingPunct="1">
              <a:buFontTx/>
              <a:buChar char="-"/>
            </a:pPr>
            <a:r>
              <a:rPr lang="en-GB" altLang="cs-CZ" sz="2000" dirty="0" err="1">
                <a:cs typeface="Arial" panose="020B0604020202020204" pitchFamily="34" charset="0"/>
              </a:rPr>
              <a:t>thiosírany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alk</a:t>
            </a:r>
            <a:r>
              <a:rPr lang="cs-CZ" altLang="cs-CZ" sz="2000" dirty="0" err="1">
                <a:cs typeface="Arial" panose="020B0604020202020204" pitchFamily="34" charset="0"/>
              </a:rPr>
              <a:t>alických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kov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jsou </a:t>
            </a:r>
            <a:r>
              <a:rPr lang="en-GB" altLang="cs-CZ" sz="2000" dirty="0" err="1">
                <a:cs typeface="Arial" panose="020B0604020202020204" pitchFamily="34" charset="0"/>
              </a:rPr>
              <a:t>bezbarvé</a:t>
            </a:r>
            <a:r>
              <a:rPr lang="cs-CZ" altLang="cs-CZ" sz="2000" dirty="0">
                <a:cs typeface="Arial" panose="020B0604020202020204" pitchFamily="34" charset="0"/>
              </a:rPr>
              <a:t>,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vod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rozpustné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látky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en-GB" altLang="cs-CZ" sz="2000" dirty="0">
                <a:cs typeface="Arial" panose="020B0604020202020204" pitchFamily="34" charset="0"/>
              </a:rPr>
              <a:t>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ipravují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cs typeface="Arial" panose="020B0604020202020204" pitchFamily="34" charset="0"/>
              </a:rPr>
              <a:t>zah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íváním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práškové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síry</a:t>
            </a:r>
            <a:r>
              <a:rPr lang="en-GB" altLang="cs-CZ" sz="2000" dirty="0">
                <a:cs typeface="Arial" panose="020B0604020202020204" pitchFamily="34" charset="0"/>
              </a:rPr>
              <a:t> s </a:t>
            </a:r>
            <a:r>
              <a:rPr lang="en-GB" altLang="cs-CZ" sz="2000" dirty="0" err="1">
                <a:cs typeface="Arial" panose="020B0604020202020204" pitchFamily="34" charset="0"/>
              </a:rPr>
              <a:t>roztokem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si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i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itanu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za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horka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cs typeface="Arial" panose="020B0604020202020204" pitchFamily="34" charset="0"/>
              </a:rPr>
              <a:t>S + SO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baseline="30000" dirty="0">
                <a:cs typeface="Arial" panose="020B0604020202020204" pitchFamily="34" charset="0"/>
              </a:rPr>
              <a:t>2-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cs typeface="Arial" panose="020B0604020202020204" pitchFamily="34" charset="0"/>
              </a:rPr>
              <a:t> S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baseline="30000" dirty="0">
                <a:cs typeface="Arial" panose="020B0604020202020204" pitchFamily="34" charset="0"/>
              </a:rPr>
              <a:t>2-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v </a:t>
            </a:r>
            <a:r>
              <a:rPr lang="en-GB" altLang="cs-CZ" sz="2000" dirty="0" err="1">
                <a:cs typeface="Arial" panose="020B0604020202020204" pitchFamily="34" charset="0"/>
              </a:rPr>
              <a:t>kyselém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prost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edí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cs typeface="Arial" panose="020B0604020202020204" pitchFamily="34" charset="0"/>
              </a:rPr>
              <a:t>thiosírany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zp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t </a:t>
            </a:r>
            <a:r>
              <a:rPr lang="en-GB" altLang="cs-CZ" sz="2000" dirty="0" err="1">
                <a:cs typeface="Arial" panose="020B0604020202020204" pitchFamily="34" charset="0"/>
              </a:rPr>
              <a:t>rozkládají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síru</a:t>
            </a:r>
            <a:r>
              <a:rPr lang="en-GB" altLang="cs-CZ" sz="2000" dirty="0">
                <a:cs typeface="Arial" panose="020B0604020202020204" pitchFamily="34" charset="0"/>
              </a:rPr>
              <a:t> a SO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baseline="30000" dirty="0">
                <a:cs typeface="Arial" panose="020B0604020202020204" pitchFamily="34" charset="0"/>
              </a:rPr>
              <a:t>2-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thiosírany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jsou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asto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používaná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reduk</a:t>
            </a:r>
            <a:r>
              <a:rPr lang="cs-CZ" altLang="cs-CZ" sz="2000" u="sng" dirty="0">
                <a:cs typeface="Arial" panose="020B0604020202020204" pitchFamily="34" charset="0"/>
              </a:rPr>
              <a:t>č</a:t>
            </a:r>
            <a:r>
              <a:rPr lang="en-GB" altLang="cs-CZ" sz="2000" u="sng" dirty="0" err="1">
                <a:cs typeface="Arial" panose="020B0604020202020204" pitchFamily="34" charset="0"/>
              </a:rPr>
              <a:t>ní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cs-CZ" altLang="cs-CZ" sz="2000" u="sng" dirty="0">
                <a:cs typeface="Arial" panose="020B0604020202020204" pitchFamily="34" charset="0"/>
              </a:rPr>
              <a:t>č</a:t>
            </a:r>
            <a:r>
              <a:rPr lang="en-GB" altLang="cs-CZ" sz="2000" u="sng" dirty="0" err="1">
                <a:cs typeface="Arial" panose="020B0604020202020204" pitchFamily="34" charset="0"/>
              </a:rPr>
              <a:t>inidla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(S</a:t>
            </a:r>
            <a:r>
              <a:rPr lang="en-GB" altLang="cs-CZ" sz="2000" b="1" baseline="30000" dirty="0">
                <a:cs typeface="Arial" panose="020B0604020202020204" pitchFamily="34" charset="0"/>
              </a:rPr>
              <a:t>+II</a:t>
            </a:r>
            <a:r>
              <a:rPr lang="en-GB" altLang="cs-CZ" sz="2000" dirty="0">
                <a:cs typeface="Arial" panose="020B0604020202020204" pitchFamily="34" charset="0"/>
              </a:rPr>
              <a:t>) nap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. 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jodometrických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titracích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cs typeface="Arial" panose="020B0604020202020204" pitchFamily="34" charset="0"/>
              </a:rPr>
              <a:t>2 S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baseline="30000" dirty="0">
                <a:cs typeface="Arial" panose="020B0604020202020204" pitchFamily="34" charset="0"/>
              </a:rPr>
              <a:t>2-</a:t>
            </a:r>
            <a:r>
              <a:rPr lang="en-GB" altLang="cs-CZ" sz="2000" dirty="0">
                <a:cs typeface="Arial" panose="020B0604020202020204" pitchFamily="34" charset="0"/>
              </a:rPr>
              <a:t> + I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I</a:t>
            </a:r>
            <a:r>
              <a:rPr lang="en-GB" altLang="cs-CZ" sz="2000" baseline="30000" dirty="0">
                <a:cs typeface="Arial" panose="020B0604020202020204" pitchFamily="34" charset="0"/>
              </a:rPr>
              <a:t>-</a:t>
            </a:r>
            <a:r>
              <a:rPr lang="en-GB" altLang="cs-CZ" sz="2000" dirty="0">
                <a:cs typeface="Arial" panose="020B0604020202020204" pitchFamily="34" charset="0"/>
              </a:rPr>
              <a:t> + 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6</a:t>
            </a:r>
            <a:r>
              <a:rPr lang="en-GB" altLang="cs-CZ" sz="2000" baseline="30000" dirty="0" err="1">
                <a:cs typeface="Arial" panose="020B0604020202020204" pitchFamily="34" charset="0"/>
              </a:rPr>
              <a:t>2</a:t>
            </a:r>
            <a:r>
              <a:rPr lang="en-GB" altLang="cs-CZ" sz="2000" baseline="30000" dirty="0">
                <a:cs typeface="Arial" panose="020B0604020202020204" pitchFamily="34" charset="0"/>
              </a:rPr>
              <a:t>-</a:t>
            </a:r>
            <a:endParaRPr lang="cs-CZ" altLang="cs-CZ" sz="2000" baseline="30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Thiosíran sodný </a:t>
            </a:r>
            <a:r>
              <a:rPr lang="cs-CZ" altLang="cs-CZ" sz="2000" dirty="0"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cs typeface="Arial" panose="020B0604020202020204" pitchFamily="34" charset="0"/>
              </a:rPr>
              <a:t>Na</a:t>
            </a:r>
            <a:r>
              <a:rPr lang="cs-CZ" alt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2000" dirty="0" err="1">
                <a:cs typeface="Arial" panose="020B0604020202020204" pitchFamily="34" charset="0"/>
              </a:rPr>
              <a:t>S</a:t>
            </a:r>
            <a:r>
              <a:rPr lang="cs-CZ" alt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2000" dirty="0" err="1">
                <a:cs typeface="Arial" panose="020B0604020202020204" pitchFamily="34" charset="0"/>
              </a:rPr>
              <a:t>O</a:t>
            </a:r>
            <a:r>
              <a:rPr lang="cs-CZ" altLang="cs-CZ" sz="2000" baseline="-25000" dirty="0" err="1">
                <a:cs typeface="Arial" panose="020B0604020202020204" pitchFamily="34" charset="0"/>
              </a:rPr>
              <a:t>6</a:t>
            </a:r>
            <a:r>
              <a:rPr lang="cs-CZ" altLang="cs-CZ" sz="2000" dirty="0">
                <a:cs typeface="Arial" panose="020B0604020202020204" pitchFamily="34" charset="0"/>
              </a:rPr>
              <a:t>) je součástí ustalovače v černobílé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fotografii.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2000" b="1" baseline="30000" dirty="0">
              <a:cs typeface="Arial" panose="020B0604020202020204" pitchFamily="34" charset="0"/>
            </a:endParaRPr>
          </a:p>
        </p:txBody>
      </p:sp>
      <p:pic>
        <p:nvPicPr>
          <p:cNvPr id="41988" name="Picture 4" descr="VÃ½sledek obrÃ¡zku pro thiosulfa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699" y="5227116"/>
            <a:ext cx="1585619" cy="128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F533AB5-351A-9AF1-FB1E-B6B898354D1C}"/>
              </a:ext>
            </a:extLst>
          </p:cNvPr>
          <p:cNvSpPr txBox="1"/>
          <p:nvPr/>
        </p:nvSpPr>
        <p:spPr>
          <a:xfrm>
            <a:off x="293913" y="342208"/>
            <a:ext cx="71083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Kyselina t</a:t>
            </a:r>
            <a:r>
              <a:rPr lang="en-GB" altLang="cs-CZ" sz="2000" b="1" dirty="0" err="1">
                <a:cs typeface="Arial" panose="020B0604020202020204" pitchFamily="34" charset="0"/>
              </a:rPr>
              <a:t>hiosír</a:t>
            </a:r>
            <a:r>
              <a:rPr lang="cs-CZ" altLang="cs-CZ" sz="2000" b="1" dirty="0" err="1">
                <a:cs typeface="Arial" panose="020B0604020202020204" pitchFamily="34" charset="0"/>
              </a:rPr>
              <a:t>ová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en-GB" altLang="cs-CZ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velmi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nestál</a:t>
            </a:r>
            <a:r>
              <a:rPr lang="cs-CZ" altLang="cs-CZ" sz="2000" dirty="0">
                <a:cs typeface="Arial" panose="020B0604020202020204" pitchFamily="34" charset="0"/>
              </a:rPr>
              <a:t>á, vzniká rozkladem thiosíranů chlorovodíkem </a:t>
            </a:r>
            <a:endParaRPr lang="en-GB" altLang="cs-CZ" sz="2000" dirty="0">
              <a:cs typeface="Arial" panose="020B0604020202020204" pitchFamily="34" charset="0"/>
            </a:endParaRPr>
          </a:p>
        </p:txBody>
      </p:sp>
      <p:pic>
        <p:nvPicPr>
          <p:cNvPr id="20482" name="Picture 2" descr="Názvosloví anorganických sloučenin síry - WikiSkripta">
            <a:extLst>
              <a:ext uri="{FF2B5EF4-FFF2-40B4-BE49-F238E27FC236}">
                <a16:creationId xmlns:a16="http://schemas.microsoft.com/office/drawing/2014/main" id="{FA50C165-4885-32BB-C661-ECE509AF8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018" y="600782"/>
            <a:ext cx="1366980" cy="114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7382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3955" y="190500"/>
            <a:ext cx="8686800" cy="6477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</a:t>
            </a:r>
            <a:r>
              <a:rPr lang="en-GB" altLang="cs-CZ" sz="2000" b="1" dirty="0" err="1">
                <a:cs typeface="Arial" panose="020B0604020202020204" pitchFamily="34" charset="0"/>
              </a:rPr>
              <a:t>ys</a:t>
            </a:r>
            <a:r>
              <a:rPr lang="cs-CZ" altLang="cs-CZ" sz="2000" b="1" dirty="0" err="1">
                <a:cs typeface="Arial" panose="020B0604020202020204" pitchFamily="34" charset="0"/>
              </a:rPr>
              <a:t>elina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dithionová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6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en-GB" altLang="cs-CZ" sz="2000" b="1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existuje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pouze</a:t>
            </a:r>
            <a:r>
              <a:rPr lang="en-GB" altLang="cs-CZ" sz="2000" dirty="0">
                <a:cs typeface="Arial" panose="020B0604020202020204" pitchFamily="34" charset="0"/>
              </a:rPr>
              <a:t> v </a:t>
            </a:r>
            <a:r>
              <a:rPr lang="en-GB" altLang="cs-CZ" sz="2000" dirty="0" err="1">
                <a:cs typeface="Arial" panose="020B0604020202020204" pitchFamily="34" charset="0"/>
              </a:rPr>
              <a:t>roztoku</a:t>
            </a:r>
            <a:r>
              <a:rPr lang="cs-CZ" altLang="cs-CZ" sz="2000" dirty="0">
                <a:cs typeface="Arial" panose="020B0604020202020204" pitchFamily="34" charset="0"/>
              </a:rPr>
              <a:t>. Tvoří </a:t>
            </a:r>
            <a:r>
              <a:rPr lang="en-GB" altLang="cs-CZ" sz="2000" dirty="0">
                <a:cs typeface="Arial" panose="020B0604020202020204" pitchFamily="34" charset="0"/>
              </a:rPr>
              <a:t>pom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rn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stabilní</a:t>
            </a:r>
            <a:r>
              <a:rPr lang="en-GB" altLang="cs-CZ" sz="2000" dirty="0">
                <a:cs typeface="Arial" panose="020B0604020202020204" pitchFamily="34" charset="0"/>
              </a:rPr>
              <a:t> sol</a:t>
            </a:r>
            <a:r>
              <a:rPr lang="cs-CZ" altLang="cs-CZ" sz="2000" dirty="0">
                <a:cs typeface="Arial" panose="020B0604020202020204" pitchFamily="34" charset="0"/>
              </a:rPr>
              <a:t>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– </a:t>
            </a:r>
            <a:r>
              <a:rPr lang="en-GB" altLang="cs-CZ" sz="2000" dirty="0" err="1">
                <a:cs typeface="Arial" panose="020B0604020202020204" pitchFamily="34" charset="0"/>
              </a:rPr>
              <a:t>dithionan</a:t>
            </a:r>
            <a:r>
              <a:rPr lang="cs-CZ" altLang="cs-CZ" sz="2000" dirty="0">
                <a:cs typeface="Arial" panose="020B0604020202020204" pitchFamily="34" charset="0"/>
              </a:rPr>
              <a:t>y.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cs-CZ" sz="800" b="1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D</a:t>
            </a:r>
            <a:r>
              <a:rPr lang="en-GB" altLang="cs-CZ" sz="2000" b="1" dirty="0" err="1">
                <a:cs typeface="Arial" panose="020B0604020202020204" pitchFamily="34" charset="0"/>
              </a:rPr>
              <a:t>ithionany</a:t>
            </a:r>
            <a:r>
              <a:rPr lang="en-GB" altLang="cs-CZ" sz="2000" dirty="0">
                <a:cs typeface="Arial" panose="020B0604020202020204" pitchFamily="34" charset="0"/>
              </a:rPr>
              <a:t> se 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ipravují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reakcí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vodné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suspenze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MnO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s SO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cs typeface="Arial" panose="020B0604020202020204" pitchFamily="34" charset="0"/>
              </a:rPr>
              <a:t>MnO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+ 2 SO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MnS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6</a:t>
            </a:r>
          </a:p>
        </p:txBody>
      </p:sp>
      <p:pic>
        <p:nvPicPr>
          <p:cNvPr id="41986" name="Picture 2" descr="VÃ½sledek obrÃ¡zku pro dithionic ac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118" y="1282341"/>
            <a:ext cx="1676400" cy="121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89AEF42-6DDC-5223-F76B-350B475B5ACE}"/>
              </a:ext>
            </a:extLst>
          </p:cNvPr>
          <p:cNvSpPr txBox="1"/>
          <p:nvPr/>
        </p:nvSpPr>
        <p:spPr>
          <a:xfrm>
            <a:off x="233265" y="2784486"/>
            <a:ext cx="8686800" cy="2082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P</a:t>
            </a:r>
            <a:r>
              <a:rPr lang="en-GB" altLang="cs-CZ" sz="2000" b="1" dirty="0" err="1">
                <a:cs typeface="Arial" panose="020B0604020202020204" pitchFamily="34" charset="0"/>
              </a:rPr>
              <a:t>olythionové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kyseliny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n</a:t>
            </a:r>
            <a:r>
              <a:rPr lang="en-GB" altLang="cs-CZ" sz="2000" b="1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6</a:t>
            </a:r>
            <a:endParaRPr lang="cs-CZ" altLang="cs-CZ" sz="2000" baseline="-25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n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3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-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6</a:t>
            </a:r>
          </a:p>
          <a:p>
            <a:pPr eaLnBrk="1" hangingPunct="1">
              <a:buFontTx/>
              <a:buChar char="-"/>
            </a:pPr>
            <a:r>
              <a:rPr lang="en-GB" altLang="cs-CZ" sz="2000" dirty="0" err="1">
                <a:cs typeface="Arial" panose="020B0604020202020204" pitchFamily="34" charset="0"/>
              </a:rPr>
              <a:t>vznikají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zavád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ním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dirty="0"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do </a:t>
            </a:r>
            <a:r>
              <a:rPr lang="en-GB" altLang="cs-CZ" sz="2000" dirty="0" err="1">
                <a:cs typeface="Arial" panose="020B0604020202020204" pitchFamily="34" charset="0"/>
              </a:rPr>
              <a:t>studené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(</a:t>
            </a:r>
            <a:r>
              <a:rPr lang="en-GB" altLang="cs-CZ" sz="2000" i="1" dirty="0" err="1">
                <a:cs typeface="Arial" panose="020B0604020202020204" pitchFamily="34" charset="0"/>
              </a:rPr>
              <a:t>Wackenroder</a:t>
            </a:r>
            <a:r>
              <a:rPr lang="cs-CZ" altLang="cs-CZ" sz="2000" i="1" dirty="0">
                <a:cs typeface="Arial" panose="020B0604020202020204" pitchFamily="34" charset="0"/>
              </a:rPr>
              <a:t>ů</a:t>
            </a:r>
            <a:r>
              <a:rPr lang="en-GB" altLang="cs-CZ" sz="2000" i="1" dirty="0">
                <a:cs typeface="Arial" panose="020B0604020202020204" pitchFamily="34" charset="0"/>
              </a:rPr>
              <a:t>v </a:t>
            </a:r>
            <a:r>
              <a:rPr lang="en-GB" altLang="cs-CZ" sz="2000" i="1" dirty="0" err="1">
                <a:cs typeface="Arial" panose="020B0604020202020204" pitchFamily="34" charset="0"/>
              </a:rPr>
              <a:t>roztok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>
                <a:cs typeface="Arial" panose="020B0604020202020204" pitchFamily="34" charset="0"/>
              </a:rPr>
              <a:t>nap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.: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/>
            <a:endParaRPr lang="en-GB" altLang="cs-CZ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dirty="0">
                <a:cs typeface="Arial" panose="020B0604020202020204" pitchFamily="34" charset="0"/>
              </a:rPr>
              <a:t> + 3 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 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6</a:t>
            </a:r>
            <a:endParaRPr lang="cs-CZ" altLang="cs-CZ" sz="2000" baseline="-25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baseline="-25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S</a:t>
            </a:r>
            <a:r>
              <a:rPr lang="en-GB" altLang="cs-CZ" sz="2000" dirty="0" err="1">
                <a:cs typeface="Arial" panose="020B0604020202020204" pitchFamily="34" charset="0"/>
              </a:rPr>
              <a:t>tálejší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než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polythionové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kyseliny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jsou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jejich </a:t>
            </a:r>
            <a:r>
              <a:rPr lang="en-GB" altLang="cs-CZ" sz="2000" dirty="0">
                <a:cs typeface="Arial" panose="020B0604020202020204" pitchFamily="34" charset="0"/>
              </a:rPr>
              <a:t>soli, </a:t>
            </a:r>
            <a:r>
              <a:rPr lang="en-GB" altLang="cs-CZ" sz="2000" b="1" dirty="0" err="1">
                <a:cs typeface="Arial" panose="020B0604020202020204" pitchFamily="34" charset="0"/>
              </a:rPr>
              <a:t>polythionany</a:t>
            </a:r>
            <a:r>
              <a:rPr lang="cs-CZ" altLang="cs-CZ" sz="2000" b="1" dirty="0">
                <a:cs typeface="Arial" panose="020B0604020202020204" pitchFamily="34" charset="0"/>
              </a:rPr>
              <a:t>.</a:t>
            </a:r>
            <a:endParaRPr lang="en-GB" altLang="cs-CZ" sz="2000" dirty="0"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D9BA94-B6B0-7A08-4E98-870AD6A52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713" y="4953147"/>
            <a:ext cx="2294748" cy="108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4231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6212"/>
            <a:ext cx="8839200" cy="6505575"/>
          </a:xfrm>
        </p:spPr>
        <p:txBody>
          <a:bodyPr>
            <a:noAutofit/>
          </a:bodyPr>
          <a:lstStyle/>
          <a:p>
            <a:pPr>
              <a:buNone/>
            </a:pPr>
            <a:endParaRPr lang="en-GB" altLang="cs-CZ" sz="2000" b="1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D</a:t>
            </a:r>
            <a:r>
              <a:rPr lang="en-GB" altLang="cs-CZ" sz="2000" b="1" dirty="0" err="1">
                <a:cs typeface="Arial" panose="020B0604020202020204" pitchFamily="34" charset="0"/>
              </a:rPr>
              <a:t>ithioni</a:t>
            </a:r>
            <a:r>
              <a:rPr lang="cs-CZ" altLang="cs-CZ" sz="2000" b="1" dirty="0">
                <a:cs typeface="Arial" panose="020B0604020202020204" pitchFamily="34" charset="0"/>
              </a:rPr>
              <a:t>č</a:t>
            </a:r>
            <a:r>
              <a:rPr lang="en-GB" altLang="cs-CZ" sz="2000" b="1" dirty="0" err="1">
                <a:cs typeface="Arial" panose="020B0604020202020204" pitchFamily="34" charset="0"/>
              </a:rPr>
              <a:t>itany</a:t>
            </a:r>
            <a:r>
              <a:rPr lang="en-GB" altLang="cs-CZ" sz="2000" b="1" dirty="0">
                <a:cs typeface="Arial" panose="020B0604020202020204" pitchFamily="34" charset="0"/>
              </a:rPr>
              <a:t> M</a:t>
            </a:r>
            <a:r>
              <a:rPr lang="en-GB" altLang="cs-CZ" sz="2000" b="1" baseline="30000" dirty="0">
                <a:cs typeface="Arial" panose="020B0604020202020204" pitchFamily="34" charset="0"/>
              </a:rPr>
              <a:t>I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endParaRPr lang="cs-CZ" altLang="cs-CZ" sz="2000" baseline="-25000" dirty="0">
              <a:cs typeface="Arial" panose="020B0604020202020204" pitchFamily="34" charset="0"/>
            </a:endParaRPr>
          </a:p>
          <a:p>
            <a:pPr>
              <a:buNone/>
            </a:pPr>
            <a:endParaRPr lang="en-GB" altLang="cs-CZ" sz="800" baseline="-25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soli </a:t>
            </a:r>
            <a:r>
              <a:rPr lang="en-GB" altLang="cs-CZ" sz="2000" dirty="0" err="1">
                <a:cs typeface="Arial" panose="020B0604020202020204" pitchFamily="34" charset="0"/>
              </a:rPr>
              <a:t>hypotetické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</a:p>
          <a:p>
            <a:pPr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v </a:t>
            </a:r>
            <a:r>
              <a:rPr lang="en-GB" altLang="cs-CZ" sz="2000" dirty="0" err="1">
                <a:cs typeface="Arial" panose="020B0604020202020204" pitchFamily="34" charset="0"/>
              </a:rPr>
              <a:t>struktu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e op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t </a:t>
            </a:r>
            <a:r>
              <a:rPr lang="en-GB" altLang="cs-CZ" sz="2000" dirty="0" err="1">
                <a:cs typeface="Arial" panose="020B0604020202020204" pitchFamily="34" charset="0"/>
              </a:rPr>
              <a:t>vazba</a:t>
            </a:r>
            <a:r>
              <a:rPr lang="en-GB" altLang="cs-CZ" sz="2000" dirty="0">
                <a:cs typeface="Arial" panose="020B0604020202020204" pitchFamily="34" charset="0"/>
              </a:rPr>
              <a:t> S-S</a:t>
            </a:r>
          </a:p>
          <a:p>
            <a:pPr>
              <a:buNone/>
            </a:pPr>
            <a:r>
              <a:rPr lang="cs-CZ" altLang="cs-CZ" sz="2000" i="1" dirty="0">
                <a:cs typeface="Arial" panose="020B0604020202020204" pitchFamily="34" charset="0"/>
              </a:rPr>
              <a:t>    </a:t>
            </a:r>
            <a:r>
              <a:rPr lang="en-GB" altLang="cs-CZ" sz="2000" i="1" dirty="0">
                <a:cs typeface="Arial" panose="020B0604020202020204" pitchFamily="34" charset="0"/>
              </a:rPr>
              <a:t>P</a:t>
            </a:r>
            <a:r>
              <a:rPr lang="cs-CZ" altLang="cs-CZ" sz="2000" i="1" dirty="0">
                <a:cs typeface="Arial" panose="020B0604020202020204" pitchFamily="34" charset="0"/>
              </a:rPr>
              <a:t>ř</a:t>
            </a:r>
            <a:r>
              <a:rPr lang="en-GB" altLang="cs-CZ" sz="2000" i="1" dirty="0" err="1">
                <a:cs typeface="Arial" panose="020B0604020202020204" pitchFamily="34" charset="0"/>
              </a:rPr>
              <a:t>íprava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  <a:r>
              <a:rPr lang="cs-CZ" altLang="cs-CZ" sz="2000" dirty="0">
                <a:cs typeface="Arial" panose="020B0604020202020204" pitchFamily="34" charset="0"/>
              </a:rPr>
              <a:t>   </a:t>
            </a:r>
            <a:r>
              <a:rPr lang="en-GB" altLang="cs-CZ" sz="2000" dirty="0">
                <a:cs typeface="Arial" panose="020B0604020202020204" pitchFamily="34" charset="0"/>
              </a:rPr>
              <a:t>2 NaHSO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+ SO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Zn = ZnSO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+ Na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</a:p>
          <a:p>
            <a:pPr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výrazné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reduk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cs typeface="Arial" panose="020B0604020202020204" pitchFamily="34" charset="0"/>
              </a:rPr>
              <a:t> ú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>
                <a:cs typeface="Arial" panose="020B0604020202020204" pitchFamily="34" charset="0"/>
              </a:rPr>
              <a:t>inky</a:t>
            </a:r>
            <a:endParaRPr lang="cs-CZ" altLang="cs-CZ" sz="2000" dirty="0">
              <a:cs typeface="Arial" panose="020B0604020202020204" pitchFamily="34" charset="0"/>
            </a:endParaRPr>
          </a:p>
        </p:txBody>
      </p:sp>
      <p:pic>
        <p:nvPicPr>
          <p:cNvPr id="11266" name="Picture 2" descr="Molekula">
            <a:extLst>
              <a:ext uri="{FF2B5EF4-FFF2-40B4-BE49-F238E27FC236}">
                <a16:creationId xmlns:a16="http://schemas.microsoft.com/office/drawing/2014/main" id="{C77EDCAC-C915-4941-97FB-EA276D0DC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20" y="387928"/>
            <a:ext cx="3000375" cy="114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51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610600" cy="6477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cs-CZ" sz="2000" b="1" dirty="0" err="1">
                <a:cs typeface="Arial" panose="020B0604020202020204" pitchFamily="34" charset="0"/>
              </a:rPr>
              <a:t>Laboratorní</a:t>
            </a:r>
            <a:r>
              <a:rPr lang="en-GB" altLang="cs-CZ" sz="2000" b="1" dirty="0">
                <a:cs typeface="Arial" panose="020B0604020202020204" pitchFamily="34" charset="0"/>
              </a:rPr>
              <a:t> p</a:t>
            </a:r>
            <a:r>
              <a:rPr lang="cs-CZ" altLang="cs-CZ" sz="2000" b="1" dirty="0">
                <a:cs typeface="Arial" panose="020B0604020202020204" pitchFamily="34" charset="0"/>
              </a:rPr>
              <a:t>ř</a:t>
            </a:r>
            <a:r>
              <a:rPr lang="en-GB" altLang="cs-CZ" sz="2000" b="1" dirty="0" err="1">
                <a:cs typeface="Arial" panose="020B0604020202020204" pitchFamily="34" charset="0"/>
              </a:rPr>
              <a:t>íprava</a:t>
            </a:r>
            <a:r>
              <a:rPr lang="en-GB" altLang="cs-CZ" sz="2000" b="1" dirty="0">
                <a:cs typeface="Arial" panose="020B0604020202020204" pitchFamily="34" charset="0"/>
              </a:rPr>
              <a:t>: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cs-CZ" sz="900" b="1" u="sng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</a:t>
            </a: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obvykle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se </a:t>
            </a:r>
            <a:r>
              <a:rPr lang="en-GB" altLang="cs-CZ" sz="2000" dirty="0" err="1">
                <a:cs typeface="Arial" panose="020B0604020202020204" pitchFamily="34" charset="0"/>
              </a:rPr>
              <a:t>užívá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dikyslík</a:t>
            </a:r>
            <a:r>
              <a:rPr lang="en-GB" altLang="cs-CZ" sz="2000" dirty="0">
                <a:cs typeface="Arial" panose="020B0604020202020204" pitchFamily="34" charset="0"/>
              </a:rPr>
              <a:t> z </a:t>
            </a:r>
            <a:r>
              <a:rPr lang="en-GB" altLang="cs-CZ" sz="2000" dirty="0" err="1">
                <a:cs typeface="Arial" panose="020B0604020202020204" pitchFamily="34" charset="0"/>
              </a:rPr>
              <a:t>tlakových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lahví</a:t>
            </a:r>
            <a:endParaRPr lang="en-GB" altLang="cs-CZ" sz="2000" u="sng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1000" u="sng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u="sng" dirty="0">
                <a:cs typeface="Arial" panose="020B0604020202020204" pitchFamily="34" charset="0"/>
              </a:rPr>
              <a:t>1. </a:t>
            </a:r>
            <a:r>
              <a:rPr lang="en-GB" altLang="cs-CZ" sz="2000" u="sng" dirty="0" err="1">
                <a:cs typeface="Arial" panose="020B0604020202020204" pitchFamily="34" charset="0"/>
              </a:rPr>
              <a:t>tepelným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rozkladem</a:t>
            </a:r>
            <a:r>
              <a:rPr lang="en-GB" altLang="cs-CZ" sz="2000" dirty="0">
                <a:cs typeface="Arial" panose="020B0604020202020204" pitchFamily="34" charset="0"/>
              </a:rPr>
              <a:t>:   </a:t>
            </a:r>
            <a:endParaRPr lang="en-GB" altLang="cs-CZ" sz="2000" u="sng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a) </a:t>
            </a:r>
            <a:r>
              <a:rPr lang="en-GB" altLang="cs-CZ" sz="2000" dirty="0" err="1">
                <a:cs typeface="Arial" panose="020B0604020202020204" pitchFamily="34" charset="0"/>
              </a:rPr>
              <a:t>peroxid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:  2 Ba</a:t>
            </a:r>
            <a:r>
              <a:rPr lang="cs-CZ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↔ 2 </a:t>
            </a:r>
            <a:r>
              <a:rPr lang="en-GB" altLang="cs-CZ" sz="2000" dirty="0" err="1">
                <a:cs typeface="Arial" panose="020B0604020202020204" pitchFamily="34" charset="0"/>
              </a:rPr>
              <a:t>BaO</a:t>
            </a:r>
            <a:r>
              <a:rPr lang="en-GB" altLang="cs-CZ" sz="2000" dirty="0">
                <a:cs typeface="Arial" panose="020B0604020202020204" pitchFamily="34" charset="0"/>
              </a:rPr>
              <a:t> +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(</a:t>
            </a:r>
            <a:r>
              <a:rPr lang="en-GB" altLang="cs-CZ" sz="2000" dirty="0" err="1">
                <a:cs typeface="Arial" panose="020B0604020202020204" pitchFamily="34" charset="0"/>
              </a:rPr>
              <a:t>nad</a:t>
            </a:r>
            <a:r>
              <a:rPr lang="en-GB" altLang="cs-CZ" sz="2000" dirty="0">
                <a:cs typeface="Arial" panose="020B0604020202020204" pitchFamily="34" charset="0"/>
              </a:rPr>
              <a:t> 600 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 je </a:t>
            </a:r>
            <a:r>
              <a:rPr lang="en-GB" altLang="cs-CZ" sz="2000" dirty="0" err="1">
                <a:cs typeface="Arial" panose="020B0604020202020204" pitchFamily="34" charset="0"/>
              </a:rPr>
              <a:t>rovnováha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posunuta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vpravo</a:t>
            </a:r>
            <a:r>
              <a:rPr lang="en-GB" altLang="cs-CZ" sz="2000" dirty="0">
                <a:cs typeface="Arial" panose="020B0604020202020204" pitchFamily="34" charset="0"/>
              </a:rPr>
              <a:t>, pod 55</a:t>
            </a:r>
            <a:r>
              <a:rPr lang="cs-CZ" altLang="cs-CZ" sz="2000" dirty="0">
                <a:cs typeface="Arial" panose="020B0604020202020204" pitchFamily="34" charset="0"/>
              </a:rPr>
              <a:t>0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 </a:t>
            </a:r>
            <a:r>
              <a:rPr lang="en-GB" altLang="cs-CZ" sz="2000" dirty="0" err="1">
                <a:cs typeface="Arial" panose="020B0604020202020204" pitchFamily="34" charset="0"/>
              </a:rPr>
              <a:t>vlevo</a:t>
            </a:r>
            <a:r>
              <a:rPr lang="en-GB" altLang="cs-CZ" sz="2000" dirty="0">
                <a:cs typeface="Arial" panose="020B0604020202020204" pitchFamily="34" charset="0"/>
              </a:rPr>
              <a:t>) </a:t>
            </a:r>
            <a:endParaRPr lang="en-GB" altLang="cs-CZ" sz="2000" u="sng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b) </a:t>
            </a:r>
            <a:r>
              <a:rPr lang="en-GB" altLang="cs-CZ" sz="2000" dirty="0" err="1">
                <a:cs typeface="Arial" panose="020B0604020202020204" pitchFamily="34" charset="0"/>
              </a:rPr>
              <a:t>oxid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: 2 PbO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</a:t>
            </a:r>
            <a:r>
              <a:rPr lang="en-GB" altLang="cs-CZ" sz="2000" dirty="0" err="1">
                <a:cs typeface="Arial" panose="020B0604020202020204" pitchFamily="34" charset="0"/>
              </a:rPr>
              <a:t>PbO</a:t>
            </a:r>
            <a:r>
              <a:rPr lang="en-GB" altLang="cs-CZ" sz="2000" dirty="0">
                <a:cs typeface="Arial" panose="020B0604020202020204" pitchFamily="34" charset="0"/>
              </a:rPr>
              <a:t> +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 </a:t>
            </a:r>
            <a:endParaRPr lang="en-GB" altLang="cs-CZ" sz="2000" u="sng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c) </a:t>
            </a:r>
            <a:r>
              <a:rPr lang="en-GB" altLang="cs-CZ" sz="2000" dirty="0" err="1">
                <a:cs typeface="Arial" panose="020B0604020202020204" pitchFamily="34" charset="0"/>
              </a:rPr>
              <a:t>solí</a:t>
            </a:r>
            <a:r>
              <a:rPr lang="en-GB" altLang="cs-CZ" sz="2000" dirty="0">
                <a:cs typeface="Arial" panose="020B0604020202020204" pitchFamily="34" charset="0"/>
              </a:rPr>
              <a:t>: 2 KMnO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K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MnO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 MnO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cs-CZ" sz="1000" u="sng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u="sng" dirty="0">
                <a:cs typeface="Arial" panose="020B0604020202020204" pitchFamily="34" charset="0"/>
              </a:rPr>
              <a:t>2. </a:t>
            </a:r>
            <a:r>
              <a:rPr lang="en-GB" altLang="cs-CZ" sz="2000" u="sng" dirty="0" err="1">
                <a:cs typeface="Arial" panose="020B0604020202020204" pitchFamily="34" charset="0"/>
              </a:rPr>
              <a:t>katalytickým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rozkladem</a:t>
            </a:r>
            <a:r>
              <a:rPr lang="en-GB" altLang="cs-CZ" sz="2000" dirty="0">
                <a:cs typeface="Arial" panose="020B0604020202020204" pitchFamily="34" charset="0"/>
              </a:rPr>
              <a:t>:  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+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 </a:t>
            </a:r>
            <a:endParaRPr lang="en-GB" altLang="cs-CZ" sz="2000" u="sng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cs-CZ" sz="1000" u="sng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u="sng" dirty="0">
                <a:cs typeface="Arial" panose="020B0604020202020204" pitchFamily="34" charset="0"/>
              </a:rPr>
              <a:t>3. </a:t>
            </a:r>
            <a:r>
              <a:rPr lang="en-GB" altLang="cs-CZ" sz="2000" u="sng" dirty="0" err="1">
                <a:cs typeface="Arial" panose="020B0604020202020204" pitchFamily="34" charset="0"/>
              </a:rPr>
              <a:t>oxidací</a:t>
            </a:r>
            <a:r>
              <a:rPr lang="en-GB" altLang="cs-CZ" sz="2000" u="sng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u="sng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u="sng" dirty="0">
                <a:cs typeface="Arial" panose="020B0604020202020204" pitchFamily="34" charset="0"/>
              </a:rPr>
              <a:t> :</a:t>
            </a:r>
            <a:endParaRPr lang="en-GB" altLang="cs-CZ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</a:t>
            </a:r>
            <a:r>
              <a:rPr lang="en-GB" altLang="cs-CZ" sz="2000" dirty="0">
                <a:cs typeface="Arial" panose="020B0604020202020204" pitchFamily="34" charset="0"/>
              </a:rPr>
              <a:t>5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+ 2 KMnO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+ 3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K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+ 2 MnSO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+ 8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+ 5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</a:p>
          <a:p>
            <a:pPr>
              <a:buNone/>
            </a:pPr>
            <a:endParaRPr lang="cs-CZ" altLang="cs-CZ" sz="1000" u="sng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u="sng" dirty="0">
                <a:cs typeface="Arial" panose="020B0604020202020204" pitchFamily="34" charset="0"/>
              </a:rPr>
              <a:t>4. </a:t>
            </a:r>
            <a:r>
              <a:rPr lang="en-GB" altLang="cs-CZ" sz="2000" u="sng" dirty="0" err="1">
                <a:cs typeface="Arial" panose="020B0604020202020204" pitchFamily="34" charset="0"/>
              </a:rPr>
              <a:t>elektrolýzou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vody</a:t>
            </a:r>
            <a:r>
              <a:rPr lang="en-GB" altLang="cs-CZ" sz="2000" dirty="0">
                <a:cs typeface="Arial" panose="020B0604020202020204" pitchFamily="34" charset="0"/>
              </a:rPr>
              <a:t>:  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K: 2 H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30000" dirty="0">
                <a:cs typeface="Arial" panose="020B0604020202020204" pitchFamily="34" charset="0"/>
              </a:rPr>
              <a:t>+</a:t>
            </a:r>
            <a:r>
              <a:rPr lang="en-GB" altLang="cs-CZ" sz="2000" dirty="0">
                <a:cs typeface="Arial" panose="020B0604020202020204" pitchFamily="34" charset="0"/>
              </a:rPr>
              <a:t> + 2 e</a:t>
            </a:r>
            <a:r>
              <a:rPr lang="en-GB" altLang="cs-CZ" sz="2000" baseline="30000" dirty="0">
                <a:cs typeface="Arial" panose="020B0604020202020204" pitchFamily="34" charset="0"/>
              </a:rPr>
              <a:t>-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+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</a:t>
            </a:r>
            <a:endParaRPr lang="en-GB" altLang="cs-CZ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A: 4 OH</a:t>
            </a:r>
            <a:r>
              <a:rPr lang="en-GB" altLang="cs-CZ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cs-CZ" sz="2000" dirty="0">
                <a:cs typeface="Arial" panose="020B0604020202020204" pitchFamily="34" charset="0"/>
              </a:rPr>
              <a:t> - 4 e</a:t>
            </a:r>
            <a:r>
              <a:rPr lang="en-GB" altLang="cs-CZ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+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</a:t>
            </a:r>
            <a:endParaRPr lang="en-GB" altLang="cs-CZ" sz="2000" u="sng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4249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BSE Class 12th Chemistry Important Notes The p Block ...">
            <a:extLst>
              <a:ext uri="{FF2B5EF4-FFF2-40B4-BE49-F238E27FC236}">
                <a16:creationId xmlns:a16="http://schemas.microsoft.com/office/drawing/2014/main" id="{995D2759-3809-4F90-ADD2-E8ECB778D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53" y="1946576"/>
            <a:ext cx="4039869" cy="101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17566B1-C8AF-44CF-89F8-3C1D15E77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480" y="180998"/>
            <a:ext cx="4209241" cy="6515078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C2C566D-EE79-486E-ABE0-7C175325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0" y="180998"/>
            <a:ext cx="4040200" cy="137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9FDBD02-CCDE-2CFE-611B-88BB038C4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653" y="3209032"/>
            <a:ext cx="4039868" cy="348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1175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49295D7-993C-4EEE-B027-E0EED0A8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7" y="1653876"/>
            <a:ext cx="6452786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3A21F8C-5770-4C9D-946C-9C81AECFF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3369"/>
            <a:ext cx="3048000" cy="131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2917510-C23E-32DA-CAA2-6E8EF9C861DF}"/>
              </a:ext>
            </a:extLst>
          </p:cNvPr>
          <p:cNvSpPr txBox="1"/>
          <p:nvPr/>
        </p:nvSpPr>
        <p:spPr>
          <a:xfrm>
            <a:off x="531845" y="643812"/>
            <a:ext cx="1233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Síla kyselin</a:t>
            </a:r>
          </a:p>
        </p:txBody>
      </p:sp>
    </p:spTree>
    <p:extLst>
      <p:ext uri="{BB962C8B-B14F-4D97-AF65-F5344CB8AC3E}">
        <p14:creationId xmlns:p14="http://schemas.microsoft.com/office/powerpoint/2010/main" val="295560770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 err="1">
                <a:latin typeface="+mn-lt"/>
                <a:cs typeface="Arial" panose="020B0604020202020204" pitchFamily="34" charset="0"/>
              </a:rPr>
              <a:t>Oxosloučeniny</a:t>
            </a:r>
            <a:r>
              <a:rPr lang="cs-CZ" altLang="cs-CZ" sz="2800" b="1" dirty="0">
                <a:latin typeface="+mn-lt"/>
                <a:cs typeface="Arial" panose="020B0604020202020204" pitchFamily="34" charset="0"/>
              </a:rPr>
              <a:t> selenu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901" y="795169"/>
            <a:ext cx="8866871" cy="5791201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mnoho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analogických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vlastností</a:t>
            </a:r>
            <a:r>
              <a:rPr lang="en-GB" altLang="cs-CZ" sz="2000" dirty="0">
                <a:cs typeface="Arial" panose="020B0604020202020204" pitchFamily="34" charset="0"/>
              </a:rPr>
              <a:t> s </a:t>
            </a:r>
            <a:r>
              <a:rPr lang="en-GB" altLang="cs-CZ" sz="2000" dirty="0" err="1">
                <a:cs typeface="Arial" panose="020B0604020202020204" pitchFamily="34" charset="0"/>
              </a:rPr>
              <a:t>oxoslou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eninami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síry</a:t>
            </a:r>
            <a:r>
              <a:rPr lang="cs-CZ" altLang="cs-CZ" sz="2000" dirty="0">
                <a:cs typeface="Arial" panose="020B0604020202020204" pitchFamily="34" charset="0"/>
              </a:rPr>
              <a:t>, jsou však </a:t>
            </a:r>
            <a:r>
              <a:rPr lang="cs-CZ" altLang="cs-CZ" sz="2000" u="sng" dirty="0">
                <a:cs typeface="Arial" panose="020B0604020202020204" pitchFamily="34" charset="0"/>
              </a:rPr>
              <a:t>o</a:t>
            </a:r>
            <a:r>
              <a:rPr lang="en-GB" altLang="cs-CZ" sz="2000" u="sng" dirty="0" err="1">
                <a:cs typeface="Arial" panose="020B0604020202020204" pitchFamily="34" charset="0"/>
              </a:rPr>
              <a:t>dlišnosti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Oxid seleničitý (</a:t>
            </a:r>
            <a:r>
              <a:rPr lang="en-GB" altLang="cs-CZ" sz="2000" b="1" dirty="0" err="1">
                <a:cs typeface="Arial" panose="020B0604020202020204" pitchFamily="34" charset="0"/>
              </a:rPr>
              <a:t>SeO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a </a:t>
            </a:r>
            <a:r>
              <a:rPr lang="cs-CZ" altLang="cs-CZ" sz="2000" b="1" dirty="0">
                <a:cs typeface="Arial" panose="020B0604020202020204" pitchFamily="34" charset="0"/>
              </a:rPr>
              <a:t>kyselina seleničitá (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SeO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rozdíl</a:t>
            </a:r>
            <a:r>
              <a:rPr lang="en-GB" altLang="cs-CZ" sz="2000" dirty="0">
                <a:cs typeface="Arial" panose="020B0604020202020204" pitchFamily="34" charset="0"/>
              </a:rPr>
              <a:t> od </a:t>
            </a:r>
            <a:r>
              <a:rPr lang="en-GB" altLang="cs-CZ" sz="2000" dirty="0" err="1">
                <a:cs typeface="Arial" panose="020B0604020202020204" pitchFamily="34" charset="0"/>
              </a:rPr>
              <a:t>analogických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slou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enin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S to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jsou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krystalické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látky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a </a:t>
            </a:r>
            <a:r>
              <a:rPr lang="en-GB" altLang="cs-CZ" sz="2000" dirty="0" err="1">
                <a:cs typeface="Arial" panose="020B0604020202020204" pitchFamily="34" charset="0"/>
              </a:rPr>
              <a:t>nemají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tolik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reduk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charakter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proto je </a:t>
            </a:r>
            <a:r>
              <a:rPr lang="en-GB" altLang="cs-CZ" sz="2000" dirty="0" err="1">
                <a:cs typeface="Arial" panose="020B0604020202020204" pitchFamily="34" charset="0"/>
              </a:rPr>
              <a:t>možné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redukovat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mírnými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reduk</a:t>
            </a:r>
            <a:r>
              <a:rPr lang="cs-CZ" altLang="cs-CZ" sz="2000" dirty="0" err="1">
                <a:cs typeface="Arial" panose="020B0604020202020204" pitchFamily="34" charset="0"/>
              </a:rPr>
              <a:t>čními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inidly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+ 4 HI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Se + 2 I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+ 3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cs-CZ" sz="2000" b="1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cs-CZ" sz="2000" b="1" dirty="0" err="1">
                <a:cs typeface="Arial" panose="020B0604020202020204" pitchFamily="34" charset="0"/>
              </a:rPr>
              <a:t>Seleničitan</a:t>
            </a:r>
            <a:r>
              <a:rPr lang="cs-CZ" sz="2000" b="1" dirty="0">
                <a:cs typeface="Arial" panose="020B0604020202020204" pitchFamily="34" charset="0"/>
              </a:rPr>
              <a:t> sodný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(Na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SeO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3</a:t>
            </a:r>
            <a:r>
              <a:rPr lang="cs-CZ" altLang="cs-CZ" sz="2000" b="1" dirty="0">
                <a:cs typeface="Arial" panose="020B0604020202020204" pitchFamily="34" charset="0"/>
              </a:rPr>
              <a:t>) </a:t>
            </a:r>
            <a:r>
              <a:rPr lang="cs-CZ" altLang="cs-CZ" sz="2000" dirty="0">
                <a:cs typeface="Arial" panose="020B0604020202020204" pitchFamily="34" charset="0"/>
              </a:rPr>
              <a:t>se používá </a:t>
            </a:r>
            <a:r>
              <a:rPr lang="cs-CZ" sz="2000" dirty="0">
                <a:cs typeface="Arial" panose="020B0604020202020204" pitchFamily="34" charset="0"/>
              </a:rPr>
              <a:t>jako aditivum do krmiva po hospodářská zvířata a k dekontaminaci vody znečištěné rozpustnými sloučeninami rtuti.</a:t>
            </a:r>
          </a:p>
          <a:p>
            <a:pPr>
              <a:lnSpc>
                <a:spcPct val="100000"/>
              </a:lnSpc>
              <a:buNone/>
            </a:pPr>
            <a:endParaRPr lang="cs-CZ" sz="8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Kyselina selenová (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SeO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4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vzniká oxidací </a:t>
            </a:r>
            <a:r>
              <a:rPr lang="en-GB" altLang="cs-CZ" sz="2000" dirty="0"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endParaRPr lang="cs-CZ" altLang="cs-CZ" sz="2000" baseline="-25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		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cs-CZ" altLang="cs-CZ" sz="2000" baseline="-25000" dirty="0">
                <a:cs typeface="Arial" panose="020B0604020202020204" pitchFamily="34" charset="0"/>
              </a:rPr>
              <a:t> </a:t>
            </a:r>
            <a:r>
              <a:rPr lang="en-US" altLang="cs-CZ" sz="2000" dirty="0">
                <a:cs typeface="Arial" panose="020B0604020202020204" pitchFamily="34" charset="0"/>
              </a:rPr>
              <a:t>+ H</a:t>
            </a:r>
            <a:r>
              <a:rPr lang="en-US" altLang="cs-CZ" sz="2000" baseline="-25000" dirty="0">
                <a:cs typeface="Arial" panose="020B0604020202020204" pitchFamily="34" charset="0"/>
              </a:rPr>
              <a:t>2</a:t>
            </a:r>
            <a:r>
              <a:rPr lang="en-US" altLang="cs-CZ" sz="2000" dirty="0">
                <a:cs typeface="Arial" panose="020B0604020202020204" pitchFamily="34" charset="0"/>
              </a:rPr>
              <a:t>O</a:t>
            </a:r>
            <a:r>
              <a:rPr lang="en-US" altLang="cs-CZ" sz="2000" baseline="-25000" dirty="0">
                <a:cs typeface="Arial" panose="020B0604020202020204" pitchFamily="34" charset="0"/>
              </a:rPr>
              <a:t>2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en-GB" altLang="cs-CZ" sz="2000" dirty="0"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cs-CZ" altLang="cs-CZ" sz="2000" baseline="-25000" dirty="0">
                <a:cs typeface="Arial" panose="020B0604020202020204" pitchFamily="34" charset="0"/>
              </a:rPr>
              <a:t> </a:t>
            </a:r>
            <a:r>
              <a:rPr lang="en-US" altLang="cs-CZ" sz="2000" dirty="0">
                <a:cs typeface="Arial" panose="020B0604020202020204" pitchFamily="34" charset="0"/>
              </a:rPr>
              <a:t>+ </a:t>
            </a:r>
            <a:r>
              <a:rPr lang="en-GB" altLang="cs-CZ" sz="2000" dirty="0">
                <a:cs typeface="Arial" panose="020B0604020202020204" pitchFamily="34" charset="0"/>
              </a:rPr>
              <a:t>K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cs-CZ" altLang="cs-CZ" sz="2000" baseline="-25000" dirty="0">
                <a:cs typeface="Arial" panose="020B0604020202020204" pitchFamily="34" charset="0"/>
              </a:rPr>
              <a:t> </a:t>
            </a:r>
            <a:r>
              <a:rPr lang="en-US" altLang="cs-CZ" sz="2000" dirty="0">
                <a:cs typeface="Arial" panose="020B0604020202020204" pitchFamily="34" charset="0"/>
              </a:rPr>
              <a:t>+ </a:t>
            </a:r>
            <a:r>
              <a:rPr lang="en-GB" altLang="cs-CZ" sz="2000" dirty="0">
                <a:cs typeface="Arial" panose="020B0604020202020204" pitchFamily="34" charset="0"/>
              </a:rPr>
              <a:t>MnSeO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cs-CZ" altLang="cs-CZ" sz="2000" baseline="-25000" dirty="0">
                <a:cs typeface="Arial" panose="020B0604020202020204" pitchFamily="34" charset="0"/>
              </a:rPr>
              <a:t> </a:t>
            </a:r>
            <a:r>
              <a:rPr lang="en-US" altLang="cs-CZ" sz="2000" dirty="0">
                <a:cs typeface="Arial" panose="020B0604020202020204" pitchFamily="34" charset="0"/>
              </a:rPr>
              <a:t>+ 3 H</a:t>
            </a:r>
            <a:r>
              <a:rPr lang="en-US" altLang="cs-CZ" sz="2000" baseline="-25000" dirty="0">
                <a:cs typeface="Arial" panose="020B0604020202020204" pitchFamily="34" charset="0"/>
              </a:rPr>
              <a:t>2</a:t>
            </a:r>
            <a:r>
              <a:rPr lang="en-US" altLang="cs-CZ" sz="2000" dirty="0">
                <a:cs typeface="Arial" panose="020B0604020202020204" pitchFamily="34" charset="0"/>
              </a:rPr>
              <a:t>O</a:t>
            </a:r>
          </a:p>
          <a:p>
            <a:pPr>
              <a:lnSpc>
                <a:spcPct val="100000"/>
              </a:lnSpc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			8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cs-CZ" altLang="cs-CZ" sz="2000" baseline="-25000" dirty="0">
                <a:cs typeface="Arial" panose="020B0604020202020204" pitchFamily="34" charset="0"/>
              </a:rPr>
              <a:t> </a:t>
            </a:r>
            <a:r>
              <a:rPr lang="en-US" altLang="cs-CZ" sz="2000" dirty="0">
                <a:cs typeface="Arial" panose="020B0604020202020204" pitchFamily="34" charset="0"/>
              </a:rPr>
              <a:t>+ 2 KMnO</a:t>
            </a:r>
            <a:r>
              <a:rPr lang="en-US" altLang="cs-CZ" sz="2000" baseline="-25000" dirty="0">
                <a:cs typeface="Arial" panose="020B0604020202020204" pitchFamily="34" charset="0"/>
              </a:rPr>
              <a:t>4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 5 </a:t>
            </a:r>
            <a:r>
              <a:rPr lang="en-GB" altLang="cs-CZ" sz="2000" dirty="0"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cs-CZ" altLang="cs-CZ" sz="2000" baseline="-25000" dirty="0">
                <a:cs typeface="Arial" panose="020B0604020202020204" pitchFamily="34" charset="0"/>
              </a:rPr>
              <a:t> </a:t>
            </a:r>
            <a:r>
              <a:rPr lang="en-US" altLang="cs-CZ" sz="2000" dirty="0">
                <a:cs typeface="Arial" panose="020B0604020202020204" pitchFamily="34" charset="0"/>
              </a:rPr>
              <a:t>+ H</a:t>
            </a:r>
            <a:r>
              <a:rPr lang="en-US" altLang="cs-CZ" sz="2000" baseline="-25000" dirty="0">
                <a:cs typeface="Arial" panose="020B0604020202020204" pitchFamily="34" charset="0"/>
              </a:rPr>
              <a:t>2</a:t>
            </a:r>
            <a:r>
              <a:rPr lang="en-US" altLang="cs-CZ" sz="2000" dirty="0">
                <a:cs typeface="Arial" panose="020B0604020202020204" pitchFamily="34" charset="0"/>
              </a:rPr>
              <a:t>O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cs-CZ" altLang="cs-CZ" sz="2000" dirty="0">
              <a:cs typeface="Arial" panose="020B0604020202020204" pitchFamily="34" charset="0"/>
            </a:endParaRPr>
          </a:p>
        </p:txBody>
      </p:sp>
      <p:pic>
        <p:nvPicPr>
          <p:cNvPr id="12290" name="Picture 2" descr="File:Selenium dioxid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093" y="2501688"/>
            <a:ext cx="1848709" cy="76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Ã½sledek obrÃ¡zku pro h2se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435" y="2346825"/>
            <a:ext cx="1305102" cy="83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VÃ½sledek obrÃ¡zku pro h2se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802" y="4308672"/>
            <a:ext cx="14668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DF97D23-156E-4654-B0B8-DCAF62B6D65D}"/>
              </a:ext>
            </a:extLst>
          </p:cNvPr>
          <p:cNvSpPr txBox="1"/>
          <p:nvPr/>
        </p:nvSpPr>
        <p:spPr>
          <a:xfrm>
            <a:off x="171901" y="5957691"/>
            <a:ext cx="8514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>
                <a:cs typeface="Arial" panose="020B0604020202020204" pitchFamily="34" charset="0"/>
              </a:rPr>
              <a:t>Selenany</a:t>
            </a:r>
            <a:r>
              <a:rPr lang="cs-CZ" sz="2000" dirty="0">
                <a:cs typeface="Arial" panose="020B0604020202020204" pitchFamily="34" charset="0"/>
              </a:rPr>
              <a:t> vápníku, barya a zinku se používají ke zlepšení čistících vlastností motorových olejů. </a:t>
            </a:r>
          </a:p>
        </p:txBody>
      </p:sp>
    </p:spTree>
    <p:extLst>
      <p:ext uri="{BB962C8B-B14F-4D97-AF65-F5344CB8AC3E}">
        <p14:creationId xmlns:p14="http://schemas.microsoft.com/office/powerpoint/2010/main" val="98364721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 err="1">
                <a:latin typeface="+mn-lt"/>
                <a:cs typeface="Arial" panose="020B0604020202020204" pitchFamily="34" charset="0"/>
              </a:rPr>
              <a:t>Oxosloučeniny</a:t>
            </a:r>
            <a:r>
              <a:rPr lang="cs-CZ" altLang="cs-CZ" sz="2800" b="1" dirty="0">
                <a:latin typeface="+mn-lt"/>
                <a:cs typeface="Arial" panose="020B0604020202020204" pitchFamily="34" charset="0"/>
              </a:rPr>
              <a:t> telluru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579120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mnoho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analogických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vlastností</a:t>
            </a:r>
            <a:r>
              <a:rPr lang="en-GB" altLang="cs-CZ" sz="2000" dirty="0">
                <a:cs typeface="Arial" panose="020B0604020202020204" pitchFamily="34" charset="0"/>
              </a:rPr>
              <a:t> s </a:t>
            </a:r>
            <a:r>
              <a:rPr lang="en-GB" altLang="cs-CZ" sz="2000" dirty="0" err="1">
                <a:cs typeface="Arial" panose="020B0604020202020204" pitchFamily="34" charset="0"/>
              </a:rPr>
              <a:t>oxoslou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eninami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síry</a:t>
            </a:r>
            <a:r>
              <a:rPr lang="en-GB" altLang="cs-CZ" sz="2000" dirty="0"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cs typeface="Arial" panose="020B0604020202020204" pitchFamily="34" charset="0"/>
              </a:rPr>
              <a:t>selenu</a:t>
            </a:r>
            <a:r>
              <a:rPr lang="cs-CZ" altLang="cs-CZ" sz="2000" dirty="0">
                <a:cs typeface="Arial" panose="020B0604020202020204" pitchFamily="34" charset="0"/>
              </a:rPr>
              <a:t>, existují </a:t>
            </a:r>
            <a:r>
              <a:rPr lang="cs-CZ" altLang="cs-CZ" sz="2000" u="sng" dirty="0">
                <a:cs typeface="Arial" panose="020B0604020202020204" pitchFamily="34" charset="0"/>
              </a:rPr>
              <a:t>o</a:t>
            </a:r>
            <a:r>
              <a:rPr lang="en-GB" altLang="cs-CZ" sz="2000" u="sng" dirty="0" err="1">
                <a:cs typeface="Arial" panose="020B0604020202020204" pitchFamily="34" charset="0"/>
              </a:rPr>
              <a:t>dlišnosti</a:t>
            </a:r>
            <a:r>
              <a:rPr lang="cs-CZ" altLang="cs-CZ" sz="2000" u="sng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cs-CZ" sz="800" u="sng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Oxid </a:t>
            </a:r>
            <a:r>
              <a:rPr lang="cs-CZ" altLang="cs-CZ" sz="2000" b="1" dirty="0" err="1">
                <a:cs typeface="Arial" panose="020B0604020202020204" pitchFamily="34" charset="0"/>
              </a:rPr>
              <a:t>teluričitý</a:t>
            </a:r>
            <a:r>
              <a:rPr lang="cs-CZ" altLang="cs-CZ" sz="2000" b="1" dirty="0">
                <a:cs typeface="Arial" panose="020B0604020202020204" pitchFamily="34" charset="0"/>
              </a:rPr>
              <a:t> (</a:t>
            </a:r>
            <a:r>
              <a:rPr lang="en-GB" altLang="cs-CZ" sz="2000" b="1" dirty="0" err="1">
                <a:cs typeface="Arial" panose="020B0604020202020204" pitchFamily="34" charset="0"/>
              </a:rPr>
              <a:t>TeO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en-GB" altLang="cs-CZ" sz="20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Char char="-"/>
            </a:pPr>
            <a:r>
              <a:rPr lang="en-GB" altLang="cs-CZ" sz="2000" dirty="0" err="1">
                <a:cs typeface="Arial" panose="020B0604020202020204" pitchFamily="34" charset="0"/>
              </a:rPr>
              <a:t>bezbar</a:t>
            </a:r>
            <a:r>
              <a:rPr lang="cs-CZ" altLang="cs-CZ" sz="2000" dirty="0" err="1">
                <a:cs typeface="Arial" panose="020B0604020202020204" pitchFamily="34" charset="0"/>
              </a:rPr>
              <a:t>vá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kryst</a:t>
            </a:r>
            <a:r>
              <a:rPr lang="en-GB" altLang="cs-CZ" sz="2000" dirty="0">
                <a:cs typeface="Arial" panose="020B0604020202020204" pitchFamily="34" charset="0"/>
              </a:rPr>
              <a:t>.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látka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rozdíl</a:t>
            </a:r>
            <a:r>
              <a:rPr lang="en-GB" altLang="cs-CZ" sz="2000" dirty="0">
                <a:cs typeface="Arial" panose="020B0604020202020204" pitchFamily="34" charset="0"/>
              </a:rPr>
              <a:t> od SO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a SeO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GB" altLang="cs-CZ" sz="2000" dirty="0" err="1">
                <a:cs typeface="Arial" panose="020B0604020202020204" pitchFamily="34" charset="0"/>
              </a:rPr>
              <a:t>nerozpustná</a:t>
            </a:r>
            <a:r>
              <a:rPr lang="en-GB" altLang="cs-CZ" sz="2000" dirty="0">
                <a:cs typeface="Arial" panose="020B0604020202020204" pitchFamily="34" charset="0"/>
              </a:rPr>
              <a:t> v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O, </a:t>
            </a:r>
            <a:r>
              <a:rPr lang="en-GB" altLang="cs-CZ" sz="2000" dirty="0" err="1">
                <a:cs typeface="Arial" panose="020B0604020202020204" pitchFamily="34" charset="0"/>
              </a:rPr>
              <a:t>rozpust</a:t>
            </a:r>
            <a:r>
              <a:rPr lang="en-GB" altLang="cs-CZ" sz="2000" dirty="0">
                <a:cs typeface="Arial" panose="020B0604020202020204" pitchFamily="34" charset="0"/>
              </a:rPr>
              <a:t>. v </a:t>
            </a:r>
            <a:r>
              <a:rPr lang="en-GB" altLang="cs-CZ" sz="2000" dirty="0" err="1">
                <a:cs typeface="Arial" panose="020B0604020202020204" pitchFamily="34" charset="0"/>
              </a:rPr>
              <a:t>roztocích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zásad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b="1" dirty="0">
                <a:cs typeface="Arial" panose="020B0604020202020204" pitchFamily="34" charset="0"/>
              </a:rPr>
              <a:t>M</a:t>
            </a:r>
            <a:r>
              <a:rPr lang="en-GB" altLang="cs-CZ" sz="2000" b="1" baseline="30000" dirty="0">
                <a:cs typeface="Arial" panose="020B0604020202020204" pitchFamily="34" charset="0"/>
              </a:rPr>
              <a:t>I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cs typeface="Arial" panose="020B0604020202020204" pitchFamily="34" charset="0"/>
              </a:rPr>
              <a:t>TeO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(</a:t>
            </a:r>
            <a:r>
              <a:rPr lang="en-GB" altLang="cs-CZ" sz="2000" dirty="0" err="1">
                <a:cs typeface="Arial" panose="020B0604020202020204" pitchFamily="34" charset="0"/>
              </a:rPr>
              <a:t>telluri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itany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endParaRPr lang="en-GB" altLang="cs-CZ" sz="20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cs-CZ" sz="8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</a:t>
            </a:r>
            <a:r>
              <a:rPr lang="en-GB" altLang="cs-CZ" sz="2000" b="1" dirty="0" err="1">
                <a:cs typeface="Arial" panose="020B0604020202020204" pitchFamily="34" charset="0"/>
              </a:rPr>
              <a:t>ys</a:t>
            </a:r>
            <a:r>
              <a:rPr lang="cs-CZ" altLang="cs-CZ" sz="2000" b="1" dirty="0" err="1">
                <a:cs typeface="Arial" panose="020B0604020202020204" pitchFamily="34" charset="0"/>
              </a:rPr>
              <a:t>elina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hexahydrogentellurová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6</a:t>
            </a:r>
            <a:r>
              <a:rPr lang="en-GB" altLang="cs-CZ" sz="2000" b="1" dirty="0" err="1">
                <a:cs typeface="Arial" panose="020B0604020202020204" pitchFamily="34" charset="0"/>
              </a:rPr>
              <a:t>TeO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6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oktaedrické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molekuly</a:t>
            </a:r>
            <a:r>
              <a:rPr lang="en-GB" altLang="cs-CZ" sz="2000" dirty="0">
                <a:cs typeface="Arial" panose="020B0604020202020204" pitchFamily="34" charset="0"/>
              </a:rPr>
              <a:t> s 6 -OH </a:t>
            </a:r>
            <a:r>
              <a:rPr lang="en-GB" altLang="cs-CZ" sz="2000" dirty="0" err="1">
                <a:cs typeface="Arial" panose="020B0604020202020204" pitchFamily="34" charset="0"/>
              </a:rPr>
              <a:t>skupinami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krystalická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ve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vod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rozpustná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slabá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kyselina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vyšší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teplotou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lze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6</a:t>
            </a:r>
            <a:r>
              <a:rPr lang="en-GB" altLang="cs-CZ" sz="2000" dirty="0">
                <a:cs typeface="Arial" panose="020B0604020202020204" pitchFamily="34" charset="0"/>
              </a:rPr>
              <a:t>TeO</a:t>
            </a:r>
            <a:r>
              <a:rPr lang="en-GB" altLang="cs-CZ" sz="2000" baseline="-25000" dirty="0">
                <a:cs typeface="Arial" panose="020B0604020202020204" pitchFamily="34" charset="0"/>
              </a:rPr>
              <a:t>6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dehydratovat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TeO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Oxid </a:t>
            </a:r>
            <a:r>
              <a:rPr lang="cs-CZ" altLang="cs-CZ" sz="2000" b="1" dirty="0" err="1">
                <a:cs typeface="Arial" panose="020B0604020202020204" pitchFamily="34" charset="0"/>
              </a:rPr>
              <a:t>tellurov</a:t>
            </a:r>
            <a:r>
              <a:rPr lang="en-GB" altLang="cs-CZ" sz="2000" b="1" dirty="0">
                <a:cs typeface="Arial" panose="020B0604020202020204" pitchFamily="34" charset="0"/>
              </a:rPr>
              <a:t>ý </a:t>
            </a:r>
            <a:r>
              <a:rPr lang="cs-CZ" altLang="cs-CZ" sz="2000" b="1" dirty="0">
                <a:cs typeface="Arial" panose="020B0604020202020204" pitchFamily="34" charset="0"/>
              </a:rPr>
              <a:t>(</a:t>
            </a:r>
            <a:r>
              <a:rPr lang="en-GB" altLang="cs-CZ" sz="2000" b="1" dirty="0" err="1">
                <a:cs typeface="Arial" panose="020B0604020202020204" pitchFamily="34" charset="0"/>
              </a:rPr>
              <a:t>TeO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je</a:t>
            </a:r>
            <a:r>
              <a:rPr lang="cs-CZ" altLang="cs-CZ" sz="2000" dirty="0">
                <a:cs typeface="Arial" panose="020B0604020202020204" pitchFamily="34" charset="0"/>
              </a:rPr>
              <a:t>,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rozdíl</a:t>
            </a:r>
            <a:r>
              <a:rPr lang="en-GB" altLang="cs-CZ" sz="2000" dirty="0">
                <a:cs typeface="Arial" panose="020B0604020202020204" pitchFamily="34" charset="0"/>
              </a:rPr>
              <a:t> od SO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cs typeface="Arial" panose="020B0604020202020204" pitchFamily="34" charset="0"/>
              </a:rPr>
              <a:t>SeO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r>
              <a:rPr lang="cs-CZ" altLang="cs-CZ" sz="2000" dirty="0">
                <a:cs typeface="Arial" panose="020B0604020202020204" pitchFamily="34" charset="0"/>
              </a:rPr>
              <a:t>,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žlutou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Krystal</a:t>
            </a:r>
            <a:r>
              <a:rPr lang="cs-CZ" altLang="cs-CZ" sz="2000" dirty="0" err="1">
                <a:cs typeface="Arial" panose="020B0604020202020204" pitchFamily="34" charset="0"/>
              </a:rPr>
              <a:t>ickou</a:t>
            </a:r>
            <a:r>
              <a:rPr lang="cs-CZ" altLang="cs-CZ" sz="2000" dirty="0">
                <a:cs typeface="Arial" panose="020B0604020202020204" pitchFamily="34" charset="0"/>
              </a:rPr>
              <a:t> l</a:t>
            </a:r>
            <a:r>
              <a:rPr lang="en-GB" altLang="cs-CZ" sz="2000" dirty="0" err="1">
                <a:cs typeface="Arial" panose="020B0604020202020204" pitchFamily="34" charset="0"/>
              </a:rPr>
              <a:t>átkou</a:t>
            </a:r>
            <a:r>
              <a:rPr lang="cs-CZ" altLang="cs-CZ" sz="2000" dirty="0">
                <a:cs typeface="Arial" panose="020B0604020202020204" pitchFamily="34" charset="0"/>
              </a:rPr>
              <a:t>,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nerozpustnou</a:t>
            </a:r>
            <a:r>
              <a:rPr lang="en-GB" altLang="cs-CZ" sz="2000" dirty="0">
                <a:cs typeface="Arial" panose="020B0604020202020204" pitchFamily="34" charset="0"/>
              </a:rPr>
              <a:t> v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AutoShape 4" descr="VÃ½sledek obrÃ¡zku pro H6TeO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VÃ½sledek obrÃ¡zku pro H6TeO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8920" name="Picture 8" descr="VÃ½sledek obrÃ¡zku pro H6TeO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827" y="4272085"/>
            <a:ext cx="1277697" cy="9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VÃ½sledek obrÃ¡zku pro te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1470024"/>
            <a:ext cx="3140216" cy="232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03809606-51D9-46D6-92AC-A74B41B4B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388" y="5264149"/>
            <a:ext cx="2248212" cy="148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699E7AD-5A9E-4AB6-A2F0-7FA124931B4E}"/>
              </a:ext>
            </a:extLst>
          </p:cNvPr>
          <p:cNvSpPr txBox="1"/>
          <p:nvPr/>
        </p:nvSpPr>
        <p:spPr>
          <a:xfrm>
            <a:off x="8299987" y="4888876"/>
            <a:ext cx="7736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cs-CZ" sz="1600" dirty="0">
                <a:cs typeface="Arial" panose="020B0604020202020204" pitchFamily="34" charset="0"/>
              </a:rPr>
              <a:t>TeO</a:t>
            </a:r>
            <a:r>
              <a:rPr lang="en-GB" altLang="cs-CZ" sz="1600" baseline="-25000" dirty="0">
                <a:cs typeface="Arial" panose="020B0604020202020204" pitchFamily="34" charset="0"/>
              </a:rPr>
              <a:t>3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53732220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atimer diagram for oxygen. The E ° red values are presented vs ...">
            <a:extLst>
              <a:ext uri="{FF2B5EF4-FFF2-40B4-BE49-F238E27FC236}">
                <a16:creationId xmlns:a16="http://schemas.microsoft.com/office/drawing/2014/main" id="{3DAD7D39-61BE-2100-1F3A-F43EC8CF0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84" y="2617099"/>
            <a:ext cx="4950302" cy="114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fference Between Latimer Diagram and Frost Diagram | Compare the ...">
            <a:extLst>
              <a:ext uri="{FF2B5EF4-FFF2-40B4-BE49-F238E27FC236}">
                <a16:creationId xmlns:a16="http://schemas.microsoft.com/office/drawing/2014/main" id="{60D86AD5-DBD5-50D6-EEAF-561A6F1F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202" y="1358613"/>
            <a:ext cx="2889866" cy="75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C5C3DBA-403E-3920-DD0B-54A686C89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80" y="4485429"/>
            <a:ext cx="4778028" cy="1908158"/>
          </a:xfrm>
          <a:prstGeom prst="rect">
            <a:avLst/>
          </a:prstGeom>
        </p:spPr>
      </p:pic>
      <p:pic>
        <p:nvPicPr>
          <p:cNvPr id="1030" name="Picture 6" descr="8.1.4.2: Frost Diagrams show how stable element's redox states are ...">
            <a:extLst>
              <a:ext uri="{FF2B5EF4-FFF2-40B4-BE49-F238E27FC236}">
                <a16:creationId xmlns:a16="http://schemas.microsoft.com/office/drawing/2014/main" id="{11CEE3BC-4205-D8DA-B06A-AF7A38612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208" y="3943924"/>
            <a:ext cx="4018142" cy="267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D3700EBA-6579-5030-F691-F296A67A62A5}"/>
              </a:ext>
            </a:extLst>
          </p:cNvPr>
          <p:cNvGrpSpPr/>
          <p:nvPr/>
        </p:nvGrpSpPr>
        <p:grpSpPr>
          <a:xfrm>
            <a:off x="5747924" y="235315"/>
            <a:ext cx="2889866" cy="3749327"/>
            <a:chOff x="4701926" y="415127"/>
            <a:chExt cx="2889866" cy="3749327"/>
          </a:xfrm>
        </p:grpSpPr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515F560A-E754-64DB-F7AD-6950F4CA6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01926" y="415127"/>
              <a:ext cx="2889866" cy="3749327"/>
            </a:xfrm>
            <a:prstGeom prst="rect">
              <a:avLst/>
            </a:prstGeom>
          </p:spPr>
        </p:pic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AE53F0F1-C14D-7565-BFF3-E3C0450BF0E1}"/>
                </a:ext>
              </a:extLst>
            </p:cNvPr>
            <p:cNvSpPr/>
            <p:nvPr/>
          </p:nvSpPr>
          <p:spPr>
            <a:xfrm>
              <a:off x="5477069" y="415127"/>
              <a:ext cx="606490" cy="329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29992932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DC48414C-D2AB-C0CD-0672-DB7901646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379" y="3704394"/>
            <a:ext cx="3619987" cy="275007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49DD6D-7ED5-E252-534E-1C15157E6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50" y="811888"/>
            <a:ext cx="6275351" cy="223922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C691010-8D84-148C-F097-AA407D252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013" y="3604294"/>
            <a:ext cx="2705876" cy="295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31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thumb/2/28/Fotosynt%C3%A9za.svg/800px-Fotosynt%C3%A9z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518" y="26670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Ã½sledek obrÃ¡zku pro fotosyntÃ©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8" y="1524000"/>
            <a:ext cx="4656878" cy="93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791200" y="1623014"/>
            <a:ext cx="18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cs-CZ" dirty="0"/>
              <a:t>H =  2816 </a:t>
            </a:r>
            <a:r>
              <a:rPr lang="cs-CZ" dirty="0" err="1"/>
              <a:t>kJ</a:t>
            </a:r>
            <a:r>
              <a:rPr lang="cs-CZ" dirty="0"/>
              <a:t>/mol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40759" y="400431"/>
            <a:ext cx="8662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Hlavním zdrojem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dikyslíku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 Zemi je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fotosyntéza</a:t>
            </a:r>
          </a:p>
        </p:txBody>
      </p:sp>
      <p:pic>
        <p:nvPicPr>
          <p:cNvPr id="12290" name="Picture 2" descr="VÃ½sledek obrÃ¡zku pro Great Oxygenation Ev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80910"/>
            <a:ext cx="4833596" cy="362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363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636" y="402178"/>
            <a:ext cx="5667375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How Insects Breat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4800"/>
            <a:ext cx="52387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38600"/>
            <a:ext cx="2877637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04800" y="685800"/>
            <a:ext cx="2650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Život v období karbonu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18869" y="1812950"/>
            <a:ext cx="2120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35 % O</a:t>
            </a:r>
            <a:r>
              <a:rPr lang="cs-CZ" baseline="-25000" dirty="0"/>
              <a:t>2</a:t>
            </a:r>
            <a:r>
              <a:rPr lang="cs-CZ" dirty="0"/>
              <a:t> v atmosféře</a:t>
            </a:r>
          </a:p>
        </p:txBody>
      </p:sp>
    </p:spTree>
    <p:extLst>
      <p:ext uri="{BB962C8B-B14F-4D97-AF65-F5344CB8AC3E}">
        <p14:creationId xmlns:p14="http://schemas.microsoft.com/office/powerpoint/2010/main" val="3351750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VÃ½sledek obrÃ¡zku pro oxygen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57" y="762000"/>
            <a:ext cx="8382000" cy="51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640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8600" y="476250"/>
            <a:ext cx="4828592" cy="1885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GB" altLang="cs-CZ" sz="2000" b="1" dirty="0" err="1">
                <a:cs typeface="Arial" panose="020B0604020202020204" pitchFamily="34" charset="0"/>
              </a:rPr>
              <a:t>Výroba</a:t>
            </a:r>
            <a:r>
              <a:rPr lang="en-GB" altLang="cs-CZ" sz="2000" b="1" dirty="0">
                <a:cs typeface="Arial" panose="020B0604020202020204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en-GB" altLang="cs-CZ" sz="2000" dirty="0" err="1">
                <a:cs typeface="Arial" panose="020B0604020202020204" pitchFamily="34" charset="0"/>
              </a:rPr>
              <a:t>zkapaln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ním</a:t>
            </a:r>
            <a:r>
              <a:rPr lang="en-GB" altLang="cs-CZ" sz="2000" dirty="0"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cs typeface="Arial" panose="020B0604020202020204" pitchFamily="34" charset="0"/>
              </a:rPr>
              <a:t>frak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destilací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vzduchu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cs-CZ" sz="800" dirty="0">
                <a:cs typeface="Arial" panose="020B0604020202020204" pitchFamily="34" charset="0"/>
              </a:rPr>
              <a:t> </a:t>
            </a:r>
            <a:endParaRPr lang="cs-CZ" altLang="cs-CZ" sz="800" dirty="0"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altLang="cs-CZ" sz="2000" dirty="0">
                <a:cs typeface="Arial" panose="020B0604020202020204" pitchFamily="34" charset="0"/>
              </a:rPr>
              <a:t>elektrolýzou vody</a:t>
            </a:r>
          </a:p>
          <a:p>
            <a:pPr>
              <a:buFontTx/>
              <a:buChar char="-"/>
            </a:pPr>
            <a:endParaRPr lang="cs-CZ" altLang="cs-CZ" sz="2000" u="sng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u="sng" dirty="0"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8601" y="5138558"/>
            <a:ext cx="62375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altLang="cs-CZ" sz="2000" dirty="0">
                <a:cs typeface="Arial" panose="020B0604020202020204" pitchFamily="34" charset="0"/>
              </a:rPr>
              <a:t>T</a:t>
            </a:r>
            <a:r>
              <a:rPr lang="en-GB" altLang="cs-CZ" sz="2000" dirty="0" err="1">
                <a:cs typeface="Arial" panose="020B0604020202020204" pitchFamily="34" charset="0"/>
              </a:rPr>
              <a:t>echnický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kyslík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se skladuje v </a:t>
            </a:r>
            <a:r>
              <a:rPr lang="en-GB" altLang="cs-CZ" sz="2000" dirty="0" err="1">
                <a:cs typeface="Arial" panose="020B0604020202020204" pitchFamily="34" charset="0"/>
              </a:rPr>
              <a:t>ocelových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lahvích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ozna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ených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solidFill>
                  <a:srgbClr val="0033CC"/>
                </a:solidFill>
                <a:cs typeface="Arial" panose="020B0604020202020204" pitchFamily="34" charset="0"/>
              </a:rPr>
              <a:t>modrým</a:t>
            </a:r>
            <a:r>
              <a:rPr lang="en-GB" altLang="cs-CZ" sz="2000" u="sng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solidFill>
                  <a:srgbClr val="0033CC"/>
                </a:solidFill>
                <a:cs typeface="Arial" panose="020B0604020202020204" pitchFamily="34" charset="0"/>
              </a:rPr>
              <a:t>pruhem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>
                <a:cs typeface="Arial" panose="020B0604020202020204" pitchFamily="34" charset="0"/>
              </a:rPr>
              <a:t>pod </a:t>
            </a:r>
            <a:r>
              <a:rPr lang="en-GB" altLang="cs-CZ" sz="2000" dirty="0" err="1">
                <a:cs typeface="Arial" panose="020B0604020202020204" pitchFamily="34" charset="0"/>
              </a:rPr>
              <a:t>tlakem</a:t>
            </a:r>
            <a:r>
              <a:rPr lang="en-GB" altLang="cs-CZ" sz="2000" dirty="0">
                <a:cs typeface="Arial" panose="020B0604020202020204" pitchFamily="34" charset="0"/>
              </a:rPr>
              <a:t> 15 - 20 M</a:t>
            </a:r>
            <a:r>
              <a:rPr lang="cs-CZ" altLang="cs-CZ" sz="2000" dirty="0">
                <a:cs typeface="Arial" panose="020B0604020202020204" pitchFamily="34" charset="0"/>
              </a:rPr>
              <a:t>P</a:t>
            </a:r>
            <a:r>
              <a:rPr lang="en-GB" altLang="cs-CZ" sz="2000" dirty="0">
                <a:cs typeface="Arial" panose="020B0604020202020204" pitchFamily="34" charset="0"/>
              </a:rPr>
              <a:t>a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algn="just"/>
            <a:r>
              <a:rPr lang="cs-CZ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V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entily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tlakových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lahví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s O</a:t>
            </a:r>
            <a:r>
              <a:rPr lang="en-GB" altLang="cs-CZ" sz="2000" b="1" baseline="-25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nesmí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být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mazány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ani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jinak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zne</a:t>
            </a:r>
            <a:r>
              <a:rPr lang="cs-CZ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č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i</a:t>
            </a:r>
            <a:r>
              <a:rPr lang="cs-CZ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š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t</a:t>
            </a:r>
            <a:r>
              <a:rPr lang="cs-CZ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ě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ny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org</a:t>
            </a:r>
            <a:r>
              <a:rPr lang="cs-CZ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.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látkami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hrozí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nebezpe</a:t>
            </a:r>
            <a:r>
              <a:rPr lang="cs-CZ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č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í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výbuchu</a:t>
            </a:r>
            <a:r>
              <a:rPr lang="cs-CZ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88" y="1719442"/>
            <a:ext cx="4882937" cy="323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VÃ½sledek obrÃ¡zku pro water electroly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140" y="510969"/>
            <a:ext cx="3180254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laková láhev Kyslík 8 litrů s náplní | OMICRON-MARINE s.r.o. - svářecí ...">
            <a:extLst>
              <a:ext uri="{FF2B5EF4-FFF2-40B4-BE49-F238E27FC236}">
                <a16:creationId xmlns:a16="http://schemas.microsoft.com/office/drawing/2014/main" id="{43C10592-BFF7-19FA-6685-6E5A55BA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307" y="3926986"/>
            <a:ext cx="970099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23B414C-635E-199D-D011-B968B964D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17" y="3181736"/>
            <a:ext cx="840583" cy="355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173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3736" y="152400"/>
            <a:ext cx="8767864" cy="655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>
                <a:cs typeface="Arial" panose="020B0604020202020204" pitchFamily="34" charset="0"/>
              </a:rPr>
              <a:t>Využití atmosférického kyslíku</a:t>
            </a:r>
          </a:p>
          <a:p>
            <a:pPr marL="0" indent="0">
              <a:buNone/>
            </a:pPr>
            <a:endParaRPr lang="cs-CZ" sz="8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cs typeface="Arial" panose="020B0604020202020204" pitchFamily="34" charset="0"/>
              </a:rPr>
              <a:t>= </a:t>
            </a:r>
            <a:r>
              <a:rPr lang="cs-CZ" sz="2000" dirty="0">
                <a:cs typeface="Arial" panose="020B0604020202020204" pitchFamily="34" charset="0"/>
              </a:rPr>
              <a:t>neviditelná složka vzduchu nutnou pro </a:t>
            </a:r>
            <a:r>
              <a:rPr lang="cs-CZ" sz="2000" b="1" dirty="0">
                <a:cs typeface="Arial" panose="020B0604020202020204" pitchFamily="34" charset="0"/>
              </a:rPr>
              <a:t>spalování </a:t>
            </a:r>
            <a:r>
              <a:rPr lang="cs-CZ" sz="2000" dirty="0">
                <a:cs typeface="Arial" panose="020B0604020202020204" pitchFamily="34" charset="0"/>
              </a:rPr>
              <a:t>prakticky každého fosilního paliva (technologická oxidace fosilních paliv)</a:t>
            </a:r>
          </a:p>
          <a:p>
            <a:pPr marL="0" indent="0">
              <a:buNone/>
            </a:pPr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i="1" dirty="0">
                <a:cs typeface="Arial" panose="020B0604020202020204" pitchFamily="34" charset="0"/>
              </a:rPr>
              <a:t>výroba elektrické energie </a:t>
            </a:r>
            <a:r>
              <a:rPr lang="cs-CZ" sz="2000" dirty="0">
                <a:cs typeface="Arial" panose="020B0604020202020204" pitchFamily="34" charset="0"/>
              </a:rPr>
              <a:t>– spalování fosilních paliv v tepelných elektrárnách (často v kombinaci s výrobou technologického tepla)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i="1" dirty="0">
                <a:cs typeface="Arial" panose="020B0604020202020204" pitchFamily="34" charset="0"/>
              </a:rPr>
              <a:t>výroba technologického tepla </a:t>
            </a:r>
            <a:r>
              <a:rPr lang="cs-CZ" sz="2000" dirty="0">
                <a:cs typeface="Arial" panose="020B0604020202020204" pitchFamily="34" charset="0"/>
              </a:rPr>
              <a:t>– spalování fosilních paliv v teplárnách (často v kombinaci s výrobou elektrické energie)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i="1" dirty="0">
                <a:cs typeface="Arial" panose="020B0604020202020204" pitchFamily="34" charset="0"/>
              </a:rPr>
              <a:t>pohon motorů a turbín </a:t>
            </a:r>
            <a:r>
              <a:rPr lang="cs-CZ" sz="2000" dirty="0">
                <a:cs typeface="Arial" panose="020B0604020202020204" pitchFamily="34" charset="0"/>
              </a:rPr>
              <a:t>– ve všech druzích spalovacích motorů a turbín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i="1" dirty="0">
                <a:cs typeface="Arial" panose="020B0604020202020204" pitchFamily="34" charset="0"/>
              </a:rPr>
              <a:t>vytápění domácností</a:t>
            </a:r>
            <a:r>
              <a:rPr lang="cs-CZ" sz="2000" dirty="0">
                <a:cs typeface="Arial" panose="020B0604020202020204" pitchFamily="34" charset="0"/>
              </a:rPr>
              <a:t> v domovních kotelnách, kamnech či v krbech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i="1" dirty="0">
                <a:cs typeface="Arial" panose="020B0604020202020204" pitchFamily="34" charset="0"/>
              </a:rPr>
              <a:t>příprava pokrmů </a:t>
            </a:r>
            <a:r>
              <a:rPr lang="cs-CZ" sz="2000" dirty="0">
                <a:cs typeface="Arial" panose="020B0604020202020204" pitchFamily="34" charset="0"/>
              </a:rPr>
              <a:t>(např. plynové sporáky)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i="1" dirty="0">
                <a:cs typeface="Arial" panose="020B0604020202020204" pitchFamily="34" charset="0"/>
              </a:rPr>
              <a:t>nouzové osvětlování </a:t>
            </a:r>
            <a:r>
              <a:rPr lang="cs-CZ" sz="2000" dirty="0">
                <a:cs typeface="Arial" panose="020B0604020202020204" pitchFamily="34" charset="0"/>
              </a:rPr>
              <a:t>(např. svíčky, petrolejové lampy)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i="1" dirty="0">
                <a:cs typeface="Arial" panose="020B0604020202020204" pitchFamily="34" charset="0"/>
              </a:rPr>
              <a:t>koroze kovů </a:t>
            </a:r>
            <a:r>
              <a:rPr lang="cs-CZ" sz="2000" dirty="0">
                <a:cs typeface="Arial" panose="020B0604020202020204" pitchFamily="34" charset="0"/>
              </a:rPr>
              <a:t>je způsobená nežádoucí oxidací kovů a dalšími doprovodnými chemickými reakcemi.</a:t>
            </a:r>
          </a:p>
          <a:p>
            <a:endParaRPr lang="cs-CZ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077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66700" y="523875"/>
            <a:ext cx="8610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Použití kyslíku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V medicíně se čistý kyslík používá </a:t>
            </a:r>
            <a:r>
              <a:rPr lang="cs-CZ" sz="2000" u="sng" dirty="0">
                <a:cs typeface="Arial" panose="020B0604020202020204" pitchFamily="34" charset="0"/>
              </a:rPr>
              <a:t>při operacích </a:t>
            </a:r>
            <a:r>
              <a:rPr lang="cs-CZ" sz="2000" dirty="0">
                <a:cs typeface="Arial" panose="020B0604020202020204" pitchFamily="34" charset="0"/>
              </a:rPr>
              <a:t>a traumatických stavech pro podporu pacientova dýchání a lepšímu okysličení organismu. 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Směsi kyslíku s inertními plyny slouží potápěčům k </a:t>
            </a:r>
            <a:r>
              <a:rPr lang="cs-CZ" sz="2000" u="sng" dirty="0">
                <a:cs typeface="Arial" panose="020B0604020202020204" pitchFamily="34" charset="0"/>
              </a:rPr>
              <a:t>potlačení dekompresní nemoci</a:t>
            </a:r>
            <a:r>
              <a:rPr lang="cs-CZ" sz="2000" dirty="0">
                <a:cs typeface="Arial" panose="020B0604020202020204" pitchFamily="34" charset="0"/>
              </a:rPr>
              <a:t>. Je součástí i všech ostatních dýchacích plynů, které se používají pro potápění do velkých hloubek.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Také vysokohorští horolezci a letci se v nutných případech uchylují k dýchání čistého kyslíku. To proto, že zvýšením koncentrace kyslíku se zvýší jeho parciální tlak a ulehčí se tak dýchání v řídké atmosféře a </a:t>
            </a:r>
            <a:r>
              <a:rPr lang="cs-CZ" sz="2000" u="sng" dirty="0">
                <a:cs typeface="Arial" panose="020B0604020202020204" pitchFamily="34" charset="0"/>
              </a:rPr>
              <a:t>předejde vysokohorské nemoci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I </a:t>
            </a:r>
            <a:r>
              <a:rPr lang="cs-CZ" sz="2000" i="1" dirty="0">
                <a:cs typeface="Arial" panose="020B0604020202020204" pitchFamily="34" charset="0"/>
              </a:rPr>
              <a:t>piloti stíhacích letadel </a:t>
            </a:r>
            <a:r>
              <a:rPr lang="cs-CZ" sz="2000" dirty="0">
                <a:cs typeface="Arial" panose="020B0604020202020204" pitchFamily="34" charset="0"/>
              </a:rPr>
              <a:t>jsou vybaveni směsmi stlačených plynů, jejichž základní složkou je kyslík. </a:t>
            </a:r>
          </a:p>
        </p:txBody>
      </p:sp>
    </p:spTree>
    <p:extLst>
      <p:ext uri="{BB962C8B-B14F-4D97-AF65-F5344CB8AC3E}">
        <p14:creationId xmlns:p14="http://schemas.microsoft.com/office/powerpoint/2010/main" val="839930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04800" y="304800"/>
            <a:ext cx="85344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Použití kyslíku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Při hoření směsi kyslíku s acetylenem lze dosáhnout teploty cca 3150 – 3200 °C. Proto se </a:t>
            </a:r>
            <a:r>
              <a:rPr lang="cs-CZ" sz="2000" dirty="0" err="1">
                <a:cs typeface="Arial" panose="020B0604020202020204" pitchFamily="34" charset="0"/>
              </a:rPr>
              <a:t>kyslíko</a:t>
            </a:r>
            <a:r>
              <a:rPr lang="cs-CZ" sz="2000" dirty="0">
                <a:cs typeface="Arial" panose="020B0604020202020204" pitchFamily="34" charset="0"/>
              </a:rPr>
              <a:t>-acetylenový plamen využívá k </a:t>
            </a:r>
            <a:r>
              <a:rPr lang="cs-CZ" sz="2000" b="1" dirty="0">
                <a:cs typeface="Arial" panose="020B0604020202020204" pitchFamily="34" charset="0"/>
              </a:rPr>
              <a:t>řezání</a:t>
            </a:r>
            <a:r>
              <a:rPr lang="cs-CZ" sz="2000" dirty="0">
                <a:cs typeface="Arial" panose="020B0604020202020204" pitchFamily="34" charset="0"/>
              </a:rPr>
              <a:t> oceli </a:t>
            </a:r>
            <a:r>
              <a:rPr lang="cs-CZ" sz="2000" b="1" dirty="0">
                <a:cs typeface="Arial" panose="020B0604020202020204" pitchFamily="34" charset="0"/>
              </a:rPr>
              <a:t>a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b="1" dirty="0">
                <a:cs typeface="Arial" panose="020B0604020202020204" pitchFamily="34" charset="0"/>
              </a:rPr>
              <a:t>tavení kovů </a:t>
            </a:r>
            <a:r>
              <a:rPr lang="cs-CZ" sz="2000" dirty="0">
                <a:cs typeface="Arial" panose="020B0604020202020204" pitchFamily="34" charset="0"/>
              </a:rPr>
              <a:t>s vysokým bodem tání, například platinových kovů.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   2 C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(g) + 5 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(g)→ 4 CO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(g) + 2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O(g)      ΔH = −1253.3 </a:t>
            </a:r>
            <a:r>
              <a:rPr lang="cs-CZ" sz="2000" dirty="0" err="1">
                <a:cs typeface="Arial" panose="020B0604020202020204" pitchFamily="34" charset="0"/>
              </a:rPr>
              <a:t>kJ</a:t>
            </a:r>
            <a:r>
              <a:rPr lang="cs-CZ" sz="2000" dirty="0">
                <a:cs typeface="Arial" panose="020B0604020202020204" pitchFamily="34" charset="0"/>
              </a:rPr>
              <a:t>/mol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Při </a:t>
            </a:r>
            <a:r>
              <a:rPr lang="cs-CZ" sz="2000" b="1" dirty="0">
                <a:cs typeface="Arial" panose="020B0604020202020204" pitchFamily="34" charset="0"/>
              </a:rPr>
              <a:t>výrobě oceli </a:t>
            </a:r>
            <a:r>
              <a:rPr lang="cs-CZ" sz="2000" dirty="0">
                <a:cs typeface="Arial" panose="020B0604020202020204" pitchFamily="34" charset="0"/>
              </a:rPr>
              <a:t>je nutné především odstranit z matrice železa přebytečný uhlík (ve formě karbidu železa). Tento přebytečný uhlík se odstraňuje spálením obvykle v tzv. konvertoru, a to vháněním vzduchu v Bessemerově a Thomasově konvertoru nebo vháněním čistého kyslíku do roztaveného železa v kyslíkovém konvertoru), kde za vysoké teploty taveniny dochází k oxidaci přítomného uhlíku na plynné oxidy, které odcházejí jako spaliny.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Kapalný kyslík většinou slouží jako </a:t>
            </a:r>
            <a:r>
              <a:rPr lang="cs-CZ" sz="2000" b="1" dirty="0">
                <a:cs typeface="Arial" panose="020B0604020202020204" pitchFamily="34" charset="0"/>
              </a:rPr>
              <a:t>okysličovadlo raketových motorů </a:t>
            </a:r>
            <a:r>
              <a:rPr lang="cs-CZ" sz="2000" dirty="0">
                <a:cs typeface="Arial" panose="020B0604020202020204" pitchFamily="34" charset="0"/>
              </a:rPr>
              <a:t>při letech kosmických lodí.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Kyslík se používá jako jedna ze složek pro náplň některých typů </a:t>
            </a:r>
            <a:r>
              <a:rPr lang="cs-CZ" sz="2000" b="1" dirty="0">
                <a:cs typeface="Arial" panose="020B0604020202020204" pitchFamily="34" charset="0"/>
              </a:rPr>
              <a:t>palivových článků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850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5752F48-EE62-4F5D-9F46-93EF7B9CB96C}" type="slidenum">
              <a:rPr lang="en-US" altLang="en-US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06465" y="452498"/>
            <a:ext cx="593594" cy="626904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eaLnBrk="1" hangingPunct="1">
              <a:lnSpc>
                <a:spcPct val="90000"/>
              </a:lnSpc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</a:p>
          <a:p>
            <a:pPr eaLnBrk="1" hangingPunct="1">
              <a:lnSpc>
                <a:spcPct val="90000"/>
              </a:lnSpc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</a:p>
        </p:txBody>
      </p:sp>
      <p:pic>
        <p:nvPicPr>
          <p:cNvPr id="307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734" y="1550986"/>
            <a:ext cx="2303462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621" y="1504949"/>
            <a:ext cx="1557338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709" y="3449636"/>
            <a:ext cx="165576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796" y="3441699"/>
            <a:ext cx="231616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709" y="5165724"/>
            <a:ext cx="1668462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371" y="5214936"/>
            <a:ext cx="216058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734" y="136524"/>
            <a:ext cx="1800225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Text Box 13"/>
          <p:cNvSpPr txBox="1">
            <a:spLocks noChangeArrowheads="1"/>
          </p:cNvSpPr>
          <p:nvPr/>
        </p:nvSpPr>
        <p:spPr bwMode="auto">
          <a:xfrm>
            <a:off x="4574434" y="517524"/>
            <a:ext cx="17478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en-US" sz="2000" baseline="0" dirty="0">
                <a:latin typeface="+mn-lt"/>
              </a:rPr>
              <a:t>Kapalný O</a:t>
            </a:r>
            <a:r>
              <a:rPr lang="cs-CZ" altLang="en-US" sz="2000" baseline="-25000" dirty="0">
                <a:latin typeface="+mn-lt"/>
              </a:rPr>
              <a:t>2</a:t>
            </a:r>
          </a:p>
        </p:txBody>
      </p:sp>
      <p:sp>
        <p:nvSpPr>
          <p:cNvPr id="3" name="Obdélník 2"/>
          <p:cNvSpPr/>
          <p:nvPr/>
        </p:nvSpPr>
        <p:spPr>
          <a:xfrm>
            <a:off x="366163" y="282351"/>
            <a:ext cx="2241511" cy="3951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altLang="en-US" sz="2400" b="1" dirty="0"/>
              <a:t>O, S, Se, </a:t>
            </a:r>
            <a:r>
              <a:rPr lang="en-GB" altLang="en-US" sz="2400" b="1" dirty="0" err="1"/>
              <a:t>Te</a:t>
            </a:r>
            <a:r>
              <a:rPr lang="en-GB" altLang="en-US" sz="2400" b="1" dirty="0"/>
              <a:t>, Po   </a:t>
            </a:r>
            <a:endParaRPr lang="cs-CZ" altLang="en-US" sz="2400" b="1" dirty="0"/>
          </a:p>
        </p:txBody>
      </p:sp>
      <p:sp>
        <p:nvSpPr>
          <p:cNvPr id="4" name="Obdélník 3"/>
          <p:cNvSpPr/>
          <p:nvPr/>
        </p:nvSpPr>
        <p:spPr>
          <a:xfrm>
            <a:off x="175418" y="3834630"/>
            <a:ext cx="395769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dirty="0">
                <a:cs typeface="Arial" panose="020B0604020202020204" pitchFamily="34" charset="0"/>
              </a:rPr>
              <a:t>m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rem od </a:t>
            </a:r>
            <a:r>
              <a:rPr lang="en-GB" altLang="en-US" sz="2000" dirty="0" err="1">
                <a:cs typeface="Arial" panose="020B0604020202020204" pitchFamily="34" charset="0"/>
              </a:rPr>
              <a:t>nejleh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ích</a:t>
            </a:r>
            <a:r>
              <a:rPr lang="en-GB" altLang="en-US" sz="2000" dirty="0"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cs typeface="Arial" panose="020B0604020202020204" pitchFamily="34" charset="0"/>
              </a:rPr>
              <a:t>nejt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žším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chalkogen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m: 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cs-CZ" altLang="en-US" sz="2000" dirty="0">
                <a:cs typeface="Arial" panose="020B0604020202020204" pitchFamily="34" charset="0"/>
              </a:rPr>
              <a:t>    </a:t>
            </a:r>
            <a:r>
              <a:rPr lang="en-GB" altLang="en-US" sz="2000" dirty="0" err="1">
                <a:cs typeface="Arial" panose="020B0604020202020204" pitchFamily="34" charset="0"/>
              </a:rPr>
              <a:t>roste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at.polom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r,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altLang="en-US" sz="2000" dirty="0" err="1">
                <a:cs typeface="Arial" panose="020B0604020202020204" pitchFamily="34" charset="0"/>
              </a:rPr>
              <a:t>klesá</a:t>
            </a:r>
            <a:r>
              <a:rPr lang="en-GB" altLang="en-US" sz="2000" dirty="0">
                <a:cs typeface="Arial" panose="020B0604020202020204" pitchFamily="34" charset="0"/>
              </a:rPr>
              <a:t> IE,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altLang="en-US" sz="2000" dirty="0" err="1">
                <a:cs typeface="Arial" panose="020B0604020202020204" pitchFamily="34" charset="0"/>
              </a:rPr>
              <a:t>klesá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elektronegativita</a:t>
            </a:r>
            <a:r>
              <a:rPr lang="en-GB" altLang="en-US" sz="2000" dirty="0">
                <a:cs typeface="Arial" panose="020B0604020202020204" pitchFamily="34" charset="0"/>
              </a:rPr>
              <a:t>,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altLang="en-US" sz="2000" dirty="0" err="1">
                <a:cs typeface="Arial" panose="020B0604020202020204" pitchFamily="34" charset="0"/>
              </a:rPr>
              <a:t>roste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kovový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altLang="en-US" sz="2000" dirty="0" err="1">
                <a:cs typeface="Arial" panose="020B0604020202020204" pitchFamily="34" charset="0"/>
              </a:rPr>
              <a:t>rostou</a:t>
            </a:r>
            <a:r>
              <a:rPr lang="en-GB" altLang="en-US" sz="2000" dirty="0">
                <a:cs typeface="Arial" panose="020B0604020202020204" pitchFamily="34" charset="0"/>
              </a:rPr>
              <a:t> body </a:t>
            </a:r>
            <a:r>
              <a:rPr lang="en-GB" altLang="en-US" sz="2000" dirty="0" err="1">
                <a:cs typeface="Arial" panose="020B0604020202020204" pitchFamily="34" charset="0"/>
              </a:rPr>
              <a:t>tání</a:t>
            </a:r>
            <a:r>
              <a:rPr lang="en-GB" altLang="en-US" sz="2000" dirty="0">
                <a:cs typeface="Arial" panose="020B0604020202020204" pitchFamily="34" charset="0"/>
              </a:rPr>
              <a:t> (s </a:t>
            </a:r>
            <a:r>
              <a:rPr lang="en-GB" altLang="en-US" sz="2000" dirty="0" err="1">
                <a:cs typeface="Arial" panose="020B0604020202020204" pitchFamily="34" charset="0"/>
              </a:rPr>
              <a:t>výjimkou</a:t>
            </a:r>
            <a:r>
              <a:rPr lang="en-GB" altLang="en-US" sz="2000" dirty="0">
                <a:cs typeface="Arial" panose="020B0604020202020204" pitchFamily="34" charset="0"/>
              </a:rPr>
              <a:t> Po)</a:t>
            </a:r>
          </a:p>
        </p:txBody>
      </p:sp>
      <p:sp>
        <p:nvSpPr>
          <p:cNvPr id="5" name="Obdélník 4"/>
          <p:cNvSpPr/>
          <p:nvPr/>
        </p:nvSpPr>
        <p:spPr>
          <a:xfrm>
            <a:off x="544001" y="6317220"/>
            <a:ext cx="18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en-US" sz="2000" b="1" dirty="0">
                <a:cs typeface="Arial" panose="020B0604020202020204" pitchFamily="34" charset="0"/>
              </a:rPr>
              <a:t>Po</a:t>
            </a:r>
            <a:r>
              <a:rPr lang="cs-CZ" altLang="en-US" sz="2000" dirty="0">
                <a:cs typeface="Arial" panose="020B0604020202020204" pitchFamily="34" charset="0"/>
              </a:rPr>
              <a:t> = </a:t>
            </a:r>
            <a:r>
              <a:rPr lang="cs-CZ" altLang="en-US" sz="2000" dirty="0" err="1">
                <a:cs typeface="Arial" panose="020B0604020202020204" pitchFamily="34" charset="0"/>
              </a:rPr>
              <a:t>radioativní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" name="Picture 2" descr="Periodic table">
            <a:extLst>
              <a:ext uri="{FF2B5EF4-FFF2-40B4-BE49-F238E27FC236}">
                <a16:creationId xmlns:a16="http://schemas.microsoft.com/office/drawing/2014/main" id="{FE96ED6A-CAD8-45EC-9133-136B5BF3F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97" y="841494"/>
            <a:ext cx="2690377" cy="293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898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581025"/>
          </a:xfrm>
        </p:spPr>
        <p:txBody>
          <a:bodyPr>
            <a:noAutofit/>
          </a:bodyPr>
          <a:lstStyle/>
          <a:p>
            <a:pPr algn="ctr" eaLnBrk="1" hangingPunct="1"/>
            <a:r>
              <a:rPr lang="cs-CZ" altLang="en-US" sz="2400" b="1" dirty="0">
                <a:latin typeface="+mn-lt"/>
                <a:cs typeface="Arial" panose="020B0604020202020204" pitchFamily="34" charset="0"/>
              </a:rPr>
              <a:t>Singletový kyslík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209800"/>
            <a:ext cx="3429000" cy="1219200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00000"/>
              </a:lnSpc>
              <a:buNone/>
            </a:pPr>
            <a:r>
              <a:rPr lang="cs-CZ" altLang="en-US" sz="1800" b="1" dirty="0">
                <a:cs typeface="Arial" panose="020B0604020202020204" pitchFamily="34" charset="0"/>
              </a:rPr>
              <a:t>Tripletový kyslík (</a:t>
            </a:r>
            <a:r>
              <a:rPr lang="cs-CZ" altLang="en-US" sz="1800" b="1" baseline="30000" dirty="0">
                <a:cs typeface="Arial" panose="020B0604020202020204" pitchFamily="34" charset="0"/>
              </a:rPr>
              <a:t>3</a:t>
            </a:r>
            <a:r>
              <a:rPr lang="cs-CZ" altLang="en-US" sz="1800" b="1" dirty="0">
                <a:cs typeface="Arial" panose="020B0604020202020204" pitchFamily="34" charset="0"/>
              </a:rPr>
              <a:t>O</a:t>
            </a:r>
            <a:r>
              <a:rPr lang="cs-CZ" altLang="en-US" sz="1800" b="1" baseline="-25000" dirty="0">
                <a:cs typeface="Arial" panose="020B0604020202020204" pitchFamily="34" charset="0"/>
              </a:rPr>
              <a:t>2</a:t>
            </a:r>
            <a:r>
              <a:rPr lang="cs-CZ" altLang="en-US" sz="1800" b="1" dirty="0">
                <a:cs typeface="Arial" panose="020B0604020202020204" pitchFamily="34" charset="0"/>
              </a:rPr>
              <a:t>)</a:t>
            </a:r>
            <a:r>
              <a:rPr lang="cs-CZ" altLang="en-US" sz="1800" dirty="0">
                <a:cs typeface="Arial" panose="020B0604020202020204" pitchFamily="34" charset="0"/>
              </a:rPr>
              <a:t> </a:t>
            </a:r>
          </a:p>
          <a:p>
            <a:pPr marL="0" indent="0" algn="ctr" eaLnBrk="1" hangingPunct="1">
              <a:lnSpc>
                <a:spcPct val="100000"/>
              </a:lnSpc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běžná, základní forma kyslíku</a:t>
            </a:r>
          </a:p>
          <a:p>
            <a:pPr algn="ctr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	(Multiplicita = 3)</a:t>
            </a:r>
          </a:p>
          <a:p>
            <a:pPr algn="ctr" eaLnBrk="1" hangingPunct="1">
              <a:lnSpc>
                <a:spcPct val="100000"/>
              </a:lnSpc>
            </a:pPr>
            <a:endParaRPr lang="cs-CZ" altLang="en-US" sz="18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</a:pPr>
            <a:endParaRPr lang="cs-CZ" altLang="en-US" sz="18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</a:pPr>
            <a:endParaRPr lang="cs-CZ" altLang="en-US" sz="18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</a:pPr>
            <a:endParaRPr lang="cs-CZ" altLang="en-US" sz="18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</a:pPr>
            <a:endParaRPr lang="cs-CZ" altLang="en-US" sz="18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</a:pPr>
            <a:endParaRPr lang="cs-CZ" altLang="en-US" sz="1800" dirty="0">
              <a:cs typeface="Arial" panose="020B0604020202020204" pitchFamily="34" charset="0"/>
            </a:endParaRPr>
          </a:p>
        </p:txBody>
      </p:sp>
      <p:pic>
        <p:nvPicPr>
          <p:cNvPr id="1079" name="Picture 55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05" y="3429000"/>
            <a:ext cx="6168990" cy="313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721290" y="2105561"/>
            <a:ext cx="3788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en-US" b="1" dirty="0">
                <a:cs typeface="Arial" panose="020B0604020202020204" pitchFamily="34" charset="0"/>
              </a:rPr>
              <a:t>Singletový kyslík (</a:t>
            </a:r>
            <a:r>
              <a:rPr lang="cs-CZ" altLang="en-US" b="1" baseline="30000" dirty="0">
                <a:cs typeface="Arial" panose="020B0604020202020204" pitchFamily="34" charset="0"/>
              </a:rPr>
              <a:t>1</a:t>
            </a:r>
            <a:r>
              <a:rPr lang="cs-CZ" altLang="en-US" b="1" dirty="0">
                <a:cs typeface="Arial" panose="020B0604020202020204" pitchFamily="34" charset="0"/>
              </a:rPr>
              <a:t>O</a:t>
            </a:r>
            <a:r>
              <a:rPr lang="cs-CZ" altLang="en-US" b="1" baseline="-25000" dirty="0">
                <a:cs typeface="Arial" panose="020B0604020202020204" pitchFamily="34" charset="0"/>
              </a:rPr>
              <a:t>2</a:t>
            </a:r>
            <a:r>
              <a:rPr lang="cs-CZ" altLang="en-US" b="1" dirty="0">
                <a:cs typeface="Arial" panose="020B0604020202020204" pitchFamily="34" charset="0"/>
              </a:rPr>
              <a:t>)</a:t>
            </a:r>
            <a:r>
              <a:rPr lang="cs-CZ" altLang="en-US" dirty="0"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cs-CZ" altLang="en-US" dirty="0">
                <a:cs typeface="Arial" panose="020B0604020202020204" pitchFamily="34" charset="0"/>
              </a:rPr>
              <a:t>krátce-žijící, excitovaná forma kyslíku, silné oxidační účinky</a:t>
            </a:r>
          </a:p>
          <a:p>
            <a:pPr algn="ctr"/>
            <a:r>
              <a:rPr lang="cs-CZ" altLang="en-US" dirty="0">
                <a:cs typeface="Arial" panose="020B0604020202020204" pitchFamily="34" charset="0"/>
              </a:rPr>
              <a:t>	(Multiplicita = 1)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600" y="9144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Vzniká při některých </a:t>
            </a:r>
            <a:r>
              <a:rPr lang="cs-CZ" sz="2000" u="sng" dirty="0">
                <a:cs typeface="Arial" panose="020B0604020202020204" pitchFamily="34" charset="0"/>
              </a:rPr>
              <a:t>fotochemických reakcích</a:t>
            </a:r>
            <a:r>
              <a:rPr lang="cs-CZ" sz="2000" dirty="0">
                <a:cs typeface="Arial" panose="020B0604020202020204" pitchFamily="34" charset="0"/>
              </a:rPr>
              <a:t>, kdy látka absorbující světlo převede tripletový kyslík na reaktivní kyslík singletový.</a:t>
            </a:r>
          </a:p>
        </p:txBody>
      </p:sp>
    </p:spTree>
    <p:extLst>
      <p:ext uri="{BB962C8B-B14F-4D97-AF65-F5344CB8AC3E}">
        <p14:creationId xmlns:p14="http://schemas.microsoft.com/office/powerpoint/2010/main" val="2792813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en-US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(Foto)g</a:t>
            </a:r>
            <a:r>
              <a:rPr lang="en-US" altLang="en-US" sz="2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enerace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singletov</a:t>
            </a:r>
            <a:r>
              <a:rPr lang="cs-CZ" altLang="en-US" sz="2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ého</a:t>
            </a:r>
            <a:r>
              <a:rPr lang="cs-CZ" altLang="en-US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kyslíku</a:t>
            </a:r>
            <a:r>
              <a:rPr lang="en-US" altLang="en-US" sz="2000" u="sng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                                    </a:t>
            </a: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5867400" y="19050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aseline="0"/>
              <a:t>H</a:t>
            </a:r>
            <a:r>
              <a:rPr lang="en-US" altLang="en-US" sz="2000" baseline="-25000"/>
              <a:t>2</a:t>
            </a:r>
            <a:r>
              <a:rPr lang="en-US" altLang="en-US" baseline="0"/>
              <a:t>O</a:t>
            </a:r>
            <a:r>
              <a:rPr lang="en-US" altLang="en-US" sz="2000" baseline="-25000"/>
              <a:t>2</a:t>
            </a:r>
            <a:r>
              <a:rPr lang="en-US" altLang="en-US" sz="2000" baseline="0"/>
              <a:t> </a:t>
            </a:r>
            <a:r>
              <a:rPr lang="en-US" altLang="en-US" baseline="0"/>
              <a:t>+ OC</a:t>
            </a:r>
            <a:r>
              <a:rPr lang="cs-CZ" altLang="en-US" baseline="0"/>
              <a:t>l</a:t>
            </a:r>
            <a:r>
              <a:rPr lang="en-US" altLang="en-US"/>
              <a:t>-</a:t>
            </a:r>
            <a:endParaRPr lang="en-US" altLang="en-US" baseline="0"/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7239000" y="36576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aseline="0" dirty="0"/>
              <a:t>H</a:t>
            </a:r>
            <a:r>
              <a:rPr lang="en-US" altLang="en-US" sz="2000" baseline="-25000" dirty="0"/>
              <a:t>2</a:t>
            </a:r>
            <a:r>
              <a:rPr lang="en-US" altLang="en-US" baseline="0" dirty="0"/>
              <a:t>O</a:t>
            </a:r>
            <a:r>
              <a:rPr lang="en-US" altLang="en-US" sz="2000" baseline="-25000" dirty="0"/>
              <a:t>2</a:t>
            </a:r>
            <a:r>
              <a:rPr lang="en-US" altLang="en-US" baseline="-25000" dirty="0"/>
              <a:t> </a:t>
            </a:r>
            <a:r>
              <a:rPr lang="en-US" altLang="en-US" baseline="0" dirty="0"/>
              <a:t>+</a:t>
            </a:r>
            <a:r>
              <a:rPr lang="en-US" altLang="en-US" baseline="-25000" dirty="0"/>
              <a:t> </a:t>
            </a:r>
            <a:r>
              <a:rPr lang="en-US" altLang="en-US" baseline="0" dirty="0"/>
              <a:t>O</a:t>
            </a:r>
            <a:r>
              <a:rPr lang="en-US" altLang="en-US" sz="2000" baseline="-25000" dirty="0"/>
              <a:t>2</a:t>
            </a:r>
            <a:r>
              <a:rPr lang="en-US" altLang="en-US" baseline="-25000" dirty="0"/>
              <a:t> </a:t>
            </a:r>
            <a:r>
              <a:rPr lang="en-US" altLang="en-US" dirty="0"/>
              <a:t>-</a:t>
            </a:r>
            <a:endParaRPr lang="en-US" altLang="en-US" baseline="-25000" dirty="0"/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1600200" y="36576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aseline="0"/>
              <a:t>O</a:t>
            </a:r>
            <a:r>
              <a:rPr lang="en-US" altLang="en-US" baseline="-25000"/>
              <a:t>3</a:t>
            </a:r>
          </a:p>
        </p:txBody>
      </p:sp>
      <p:sp>
        <p:nvSpPr>
          <p:cNvPr id="13319" name="Line 6"/>
          <p:cNvSpPr>
            <a:spLocks noChangeShapeType="1"/>
          </p:cNvSpPr>
          <p:nvPr/>
        </p:nvSpPr>
        <p:spPr bwMode="auto">
          <a:xfrm>
            <a:off x="4953000" y="2057400"/>
            <a:ext cx="1588" cy="1292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 flipV="1">
            <a:off x="4953000" y="4267200"/>
            <a:ext cx="1588" cy="136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 rot="16200000" flipV="1">
            <a:off x="3428206" y="2820194"/>
            <a:ext cx="1588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2" name="Line 9"/>
          <p:cNvSpPr>
            <a:spLocks noChangeShapeType="1"/>
          </p:cNvSpPr>
          <p:nvPr/>
        </p:nvSpPr>
        <p:spPr bwMode="auto">
          <a:xfrm rot="5400000" flipH="1" flipV="1">
            <a:off x="6314281" y="3010694"/>
            <a:ext cx="1588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rot="2700000" flipV="1">
            <a:off x="4114800" y="3886200"/>
            <a:ext cx="1588" cy="1563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rot="2700000" flipV="1">
            <a:off x="5943600" y="2209800"/>
            <a:ext cx="1588" cy="1563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rot="8100000" flipV="1">
            <a:off x="3956050" y="2139950"/>
            <a:ext cx="1588" cy="166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6" name="Line 13"/>
          <p:cNvSpPr>
            <a:spLocks noChangeShapeType="1"/>
          </p:cNvSpPr>
          <p:nvPr/>
        </p:nvSpPr>
        <p:spPr bwMode="auto">
          <a:xfrm rot="8100000" flipV="1">
            <a:off x="5866606" y="3963194"/>
            <a:ext cx="1588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7" name="Text Box 14"/>
          <p:cNvSpPr txBox="1">
            <a:spLocks noChangeArrowheads="1"/>
          </p:cNvSpPr>
          <p:nvPr/>
        </p:nvSpPr>
        <p:spPr bwMode="auto">
          <a:xfrm>
            <a:off x="4633913" y="3505200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/>
              <a:t>1</a:t>
            </a:r>
            <a:r>
              <a:rPr lang="en-US" altLang="en-US" sz="2800" baseline="0"/>
              <a:t>O</a:t>
            </a:r>
            <a:r>
              <a:rPr lang="en-US" altLang="en-US" baseline="-25000"/>
              <a:t>2</a:t>
            </a:r>
          </a:p>
        </p:txBody>
      </p:sp>
      <p:sp>
        <p:nvSpPr>
          <p:cNvPr id="13328" name="Text Box 15"/>
          <p:cNvSpPr txBox="1">
            <a:spLocks noChangeArrowheads="1"/>
          </p:cNvSpPr>
          <p:nvPr/>
        </p:nvSpPr>
        <p:spPr bwMode="auto">
          <a:xfrm>
            <a:off x="6629400" y="54864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aseline="0"/>
              <a:t>O</a:t>
            </a:r>
            <a:r>
              <a:rPr lang="en-US" altLang="en-US" sz="2000" baseline="-25000"/>
              <a:t>2</a:t>
            </a:r>
            <a:r>
              <a:rPr lang="en-US" altLang="en-US" baseline="-25000"/>
              <a:t> </a:t>
            </a:r>
            <a:r>
              <a:rPr lang="en-US" altLang="en-US"/>
              <a:t>-</a:t>
            </a:r>
          </a:p>
        </p:txBody>
      </p:sp>
      <p:sp>
        <p:nvSpPr>
          <p:cNvPr id="13329" name="Text Box 16"/>
          <p:cNvSpPr txBox="1">
            <a:spLocks noChangeArrowheads="1"/>
          </p:cNvSpPr>
          <p:nvPr/>
        </p:nvSpPr>
        <p:spPr bwMode="auto">
          <a:xfrm>
            <a:off x="533400" y="525780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aseline="0"/>
              <a:t>MoO</a:t>
            </a:r>
            <a:r>
              <a:rPr lang="en-US" altLang="en-US" sz="2000" baseline="-25000"/>
              <a:t>4 </a:t>
            </a:r>
            <a:r>
              <a:rPr lang="en-US" altLang="en-US" sz="2000"/>
              <a:t>2</a:t>
            </a:r>
            <a:r>
              <a:rPr lang="en-US" altLang="en-US"/>
              <a:t>- </a:t>
            </a:r>
            <a:r>
              <a:rPr lang="en-US" altLang="en-US" baseline="0"/>
              <a:t>(WO</a:t>
            </a:r>
            <a:r>
              <a:rPr lang="en-US" altLang="en-US" baseline="-25000"/>
              <a:t>4</a:t>
            </a:r>
            <a:r>
              <a:rPr lang="en-US" altLang="en-US"/>
              <a:t>2-</a:t>
            </a:r>
            <a:r>
              <a:rPr lang="en-US" altLang="en-US" baseline="0"/>
              <a:t>)</a:t>
            </a:r>
            <a:r>
              <a:rPr lang="en-US" altLang="en-US" sz="2000" baseline="0"/>
              <a:t> </a:t>
            </a:r>
            <a:r>
              <a:rPr lang="en-US" altLang="en-US" baseline="0"/>
              <a:t>+ H</a:t>
            </a:r>
            <a:r>
              <a:rPr lang="en-US" altLang="en-US" baseline="-25000"/>
              <a:t>2</a:t>
            </a:r>
            <a:r>
              <a:rPr lang="en-US" altLang="en-US" baseline="0"/>
              <a:t>O</a:t>
            </a:r>
            <a:r>
              <a:rPr lang="en-US" altLang="en-US" baseline="-25000"/>
              <a:t>2</a:t>
            </a:r>
          </a:p>
        </p:txBody>
      </p:sp>
      <p:sp>
        <p:nvSpPr>
          <p:cNvPr id="13330" name="Text Box 17"/>
          <p:cNvSpPr txBox="1">
            <a:spLocks noChangeArrowheads="1"/>
          </p:cNvSpPr>
          <p:nvPr/>
        </p:nvSpPr>
        <p:spPr bwMode="auto">
          <a:xfrm>
            <a:off x="1219200" y="18288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aseline="0" dirty="0"/>
              <a:t>RCOOOH + H</a:t>
            </a:r>
            <a:r>
              <a:rPr lang="en-US" altLang="en-US" baseline="-25000" dirty="0"/>
              <a:t>2</a:t>
            </a:r>
            <a:r>
              <a:rPr lang="en-US" altLang="en-US" baseline="0" dirty="0"/>
              <a:t>O</a:t>
            </a:r>
            <a:r>
              <a:rPr lang="en-US" altLang="en-US" baseline="-25000" dirty="0"/>
              <a:t>2</a:t>
            </a:r>
            <a:r>
              <a:rPr lang="en-US" altLang="en-US" baseline="0" dirty="0"/>
              <a:t> </a:t>
            </a:r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657600" y="1447800"/>
            <a:ext cx="2743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dirty="0"/>
              <a:t>3</a:t>
            </a:r>
            <a:r>
              <a:rPr lang="en-US" altLang="en-US" baseline="0" dirty="0"/>
              <a:t>O</a:t>
            </a:r>
            <a:r>
              <a:rPr lang="en-US" altLang="en-US" sz="2000" baseline="-25000" dirty="0"/>
              <a:t>2</a:t>
            </a:r>
            <a:r>
              <a:rPr lang="en-US" altLang="en-US" baseline="-25000" dirty="0"/>
              <a:t> </a:t>
            </a:r>
            <a:r>
              <a:rPr lang="en-US" altLang="en-US" baseline="0" dirty="0"/>
              <a:t>+ </a:t>
            </a:r>
            <a:r>
              <a:rPr lang="cs-CZ" altLang="en-US" baseline="0" dirty="0" err="1"/>
              <a:t>fotos</a:t>
            </a:r>
            <a:r>
              <a:rPr lang="en-US" altLang="en-US" baseline="0" dirty="0" err="1"/>
              <a:t>ensitizer</a:t>
            </a:r>
            <a:endParaRPr lang="en-US" altLang="en-US" baseline="0" dirty="0"/>
          </a:p>
        </p:txBody>
      </p:sp>
      <p:sp>
        <p:nvSpPr>
          <p:cNvPr id="13332" name="Text Box 19"/>
          <p:cNvSpPr txBox="1">
            <a:spLocks noChangeArrowheads="1"/>
          </p:cNvSpPr>
          <p:nvPr/>
        </p:nvSpPr>
        <p:spPr bwMode="auto">
          <a:xfrm>
            <a:off x="3962400" y="56388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baseline="0" dirty="0"/>
              <a:t>e</a:t>
            </a:r>
            <a:r>
              <a:rPr lang="en-US" altLang="en-US" baseline="0" dirty="0" err="1"/>
              <a:t>ndoperoxid</a:t>
            </a:r>
            <a:r>
              <a:rPr lang="cs-CZ" altLang="en-US" baseline="0" dirty="0"/>
              <a:t>y</a:t>
            </a:r>
            <a:endParaRPr lang="en-US" altLang="en-US" baseline="0" dirty="0"/>
          </a:p>
        </p:txBody>
      </p:sp>
    </p:spTree>
    <p:extLst>
      <p:ext uri="{BB962C8B-B14F-4D97-AF65-F5344CB8AC3E}">
        <p14:creationId xmlns:p14="http://schemas.microsoft.com/office/powerpoint/2010/main" val="407729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07975" y="312738"/>
            <a:ext cx="8534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altLang="cs-CZ" sz="2000" b="1" dirty="0">
                <a:solidFill>
                  <a:srgbClr val="222222"/>
                </a:solidFill>
                <a:cs typeface="Arial" panose="020B0604020202020204" pitchFamily="34" charset="0"/>
              </a:rPr>
              <a:t>Singletový kyslík </a:t>
            </a:r>
            <a:r>
              <a:rPr lang="cs-CZ" altLang="cs-CZ" sz="2000" dirty="0">
                <a:solidFill>
                  <a:srgbClr val="222222"/>
                </a:solidFill>
                <a:cs typeface="Arial" panose="020B0604020202020204" pitchFamily="34" charset="0"/>
              </a:rPr>
              <a:t>může být  produkován  molekulách </a:t>
            </a:r>
            <a:r>
              <a:rPr lang="en-US" sz="2000" dirty="0" err="1">
                <a:cs typeface="Arial" panose="020B0604020202020204" pitchFamily="34" charset="0"/>
              </a:rPr>
              <a:t>chloro</a:t>
            </a:r>
            <a:r>
              <a:rPr lang="cs-CZ" sz="2000" dirty="0">
                <a:cs typeface="Arial" panose="020B0604020202020204" pitchFamily="34" charset="0"/>
              </a:rPr>
              <a:t>fylu během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f</a:t>
            </a:r>
            <a:r>
              <a:rPr lang="en-US" sz="2000" dirty="0" err="1">
                <a:cs typeface="Arial" panose="020B0604020202020204" pitchFamily="34" charset="0"/>
              </a:rPr>
              <a:t>otosynt</a:t>
            </a:r>
            <a:r>
              <a:rPr lang="cs-CZ" sz="2000" dirty="0" err="1">
                <a:cs typeface="Arial" panose="020B0604020202020204" pitchFamily="34" charset="0"/>
              </a:rPr>
              <a:t>ézy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el-GR" sz="2000" dirty="0">
                <a:cs typeface="Arial" panose="020B0604020202020204" pitchFamily="34" charset="0"/>
              </a:rPr>
              <a:t>β-</a:t>
            </a:r>
            <a:r>
              <a:rPr lang="cs-CZ" sz="2000" dirty="0">
                <a:cs typeface="Arial" panose="020B0604020202020204" pitchFamily="34" charset="0"/>
              </a:rPr>
              <a:t>Karoteny působí jako „</a:t>
            </a:r>
            <a:r>
              <a:rPr lang="cs-CZ" sz="2000" dirty="0" err="1">
                <a:cs typeface="Arial" panose="020B0604020202020204" pitchFamily="34" charset="0"/>
              </a:rPr>
              <a:t>zhášeče</a:t>
            </a:r>
            <a:r>
              <a:rPr lang="cs-CZ" sz="2000" dirty="0">
                <a:cs typeface="Arial" panose="020B0604020202020204" pitchFamily="34" charset="0"/>
              </a:rPr>
              <a:t>” singletového kyslíku, neboť ho převádějí na stabilnější tripletovou formu.</a:t>
            </a:r>
          </a:p>
          <a:p>
            <a:endParaRPr lang="en-US" sz="800" dirty="0"/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Při fysiologických </a:t>
            </a:r>
            <a:r>
              <a:rPr lang="cs-CZ" sz="2000" b="1" dirty="0">
                <a:cs typeface="Arial" panose="020B0604020202020204" pitchFamily="34" charset="0"/>
              </a:rPr>
              <a:t>biochemických reakcích</a:t>
            </a:r>
            <a:r>
              <a:rPr lang="cs-CZ" sz="2000" dirty="0">
                <a:cs typeface="Arial" panose="020B0604020202020204" pitchFamily="34" charset="0"/>
              </a:rPr>
              <a:t> (např. v dýchacím řetězci) vzniká malé množství singletového kyslíku. U savců je s</a:t>
            </a:r>
            <a:r>
              <a:rPr lang="cs-CZ" altLang="cs-CZ" sz="2000" dirty="0">
                <a:cs typeface="Arial" panose="020B0604020202020204" pitchFamily="34" charset="0"/>
              </a:rPr>
              <a:t>ingletový kyslík jednou z forem reaktivního kyslíku </a:t>
            </a:r>
            <a:r>
              <a:rPr lang="cs-CZ" sz="2000" dirty="0">
                <a:cs typeface="Arial" panose="020B0604020202020204" pitchFamily="34" charset="0"/>
              </a:rPr>
              <a:t>oxidující </a:t>
            </a:r>
            <a:r>
              <a:rPr lang="en-US" sz="2000" dirty="0">
                <a:cs typeface="Arial" panose="020B0604020202020204" pitchFamily="34" charset="0"/>
              </a:rPr>
              <a:t>LDL cholesterol</a:t>
            </a:r>
            <a:r>
              <a:rPr lang="cs-CZ" sz="2000" dirty="0">
                <a:cs typeface="Arial" panose="020B0604020202020204" pitchFamily="34" charset="0"/>
              </a:rPr>
              <a:t>. </a:t>
            </a:r>
            <a:r>
              <a:rPr lang="en-US" sz="2000" dirty="0">
                <a:cs typeface="Arial" panose="020B0604020202020204" pitchFamily="34" charset="0"/>
              </a:rPr>
              <a:t>Poly</a:t>
            </a:r>
            <a:r>
              <a:rPr lang="cs-CZ" sz="2000" dirty="0">
                <a:cs typeface="Arial" panose="020B0604020202020204" pitchFamily="34" charset="0"/>
              </a:rPr>
              <a:t>f</a:t>
            </a:r>
            <a:r>
              <a:rPr lang="en-US" sz="2000" dirty="0">
                <a:cs typeface="Arial" panose="020B0604020202020204" pitchFamily="34" charset="0"/>
              </a:rPr>
              <a:t>enol</a:t>
            </a:r>
            <a:r>
              <a:rPr lang="cs-CZ" sz="2000" dirty="0" err="1">
                <a:cs typeface="Arial" panose="020B0604020202020204" pitchFamily="34" charset="0"/>
              </a:rPr>
              <a:t>ické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antioxidant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mohou sloužit k  eliminaci těchto reaktivních částic. </a:t>
            </a:r>
          </a:p>
          <a:p>
            <a:pPr algn="just"/>
            <a:endParaRPr lang="en-US" sz="800" dirty="0">
              <a:cs typeface="Arial" panose="020B0604020202020204" pitchFamily="34" charset="0"/>
            </a:endParaRPr>
          </a:p>
          <a:p>
            <a:r>
              <a:rPr lang="cs-CZ" altLang="cs-CZ" sz="2000" dirty="0">
                <a:solidFill>
                  <a:srgbClr val="222222"/>
                </a:solidFill>
                <a:cs typeface="Arial" panose="020B0604020202020204" pitchFamily="34" charset="0"/>
              </a:rPr>
              <a:t>Singletový kyslík </a:t>
            </a:r>
            <a:r>
              <a:rPr lang="cs-CZ" sz="2000" dirty="0">
                <a:cs typeface="Arial" panose="020B0604020202020204" pitchFamily="34" charset="0"/>
              </a:rPr>
              <a:t>se využívá </a:t>
            </a:r>
          </a:p>
          <a:p>
            <a:r>
              <a:rPr lang="cs-CZ" sz="2000" dirty="0">
                <a:cs typeface="Arial" panose="020B0604020202020204" pitchFamily="34" charset="0"/>
              </a:rPr>
              <a:t>v tzv.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b="1" dirty="0">
                <a:cs typeface="Arial" panose="020B0604020202020204" pitchFamily="34" charset="0"/>
              </a:rPr>
              <a:t>f</a:t>
            </a:r>
            <a:r>
              <a:rPr lang="en-US" sz="2000" b="1" dirty="0" err="1">
                <a:cs typeface="Arial" panose="020B0604020202020204" pitchFamily="34" charset="0"/>
              </a:rPr>
              <a:t>otodynamic</a:t>
            </a:r>
            <a:r>
              <a:rPr lang="cs-CZ" sz="2000" b="1" dirty="0" err="1">
                <a:cs typeface="Arial" panose="020B0604020202020204" pitchFamily="34" charset="0"/>
              </a:rPr>
              <a:t>ké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en-US" sz="2000" b="1" dirty="0" err="1">
                <a:cs typeface="Arial" panose="020B0604020202020204" pitchFamily="34" charset="0"/>
              </a:rPr>
              <a:t>terap</a:t>
            </a:r>
            <a:r>
              <a:rPr lang="cs-CZ" sz="2000" b="1" dirty="0" err="1">
                <a:cs typeface="Arial" panose="020B0604020202020204" pitchFamily="34" charset="0"/>
              </a:rPr>
              <a:t>ii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AutoShape 2" descr="VÃ½sledek obrÃ¡zku pro beta carote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VÃ½sledek obrÃ¡zku pro beta carote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421281"/>
            <a:ext cx="3581400" cy="96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VÃ½sledek obrÃ¡zku pro polyfeno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49" y="2682722"/>
            <a:ext cx="4588421" cy="383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VÃ½sledek obrÃ¡zku pro singlet oxygen reactions dna">
            <a:extLst>
              <a:ext uri="{FF2B5EF4-FFF2-40B4-BE49-F238E27FC236}">
                <a16:creationId xmlns:a16="http://schemas.microsoft.com/office/drawing/2014/main" id="{6C6AFC66-582D-AB41-DEBC-09967D3D6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56" y="4442114"/>
            <a:ext cx="4021494" cy="223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08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8600" y="357975"/>
            <a:ext cx="8686800" cy="61420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Singletový kyslík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může být připraven též chemickými metodami:</a:t>
            </a: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000" dirty="0">
              <a:solidFill>
                <a:srgbClr val="222222"/>
              </a:solidFill>
              <a:latin typeface="+mn-lt"/>
            </a:endParaRPr>
          </a:p>
          <a:p>
            <a:pPr marR="0" lv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sz="2000" dirty="0">
                <a:solidFill>
                  <a:srgbClr val="222222"/>
                </a:solidFill>
                <a:latin typeface="+mn-lt"/>
              </a:rPr>
              <a:t>1) R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ozklad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triethylsilyl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hydrotrioxidu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generovaného 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in </a:t>
            </a:r>
            <a:r>
              <a:rPr kumimoji="0" lang="cs-CZ" altLang="cs-CZ" sz="2000" b="0" i="1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situ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</a:t>
            </a:r>
            <a:r>
              <a:rPr lang="cs-CZ" altLang="cs-CZ" sz="2000" dirty="0">
                <a:solidFill>
                  <a:srgbClr val="222222"/>
                </a:solidFill>
                <a:latin typeface="+mn-lt"/>
              </a:rPr>
              <a:t>z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triethylsilanu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a ozonu</a:t>
            </a:r>
          </a:p>
          <a:p>
            <a:pPr marR="0" lv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lvl="1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(C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5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)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SiH + 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→ (C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5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)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SiOOOH → (C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5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)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SiOH + 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(</a:t>
            </a:r>
            <a:r>
              <a:rPr kumimoji="0" lang="cs-CZ" altLang="cs-CZ" sz="2000" b="0" i="0" u="none" strike="noStrike" cap="none" normalizeH="0" baseline="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1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Δ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g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)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) Reakce peroxidu</a:t>
            </a:r>
            <a:r>
              <a:rPr kumimoji="0" lang="cs-CZ" altLang="cs-CZ" sz="2000" b="0" i="0" u="none" strike="noStrike" cap="none" normalizeH="0" dirty="0">
                <a:ln>
                  <a:noFill/>
                </a:ln>
                <a:effectLst/>
                <a:latin typeface="+mn-lt"/>
              </a:rPr>
              <a:t> vodíku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</a:t>
            </a:r>
            <a:r>
              <a:rPr lang="cs-CZ" altLang="cs-CZ" sz="2000" dirty="0">
                <a:latin typeface="+mn-lt"/>
              </a:rPr>
              <a:t>s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chlonanem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sodným ve</a:t>
            </a:r>
            <a:r>
              <a:rPr kumimoji="0" lang="cs-CZ" altLang="cs-CZ" sz="2000" b="0" i="0" u="none" strike="noStrike" cap="none" normalizeH="0" dirty="0">
                <a:ln>
                  <a:noFill/>
                </a:ln>
                <a:effectLst/>
                <a:latin typeface="+mn-lt"/>
              </a:rPr>
              <a:t> vodě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: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8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457200" marR="0" lvl="1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	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+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NaOCl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→ 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(</a:t>
            </a:r>
            <a:r>
              <a:rPr kumimoji="0" lang="cs-CZ" altLang="cs-CZ" sz="2000" b="0" i="0" u="none" strike="noStrike" cap="none" normalizeH="0" baseline="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1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Δ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g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) +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NaCl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+ 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O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lvl="0" eaLnBrk="0" hangingPunct="0"/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3) </a:t>
            </a:r>
            <a:r>
              <a:rPr kumimoji="0" lang="en-US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Rozklad</a:t>
            </a:r>
            <a:r>
              <a:rPr kumimoji="0" lang="en-US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P</a:t>
            </a:r>
            <a:r>
              <a:rPr kumimoji="0" lang="en-US" altLang="cs-CZ" sz="2000" b="0" i="0" u="none" strike="noStrike" cap="none" normalizeH="0" baseline="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III</a:t>
            </a:r>
            <a:r>
              <a:rPr kumimoji="0" lang="en-US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ozonid</a:t>
            </a:r>
            <a:r>
              <a:rPr lang="cs-CZ" altLang="cs-CZ" sz="2000" dirty="0">
                <a:solidFill>
                  <a:srgbClr val="222222"/>
                </a:solidFill>
                <a:latin typeface="+mn-lt"/>
              </a:rPr>
              <a:t>u generovaného </a:t>
            </a:r>
            <a:r>
              <a:rPr lang="cs-CZ" altLang="cs-CZ" sz="2000" i="1" dirty="0">
                <a:solidFill>
                  <a:srgbClr val="222222"/>
                </a:solidFill>
                <a:latin typeface="+mn-lt"/>
              </a:rPr>
              <a:t>in </a:t>
            </a:r>
            <a:r>
              <a:rPr lang="cs-CZ" altLang="cs-CZ" sz="2000" i="1" dirty="0" err="1">
                <a:solidFill>
                  <a:srgbClr val="222222"/>
                </a:solidFill>
                <a:latin typeface="+mn-lt"/>
              </a:rPr>
              <a:t>situ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:</a:t>
            </a:r>
          </a:p>
          <a:p>
            <a:pPr lvl="0" eaLnBrk="0" hangingPunct="0"/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lvl="1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	(RO)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P + 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→ (RO)</a:t>
            </a:r>
            <a:r>
              <a:rPr kumimoji="0" lang="cs-CZ" altLang="cs-CZ" sz="2000" b="0" i="0" u="none" strike="noStrike" cap="none" normalizeH="0" baseline="-3000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PO</a:t>
            </a:r>
            <a:r>
              <a:rPr kumimoji="0" lang="cs-CZ" altLang="cs-CZ" sz="2000" b="0" i="0" u="none" strike="noStrike" cap="none" normalizeH="0" baseline="-3000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endParaRPr kumimoji="0" lang="cs-CZ" altLang="cs-CZ" sz="2000" b="0" i="0" u="none" strike="noStrike" cap="none" normalizeH="0" baseline="-3000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457200" marR="0" lvl="1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457200" marR="0" lvl="1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	(RO)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PO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→ (RO)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PO + 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(</a:t>
            </a:r>
            <a:r>
              <a:rPr kumimoji="0" lang="cs-CZ" altLang="cs-CZ" sz="2000" b="0" i="0" u="none" strike="noStrike" cap="none" normalizeH="0" baseline="3000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1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Δ</a:t>
            </a:r>
            <a:r>
              <a:rPr kumimoji="0" lang="cs-CZ" altLang="cs-CZ" sz="2000" b="0" i="0" u="none" strike="noStrike" cap="none" normalizeH="0" baseline="-3000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g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)</a:t>
            </a:r>
          </a:p>
          <a:p>
            <a:pPr marL="457200" marR="0" lvl="1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Metodu lze požít i v nevodném prostředí.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000" dirty="0">
              <a:solidFill>
                <a:srgbClr val="222222"/>
              </a:solidFill>
              <a:latin typeface="+mn-lt"/>
            </a:endParaRPr>
          </a:p>
          <a:p>
            <a:pPr eaLnBrk="0" hangingPunct="0"/>
            <a:r>
              <a:rPr lang="cs-CZ" sz="2000" dirty="0">
                <a:latin typeface="+mn-lt"/>
              </a:rPr>
              <a:t>Životnost </a:t>
            </a:r>
            <a:r>
              <a:rPr lang="en-US" sz="2000" dirty="0">
                <a:latin typeface="+mn-lt"/>
              </a:rPr>
              <a:t>singlet</a:t>
            </a:r>
            <a:r>
              <a:rPr lang="cs-CZ" sz="2000" dirty="0" err="1">
                <a:latin typeface="+mn-lt"/>
              </a:rPr>
              <a:t>ového</a:t>
            </a:r>
            <a:r>
              <a:rPr lang="en-US" sz="2000" dirty="0">
                <a:latin typeface="+mn-lt"/>
              </a:rPr>
              <a:t> </a:t>
            </a:r>
            <a:r>
              <a:rPr lang="cs-CZ" sz="2000" dirty="0">
                <a:latin typeface="+mn-lt"/>
              </a:rPr>
              <a:t>kyslíku</a:t>
            </a:r>
            <a:r>
              <a:rPr lang="en-US" sz="2000" dirty="0">
                <a:latin typeface="+mn-lt"/>
              </a:rPr>
              <a:t> </a:t>
            </a:r>
            <a:r>
              <a:rPr lang="cs-CZ" sz="2000" dirty="0">
                <a:latin typeface="+mn-lt"/>
              </a:rPr>
              <a:t>závisí na </a:t>
            </a:r>
            <a:r>
              <a:rPr lang="en-US" sz="2000" dirty="0">
                <a:latin typeface="+mn-lt"/>
              </a:rPr>
              <a:t>m</a:t>
            </a:r>
            <a:r>
              <a:rPr lang="cs-CZ" sz="2000" dirty="0">
                <a:latin typeface="+mn-lt"/>
              </a:rPr>
              <a:t>é</a:t>
            </a:r>
            <a:r>
              <a:rPr lang="en-US" sz="2000" dirty="0" err="1">
                <a:latin typeface="+mn-lt"/>
              </a:rPr>
              <a:t>diu</a:t>
            </a:r>
            <a:r>
              <a:rPr lang="cs-CZ" sz="2000" dirty="0">
                <a:latin typeface="+mn-lt"/>
              </a:rPr>
              <a:t>: </a:t>
            </a:r>
          </a:p>
          <a:p>
            <a:pPr eaLnBrk="0" hangingPunct="0"/>
            <a:endParaRPr lang="cs-CZ" sz="800" dirty="0">
              <a:latin typeface="+mn-lt"/>
            </a:endParaRPr>
          </a:p>
          <a:p>
            <a:pPr eaLnBrk="0" hangingPunct="0"/>
            <a:r>
              <a:rPr lang="cs-CZ" sz="2000" dirty="0">
                <a:latin typeface="+mn-lt"/>
              </a:rPr>
              <a:t>     v </a:t>
            </a:r>
            <a:r>
              <a:rPr lang="en-US" sz="2000" dirty="0">
                <a:latin typeface="+mn-lt"/>
              </a:rPr>
              <a:t>organic</a:t>
            </a:r>
            <a:r>
              <a:rPr lang="cs-CZ" sz="2000" dirty="0" err="1">
                <a:latin typeface="+mn-lt"/>
              </a:rPr>
              <a:t>kých</a:t>
            </a:r>
            <a:r>
              <a:rPr lang="cs-CZ" sz="2000" dirty="0">
                <a:latin typeface="+mn-lt"/>
              </a:rPr>
              <a:t> rozpouštědlech </a:t>
            </a:r>
            <a:r>
              <a:rPr lang="en-US" sz="2000" dirty="0">
                <a:latin typeface="+mn-lt"/>
              </a:rPr>
              <a:t>mi</a:t>
            </a:r>
            <a:r>
              <a:rPr lang="cs-CZ" sz="2000" dirty="0">
                <a:latin typeface="+mn-lt"/>
              </a:rPr>
              <a:t>k</a:t>
            </a:r>
            <a:r>
              <a:rPr lang="en-US" sz="2000" dirty="0">
                <a:latin typeface="+mn-lt"/>
              </a:rPr>
              <a:t>rose</a:t>
            </a:r>
            <a:r>
              <a:rPr lang="cs-CZ" sz="2000" dirty="0">
                <a:latin typeface="+mn-lt"/>
              </a:rPr>
              <a:t>kundy</a:t>
            </a:r>
          </a:p>
          <a:p>
            <a:pPr eaLnBrk="0" hangingPunct="0"/>
            <a:r>
              <a:rPr lang="cs-CZ" sz="800" dirty="0">
                <a:latin typeface="+mn-lt"/>
              </a:rPr>
              <a:t> </a:t>
            </a:r>
          </a:p>
          <a:p>
            <a:pPr eaLnBrk="0" hangingPunct="0"/>
            <a:r>
              <a:rPr lang="cs-CZ" sz="2000" dirty="0">
                <a:latin typeface="+mn-lt"/>
              </a:rPr>
              <a:t>     v rozpouštědlech bez</a:t>
            </a:r>
            <a:r>
              <a:rPr lang="en-US" sz="2000" dirty="0">
                <a:latin typeface="+mn-lt"/>
              </a:rPr>
              <a:t> C-H </a:t>
            </a:r>
            <a:r>
              <a:rPr lang="cs-CZ" sz="2000" dirty="0">
                <a:latin typeface="+mn-lt"/>
              </a:rPr>
              <a:t>vazeb </a:t>
            </a:r>
            <a:r>
              <a:rPr lang="en-US" sz="2000" dirty="0">
                <a:latin typeface="+mn-lt"/>
              </a:rPr>
              <a:t>se</a:t>
            </a:r>
            <a:r>
              <a:rPr lang="cs-CZ" sz="2000" dirty="0">
                <a:latin typeface="+mn-lt"/>
              </a:rPr>
              <a:t>kundy</a:t>
            </a:r>
            <a:r>
              <a:rPr lang="en-US" sz="2000" dirty="0">
                <a:latin typeface="+mn-lt"/>
              </a:rPr>
              <a:t>.</a:t>
            </a:r>
            <a:endParaRPr lang="cs-CZ" sz="2000" dirty="0">
              <a:latin typeface="+mn-lt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5757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283" y="4648201"/>
            <a:ext cx="4053517" cy="200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93914" y="5360436"/>
            <a:ext cx="39141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4) tvorba</a:t>
            </a:r>
            <a:r>
              <a:rPr lang="en-US" sz="2000" dirty="0">
                <a:cs typeface="Arial" panose="020B0604020202020204" pitchFamily="34" charset="0"/>
              </a:rPr>
              <a:t> 1,2-dioxetanes </a:t>
            </a:r>
            <a:r>
              <a:rPr lang="cs-CZ" sz="2000" dirty="0">
                <a:cs typeface="Arial" panose="020B0604020202020204" pitchFamily="34" charset="0"/>
              </a:rPr>
              <a:t>:</a:t>
            </a:r>
            <a:r>
              <a:rPr lang="en-US" sz="2000" dirty="0">
                <a:cs typeface="Arial" panose="020B0604020202020204" pitchFamily="34" charset="0"/>
              </a:rPr>
              <a:t> cy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lic</a:t>
            </a:r>
            <a:r>
              <a:rPr lang="cs-CZ" sz="2000" dirty="0" err="1">
                <a:cs typeface="Arial" panose="020B0604020202020204" pitchFamily="34" charset="0"/>
              </a:rPr>
              <a:t>ké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dien</a:t>
            </a:r>
            <a:r>
              <a:rPr lang="cs-CZ" sz="2000" dirty="0">
                <a:cs typeface="Arial" panose="020B0604020202020204" pitchFamily="34" charset="0"/>
              </a:rPr>
              <a:t>y jako</a:t>
            </a:r>
            <a:r>
              <a:rPr lang="en-US" sz="2000" dirty="0">
                <a:cs typeface="Arial" panose="020B0604020202020204" pitchFamily="34" charset="0"/>
              </a:rPr>
              <a:t>  1,3-cy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lohexadien</a:t>
            </a:r>
            <a:r>
              <a:rPr lang="cs-CZ" sz="2000" dirty="0">
                <a:cs typeface="Arial" panose="020B0604020202020204" pitchFamily="34" charset="0"/>
              </a:rPr>
              <a:t> tvoří </a:t>
            </a:r>
            <a:r>
              <a:rPr lang="en-US" sz="2000" dirty="0">
                <a:cs typeface="Arial" panose="020B0604020202020204" pitchFamily="34" charset="0"/>
              </a:rPr>
              <a:t>[4+2] cy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loadu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>
                <a:cs typeface="Arial" panose="020B0604020202020204" pitchFamily="34" charset="0"/>
              </a:rPr>
              <a:t>t</a:t>
            </a:r>
            <a:r>
              <a:rPr lang="cs-CZ" sz="2000" dirty="0">
                <a:cs typeface="Arial" panose="020B0604020202020204" pitchFamily="34" charset="0"/>
              </a:rPr>
              <a:t>y.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23736" y="304800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Singletový kyslík umožňuje </a:t>
            </a:r>
            <a:r>
              <a:rPr lang="cs-CZ" sz="2000" u="sng" dirty="0">
                <a:cs typeface="Arial" panose="020B0604020202020204" pitchFamily="34" charset="0"/>
              </a:rPr>
              <a:t>některé chemické reakce</a:t>
            </a:r>
            <a:r>
              <a:rPr lang="cs-CZ" sz="2000" dirty="0">
                <a:cs typeface="Arial" panose="020B0604020202020204" pitchFamily="34" charset="0"/>
              </a:rPr>
              <a:t>, které neběží s tripletovým 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: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1) </a:t>
            </a:r>
            <a:r>
              <a:rPr lang="en-US" sz="2000" dirty="0">
                <a:cs typeface="Arial" panose="020B0604020202020204" pitchFamily="34" charset="0"/>
              </a:rPr>
              <a:t>Diels–Alder</a:t>
            </a:r>
            <a:r>
              <a:rPr lang="cs-CZ" sz="2000" dirty="0">
                <a:cs typeface="Arial" panose="020B0604020202020204" pitchFamily="34" charset="0"/>
              </a:rPr>
              <a:t>ova</a:t>
            </a:r>
            <a:r>
              <a:rPr lang="en-US" sz="2000" dirty="0">
                <a:cs typeface="Arial" panose="020B0604020202020204" pitchFamily="34" charset="0"/>
              </a:rPr>
              <a:t> [4+2]- a [2+2]-cy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>
                <a:cs typeface="Arial" panose="020B0604020202020204" pitchFamily="34" charset="0"/>
              </a:rPr>
              <a:t>load</a:t>
            </a:r>
            <a:r>
              <a:rPr lang="cs-CZ" sz="2000" dirty="0" err="1">
                <a:cs typeface="Arial" panose="020B0604020202020204" pitchFamily="34" charset="0"/>
              </a:rPr>
              <a:t>iční</a:t>
            </a:r>
            <a:r>
              <a:rPr lang="en-US" sz="2000" dirty="0">
                <a:cs typeface="Arial" panose="020B0604020202020204" pitchFamily="34" charset="0"/>
              </a:rPr>
              <a:t> rea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>
                <a:cs typeface="Arial" panose="020B0604020202020204" pitchFamily="34" charset="0"/>
              </a:rPr>
              <a:t>c</a:t>
            </a:r>
            <a:r>
              <a:rPr lang="cs-CZ" sz="2000" dirty="0">
                <a:cs typeface="Arial" panose="020B0604020202020204" pitchFamily="34" charset="0"/>
              </a:rPr>
              <a:t>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.</a:t>
            </a:r>
            <a:endParaRPr lang="cs-CZ" sz="2000" baseline="30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2) </a:t>
            </a:r>
            <a:r>
              <a:rPr lang="en-US" sz="2000" dirty="0" err="1">
                <a:cs typeface="Arial" panose="020B0604020202020204" pitchFamily="34" charset="0"/>
              </a:rPr>
              <a:t>Oxid</a:t>
            </a:r>
            <a:r>
              <a:rPr lang="cs-CZ" sz="2000" dirty="0" err="1">
                <a:cs typeface="Arial" panose="020B0604020202020204" pitchFamily="34" charset="0"/>
              </a:rPr>
              <a:t>ace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thioether</a:t>
            </a:r>
            <a:r>
              <a:rPr lang="cs-CZ" sz="2000" dirty="0">
                <a:cs typeface="Arial" panose="020B0604020202020204" pitchFamily="34" charset="0"/>
              </a:rPr>
              <a:t>ů na </a:t>
            </a:r>
            <a:r>
              <a:rPr lang="en-US" sz="2000" dirty="0" err="1">
                <a:cs typeface="Arial" panose="020B0604020202020204" pitchFamily="34" charset="0"/>
              </a:rPr>
              <a:t>sulfoxid</a:t>
            </a:r>
            <a:r>
              <a:rPr lang="cs-CZ" sz="2000" dirty="0">
                <a:cs typeface="Arial" panose="020B0604020202020204" pitchFamily="34" charset="0"/>
              </a:rPr>
              <a:t>y </a:t>
            </a:r>
          </a:p>
        </p:txBody>
      </p:sp>
      <p:pic>
        <p:nvPicPr>
          <p:cNvPr id="31746" name="Picture 2" descr="https://upload.wikimedia.org/wikipedia/commons/thumb/b/bb/Singlet_Oxygenation_Citronellol.svg/1280px-Singlet_Oxygenation_Citronellol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91" y="1646843"/>
            <a:ext cx="4610100" cy="275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3736" y="2459504"/>
            <a:ext cx="39141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3)</a:t>
            </a:r>
            <a:r>
              <a:rPr lang="en-US" sz="2000" dirty="0">
                <a:cs typeface="Arial" panose="020B0604020202020204" pitchFamily="34" charset="0"/>
              </a:rPr>
              <a:t> Rea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>
                <a:cs typeface="Arial" panose="020B0604020202020204" pitchFamily="34" charset="0"/>
              </a:rPr>
              <a:t>c</a:t>
            </a:r>
            <a:r>
              <a:rPr lang="cs-CZ" sz="2000" dirty="0">
                <a:cs typeface="Arial" panose="020B0604020202020204" pitchFamily="34" charset="0"/>
              </a:rPr>
              <a:t>e </a:t>
            </a:r>
            <a:r>
              <a:rPr lang="en-US" sz="2000" dirty="0">
                <a:cs typeface="Arial" panose="020B0604020202020204" pitchFamily="34" charset="0"/>
              </a:rPr>
              <a:t>s </a:t>
            </a:r>
            <a:r>
              <a:rPr lang="cs-CZ" sz="2000" dirty="0">
                <a:cs typeface="Arial" panose="020B0604020202020204" pitchFamily="34" charset="0"/>
              </a:rPr>
              <a:t>alkenovými a </a:t>
            </a:r>
            <a:r>
              <a:rPr lang="en-US" sz="2000" dirty="0">
                <a:cs typeface="Arial" panose="020B0604020202020204" pitchFamily="34" charset="0"/>
              </a:rPr>
              <a:t>allyl</a:t>
            </a:r>
            <a:r>
              <a:rPr lang="cs-CZ" sz="2000" dirty="0" err="1">
                <a:cs typeface="Arial" panose="020B0604020202020204" pitchFamily="34" charset="0"/>
              </a:rPr>
              <a:t>ovými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 s</a:t>
            </a:r>
            <a:r>
              <a:rPr lang="cs-CZ" sz="2000" dirty="0" err="1">
                <a:cs typeface="Arial" panose="020B0604020202020204" pitchFamily="34" charset="0"/>
              </a:rPr>
              <a:t>kupinami</a:t>
            </a:r>
            <a:r>
              <a:rPr lang="cs-CZ" sz="2000" dirty="0">
                <a:cs typeface="Arial" panose="020B0604020202020204" pitchFamily="34" charset="0"/>
              </a:rPr>
              <a:t> za vzniku </a:t>
            </a:r>
            <a:r>
              <a:rPr lang="en-US" sz="2000" dirty="0">
                <a:cs typeface="Arial" panose="020B0604020202020204" pitchFamily="34" charset="0"/>
              </a:rPr>
              <a:t>allyl</a:t>
            </a:r>
            <a:r>
              <a:rPr lang="cs-CZ" sz="2000" dirty="0">
                <a:cs typeface="Arial" panose="020B0604020202020204" pitchFamily="34" charset="0"/>
              </a:rPr>
              <a:t> hydroperoxidů </a:t>
            </a:r>
            <a:r>
              <a:rPr lang="en-US" sz="2000" dirty="0">
                <a:cs typeface="Arial" panose="020B0604020202020204" pitchFamily="34" charset="0"/>
              </a:rPr>
              <a:t> R–O–OH (R = alkyl), </a:t>
            </a:r>
            <a:r>
              <a:rPr lang="cs-CZ" sz="2000" dirty="0">
                <a:cs typeface="Arial" panose="020B0604020202020204" pitchFamily="34" charset="0"/>
              </a:rPr>
              <a:t>který může být následně redukován na odpovídající </a:t>
            </a:r>
            <a:r>
              <a:rPr lang="en-US" sz="2000" dirty="0">
                <a:cs typeface="Arial" panose="020B0604020202020204" pitchFamily="34" charset="0"/>
              </a:rPr>
              <a:t> allyl al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ohol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endParaRPr lang="cs-CZ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89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88022" y="5335009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Stopy</a:t>
            </a:r>
            <a:r>
              <a:rPr lang="en-US" sz="2000" dirty="0">
                <a:cs typeface="Arial" panose="020B0604020202020204" pitchFamily="34" charset="0"/>
              </a:rPr>
              <a:t> singlet</a:t>
            </a:r>
            <a:r>
              <a:rPr lang="cs-CZ" sz="2000" dirty="0" err="1">
                <a:cs typeface="Arial" panose="020B0604020202020204" pitchFamily="34" charset="0"/>
              </a:rPr>
              <a:t>ového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kyslíku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se vyskytují v horních vrstvách </a:t>
            </a:r>
            <a:r>
              <a:rPr lang="en-US" sz="2000" dirty="0" err="1">
                <a:cs typeface="Arial" panose="020B0604020202020204" pitchFamily="34" charset="0"/>
              </a:rPr>
              <a:t>atmos</a:t>
            </a:r>
            <a:r>
              <a:rPr lang="cs-CZ" sz="2000" dirty="0" err="1">
                <a:cs typeface="Arial" panose="020B0604020202020204" pitchFamily="34" charset="0"/>
              </a:rPr>
              <a:t>fé</a:t>
            </a:r>
            <a:r>
              <a:rPr lang="en-US" sz="2000" dirty="0">
                <a:cs typeface="Arial" panose="020B0604020202020204" pitchFamily="34" charset="0"/>
              </a:rPr>
              <a:t>r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cs-CZ" sz="2000" dirty="0">
                <a:cs typeface="Arial" panose="020B0604020202020204" pitchFamily="34" charset="0"/>
              </a:rPr>
              <a:t>také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ve fotochemickém smogu</a:t>
            </a:r>
            <a:r>
              <a:rPr lang="en-US" sz="2000" dirty="0">
                <a:cs typeface="Arial" panose="020B0604020202020204" pitchFamily="34" charset="0"/>
              </a:rPr>
              <a:t>. </a:t>
            </a:r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15362" name="Picture 2" descr="VÃ½sledek obrÃ¡zku pro photodegradation of polym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647" y="3733800"/>
            <a:ext cx="4881751" cy="10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523" y="1219200"/>
            <a:ext cx="5424875" cy="213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43711" y="356840"/>
            <a:ext cx="6240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dirty="0">
                <a:solidFill>
                  <a:srgbClr val="222222"/>
                </a:solidFill>
                <a:cs typeface="Arial" panose="020B0604020202020204" pitchFamily="34" charset="0"/>
              </a:rPr>
              <a:t>Singletový kyslík se také podílí na </a:t>
            </a:r>
            <a:r>
              <a:rPr lang="cs-CZ" altLang="cs-CZ" sz="2000" u="sng" dirty="0" err="1">
                <a:solidFill>
                  <a:srgbClr val="222222"/>
                </a:solidFill>
                <a:cs typeface="Arial" panose="020B0604020202020204" pitchFamily="34" charset="0"/>
              </a:rPr>
              <a:t>fotodegradaci</a:t>
            </a:r>
            <a:r>
              <a:rPr lang="cs-CZ" altLang="cs-CZ" sz="2000" u="sng" dirty="0">
                <a:solidFill>
                  <a:srgbClr val="222222"/>
                </a:solidFill>
                <a:cs typeface="Arial" panose="020B0604020202020204" pitchFamily="34" charset="0"/>
              </a:rPr>
              <a:t> polymerů </a:t>
            </a:r>
            <a:endParaRPr lang="cs-CZ" sz="2000" u="sng" dirty="0"/>
          </a:p>
        </p:txBody>
      </p:sp>
    </p:spTree>
    <p:extLst>
      <p:ext uri="{BB962C8B-B14F-4D97-AF65-F5344CB8AC3E}">
        <p14:creationId xmlns:p14="http://schemas.microsoft.com/office/powerpoint/2010/main" val="691461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1219200"/>
            <a:ext cx="8763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= </a:t>
            </a:r>
            <a:r>
              <a:rPr lang="cs-CZ" sz="2000" u="sng" dirty="0">
                <a:cs typeface="Arial" panose="020B0604020202020204" pitchFamily="34" charset="0"/>
              </a:rPr>
              <a:t>vysoce reaktivní plyn </a:t>
            </a:r>
            <a:r>
              <a:rPr lang="cs-CZ" sz="2000" dirty="0">
                <a:cs typeface="Arial" panose="020B0604020202020204" pitchFamily="34" charset="0"/>
              </a:rPr>
              <a:t>modré barvy a charakteristického zápachu s mimořádně </a:t>
            </a:r>
            <a:r>
              <a:rPr lang="cs-CZ" sz="2000" u="sng" dirty="0">
                <a:cs typeface="Arial" panose="020B0604020202020204" pitchFamily="34" charset="0"/>
              </a:rPr>
              <a:t>silnými oxidačními účinky</a:t>
            </a:r>
            <a:r>
              <a:rPr lang="cs-CZ" sz="2000" dirty="0">
                <a:cs typeface="Arial" panose="020B0604020202020204" pitchFamily="34" charset="0"/>
              </a:rPr>
              <a:t>. Při teplotě -112 °C kondenzuje na kapalný tmavě modrý ozon a při -193 °C se tvoří červenofialový pevný ozon.</a:t>
            </a:r>
          </a:p>
          <a:p>
            <a:pPr algn="just"/>
            <a:endParaRPr lang="cs-CZ" altLang="cs-CZ" sz="2000" dirty="0">
              <a:cs typeface="Arial" panose="020B0604020202020204" pitchFamily="34" charset="0"/>
            </a:endParaRPr>
          </a:p>
          <a:p>
            <a:pPr algn="just"/>
            <a:r>
              <a:rPr lang="cs-CZ" altLang="cs-CZ" sz="2000" dirty="0">
                <a:cs typeface="Arial" panose="020B0604020202020204" pitchFamily="34" charset="0"/>
              </a:rPr>
              <a:t>Lomená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molekula</a:t>
            </a:r>
            <a:r>
              <a:rPr lang="en-GB" altLang="cs-CZ" sz="2000" dirty="0">
                <a:cs typeface="Arial" panose="020B0604020202020204" pitchFamily="34" charset="0"/>
              </a:rPr>
              <a:t> - </a:t>
            </a:r>
            <a:r>
              <a:rPr lang="en-GB" altLang="cs-CZ" sz="2000" dirty="0" err="1">
                <a:cs typeface="Arial" panose="020B0604020202020204" pitchFamily="34" charset="0"/>
              </a:rPr>
              <a:t>úhel</a:t>
            </a:r>
            <a:r>
              <a:rPr lang="en-GB" altLang="cs-CZ" sz="2000" dirty="0">
                <a:cs typeface="Arial" panose="020B0604020202020204" pitchFamily="34" charset="0"/>
              </a:rPr>
              <a:t> 116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cs-CZ" altLang="cs-CZ" sz="2000" dirty="0">
                <a:cs typeface="Arial" panose="020B0604020202020204" pitchFamily="34" charset="0"/>
              </a:rPr>
              <a:t>má</a:t>
            </a:r>
            <a:r>
              <a:rPr lang="cs-CZ" sz="2000" dirty="0">
                <a:cs typeface="Arial" panose="020B0604020202020204" pitchFamily="34" charset="0"/>
              </a:rPr>
              <a:t> značný dipólový moment. Přítomnost dipólového momentu přispívá k zesílení van der </a:t>
            </a:r>
            <a:r>
              <a:rPr lang="cs-CZ" sz="2000" dirty="0" err="1">
                <a:cs typeface="Arial" panose="020B0604020202020204" pitchFamily="34" charset="0"/>
              </a:rPr>
              <a:t>Waalsových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mezimolekulových</a:t>
            </a:r>
            <a:r>
              <a:rPr lang="cs-CZ" sz="2000" dirty="0">
                <a:cs typeface="Arial" panose="020B0604020202020204" pitchFamily="34" charset="0"/>
              </a:rPr>
              <a:t> přitažlivých sil a spolu s vyšší hmotností molekuly ke snížení těkavosti ozonu ve srovnání s kyslíkem. </a:t>
            </a:r>
            <a:r>
              <a:rPr lang="cs-CZ" altLang="cs-CZ" sz="2000" dirty="0">
                <a:cs typeface="Arial" panose="020B0604020202020204" pitchFamily="34" charset="0"/>
              </a:rPr>
              <a:t>R</a:t>
            </a:r>
            <a:r>
              <a:rPr lang="en-GB" altLang="cs-CZ" sz="2000" dirty="0" err="1">
                <a:cs typeface="Arial" panose="020B0604020202020204" pitchFamily="34" charset="0"/>
              </a:rPr>
              <a:t>ozpustnost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ozonu</a:t>
            </a:r>
          </a:p>
          <a:p>
            <a:pPr algn="just"/>
            <a:r>
              <a:rPr lang="en-GB" altLang="cs-CZ" sz="2000" dirty="0" err="1">
                <a:cs typeface="Arial" panose="020B0604020202020204" pitchFamily="34" charset="0"/>
              </a:rPr>
              <a:t>ve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vod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je </a:t>
            </a:r>
            <a:r>
              <a:rPr lang="cs-CZ" altLang="cs-CZ" sz="2000" dirty="0">
                <a:cs typeface="Arial" panose="020B0604020202020204" pitchFamily="34" charset="0"/>
              </a:rPr>
              <a:t>cca</a:t>
            </a:r>
            <a:r>
              <a:rPr lang="en-GB" altLang="cs-CZ" sz="2000" dirty="0">
                <a:cs typeface="Arial" panose="020B0604020202020204" pitchFamily="34" charset="0"/>
              </a:rPr>
              <a:t> 10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</a:t>
            </a:r>
            <a:r>
              <a:rPr lang="en-GB" altLang="cs-CZ" sz="2000" dirty="0">
                <a:cs typeface="Arial" panose="020B0604020202020204" pitchFamily="34" charset="0"/>
              </a:rPr>
              <a:t> v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tší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než</a:t>
            </a:r>
            <a:r>
              <a:rPr lang="en-GB" altLang="cs-CZ" sz="2000" dirty="0">
                <a:cs typeface="Arial" panose="020B0604020202020204" pitchFamily="34" charset="0"/>
              </a:rPr>
              <a:t>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. 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14338" name="Picture 2" descr="Struktura ozo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37818"/>
            <a:ext cx="26670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715962"/>
          </a:xfrm>
        </p:spPr>
        <p:txBody>
          <a:bodyPr>
            <a:noAutofit/>
          </a:bodyPr>
          <a:lstStyle/>
          <a:p>
            <a:r>
              <a:rPr lang="cs-CZ" sz="2400" b="1" dirty="0">
                <a:latin typeface="+mn-lt"/>
                <a:cs typeface="Arial" panose="020B0604020202020204" pitchFamily="34" charset="0"/>
              </a:rPr>
              <a:t>Ozon </a:t>
            </a: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(</a:t>
            </a:r>
            <a:r>
              <a:rPr lang="cs-CZ" altLang="cs-CZ" sz="2400" b="1" dirty="0" err="1">
                <a:latin typeface="+mn-lt"/>
                <a:cs typeface="Arial" panose="020B0604020202020204" pitchFamily="34" charset="0"/>
              </a:rPr>
              <a:t>trikyslík</a:t>
            </a: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 O</a:t>
            </a:r>
            <a:r>
              <a:rPr lang="cs-CZ" altLang="cs-CZ" sz="2400" b="1" baseline="-25000" dirty="0">
                <a:latin typeface="+mn-lt"/>
                <a:cs typeface="Arial" panose="020B0604020202020204" pitchFamily="34" charset="0"/>
              </a:rPr>
              <a:t>3</a:t>
            </a: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)</a:t>
            </a:r>
            <a:endParaRPr lang="cs-CZ" sz="24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6386" name="Picture 2" descr="VÃ½sledek obrÃ¡zku pro ozone lew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95801"/>
            <a:ext cx="4876800" cy="130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18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5643" y="382488"/>
            <a:ext cx="8839200" cy="37413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Ozon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 vzniká 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působením elektrických výbojů nebo krátkovlnného 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effectLst/>
                <a:latin typeface="+mn-lt"/>
                <a:cs typeface="Arial" charset="0"/>
              </a:rPr>
              <a:t>UV záření 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(například UV-C) na molekuly obyčejného kyslíku, přičemž tato reakce probíhá ve dvou stupních. V prvním dodaná energie rozštěpí dvouatomovou molekulu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dikyslíku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 na dva atomy, tedy na dva vysoce reaktivní jednoatomové radikály, které se okamžitě spojí s další molekulou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dikyslíku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 za vzniku ozonu: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endParaRP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				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 + </a:t>
            </a:r>
            <a:r>
              <a:rPr kumimoji="0" lang="cs-CZ" altLang="cs-CZ" sz="2000" b="0" i="1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hν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 → 2 O,</a:t>
            </a: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				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 + O → 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charset="0"/>
              </a:rPr>
              <a:t>Ozon je silné oxidační činidlo. Je nestabilní a reakcí</a:t>
            </a: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charset="0"/>
              </a:rPr>
              <a:t>				2O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latin typeface="+mn-lt"/>
                <a:cs typeface="Arial" charset="0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charset="0"/>
              </a:rPr>
              <a:t> → 3O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latin typeface="+mn-lt"/>
                <a:cs typeface="Arial" charset="0"/>
              </a:rPr>
              <a:t>2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effectLst/>
              <a:latin typeface="+mn-lt"/>
              <a:cs typeface="Arial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charset="0"/>
              </a:rPr>
              <a:t>se rozkládá na obyčejný kyslík. Průběh reakce se zrychluje se stoupající teplotou a stoupajícím tlakem. Přeměnu ozonu na kyslík urychlují také některé chemické sloučeniny a radikály, například atomy fluoru a chloru. </a:t>
            </a:r>
          </a:p>
        </p:txBody>
      </p:sp>
      <p:sp>
        <p:nvSpPr>
          <p:cNvPr id="2" name="Obdélník 1"/>
          <p:cNvSpPr/>
          <p:nvPr/>
        </p:nvSpPr>
        <p:spPr>
          <a:xfrm>
            <a:off x="372835" y="4536965"/>
            <a:ext cx="83983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cs-CZ" sz="2000" u="sng" dirty="0">
                <a:cs typeface="Arial" panose="020B0604020202020204" pitchFamily="34" charset="0"/>
              </a:rPr>
              <a:t>P</a:t>
            </a:r>
            <a:r>
              <a:rPr lang="cs-CZ" altLang="cs-CZ" sz="2000" u="sng" dirty="0">
                <a:cs typeface="Arial" panose="020B0604020202020204" pitchFamily="34" charset="0"/>
              </a:rPr>
              <a:t>ř</a:t>
            </a:r>
            <a:r>
              <a:rPr lang="en-GB" altLang="cs-CZ" sz="2000" u="sng" dirty="0" err="1">
                <a:cs typeface="Arial" panose="020B0604020202020204" pitchFamily="34" charset="0"/>
              </a:rPr>
              <a:t>íprava</a:t>
            </a:r>
            <a:r>
              <a:rPr lang="en-GB" altLang="cs-CZ" sz="2000" u="sng" dirty="0">
                <a:cs typeface="Arial" panose="020B0604020202020204" pitchFamily="34" charset="0"/>
              </a:rPr>
              <a:t>:</a:t>
            </a:r>
            <a:endParaRPr lang="en-GB" altLang="cs-CZ" sz="2000" dirty="0">
              <a:cs typeface="Arial" panose="020B0604020202020204" pitchFamily="34" charset="0"/>
            </a:endParaRPr>
          </a:p>
          <a:p>
            <a:endParaRPr lang="cs-CZ" altLang="cs-CZ" sz="2000" dirty="0">
              <a:cs typeface="Arial" panose="020B0604020202020204" pitchFamily="34" charset="0"/>
            </a:endParaRPr>
          </a:p>
          <a:p>
            <a:r>
              <a:rPr lang="en-GB" altLang="cs-CZ" sz="2000" dirty="0">
                <a:cs typeface="Arial" panose="020B0604020202020204" pitchFamily="34" charset="0"/>
              </a:rPr>
              <a:t>1) </a:t>
            </a:r>
            <a:r>
              <a:rPr lang="en-GB" altLang="cs-CZ" sz="2000" dirty="0" err="1">
                <a:cs typeface="Arial" panose="020B0604020202020204" pitchFamily="34" charset="0"/>
              </a:rPr>
              <a:t>rozkladem</a:t>
            </a:r>
            <a:r>
              <a:rPr lang="en-GB" altLang="cs-CZ" sz="2000" dirty="0">
                <a:cs typeface="Arial" panose="020B0604020202020204" pitchFamily="34" charset="0"/>
              </a:rPr>
              <a:t> KMnO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kys.sírovou</a:t>
            </a:r>
            <a:r>
              <a:rPr lang="cs-CZ" altLang="cs-CZ" sz="2000" dirty="0">
                <a:cs typeface="Arial" panose="020B0604020202020204" pitchFamily="34" charset="0"/>
              </a:rPr>
              <a:t> (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sm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s 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2 KMnO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K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 Mn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7</a:t>
            </a:r>
            <a:r>
              <a:rPr lang="en-GB" altLang="cs-CZ" sz="2000" dirty="0">
                <a:cs typeface="Arial" panose="020B0604020202020204" pitchFamily="34" charset="0"/>
              </a:rPr>
              <a:t> +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</a:p>
          <a:p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2 Mn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7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4 MnO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+ 3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(2 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endParaRPr lang="en-GB" altLang="cs-CZ" sz="2000" dirty="0">
              <a:cs typeface="Arial" panose="020B0604020202020204" pitchFamily="34" charset="0"/>
              <a:sym typeface="Symbol" pitchFamily="18" charset="2"/>
            </a:endParaRPr>
          </a:p>
          <a:p>
            <a:endParaRPr lang="cs-CZ" altLang="cs-CZ" sz="800" dirty="0">
              <a:cs typeface="Arial" panose="020B0604020202020204" pitchFamily="34" charset="0"/>
            </a:endParaRPr>
          </a:p>
          <a:p>
            <a:r>
              <a:rPr lang="en-GB" altLang="cs-CZ" sz="2000" dirty="0">
                <a:cs typeface="Arial" panose="020B0604020202020204" pitchFamily="34" charset="0"/>
              </a:rPr>
              <a:t>2) p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 err="1">
                <a:cs typeface="Arial" panose="020B0604020202020204" pitchFamily="34" charset="0"/>
              </a:rPr>
              <a:t>sobením</a:t>
            </a:r>
            <a:r>
              <a:rPr lang="en-GB" altLang="cs-CZ" sz="2000" dirty="0">
                <a:cs typeface="Arial" panose="020B0604020202020204" pitchFamily="34" charset="0"/>
              </a:rPr>
              <a:t> el.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výboje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cs typeface="Arial" panose="020B0604020202020204" pitchFamily="34" charset="0"/>
              </a:rPr>
              <a:t>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v </a:t>
            </a:r>
            <a:r>
              <a:rPr lang="en-GB" altLang="cs-CZ" sz="2000" dirty="0" err="1">
                <a:cs typeface="Arial" panose="020B0604020202020204" pitchFamily="34" charset="0"/>
              </a:rPr>
              <a:t>ozonizátorech</a:t>
            </a:r>
            <a:endParaRPr lang="cs-CZ" altLang="cs-CZ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76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533400"/>
            <a:ext cx="8686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Elektrickým výbojem v atmosféře čistého kyslíku vzniká směs kyslíku s ozonem, kde podíl 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dosahuje obvykle 10 %. Čistý ozon lze pak připravit frakční destilací této plynné směsi.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cs typeface="Arial" panose="020B0604020202020204" pitchFamily="34" charset="0"/>
              </a:rPr>
              <a:t>Použití</a:t>
            </a:r>
          </a:p>
          <a:p>
            <a:pPr algn="just"/>
            <a:endParaRPr lang="cs-CZ" sz="800" b="1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V chemických laboratořích slouží jako oxidační činidlo, zejména v organické syntéze a při přípravě některých peroxidických sloučenin.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5" name="Picture 2" descr="VÃ½sledek obrÃ¡zku pro ozone chemis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751" y="3006327"/>
            <a:ext cx="4624041" cy="84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28600" y="4153457"/>
            <a:ext cx="85328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   V průmyslu se používá především k </a:t>
            </a:r>
            <a:r>
              <a:rPr lang="cs-CZ" sz="2000" u="sng" dirty="0">
                <a:cs typeface="Arial" panose="020B0604020202020204" pitchFamily="34" charset="0"/>
              </a:rPr>
              <a:t>bělení</a:t>
            </a:r>
            <a:r>
              <a:rPr lang="cs-CZ" sz="2000" dirty="0">
                <a:cs typeface="Arial" panose="020B0604020202020204" pitchFamily="34" charset="0"/>
              </a:rPr>
              <a:t> textilních látek nebo  celulózy při výrobě papíru.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C496279-4F00-8B7F-FED4-9E37ACEB4B5E}"/>
              </a:ext>
            </a:extLst>
          </p:cNvPr>
          <p:cNvSpPr txBox="1"/>
          <p:nvPr/>
        </p:nvSpPr>
        <p:spPr>
          <a:xfrm>
            <a:off x="228600" y="4963515"/>
            <a:ext cx="85328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   Baktericidní účinky ozonu se někdy využívají k </a:t>
            </a:r>
            <a:r>
              <a:rPr lang="cs-CZ" sz="2000" u="sng" dirty="0">
                <a:cs typeface="Arial" panose="020B0604020202020204" pitchFamily="34" charset="0"/>
              </a:rPr>
              <a:t>dezinfekci pitné vody</a:t>
            </a:r>
            <a:r>
              <a:rPr lang="cs-CZ" sz="2000" dirty="0">
                <a:cs typeface="Arial" panose="020B0604020202020204" pitchFamily="34" charset="0"/>
              </a:rPr>
              <a:t> místo plynného chloru, chlornanů, chloraminu nebo oxidu chloričitého, resp. jako první fáze před použitím uvedených látek (tzv. </a:t>
            </a:r>
            <a:r>
              <a:rPr lang="cs-CZ" sz="2000" i="1" dirty="0" err="1">
                <a:cs typeface="Arial" panose="020B0604020202020204" pitchFamily="34" charset="0"/>
              </a:rPr>
              <a:t>preozonizace</a:t>
            </a:r>
            <a:r>
              <a:rPr lang="cs-CZ" sz="2000" dirty="0">
                <a:cs typeface="Arial" panose="020B0604020202020204" pitchFamily="34" charset="0"/>
              </a:rPr>
              <a:t>). Výhodou je, že i při malých dávkách inaktivuje parazitické prvoky a že oxiduje organické látky, aniž by docházelo k tvorbě karcinogenních </a:t>
            </a:r>
            <a:r>
              <a:rPr lang="cs-CZ" sz="2000" dirty="0" err="1">
                <a:cs typeface="Arial" panose="020B0604020202020204" pitchFamily="34" charset="0"/>
              </a:rPr>
              <a:t>halogenoaných</a:t>
            </a:r>
            <a:r>
              <a:rPr lang="cs-CZ" sz="2000" dirty="0">
                <a:cs typeface="Arial" panose="020B0604020202020204" pitchFamily="34" charset="0"/>
              </a:rPr>
              <a:t> molekul.</a:t>
            </a:r>
          </a:p>
        </p:txBody>
      </p:sp>
    </p:spTree>
    <p:extLst>
      <p:ext uri="{BB962C8B-B14F-4D97-AF65-F5344CB8AC3E}">
        <p14:creationId xmlns:p14="http://schemas.microsoft.com/office/powerpoint/2010/main" val="3783145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1" y="152400"/>
            <a:ext cx="87820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  V potravinářském průmyslu k </a:t>
            </a:r>
            <a:r>
              <a:rPr lang="cs-CZ" sz="2000" b="1" dirty="0">
                <a:cs typeface="Arial" panose="020B0604020202020204" pitchFamily="34" charset="0"/>
              </a:rPr>
              <a:t>dezinfekci</a:t>
            </a:r>
            <a:r>
              <a:rPr lang="cs-CZ" sz="2000" dirty="0">
                <a:cs typeface="Arial" panose="020B0604020202020204" pitchFamily="34" charset="0"/>
              </a:rPr>
              <a:t> provozoven a k </a:t>
            </a:r>
            <a:r>
              <a:rPr lang="cs-CZ" sz="2000" b="1" dirty="0">
                <a:cs typeface="Arial" panose="020B0604020202020204" pitchFamily="34" charset="0"/>
              </a:rPr>
              <a:t>povrchové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cs-CZ" sz="2000" b="1" dirty="0">
                <a:cs typeface="Arial" panose="020B0604020202020204" pitchFamily="34" charset="0"/>
              </a:rPr>
              <a:t>konzervaci</a:t>
            </a:r>
            <a:r>
              <a:rPr lang="cs-CZ" sz="2000" dirty="0">
                <a:cs typeface="Arial" panose="020B0604020202020204" pitchFamily="34" charset="0"/>
              </a:rPr>
              <a:t> potravinářských výrobků, v zemědělství k </a:t>
            </a:r>
            <a:r>
              <a:rPr lang="cs-CZ" sz="2000" b="1" dirty="0">
                <a:cs typeface="Arial" panose="020B0604020202020204" pitchFamily="34" charset="0"/>
              </a:rPr>
              <a:t>povrchovému ošetření </a:t>
            </a:r>
            <a:r>
              <a:rPr lang="cs-CZ" sz="2000" dirty="0">
                <a:cs typeface="Arial" panose="020B0604020202020204" pitchFamily="34" charset="0"/>
              </a:rPr>
              <a:t>zeleniny a ovoce (zejména zabránění růstu plísní a kvasinek).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V medicíně se využívá například pro </a:t>
            </a:r>
            <a:r>
              <a:rPr lang="cs-CZ" sz="2000" b="1" dirty="0">
                <a:cs typeface="Arial" panose="020B0604020202020204" pitchFamily="34" charset="0"/>
              </a:rPr>
              <a:t>léčbu</a:t>
            </a:r>
            <a:r>
              <a:rPr lang="cs-CZ" sz="2000" dirty="0">
                <a:cs typeface="Arial" panose="020B0604020202020204" pitchFamily="34" charset="0"/>
              </a:rPr>
              <a:t> akné, atopických ekzémů a dalších kožních defektů.  V medicíně slouží ke </a:t>
            </a:r>
            <a:r>
              <a:rPr lang="cs-CZ" sz="2000" b="1" dirty="0">
                <a:cs typeface="Arial" panose="020B0604020202020204" pitchFamily="34" charset="0"/>
              </a:rPr>
              <a:t>sterilizaci nástrojů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  <a:p>
            <a:endParaRPr lang="cs-CZ" sz="2000" dirty="0">
              <a:cs typeface="Arial" panose="020B060402020202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6B9EDD2-D14D-7466-1D42-558D8D9052EB}"/>
              </a:ext>
            </a:extLst>
          </p:cNvPr>
          <p:cNvSpPr/>
          <p:nvPr/>
        </p:nvSpPr>
        <p:spPr>
          <a:xfrm>
            <a:off x="152401" y="2067509"/>
            <a:ext cx="86673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solidFill>
                  <a:srgbClr val="222222"/>
                </a:solidFill>
                <a:cs typeface="Arial" panose="020B0604020202020204" pitchFamily="34" charset="0"/>
              </a:rPr>
              <a:t>   Ve vysokých koncentracích je ozon </a:t>
            </a:r>
            <a:r>
              <a:rPr lang="cs-CZ" altLang="cs-CZ" sz="2000" u="sng" dirty="0">
                <a:solidFill>
                  <a:srgbClr val="222222"/>
                </a:solidFill>
                <a:cs typeface="Arial" panose="020B0604020202020204" pitchFamily="34" charset="0"/>
              </a:rPr>
              <a:t>jedovatý</a:t>
            </a:r>
            <a:r>
              <a:rPr lang="cs-CZ" altLang="cs-CZ" sz="2000" dirty="0">
                <a:solidFill>
                  <a:srgbClr val="222222"/>
                </a:solidFill>
                <a:cs typeface="Arial" panose="020B0604020202020204" pitchFamily="34" charset="0"/>
              </a:rPr>
              <a:t> a protože v lidském těle způsobuje </a:t>
            </a:r>
            <a:r>
              <a:rPr lang="cs-CZ" altLang="cs-CZ" sz="2000" u="sng" dirty="0">
                <a:solidFill>
                  <a:srgbClr val="222222"/>
                </a:solidFill>
                <a:cs typeface="Arial" panose="020B0604020202020204" pitchFamily="34" charset="0"/>
              </a:rPr>
              <a:t>tvorbu volných radikálů</a:t>
            </a:r>
            <a:r>
              <a:rPr lang="cs-CZ" altLang="cs-CZ" sz="2000" dirty="0">
                <a:solidFill>
                  <a:srgbClr val="222222"/>
                </a:solidFill>
                <a:cs typeface="Arial" panose="020B0604020202020204" pitchFamily="34" charset="0"/>
              </a:rPr>
              <a:t>, je pro člověka a některé </a:t>
            </a:r>
            <a:r>
              <a:rPr lang="cs-CZ" altLang="cs-CZ" sz="2000" dirty="0">
                <a:cs typeface="Arial" panose="020B0604020202020204" pitchFamily="34" charset="0"/>
              </a:rPr>
              <a:t>živočichy karcinogenní</a:t>
            </a:r>
            <a:r>
              <a:rPr lang="cs-CZ" altLang="cs-CZ" sz="2000" dirty="0">
                <a:solidFill>
                  <a:srgbClr val="222222"/>
                </a:solidFill>
                <a:cs typeface="Arial" panose="020B0604020202020204" pitchFamily="34" charset="0"/>
              </a:rPr>
              <a:t>. U řady druhů bakterií byla pozorována při nízkých koncentracích i </a:t>
            </a:r>
            <a:r>
              <a:rPr lang="cs-CZ" altLang="cs-CZ" sz="2000" dirty="0" err="1">
                <a:solidFill>
                  <a:srgbClr val="222222"/>
                </a:solidFill>
                <a:cs typeface="Arial" panose="020B0604020202020204" pitchFamily="34" charset="0"/>
              </a:rPr>
              <a:t>mutagenicita</a:t>
            </a:r>
            <a:r>
              <a:rPr lang="cs-CZ" altLang="cs-CZ" sz="2000" dirty="0">
                <a:solidFill>
                  <a:srgbClr val="222222"/>
                </a:solidFill>
                <a:cs typeface="Arial" panose="020B0604020202020204" pitchFamily="34" charset="0"/>
              </a:rPr>
              <a:t> (ve vyšších koncentracích ozon mikroorganismy zabíjí).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800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dirty="0">
                <a:cs typeface="Arial" panose="020B0604020202020204" pitchFamily="34" charset="0"/>
              </a:rPr>
              <a:t>   Ozon jako silné oxidační činidlo může reagovat s celou škálou biologicky významných látek a způsobuje vznik peroxidů polynenasycených mastných kyselin a aminokyselin enzymů a koenzymů atd. Proto působí negativně na buněčné membrány.</a:t>
            </a:r>
          </a:p>
        </p:txBody>
      </p:sp>
      <p:pic>
        <p:nvPicPr>
          <p:cNvPr id="3" name="Picture 2" descr="VÃ½sledek obrÃ¡zku pro ozone leaves">
            <a:extLst>
              <a:ext uri="{FF2B5EF4-FFF2-40B4-BE49-F238E27FC236}">
                <a16:creationId xmlns:a16="http://schemas.microsoft.com/office/drawing/2014/main" id="{5254DBFC-FD88-0650-4716-D0F30ACAE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636" y="4745165"/>
            <a:ext cx="3492495" cy="175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605DD7E-CEB5-FBA8-F212-1197F1C8EA63}"/>
              </a:ext>
            </a:extLst>
          </p:cNvPr>
          <p:cNvSpPr txBox="1"/>
          <p:nvPr/>
        </p:nvSpPr>
        <p:spPr>
          <a:xfrm>
            <a:off x="152401" y="4872240"/>
            <a:ext cx="4572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   Ozon poškozuje </a:t>
            </a:r>
            <a:r>
              <a:rPr lang="cs-CZ" sz="2000" b="1" dirty="0">
                <a:cs typeface="Arial" panose="020B0604020202020204" pitchFamily="34" charset="0"/>
              </a:rPr>
              <a:t>rostlinné pletiva</a:t>
            </a:r>
            <a:r>
              <a:rPr lang="cs-CZ" sz="2000" dirty="0">
                <a:cs typeface="Arial" panose="020B0604020202020204" pitchFamily="34" charset="0"/>
              </a:rPr>
              <a:t>. Příznakem jsou žluté chlorotické skvrny, nebo drobné červené skvrnky, </a:t>
            </a:r>
            <a:r>
              <a:rPr lang="cs-CZ" sz="2000" dirty="0" err="1">
                <a:cs typeface="Arial" panose="020B0604020202020204" pitchFamily="34" charset="0"/>
              </a:rPr>
              <a:t>bronzovité</a:t>
            </a:r>
            <a:r>
              <a:rPr lang="cs-CZ" sz="2000" dirty="0">
                <a:cs typeface="Arial" panose="020B0604020202020204" pitchFamily="34" charset="0"/>
              </a:rPr>
              <a:t> zbarvení horní vrstvy, zatímco žilky zůstávají zelené.</a:t>
            </a:r>
          </a:p>
        </p:txBody>
      </p:sp>
    </p:spTree>
    <p:extLst>
      <p:ext uri="{BB962C8B-B14F-4D97-AF65-F5344CB8AC3E}">
        <p14:creationId xmlns:p14="http://schemas.microsoft.com/office/powerpoint/2010/main" val="3318611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Periodic Table Group 16 Properties - Periodic Table Timeline">
            <a:extLst>
              <a:ext uri="{FF2B5EF4-FFF2-40B4-BE49-F238E27FC236}">
                <a16:creationId xmlns:a16="http://schemas.microsoft.com/office/drawing/2014/main" id="{56D531BE-AE10-4874-A86C-74C930E5C7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0" y="51625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6392950-4419-4693-B217-3BDC9A06B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7156"/>
            <a:ext cx="6210300" cy="630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Chemical Families">
            <a:extLst>
              <a:ext uri="{FF2B5EF4-FFF2-40B4-BE49-F238E27FC236}">
                <a16:creationId xmlns:a16="http://schemas.microsoft.com/office/drawing/2014/main" id="{A7740286-7E5E-494B-BB86-E22115E5A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93555" y="2826432"/>
            <a:ext cx="5857875" cy="120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414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48866" y="335902"/>
            <a:ext cx="86462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Kromě toho je ozon (spolu s dalšími reaktivními </a:t>
            </a:r>
            <a:r>
              <a:rPr lang="cs-CZ" sz="2000" dirty="0" err="1">
                <a:cs typeface="Arial" panose="020B0604020202020204" pitchFamily="34" charset="0"/>
              </a:rPr>
              <a:t>speciemi</a:t>
            </a:r>
            <a:r>
              <a:rPr lang="cs-CZ" sz="2000" dirty="0">
                <a:cs typeface="Arial" panose="020B0604020202020204" pitchFamily="34" charset="0"/>
              </a:rPr>
              <a:t> kyslíku) v těle teplokrevných živočichů produkován v bílých krvinkách a uvolňován do krve a tkání, čímž pomáhá při likvidaci choroboplodných zárodků.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Poněkud diskutabilní jsou účinky „ozonové terapie“.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56322" name="Picture 2" descr="VÃ½sledek obrÃ¡zku pro ozone thera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34" y="1052273"/>
            <a:ext cx="2362200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635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8600" y="1066800"/>
            <a:ext cx="8763000" cy="1788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V nadmořské výšce okolo 25 km (stratosféra) je vrstva ozonu (O</a:t>
            </a:r>
            <a:r>
              <a:rPr lang="cs-CZ" altLang="cs-CZ" sz="2000" baseline="-25000" dirty="0">
                <a:cs typeface="Arial" panose="020B0604020202020204" pitchFamily="34" charset="0"/>
              </a:rPr>
              <a:t>3</a:t>
            </a:r>
            <a:r>
              <a:rPr lang="cs-CZ" altLang="cs-CZ" sz="2000" dirty="0">
                <a:cs typeface="Arial" panose="020B0604020202020204" pitchFamily="34" charset="0"/>
              </a:rPr>
              <a:t>), velmi důležitá pro život na Zemi, absorbuje krátkovlnné UV záření (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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</a:t>
            </a:r>
            <a:r>
              <a:rPr lang="cs-CZ" altLang="cs-CZ" sz="2000" dirty="0">
                <a:cs typeface="Arial" panose="020B0604020202020204" pitchFamily="34" charset="0"/>
              </a:rPr>
              <a:t> 380 </a:t>
            </a:r>
            <a:r>
              <a:rPr lang="cs-CZ" altLang="cs-CZ" sz="2000" dirty="0" err="1">
                <a:cs typeface="Arial" panose="020B0604020202020204" pitchFamily="34" charset="0"/>
              </a:rPr>
              <a:t>nm</a:t>
            </a:r>
            <a:r>
              <a:rPr lang="cs-CZ" altLang="cs-CZ" sz="2000" dirty="0">
                <a:cs typeface="Arial" panose="020B0604020202020204" pitchFamily="34" charset="0"/>
              </a:rPr>
              <a:t>), které poškozuje většinu živých organismů; v nadmořských výškách nad 25 km vzrůstá ve velmi řídké atmosféře podíl </a:t>
            </a:r>
            <a:r>
              <a:rPr lang="cs-CZ" altLang="cs-CZ" sz="2000" dirty="0" err="1">
                <a:cs typeface="Arial" panose="020B0604020202020204" pitchFamily="34" charset="0"/>
              </a:rPr>
              <a:t>at</a:t>
            </a:r>
            <a:r>
              <a:rPr lang="cs-CZ" altLang="cs-CZ" sz="2000" dirty="0">
                <a:cs typeface="Arial" panose="020B0604020202020204" pitchFamily="34" charset="0"/>
              </a:rPr>
              <a:t>. kyslíku O jako důsledek </a:t>
            </a:r>
            <a:r>
              <a:rPr lang="cs-CZ" altLang="cs-CZ" sz="2000" dirty="0" err="1">
                <a:cs typeface="Arial" panose="020B0604020202020204" pitchFamily="34" charset="0"/>
              </a:rPr>
              <a:t>fotoiniciované</a:t>
            </a:r>
            <a:r>
              <a:rPr lang="cs-CZ" altLang="cs-CZ" sz="2000" dirty="0">
                <a:cs typeface="Arial" panose="020B0604020202020204" pitchFamily="34" charset="0"/>
              </a:rPr>
              <a:t> disociace </a:t>
            </a:r>
            <a:r>
              <a:rPr lang="cs-CZ" altLang="cs-CZ" sz="2000" dirty="0" err="1">
                <a:cs typeface="Arial" panose="020B0604020202020204" pitchFamily="34" charset="0"/>
              </a:rPr>
              <a:t>dikyslíku</a:t>
            </a:r>
            <a:r>
              <a:rPr lang="cs-CZ" altLang="cs-CZ" sz="2000" dirty="0">
                <a:cs typeface="Arial" panose="020B0604020202020204" pitchFamily="34" charset="0"/>
              </a:rPr>
              <a:t> a vznikající atomární kyslík následnou reakcí s </a:t>
            </a:r>
            <a:r>
              <a:rPr lang="cs-CZ" altLang="cs-CZ" sz="2000" dirty="0" err="1">
                <a:cs typeface="Arial" panose="020B0604020202020204" pitchFamily="34" charset="0"/>
              </a:rPr>
              <a:t>dikyslíkem</a:t>
            </a:r>
            <a:r>
              <a:rPr lang="cs-CZ" altLang="cs-CZ" sz="2000" dirty="0">
                <a:cs typeface="Arial" panose="020B0604020202020204" pitchFamily="34" charset="0"/>
              </a:rPr>
              <a:t> tvoří ozon: </a:t>
            </a:r>
          </a:p>
        </p:txBody>
      </p:sp>
      <p:pic>
        <p:nvPicPr>
          <p:cNvPr id="6" name="Picture 5" descr="ozone-lay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0" y="2970758"/>
            <a:ext cx="3365356" cy="3610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61309" y="276713"/>
            <a:ext cx="4275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sz="2400" b="1" dirty="0">
                <a:cs typeface="Arial" panose="020B0604020202020204" pitchFamily="34" charset="0"/>
              </a:rPr>
              <a:t>Ozonová vrstva atmosféry Země</a:t>
            </a:r>
          </a:p>
        </p:txBody>
      </p:sp>
      <p:pic>
        <p:nvPicPr>
          <p:cNvPr id="9218" name="Picture 2" descr="Why is the ozone layer important? | Socratic">
            <a:extLst>
              <a:ext uri="{FF2B5EF4-FFF2-40B4-BE49-F238E27FC236}">
                <a16:creationId xmlns:a16="http://schemas.microsoft.com/office/drawing/2014/main" id="{5C9A5CBA-F824-82DD-C9C8-E7948742A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247" y="2970758"/>
            <a:ext cx="3695243" cy="29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064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Index of /~harding/IGOC/O">
            <a:extLst>
              <a:ext uri="{FF2B5EF4-FFF2-40B4-BE49-F238E27FC236}">
                <a16:creationId xmlns:a16="http://schemas.microsoft.com/office/drawing/2014/main" id="{0B80A314-5803-933A-DA2E-7C90FCD8D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6" y="2705759"/>
            <a:ext cx="7363049" cy="369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Ozone">
            <a:extLst>
              <a:ext uri="{FF2B5EF4-FFF2-40B4-BE49-F238E27FC236}">
                <a16:creationId xmlns:a16="http://schemas.microsoft.com/office/drawing/2014/main" id="{21C2B5D7-A81E-DE04-B26F-293B9F25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813" y="602345"/>
            <a:ext cx="3542602" cy="170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139228main_OZONE_09-11_figure%20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275" y="452821"/>
            <a:ext cx="1732701" cy="173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0434409-1242-1D37-E4FE-6B5F011D9C07}"/>
              </a:ext>
            </a:extLst>
          </p:cNvPr>
          <p:cNvSpPr/>
          <p:nvPr/>
        </p:nvSpPr>
        <p:spPr>
          <a:xfrm>
            <a:off x="587395" y="795951"/>
            <a:ext cx="1860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sz="2400" b="1" dirty="0">
                <a:cs typeface="Arial" panose="020B0604020202020204" pitchFamily="34" charset="0"/>
              </a:rPr>
              <a:t>Ozonová díra</a:t>
            </a:r>
          </a:p>
        </p:txBody>
      </p:sp>
    </p:spTree>
    <p:extLst>
      <p:ext uri="{BB962C8B-B14F-4D97-AF65-F5344CB8AC3E}">
        <p14:creationId xmlns:p14="http://schemas.microsoft.com/office/powerpoint/2010/main" val="112920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  <a:cs typeface="Arial" panose="020B0604020202020204" pitchFamily="34" charset="0"/>
              </a:rPr>
              <a:t>Troposférický ozon</a:t>
            </a:r>
            <a:endParaRPr lang="cs-CZ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52400" y="990600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je minoritní složkou nízké atmosféry, zejména fotochemického smogu. Vzniká složitými chemickými reakcemi oxidů dusíku s těkavými organickými sloučeninami za horkých letních dnů a bezvětří, a to především v městských a průmyslových oblastech.  Zvýšený vznik přízemního ozonu pozorujeme především za slunečných horkých letních dnů v lokalitách s vysokou koncentrací výfukových plynů - oxidů dusíku a těkavých organických látek v ovzduší ( = </a:t>
            </a:r>
            <a:r>
              <a:rPr lang="cs-CZ" sz="2000" b="1" dirty="0">
                <a:cs typeface="Arial" panose="020B0604020202020204" pitchFamily="34" charset="0"/>
              </a:rPr>
              <a:t>fotochemický smog</a:t>
            </a:r>
            <a:r>
              <a:rPr lang="cs-CZ" sz="2000" dirty="0"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28674" name="Picture 2" descr="VÃ½sledek obrÃ¡zku pro photochemical sm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838" y="3340126"/>
            <a:ext cx="3332534" cy="274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VÃ½sledek obrÃ¡zku pro photochemical smog o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65" y="3352800"/>
            <a:ext cx="3810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043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  <a:cs typeface="Arial" panose="020B0604020202020204" pitchFamily="34" charset="0"/>
              </a:rPr>
              <a:t>Odhad klimatu v minulosti - poměr </a:t>
            </a:r>
            <a:r>
              <a:rPr lang="cs-CZ" sz="2400" b="1" baseline="30000" dirty="0">
                <a:latin typeface="+mn-lt"/>
                <a:cs typeface="Arial" panose="020B0604020202020204" pitchFamily="34" charset="0"/>
              </a:rPr>
              <a:t>18</a:t>
            </a:r>
            <a:r>
              <a:rPr lang="cs-CZ" sz="2400" b="1" dirty="0">
                <a:latin typeface="+mn-lt"/>
                <a:cs typeface="Arial" panose="020B0604020202020204" pitchFamily="34" charset="0"/>
              </a:rPr>
              <a:t>O/</a:t>
            </a:r>
            <a:r>
              <a:rPr lang="cs-CZ" sz="2400" b="1" baseline="30000" dirty="0">
                <a:latin typeface="+mn-lt"/>
                <a:cs typeface="Arial" panose="020B0604020202020204" pitchFamily="34" charset="0"/>
              </a:rPr>
              <a:t>16</a:t>
            </a:r>
            <a:r>
              <a:rPr lang="cs-CZ" sz="2400" b="1" dirty="0">
                <a:latin typeface="+mn-lt"/>
                <a:cs typeface="Arial" panose="020B0604020202020204" pitchFamily="34" charset="0"/>
              </a:rPr>
              <a:t>O</a:t>
            </a:r>
            <a:endParaRPr lang="cs-CZ" sz="2400" b="1" dirty="0">
              <a:latin typeface="+mn-lt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90500" y="1166435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M</a:t>
            </a:r>
            <a:r>
              <a:rPr lang="en-US" sz="2000" dirty="0">
                <a:cs typeface="Arial" panose="020B0604020202020204" pitchFamily="34" charset="0"/>
              </a:rPr>
              <a:t>ole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ul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vody obsahující </a:t>
            </a:r>
            <a:r>
              <a:rPr lang="cs-CZ" sz="2000" baseline="30000" dirty="0">
                <a:cs typeface="Arial" panose="020B0604020202020204" pitchFamily="34" charset="0"/>
              </a:rPr>
              <a:t>16</a:t>
            </a:r>
            <a:r>
              <a:rPr lang="cs-CZ" sz="2000" dirty="0">
                <a:cs typeface="Arial" panose="020B0604020202020204" pitchFamily="34" charset="0"/>
              </a:rPr>
              <a:t>O se odpařují 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o něco rychleji než molekuly vody 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obsahující </a:t>
            </a:r>
            <a:r>
              <a:rPr lang="en-US" sz="2000" baseline="30000" dirty="0">
                <a:cs typeface="Arial" panose="020B0604020202020204" pitchFamily="34" charset="0"/>
              </a:rPr>
              <a:t>18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en-US" sz="2000" dirty="0">
                <a:cs typeface="Arial" panose="020B0604020202020204" pitchFamily="34" charset="0"/>
              </a:rPr>
              <a:t>, a t</a:t>
            </a:r>
            <a:r>
              <a:rPr lang="cs-CZ" sz="2000" dirty="0" err="1">
                <a:cs typeface="Arial" panose="020B0604020202020204" pitchFamily="34" charset="0"/>
              </a:rPr>
              <a:t>ento</a:t>
            </a:r>
            <a:r>
              <a:rPr lang="cs-CZ" sz="2000" dirty="0">
                <a:cs typeface="Arial" panose="020B0604020202020204" pitchFamily="34" charset="0"/>
              </a:rPr>
              <a:t> jev je výraznější při nižších teplotách</a:t>
            </a:r>
            <a:r>
              <a:rPr lang="en-US" sz="2000" dirty="0">
                <a:cs typeface="Arial" panose="020B0604020202020204" pitchFamily="34" charset="0"/>
              </a:rPr>
              <a:t>. </a:t>
            </a:r>
            <a:r>
              <a:rPr lang="cs-CZ" sz="2000" dirty="0">
                <a:cs typeface="Arial" panose="020B0604020202020204" pitchFamily="34" charset="0"/>
              </a:rPr>
              <a:t> Během období  nízkých teplot má odpařená voda </a:t>
            </a:r>
            <a:r>
              <a:rPr lang="en-US" sz="2000" dirty="0">
                <a:cs typeface="Arial" panose="020B0604020202020204" pitchFamily="34" charset="0"/>
              </a:rPr>
              <a:t>tend</a:t>
            </a:r>
            <a:r>
              <a:rPr lang="cs-CZ" sz="2000" dirty="0" err="1">
                <a:cs typeface="Arial" panose="020B0604020202020204" pitchFamily="34" charset="0"/>
              </a:rPr>
              <a:t>enci</a:t>
            </a:r>
            <a:r>
              <a:rPr lang="cs-CZ" sz="2000" dirty="0">
                <a:cs typeface="Arial" panose="020B0604020202020204" pitchFamily="34" charset="0"/>
              </a:rPr>
              <a:t> obsahovat vyšší podíl </a:t>
            </a:r>
            <a:r>
              <a:rPr lang="en-US" sz="2000" baseline="30000" dirty="0">
                <a:cs typeface="Arial" panose="020B0604020202020204" pitchFamily="34" charset="0"/>
              </a:rPr>
              <a:t>16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cs-CZ" sz="2000" dirty="0">
                <a:cs typeface="Arial" panose="020B0604020202020204" pitchFamily="34" charset="0"/>
              </a:rPr>
              <a:t>neodpařená voda zas vyšší podíl </a:t>
            </a:r>
            <a:r>
              <a:rPr lang="en-US" sz="2000" baseline="30000" dirty="0">
                <a:cs typeface="Arial" panose="020B0604020202020204" pitchFamily="34" charset="0"/>
              </a:rPr>
              <a:t>18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Vodní o</a:t>
            </a:r>
            <a:r>
              <a:rPr lang="en-US" sz="2000" dirty="0" err="1">
                <a:cs typeface="Arial" panose="020B0604020202020204" pitchFamily="34" charset="0"/>
              </a:rPr>
              <a:t>rganism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 pak zabudovávají více </a:t>
            </a:r>
            <a:r>
              <a:rPr lang="en-US" sz="2000" baseline="30000" dirty="0">
                <a:cs typeface="Arial" panose="020B0604020202020204" pitchFamily="34" charset="0"/>
              </a:rPr>
              <a:t>18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do svého </a:t>
            </a:r>
            <a:r>
              <a:rPr lang="en-US" sz="2000" dirty="0" err="1">
                <a:cs typeface="Arial" panose="020B0604020202020204" pitchFamily="34" charset="0"/>
              </a:rPr>
              <a:t>skelet</a:t>
            </a:r>
            <a:r>
              <a:rPr lang="cs-CZ" sz="2000" dirty="0">
                <a:cs typeface="Arial" panose="020B0604020202020204" pitchFamily="34" charset="0"/>
              </a:rPr>
              <a:t>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resp. lastur, než by tomu bylo v teplejších obdobích.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P</a:t>
            </a:r>
            <a:r>
              <a:rPr lang="cs-CZ" sz="2000" dirty="0" err="1">
                <a:cs typeface="Arial" panose="020B0604020202020204" pitchFamily="34" charset="0"/>
              </a:rPr>
              <a:t>odobně</a:t>
            </a:r>
            <a:r>
              <a:rPr lang="cs-CZ" sz="2000" dirty="0">
                <a:cs typeface="Arial" panose="020B0604020202020204" pitchFamily="34" charset="0"/>
              </a:rPr>
              <a:t> lze poměr </a:t>
            </a:r>
            <a:r>
              <a:rPr lang="cs-CZ" sz="2000" baseline="30000" dirty="0">
                <a:cs typeface="Arial" panose="020B0604020202020204" pitchFamily="34" charset="0"/>
              </a:rPr>
              <a:t>18</a:t>
            </a:r>
            <a:r>
              <a:rPr lang="cs-CZ" sz="2000" dirty="0">
                <a:cs typeface="Arial" panose="020B0604020202020204" pitchFamily="34" charset="0"/>
              </a:rPr>
              <a:t>O/</a:t>
            </a:r>
            <a:r>
              <a:rPr lang="cs-CZ" sz="2000" baseline="30000" dirty="0">
                <a:cs typeface="Arial" panose="020B0604020202020204" pitchFamily="34" charset="0"/>
              </a:rPr>
              <a:t>16</a:t>
            </a:r>
            <a:r>
              <a:rPr lang="cs-CZ" sz="2000" dirty="0">
                <a:cs typeface="Arial" panose="020B0604020202020204" pitchFamily="34" charset="0"/>
              </a:rPr>
              <a:t>O sledovat také v ledovcích.</a:t>
            </a:r>
          </a:p>
        </p:txBody>
      </p:sp>
      <p:pic>
        <p:nvPicPr>
          <p:cNvPr id="7" name="Picture 2" descr="VÃ½sledek obrÃ¡zku pro oxygen isotop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0"/>
            <a:ext cx="355599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me evolution of oxygen-18 concentration on the scale of 500 million years showing many local peak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391" y="3390898"/>
            <a:ext cx="4468251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531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latin typeface="+mn-lt"/>
                <a:cs typeface="Arial" panose="020B0604020202020204" pitchFamily="34" charset="0"/>
              </a:rPr>
              <a:t>Síra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969" y="990600"/>
            <a:ext cx="8839200" cy="4906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cs-CZ" sz="2000" dirty="0">
                <a:cs typeface="Arial" panose="020B0604020202020204" pitchFamily="34" charset="0"/>
              </a:rPr>
              <a:t>nekovový chemický prvek žluté barvy</a:t>
            </a:r>
            <a:r>
              <a:rPr lang="en-GB" altLang="cs-CZ" sz="2000" dirty="0">
                <a:cs typeface="Arial" panose="020B0604020202020204" pitchFamily="34" charset="0"/>
              </a:rPr>
              <a:t> (</a:t>
            </a:r>
            <a:r>
              <a:rPr lang="en-GB" altLang="cs-CZ" sz="2000" dirty="0" err="1">
                <a:cs typeface="Arial" panose="020B0604020202020204" pitchFamily="34" charset="0"/>
              </a:rPr>
              <a:t>b.t.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119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C, </a:t>
            </a:r>
            <a:r>
              <a:rPr lang="en-GB" altLang="cs-CZ" sz="2000" dirty="0" err="1">
                <a:cs typeface="Arial" panose="020B0604020202020204" pitchFamily="34" charset="0"/>
              </a:rPr>
              <a:t>b.v.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445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C)</a:t>
            </a:r>
            <a:r>
              <a:rPr lang="cs-CZ" altLang="cs-CZ" sz="2000" dirty="0">
                <a:cs typeface="Arial" panose="020B0604020202020204" pitchFamily="34" charset="0"/>
              </a:rPr>
              <a:t>:</a:t>
            </a:r>
          </a:p>
          <a:p>
            <a:pPr marL="0" indent="0" algn="just">
              <a:buNone/>
            </a:pPr>
            <a:r>
              <a:rPr lang="cs-CZ" sz="2000" dirty="0">
                <a:cs typeface="Arial" panose="020B0604020202020204" pitchFamily="34" charset="0"/>
              </a:rPr>
              <a:t>Pevná síra se vyskytuje v několika alotropických modifikacích:</a:t>
            </a:r>
          </a:p>
          <a:p>
            <a:pPr algn="just"/>
            <a:r>
              <a:rPr lang="cs-CZ" sz="2000" i="1" dirty="0">
                <a:cs typeface="Arial" panose="020B0604020202020204" pitchFamily="34" charset="0"/>
              </a:rPr>
              <a:t>Kosočtverečná</a:t>
            </a:r>
            <a:r>
              <a:rPr lang="cs-CZ" sz="2000" dirty="0">
                <a:cs typeface="Arial" panose="020B0604020202020204" pitchFamily="34" charset="0"/>
              </a:rPr>
              <a:t> (</a:t>
            </a:r>
            <a:r>
              <a:rPr lang="el-GR" sz="2000" dirty="0">
                <a:cs typeface="Arial" panose="020B0604020202020204" pitchFamily="34" charset="0"/>
              </a:rPr>
              <a:t>α)</a:t>
            </a:r>
            <a:r>
              <a:rPr lang="cs-CZ" sz="2000" dirty="0">
                <a:cs typeface="Arial" panose="020B0604020202020204" pitchFamily="34" charset="0"/>
              </a:rPr>
              <a:t>je stálá modifikace, na kterou postupně přecházejí ostatní modifikace, žlutá látka nerozpustná ve vodě, dobře rozpustná v sirouhlíku, v etanolu nebo etheru. Je dobrý elektrický a tepelný izolant, molekula je monocyklická, </a:t>
            </a:r>
            <a:r>
              <a:rPr lang="cs-CZ" sz="2000" dirty="0" err="1">
                <a:cs typeface="Arial" panose="020B0604020202020204" pitchFamily="34" charset="0"/>
              </a:rPr>
              <a:t>oktaatomická</a:t>
            </a:r>
            <a:r>
              <a:rPr lang="cs-CZ" sz="2000" dirty="0">
                <a:cs typeface="Arial" panose="020B0604020202020204" pitchFamily="34" charset="0"/>
              </a:rPr>
              <a:t> (S</a:t>
            </a:r>
            <a:r>
              <a:rPr lang="cs-CZ" sz="2000" baseline="-25000" dirty="0">
                <a:cs typeface="Arial" panose="020B0604020202020204" pitchFamily="34" charset="0"/>
              </a:rPr>
              <a:t>8</a:t>
            </a:r>
            <a:r>
              <a:rPr lang="cs-CZ" sz="2000" dirty="0"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Při teplotě 95,3 °C přechází na modifikaci </a:t>
            </a:r>
            <a:r>
              <a:rPr lang="cs-CZ" sz="2000" i="1" dirty="0">
                <a:cs typeface="Arial" panose="020B0604020202020204" pitchFamily="34" charset="0"/>
              </a:rPr>
              <a:t>jednoklonnou</a:t>
            </a:r>
            <a:r>
              <a:rPr lang="cs-CZ" sz="2000" dirty="0">
                <a:cs typeface="Arial" panose="020B0604020202020204" pitchFamily="34" charset="0"/>
              </a:rPr>
              <a:t> (</a:t>
            </a:r>
            <a:r>
              <a:rPr lang="el-GR" sz="2000" dirty="0">
                <a:cs typeface="Arial" panose="020B0604020202020204" pitchFamily="34" charset="0"/>
              </a:rPr>
              <a:t>β), </a:t>
            </a:r>
            <a:r>
              <a:rPr lang="cs-CZ" sz="2000" dirty="0">
                <a:cs typeface="Arial" panose="020B0604020202020204" pitchFamily="34" charset="0"/>
              </a:rPr>
              <a:t>připraví se krystalizací kapalné síry při teplotě 100 °C a rychlým ochlazením na teplotu přibližně 20 °C. , její molekuly jsou cyklické </a:t>
            </a:r>
            <a:r>
              <a:rPr lang="cs-CZ" sz="2000" dirty="0" err="1">
                <a:cs typeface="Arial" panose="020B0604020202020204" pitchFamily="34" charset="0"/>
              </a:rPr>
              <a:t>oktaatomické</a:t>
            </a:r>
            <a:r>
              <a:rPr lang="cs-CZ" sz="2000" dirty="0">
                <a:cs typeface="Arial" panose="020B0604020202020204" pitchFamily="34" charset="0"/>
              </a:rPr>
              <a:t> – uspořádání je těsnější než u </a:t>
            </a:r>
            <a:r>
              <a:rPr lang="el-GR" sz="2000" dirty="0">
                <a:cs typeface="Arial" panose="020B0604020202020204" pitchFamily="34" charset="0"/>
              </a:rPr>
              <a:t>β-</a:t>
            </a:r>
            <a:r>
              <a:rPr lang="cs-CZ" sz="2000" dirty="0">
                <a:cs typeface="Arial" panose="020B0604020202020204" pitchFamily="34" charset="0"/>
              </a:rPr>
              <a:t>modifikace a pomalu přechází na formu </a:t>
            </a:r>
            <a:r>
              <a:rPr lang="el-GR" sz="2000" dirty="0">
                <a:cs typeface="Arial" panose="020B0604020202020204" pitchFamily="34" charset="0"/>
              </a:rPr>
              <a:t>α.</a:t>
            </a:r>
          </a:p>
          <a:p>
            <a:pPr marL="0" indent="0" algn="just" eaLnBrk="1" hangingPunct="1"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dirty="0">
                <a:cs typeface="Arial" panose="020B0604020202020204" pitchFamily="34" charset="0"/>
              </a:rPr>
              <a:t>b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modifikace z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cyklických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molekul</a:t>
            </a:r>
            <a:r>
              <a:rPr lang="en-GB" altLang="cs-CZ" sz="2000" dirty="0">
                <a:cs typeface="Arial" panose="020B0604020202020204" pitchFamily="34" charset="0"/>
              </a:rPr>
              <a:t> S</a:t>
            </a:r>
            <a:r>
              <a:rPr lang="en-GB" altLang="cs-CZ" sz="2000" baseline="-25000" dirty="0">
                <a:cs typeface="Arial" panose="020B0604020202020204" pitchFamily="34" charset="0"/>
              </a:rPr>
              <a:t>8</a:t>
            </a:r>
            <a:r>
              <a:rPr lang="en-GB" altLang="cs-CZ" sz="2000" dirty="0">
                <a:cs typeface="Arial" panose="020B0604020202020204" pitchFamily="34" charset="0"/>
              </a:rPr>
              <a:t> (</a:t>
            </a:r>
            <a:r>
              <a:rPr lang="en-GB" altLang="cs-CZ" sz="2000" dirty="0" err="1">
                <a:cs typeface="Arial" panose="020B0604020202020204" pitchFamily="34" charset="0"/>
              </a:rPr>
              <a:t>cyklo-oktasíra</a:t>
            </a:r>
            <a:r>
              <a:rPr lang="en-GB" altLang="cs-CZ" sz="2000" dirty="0">
                <a:cs typeface="Arial" panose="020B0604020202020204" pitchFamily="34" charset="0"/>
              </a:rPr>
              <a:t>) </a:t>
            </a:r>
            <a:endParaRPr lang="cs-CZ" altLang="cs-CZ" sz="2000" dirty="0">
              <a:cs typeface="Arial" panose="020B0604020202020204" pitchFamily="34" charset="0"/>
            </a:endParaRPr>
          </a:p>
        </p:txBody>
      </p:sp>
      <p:pic>
        <p:nvPicPr>
          <p:cNvPr id="17412" name="Picture 4" descr="VÃ½sledek obrÃ¡zku pro sulfur allotrop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94514"/>
            <a:ext cx="4152151" cy="161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VÃ½sledek obrÃ¡zku pro sulfur allotrop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3" y="4109057"/>
            <a:ext cx="3125754" cy="260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ulfur - Minerals For Sale - #2301141">
            <a:extLst>
              <a:ext uri="{FF2B5EF4-FFF2-40B4-BE49-F238E27FC236}">
                <a16:creationId xmlns:a16="http://schemas.microsoft.com/office/drawing/2014/main" id="{38C1CEA4-957C-2516-17AD-7D3CD151B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973" y="144147"/>
            <a:ext cx="1614196" cy="12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128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26459" y="3657600"/>
            <a:ext cx="88392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Síra taje při teplotě 114 °C za vzniku žluté průhledné kapaliny, kapalné síry. Při zvýšení teploty nad 160 °C kapalina hnědne, stává se viskóznější a při teplotě 444,5 °C vře a uvolňuje oranžové páry, které jsou tvořeny z osmi- a </a:t>
            </a:r>
            <a:r>
              <a:rPr lang="cs-CZ" sz="2000" dirty="0" err="1">
                <a:cs typeface="Arial" panose="020B0604020202020204" pitchFamily="34" charset="0"/>
              </a:rPr>
              <a:t>šestiatomových</a:t>
            </a:r>
            <a:r>
              <a:rPr lang="cs-CZ" sz="2000" dirty="0">
                <a:cs typeface="Arial" panose="020B0604020202020204" pitchFamily="34" charset="0"/>
              </a:rPr>
              <a:t> molekul, které se s rostoucí teplotou rozpadají na čtyř- a dvouatomové a při teplotě 860 °C existují v parách z větší části dvouatomové molekuly, samostatné atomy se vyskytují až při teplotě 2 000 °C. Rychlým ochlazením par síry vzniká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u="sng" dirty="0" err="1">
                <a:cs typeface="Arial" panose="020B0604020202020204" pitchFamily="34" charset="0"/>
              </a:rPr>
              <a:t>amorfn</a:t>
            </a:r>
            <a:r>
              <a:rPr lang="cs-CZ" sz="2000" u="sng" dirty="0">
                <a:cs typeface="Arial" panose="020B0604020202020204" pitchFamily="34" charset="0"/>
              </a:rPr>
              <a:t>í </a:t>
            </a:r>
            <a:r>
              <a:rPr lang="cs-CZ" sz="2000" i="1" u="sng" dirty="0">
                <a:cs typeface="Arial" panose="020B0604020202020204" pitchFamily="34" charset="0"/>
              </a:rPr>
              <a:t>sirný květ</a:t>
            </a:r>
            <a:r>
              <a:rPr lang="cs-CZ" sz="2000" dirty="0">
                <a:cs typeface="Arial" panose="020B0604020202020204" pitchFamily="34" charset="0"/>
              </a:rPr>
              <a:t>.</a:t>
            </a:r>
            <a:endParaRPr lang="en-US" sz="2000" dirty="0">
              <a:cs typeface="Arial" panose="020B0604020202020204" pitchFamily="34" charset="0"/>
            </a:endParaRP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Síra má celkem 4 stabilní izotopy: </a:t>
            </a:r>
            <a:r>
              <a:rPr lang="cs-CZ" sz="2000" baseline="30000" dirty="0">
                <a:cs typeface="Arial" panose="020B0604020202020204" pitchFamily="34" charset="0"/>
              </a:rPr>
              <a:t>32</a:t>
            </a:r>
            <a:r>
              <a:rPr lang="cs-CZ" sz="2000" dirty="0">
                <a:cs typeface="Arial" panose="020B0604020202020204" pitchFamily="34" charset="0"/>
              </a:rPr>
              <a:t>S, </a:t>
            </a:r>
            <a:r>
              <a:rPr lang="cs-CZ" sz="2000" baseline="30000" dirty="0">
                <a:cs typeface="Arial" panose="020B0604020202020204" pitchFamily="34" charset="0"/>
              </a:rPr>
              <a:t>33</a:t>
            </a:r>
            <a:r>
              <a:rPr lang="cs-CZ" sz="2000" dirty="0">
                <a:cs typeface="Arial" panose="020B0604020202020204" pitchFamily="34" charset="0"/>
              </a:rPr>
              <a:t>S, </a:t>
            </a:r>
            <a:r>
              <a:rPr lang="cs-CZ" sz="2000" baseline="30000" dirty="0">
                <a:cs typeface="Arial" panose="020B0604020202020204" pitchFamily="34" charset="0"/>
              </a:rPr>
              <a:t>34</a:t>
            </a:r>
            <a:r>
              <a:rPr lang="cs-CZ" sz="2000" dirty="0">
                <a:cs typeface="Arial" panose="020B0604020202020204" pitchFamily="34" charset="0"/>
              </a:rPr>
              <a:t>S a </a:t>
            </a:r>
            <a:r>
              <a:rPr lang="cs-CZ" sz="2000" baseline="30000" dirty="0">
                <a:cs typeface="Arial" panose="020B0604020202020204" pitchFamily="34" charset="0"/>
              </a:rPr>
              <a:t>36</a:t>
            </a:r>
            <a:r>
              <a:rPr lang="cs-CZ" sz="2000" dirty="0">
                <a:cs typeface="Arial" panose="020B0604020202020204" pitchFamily="34" charset="0"/>
              </a:rPr>
              <a:t>S a dalších 20 izotopů je nestabilních.</a:t>
            </a:r>
          </a:p>
        </p:txBody>
      </p:sp>
      <p:pic>
        <p:nvPicPr>
          <p:cNvPr id="5" name="Picture 2" descr="VÃ½sledek obrÃ¡zku pro sulfur allotrop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3962400" cy="335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70127"/>
            <a:ext cx="3478274" cy="284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595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83339"/>
            <a:ext cx="4312596" cy="360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VÃ½sledek obrÃ¡zku pro volcanoes sulf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506" y="3353320"/>
            <a:ext cx="4267200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23461" y="677507"/>
            <a:ext cx="81647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cs-CZ" sz="2000" b="1" dirty="0" err="1">
                <a:cs typeface="Arial" panose="020B0604020202020204" pitchFamily="34" charset="0"/>
              </a:rPr>
              <a:t>Elementární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síra </a:t>
            </a:r>
            <a:r>
              <a:rPr lang="cs-CZ" altLang="cs-CZ" sz="2000" dirty="0">
                <a:cs typeface="Arial" panose="020B0604020202020204" pitchFamily="34" charset="0"/>
              </a:rPr>
              <a:t>je </a:t>
            </a:r>
            <a:r>
              <a:rPr lang="en-GB" altLang="cs-CZ" sz="2000" dirty="0">
                <a:cs typeface="Arial" panose="020B0604020202020204" pitchFamily="34" charset="0"/>
              </a:rPr>
              <a:t>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edevším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vulkanického</a:t>
            </a:r>
            <a:endParaRPr lang="cs-CZ" altLang="cs-CZ" sz="2000" dirty="0">
              <a:cs typeface="Arial" panose="020B0604020202020204" pitchFamily="34" charset="0"/>
            </a:endParaRPr>
          </a:p>
          <a:p>
            <a:r>
              <a:rPr lang="en-GB" altLang="cs-CZ" sz="2000" dirty="0">
                <a:cs typeface="Arial" panose="020B0604020202020204" pitchFamily="34" charset="0"/>
              </a:rPr>
              <a:t> p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 err="1">
                <a:cs typeface="Arial" panose="020B0604020202020204" pitchFamily="34" charset="0"/>
              </a:rPr>
              <a:t>vodu</a:t>
            </a:r>
            <a:r>
              <a:rPr lang="cs-CZ" altLang="cs-CZ" sz="2000" dirty="0">
                <a:cs typeface="Arial" panose="020B0604020202020204" pitchFamily="34" charset="0"/>
              </a:rPr>
              <a:t>:</a:t>
            </a:r>
          </a:p>
          <a:p>
            <a:endParaRPr lang="cs-CZ" altLang="cs-CZ" sz="2000" u="sng" dirty="0">
              <a:cs typeface="Arial" panose="020B0604020202020204" pitchFamily="34" charset="0"/>
            </a:endParaRPr>
          </a:p>
          <a:p>
            <a:pPr marL="0" lvl="1"/>
            <a:r>
              <a:rPr lang="cs-CZ" altLang="cs-CZ" sz="2000" dirty="0">
                <a:solidFill>
                  <a:srgbClr val="222222"/>
                </a:solidFill>
                <a:cs typeface="Arial" pitchFamily="34" charset="0"/>
              </a:rPr>
              <a:t>	2 H</a:t>
            </a:r>
            <a:r>
              <a:rPr lang="cs-CZ" altLang="cs-CZ" sz="2000" baseline="-30000" dirty="0">
                <a:solidFill>
                  <a:srgbClr val="222222"/>
                </a:solidFill>
                <a:cs typeface="Arial" pitchFamily="34" charset="0"/>
              </a:rPr>
              <a:t>2</a:t>
            </a:r>
            <a:r>
              <a:rPr lang="cs-CZ" altLang="cs-CZ" sz="2000" dirty="0">
                <a:solidFill>
                  <a:srgbClr val="222222"/>
                </a:solidFill>
                <a:cs typeface="Arial" pitchFamily="34" charset="0"/>
              </a:rPr>
              <a:t>S(g) + SO</a:t>
            </a:r>
            <a:r>
              <a:rPr lang="cs-CZ" altLang="cs-CZ" sz="2000" baseline="-30000" dirty="0">
                <a:solidFill>
                  <a:srgbClr val="222222"/>
                </a:solidFill>
                <a:cs typeface="Arial" pitchFamily="34" charset="0"/>
              </a:rPr>
              <a:t>2</a:t>
            </a:r>
            <a:r>
              <a:rPr lang="cs-CZ" altLang="cs-CZ" sz="2000" dirty="0">
                <a:solidFill>
                  <a:srgbClr val="222222"/>
                </a:solidFill>
                <a:cs typeface="Arial" pitchFamily="34" charset="0"/>
              </a:rPr>
              <a:t>(g) → 3 S(s) + 2 H</a:t>
            </a:r>
            <a:r>
              <a:rPr lang="cs-CZ" altLang="cs-CZ" sz="2000" baseline="-30000" dirty="0">
                <a:solidFill>
                  <a:srgbClr val="222222"/>
                </a:solidFill>
                <a:cs typeface="Arial" pitchFamily="34" charset="0"/>
              </a:rPr>
              <a:t>2</a:t>
            </a:r>
            <a:r>
              <a:rPr lang="cs-CZ" altLang="cs-CZ" sz="2000" dirty="0">
                <a:solidFill>
                  <a:srgbClr val="222222"/>
                </a:solidFill>
                <a:cs typeface="Arial" pitchFamily="34" charset="0"/>
              </a:rPr>
              <a:t>O(g)</a:t>
            </a:r>
          </a:p>
          <a:p>
            <a:endParaRPr lang="en-GB" altLang="cs-CZ" sz="2000" u="sng" dirty="0">
              <a:cs typeface="Arial" panose="020B0604020202020204" pitchFamily="34" charset="0"/>
            </a:endParaRPr>
          </a:p>
        </p:txBody>
      </p:sp>
      <p:pic>
        <p:nvPicPr>
          <p:cNvPr id="8" name="Picture 2" descr="https://upload.wikimedia.org/wikipedia/commons/thumb/0/0b/Fumarola_Vulcano.jpg/1024px-Fumarola_Vulcan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928" y="325906"/>
            <a:ext cx="2931472" cy="219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6639774" y="2606695"/>
            <a:ext cx="9717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>
                <a:cs typeface="Arial" panose="020B0604020202020204" pitchFamily="34" charset="0"/>
              </a:rPr>
              <a:t>sirný květ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18900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0080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Výroba síry</a:t>
            </a:r>
          </a:p>
          <a:p>
            <a:pPr marL="457200" indent="-457200" eaLnBrk="1" hangingPunct="1">
              <a:lnSpc>
                <a:spcPct val="100000"/>
              </a:lnSpc>
              <a:buFont typeface="Wingdings" pitchFamily="2" charset="2"/>
              <a:buAutoNum type="alphaUcParenR"/>
            </a:pPr>
            <a:r>
              <a:rPr lang="en-GB" altLang="cs-CZ" sz="2000" dirty="0">
                <a:cs typeface="Arial" panose="020B0604020202020204" pitchFamily="34" charset="0"/>
              </a:rPr>
              <a:t>z 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írodní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endParaRPr lang="en-GB" altLang="cs-CZ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z </a:t>
            </a:r>
            <a:r>
              <a:rPr lang="en-GB" altLang="cs-CZ" sz="2000" dirty="0" err="1">
                <a:cs typeface="Arial" panose="020B0604020202020204" pitchFamily="34" charset="0"/>
              </a:rPr>
              <a:t>vyt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ž</a:t>
            </a:r>
            <a:r>
              <a:rPr lang="cs-CZ" altLang="cs-CZ" sz="2000" dirty="0" err="1">
                <a:cs typeface="Arial" panose="020B0604020202020204" pitchFamily="34" charset="0"/>
              </a:rPr>
              <a:t>ené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horniny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cs typeface="Arial" panose="020B0604020202020204" pitchFamily="34" charset="0"/>
              </a:rPr>
              <a:t>nej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ast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ji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vytavuje</a:t>
            </a:r>
            <a:r>
              <a:rPr lang="en-GB" altLang="cs-CZ" sz="2000" u="sng" dirty="0">
                <a:cs typeface="Arial" panose="020B0604020202020204" pitchFamily="34" charset="0"/>
              </a:rPr>
              <a:t> p</a:t>
            </a:r>
            <a:r>
              <a:rPr lang="cs-CZ" altLang="cs-CZ" sz="2000" u="sng" dirty="0">
                <a:cs typeface="Arial" panose="020B0604020202020204" pitchFamily="34" charset="0"/>
              </a:rPr>
              <a:t>ř</a:t>
            </a:r>
            <a:r>
              <a:rPr lang="en-GB" altLang="cs-CZ" sz="2000" u="sng" dirty="0">
                <a:cs typeface="Arial" panose="020B0604020202020204" pitchFamily="34" charset="0"/>
              </a:rPr>
              <a:t>eh</a:t>
            </a:r>
            <a:r>
              <a:rPr lang="cs-CZ" altLang="cs-CZ" sz="2000" u="sng" dirty="0">
                <a:cs typeface="Arial" panose="020B0604020202020204" pitchFamily="34" charset="0"/>
              </a:rPr>
              <a:t>ř</a:t>
            </a:r>
            <a:r>
              <a:rPr lang="en-GB" altLang="cs-CZ" sz="2000" u="sng" dirty="0" err="1">
                <a:cs typeface="Arial" panose="020B0604020202020204" pitchFamily="34" charset="0"/>
              </a:rPr>
              <a:t>átou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vodní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parou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(</a:t>
            </a:r>
            <a:r>
              <a:rPr lang="en-GB" altLang="cs-CZ" sz="2000" b="1" dirty="0" err="1">
                <a:cs typeface="Arial" panose="020B0604020202020204" pitchFamily="34" charset="0"/>
              </a:rPr>
              <a:t>Frash</a:t>
            </a:r>
            <a:r>
              <a:rPr lang="cs-CZ" altLang="cs-CZ" sz="2000" b="1" dirty="0">
                <a:cs typeface="Arial" panose="020B0604020202020204" pitchFamily="34" charset="0"/>
              </a:rPr>
              <a:t>ů</a:t>
            </a:r>
            <a:r>
              <a:rPr lang="en-GB" altLang="cs-CZ" sz="2000" b="1" dirty="0">
                <a:cs typeface="Arial" panose="020B0604020202020204" pitchFamily="34" charset="0"/>
              </a:rPr>
              <a:t>v </a:t>
            </a:r>
            <a:r>
              <a:rPr lang="en-GB" altLang="cs-CZ" sz="2000" b="1" dirty="0" err="1">
                <a:cs typeface="Arial" panose="020B0604020202020204" pitchFamily="34" charset="0"/>
              </a:rPr>
              <a:t>zp</a:t>
            </a:r>
            <a:r>
              <a:rPr lang="cs-CZ" altLang="cs-CZ" sz="2000" b="1" dirty="0">
                <a:cs typeface="Arial" panose="020B0604020202020204" pitchFamily="34" charset="0"/>
              </a:rPr>
              <a:t>ů</a:t>
            </a:r>
            <a:r>
              <a:rPr lang="en-GB" altLang="cs-CZ" sz="2000" b="1" dirty="0">
                <a:cs typeface="Arial" panose="020B0604020202020204" pitchFamily="34" charset="0"/>
              </a:rPr>
              <a:t>sob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(T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 150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C, p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0.4 MPa)</a:t>
            </a:r>
            <a:r>
              <a:rPr lang="cs-CZ" altLang="cs-CZ" sz="2000" dirty="0"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cs typeface="Arial" panose="020B0604020202020204" pitchFamily="34" charset="0"/>
              </a:rPr>
              <a:t>vytavená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síra</a:t>
            </a:r>
            <a:r>
              <a:rPr lang="en-GB" altLang="cs-CZ" sz="2000" dirty="0">
                <a:cs typeface="Arial" panose="020B0604020202020204" pitchFamily="34" charset="0"/>
              </a:rPr>
              <a:t> se v </a:t>
            </a:r>
            <a:r>
              <a:rPr lang="en-GB" altLang="cs-CZ" sz="2000" dirty="0" err="1">
                <a:cs typeface="Arial" panose="020B0604020202020204" pitchFamily="34" charset="0"/>
              </a:rPr>
              <a:t>podob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sirné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vodní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emulze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nechá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vychladnout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en-GB" altLang="cs-CZ" sz="2000" dirty="0" err="1">
                <a:cs typeface="Arial" panose="020B0604020202020204" pitchFamily="34" charset="0"/>
              </a:rPr>
              <a:t>vylou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>
                <a:cs typeface="Arial" panose="020B0604020202020204" pitchFamily="34" charset="0"/>
              </a:rPr>
              <a:t>í se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B) </a:t>
            </a:r>
            <a:r>
              <a:rPr lang="en-GB" altLang="cs-CZ" sz="2000" dirty="0" err="1">
                <a:cs typeface="Arial" panose="020B0604020202020204" pitchFamily="34" charset="0"/>
              </a:rPr>
              <a:t>ze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slou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enin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síry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</a:t>
            </a:r>
            <a:r>
              <a:rPr lang="en-GB" altLang="cs-CZ" sz="2000" dirty="0">
                <a:cs typeface="Arial" panose="020B0604020202020204" pitchFamily="34" charset="0"/>
              </a:rPr>
              <a:t>1) z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 (v </a:t>
            </a:r>
            <a:r>
              <a:rPr lang="en-GB" altLang="cs-CZ" sz="2000" dirty="0" err="1">
                <a:cs typeface="Arial" panose="020B0604020202020204" pitchFamily="34" charset="0"/>
              </a:rPr>
              <a:t>karboniza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ních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rafinerských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plynech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apod</a:t>
            </a:r>
            <a:r>
              <a:rPr lang="en-GB" altLang="cs-CZ" sz="2000" dirty="0">
                <a:cs typeface="Arial" panose="020B0604020202020204" pitchFamily="34" charset="0"/>
              </a:rPr>
              <a:t>.)</a:t>
            </a:r>
            <a:r>
              <a:rPr lang="cs-CZ" altLang="cs-CZ" sz="2000" dirty="0">
                <a:cs typeface="Arial" panose="020B0604020202020204" pitchFamily="34" charset="0"/>
              </a:rPr>
              <a:t> - </a:t>
            </a:r>
            <a:r>
              <a:rPr lang="en-GB" altLang="cs-CZ" sz="2000" dirty="0"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 se z </a:t>
            </a:r>
            <a:r>
              <a:rPr lang="en-GB" altLang="cs-CZ" sz="2000" dirty="0" err="1">
                <a:cs typeface="Arial" panose="020B0604020202020204" pitchFamily="34" charset="0"/>
              </a:rPr>
              <a:t>plyn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odstra</a:t>
            </a:r>
            <a:r>
              <a:rPr lang="cs-CZ" altLang="cs-CZ" sz="2000" dirty="0">
                <a:cs typeface="Arial" panose="020B0604020202020204" pitchFamily="34" charset="0"/>
              </a:rPr>
              <a:t>ň</a:t>
            </a:r>
            <a:r>
              <a:rPr lang="en-GB" altLang="cs-CZ" sz="2000" dirty="0" err="1">
                <a:cs typeface="Arial" panose="020B0604020202020204" pitchFamily="34" charset="0"/>
              </a:rPr>
              <a:t>uje</a:t>
            </a:r>
            <a:r>
              <a:rPr lang="en-GB" altLang="cs-CZ" sz="2000" dirty="0"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cs typeface="Arial" panose="020B0604020202020204" pitchFamily="34" charset="0"/>
              </a:rPr>
              <a:t>zpracovává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oxidací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síru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>
                <a:cs typeface="Arial" panose="020B0604020202020204" pitchFamily="34" charset="0"/>
              </a:rPr>
              <a:t>k </a:t>
            </a:r>
            <a:r>
              <a:rPr lang="en-GB" altLang="cs-CZ" sz="2000" dirty="0" err="1">
                <a:cs typeface="Arial" panose="020B0604020202020204" pitchFamily="34" charset="0"/>
              </a:rPr>
              <a:t>sm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si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plyn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se v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tšinou</a:t>
            </a:r>
            <a:r>
              <a:rPr lang="en-GB" altLang="cs-CZ" sz="2000" dirty="0">
                <a:cs typeface="Arial" panose="020B0604020202020204" pitchFamily="34" charset="0"/>
              </a:rPr>
              <a:t> 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idává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vzduch</a:t>
            </a:r>
            <a:r>
              <a:rPr lang="en-GB" altLang="cs-CZ" sz="2000" dirty="0">
                <a:cs typeface="Arial" panose="020B0604020202020204" pitchFamily="34" charset="0"/>
              </a:rPr>
              <a:t>: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 +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+ 2 S </a:t>
            </a:r>
            <a:r>
              <a:rPr lang="cs-CZ" altLang="cs-CZ" sz="2000" dirty="0">
                <a:cs typeface="Arial" panose="020B0604020202020204" pitchFamily="34" charset="0"/>
              </a:rPr>
              <a:t>(katalyzátor: </a:t>
            </a:r>
            <a:r>
              <a:rPr lang="en-GB" altLang="cs-CZ" sz="2000" dirty="0" err="1">
                <a:cs typeface="Arial" panose="020B0604020202020204" pitchFamily="34" charset="0"/>
              </a:rPr>
              <a:t>Fe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r>
              <a:rPr lang="cs-CZ" altLang="cs-CZ" sz="2000" baseline="-25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aktiv</a:t>
            </a:r>
            <a:r>
              <a:rPr lang="en-GB" altLang="cs-CZ" sz="2000" dirty="0">
                <a:cs typeface="Arial" panose="020B0604020202020204" pitchFamily="34" charset="0"/>
              </a:rPr>
              <a:t>.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uhlí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     </a:t>
            </a:r>
            <a:r>
              <a:rPr lang="en-GB" altLang="cs-CZ" sz="2000" dirty="0" err="1">
                <a:cs typeface="Arial" panose="020B0604020202020204" pitchFamily="34" charset="0"/>
              </a:rPr>
              <a:t>Síru</a:t>
            </a:r>
            <a:r>
              <a:rPr lang="cs-CZ" altLang="cs-CZ" sz="2000" dirty="0">
                <a:cs typeface="Arial" panose="020B0604020202020204" pitchFamily="34" charset="0"/>
              </a:rPr>
              <a:t> pak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lze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extrahovat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toluenem</a:t>
            </a:r>
            <a:r>
              <a:rPr lang="en-GB" altLang="cs-CZ" sz="2000" dirty="0">
                <a:cs typeface="Arial" panose="020B0604020202020204" pitchFamily="34" charset="0"/>
              </a:rPr>
              <a:t>, CS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nebo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roztokem</a:t>
            </a:r>
            <a:r>
              <a:rPr lang="en-GB" altLang="cs-CZ" sz="2000" dirty="0">
                <a:cs typeface="Arial" panose="020B0604020202020204" pitchFamily="34" charset="0"/>
              </a:rPr>
              <a:t> (NH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S: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cs typeface="Arial" panose="020B0604020202020204" pitchFamily="34" charset="0"/>
              </a:rPr>
              <a:t>(NH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 + </a:t>
            </a:r>
            <a:r>
              <a:rPr lang="en-GB" altLang="cs-CZ" sz="2000" dirty="0" err="1">
                <a:cs typeface="Arial" panose="020B0604020202020204" pitchFamily="34" charset="0"/>
              </a:rPr>
              <a:t>xS</a:t>
            </a:r>
            <a:r>
              <a:rPr lang="en-GB" altLang="cs-CZ" sz="2000" dirty="0">
                <a:cs typeface="Arial" panose="020B0604020202020204" pitchFamily="34" charset="0"/>
              </a:rPr>
              <a:t> = (NH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x+1</a:t>
            </a:r>
            <a:endParaRPr lang="cs-CZ" altLang="cs-CZ" sz="2000" baseline="-25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cs-CZ" sz="2000" dirty="0" err="1">
                <a:cs typeface="Arial" panose="020B0604020202020204" pitchFamily="34" charset="0"/>
              </a:rPr>
              <a:t>reakce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je </a:t>
            </a:r>
            <a:r>
              <a:rPr lang="en-GB" altLang="cs-CZ" sz="2000" dirty="0" err="1">
                <a:cs typeface="Arial" panose="020B0604020202020204" pitchFamily="34" charset="0"/>
              </a:rPr>
              <a:t>vratná</a:t>
            </a:r>
            <a:r>
              <a:rPr lang="en-GB" altLang="cs-CZ" sz="2000" dirty="0">
                <a:cs typeface="Arial" panose="020B0604020202020204" pitchFamily="34" charset="0"/>
              </a:rPr>
              <a:t>, za </a:t>
            </a:r>
            <a:r>
              <a:rPr lang="en-GB" altLang="cs-CZ" sz="2000" dirty="0" err="1">
                <a:cs typeface="Arial" panose="020B0604020202020204" pitchFamily="34" charset="0"/>
              </a:rPr>
              <a:t>studena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probíhá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zleva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doprava</a:t>
            </a:r>
            <a:r>
              <a:rPr lang="en-GB" altLang="cs-CZ" sz="2000" dirty="0">
                <a:cs typeface="Arial" panose="020B0604020202020204" pitchFamily="34" charset="0"/>
              </a:rPr>
              <a:t>, za </a:t>
            </a:r>
            <a:r>
              <a:rPr lang="en-GB" altLang="cs-CZ" sz="2000" dirty="0" err="1">
                <a:cs typeface="Arial" panose="020B0604020202020204" pitchFamily="34" charset="0"/>
              </a:rPr>
              <a:t>tepla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naopak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lze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uvolnit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extrah</a:t>
            </a:r>
            <a:r>
              <a:rPr lang="cs-CZ" altLang="cs-CZ" sz="2000" dirty="0">
                <a:cs typeface="Arial" panose="020B0604020202020204" pitchFamily="34" charset="0"/>
              </a:rPr>
              <a:t>ovanou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zah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átím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roztoku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polysulfidu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2) z pyritu tepelným rozkladem při redukčním tavení s koksem ve vysoké peci</a:t>
            </a:r>
            <a:endParaRPr lang="cs-CZ" altLang="cs-CZ" sz="2000" b="1" u="sng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	FeS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cs typeface="Arial" panose="020B0604020202020204" pitchFamily="34" charset="0"/>
              </a:rPr>
              <a:t>FeS</a:t>
            </a:r>
            <a:r>
              <a:rPr lang="cs-CZ" altLang="cs-CZ" sz="2000" dirty="0">
                <a:cs typeface="Arial" panose="020B0604020202020204" pitchFamily="34" charset="0"/>
              </a:rPr>
              <a:t> + S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</a:t>
            </a:r>
            <a:endParaRPr lang="cs-CZ" altLang="cs-CZ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62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hra, hodiny, stůl&#10;&#10;Popis byl vytvořen automaticky">
            <a:extLst>
              <a:ext uri="{FF2B5EF4-FFF2-40B4-BE49-F238E27FC236}">
                <a16:creationId xmlns:a16="http://schemas.microsoft.com/office/drawing/2014/main" id="{F840D376-1DB8-4C4C-999D-94DE3401F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91" y="3130337"/>
            <a:ext cx="1524000" cy="1524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4A08AA2-F715-47D3-8957-67CE99974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108" y="2963890"/>
            <a:ext cx="2555875" cy="13335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28600" y="304800"/>
            <a:ext cx="8763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altLang="cs-CZ" sz="2000" b="1" dirty="0" err="1">
                <a:cs typeface="Arial" panose="020B0604020202020204" pitchFamily="34" charset="0"/>
              </a:rPr>
              <a:t>Síra</a:t>
            </a:r>
            <a:r>
              <a:rPr lang="en-GB" altLang="cs-CZ" sz="2000" b="1" dirty="0">
                <a:cs typeface="Arial" panose="020B0604020202020204" pitchFamily="34" charset="0"/>
              </a:rPr>
              <a:t>: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algn="just"/>
            <a:endParaRPr lang="cs-CZ" altLang="cs-CZ" sz="800" dirty="0">
              <a:cs typeface="Arial" panose="020B0604020202020204" pitchFamily="34" charset="0"/>
            </a:endParaRPr>
          </a:p>
          <a:p>
            <a:pPr algn="just"/>
            <a:r>
              <a:rPr lang="cs-CZ" altLang="cs-CZ" sz="2000" dirty="0">
                <a:cs typeface="Arial" panose="020B0604020202020204" pitchFamily="34" charset="0"/>
              </a:rPr>
              <a:t>k </a:t>
            </a:r>
            <a:r>
              <a:rPr lang="en-GB" altLang="cs-CZ" sz="2000" dirty="0" err="1">
                <a:cs typeface="Arial" panose="020B0604020202020204" pitchFamily="34" charset="0"/>
              </a:rPr>
              <a:t>výrob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, CS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sirných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barviv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zápalek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lé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>
                <a:cs typeface="Arial" panose="020B0604020202020204" pitchFamily="34" charset="0"/>
              </a:rPr>
              <a:t>iv, </a:t>
            </a:r>
            <a:r>
              <a:rPr lang="en-GB" altLang="cs-CZ" sz="2000" dirty="0" err="1">
                <a:cs typeface="Arial" panose="020B0604020202020204" pitchFamily="34" charset="0"/>
              </a:rPr>
              <a:t>použití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jako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pesticid</a:t>
            </a:r>
            <a:r>
              <a:rPr lang="en-GB" altLang="cs-CZ" sz="2000" dirty="0">
                <a:cs typeface="Arial" panose="020B0604020202020204" pitchFamily="34" charset="0"/>
              </a:rPr>
              <a:t> a </a:t>
            </a:r>
            <a:r>
              <a:rPr lang="cs-CZ" altLang="cs-CZ" sz="2000" dirty="0">
                <a:cs typeface="Arial" panose="020B0604020202020204" pitchFamily="34" charset="0"/>
              </a:rPr>
              <a:t>příprav</a:t>
            </a:r>
            <a:r>
              <a:rPr lang="en-US" altLang="cs-CZ" sz="2000" dirty="0">
                <a:cs typeface="Arial" panose="020B0604020202020204" pitchFamily="34" charset="0"/>
              </a:rPr>
              <a:t>e</a:t>
            </a:r>
            <a:r>
              <a:rPr lang="cs-CZ" altLang="cs-CZ" sz="2000" dirty="0">
                <a:cs typeface="Arial" panose="020B0604020202020204" pitchFamily="34" charset="0"/>
              </a:rPr>
              <a:t>k proti houbám</a:t>
            </a:r>
            <a:r>
              <a:rPr lang="en-US" altLang="cs-CZ" sz="2000" dirty="0">
                <a:cs typeface="Arial" panose="020B0604020202020204" pitchFamily="34" charset="0"/>
              </a:rPr>
              <a:t>.</a:t>
            </a:r>
            <a:endParaRPr lang="el-GR" altLang="cs-CZ" sz="2000" dirty="0">
              <a:cs typeface="Arial" panose="020B0604020202020204" pitchFamily="34" charset="0"/>
            </a:endParaRPr>
          </a:p>
          <a:p>
            <a:pPr algn="just"/>
            <a:endParaRPr lang="cs-CZ" altLang="cs-CZ" sz="800" dirty="0">
              <a:cs typeface="Arial" panose="020B0604020202020204" pitchFamily="34" charset="0"/>
            </a:endParaRPr>
          </a:p>
          <a:p>
            <a:pPr algn="just"/>
            <a:r>
              <a:rPr lang="cs-CZ" altLang="cs-CZ" sz="2000" dirty="0" err="1">
                <a:cs typeface="Arial" panose="020B0604020202020204" pitchFamily="34" charset="0"/>
              </a:rPr>
              <a:t>Sí</a:t>
            </a:r>
            <a:r>
              <a:rPr lang="en-US" altLang="cs-CZ" sz="2000" dirty="0">
                <a:cs typeface="Arial" panose="020B0604020202020204" pitchFamily="34" charset="0"/>
              </a:rPr>
              <a:t>r</a:t>
            </a:r>
            <a:r>
              <a:rPr lang="cs-CZ" altLang="cs-CZ" sz="2000" dirty="0">
                <a:cs typeface="Arial" panose="020B0604020202020204" pitchFamily="34" charset="0"/>
              </a:rPr>
              <a:t>a je </a:t>
            </a:r>
            <a:r>
              <a:rPr lang="cs-CZ" altLang="cs-CZ" sz="2000" b="1" dirty="0">
                <a:cs typeface="Arial" panose="020B0604020202020204" pitchFamily="34" charset="0"/>
              </a:rPr>
              <a:t>biogenní p</a:t>
            </a:r>
            <a:r>
              <a:rPr lang="en-US" altLang="cs-CZ" sz="2000" b="1" dirty="0" err="1">
                <a:cs typeface="Arial" panose="020B0604020202020204" pitchFamily="34" charset="0"/>
              </a:rPr>
              <a:t>rv</a:t>
            </a:r>
            <a:r>
              <a:rPr lang="cs-CZ" altLang="cs-CZ" sz="2000" b="1" dirty="0">
                <a:cs typeface="Arial" panose="020B0604020202020204" pitchFamily="34" charset="0"/>
              </a:rPr>
              <a:t>e</a:t>
            </a:r>
            <a:r>
              <a:rPr lang="en-US" altLang="cs-CZ" sz="2000" b="1" dirty="0">
                <a:cs typeface="Arial" panose="020B0604020202020204" pitchFamily="34" charset="0"/>
              </a:rPr>
              <a:t>k</a:t>
            </a:r>
            <a:r>
              <a:rPr lang="cs-CZ" altLang="cs-CZ" sz="2000" dirty="0">
                <a:cs typeface="Arial" panose="020B0604020202020204" pitchFamily="34" charset="0"/>
              </a:rPr>
              <a:t>: </a:t>
            </a:r>
            <a:r>
              <a:rPr lang="cs-CZ" sz="2000" dirty="0">
                <a:cs typeface="Arial" panose="020B0604020202020204" pitchFamily="34" charset="0"/>
              </a:rPr>
              <a:t>aminokyseliny </a:t>
            </a:r>
            <a:r>
              <a:rPr lang="cs-CZ" sz="2000" dirty="0" err="1">
                <a:cs typeface="Arial" panose="020B0604020202020204" pitchFamily="34" charset="0"/>
              </a:rPr>
              <a:t>methionin</a:t>
            </a:r>
            <a:r>
              <a:rPr lang="cs-CZ" sz="2000" dirty="0">
                <a:cs typeface="Arial" panose="020B0604020202020204" pitchFamily="34" charset="0"/>
              </a:rPr>
              <a:t> a cystein, penicilin, (</a:t>
            </a:r>
            <a:r>
              <a:rPr lang="cs-CZ" sz="2000" i="1" dirty="0">
                <a:cs typeface="Arial" panose="020B0604020202020204" pitchFamily="34" charset="0"/>
              </a:rPr>
              <a:t>E</a:t>
            </a:r>
            <a:r>
              <a:rPr lang="cs-CZ" sz="2000" dirty="0">
                <a:cs typeface="Arial" panose="020B0604020202020204" pitchFamily="34" charset="0"/>
              </a:rPr>
              <a:t>)-2-buten-1-thiol a 3-methyl-1-butaethiol (pachové žlázy skunka), </a:t>
            </a:r>
            <a:r>
              <a:rPr lang="cs-CZ" sz="2000" dirty="0" err="1">
                <a:cs typeface="Arial" panose="020B0604020202020204" pitchFamily="34" charset="0"/>
              </a:rPr>
              <a:t>thietany</a:t>
            </a:r>
            <a:r>
              <a:rPr lang="cs-CZ" sz="2000" dirty="0">
                <a:cs typeface="Arial" panose="020B0604020202020204" pitchFamily="34" charset="0"/>
              </a:rPr>
              <a:t> a </a:t>
            </a:r>
            <a:r>
              <a:rPr lang="cs-CZ" sz="2000" dirty="0" err="1">
                <a:cs typeface="Arial" panose="020B0604020202020204" pitchFamily="34" charset="0"/>
              </a:rPr>
              <a:t>dithiolany</a:t>
            </a:r>
            <a:r>
              <a:rPr lang="cs-CZ" sz="2000" dirty="0">
                <a:cs typeface="Arial" panose="020B0604020202020204" pitchFamily="34" charset="0"/>
              </a:rPr>
              <a:t> (pachové žlázy tchoře), aj.</a:t>
            </a:r>
            <a:endParaRPr lang="en-US" altLang="cs-CZ" sz="20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just"/>
            <a:endParaRPr lang="en-US" altLang="cs-CZ" sz="2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B376822-1862-40E2-B054-A0A6EFF97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0"/>
            <a:ext cx="5121934" cy="1085850"/>
          </a:xfrm>
          <a:prstGeom prst="rect">
            <a:avLst/>
          </a:prstGeom>
        </p:spPr>
      </p:pic>
      <p:pic>
        <p:nvPicPr>
          <p:cNvPr id="6" name="Obrázek 5" descr="Obsah obrázku tráva, zvíře, savci, exteriér&#10;&#10;Popis byl vytvořen automaticky">
            <a:extLst>
              <a:ext uri="{FF2B5EF4-FFF2-40B4-BE49-F238E27FC236}">
                <a16:creationId xmlns:a16="http://schemas.microsoft.com/office/drawing/2014/main" id="{BD7C31A2-6D07-4267-B71B-8021E00E9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00600"/>
            <a:ext cx="3197352" cy="1926529"/>
          </a:xfrm>
          <a:prstGeom prst="rect">
            <a:avLst/>
          </a:prstGeom>
        </p:spPr>
      </p:pic>
      <p:pic>
        <p:nvPicPr>
          <p:cNvPr id="8" name="Obrázek 7" descr="Obsah obrázku stůl&#10;&#10;Popis byl vytvořen automaticky">
            <a:extLst>
              <a:ext uri="{FF2B5EF4-FFF2-40B4-BE49-F238E27FC236}">
                <a16:creationId xmlns:a16="http://schemas.microsoft.com/office/drawing/2014/main" id="{3AEFBF2E-39F1-4C10-AA5D-E9A1071653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15690"/>
            <a:ext cx="1447800" cy="1447800"/>
          </a:xfrm>
          <a:prstGeom prst="rect">
            <a:avLst/>
          </a:prstGeom>
        </p:spPr>
      </p:pic>
      <p:pic>
        <p:nvPicPr>
          <p:cNvPr id="13" name="Obrázek 12" descr="Obsah obrázku zvíře, savci, exteriér, tráva&#10;&#10;Popis byl vytvořen automaticky">
            <a:extLst>
              <a:ext uri="{FF2B5EF4-FFF2-40B4-BE49-F238E27FC236}">
                <a16:creationId xmlns:a16="http://schemas.microsoft.com/office/drawing/2014/main" id="{736E4CC0-BDC5-45EB-932B-616F793DFE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514599"/>
            <a:ext cx="3073961" cy="194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01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282" y="326571"/>
            <a:ext cx="8814318" cy="6279502"/>
          </a:xfrm>
        </p:spPr>
        <p:txBody>
          <a:bodyPr>
            <a:noAutofit/>
          </a:bodyPr>
          <a:lstStyle/>
          <a:p>
            <a:pPr marL="0" indent="0" algn="just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P</a:t>
            </a:r>
            <a:r>
              <a:rPr lang="en-GB" altLang="en-US" sz="2000" dirty="0" err="1">
                <a:cs typeface="Arial" panose="020B0604020202020204" pitchFamily="34" charset="0"/>
              </a:rPr>
              <a:t>rvky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chovají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edevším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nekovy</a:t>
            </a:r>
            <a:r>
              <a:rPr lang="en-GB" altLang="en-US" sz="2000" dirty="0">
                <a:cs typeface="Arial" panose="020B0604020202020204" pitchFamily="34" charset="0"/>
              </a:rPr>
              <a:t>, u </a:t>
            </a:r>
            <a:r>
              <a:rPr lang="en-GB" altLang="en-US" sz="2000" b="1" dirty="0">
                <a:cs typeface="Arial" panose="020B0604020202020204" pitchFamily="34" charset="0"/>
              </a:rPr>
              <a:t>Se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b="1" dirty="0" err="1">
                <a:cs typeface="Arial" panose="020B0604020202020204" pitchFamily="34" charset="0"/>
              </a:rPr>
              <a:t>Te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áste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polokov</a:t>
            </a:r>
            <a:r>
              <a:rPr lang="en-US" altLang="en-US" sz="2000" u="sng" dirty="0">
                <a:cs typeface="Arial" panose="020B0604020202020204" pitchFamily="34" charset="0"/>
              </a:rPr>
              <a:t>o</a:t>
            </a:r>
            <a:r>
              <a:rPr lang="cs-CZ" altLang="en-US" sz="2000" u="sng" dirty="0" err="1">
                <a:cs typeface="Arial" panose="020B0604020202020204" pitchFamily="34" charset="0"/>
              </a:rPr>
              <a:t>vý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c</a:t>
            </a:r>
            <a:r>
              <a:rPr lang="en-GB" altLang="en-US" sz="2000" dirty="0" err="1">
                <a:cs typeface="Arial" panose="020B0604020202020204" pitchFamily="34" charset="0"/>
              </a:rPr>
              <a:t>harakter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>
                <a:cs typeface="Arial" panose="020B0604020202020204" pitchFamily="34" charset="0"/>
              </a:rPr>
              <a:t>u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cs typeface="Arial" panose="020B0604020202020204" pitchFamily="34" charset="0"/>
              </a:rPr>
              <a:t>Po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výrazn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kov</a:t>
            </a:r>
            <a:r>
              <a:rPr lang="cs-CZ" altLang="en-US" sz="2000" u="sng" dirty="0" err="1">
                <a:cs typeface="Arial" panose="020B0604020202020204" pitchFamily="34" charset="0"/>
              </a:rPr>
              <a:t>ový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charakter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</a:p>
          <a:p>
            <a:pPr marL="0" indent="0" algn="just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Te</a:t>
            </a:r>
            <a:r>
              <a:rPr lang="cs-CZ" altLang="en-US" sz="2000" b="1" dirty="0" err="1">
                <a:cs typeface="Arial" panose="020B0604020202020204" pitchFamily="34" charset="0"/>
              </a:rPr>
              <a:t>lur</a:t>
            </a:r>
            <a:r>
              <a:rPr lang="cs-CZ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má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již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výrazný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elektropoz</a:t>
            </a:r>
            <a:r>
              <a:rPr lang="cs-CZ" altLang="en-US" sz="2000" dirty="0" err="1">
                <a:cs typeface="Arial" panose="020B0604020202020204" pitchFamily="34" charset="0"/>
              </a:rPr>
              <a:t>itivní</a:t>
            </a:r>
            <a:r>
              <a:rPr lang="cs-CZ" altLang="en-US" sz="2000" dirty="0">
                <a:cs typeface="Arial" panose="020B0604020202020204" pitchFamily="34" charset="0"/>
              </a:rPr>
              <a:t> c</a:t>
            </a:r>
            <a:r>
              <a:rPr lang="en-GB" altLang="en-US" sz="2000" dirty="0" err="1">
                <a:cs typeface="Arial" panose="020B0604020202020204" pitchFamily="34" charset="0"/>
              </a:rPr>
              <a:t>harakter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>
                <a:cs typeface="Arial" panose="020B0604020202020204" pitchFamily="34" charset="0"/>
              </a:rPr>
              <a:t>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cs typeface="Arial" panose="020B0604020202020204" pitchFamily="34" charset="0"/>
              </a:rPr>
              <a:t> s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O:</a:t>
            </a:r>
          </a:p>
          <a:p>
            <a:pPr algn="just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 err="1">
                <a:cs typeface="Arial" panose="020B0604020202020204" pitchFamily="34" charset="0"/>
              </a:rPr>
              <a:t>Te</a:t>
            </a:r>
            <a:r>
              <a:rPr lang="en-GB" altLang="en-US" sz="2000" dirty="0">
                <a:cs typeface="Arial" panose="020B0604020202020204" pitchFamily="34" charset="0"/>
              </a:rPr>
              <a:t> + 2H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TeO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 (T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=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100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C)</a:t>
            </a:r>
          </a:p>
          <a:p>
            <a:pPr algn="just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TeO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i="1" dirty="0" err="1">
                <a:cs typeface="Arial" panose="020B0604020202020204" pitchFamily="34" charset="0"/>
              </a:rPr>
              <a:t>amfoterní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oxid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2 TeO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+ 2 </a:t>
            </a:r>
            <a:r>
              <a:rPr lang="en-GB" altLang="en-US" sz="2000" dirty="0" err="1"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[Te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US" altLang="en-US" sz="2000" dirty="0">
                <a:cs typeface="Arial" panose="020B0604020202020204" pitchFamily="34" charset="0"/>
              </a:rPr>
              <a:t>]</a:t>
            </a:r>
            <a:r>
              <a:rPr lang="en-GB" altLang="en-US" sz="2000" dirty="0">
                <a:cs typeface="Arial" panose="020B0604020202020204" pitchFamily="34" charset="0"/>
              </a:rPr>
              <a:t>Cl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</a:p>
          <a:p>
            <a:pPr algn="just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TeO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+ 2 </a:t>
            </a:r>
            <a:r>
              <a:rPr lang="en-GB" altLang="en-US" sz="2000" dirty="0" err="1">
                <a:cs typeface="Arial" panose="020B0604020202020204" pitchFamily="34" charset="0"/>
              </a:rPr>
              <a:t>NaOH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TeO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</a:p>
          <a:p>
            <a:pPr algn="just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cs typeface="Arial" panose="020B0604020202020204" pitchFamily="34" charset="0"/>
              </a:rPr>
              <a:t>Po</a:t>
            </a:r>
            <a:r>
              <a:rPr lang="cs-CZ" altLang="en-US" sz="2000" b="1" dirty="0" err="1">
                <a:cs typeface="Arial" panose="020B0604020202020204" pitchFamily="34" charset="0"/>
              </a:rPr>
              <a:t>lonium</a:t>
            </a:r>
            <a:r>
              <a:rPr lang="cs-CZ" altLang="en-US" sz="2000" dirty="0">
                <a:cs typeface="Arial" panose="020B0604020202020204" pitchFamily="34" charset="0"/>
              </a:rPr>
              <a:t> má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ješt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výrazn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elektropozitivní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charakter</a:t>
            </a:r>
            <a:r>
              <a:rPr lang="cs-CZ" altLang="en-US" sz="2000" dirty="0">
                <a:cs typeface="Arial" panose="020B0604020202020204" pitchFamily="34" charset="0"/>
              </a:rPr>
              <a:t>, n</a:t>
            </a:r>
            <a:r>
              <a:rPr lang="en-GB" altLang="en-US" sz="2000" dirty="0" err="1">
                <a:cs typeface="Arial" panose="020B0604020202020204" pitchFamily="34" charset="0"/>
              </a:rPr>
              <a:t>ejd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ležit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jší</a:t>
            </a:r>
            <a:r>
              <a:rPr lang="cs-CZ" altLang="en-US" sz="2000" dirty="0">
                <a:cs typeface="Arial" panose="020B0604020202020204" pitchFamily="34" charset="0"/>
              </a:rPr>
              <a:t> oxidační čísla</a:t>
            </a:r>
            <a:r>
              <a:rPr lang="en-GB" altLang="en-US" sz="2000" dirty="0">
                <a:cs typeface="Arial" panose="020B0604020202020204" pitchFamily="34" charset="0"/>
              </a:rPr>
              <a:t>: +VI, +IV a –II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en-GB" altLang="en-US" sz="2000" u="sng" dirty="0">
                <a:cs typeface="Arial" panose="020B0604020202020204" pitchFamily="34" charset="0"/>
              </a:rPr>
              <a:t>Ox.</a:t>
            </a:r>
            <a:r>
              <a:rPr lang="cs-CZ" altLang="en-US" sz="2000" u="sng" dirty="0">
                <a:cs typeface="Arial" panose="020B0604020202020204" pitchFamily="34" charset="0"/>
              </a:rPr>
              <a:t> č</a:t>
            </a:r>
            <a:r>
              <a:rPr lang="en-GB" altLang="en-US" sz="2000" u="sng" dirty="0" err="1">
                <a:cs typeface="Arial" panose="020B0604020202020204" pitchFamily="34" charset="0"/>
              </a:rPr>
              <a:t>íslo</a:t>
            </a:r>
            <a:r>
              <a:rPr lang="en-GB" altLang="en-US" sz="2000" u="sng" dirty="0">
                <a:cs typeface="Arial" panose="020B0604020202020204" pitchFamily="34" charset="0"/>
              </a:rPr>
              <a:t> VI</a:t>
            </a:r>
            <a:r>
              <a:rPr lang="en-GB" altLang="en-US" sz="2000" b="1" dirty="0">
                <a:cs typeface="Arial" panose="020B0604020202020204" pitchFamily="34" charset="0"/>
              </a:rPr>
              <a:t>: </a:t>
            </a:r>
            <a:r>
              <a:rPr lang="en-GB" altLang="en-US" sz="2000" dirty="0">
                <a:cs typeface="Arial" panose="020B0604020202020204" pitchFamily="34" charset="0"/>
              </a:rPr>
              <a:t>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ležité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>
                <a:cs typeface="Arial" panose="020B0604020202020204" pitchFamily="34" charset="0"/>
              </a:rPr>
              <a:t>pro </a:t>
            </a:r>
            <a:r>
              <a:rPr lang="en-GB" altLang="en-US" sz="2000" u="sng" dirty="0" err="1">
                <a:cs typeface="Arial" panose="020B0604020202020204" pitchFamily="34" charset="0"/>
              </a:rPr>
              <a:t>kyselinotvorné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oxidy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typu</a:t>
            </a:r>
            <a:r>
              <a:rPr lang="en-GB" altLang="en-US" sz="2000" dirty="0">
                <a:cs typeface="Arial" panose="020B0604020202020204" pitchFamily="34" charset="0"/>
              </a:rPr>
              <a:t> MO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,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SeO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a H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  <a:r>
              <a:rPr lang="en-GB" altLang="en-US" sz="2000" dirty="0">
                <a:cs typeface="Arial" panose="020B0604020202020204" pitchFamily="34" charset="0"/>
              </a:rPr>
              <a:t>TeO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</a:p>
          <a:p>
            <a:pPr>
              <a:lnSpc>
                <a:spcPct val="10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u="sng" dirty="0" err="1">
                <a:cs typeface="Arial" panose="020B0604020202020204" pitchFamily="34" charset="0"/>
              </a:rPr>
              <a:t>stálost</a:t>
            </a:r>
            <a:r>
              <a:rPr lang="en-GB" altLang="en-US" sz="2000" u="sng" dirty="0">
                <a:cs typeface="Arial" panose="020B0604020202020204" pitchFamily="34" charset="0"/>
              </a:rPr>
              <a:t> ox.</a:t>
            </a:r>
            <a:r>
              <a:rPr lang="cs-CZ" altLang="en-US" sz="2000" u="sng" dirty="0"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cs typeface="Arial" panose="020B0604020202020204" pitchFamily="34" charset="0"/>
              </a:rPr>
              <a:t>ísla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klesá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podél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skupiny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>
                <a:cs typeface="Arial" panose="020B0604020202020204" pitchFamily="34" charset="0"/>
              </a:rPr>
              <a:t>proto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SeO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a H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  <a:r>
              <a:rPr lang="en-GB" altLang="en-US" sz="2000" dirty="0">
                <a:cs typeface="Arial" panose="020B0604020202020204" pitchFamily="34" charset="0"/>
              </a:rPr>
              <a:t>TeO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chovají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ox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inidla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2 Au + 6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SeO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Au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(SeO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SeO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</a:p>
          <a:p>
            <a:pPr>
              <a:lnSpc>
                <a:spcPct val="10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3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H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  <a:r>
              <a:rPr lang="en-GB" altLang="en-US" sz="2000" dirty="0">
                <a:cs typeface="Arial" panose="020B0604020202020204" pitchFamily="34" charset="0"/>
              </a:rPr>
              <a:t>TeO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3 S + </a:t>
            </a:r>
            <a:r>
              <a:rPr lang="en-GB" altLang="en-US" sz="2000" dirty="0" err="1">
                <a:cs typeface="Arial" panose="020B0604020202020204" pitchFamily="34" charset="0"/>
              </a:rPr>
              <a:t>Te</a:t>
            </a:r>
            <a:r>
              <a:rPr lang="en-GB" altLang="en-US" sz="2000" dirty="0">
                <a:cs typeface="Arial" panose="020B0604020202020204" pitchFamily="34" charset="0"/>
              </a:rPr>
              <a:t> + 6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</a:p>
          <a:p>
            <a:pPr>
              <a:lnSpc>
                <a:spcPct val="10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endParaRPr lang="cs-CZ" altLang="en-US" sz="1800" baseline="30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846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90500" y="2063693"/>
            <a:ext cx="8763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i="1" dirty="0">
                <a:cs typeface="Arial" panose="020B0604020202020204" pitchFamily="34" charset="0"/>
              </a:rPr>
              <a:t>Sirné bakterie </a:t>
            </a:r>
            <a:endParaRPr lang="en-US" sz="2000" b="1" i="1" dirty="0"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cs typeface="Arial" panose="020B0604020202020204" pitchFamily="34" charset="0"/>
              </a:rPr>
              <a:t>   </a:t>
            </a:r>
            <a:r>
              <a:rPr lang="cs-CZ" sz="2000" dirty="0">
                <a:cs typeface="Arial" panose="020B0604020202020204" pitchFamily="34" charset="0"/>
              </a:rPr>
              <a:t>jsou heterogenní skupinou bakterií, v jejichž energetickém metabolismu hraje důležitou roli síra či její anorganické sloučeniny. </a:t>
            </a:r>
            <a:endParaRPr lang="en-US" sz="2000" dirty="0">
              <a:cs typeface="Arial" panose="020B0604020202020204" pitchFamily="34" charset="0"/>
            </a:endParaRPr>
          </a:p>
          <a:p>
            <a:pPr algn="just"/>
            <a:endParaRPr lang="en-US" sz="800" dirty="0"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cs typeface="Arial" panose="020B0604020202020204" pitchFamily="34" charset="0"/>
              </a:rPr>
              <a:t>  </a:t>
            </a:r>
            <a:r>
              <a:rPr lang="cs-CZ" sz="2000" i="1" dirty="0">
                <a:cs typeface="Arial" panose="020B0604020202020204" pitchFamily="34" charset="0"/>
              </a:rPr>
              <a:t>Síru oxidující bakterie</a:t>
            </a:r>
            <a:r>
              <a:rPr lang="cs-CZ" sz="2000" dirty="0">
                <a:cs typeface="Arial" panose="020B0604020202020204" pitchFamily="34" charset="0"/>
              </a:rPr>
              <a:t> oxidují elementární síru či její anorganické sloučeniny, a to za účelem získání energie. Oxidací síry a sirovodíku na sírany vznikají meziprodukty </a:t>
            </a:r>
            <a:r>
              <a:rPr lang="en-US" sz="2000" dirty="0">
                <a:cs typeface="Arial" panose="020B0604020202020204" pitchFamily="34" charset="0"/>
              </a:rPr>
              <a:t>-</a:t>
            </a:r>
            <a:r>
              <a:rPr lang="cs-CZ" sz="2000" dirty="0">
                <a:cs typeface="Arial" panose="020B0604020202020204" pitchFamily="34" charset="0"/>
              </a:rPr>
              <a:t> </a:t>
            </a:r>
            <a:r>
              <a:rPr lang="cs-CZ" sz="2000" dirty="0" err="1">
                <a:cs typeface="Arial" panose="020B0604020202020204" pitchFamily="34" charset="0"/>
              </a:rPr>
              <a:t>thiosírany</a:t>
            </a:r>
            <a:r>
              <a:rPr lang="cs-CZ" sz="2000" dirty="0">
                <a:cs typeface="Arial" panose="020B0604020202020204" pitchFamily="34" charset="0"/>
              </a:rPr>
              <a:t>, </a:t>
            </a:r>
            <a:r>
              <a:rPr lang="cs-CZ" sz="2000" dirty="0" err="1">
                <a:cs typeface="Arial" panose="020B0604020202020204" pitchFamily="34" charset="0"/>
              </a:rPr>
              <a:t>tetrathionáty</a:t>
            </a:r>
            <a:r>
              <a:rPr lang="cs-CZ" sz="2000" dirty="0">
                <a:cs typeface="Arial" panose="020B0604020202020204" pitchFamily="34" charset="0"/>
              </a:rPr>
              <a:t> a siřičitany. Do procesu oxidace je zahrnuta tvorba ATP (oxidativní fosforylací). </a:t>
            </a:r>
            <a:endParaRPr lang="en-US" sz="2000" dirty="0">
              <a:cs typeface="Arial" panose="020B0604020202020204" pitchFamily="34" charset="0"/>
            </a:endParaRPr>
          </a:p>
          <a:p>
            <a:pPr algn="just"/>
            <a:endParaRPr lang="en-US" sz="800" dirty="0"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cs typeface="Arial" panose="020B0604020202020204" pitchFamily="34" charset="0"/>
              </a:rPr>
              <a:t>  </a:t>
            </a:r>
            <a:r>
              <a:rPr lang="cs-CZ" sz="2000" i="1" dirty="0">
                <a:cs typeface="Arial" panose="020B0604020202020204" pitchFamily="34" charset="0"/>
              </a:rPr>
              <a:t>Síru redukující bakterie</a:t>
            </a:r>
            <a:r>
              <a:rPr lang="cs-CZ" sz="2000" dirty="0">
                <a:cs typeface="Arial" panose="020B0604020202020204" pitchFamily="34" charset="0"/>
              </a:rPr>
              <a:t> jsou druhy, které používají sirné sloučeniny (např. sírany) jako elektronové akceptory – podobně jako například živočichové dýchají kyslík.</a:t>
            </a:r>
            <a:endParaRPr lang="cs-CZ" altLang="cs-CZ" sz="2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1266" name="Picture 2" descr="Nalezený obrázek pro penicillin">
            <a:extLst>
              <a:ext uri="{FF2B5EF4-FFF2-40B4-BE49-F238E27FC236}">
                <a16:creationId xmlns:a16="http://schemas.microsoft.com/office/drawing/2014/main" id="{D5002904-329F-4382-BAF1-C3E79B847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64" y="162209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kreslení&#10;&#10;Popis byl vytvořen automaticky">
            <a:extLst>
              <a:ext uri="{FF2B5EF4-FFF2-40B4-BE49-F238E27FC236}">
                <a16:creationId xmlns:a16="http://schemas.microsoft.com/office/drawing/2014/main" id="{79C3131A-13F3-4DEC-928A-D69DB9A12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68" y="179222"/>
            <a:ext cx="2092448" cy="13430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1D9CBDC-FCDA-4226-8081-717342DAFD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99" y="261863"/>
            <a:ext cx="3014505" cy="13716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CB9D3AB-2AB3-4886-AD4E-26867DF25E67}"/>
              </a:ext>
            </a:extLst>
          </p:cNvPr>
          <p:cNvSpPr txBox="1"/>
          <p:nvPr/>
        </p:nvSpPr>
        <p:spPr>
          <a:xfrm>
            <a:off x="460922" y="1527106"/>
            <a:ext cx="763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cystein</a:t>
            </a:r>
            <a:endParaRPr lang="en-US" sz="16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6DA63DD-6F0F-437C-87BD-EDD6B03E342B}"/>
              </a:ext>
            </a:extLst>
          </p:cNvPr>
          <p:cNvSpPr txBox="1"/>
          <p:nvPr/>
        </p:nvSpPr>
        <p:spPr>
          <a:xfrm>
            <a:off x="2928568" y="1538826"/>
            <a:ext cx="1042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methionin</a:t>
            </a:r>
            <a:endParaRPr lang="en-US" sz="16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3476B98-AA94-4536-99D3-EDBECE2654C3}"/>
              </a:ext>
            </a:extLst>
          </p:cNvPr>
          <p:cNvSpPr txBox="1"/>
          <p:nvPr/>
        </p:nvSpPr>
        <p:spPr>
          <a:xfrm>
            <a:off x="6046807" y="1644255"/>
            <a:ext cx="876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Penicilin</a:t>
            </a:r>
            <a:endParaRPr lang="en-US" sz="1600" dirty="0"/>
          </a:p>
        </p:txBody>
      </p:sp>
      <p:pic>
        <p:nvPicPr>
          <p:cNvPr id="11" name="Obrázek 10" descr="Obsah obrázku zavřít, zvíře, hledání, skupina&#10;&#10;Popis byl vytvořen automaticky">
            <a:extLst>
              <a:ext uri="{FF2B5EF4-FFF2-40B4-BE49-F238E27FC236}">
                <a16:creationId xmlns:a16="http://schemas.microsoft.com/office/drawing/2014/main" id="{15837D2A-DF43-4AAD-89B5-CFDFD787BE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257800"/>
            <a:ext cx="1828800" cy="1371600"/>
          </a:xfrm>
          <a:prstGeom prst="rect">
            <a:avLst/>
          </a:prstGeom>
        </p:spPr>
      </p:pic>
      <p:pic>
        <p:nvPicPr>
          <p:cNvPr id="13" name="Obrázek 12" descr="Obsah obrázku tráva, exteriér, rostlina, strom&#10;&#10;Popis byl vytvořen automaticky">
            <a:extLst>
              <a:ext uri="{FF2B5EF4-FFF2-40B4-BE49-F238E27FC236}">
                <a16:creationId xmlns:a16="http://schemas.microsoft.com/office/drawing/2014/main" id="{1E959CFB-A99C-4337-85A2-1ED8BE839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257800"/>
            <a:ext cx="2133600" cy="142097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AB9488C0-0EF8-48DF-8F2C-216787FBCF5E}"/>
              </a:ext>
            </a:extLst>
          </p:cNvPr>
          <p:cNvSpPr txBox="1"/>
          <p:nvPr/>
        </p:nvSpPr>
        <p:spPr>
          <a:xfrm>
            <a:off x="4800600" y="6248400"/>
            <a:ext cx="2234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Purpurov</a:t>
            </a:r>
            <a:r>
              <a:rPr lang="cs-CZ" sz="1600" dirty="0"/>
              <a:t>á sirná bakterie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1139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7B69B25-AD5B-4894-A773-D8ABE6CF3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7696200" cy="5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33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upload.wikimedia.org/wikipedia/commons/7/71/SulfurCycle_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387304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4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246191" y="156431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latin typeface="+mn-lt"/>
              </a:rPr>
              <a:t>Selen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84558"/>
            <a:ext cx="8839200" cy="1891568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V</a:t>
            </a:r>
            <a:r>
              <a:rPr lang="en-GB" altLang="cs-CZ" sz="2000" dirty="0">
                <a:cs typeface="Arial" panose="020B0604020202020204" pitchFamily="34" charset="0"/>
              </a:rPr>
              <a:t> 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írod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pom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rn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vzácný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provází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síru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elementární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tvo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í n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kolik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modifikací</a:t>
            </a:r>
            <a:r>
              <a:rPr lang="en-GB" altLang="cs-CZ" sz="2000" dirty="0"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a) </a:t>
            </a:r>
            <a:r>
              <a:rPr lang="cs-CZ" altLang="cs-CZ" sz="2000" b="1" dirty="0">
                <a:cs typeface="Arial" panose="020B0604020202020204" pitchFamily="34" charset="0"/>
              </a:rPr>
              <a:t>černý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amorfní</a:t>
            </a:r>
            <a:r>
              <a:rPr lang="cs-CZ" altLang="cs-CZ" sz="2000" dirty="0">
                <a:cs typeface="Arial" panose="020B0604020202020204" pitchFamily="34" charset="0"/>
              </a:rPr>
              <a:t>, sklovitý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b)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šedý</a:t>
            </a:r>
            <a:r>
              <a:rPr lang="en-GB" altLang="cs-CZ" sz="2000" dirty="0">
                <a:cs typeface="Arial" panose="020B0604020202020204" pitchFamily="34" charset="0"/>
              </a:rPr>
              <a:t> (</a:t>
            </a:r>
            <a:r>
              <a:rPr lang="en-GB" altLang="cs-CZ" sz="2000" dirty="0" err="1">
                <a:cs typeface="Arial" panose="020B0604020202020204" pitchFamily="34" charset="0"/>
              </a:rPr>
              <a:t>kovový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šestere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ný</a:t>
            </a:r>
            <a:r>
              <a:rPr lang="en-GB" altLang="cs-CZ" sz="2000" dirty="0">
                <a:cs typeface="Arial" panose="020B0604020202020204" pitchFamily="34" charset="0"/>
              </a:rPr>
              <a:t>), </a:t>
            </a:r>
            <a:r>
              <a:rPr lang="en-GB" altLang="cs-CZ" sz="2000" dirty="0" err="1">
                <a:cs typeface="Arial" panose="020B0604020202020204" pitchFamily="34" charset="0"/>
              </a:rPr>
              <a:t>polymerní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struktura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spirálovitých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et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zc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atom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selenu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nerozp</a:t>
            </a:r>
            <a:r>
              <a:rPr lang="cs-CZ" altLang="cs-CZ" sz="2000" dirty="0" err="1">
                <a:cs typeface="Arial" panose="020B0604020202020204" pitchFamily="34" charset="0"/>
              </a:rPr>
              <a:t>ustný</a:t>
            </a:r>
            <a:r>
              <a:rPr lang="en-GB" altLang="cs-CZ" sz="2000" dirty="0">
                <a:cs typeface="Arial" panose="020B0604020202020204" pitchFamily="34" charset="0"/>
              </a:rPr>
              <a:t> v CS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vede</a:t>
            </a:r>
            <a:r>
              <a:rPr lang="en-GB" altLang="cs-CZ" sz="2000" dirty="0">
                <a:cs typeface="Arial" panose="020B0604020202020204" pitchFamily="34" charset="0"/>
              </a:rPr>
              <a:t> el. proud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stálá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modifikace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c) </a:t>
            </a: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č</a:t>
            </a:r>
            <a:r>
              <a:rPr lang="en-GB" altLang="cs-CZ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ervený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(</a:t>
            </a:r>
            <a:r>
              <a:rPr lang="en-GB" altLang="cs-CZ" sz="2000" dirty="0" err="1">
                <a:cs typeface="Arial" panose="020B0604020202020204" pitchFamily="34" charset="0"/>
              </a:rPr>
              <a:t>jednoklonný</a:t>
            </a:r>
            <a:r>
              <a:rPr lang="en-GB" altLang="cs-CZ" sz="2000" dirty="0">
                <a:cs typeface="Arial" panose="020B0604020202020204" pitchFamily="34" charset="0"/>
              </a:rPr>
              <a:t>), </a:t>
            </a:r>
            <a:r>
              <a:rPr lang="en-GB" altLang="cs-CZ" sz="2000" dirty="0" err="1">
                <a:cs typeface="Arial" panose="020B0604020202020204" pitchFamily="34" charset="0"/>
              </a:rPr>
              <a:t>nestálá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modifikace</a:t>
            </a:r>
            <a:r>
              <a:rPr lang="en-GB" altLang="cs-CZ" sz="2000" dirty="0">
                <a:cs typeface="Arial" panose="020B0604020202020204" pitchFamily="34" charset="0"/>
              </a:rPr>
              <a:t> (</a:t>
            </a:r>
            <a:r>
              <a:rPr lang="en-GB" altLang="cs-CZ" sz="2000" dirty="0" err="1">
                <a:cs typeface="Arial" panose="020B0604020202020204" pitchFamily="34" charset="0"/>
              </a:rPr>
              <a:t>cyklooktaatomové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molekuly</a:t>
            </a:r>
            <a:r>
              <a:rPr lang="en-GB" altLang="cs-CZ" sz="2000" dirty="0">
                <a:cs typeface="Arial" panose="020B0604020202020204" pitchFamily="34" charset="0"/>
              </a:rPr>
              <a:t> Se</a:t>
            </a:r>
            <a:r>
              <a:rPr lang="en-GB" altLang="cs-CZ" sz="2000" baseline="-25000" dirty="0">
                <a:cs typeface="Arial" panose="020B0604020202020204" pitchFamily="34" charset="0"/>
              </a:rPr>
              <a:t>8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endParaRPr lang="cs-CZ" altLang="cs-CZ" sz="2000" dirty="0">
              <a:cs typeface="Arial" panose="020B0604020202020204" pitchFamily="34" charset="0"/>
            </a:endParaRPr>
          </a:p>
        </p:txBody>
      </p:sp>
      <p:pic>
        <p:nvPicPr>
          <p:cNvPr id="11266" name="Picture 2" descr="https://upload.wikimedia.org/wikipedia/commons/e/e0/Selen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91" y="2898524"/>
            <a:ext cx="4285277" cy="200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883506" y="2984520"/>
            <a:ext cx="38032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Je prakticky nerozpustný ve vodě, poměrně dobře se rozpouští v sirouhlíku.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7CF5A87-5DCB-1F33-4812-CC26E652678C}"/>
              </a:ext>
            </a:extLst>
          </p:cNvPr>
          <p:cNvSpPr txBox="1"/>
          <p:nvPr/>
        </p:nvSpPr>
        <p:spPr>
          <a:xfrm>
            <a:off x="152400" y="5026796"/>
            <a:ext cx="8839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Elementární selen je za normálních podmínek stálý, poměrně snadno se slučuje s kyslíkem a halogeny. Ve sloučeninách se selen vyskytuje v mocenství </a:t>
            </a:r>
            <a:r>
              <a:rPr lang="cs-CZ" sz="2000" dirty="0" err="1">
                <a:cs typeface="Arial" panose="020B0604020202020204" pitchFamily="34" charset="0"/>
              </a:rPr>
              <a:t>Se</a:t>
            </a:r>
            <a:r>
              <a:rPr lang="cs-CZ" sz="2000" baseline="30000" dirty="0" err="1"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cs typeface="Arial" panose="020B0604020202020204" pitchFamily="34" charset="0"/>
              </a:rPr>
              <a:t>–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dirty="0" err="1">
                <a:cs typeface="Arial" panose="020B0604020202020204" pitchFamily="34" charset="0"/>
              </a:rPr>
              <a:t>Se</a:t>
            </a:r>
            <a:r>
              <a:rPr lang="cs-CZ" sz="2000" baseline="30000" dirty="0" err="1"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dirty="0" err="1">
                <a:cs typeface="Arial" panose="020B0604020202020204" pitchFamily="34" charset="0"/>
              </a:rPr>
              <a:t>Se</a:t>
            </a:r>
            <a:r>
              <a:rPr lang="cs-CZ" sz="2000" baseline="30000" dirty="0" err="1"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 a </a:t>
            </a:r>
            <a:r>
              <a:rPr lang="cs-CZ" sz="2000" dirty="0" err="1">
                <a:cs typeface="Arial" panose="020B0604020202020204" pitchFamily="34" charset="0"/>
              </a:rPr>
              <a:t>Se</a:t>
            </a:r>
            <a:r>
              <a:rPr lang="cs-CZ" sz="2000" baseline="30000" dirty="0" err="1">
                <a:cs typeface="Arial" panose="020B0604020202020204" pitchFamily="34" charset="0"/>
              </a:rPr>
              <a:t>6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8FFD50D-E9B6-8EEF-642A-4F7FCAF5F325}"/>
              </a:ext>
            </a:extLst>
          </p:cNvPr>
          <p:cNvSpPr txBox="1"/>
          <p:nvPr/>
        </p:nvSpPr>
        <p:spPr>
          <a:xfrm>
            <a:off x="71679" y="6052692"/>
            <a:ext cx="90006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Selen</a:t>
            </a:r>
            <a:r>
              <a:rPr lang="cs-CZ" sz="2000" dirty="0">
                <a:cs typeface="Arial" panose="020B0604020202020204" pitchFamily="34" charset="0"/>
              </a:rPr>
              <a:t> má 5 stabilních izotopů: 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en-US" sz="2000" baseline="30000" dirty="0" err="1">
                <a:cs typeface="Arial" panose="020B0604020202020204" pitchFamily="34" charset="0"/>
              </a:rPr>
              <a:t>74</a:t>
            </a:r>
            <a:r>
              <a:rPr lang="en-US" sz="2000" dirty="0" err="1">
                <a:cs typeface="Arial" panose="020B0604020202020204" pitchFamily="34" charset="0"/>
              </a:rPr>
              <a:t>Se</a:t>
            </a:r>
            <a:r>
              <a:rPr lang="en-US" sz="2000" dirty="0">
                <a:cs typeface="Arial" panose="020B0604020202020204" pitchFamily="34" charset="0"/>
              </a:rPr>
              <a:t>, </a:t>
            </a:r>
            <a:r>
              <a:rPr lang="en-US" sz="2000" baseline="30000" dirty="0" err="1">
                <a:cs typeface="Arial" panose="020B0604020202020204" pitchFamily="34" charset="0"/>
              </a:rPr>
              <a:t>76</a:t>
            </a:r>
            <a:r>
              <a:rPr lang="en-US" sz="2000" dirty="0" err="1">
                <a:cs typeface="Arial" panose="020B0604020202020204" pitchFamily="34" charset="0"/>
              </a:rPr>
              <a:t>Se</a:t>
            </a:r>
            <a:r>
              <a:rPr lang="en-US" sz="2000" dirty="0">
                <a:cs typeface="Arial" panose="020B0604020202020204" pitchFamily="34" charset="0"/>
              </a:rPr>
              <a:t>, </a:t>
            </a:r>
            <a:r>
              <a:rPr lang="en-US" sz="2000" baseline="30000" dirty="0" err="1">
                <a:cs typeface="Arial" panose="020B0604020202020204" pitchFamily="34" charset="0"/>
              </a:rPr>
              <a:t>77</a:t>
            </a:r>
            <a:r>
              <a:rPr lang="en-US" sz="2000" dirty="0" err="1">
                <a:cs typeface="Arial" panose="020B0604020202020204" pitchFamily="34" charset="0"/>
              </a:rPr>
              <a:t>Se</a:t>
            </a:r>
            <a:r>
              <a:rPr lang="en-US" sz="2000" dirty="0">
                <a:cs typeface="Arial" panose="020B0604020202020204" pitchFamily="34" charset="0"/>
              </a:rPr>
              <a:t>, </a:t>
            </a:r>
            <a:r>
              <a:rPr lang="en-US" sz="2000" baseline="30000" dirty="0" err="1">
                <a:cs typeface="Arial" panose="020B0604020202020204" pitchFamily="34" charset="0"/>
              </a:rPr>
              <a:t>78</a:t>
            </a:r>
            <a:r>
              <a:rPr lang="en-US" sz="2000" dirty="0" err="1">
                <a:cs typeface="Arial" panose="020B0604020202020204" pitchFamily="34" charset="0"/>
              </a:rPr>
              <a:t>Se</a:t>
            </a:r>
            <a:r>
              <a:rPr lang="en-US" sz="2000" dirty="0">
                <a:cs typeface="Arial" panose="020B0604020202020204" pitchFamily="34" charset="0"/>
              </a:rPr>
              <a:t>, </a:t>
            </a:r>
            <a:r>
              <a:rPr lang="en-US" sz="2000" baseline="30000" dirty="0" err="1">
                <a:cs typeface="Arial" panose="020B0604020202020204" pitchFamily="34" charset="0"/>
              </a:rPr>
              <a:t>80</a:t>
            </a:r>
            <a:r>
              <a:rPr lang="en-US" sz="2000" dirty="0" err="1">
                <a:cs typeface="Arial" panose="020B0604020202020204" pitchFamily="34" charset="0"/>
              </a:rPr>
              <a:t>Se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R</a:t>
            </a:r>
            <a:r>
              <a:rPr lang="en-US" sz="2000" dirty="0" err="1">
                <a:cs typeface="Arial" panose="020B0604020202020204" pitchFamily="34" charset="0"/>
              </a:rPr>
              <a:t>adionu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>
                <a:cs typeface="Arial" panose="020B0604020202020204" pitchFamily="34" charset="0"/>
              </a:rPr>
              <a:t>lid </a:t>
            </a:r>
            <a:r>
              <a:rPr lang="en-US" sz="2000" baseline="30000" dirty="0" err="1">
                <a:cs typeface="Arial" panose="020B0604020202020204" pitchFamily="34" charset="0"/>
              </a:rPr>
              <a:t>82</a:t>
            </a:r>
            <a:r>
              <a:rPr lang="en-US" sz="2000" dirty="0" err="1">
                <a:cs typeface="Arial" panose="020B0604020202020204" pitchFamily="34" charset="0"/>
              </a:rPr>
              <a:t>Se</a:t>
            </a:r>
            <a:r>
              <a:rPr lang="cs-CZ" sz="2000" dirty="0">
                <a:cs typeface="Arial" panose="020B0604020202020204" pitchFamily="34" charset="0"/>
              </a:rPr>
              <a:t> má poločas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rozpadu </a:t>
            </a:r>
            <a:r>
              <a:rPr lang="en-US" sz="2000" dirty="0">
                <a:cs typeface="Arial" panose="020B0604020202020204" pitchFamily="34" charset="0"/>
              </a:rPr>
              <a:t>9.2×10</a:t>
            </a:r>
            <a:r>
              <a:rPr lang="en-US" sz="2000" baseline="30000" dirty="0">
                <a:cs typeface="Arial" panose="020B0604020202020204" pitchFamily="34" charset="0"/>
              </a:rPr>
              <a:t>19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let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280669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4366" y="381000"/>
            <a:ext cx="8711683" cy="609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>
                <a:cs typeface="Arial" panose="020B0604020202020204" pitchFamily="34" charset="0"/>
              </a:rPr>
              <a:t>Minerály selenu jsou poměrně vzácné. </a:t>
            </a:r>
            <a:r>
              <a:rPr lang="en-US" sz="2000" dirty="0" err="1">
                <a:cs typeface="Arial" panose="020B0604020202020204" pitchFamily="34" charset="0"/>
              </a:rPr>
              <a:t>Selen</a:t>
            </a:r>
            <a:r>
              <a:rPr lang="cs-CZ" sz="2000" dirty="0">
                <a:cs typeface="Arial" panose="020B0604020202020204" pitchFamily="34" charset="0"/>
              </a:rPr>
              <a:t> se vyskytuje ve formě </a:t>
            </a:r>
            <a:r>
              <a:rPr lang="en-US" sz="2000" dirty="0" err="1">
                <a:cs typeface="Arial" panose="020B0604020202020204" pitchFamily="34" charset="0"/>
              </a:rPr>
              <a:t>selenid</a:t>
            </a:r>
            <a:r>
              <a:rPr lang="cs-CZ" sz="2000" dirty="0">
                <a:cs typeface="Arial" panose="020B0604020202020204" pitchFamily="34" charset="0"/>
              </a:rPr>
              <a:t>u jako příměs v sulfidických rudách zejm. mědi, niklu a olova.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endParaRPr lang="cs-CZ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cs typeface="Arial" panose="020B0604020202020204" pitchFamily="34" charset="0"/>
              </a:rPr>
              <a:t>Selen je obsažen v mořské vodě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endParaRPr lang="cs-CZ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err="1">
                <a:cs typeface="Arial" panose="020B0604020202020204" pitchFamily="34" charset="0"/>
              </a:rPr>
              <a:t>Anthropogen</a:t>
            </a:r>
            <a:r>
              <a:rPr lang="cs-CZ" sz="2000" dirty="0" err="1">
                <a:cs typeface="Arial" panose="020B0604020202020204" pitchFamily="34" charset="0"/>
              </a:rPr>
              <a:t>ími</a:t>
            </a:r>
            <a:r>
              <a:rPr lang="cs-CZ" sz="2000" dirty="0">
                <a:cs typeface="Arial" panose="020B0604020202020204" pitchFamily="34" charset="0"/>
              </a:rPr>
              <a:t> zdroji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selenu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jsou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spalování uhlí a těžba a zpracování sulfidických rud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cs-CZ" altLang="cs-CZ" sz="8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Výroba</a:t>
            </a:r>
          </a:p>
          <a:p>
            <a:pPr marL="0" indent="0"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   kaly z mokrých elektrostatických filtrů z výroby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SO</a:t>
            </a:r>
            <a:r>
              <a:rPr lang="cs-CZ" altLang="cs-CZ" sz="2000" baseline="-25000" dirty="0">
                <a:cs typeface="Arial" panose="020B0604020202020204" pitchFamily="34" charset="0"/>
              </a:rPr>
              <a:t>4</a:t>
            </a:r>
            <a:r>
              <a:rPr lang="cs-CZ" altLang="cs-CZ" sz="2000" dirty="0">
                <a:cs typeface="Arial" panose="020B0604020202020204" pitchFamily="34" charset="0"/>
              </a:rPr>
              <a:t> (obsahují nízkou koncentraci Se) </a:t>
            </a:r>
          </a:p>
          <a:p>
            <a:pPr>
              <a:buFontTx/>
              <a:buChar char="-"/>
            </a:pPr>
            <a:r>
              <a:rPr lang="cs-CZ" sz="2000" dirty="0">
                <a:cs typeface="Arial" panose="020B0604020202020204" pitchFamily="34" charset="0"/>
              </a:rPr>
              <a:t>kaly po e</a:t>
            </a:r>
            <a:r>
              <a:rPr lang="en-US" sz="2000" dirty="0">
                <a:cs typeface="Arial" panose="020B0604020202020204" pitchFamily="34" charset="0"/>
              </a:rPr>
              <a:t>le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trolytic</a:t>
            </a:r>
            <a:r>
              <a:rPr lang="cs-CZ" sz="2000" dirty="0" err="1">
                <a:cs typeface="Arial" panose="020B0604020202020204" pitchFamily="34" charset="0"/>
              </a:rPr>
              <a:t>ké</a:t>
            </a:r>
            <a:r>
              <a:rPr lang="cs-CZ" sz="2000" dirty="0">
                <a:cs typeface="Arial" panose="020B0604020202020204" pitchFamily="34" charset="0"/>
              </a:rPr>
              <a:t> rafinaci mědi. </a:t>
            </a:r>
          </a:p>
          <a:p>
            <a:pPr>
              <a:buFontTx/>
              <a:buChar char="-"/>
            </a:pPr>
            <a:r>
              <a:rPr lang="cs-CZ" sz="2000" dirty="0">
                <a:cs typeface="Arial" panose="020B0604020202020204" pitchFamily="34" charset="0"/>
              </a:rPr>
              <a:t>polétavý prach z pražení sulfidů.</a:t>
            </a:r>
            <a:endParaRPr 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1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Selen se zoxiduje na Na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SeO</a:t>
            </a:r>
            <a:r>
              <a:rPr lang="cs-CZ" altLang="cs-CZ" sz="2000" baseline="-25000" dirty="0">
                <a:cs typeface="Arial" panose="020B0604020202020204" pitchFamily="34" charset="0"/>
              </a:rPr>
              <a:t>3</a:t>
            </a:r>
            <a:r>
              <a:rPr lang="cs-CZ" altLang="cs-CZ" sz="2000" dirty="0">
                <a:cs typeface="Arial" panose="020B0604020202020204" pitchFamily="34" charset="0"/>
              </a:rPr>
              <a:t> tavením s Na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CO</a:t>
            </a:r>
            <a:r>
              <a:rPr lang="cs-CZ" altLang="cs-CZ" sz="2000" baseline="-25000" dirty="0">
                <a:cs typeface="Arial" panose="020B0604020202020204" pitchFamily="34" charset="0"/>
              </a:rPr>
              <a:t>3</a:t>
            </a:r>
            <a:r>
              <a:rPr lang="cs-CZ" altLang="cs-CZ" sz="2000" dirty="0">
                <a:cs typeface="Arial" panose="020B0604020202020204" pitchFamily="34" charset="0"/>
              </a:rPr>
              <a:t>, po okyselení se vyredukuje elementární Se pomocí SO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SeO</a:t>
            </a:r>
            <a:r>
              <a:rPr lang="cs-CZ" altLang="cs-CZ" sz="2000" baseline="-25000" dirty="0">
                <a:cs typeface="Arial" panose="020B0604020202020204" pitchFamily="34" charset="0"/>
              </a:rPr>
              <a:t>3</a:t>
            </a:r>
            <a:r>
              <a:rPr lang="cs-CZ" altLang="cs-CZ" sz="2000" dirty="0">
                <a:cs typeface="Arial" panose="020B0604020202020204" pitchFamily="34" charset="0"/>
              </a:rPr>
              <a:t> + 2 SO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 +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O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Se + 2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SO</a:t>
            </a:r>
            <a:r>
              <a:rPr lang="cs-CZ" altLang="cs-CZ" sz="2000" baseline="-25000" dirty="0"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24999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381000"/>
            <a:ext cx="86106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Technologický význam selenu spočívá v současné době ve výrobě </a:t>
            </a:r>
            <a:r>
              <a:rPr lang="cs-CZ" sz="2000" b="1" dirty="0">
                <a:cs typeface="Arial" panose="020B0604020202020204" pitchFamily="34" charset="0"/>
              </a:rPr>
              <a:t>fotočlánků</a:t>
            </a:r>
            <a:r>
              <a:rPr lang="cs-CZ" sz="2000" dirty="0">
                <a:cs typeface="Arial" panose="020B0604020202020204" pitchFamily="34" charset="0"/>
              </a:rPr>
              <a:t>.    Fotoelektrické články na bázi selenu jako zdroje elektrické energie především v kosmickém výzkumu pro napájení přístrojů na oběžné dráze pomocí </a:t>
            </a:r>
            <a:r>
              <a:rPr lang="cs-CZ" sz="2000" u="sng" dirty="0">
                <a:cs typeface="Arial" panose="020B0604020202020204" pitchFamily="34" charset="0"/>
              </a:rPr>
              <a:t>solárních panelů</a:t>
            </a:r>
            <a:r>
              <a:rPr lang="cs-CZ" sz="2000" dirty="0">
                <a:cs typeface="Arial" panose="020B0604020202020204" pitchFamily="34" charset="0"/>
              </a:rPr>
              <a:t>. Fotočlánky s obsahem selenu se však používají i pro měření intenzity dopadajícího světla jako </a:t>
            </a:r>
            <a:r>
              <a:rPr lang="cs-CZ" sz="2000" u="sng" dirty="0">
                <a:cs typeface="Arial" panose="020B0604020202020204" pitchFamily="34" charset="0"/>
              </a:rPr>
              <a:t>expozimetry</a:t>
            </a:r>
            <a:r>
              <a:rPr lang="cs-CZ" sz="2000" dirty="0">
                <a:cs typeface="Arial" panose="020B0604020202020204" pitchFamily="34" charset="0"/>
              </a:rPr>
              <a:t>, například ve fotoaparátech a kamerách. Také většina </a:t>
            </a:r>
            <a:r>
              <a:rPr lang="cs-CZ" sz="2000" u="sng" dirty="0">
                <a:cs typeface="Arial" panose="020B0604020202020204" pitchFamily="34" charset="0"/>
              </a:rPr>
              <a:t>kopírovacích a reprodukčních přístrojů</a:t>
            </a:r>
            <a:r>
              <a:rPr lang="cs-CZ" sz="2000" dirty="0">
                <a:cs typeface="Arial" panose="020B0604020202020204" pitchFamily="34" charset="0"/>
              </a:rPr>
              <a:t> je osazena selenovými fotočlánky.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 err="1">
                <a:cs typeface="Arial" panose="020B0604020202020204" pitchFamily="34" charset="0"/>
              </a:rPr>
              <a:t>Selenosulfidy</a:t>
            </a:r>
            <a:r>
              <a:rPr lang="cs-CZ" sz="2000" dirty="0">
                <a:cs typeface="Arial" panose="020B0604020202020204" pitchFamily="34" charset="0"/>
              </a:rPr>
              <a:t> SeS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a </a:t>
            </a:r>
            <a:r>
              <a:rPr lang="cs-CZ" sz="2000" dirty="0" err="1">
                <a:cs typeface="Arial" panose="020B0604020202020204" pitchFamily="34" charset="0"/>
              </a:rPr>
              <a:t>SeS</a:t>
            </a:r>
            <a:r>
              <a:rPr lang="cs-CZ" sz="2000" dirty="0">
                <a:cs typeface="Arial" panose="020B0604020202020204" pitchFamily="34" charset="0"/>
              </a:rPr>
              <a:t> jsou účinnou látkou šamponů proti lupům. </a:t>
            </a:r>
          </a:p>
          <a:p>
            <a:pPr algn="just"/>
            <a:endParaRPr lang="cs-CZ" sz="2000" b="1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 err="1">
                <a:cs typeface="Arial" panose="020B0604020202020204" pitchFamily="34" charset="0"/>
              </a:rPr>
              <a:t>Dialkylselenidy</a:t>
            </a:r>
            <a:r>
              <a:rPr lang="cs-CZ" sz="2000" dirty="0">
                <a:cs typeface="Arial" panose="020B0604020202020204" pitchFamily="34" charset="0"/>
              </a:rPr>
              <a:t> se používají jako inhibitory oxidace ropných maziv. </a:t>
            </a:r>
          </a:p>
          <a:p>
            <a:pPr algn="just"/>
            <a:endParaRPr lang="cs-CZ" sz="2000" b="1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 err="1">
                <a:cs typeface="Arial" panose="020B0604020202020204" pitchFamily="34" charset="0"/>
              </a:rPr>
              <a:t>Selenany</a:t>
            </a:r>
            <a:r>
              <a:rPr lang="cs-CZ" sz="2000" b="1" dirty="0">
                <a:cs typeface="Arial" panose="020B0604020202020204" pitchFamily="34" charset="0"/>
              </a:rPr>
              <a:t> vápníku, barya a zinku</a:t>
            </a:r>
            <a:r>
              <a:rPr lang="cs-CZ" sz="2000" dirty="0">
                <a:cs typeface="Arial" panose="020B0604020202020204" pitchFamily="34" charset="0"/>
              </a:rPr>
              <a:t> se používají ke zlepšení čistících vlastností motorových olejů. </a:t>
            </a:r>
          </a:p>
          <a:p>
            <a:pPr algn="just"/>
            <a:endParaRPr lang="cs-CZ" sz="2000" b="1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 err="1">
                <a:cs typeface="Arial" panose="020B0604020202020204" pitchFamily="34" charset="0"/>
              </a:rPr>
              <a:t>Seleničitan</a:t>
            </a:r>
            <a:r>
              <a:rPr lang="cs-CZ" sz="2000" b="1" dirty="0">
                <a:cs typeface="Arial" panose="020B0604020202020204" pitchFamily="34" charset="0"/>
              </a:rPr>
              <a:t> sodný</a:t>
            </a:r>
            <a:r>
              <a:rPr lang="cs-CZ" sz="2000" dirty="0">
                <a:cs typeface="Arial" panose="020B0604020202020204" pitchFamily="34" charset="0"/>
              </a:rPr>
              <a:t> se využívá k dekontaminaci vody znečištěné rozpustnými sloučeninami rtuti.</a:t>
            </a:r>
          </a:p>
        </p:txBody>
      </p:sp>
    </p:spTree>
    <p:extLst>
      <p:ext uri="{BB962C8B-B14F-4D97-AF65-F5344CB8AC3E}">
        <p14:creationId xmlns:p14="http://schemas.microsoft.com/office/powerpoint/2010/main" val="38962072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23934" y="305336"/>
            <a:ext cx="864947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Selen je </a:t>
            </a:r>
            <a:r>
              <a:rPr lang="cs-CZ" sz="2000" b="1" dirty="0">
                <a:cs typeface="Arial" panose="020B0604020202020204" pitchFamily="34" charset="0"/>
              </a:rPr>
              <a:t>esenciální stopový prvek</a:t>
            </a:r>
            <a:r>
              <a:rPr lang="cs-CZ" sz="2000" dirty="0">
                <a:cs typeface="Arial" panose="020B0604020202020204" pitchFamily="34" charset="0"/>
              </a:rPr>
              <a:t>, který má pro lidský organismus, i přes svou toxicitu, značný význam. 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Ve formě </a:t>
            </a:r>
            <a:r>
              <a:rPr lang="cs-CZ" sz="2000" b="1" dirty="0" err="1">
                <a:cs typeface="Arial" panose="020B0604020202020204" pitchFamily="34" charset="0"/>
              </a:rPr>
              <a:t>selenoproteinů</a:t>
            </a:r>
            <a:r>
              <a:rPr lang="cs-CZ" sz="2000" dirty="0">
                <a:cs typeface="Arial" panose="020B0604020202020204" pitchFamily="34" charset="0"/>
              </a:rPr>
              <a:t> působí jako antioxidant chránící před účinky volných radikálů a zvyšuje činnost imunitního systému, současně se podílí na tvorbě enzymu </a:t>
            </a:r>
            <a:r>
              <a:rPr lang="cs-CZ" sz="2000" dirty="0" err="1">
                <a:cs typeface="Arial" panose="020B0604020202020204" pitchFamily="34" charset="0"/>
              </a:rPr>
              <a:t>glutathoinperoxidáza</a:t>
            </a:r>
            <a:r>
              <a:rPr lang="cs-CZ" sz="2000" dirty="0">
                <a:cs typeface="Arial" panose="020B0604020202020204" pitchFamily="34" charset="0"/>
              </a:rPr>
              <a:t>, který je nutný k metabolismu tuků.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Bylo zjištěno, že pravidelný snížený </a:t>
            </a:r>
            <a:r>
              <a:rPr lang="cs-CZ" sz="2000" b="1" dirty="0">
                <a:cs typeface="Arial" panose="020B0604020202020204" pitchFamily="34" charset="0"/>
              </a:rPr>
              <a:t>příjem selenu v potravě </a:t>
            </a:r>
            <a:r>
              <a:rPr lang="cs-CZ" sz="2000" dirty="0">
                <a:cs typeface="Arial" panose="020B0604020202020204" pitchFamily="34" charset="0"/>
              </a:rPr>
              <a:t>nepříznivě ovlivňuje především kardiovaskulární systém a zvyšuje riziko infarktu myokardu a cévních onemocnění.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Výskyt selenu </a:t>
            </a:r>
            <a:r>
              <a:rPr lang="cs-CZ" sz="2000" b="1" dirty="0">
                <a:cs typeface="Arial" panose="020B0604020202020204" pitchFamily="34" charset="0"/>
              </a:rPr>
              <a:t>v potravinách </a:t>
            </a:r>
            <a:r>
              <a:rPr lang="cs-CZ" sz="2000" dirty="0">
                <a:cs typeface="Arial" panose="020B0604020202020204" pitchFamily="34" charset="0"/>
              </a:rPr>
              <a:t>je velmi nerovnoměrný a je ovlivněn jeho obsahem v půdě. Nejvíce selenu je obsaženo v některých druzích ořechů, ve vnitřnostech, rybách a mase mořských plodů. Mezi potraviny s velmi vysokým obsahem selenu patří mořské řasy. 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Využitelnost selenu ve formě </a:t>
            </a:r>
            <a:r>
              <a:rPr lang="cs-CZ" sz="2000" b="1" dirty="0" err="1">
                <a:cs typeface="Arial" panose="020B0604020202020204" pitchFamily="34" charset="0"/>
              </a:rPr>
              <a:t>selenomethioninu</a:t>
            </a:r>
            <a:r>
              <a:rPr lang="cs-CZ" sz="2000" dirty="0">
                <a:cs typeface="Arial" panose="020B0604020202020204" pitchFamily="34" charset="0"/>
              </a:rPr>
              <a:t> z rostlinných potravin a </a:t>
            </a:r>
            <a:r>
              <a:rPr lang="cs-CZ" sz="2000" b="1" dirty="0" err="1">
                <a:cs typeface="Arial" panose="020B0604020202020204" pitchFamily="34" charset="0"/>
              </a:rPr>
              <a:t>selenocysteinu</a:t>
            </a:r>
            <a:r>
              <a:rPr lang="cs-CZ" sz="2000" dirty="0">
                <a:cs typeface="Arial" panose="020B0604020202020204" pitchFamily="34" charset="0"/>
              </a:rPr>
              <a:t> ze živočišných potravin je téměř 100%, využitelnost anorganicky vázaného selenu je pouze okolo 15%.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Působením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bakterií může Se podléhat </a:t>
            </a:r>
            <a:r>
              <a:rPr lang="cs-CZ" sz="2000" b="1" dirty="0" err="1">
                <a:cs typeface="Arial" panose="020B0604020202020204" pitchFamily="34" charset="0"/>
              </a:rPr>
              <a:t>biomethylaci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(vznik </a:t>
            </a:r>
            <a:r>
              <a:rPr lang="cs-CZ" sz="2000" dirty="0" err="1">
                <a:cs typeface="Arial" panose="020B0604020202020204" pitchFamily="34" charset="0"/>
              </a:rPr>
              <a:t>DMSe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dirty="0" err="1">
                <a:cs typeface="Arial" panose="020B0604020202020204" pitchFamily="34" charset="0"/>
              </a:rPr>
              <a:t>DMDSe</a:t>
            </a:r>
            <a:r>
              <a:rPr lang="cs-CZ" sz="2000" dirty="0"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872736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VÃ½sledek obrÃ¡zku pro selenium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43" y="1295130"/>
            <a:ext cx="8539314" cy="500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681539" y="351339"/>
            <a:ext cx="3666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Biogeochemický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cyklus selenu</a:t>
            </a:r>
          </a:p>
        </p:txBody>
      </p:sp>
      <p:sp>
        <p:nvSpPr>
          <p:cNvPr id="5" name="AutoShape 4" descr="VÃ½sledek obrÃ¡zku pro biomethylation selen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2807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758" y="1232607"/>
            <a:ext cx="3148902" cy="24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8613" y="355937"/>
            <a:ext cx="86889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 err="1">
                <a:cs typeface="Arial" panose="020B0604020202020204" pitchFamily="34" charset="0"/>
              </a:rPr>
              <a:t>Selenocystein</a:t>
            </a:r>
            <a:r>
              <a:rPr lang="cs-CZ" sz="2000" dirty="0">
                <a:cs typeface="Arial" panose="020B0604020202020204" pitchFamily="34" charset="0"/>
              </a:rPr>
              <a:t> je neesenciální </a:t>
            </a:r>
            <a:r>
              <a:rPr lang="cs-CZ" sz="2000" dirty="0" err="1">
                <a:cs typeface="Arial" panose="020B0604020202020204" pitchFamily="34" charset="0"/>
              </a:rPr>
              <a:t>proteinogenní</a:t>
            </a:r>
            <a:r>
              <a:rPr lang="cs-CZ" sz="2000" dirty="0">
                <a:cs typeface="Arial" panose="020B0604020202020204" pitchFamily="34" charset="0"/>
              </a:rPr>
              <a:t> aminokyselina podobná cysteinu, ale na rozdíl od něj má místo atomu síry atom selenu. Je to hlavní zdroj organického selenu. </a:t>
            </a:r>
          </a:p>
        </p:txBody>
      </p:sp>
      <p:sp>
        <p:nvSpPr>
          <p:cNvPr id="5" name="Obdélník 4"/>
          <p:cNvSpPr/>
          <p:nvPr/>
        </p:nvSpPr>
        <p:spPr>
          <a:xfrm>
            <a:off x="168613" y="3158507"/>
            <a:ext cx="46833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err="1">
                <a:cs typeface="Arial" panose="020B0604020202020204" pitchFamily="34" charset="0"/>
              </a:rPr>
              <a:t>Selenocystein</a:t>
            </a:r>
            <a:r>
              <a:rPr lang="cs-CZ" sz="2000" dirty="0">
                <a:cs typeface="Arial" panose="020B0604020202020204" pitchFamily="34" charset="0"/>
              </a:rPr>
              <a:t> se vyskytuje např. v </a:t>
            </a:r>
            <a:r>
              <a:rPr lang="cs-CZ" sz="2000" dirty="0" err="1">
                <a:cs typeface="Arial" panose="020B0604020202020204" pitchFamily="34" charset="0"/>
              </a:rPr>
              <a:t>selenoproteinech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formiátdehydrogenázách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44" name="Picture 4" descr="VÃ½sledek obrÃ¡zku pro selenocyst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26" y="1447800"/>
            <a:ext cx="4343400" cy="15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704" y="3956461"/>
            <a:ext cx="2371647" cy="269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1026" y="4409183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Selenomethionin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AAEA2B3-BE1F-BBAB-A6A6-9641192A4BA6}"/>
              </a:ext>
            </a:extLst>
          </p:cNvPr>
          <p:cNvSpPr txBox="1"/>
          <p:nvPr/>
        </p:nvSpPr>
        <p:spPr>
          <a:xfrm>
            <a:off x="970383" y="4902094"/>
            <a:ext cx="3323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- s</a:t>
            </a:r>
            <a:r>
              <a:rPr lang="en-US" sz="2000" dirty="0" err="1"/>
              <a:t>elenov</a:t>
            </a:r>
            <a:r>
              <a:rPr lang="cs-CZ" sz="2000" dirty="0"/>
              <a:t>ý analog methioninu.</a:t>
            </a:r>
          </a:p>
        </p:txBody>
      </p:sp>
    </p:spTree>
    <p:extLst>
      <p:ext uri="{BB962C8B-B14F-4D97-AF65-F5344CB8AC3E}">
        <p14:creationId xmlns:p14="http://schemas.microsoft.com/office/powerpoint/2010/main" val="40629317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latin typeface="+mn-lt"/>
              </a:rPr>
              <a:t>Tellur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715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000" dirty="0">
                <a:cs typeface="Arial" panose="020B0604020202020204" pitchFamily="34" charset="0"/>
              </a:rPr>
              <a:t>Tellur je za normálních podmínek stálý stříbřitě lesklý a poměrně křehký polokov, který lze snadno rozetřít; amorfní tellur je hnědá práškovitá látka. </a:t>
            </a:r>
          </a:p>
          <a:p>
            <a:pPr marL="0" indent="0" algn="just">
              <a:buNone/>
            </a:pPr>
            <a:r>
              <a:rPr lang="en-US" sz="2000" dirty="0" err="1"/>
              <a:t>Tellur</a:t>
            </a:r>
            <a:r>
              <a:rPr lang="cs-CZ" sz="2000" dirty="0"/>
              <a:t> </a:t>
            </a:r>
            <a:r>
              <a:rPr lang="cs-CZ" sz="2000" u="sng" dirty="0"/>
              <a:t>má</a:t>
            </a:r>
            <a:r>
              <a:rPr lang="en-US" sz="2000" u="sng" dirty="0"/>
              <a:t> polymer</a:t>
            </a:r>
            <a:r>
              <a:rPr lang="cs-CZ" sz="2000" u="sng" dirty="0"/>
              <a:t>ní</a:t>
            </a:r>
            <a:r>
              <a:rPr lang="en-US" sz="2000" u="sng" dirty="0"/>
              <a:t> </a:t>
            </a:r>
            <a:r>
              <a:rPr lang="en-US" sz="2000" u="sng" dirty="0" err="1"/>
              <a:t>stru</a:t>
            </a:r>
            <a:r>
              <a:rPr lang="cs-CZ" sz="2000" u="sng" dirty="0"/>
              <a:t>k</a:t>
            </a:r>
            <a:r>
              <a:rPr lang="en-US" sz="2000" u="sng" dirty="0"/>
              <a:t>tur</a:t>
            </a:r>
            <a:r>
              <a:rPr lang="cs-CZ" sz="2000" u="sng" dirty="0"/>
              <a:t>u</a:t>
            </a:r>
            <a:r>
              <a:rPr lang="en-US" sz="2000" dirty="0"/>
              <a:t> </a:t>
            </a:r>
            <a:r>
              <a:rPr lang="cs-CZ" sz="2000" dirty="0"/>
              <a:t>tvořenou</a:t>
            </a:r>
            <a:r>
              <a:rPr lang="en-US" sz="2000" dirty="0"/>
              <a:t> zig-zag </a:t>
            </a:r>
            <a:r>
              <a:rPr lang="cs-CZ" sz="2000" dirty="0"/>
              <a:t>řetězci atomů </a:t>
            </a:r>
            <a:r>
              <a:rPr lang="en-US" sz="2000" dirty="0" err="1"/>
              <a:t>Te</a:t>
            </a:r>
            <a:r>
              <a:rPr lang="cs-CZ" sz="2000" dirty="0"/>
              <a:t>.</a:t>
            </a:r>
            <a:r>
              <a:rPr lang="en-US" sz="2000" dirty="0"/>
              <a:t> </a:t>
            </a:r>
            <a:endParaRPr lang="cs-CZ" sz="20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cs typeface="Arial" panose="020B0604020202020204" pitchFamily="34" charset="0"/>
              </a:rPr>
              <a:t>V plynném stavu tvoří dvouatomové molekuly Te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, páry telluru mají zlatou barvu. </a:t>
            </a:r>
          </a:p>
          <a:p>
            <a:pPr marL="0" indent="0" algn="just">
              <a:buNone/>
            </a:pPr>
            <a:r>
              <a:rPr lang="cs-CZ" sz="2000" dirty="0">
                <a:cs typeface="Arial" panose="020B0604020202020204" pitchFamily="34" charset="0"/>
              </a:rPr>
              <a:t>Snadno se slučuje s kyslíkem a halogeny. Roztavený tellur silně koroduje i nejkvalitnější vysoce legované ocele. Při zahřátí na teplotu 450°C na vzduchu shoří modrozeleným plamenem za vzniku bílého oxidu </a:t>
            </a:r>
            <a:r>
              <a:rPr lang="cs-CZ" sz="2000" dirty="0" err="1">
                <a:cs typeface="Arial" panose="020B0604020202020204" pitchFamily="34" charset="0"/>
              </a:rPr>
              <a:t>telluričitého</a:t>
            </a:r>
            <a:r>
              <a:rPr lang="cs-CZ" sz="2000" dirty="0">
                <a:cs typeface="Arial" panose="020B0604020202020204" pitchFamily="34" charset="0"/>
              </a:rPr>
              <a:t> TeO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cs-CZ" sz="2000" dirty="0">
                <a:cs typeface="Arial" panose="020B0604020202020204" pitchFamily="34" charset="0"/>
              </a:rPr>
              <a:t>Ve sloučeninách se tellur vyskytuje v mocenstvích Te</a:t>
            </a:r>
            <a:r>
              <a:rPr lang="cs-CZ" sz="2000" baseline="30000" dirty="0">
                <a:cs typeface="Arial" panose="020B0604020202020204" pitchFamily="34" charset="0"/>
              </a:rPr>
              <a:t>2−</a:t>
            </a:r>
            <a:r>
              <a:rPr lang="cs-CZ" sz="2000" dirty="0">
                <a:cs typeface="Arial" panose="020B0604020202020204" pitchFamily="34" charset="0"/>
              </a:rPr>
              <a:t>, Te</a:t>
            </a:r>
            <a:r>
              <a:rPr lang="cs-CZ" sz="2000" baseline="30000" dirty="0">
                <a:cs typeface="Arial" panose="020B0604020202020204" pitchFamily="34" charset="0"/>
              </a:rPr>
              <a:t>2+</a:t>
            </a:r>
            <a:r>
              <a:rPr lang="cs-CZ" sz="2000" dirty="0">
                <a:cs typeface="Arial" panose="020B0604020202020204" pitchFamily="34" charset="0"/>
              </a:rPr>
              <a:t>, Te</a:t>
            </a:r>
            <a:r>
              <a:rPr lang="cs-CZ" sz="2000" baseline="30000" dirty="0">
                <a:cs typeface="Arial" panose="020B0604020202020204" pitchFamily="34" charset="0"/>
              </a:rPr>
              <a:t>4+</a:t>
            </a:r>
            <a:r>
              <a:rPr lang="cs-CZ" sz="2000" dirty="0">
                <a:cs typeface="Arial" panose="020B0604020202020204" pitchFamily="34" charset="0"/>
              </a:rPr>
              <a:t> a Te</a:t>
            </a:r>
            <a:r>
              <a:rPr lang="cs-CZ" sz="2000" baseline="30000" dirty="0">
                <a:cs typeface="Arial" panose="020B0604020202020204" pitchFamily="34" charset="0"/>
              </a:rPr>
              <a:t>6+</a:t>
            </a:r>
            <a:r>
              <a:rPr lang="cs-CZ" sz="2000" dirty="0">
                <a:cs typeface="Arial" panose="020B0604020202020204" pitchFamily="34" charset="0"/>
              </a:rPr>
              <a:t> .</a:t>
            </a:r>
          </a:p>
        </p:txBody>
      </p:sp>
      <p:pic>
        <p:nvPicPr>
          <p:cNvPr id="57346" name="Picture 2" descr="VÃ½sledek obrÃ¡zku pro tellur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808" y="4307633"/>
            <a:ext cx="320540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VÃ½sledek obrÃ¡zku pro tellurium cha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90" y="4212935"/>
            <a:ext cx="377482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399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78606"/>
            <a:ext cx="8839200" cy="6300788"/>
          </a:xfrm>
        </p:spPr>
        <p:txBody>
          <a:bodyPr>
            <a:normAutofit lnSpcReduction="10000"/>
          </a:bodyPr>
          <a:lstStyle/>
          <a:p>
            <a:pPr marL="0" indent="0" algn="just" eaLnBrk="1" hangingPunct="1">
              <a:lnSpc>
                <a:spcPct val="110000"/>
              </a:lnSpc>
              <a:buNone/>
            </a:pPr>
            <a:r>
              <a:rPr lang="en-GB" altLang="en-US" sz="2000" b="1" dirty="0"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SO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b="1" dirty="0"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SeO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u="sng" dirty="0" err="1">
                <a:cs typeface="Arial" panose="020B0604020202020204" pitchFamily="34" charset="0"/>
              </a:rPr>
              <a:t>silné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koordinace</a:t>
            </a:r>
            <a:r>
              <a:rPr lang="en-GB" altLang="en-US" sz="2000" dirty="0">
                <a:cs typeface="Arial" panose="020B0604020202020204" pitchFamily="34" charset="0"/>
              </a:rPr>
              <a:t> 4 atom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kyslíku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kolem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centrálního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chalkogenu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</a:p>
          <a:p>
            <a:pPr marL="0" indent="0" algn="just" eaLnBrk="1" hangingPunct="1">
              <a:lnSpc>
                <a:spcPct val="110000"/>
              </a:lnSpc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6</a:t>
            </a:r>
            <a:r>
              <a:rPr lang="en-GB" altLang="en-US" sz="2000" b="1" dirty="0" err="1">
                <a:cs typeface="Arial" panose="020B0604020202020204" pitchFamily="34" charset="0"/>
              </a:rPr>
              <a:t>TeO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6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u="sng" dirty="0" err="1">
                <a:cs typeface="Arial" panose="020B0604020202020204" pitchFamily="34" charset="0"/>
              </a:rPr>
              <a:t>slabá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stálý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koordina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oktaedr</a:t>
            </a:r>
            <a:r>
              <a:rPr lang="en-GB" altLang="en-US" sz="2000" dirty="0">
                <a:cs typeface="Arial" panose="020B0604020202020204" pitchFamily="34" charset="0"/>
              </a:rPr>
              <a:t> (6 OH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cs typeface="Arial" panose="020B0604020202020204" pitchFamily="34" charset="0"/>
              </a:rPr>
              <a:t>skupin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kolem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velkého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atomu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</a:t>
            </a:r>
            <a:r>
              <a:rPr lang="en-GB" altLang="en-US" sz="2000" dirty="0">
                <a:cs typeface="Arial" panose="020B0604020202020204" pitchFamily="34" charset="0"/>
              </a:rPr>
              <a:t>), </a:t>
            </a:r>
            <a:r>
              <a:rPr lang="en-GB" altLang="en-US" sz="2000" dirty="0" err="1">
                <a:cs typeface="Arial" panose="020B0604020202020204" pitchFamily="34" charset="0"/>
              </a:rPr>
              <a:t>obtížná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disociace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  <a:endParaRPr lang="cs-CZ" altLang="en-US" sz="2000" u="sng" dirty="0"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10000"/>
              </a:lnSpc>
              <a:buNone/>
            </a:pPr>
            <a:endParaRPr lang="cs-CZ" altLang="en-US" sz="900" u="sng" dirty="0"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10000"/>
              </a:lnSpc>
              <a:buNone/>
            </a:pPr>
            <a:r>
              <a:rPr lang="en-GB" altLang="en-US" sz="2000" u="sng" dirty="0">
                <a:cs typeface="Arial" panose="020B0604020202020204" pitchFamily="34" charset="0"/>
              </a:rPr>
              <a:t>Ox. </a:t>
            </a:r>
            <a:r>
              <a:rPr lang="cs-CZ" altLang="en-US" sz="2000" u="sng" dirty="0"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cs typeface="Arial" panose="020B0604020202020204" pitchFamily="34" charset="0"/>
              </a:rPr>
              <a:t>íslo</a:t>
            </a:r>
            <a:r>
              <a:rPr lang="en-GB" altLang="en-US" sz="2000" u="sng" dirty="0">
                <a:cs typeface="Arial" panose="020B0604020202020204" pitchFamily="34" charset="0"/>
              </a:rPr>
              <a:t> IV: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ty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mocenství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projevuje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inidlo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>
                <a:cs typeface="Arial" panose="020B0604020202020204" pitchFamily="34" charset="0"/>
              </a:rPr>
              <a:t>Se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mírné</a:t>
            </a:r>
            <a:r>
              <a:rPr lang="en-GB" altLang="en-US" sz="2000" dirty="0">
                <a:cs typeface="Arial" panose="020B0604020202020204" pitchFamily="34" charset="0"/>
              </a:rPr>
              <a:t> ox</a:t>
            </a:r>
            <a:r>
              <a:rPr lang="cs-CZ" altLang="en-US" sz="2000" dirty="0" err="1">
                <a:cs typeface="Arial" panose="020B0604020202020204" pitchFamily="34" charset="0"/>
              </a:rPr>
              <a:t>idační</a:t>
            </a:r>
            <a:r>
              <a:rPr lang="cs-CZ" altLang="en-US" sz="2000" dirty="0">
                <a:cs typeface="Arial" panose="020B0604020202020204" pitchFamily="34" charset="0"/>
              </a:rPr>
              <a:t> č</a:t>
            </a:r>
            <a:r>
              <a:rPr lang="en-GB" altLang="en-US" sz="2000" dirty="0" err="1">
                <a:cs typeface="Arial" panose="020B0604020202020204" pitchFamily="34" charset="0"/>
              </a:rPr>
              <a:t>inidlo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vzhledem</a:t>
            </a:r>
            <a:r>
              <a:rPr lang="en-GB" altLang="en-US" sz="2000" dirty="0"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cs typeface="Arial" panose="020B0604020202020204" pitchFamily="34" charset="0"/>
              </a:rPr>
              <a:t>elementárnímu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stavu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mírné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inidlo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vzhledem</a:t>
            </a:r>
            <a:r>
              <a:rPr lang="en-GB" altLang="en-US" sz="2000" dirty="0"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cs typeface="Arial" panose="020B0604020202020204" pitchFamily="34" charset="0"/>
              </a:rPr>
              <a:t>selenovým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eninám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cs-CZ" altLang="en-US" sz="2000" dirty="0">
                <a:cs typeface="Arial" panose="020B0604020202020204" pitchFamily="34" charset="0"/>
              </a:rPr>
              <a:t>,</a:t>
            </a:r>
          </a:p>
          <a:p>
            <a:pPr marL="0" indent="0" algn="just" eaLnBrk="1" hangingPunct="1">
              <a:lnSpc>
                <a:spcPct val="11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Z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jodid</a:t>
            </a:r>
            <a:r>
              <a:rPr lang="cs-CZ" altLang="en-US" sz="2000" u="sng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znám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pouze</a:t>
            </a:r>
            <a:r>
              <a:rPr lang="en-GB" altLang="en-US" sz="2000" u="sng" dirty="0">
                <a:cs typeface="Arial" panose="020B0604020202020204" pitchFamily="34" charset="0"/>
              </a:rPr>
              <a:t> TeI</a:t>
            </a:r>
            <a:r>
              <a:rPr lang="en-GB" altLang="en-US" sz="2000" u="sng" baseline="-25000" dirty="0">
                <a:cs typeface="Arial" panose="020B0604020202020204" pitchFamily="34" charset="0"/>
              </a:rPr>
              <a:t>4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(</a:t>
            </a:r>
            <a:r>
              <a:rPr lang="en-GB" altLang="en-US" sz="2000" dirty="0" err="1">
                <a:cs typeface="Arial" panose="020B0604020202020204" pitchFamily="34" charset="0"/>
              </a:rPr>
              <a:t>leh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cs typeface="Arial" panose="020B0604020202020204" pitchFamily="34" charset="0"/>
              </a:rPr>
              <a:t>chalkogeny</a:t>
            </a:r>
            <a:r>
              <a:rPr lang="en-GB" altLang="en-US" sz="2000" dirty="0">
                <a:cs typeface="Arial" panose="020B0604020202020204" pitchFamily="34" charset="0"/>
              </a:rPr>
              <a:t> by </a:t>
            </a:r>
            <a:r>
              <a:rPr lang="en-GB" altLang="en-US" sz="2000" dirty="0" err="1">
                <a:cs typeface="Arial" panose="020B0604020202020204" pitchFamily="34" charset="0"/>
              </a:rPr>
              <a:t>zp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sobily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oxidaci</a:t>
            </a:r>
            <a:r>
              <a:rPr lang="en-GB" altLang="en-US" sz="2000" dirty="0">
                <a:cs typeface="Arial" panose="020B0604020202020204" pitchFamily="34" charset="0"/>
              </a:rPr>
              <a:t> I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I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H</a:t>
            </a:r>
            <a:r>
              <a:rPr lang="en-GB" altLang="en-US" sz="2000" dirty="0" err="1">
                <a:cs typeface="Arial" panose="020B0604020202020204" pitchFamily="34" charset="0"/>
              </a:rPr>
              <a:t>alogenidy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ty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mocných</a:t>
            </a:r>
            <a:r>
              <a:rPr lang="en-GB" altLang="en-US" sz="2000" dirty="0">
                <a:cs typeface="Arial" panose="020B0604020202020204" pitchFamily="34" charset="0"/>
              </a:rPr>
              <a:t> 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žkých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chalkogen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u="sng" dirty="0" err="1">
                <a:cs typeface="Arial" panose="020B0604020202020204" pitchFamily="34" charset="0"/>
              </a:rPr>
              <a:t>chovají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jako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Lewisovy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snadný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komplex</a:t>
            </a:r>
            <a:r>
              <a:rPr lang="cs-CZ" altLang="en-US" sz="2000" dirty="0" err="1">
                <a:cs typeface="Arial" panose="020B0604020202020204" pitchFamily="34" charset="0"/>
              </a:rPr>
              <a:t>ních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halogenid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typu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[M </a:t>
            </a:r>
            <a:r>
              <a:rPr lang="en-GB" altLang="en-US" sz="2000" baseline="30000" dirty="0">
                <a:cs typeface="Arial" panose="020B0604020202020204" pitchFamily="34" charset="0"/>
              </a:rPr>
              <a:t>IV</a:t>
            </a:r>
            <a:r>
              <a:rPr lang="en-GB" altLang="en-US" sz="2000" dirty="0">
                <a:cs typeface="Arial" panose="020B0604020202020204" pitchFamily="34" charset="0"/>
              </a:rPr>
              <a:t>X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  <a:r>
              <a:rPr lang="en-GB" altLang="en-US" sz="2000" dirty="0">
                <a:cs typeface="Arial" panose="020B0604020202020204" pitchFamily="34" charset="0"/>
              </a:rPr>
              <a:t>]</a:t>
            </a:r>
            <a:r>
              <a:rPr lang="en-GB" altLang="en-US" sz="2000" baseline="30000" dirty="0"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cs typeface="Arial" panose="020B0604020202020204" pitchFamily="34" charset="0"/>
              </a:rPr>
              <a:t> a [</a:t>
            </a:r>
            <a:r>
              <a:rPr lang="en-GB" altLang="en-US" sz="2000" dirty="0" err="1">
                <a:cs typeface="Arial" panose="020B0604020202020204" pitchFamily="34" charset="0"/>
              </a:rPr>
              <a:t>M</a:t>
            </a:r>
            <a:r>
              <a:rPr lang="en-GB" altLang="en-US" sz="2000" baseline="30000" dirty="0" err="1">
                <a:cs typeface="Arial" panose="020B0604020202020204" pitchFamily="34" charset="0"/>
              </a:rPr>
              <a:t>IV</a:t>
            </a:r>
            <a:r>
              <a:rPr lang="en-GB" altLang="en-US" sz="2000" dirty="0" err="1">
                <a:cs typeface="Arial" panose="020B0604020202020204" pitchFamily="34" charset="0"/>
              </a:rPr>
              <a:t>X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]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cs-CZ" altLang="en-US" sz="2000" baseline="30000" dirty="0">
                <a:cs typeface="Arial" panose="020B0604020202020204" pitchFamily="34" charset="0"/>
              </a:rPr>
              <a:t>    </a:t>
            </a:r>
            <a:r>
              <a:rPr lang="cs-CZ" altLang="en-US" sz="2000" dirty="0">
                <a:cs typeface="Arial" panose="020B0604020202020204" pitchFamily="34" charset="0"/>
              </a:rPr>
              <a:t>=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potvrzení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stálosti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ty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mocenství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(k </a:t>
            </a:r>
            <a:r>
              <a:rPr lang="en-GB" altLang="en-US" sz="2000" dirty="0" err="1">
                <a:cs typeface="Arial" panose="020B0604020202020204" pitchFamily="34" charset="0"/>
              </a:rPr>
              <a:t>tvorb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komplexu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dochází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zah</a:t>
            </a:r>
            <a:r>
              <a:rPr lang="cs-CZ" altLang="en-US" sz="2000" u="sng" dirty="0"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cs typeface="Arial" panose="020B0604020202020204" pitchFamily="34" charset="0"/>
              </a:rPr>
              <a:t>íváním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tetrahalogenid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halogenidy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alk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buNone/>
            </a:pPr>
            <a:endParaRPr lang="cs-CZ" altLang="en-US" sz="9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en-GB" altLang="en-US" sz="2000" u="sng" dirty="0">
                <a:cs typeface="Arial" panose="020B0604020202020204" pitchFamily="34" charset="0"/>
              </a:rPr>
              <a:t>Ox.</a:t>
            </a:r>
            <a:r>
              <a:rPr lang="cs-CZ" altLang="en-US" sz="2000" u="sng" dirty="0"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cs typeface="Arial" panose="020B0604020202020204" pitchFamily="34" charset="0"/>
              </a:rPr>
              <a:t>íslo</a:t>
            </a:r>
            <a:r>
              <a:rPr lang="en-GB" altLang="en-US" sz="2000" u="sng" dirty="0">
                <a:cs typeface="Arial" panose="020B0604020202020204" pitchFamily="34" charset="0"/>
              </a:rPr>
              <a:t> -II: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charakteristické</a:t>
            </a:r>
            <a:r>
              <a:rPr lang="en-GB" altLang="en-US" sz="2000" dirty="0">
                <a:cs typeface="Arial" panose="020B0604020202020204" pitchFamily="34" charset="0"/>
              </a:rPr>
              <a:t> pro </a:t>
            </a:r>
            <a:r>
              <a:rPr lang="en-GB" altLang="en-US" sz="2000" dirty="0" err="1">
                <a:cs typeface="Arial" panose="020B0604020202020204" pitchFamily="34" charset="0"/>
              </a:rPr>
              <a:t>kyslík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základní</a:t>
            </a:r>
            <a:r>
              <a:rPr lang="en-GB" altLang="en-US" sz="2000" dirty="0">
                <a:cs typeface="Arial" panose="020B0604020202020204" pitchFamily="34" charset="0"/>
              </a:rPr>
              <a:t> ox.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íslo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>
                <a:cs typeface="Arial" panose="020B0604020202020204" pitchFamily="34" charset="0"/>
              </a:rPr>
              <a:t>u </a:t>
            </a:r>
            <a:r>
              <a:rPr lang="en-GB" altLang="en-US" sz="2000" dirty="0" err="1">
                <a:cs typeface="Arial" panose="020B0604020202020204" pitchFamily="34" charset="0"/>
              </a:rPr>
              <a:t>ostatních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chalkogen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má </a:t>
            </a:r>
            <a:r>
              <a:rPr lang="en-GB" altLang="en-US" sz="2000" dirty="0" err="1">
                <a:cs typeface="Arial" panose="020B0604020202020204" pitchFamily="34" charset="0"/>
              </a:rPr>
              <a:t>význam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menší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základní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typy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enin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  <a:r>
              <a:rPr lang="en-GB" altLang="en-US" sz="2000" dirty="0" err="1">
                <a:cs typeface="Arial" panose="020B0604020202020204" pitchFamily="34" charset="0"/>
              </a:rPr>
              <a:t>hydridy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chalkogenidy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8681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1105482"/>
            <a:ext cx="8763000" cy="125491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2000" dirty="0">
                <a:cs typeface="Arial" panose="020B0604020202020204" pitchFamily="34" charset="0"/>
              </a:rPr>
              <a:t>Tellur obvykle doprovází síru a selen v jejich rudách. Má značnou afinitu ke zlatu a v mnoha zlatých ložiscích se vyskytuje jako příměs. Z minerálů jsou známy například tellurid zlata </a:t>
            </a:r>
            <a:r>
              <a:rPr lang="cs-CZ" sz="2000" i="1" dirty="0" err="1">
                <a:cs typeface="Arial" panose="020B0604020202020204" pitchFamily="34" charset="0"/>
              </a:rPr>
              <a:t>calaverit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AuTe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, tellurid stříbra </a:t>
            </a:r>
            <a:r>
              <a:rPr lang="cs-CZ" sz="2000" i="1" dirty="0" err="1">
                <a:cs typeface="Arial" panose="020B0604020202020204" pitchFamily="34" charset="0"/>
              </a:rPr>
              <a:t>hessit</a:t>
            </a:r>
            <a:r>
              <a:rPr lang="cs-CZ" sz="2000" dirty="0">
                <a:cs typeface="Arial" panose="020B0604020202020204" pitchFamily="34" charset="0"/>
              </a:rPr>
              <a:t> </a:t>
            </a:r>
            <a:r>
              <a:rPr lang="en-GB" altLang="cs-CZ" sz="2000" dirty="0">
                <a:cs typeface="Arial" panose="020B0604020202020204" pitchFamily="34" charset="0"/>
              </a:rPr>
              <a:t>Ag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Te </a:t>
            </a:r>
            <a:r>
              <a:rPr lang="cs-CZ" sz="2000" dirty="0">
                <a:cs typeface="Arial" panose="020B0604020202020204" pitchFamily="34" charset="0"/>
              </a:rPr>
              <a:t>nebo tellurid olova </a:t>
            </a:r>
            <a:r>
              <a:rPr lang="cs-CZ" sz="2000" i="1" dirty="0" err="1">
                <a:cs typeface="Arial" panose="020B0604020202020204" pitchFamily="34" charset="0"/>
              </a:rPr>
              <a:t>altait</a:t>
            </a:r>
            <a:r>
              <a:rPr lang="cs-CZ" sz="2000" dirty="0">
                <a:cs typeface="Arial" panose="020B0604020202020204" pitchFamily="34" charset="0"/>
              </a:rPr>
              <a:t> </a:t>
            </a:r>
            <a:r>
              <a:rPr lang="cs-CZ" sz="2000" dirty="0" err="1">
                <a:cs typeface="Arial" panose="020B0604020202020204" pitchFamily="34" charset="0"/>
              </a:rPr>
              <a:t>PbTe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20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6ABC66A-51B4-C1BC-62F8-B12CEC577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83" y="2471485"/>
            <a:ext cx="3288911" cy="174418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0C1DCFD-0DA3-88D9-FF2E-D62FEAD4BBA7}"/>
              </a:ext>
            </a:extLst>
          </p:cNvPr>
          <p:cNvSpPr txBox="1"/>
          <p:nvPr/>
        </p:nvSpPr>
        <p:spPr>
          <a:xfrm>
            <a:off x="367782" y="6202165"/>
            <a:ext cx="8064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1800" dirty="0">
                <a:cs typeface="Arial" panose="020B0604020202020204" pitchFamily="34" charset="0"/>
              </a:rPr>
              <a:t>Působením</a:t>
            </a:r>
            <a:r>
              <a:rPr lang="cs-CZ" sz="1800" b="1" dirty="0">
                <a:cs typeface="Arial" panose="020B0604020202020204" pitchFamily="34" charset="0"/>
              </a:rPr>
              <a:t> </a:t>
            </a:r>
            <a:r>
              <a:rPr lang="cs-CZ" sz="1800" dirty="0">
                <a:cs typeface="Arial" panose="020B0604020202020204" pitchFamily="34" charset="0"/>
              </a:rPr>
              <a:t>bakterií může Te podléhat </a:t>
            </a:r>
            <a:r>
              <a:rPr lang="cs-CZ" sz="1800" b="1" dirty="0" err="1">
                <a:cs typeface="Arial" panose="020B0604020202020204" pitchFamily="34" charset="0"/>
              </a:rPr>
              <a:t>biomethylaci</a:t>
            </a:r>
            <a:r>
              <a:rPr lang="cs-CZ" sz="1800" b="1" dirty="0">
                <a:cs typeface="Arial" panose="020B0604020202020204" pitchFamily="34" charset="0"/>
              </a:rPr>
              <a:t>.</a:t>
            </a:r>
            <a:endParaRPr lang="cs-CZ" sz="1800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6A23127-E225-60F7-0909-0B57B09A59BB}"/>
              </a:ext>
            </a:extLst>
          </p:cNvPr>
          <p:cNvSpPr txBox="1"/>
          <p:nvPr/>
        </p:nvSpPr>
        <p:spPr>
          <a:xfrm>
            <a:off x="190500" y="4497608"/>
            <a:ext cx="8763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Výroba</a:t>
            </a:r>
          </a:p>
          <a:p>
            <a:pPr marL="0" indent="0" algn="just"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  Z</a:t>
            </a:r>
            <a:r>
              <a:rPr lang="en-GB" altLang="cs-CZ" sz="2000" dirty="0" err="1">
                <a:cs typeface="Arial" panose="020B0604020202020204" pitchFamily="34" charset="0"/>
              </a:rPr>
              <a:t>drojem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telluru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jsou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anodové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kaly</a:t>
            </a:r>
            <a:r>
              <a:rPr lang="en-GB" altLang="cs-CZ" sz="2000" dirty="0">
                <a:cs typeface="Arial" panose="020B0604020202020204" pitchFamily="34" charset="0"/>
              </a:rPr>
              <a:t> z </a:t>
            </a:r>
            <a:r>
              <a:rPr lang="en-GB" altLang="cs-CZ" sz="2000" dirty="0" err="1">
                <a:cs typeface="Arial" panose="020B0604020202020204" pitchFamily="34" charset="0"/>
              </a:rPr>
              <a:t>rafinace</a:t>
            </a:r>
            <a:r>
              <a:rPr lang="en-GB" altLang="cs-CZ" sz="2000" dirty="0">
                <a:cs typeface="Arial" panose="020B0604020202020204" pitchFamily="34" charset="0"/>
              </a:rPr>
              <a:t> m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di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cs-CZ" sz="2000" dirty="0">
                <a:cs typeface="Arial" panose="020B0604020202020204" pitchFamily="34" charset="0"/>
              </a:rPr>
              <a:t>nebo zbytky po rafinaci zlata</a:t>
            </a:r>
            <a:r>
              <a:rPr lang="en-GB" altLang="cs-CZ" sz="2000" dirty="0">
                <a:cs typeface="Arial" panose="020B0604020202020204" pitchFamily="34" charset="0"/>
              </a:rPr>
              <a:t>.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altLang="cs-CZ" sz="2000" dirty="0" err="1">
                <a:cs typeface="Arial" panose="020B0604020202020204" pitchFamily="34" charset="0"/>
              </a:rPr>
              <a:t>Kaly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cs typeface="Arial" panose="020B0604020202020204" pitchFamily="34" charset="0"/>
              </a:rPr>
              <a:t>taví</a:t>
            </a:r>
            <a:r>
              <a:rPr lang="en-GB" altLang="cs-CZ" sz="2000" dirty="0">
                <a:cs typeface="Arial" panose="020B0604020202020204" pitchFamily="34" charset="0"/>
              </a:rPr>
              <a:t> s NaOH, po </a:t>
            </a:r>
            <a:r>
              <a:rPr lang="en-GB" altLang="cs-CZ" sz="2000" dirty="0" err="1">
                <a:cs typeface="Arial" panose="020B0604020202020204" pitchFamily="34" charset="0"/>
              </a:rPr>
              <a:t>vyloužení</a:t>
            </a:r>
            <a:r>
              <a:rPr lang="en-GB" altLang="cs-CZ" sz="2000" dirty="0">
                <a:cs typeface="Arial" panose="020B0604020202020204" pitchFamily="34" charset="0"/>
              </a:rPr>
              <a:t> vodou se z </a:t>
            </a:r>
            <a:r>
              <a:rPr lang="en-GB" altLang="cs-CZ" sz="2000" dirty="0" err="1">
                <a:cs typeface="Arial" panose="020B0604020202020204" pitchFamily="34" charset="0"/>
              </a:rPr>
              <a:t>roztoku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vzniklého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TeO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okyselením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vylou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>
                <a:cs typeface="Arial" panose="020B0604020202020204" pitchFamily="34" charset="0"/>
              </a:rPr>
              <a:t>í </a:t>
            </a:r>
            <a:r>
              <a:rPr lang="en-GB" altLang="cs-CZ" sz="2000" dirty="0" err="1">
                <a:cs typeface="Arial" panose="020B0604020202020204" pitchFamily="34" charset="0"/>
              </a:rPr>
              <a:t>TeO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  <a:r>
              <a:rPr lang="cs-CZ" altLang="cs-CZ" sz="2000" baseline="-25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K</a:t>
            </a:r>
            <a:r>
              <a:rPr lang="en-GB" altLang="cs-CZ" sz="2000" dirty="0" err="1">
                <a:cs typeface="Arial" panose="020B0604020202020204" pitchFamily="34" charset="0"/>
              </a:rPr>
              <a:t>ovový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tellur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cs typeface="Arial" panose="020B0604020202020204" pitchFamily="34" charset="0"/>
              </a:rPr>
              <a:t>získá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redukcí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TeO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uhlíkem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	</a:t>
            </a:r>
            <a:r>
              <a:rPr lang="en-GB" altLang="cs-CZ" sz="2000" dirty="0" err="1">
                <a:cs typeface="Arial" panose="020B0604020202020204" pitchFamily="34" charset="0"/>
              </a:rPr>
              <a:t>TeO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C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Te</a:t>
            </a:r>
            <a:r>
              <a:rPr lang="en-GB" altLang="cs-CZ" sz="2000" dirty="0">
                <a:cs typeface="Arial" panose="020B0604020202020204" pitchFamily="34" charset="0"/>
              </a:rPr>
              <a:t> + CO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FF4B3A5-F761-11BF-F72F-8CFF98FFD93E}"/>
              </a:ext>
            </a:extLst>
          </p:cNvPr>
          <p:cNvSpPr txBox="1"/>
          <p:nvPr/>
        </p:nvSpPr>
        <p:spPr>
          <a:xfrm>
            <a:off x="190500" y="286503"/>
            <a:ext cx="8763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2000" dirty="0">
                <a:cs typeface="Arial" panose="020B0604020202020204" pitchFamily="34" charset="0"/>
              </a:rPr>
              <a:t>Obsah telluru v zemské kůře je extrémně nízký, je způsoben především tvorbou těkavého hydridu, který v době formování planety unikl do vesmíru.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B5F14D9-51A4-9E56-4C29-8F5C93D76007}"/>
              </a:ext>
            </a:extLst>
          </p:cNvPr>
          <p:cNvSpPr txBox="1"/>
          <p:nvPr/>
        </p:nvSpPr>
        <p:spPr>
          <a:xfrm>
            <a:off x="4456143" y="3486096"/>
            <a:ext cx="10543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1600" i="1" dirty="0" err="1">
                <a:cs typeface="Arial" panose="020B0604020202020204" pitchFamily="34" charset="0"/>
              </a:rPr>
              <a:t>calaverit</a:t>
            </a:r>
            <a:endParaRPr lang="cs-CZ" sz="1600" dirty="0">
              <a:cs typeface="Arial" panose="020B0604020202020204" pitchFamily="34" charset="0"/>
            </a:endParaRPr>
          </a:p>
        </p:txBody>
      </p:sp>
      <p:pic>
        <p:nvPicPr>
          <p:cNvPr id="3074" name="Picture 2" descr="Calaverite - Wikipedia">
            <a:extLst>
              <a:ext uri="{FF2B5EF4-FFF2-40B4-BE49-F238E27FC236}">
                <a16:creationId xmlns:a16="http://schemas.microsoft.com/office/drawing/2014/main" id="{07FF0DC7-E71F-91F6-27F9-8B4018749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29" y="2056020"/>
            <a:ext cx="4069314" cy="24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3371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5575" y="304800"/>
            <a:ext cx="883602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V </a:t>
            </a:r>
            <a:r>
              <a:rPr lang="cs-CZ" sz="2000" b="1" dirty="0">
                <a:cs typeface="Arial" panose="020B0604020202020204" pitchFamily="34" charset="0"/>
              </a:rPr>
              <a:t>metalurgii </a:t>
            </a:r>
            <a:r>
              <a:rPr lang="cs-CZ" sz="2000" dirty="0">
                <a:cs typeface="Arial" panose="020B0604020202020204" pitchFamily="34" charset="0"/>
              </a:rPr>
              <a:t>slouží tellur ve formě </a:t>
            </a:r>
            <a:r>
              <a:rPr lang="cs-CZ" sz="2000" dirty="0" err="1">
                <a:cs typeface="Arial" panose="020B0604020202020204" pitchFamily="34" charset="0"/>
              </a:rPr>
              <a:t>mikrolegur</a:t>
            </a:r>
            <a:r>
              <a:rPr lang="cs-CZ" sz="2000" dirty="0">
                <a:cs typeface="Arial" panose="020B0604020202020204" pitchFamily="34" charset="0"/>
              </a:rPr>
              <a:t> ke zlepšování mechanických a chemických vlastností slitin. Nízké koncentrace telluru zvyšují tvrdost a pevnost slitin olova i jejich odolnost vůči působení kyseliny sírové. Přídavky telluru do slitin mědi a nerezových ocelí způsobují jejich snazší mechanickou opracovatelnost.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Tellurid </a:t>
            </a:r>
            <a:r>
              <a:rPr lang="cs-CZ" sz="2000" dirty="0" err="1">
                <a:cs typeface="Arial" panose="020B0604020202020204" pitchFamily="34" charset="0"/>
              </a:rPr>
              <a:t>gallia</a:t>
            </a:r>
            <a:r>
              <a:rPr lang="cs-CZ" sz="2000" dirty="0">
                <a:cs typeface="Arial" panose="020B0604020202020204" pitchFamily="34" charset="0"/>
              </a:rPr>
              <a:t>  nalézá využití v </a:t>
            </a:r>
            <a:r>
              <a:rPr lang="cs-CZ" sz="2000" b="1" dirty="0">
                <a:cs typeface="Arial" panose="020B0604020202020204" pitchFamily="34" charset="0"/>
              </a:rPr>
              <a:t>polovodičovém </a:t>
            </a:r>
          </a:p>
          <a:p>
            <a:r>
              <a:rPr lang="cs-CZ" sz="2000" b="1" dirty="0">
                <a:cs typeface="Arial" panose="020B0604020202020204" pitchFamily="34" charset="0"/>
              </a:rPr>
              <a:t>průmyslu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Pro výrobu některých </a:t>
            </a:r>
            <a:r>
              <a:rPr lang="cs-CZ" sz="2000" b="1" dirty="0">
                <a:cs typeface="Arial" panose="020B0604020202020204" pitchFamily="34" charset="0"/>
              </a:rPr>
              <a:t>termoelektrických zařízení </a:t>
            </a:r>
          </a:p>
          <a:p>
            <a:r>
              <a:rPr lang="cs-CZ" sz="2000" dirty="0">
                <a:cs typeface="Arial" panose="020B0604020202020204" pitchFamily="34" charset="0"/>
              </a:rPr>
              <a:t>se používá tellurid bismutu. 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Ve sklářském průmyslu je v některých speciálních případech tellurem barveno sklo.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Jako velmi perspektivní se jeví použití sloučenin telluru při výrobě fotočlánků. </a:t>
            </a:r>
            <a:r>
              <a:rPr lang="cs-CZ" sz="2000" b="1" dirty="0">
                <a:cs typeface="Arial" panose="020B0604020202020204" pitchFamily="34" charset="0"/>
              </a:rPr>
              <a:t>Fotočlánky</a:t>
            </a:r>
            <a:r>
              <a:rPr lang="cs-CZ" sz="2000" dirty="0">
                <a:cs typeface="Arial" panose="020B0604020202020204" pitchFamily="34" charset="0"/>
              </a:rPr>
              <a:t> na bázi telluridu kadmia patří v současné době k nejlevnějším.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Na bázi telluridů jsou i záznamové vrstvy v </a:t>
            </a:r>
            <a:r>
              <a:rPr lang="cs-CZ" sz="2000" b="1" dirty="0">
                <a:cs typeface="Arial" panose="020B0604020202020204" pitchFamily="34" charset="0"/>
              </a:rPr>
              <a:t>přepisovatelných optických discích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AutoShape 2" descr="VÃ½sledek obrÃ¡zku pro gallium telluri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52600"/>
            <a:ext cx="240648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6569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987420" cy="71596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  <a:cs typeface="Arial" panose="020B0604020202020204" pitchFamily="34" charset="0"/>
              </a:rPr>
              <a:t>Polonium</a:t>
            </a:r>
          </a:p>
        </p:txBody>
      </p:sp>
      <p:sp>
        <p:nvSpPr>
          <p:cNvPr id="4" name="Obdélník 3"/>
          <p:cNvSpPr/>
          <p:nvPr/>
        </p:nvSpPr>
        <p:spPr>
          <a:xfrm>
            <a:off x="317237" y="1008141"/>
            <a:ext cx="6502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= nestabilní radioaktivní prvek, je členem uran-radiové, neptuniové i thoriové rozpadové řady a v přírodě se proto vyskytuje v přítomnosti uranových rud. </a:t>
            </a:r>
          </a:p>
        </p:txBody>
      </p:sp>
      <p:sp>
        <p:nvSpPr>
          <p:cNvPr id="6" name="AutoShape 3" descr="{\mathrm  {{}^{{209}}Bi+n\rightarrow {}^{{210}}Bi\rightarrow {}^{{210}}Po+\beta ^{-}}}"/>
          <p:cNvSpPr>
            <a:spLocks noChangeAspect="1" noChangeArrowheads="1"/>
          </p:cNvSpPr>
          <p:nvPr/>
        </p:nvSpPr>
        <p:spPr bwMode="auto">
          <a:xfrm>
            <a:off x="288925" y="1603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288925" y="4758670"/>
            <a:ext cx="87500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Za laboratorní teploty se ochotně slučuje s vodíkem na </a:t>
            </a:r>
            <a:r>
              <a:rPr lang="cs-CZ" sz="2000" dirty="0" err="1">
                <a:cs typeface="Arial" panose="020B0604020202020204" pitchFamily="34" charset="0"/>
              </a:rPr>
              <a:t>polonovodík</a:t>
            </a:r>
            <a:r>
              <a:rPr lang="cs-CZ" sz="2000" dirty="0">
                <a:cs typeface="Arial" panose="020B0604020202020204" pitchFamily="34" charset="0"/>
              </a:rPr>
              <a:t>:</a:t>
            </a:r>
          </a:p>
          <a:p>
            <a:r>
              <a:rPr lang="cs-CZ" sz="2000" dirty="0">
                <a:cs typeface="Arial" panose="020B0604020202020204" pitchFamily="34" charset="0"/>
              </a:rPr>
              <a:t>		Po 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→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Po  = nestálá kapalina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Při teplotě nad 330°C se přímo slučuje se rtutí  a olovem na </a:t>
            </a:r>
            <a:r>
              <a:rPr lang="cs-CZ" sz="2000" dirty="0" err="1">
                <a:cs typeface="Arial" panose="020B0604020202020204" pitchFamily="34" charset="0"/>
              </a:rPr>
              <a:t>polonid</a:t>
            </a:r>
            <a:r>
              <a:rPr lang="cs-CZ" sz="2000" dirty="0">
                <a:cs typeface="Arial" panose="020B0604020202020204" pitchFamily="34" charset="0"/>
              </a:rPr>
              <a:t> rtuťnatý </a:t>
            </a:r>
            <a:r>
              <a:rPr lang="cs-CZ" sz="2000" dirty="0" err="1">
                <a:cs typeface="Arial" panose="020B0604020202020204" pitchFamily="34" charset="0"/>
              </a:rPr>
              <a:t>HgPo</a:t>
            </a:r>
            <a:r>
              <a:rPr lang="cs-CZ" sz="2000" dirty="0">
                <a:cs typeface="Arial" panose="020B0604020202020204" pitchFamily="34" charset="0"/>
              </a:rPr>
              <a:t> a </a:t>
            </a:r>
            <a:r>
              <a:rPr lang="cs-CZ" sz="2000" dirty="0" err="1">
                <a:cs typeface="Arial" panose="020B0604020202020204" pitchFamily="34" charset="0"/>
              </a:rPr>
              <a:t>polonid</a:t>
            </a:r>
            <a:r>
              <a:rPr lang="cs-CZ" sz="2000" dirty="0">
                <a:cs typeface="Arial" panose="020B0604020202020204" pitchFamily="34" charset="0"/>
              </a:rPr>
              <a:t> olovnatý </a:t>
            </a:r>
            <a:r>
              <a:rPr lang="cs-CZ" sz="2000" dirty="0" err="1">
                <a:cs typeface="Arial" panose="020B0604020202020204" pitchFamily="34" charset="0"/>
              </a:rPr>
              <a:t>PbPo</a:t>
            </a:r>
            <a:r>
              <a:rPr lang="cs-CZ" sz="2000" dirty="0">
                <a:cs typeface="Arial" panose="020B0604020202020204" pitchFamily="34" charset="0"/>
              </a:rPr>
              <a:t>. S řadou dalších kovů tvoří </a:t>
            </a:r>
            <a:r>
              <a:rPr lang="cs-CZ" sz="2000" dirty="0" err="1">
                <a:cs typeface="Arial" panose="020B0604020202020204" pitchFamily="34" charset="0"/>
              </a:rPr>
              <a:t>polonidy</a:t>
            </a:r>
            <a:r>
              <a:rPr lang="cs-CZ" sz="2000" dirty="0">
                <a:cs typeface="Arial" panose="020B0604020202020204" pitchFamily="34" charset="0"/>
              </a:rPr>
              <a:t> až při teplotě nad 1000 °C. 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52EF9E6-9B4E-5CB5-6284-B880A9B0EEC4}"/>
              </a:ext>
            </a:extLst>
          </p:cNvPr>
          <p:cNvSpPr txBox="1"/>
          <p:nvPr/>
        </p:nvSpPr>
        <p:spPr>
          <a:xfrm>
            <a:off x="288925" y="2104780"/>
            <a:ext cx="84445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V praxi je nejvíce žívaným izotopem polonia </a:t>
            </a:r>
            <a:r>
              <a:rPr lang="cs-CZ" sz="2000" baseline="30000" dirty="0" err="1">
                <a:cs typeface="Arial" panose="020B0604020202020204" pitchFamily="34" charset="0"/>
              </a:rPr>
              <a:t>210</a:t>
            </a:r>
            <a:r>
              <a:rPr lang="cs-CZ" sz="2000" dirty="0" err="1">
                <a:cs typeface="Arial" panose="020B0604020202020204" pitchFamily="34" charset="0"/>
              </a:rPr>
              <a:t>Po</a:t>
            </a:r>
            <a:r>
              <a:rPr lang="cs-CZ" sz="2000" dirty="0">
                <a:cs typeface="Arial" panose="020B0604020202020204" pitchFamily="34" charset="0"/>
              </a:rPr>
              <a:t>, který je silným alfa zářičem s poločasem rozpadu 138,4 dnů. Je známo několik desítek různých izotopů polonia, praktický význam však má pouze </a:t>
            </a:r>
            <a:r>
              <a:rPr lang="cs-CZ" sz="2000" baseline="30000" dirty="0" err="1">
                <a:cs typeface="Arial" panose="020B0604020202020204" pitchFamily="34" charset="0"/>
              </a:rPr>
              <a:t>210</a:t>
            </a:r>
            <a:r>
              <a:rPr lang="cs-CZ" sz="2000" dirty="0" err="1">
                <a:cs typeface="Arial" panose="020B0604020202020204" pitchFamily="34" charset="0"/>
              </a:rPr>
              <a:t>Po</a:t>
            </a:r>
            <a:r>
              <a:rPr lang="cs-CZ" sz="2000" dirty="0">
                <a:cs typeface="Arial" panose="020B0604020202020204" pitchFamily="34" charset="0"/>
              </a:rPr>
              <a:t> a dále </a:t>
            </a:r>
            <a:r>
              <a:rPr lang="cs-CZ" sz="2000" baseline="30000" dirty="0" err="1">
                <a:cs typeface="Arial" panose="020B0604020202020204" pitchFamily="34" charset="0"/>
              </a:rPr>
              <a:t>208</a:t>
            </a:r>
            <a:r>
              <a:rPr lang="cs-CZ" sz="2000" dirty="0" err="1">
                <a:cs typeface="Arial" panose="020B0604020202020204" pitchFamily="34" charset="0"/>
              </a:rPr>
              <a:t>Po</a:t>
            </a:r>
            <a:r>
              <a:rPr lang="cs-CZ" sz="2000" dirty="0">
                <a:cs typeface="Arial" panose="020B0604020202020204" pitchFamily="34" charset="0"/>
              </a:rPr>
              <a:t> s poločasem rozpadu 2,9 let a </a:t>
            </a:r>
            <a:r>
              <a:rPr lang="cs-CZ" sz="2000" baseline="30000" dirty="0" err="1">
                <a:cs typeface="Arial" panose="020B0604020202020204" pitchFamily="34" charset="0"/>
              </a:rPr>
              <a:t>209</a:t>
            </a:r>
            <a:r>
              <a:rPr lang="cs-CZ" sz="2000" dirty="0" err="1">
                <a:cs typeface="Arial" panose="020B0604020202020204" pitchFamily="34" charset="0"/>
              </a:rPr>
              <a:t>Po</a:t>
            </a:r>
            <a:r>
              <a:rPr lang="cs-CZ" sz="2000" dirty="0">
                <a:cs typeface="Arial" panose="020B0604020202020204" pitchFamily="34" charset="0"/>
              </a:rPr>
              <a:t> s poločasem 125 roků.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Je to stříbřitě bílý kov. Jsou známy dvě alotropické krystalické modifikace, kubické </a:t>
            </a:r>
            <a:r>
              <a:rPr lang="el-GR" sz="2000" dirty="0">
                <a:cs typeface="Arial" panose="020B0604020202020204" pitchFamily="34" charset="0"/>
              </a:rPr>
              <a:t>α-</a:t>
            </a:r>
            <a:r>
              <a:rPr lang="cs-CZ" sz="2000" dirty="0">
                <a:cs typeface="Arial" panose="020B0604020202020204" pitchFamily="34" charset="0"/>
              </a:rPr>
              <a:t>Po přechází v rozmezí teplot 18-54 °C na trigonální </a:t>
            </a:r>
            <a:r>
              <a:rPr lang="el-GR" sz="2000" dirty="0">
                <a:cs typeface="Arial" panose="020B0604020202020204" pitchFamily="34" charset="0"/>
              </a:rPr>
              <a:t>β-</a:t>
            </a:r>
            <a:r>
              <a:rPr lang="cs-CZ" sz="2000" dirty="0">
                <a:cs typeface="Arial" panose="020B0604020202020204" pitchFamily="34" charset="0"/>
              </a:rPr>
              <a:t>Po, které za normálního tlaku při teplotě 55 °C sublimuje.</a:t>
            </a:r>
          </a:p>
        </p:txBody>
      </p:sp>
      <p:pic>
        <p:nvPicPr>
          <p:cNvPr id="11268" name="Picture 4" descr="Poster sample, a sample of the element Polonium in the Periodic Table">
            <a:extLst>
              <a:ext uri="{FF2B5EF4-FFF2-40B4-BE49-F238E27FC236}">
                <a16:creationId xmlns:a16="http://schemas.microsoft.com/office/drawing/2014/main" id="{FB73CDE3-AE7C-21C8-1876-59876F2C9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535" y="174527"/>
            <a:ext cx="1667228" cy="166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683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90500" y="2099128"/>
            <a:ext cx="87630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Praktické využití nalézají izotopy polonia jako </a:t>
            </a:r>
            <a:r>
              <a:rPr lang="cs-CZ" sz="2000" u="sng" dirty="0">
                <a:cs typeface="Arial" panose="020B0604020202020204" pitchFamily="34" charset="0"/>
              </a:rPr>
              <a:t>alfa zářiče</a:t>
            </a:r>
            <a:r>
              <a:rPr lang="cs-CZ" sz="2000" dirty="0">
                <a:cs typeface="Arial" panose="020B0604020202020204" pitchFamily="34" charset="0"/>
              </a:rPr>
              <a:t> v medicíně, při odstraňování statického náboje v textilním průmyslu a při výrobě filmů. 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Používalo se také jako neutronový iniciátor pro první generaci jaderných bomb. V roce 1970 zahřívalo během lunárních nocí komponenty vozidla Lunochod 1.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cs typeface="Arial" panose="020B0604020202020204" pitchFamily="34" charset="0"/>
              </a:rPr>
              <a:t>Otrava Alexandra </a:t>
            </a:r>
            <a:r>
              <a:rPr lang="cs-CZ" sz="2000" b="1" dirty="0" err="1">
                <a:cs typeface="Arial" panose="020B0604020202020204" pitchFamily="34" charset="0"/>
              </a:rPr>
              <a:t>Litviněnka</a:t>
            </a:r>
            <a:endParaRPr lang="cs-CZ" sz="2000" i="1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Dle oznámení londýnské policie byl poloniem </a:t>
            </a:r>
            <a:r>
              <a:rPr lang="cs-CZ" sz="2000" baseline="30000" dirty="0">
                <a:cs typeface="Arial" panose="020B0604020202020204" pitchFamily="34" charset="0"/>
              </a:rPr>
              <a:t>210</a:t>
            </a:r>
            <a:r>
              <a:rPr lang="cs-CZ" sz="2000" dirty="0">
                <a:cs typeface="Arial" panose="020B0604020202020204" pitchFamily="34" charset="0"/>
              </a:rPr>
              <a:t>Po otráven bývalý tajný agent FSB Alexandr </a:t>
            </a:r>
            <a:r>
              <a:rPr lang="cs-CZ" sz="2000" dirty="0" err="1">
                <a:cs typeface="Arial" panose="020B0604020202020204" pitchFamily="34" charset="0"/>
              </a:rPr>
              <a:t>Litviněnko</a:t>
            </a:r>
            <a:r>
              <a:rPr lang="cs-CZ" sz="2000" dirty="0">
                <a:cs typeface="Arial" panose="020B0604020202020204" pitchFamily="34" charset="0"/>
              </a:rPr>
              <a:t>, který zemřel v roce 2006 v Londýně.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51300" y="1186837"/>
            <a:ext cx="85567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Zjištěno v jáchymovském smolinci. </a:t>
            </a:r>
            <a:r>
              <a:rPr lang="cs-CZ" altLang="cs-CZ" sz="2000" dirty="0">
                <a:cs typeface="Arial" charset="0"/>
              </a:rPr>
              <a:t>Uměle se připravuje ozařováním bismutu </a:t>
            </a:r>
            <a:r>
              <a:rPr lang="cs-CZ" altLang="cs-CZ" sz="2000" baseline="30000" dirty="0" err="1">
                <a:cs typeface="Arial" charset="0"/>
              </a:rPr>
              <a:t>209</a:t>
            </a:r>
            <a:r>
              <a:rPr lang="cs-CZ" altLang="cs-CZ" sz="2000" dirty="0" err="1">
                <a:cs typeface="Arial" charset="0"/>
              </a:rPr>
              <a:t>Bi</a:t>
            </a:r>
            <a:r>
              <a:rPr lang="cs-CZ" altLang="cs-CZ" sz="2000" dirty="0">
                <a:cs typeface="Arial" charset="0"/>
              </a:rPr>
              <a:t>   neutrony v jaderných reaktorech</a:t>
            </a:r>
          </a:p>
        </p:txBody>
      </p:sp>
      <p:sp>
        <p:nvSpPr>
          <p:cNvPr id="3" name="Obdélník 2"/>
          <p:cNvSpPr/>
          <p:nvPr/>
        </p:nvSpPr>
        <p:spPr>
          <a:xfrm>
            <a:off x="175098" y="38100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Jsou známy halogenidy polonia (PoX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, PoX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 a PoX</a:t>
            </a:r>
            <a:r>
              <a:rPr lang="cs-CZ" sz="2000" baseline="-25000" dirty="0">
                <a:cs typeface="Arial" panose="020B0604020202020204" pitchFamily="34" charset="0"/>
              </a:rPr>
              <a:t>6</a:t>
            </a:r>
            <a:r>
              <a:rPr lang="cs-CZ" sz="2000" dirty="0">
                <a:cs typeface="Arial" panose="020B0604020202020204" pitchFamily="34" charset="0"/>
              </a:rPr>
              <a:t>), komplexy (PoX</a:t>
            </a:r>
            <a:r>
              <a:rPr lang="cs-CZ" sz="2000" baseline="-25000" dirty="0">
                <a:cs typeface="Arial" panose="020B0604020202020204" pitchFamily="34" charset="0"/>
              </a:rPr>
              <a:t>5</a:t>
            </a:r>
            <a:r>
              <a:rPr lang="cs-CZ" sz="2000" baseline="30000" dirty="0">
                <a:cs typeface="Arial" panose="020B0604020202020204" pitchFamily="34" charset="0"/>
              </a:rPr>
              <a:t>-</a:t>
            </a:r>
            <a:r>
              <a:rPr lang="cs-CZ" sz="2000" dirty="0">
                <a:cs typeface="Arial" panose="020B0604020202020204" pitchFamily="34" charset="0"/>
              </a:rPr>
              <a:t> a PoX</a:t>
            </a:r>
            <a:r>
              <a:rPr lang="cs-CZ" sz="2000" baseline="-25000" dirty="0">
                <a:cs typeface="Arial" panose="020B0604020202020204" pitchFamily="34" charset="0"/>
              </a:rPr>
              <a:t>6</a:t>
            </a:r>
            <a:r>
              <a:rPr lang="cs-CZ" sz="2000" baseline="30000" dirty="0">
                <a:cs typeface="Arial" panose="020B0604020202020204" pitchFamily="34" charset="0"/>
              </a:rPr>
              <a:t>2-</a:t>
            </a:r>
            <a:r>
              <a:rPr lang="cs-CZ" sz="2000" dirty="0">
                <a:cs typeface="Arial" panose="020B0604020202020204" pitchFamily="34" charset="0"/>
              </a:rPr>
              <a:t>) a oxidy polonia (PoO</a:t>
            </a:r>
            <a:r>
              <a:rPr lang="cs-CZ" sz="2000" baseline="-25000" dirty="0">
                <a:cs typeface="Arial" panose="020B0604020202020204" pitchFamily="34" charset="0"/>
              </a:rPr>
              <a:t>2 </a:t>
            </a:r>
            <a:r>
              <a:rPr lang="cs-CZ" sz="2000" dirty="0">
                <a:cs typeface="Arial" panose="020B0604020202020204" pitchFamily="34" charset="0"/>
              </a:rPr>
              <a:t>a PoO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12290" name="Picture 2" descr="NucWik - Polonium-Lead">
            <a:extLst>
              <a:ext uri="{FF2B5EF4-FFF2-40B4-BE49-F238E27FC236}">
                <a16:creationId xmlns:a16="http://schemas.microsoft.com/office/drawing/2014/main" id="{42509AE5-5958-19A7-A8B3-056443A6A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81" y="5057522"/>
            <a:ext cx="2752531" cy="154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8EAEE59-5EDB-A573-3F76-3BD4BEC990FB}"/>
              </a:ext>
            </a:extLst>
          </p:cNvPr>
          <p:cNvSpPr txBox="1"/>
          <p:nvPr/>
        </p:nvSpPr>
        <p:spPr>
          <a:xfrm>
            <a:off x="3547346" y="5671163"/>
            <a:ext cx="5136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Sledování poměru </a:t>
            </a:r>
            <a:r>
              <a:rPr lang="cs-CZ" sz="2000" baseline="30000" dirty="0" err="1">
                <a:cs typeface="Arial" panose="020B0604020202020204" pitchFamily="34" charset="0"/>
              </a:rPr>
              <a:t>210</a:t>
            </a:r>
            <a:r>
              <a:rPr lang="cs-CZ" sz="2000" dirty="0" err="1">
                <a:cs typeface="Arial" panose="020B0604020202020204" pitchFamily="34" charset="0"/>
              </a:rPr>
              <a:t>Pb</a:t>
            </a:r>
            <a:r>
              <a:rPr lang="cs-CZ" sz="2000" dirty="0">
                <a:cs typeface="Arial" panose="020B0604020202020204" pitchFamily="34" charset="0"/>
              </a:rPr>
              <a:t> / </a:t>
            </a:r>
            <a:r>
              <a:rPr lang="cs-CZ" sz="2000" baseline="30000" dirty="0" err="1">
                <a:cs typeface="Arial" panose="020B0604020202020204" pitchFamily="34" charset="0"/>
              </a:rPr>
              <a:t>210</a:t>
            </a:r>
            <a:r>
              <a:rPr lang="cs-CZ" sz="2000" dirty="0" err="1">
                <a:cs typeface="Arial" panose="020B0604020202020204" pitchFamily="34" charset="0"/>
              </a:rPr>
              <a:t>Po</a:t>
            </a:r>
            <a:r>
              <a:rPr lang="cs-CZ" sz="2000" dirty="0">
                <a:cs typeface="Arial" panose="020B0604020202020204" pitchFamily="34" charset="0"/>
              </a:rPr>
              <a:t> se využívá v geochemickém výzkumu.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213123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 err="1">
                <a:latin typeface="+mn-lt"/>
                <a:cs typeface="Arial" panose="020B0604020202020204" pitchFamily="34" charset="0"/>
              </a:rPr>
              <a:t>Chalkogenvodíky</a:t>
            </a:r>
            <a:endParaRPr lang="cs-CZ" altLang="en-US" sz="28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5626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O, 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S, 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Se, 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Te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cs-CZ" altLang="en-US" sz="2000" dirty="0">
                <a:cs typeface="Arial" panose="020B0604020202020204" pitchFamily="34" charset="0"/>
              </a:rPr>
              <a:t>l</a:t>
            </a:r>
            <a:r>
              <a:rPr lang="en-GB" altLang="en-US" sz="2000" dirty="0" err="1">
                <a:cs typeface="Arial" panose="020B0604020202020204" pitchFamily="34" charset="0"/>
              </a:rPr>
              <a:t>omené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molekuly</a:t>
            </a:r>
            <a:r>
              <a:rPr lang="en-GB" altLang="en-US" sz="2000" dirty="0">
                <a:cs typeface="Arial" panose="020B0604020202020204" pitchFamily="34" charset="0"/>
              </a:rPr>
              <a:t>, s v</a:t>
            </a:r>
            <a:r>
              <a:rPr lang="cs-CZ" altLang="en-US" sz="2000" dirty="0">
                <a:cs typeface="Arial" panose="020B0604020202020204" pitchFamily="34" charset="0"/>
              </a:rPr>
              <a:t>ý</a:t>
            </a:r>
            <a:r>
              <a:rPr lang="en-GB" altLang="en-US" sz="2000" dirty="0" err="1">
                <a:cs typeface="Arial" panose="020B0604020202020204" pitchFamily="34" charset="0"/>
              </a:rPr>
              <a:t>jímkou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 err="1">
                <a:cs typeface="Arial" panose="020B0604020202020204" pitchFamily="34" charset="0"/>
              </a:rPr>
              <a:t>plyny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zkapalnitelné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jedovaté</a:t>
            </a:r>
            <a:r>
              <a:rPr lang="en-GB" altLang="en-US" sz="2000" dirty="0">
                <a:cs typeface="Arial" panose="020B0604020202020204" pitchFamily="34" charset="0"/>
              </a:rPr>
              <a:t>, nep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íjemn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páchnoucí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dirty="0" err="1">
                <a:cs typeface="Arial" panose="020B0604020202020204" pitchFamily="34" charset="0"/>
              </a:rPr>
              <a:t>xidoreduk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tepelná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stálost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klesá</a:t>
            </a:r>
            <a:r>
              <a:rPr lang="en-GB" altLang="en-US" sz="2000" dirty="0">
                <a:cs typeface="Arial" panose="020B0604020202020204" pitchFamily="34" charset="0"/>
              </a:rPr>
              <a:t> od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k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Te: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z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 err="1">
                <a:cs typeface="Arial" panose="020B0604020202020204" pitchFamily="34" charset="0"/>
              </a:rPr>
              <a:t>lze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uvolnit</a:t>
            </a:r>
            <a:r>
              <a:rPr lang="en-GB" altLang="en-US" sz="2000" dirty="0">
                <a:cs typeface="Arial" panose="020B0604020202020204" pitchFamily="34" charset="0"/>
              </a:rPr>
              <a:t>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pouze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nejsiln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jšími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ox.</a:t>
            </a:r>
            <a:r>
              <a:rPr lang="cs-CZ" altLang="en-US" sz="2000" dirty="0">
                <a:cs typeface="Arial" panose="020B0604020202020204" pitchFamily="34" charset="0"/>
              </a:rPr>
              <a:t> č</a:t>
            </a:r>
            <a:r>
              <a:rPr lang="en-GB" altLang="en-US" sz="2000" dirty="0" err="1">
                <a:cs typeface="Arial" panose="020B0604020202020204" pitchFamily="34" charset="0"/>
              </a:rPr>
              <a:t>inidly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F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HF + 1/2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endParaRPr lang="cs-CZ" altLang="en-US" sz="2000" baseline="-25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2000" baseline="-25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ostatní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chalkogenvodíky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chovají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reduk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r>
              <a:rPr lang="cs-CZ" altLang="en-US" sz="2000" dirty="0">
                <a:cs typeface="Arial" panose="020B0604020202020204" pitchFamily="34" charset="0"/>
              </a:rPr>
              <a:t> č</a:t>
            </a:r>
            <a:r>
              <a:rPr lang="en-GB" altLang="en-US" sz="2000" dirty="0" err="1">
                <a:cs typeface="Arial" panose="020B0604020202020204" pitchFamily="34" charset="0"/>
              </a:rPr>
              <a:t>inidla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+ 3/2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+ SO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ho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ení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nadbytku</a:t>
            </a:r>
            <a:r>
              <a:rPr lang="en-GB" altLang="en-US" sz="2000" dirty="0">
                <a:cs typeface="Arial" panose="020B0604020202020204" pitchFamily="34" charset="0"/>
              </a:rPr>
              <a:t>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+ 1/2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S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(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vodném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roztoku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600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152400"/>
            <a:ext cx="8915400" cy="539115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S, 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Se a 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Te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dob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e se </a:t>
            </a:r>
            <a:r>
              <a:rPr lang="en-GB" altLang="en-US" sz="2000" dirty="0" err="1"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cs typeface="Arial" panose="020B0604020202020204" pitchFamily="34" charset="0"/>
              </a:rPr>
              <a:t>slabé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edn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silné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dvojsytné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kyseliny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disociace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odstup</a:t>
            </a:r>
            <a:r>
              <a:rPr lang="cs-CZ" altLang="en-US" sz="2000" dirty="0">
                <a:cs typeface="Arial" panose="020B0604020202020204" pitchFamily="34" charset="0"/>
              </a:rPr>
              <a:t>ň</a:t>
            </a:r>
            <a:r>
              <a:rPr lang="en-GB" altLang="en-US" sz="2000" dirty="0" err="1">
                <a:cs typeface="Arial" panose="020B0604020202020204" pitchFamily="34" charset="0"/>
              </a:rPr>
              <a:t>ována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roste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velikostí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atomu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chalkogenu</a:t>
            </a:r>
            <a:r>
              <a:rPr lang="en-GB" altLang="en-US" sz="2000" dirty="0">
                <a:cs typeface="Arial" panose="020B0604020202020204" pitchFamily="34" charset="0"/>
              </a:rPr>
              <a:t> (H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Te)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body </a:t>
            </a:r>
            <a:r>
              <a:rPr lang="en-GB" altLang="en-US" sz="2000" dirty="0" err="1">
                <a:cs typeface="Arial" panose="020B0604020202020204" pitchFamily="34" charset="0"/>
              </a:rPr>
              <a:t>tání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varu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rostou</a:t>
            </a:r>
            <a:r>
              <a:rPr lang="en-GB" altLang="en-US" sz="2000" dirty="0">
                <a:cs typeface="Arial" panose="020B0604020202020204" pitchFamily="34" charset="0"/>
              </a:rPr>
              <a:t> od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k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Te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u </a:t>
            </a:r>
            <a:r>
              <a:rPr lang="en-GB" altLang="en-US" sz="2000" dirty="0" err="1">
                <a:cs typeface="Arial" panose="020B0604020202020204" pitchFamily="34" charset="0"/>
              </a:rPr>
              <a:t>vody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b.v</a:t>
            </a:r>
            <a:r>
              <a:rPr lang="en-GB" altLang="en-US" sz="2000" dirty="0">
                <a:cs typeface="Arial" panose="020B0604020202020204" pitchFamily="34" charset="0"/>
              </a:rPr>
              <a:t>. a b.t. </a:t>
            </a:r>
            <a:r>
              <a:rPr lang="en-GB" altLang="en-US" sz="2000" dirty="0" err="1">
                <a:cs typeface="Arial" panose="020B0604020202020204" pitchFamily="34" charset="0"/>
              </a:rPr>
              <a:t>zna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zvýšeny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tvorbou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vodíkových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vazeb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cs-CZ" altLang="en-US" sz="2000" dirty="0" err="1">
                <a:cs typeface="Arial" panose="020B0604020202020204" pitchFamily="34" charset="0"/>
              </a:rPr>
              <a:t>b.v</a:t>
            </a:r>
            <a:r>
              <a:rPr lang="cs-CZ" altLang="en-US" sz="2000" dirty="0">
                <a:cs typeface="Arial" panose="020B0604020202020204" pitchFamily="34" charset="0"/>
              </a:rPr>
              <a:t>.:		b.t.: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H</a:t>
            </a:r>
            <a:r>
              <a:rPr lang="cs-CZ" altLang="en-US" sz="1800" baseline="-25000" dirty="0">
                <a:cs typeface="Arial" panose="020B0604020202020204" pitchFamily="34" charset="0"/>
              </a:rPr>
              <a:t>2</a:t>
            </a:r>
            <a:r>
              <a:rPr lang="cs-CZ" altLang="en-US" sz="1800" dirty="0">
                <a:cs typeface="Arial" panose="020B0604020202020204" pitchFamily="34" charset="0"/>
              </a:rPr>
              <a:t>O	</a:t>
            </a:r>
            <a:r>
              <a:rPr lang="cs-CZ" alt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100 </a:t>
            </a:r>
            <a:r>
              <a:rPr lang="cs-CZ" altLang="en-US" sz="1800" baseline="30000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cs-CZ" alt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C		0 </a:t>
            </a:r>
            <a:r>
              <a:rPr lang="cs-CZ" altLang="en-US" sz="1800" baseline="30000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cs-CZ" alt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C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H</a:t>
            </a:r>
            <a:r>
              <a:rPr lang="cs-CZ" altLang="en-US" sz="1800" baseline="-25000" dirty="0">
                <a:cs typeface="Arial" panose="020B0604020202020204" pitchFamily="34" charset="0"/>
              </a:rPr>
              <a:t>2</a:t>
            </a:r>
            <a:r>
              <a:rPr lang="cs-CZ" altLang="en-US" sz="1800" dirty="0">
                <a:cs typeface="Arial" panose="020B0604020202020204" pitchFamily="34" charset="0"/>
              </a:rPr>
              <a:t>S	- 60 </a:t>
            </a:r>
            <a:r>
              <a:rPr lang="cs-CZ" altLang="en-US" sz="1800" baseline="30000" dirty="0">
                <a:cs typeface="Arial" panose="020B0604020202020204" pitchFamily="34" charset="0"/>
              </a:rPr>
              <a:t>0</a:t>
            </a:r>
            <a:r>
              <a:rPr lang="cs-CZ" altLang="en-US" sz="1800" dirty="0">
                <a:cs typeface="Arial" panose="020B0604020202020204" pitchFamily="34" charset="0"/>
              </a:rPr>
              <a:t>C		-86 </a:t>
            </a:r>
            <a:r>
              <a:rPr lang="cs-CZ" altLang="en-US" sz="1800" baseline="30000" dirty="0">
                <a:cs typeface="Arial" panose="020B0604020202020204" pitchFamily="34" charset="0"/>
              </a:rPr>
              <a:t>0</a:t>
            </a:r>
            <a:r>
              <a:rPr lang="cs-CZ" altLang="en-US" sz="1800" dirty="0">
                <a:cs typeface="Arial" panose="020B0604020202020204" pitchFamily="34" charset="0"/>
              </a:rPr>
              <a:t>C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H</a:t>
            </a:r>
            <a:r>
              <a:rPr lang="cs-CZ" altLang="en-US" sz="1800" baseline="-25000" dirty="0">
                <a:cs typeface="Arial" panose="020B0604020202020204" pitchFamily="34" charset="0"/>
              </a:rPr>
              <a:t>2</a:t>
            </a:r>
            <a:r>
              <a:rPr lang="cs-CZ" altLang="en-US" sz="1800" dirty="0">
                <a:cs typeface="Arial" panose="020B0604020202020204" pitchFamily="34" charset="0"/>
              </a:rPr>
              <a:t>Se	- 42 </a:t>
            </a:r>
            <a:r>
              <a:rPr lang="cs-CZ" altLang="en-US" sz="1800" baseline="30000" dirty="0">
                <a:cs typeface="Arial" panose="020B0604020202020204" pitchFamily="34" charset="0"/>
              </a:rPr>
              <a:t>0</a:t>
            </a:r>
            <a:r>
              <a:rPr lang="cs-CZ" altLang="en-US" sz="1800" dirty="0">
                <a:cs typeface="Arial" panose="020B0604020202020204" pitchFamily="34" charset="0"/>
              </a:rPr>
              <a:t>C		-60 </a:t>
            </a:r>
            <a:r>
              <a:rPr lang="cs-CZ" altLang="en-US" sz="1800" baseline="30000" dirty="0">
                <a:cs typeface="Arial" panose="020B0604020202020204" pitchFamily="34" charset="0"/>
              </a:rPr>
              <a:t>0</a:t>
            </a:r>
            <a:r>
              <a:rPr lang="cs-CZ" altLang="en-US" sz="1800" dirty="0">
                <a:cs typeface="Arial" panose="020B0604020202020204" pitchFamily="34" charset="0"/>
              </a:rPr>
              <a:t>C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H</a:t>
            </a:r>
            <a:r>
              <a:rPr lang="cs-CZ" altLang="en-US" sz="1800" baseline="-25000" dirty="0">
                <a:cs typeface="Arial" panose="020B0604020202020204" pitchFamily="34" charset="0"/>
              </a:rPr>
              <a:t>2</a:t>
            </a:r>
            <a:r>
              <a:rPr lang="cs-CZ" altLang="en-US" sz="1800" dirty="0">
                <a:cs typeface="Arial" panose="020B0604020202020204" pitchFamily="34" charset="0"/>
              </a:rPr>
              <a:t>Te	- 2 </a:t>
            </a:r>
            <a:r>
              <a:rPr lang="cs-CZ" altLang="en-US" sz="1800" baseline="30000" dirty="0">
                <a:cs typeface="Arial" panose="020B0604020202020204" pitchFamily="34" charset="0"/>
              </a:rPr>
              <a:t>0</a:t>
            </a:r>
            <a:r>
              <a:rPr lang="cs-CZ" altLang="en-US" sz="1800" dirty="0">
                <a:cs typeface="Arial" panose="020B0604020202020204" pitchFamily="34" charset="0"/>
              </a:rPr>
              <a:t>C		-51 </a:t>
            </a:r>
            <a:r>
              <a:rPr lang="cs-CZ" altLang="en-US" sz="1800" baseline="30000" dirty="0">
                <a:cs typeface="Arial" panose="020B0604020202020204" pitchFamily="34" charset="0"/>
              </a:rPr>
              <a:t>0</a:t>
            </a:r>
            <a:r>
              <a:rPr lang="cs-CZ" altLang="en-US" sz="1800" dirty="0">
                <a:cs typeface="Arial" panose="020B0604020202020204" pitchFamily="34" charset="0"/>
              </a:rPr>
              <a:t>C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54274" name="Picture 2" descr="VÃ½sledek obrÃ¡zku pro chalcogenides hydrides bo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7" y="3832903"/>
            <a:ext cx="4357103" cy="289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8AD7A6A-0546-4359-AA22-0228DFB76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43200"/>
            <a:ext cx="4204703" cy="344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6021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"/>
            <a:ext cx="8991600" cy="452596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cs-CZ" altLang="en-US" sz="2400" b="1" dirty="0"/>
              <a:t>Voda (</a:t>
            </a:r>
            <a:r>
              <a:rPr lang="en-GB" altLang="en-US" sz="2400" b="1" dirty="0"/>
              <a:t>H</a:t>
            </a:r>
            <a:r>
              <a:rPr lang="en-GB" altLang="en-US" sz="2400" b="1" baseline="-25000" dirty="0"/>
              <a:t>2</a:t>
            </a:r>
            <a:r>
              <a:rPr lang="en-GB" altLang="en-US" sz="2400" b="1" dirty="0"/>
              <a:t>O</a:t>
            </a:r>
            <a:r>
              <a:rPr lang="cs-CZ" altLang="en-US" sz="2400" dirty="0"/>
              <a:t>)</a:t>
            </a:r>
          </a:p>
          <a:p>
            <a:pPr marL="0" indent="0" eaLnBrk="1" hangingPunct="1"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= </a:t>
            </a:r>
            <a:r>
              <a:rPr lang="en-GB" altLang="en-US" sz="2000" dirty="0" err="1">
                <a:cs typeface="Arial" panose="020B0604020202020204" pitchFamily="34" charset="0"/>
              </a:rPr>
              <a:t>jedna</a:t>
            </a:r>
            <a:r>
              <a:rPr lang="en-GB" altLang="en-US" sz="2000" dirty="0">
                <a:cs typeface="Arial" panose="020B0604020202020204" pitchFamily="34" charset="0"/>
              </a:rPr>
              <a:t> z </a:t>
            </a:r>
            <a:r>
              <a:rPr lang="en-GB" altLang="en-US" sz="2000" dirty="0" err="1">
                <a:cs typeface="Arial" panose="020B0604020202020204" pitchFamily="34" charset="0"/>
              </a:rPr>
              <a:t>nejd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ležit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jších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látek</a:t>
            </a:r>
            <a:r>
              <a:rPr lang="en-GB" altLang="en-US" sz="2000" dirty="0">
                <a:cs typeface="Arial" panose="020B0604020202020204" pitchFamily="34" charset="0"/>
              </a:rPr>
              <a:t> pro </a:t>
            </a:r>
            <a:r>
              <a:rPr lang="en-GB" altLang="en-US" sz="2000" dirty="0" err="1">
                <a:cs typeface="Arial" panose="020B0604020202020204" pitchFamily="34" charset="0"/>
              </a:rPr>
              <a:t>existenci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života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Zemi</a:t>
            </a:r>
            <a:r>
              <a:rPr lang="cs-CZ" altLang="en-US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Za normální teploty a tlaku je to bezbarvá, čirá kapalina bez zápachu, v silnější vrstvě namodralá.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lomená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molekula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vazebný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úhel</a:t>
            </a:r>
            <a:r>
              <a:rPr lang="en-GB" altLang="en-US" sz="2000" dirty="0">
                <a:cs typeface="Arial" panose="020B0604020202020204" pitchFamily="34" charset="0"/>
              </a:rPr>
              <a:t> 105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nejb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žn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polární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dlo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vzhledem</a:t>
            </a:r>
            <a:r>
              <a:rPr lang="en-GB" altLang="en-US" sz="2000" dirty="0"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cs typeface="Arial" panose="020B0604020202020204" pitchFamily="34" charset="0"/>
              </a:rPr>
              <a:t>existenci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vodíkových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vazeb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nezvyklé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vlastnosti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  <a:r>
              <a:rPr lang="en-GB" altLang="en-US" sz="2000" dirty="0" err="1">
                <a:cs typeface="Arial" panose="020B0604020202020204" pitchFamily="34" charset="0"/>
              </a:rPr>
              <a:t>zvýšený</a:t>
            </a:r>
            <a:r>
              <a:rPr lang="en-GB" altLang="en-US" sz="2000" dirty="0">
                <a:cs typeface="Arial" panose="020B0604020202020204" pitchFamily="34" charset="0"/>
              </a:rPr>
              <a:t> b</a:t>
            </a:r>
            <a:r>
              <a:rPr lang="cs-CZ" altLang="en-US" sz="2000" dirty="0">
                <a:cs typeface="Arial" panose="020B0604020202020204" pitchFamily="34" charset="0"/>
              </a:rPr>
              <a:t>od tání </a:t>
            </a:r>
            <a:r>
              <a:rPr lang="en-GB" altLang="en-US" sz="2000" dirty="0">
                <a:cs typeface="Arial" panose="020B0604020202020204" pitchFamily="34" charset="0"/>
              </a:rPr>
              <a:t>a b</a:t>
            </a:r>
            <a:r>
              <a:rPr lang="cs-CZ" altLang="en-US" sz="2000" dirty="0">
                <a:cs typeface="Arial" panose="020B0604020202020204" pitchFamily="34" charset="0"/>
              </a:rPr>
              <a:t>od </a:t>
            </a:r>
            <a:r>
              <a:rPr lang="en-GB" altLang="en-US" sz="2000" dirty="0">
                <a:cs typeface="Arial" panose="020B0604020202020204" pitchFamily="34" charset="0"/>
              </a:rPr>
              <a:t>v</a:t>
            </a:r>
            <a:r>
              <a:rPr lang="cs-CZ" altLang="en-US" sz="2000" dirty="0">
                <a:cs typeface="Arial" panose="020B0604020202020204" pitchFamily="34" charset="0"/>
              </a:rPr>
              <a:t>aru.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0242" name="Picture 2" descr="VÃ½sledek obrÃ¡zku pro voda moleku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VÃ½sledek obrÃ¡zku pro voda molek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9" y="3222900"/>
            <a:ext cx="5180351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VÃ½sledek obrÃ¡zku pro voda moleku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75" y="5258299"/>
            <a:ext cx="2439025" cy="129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5552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400" b="1" dirty="0">
                <a:latin typeface="+mn-lt"/>
              </a:rPr>
              <a:t>Struktura ledu</a:t>
            </a:r>
          </a:p>
        </p:txBody>
      </p:sp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334327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648" y="2286000"/>
            <a:ext cx="3048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0645" y="1416517"/>
            <a:ext cx="83590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dirty="0">
                <a:cs typeface="Arial" panose="020B0604020202020204" pitchFamily="34" charset="0"/>
              </a:rPr>
              <a:t>“</a:t>
            </a:r>
            <a:r>
              <a:rPr lang="en-GB" altLang="en-US" sz="2000" b="1" dirty="0" err="1">
                <a:cs typeface="Arial" panose="020B0604020202020204" pitchFamily="34" charset="0"/>
              </a:rPr>
              <a:t>otev</a:t>
            </a:r>
            <a:r>
              <a:rPr lang="cs-CZ" altLang="en-US" sz="2000" b="1" dirty="0">
                <a:cs typeface="Arial" panose="020B0604020202020204" pitchFamily="34" charset="0"/>
              </a:rPr>
              <a:t>ř</a:t>
            </a:r>
            <a:r>
              <a:rPr lang="en-GB" altLang="en-US" sz="2000" b="1" dirty="0" err="1">
                <a:cs typeface="Arial" panose="020B0604020202020204" pitchFamily="34" charset="0"/>
              </a:rPr>
              <a:t>ená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struktura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ledu</a:t>
            </a:r>
            <a:r>
              <a:rPr lang="en-GB" altLang="en-US" sz="2000" dirty="0">
                <a:cs typeface="Arial" panose="020B0604020202020204" pitchFamily="34" charset="0"/>
              </a:rPr>
              <a:t>”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led </a:t>
            </a:r>
            <a:r>
              <a:rPr lang="cs-CZ" altLang="en-US" sz="2000" dirty="0">
                <a:cs typeface="Arial" panose="020B0604020202020204" pitchFamily="34" charset="0"/>
              </a:rPr>
              <a:t>má </a:t>
            </a:r>
            <a:r>
              <a:rPr lang="en-GB" altLang="en-US" sz="2000" dirty="0" err="1">
                <a:cs typeface="Arial" panose="020B0604020202020204" pitchFamily="34" charset="0"/>
              </a:rPr>
              <a:t>nižší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hustotu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než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voda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8354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</a:rPr>
              <a:t>Led</a:t>
            </a:r>
          </a:p>
        </p:txBody>
      </p:sp>
      <p:pic>
        <p:nvPicPr>
          <p:cNvPr id="3074" name="Picture 2" descr="VÃ½sledek obrÃ¡zku pro ice 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38200"/>
            <a:ext cx="5078381" cy="259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Ã½sledek obrÃ¡zku pro ice stru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38" y="3586162"/>
            <a:ext cx="6846862" cy="320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7508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5105400" cy="457200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</a:rPr>
              <a:t>Hydráty a </a:t>
            </a:r>
            <a:r>
              <a:rPr lang="cs-CZ" sz="2400" b="1" dirty="0" err="1">
                <a:latin typeface="+mn-lt"/>
              </a:rPr>
              <a:t>aquakomplexy</a:t>
            </a:r>
            <a:endParaRPr lang="cs-CZ" sz="2400" b="1" dirty="0">
              <a:latin typeface="+mn-lt"/>
            </a:endParaRPr>
          </a:p>
        </p:txBody>
      </p:sp>
      <p:pic>
        <p:nvPicPr>
          <p:cNvPr id="10244" name="Picture 4" descr="VÃ½sledek obrÃ¡zku pro copper sulphate anhydro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5" y="5164418"/>
            <a:ext cx="4944869" cy="14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 descr="VÃ½sledek obrÃ¡zku pro copper sulphate pentahydrate comple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9" descr="VÃ½sledek obrÃ¡zku pro copper sulphate pentahydrate complex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5" y="2968239"/>
            <a:ext cx="3171285" cy="190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 descr="https://upload.wikimedia.org/wikipedia/commons/thumb/6/67/Copper%28II%29-sulfate-3D-vdW.png/800px-Copper%28II%29-sulfate-3D-vd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33051" y="2960034"/>
            <a:ext cx="1676400" cy="192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3D98E3D-A4D0-40D0-8AAE-B8B1F92FE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160337"/>
            <a:ext cx="3486150" cy="66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A2C8CB0-DCF6-4E95-B6DD-8083476A6039}"/>
              </a:ext>
            </a:extLst>
          </p:cNvPr>
          <p:cNvSpPr txBox="1"/>
          <p:nvPr/>
        </p:nvSpPr>
        <p:spPr>
          <a:xfrm>
            <a:off x="175240" y="827554"/>
            <a:ext cx="52488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Hydráty</a:t>
            </a:r>
            <a:r>
              <a:rPr lang="cs-CZ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jsou soli, v jejichž krystalech jsou zabudovány molekuly vody. 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Vlastnosti hydrátů solí se liší od jejich bezvodých solí.</a:t>
            </a:r>
            <a:endParaRPr lang="cs-CZ" sz="2000" dirty="0"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2689CE5-E9BB-463B-8A2A-AE303A076E5A}"/>
              </a:ext>
            </a:extLst>
          </p:cNvPr>
          <p:cNvSpPr txBox="1"/>
          <p:nvPr/>
        </p:nvSpPr>
        <p:spPr>
          <a:xfrm>
            <a:off x="212494" y="1880088"/>
            <a:ext cx="51918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 err="1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Aq</a:t>
            </a:r>
            <a:r>
              <a:rPr lang="en-US" sz="2000" b="1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u</a:t>
            </a:r>
            <a:r>
              <a:rPr lang="cs-CZ" sz="2000" b="1" i="0" dirty="0" err="1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akomplexy</a:t>
            </a:r>
            <a:r>
              <a:rPr lang="cs-CZ" sz="2000" b="0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jsou</a:t>
            </a:r>
            <a:r>
              <a:rPr lang="en-US" sz="2000" b="0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k</a:t>
            </a:r>
            <a:r>
              <a:rPr lang="en-US" sz="2000" b="0" i="0" dirty="0" err="1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oordina</a:t>
            </a:r>
            <a:r>
              <a:rPr lang="cs-CZ" sz="2000" b="0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č</a:t>
            </a:r>
            <a:r>
              <a:rPr lang="en-US" sz="2000" b="0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n</a:t>
            </a:r>
            <a:r>
              <a:rPr lang="cs-CZ" sz="2000" b="0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í</a:t>
            </a:r>
            <a:r>
              <a:rPr lang="en-US" sz="2000" b="0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sloučeniny obsahující ion přechodného kovu pouze s vodou jako ligandem.</a:t>
            </a:r>
            <a:r>
              <a:rPr lang="en-US" sz="2000" b="0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 </a:t>
            </a:r>
            <a:endParaRPr lang="cs-CZ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714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950" y="228600"/>
            <a:ext cx="8823649" cy="6400800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cs-CZ" altLang="en-US" sz="2000" u="sng" dirty="0">
                <a:cs typeface="Arial" panose="020B0604020202020204" pitchFamily="34" charset="0"/>
              </a:rPr>
              <a:t>Vazebné poměry</a:t>
            </a:r>
            <a:r>
              <a:rPr lang="cs-CZ" altLang="en-US" sz="2000" dirty="0">
                <a:cs typeface="Arial" panose="020B0604020202020204" pitchFamily="34" charset="0"/>
              </a:rPr>
              <a:t> v chalkogenidech závisejí na elektronegativitě příslušného kovu a chalkogenu.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u silně elektropozitivních kovů (alk. kovy, kovy alk. zemin) se silně elektronegativní chalkogeny (O, S) se tvoří krystalové struktury s </a:t>
            </a:r>
            <a:r>
              <a:rPr lang="cs-CZ" altLang="en-US" sz="2000" u="sng" dirty="0">
                <a:cs typeface="Arial" panose="020B0604020202020204" pitchFamily="34" charset="0"/>
              </a:rPr>
              <a:t>iontovým charakterem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s klesajícím rozdílem elektronegativit ubývá iontový charakter ve prospěch </a:t>
            </a:r>
            <a:r>
              <a:rPr lang="cs-CZ" altLang="en-US" sz="2000" u="sng" dirty="0">
                <a:cs typeface="Arial" panose="020B0604020202020204" pitchFamily="34" charset="0"/>
              </a:rPr>
              <a:t>kovalentního charakteru </a:t>
            </a:r>
            <a:r>
              <a:rPr lang="cs-CZ" altLang="en-US" sz="2000" dirty="0">
                <a:cs typeface="Arial" panose="020B0604020202020204" pitchFamily="34" charset="0"/>
              </a:rPr>
              <a:t>(chemie chalkogenů = především chemie kovalentních sloučenin)</a:t>
            </a:r>
          </a:p>
          <a:p>
            <a:pPr marL="0" indent="0">
              <a:lnSpc>
                <a:spcPct val="100000"/>
              </a:lnSpc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U </a:t>
            </a:r>
            <a:r>
              <a:rPr lang="en-GB" altLang="en-US" sz="2000" dirty="0" err="1">
                <a:cs typeface="Arial" panose="020B0604020202020204" pitchFamily="34" charset="0"/>
              </a:rPr>
              <a:t>chalkogen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dochází</a:t>
            </a:r>
            <a:r>
              <a:rPr lang="en-GB" altLang="en-US" sz="2000" dirty="0">
                <a:cs typeface="Arial" panose="020B0604020202020204" pitchFamily="34" charset="0"/>
              </a:rPr>
              <a:t> k </a:t>
            </a:r>
            <a:r>
              <a:rPr lang="cs-CZ" altLang="en-US" sz="2000" b="1" dirty="0">
                <a:cs typeface="Arial" panose="020B0604020202020204" pitchFamily="34" charset="0"/>
              </a:rPr>
              <a:t>ř</a:t>
            </a:r>
            <a:r>
              <a:rPr lang="en-GB" altLang="en-US" sz="2000" b="1" dirty="0">
                <a:cs typeface="Arial" panose="020B0604020202020204" pitchFamily="34" charset="0"/>
              </a:rPr>
              <a:t>et</a:t>
            </a:r>
            <a:r>
              <a:rPr lang="cs-CZ" altLang="en-US" sz="2000" b="1" dirty="0">
                <a:cs typeface="Arial" panose="020B0604020202020204" pitchFamily="34" charset="0"/>
              </a:rPr>
              <a:t>ě</a:t>
            </a:r>
            <a:r>
              <a:rPr lang="en-GB" altLang="en-US" sz="2000" b="1" dirty="0" err="1">
                <a:cs typeface="Arial" panose="020B0604020202020204" pitchFamily="34" charset="0"/>
              </a:rPr>
              <a:t>zení</a:t>
            </a:r>
            <a:r>
              <a:rPr lang="en-GB" altLang="en-US" sz="2000" b="1" dirty="0">
                <a:cs typeface="Arial" panose="020B0604020202020204" pitchFamily="34" charset="0"/>
              </a:rPr>
              <a:t> atom</a:t>
            </a:r>
            <a:r>
              <a:rPr lang="cs-CZ" altLang="en-US" sz="2000" b="1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0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  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hlavn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u </a:t>
            </a:r>
            <a:r>
              <a:rPr lang="en-GB" altLang="en-US" sz="2000" b="1" dirty="0" err="1">
                <a:cs typeface="Arial" panose="020B0604020202020204" pitchFamily="34" charset="0"/>
              </a:rPr>
              <a:t>síry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eninách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vodíkem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halogeny</a:t>
            </a:r>
            <a:r>
              <a:rPr lang="en-GB" altLang="en-US" sz="2000" dirty="0"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 v </a:t>
            </a:r>
            <a:r>
              <a:rPr lang="en-GB" altLang="en-US" sz="2000" dirty="0" err="1">
                <a:cs typeface="Arial" panose="020B0604020202020204" pitchFamily="34" charset="0"/>
              </a:rPr>
              <a:t>chlorsulfanech</a:t>
            </a:r>
            <a:r>
              <a:rPr lang="en-GB" altLang="en-US" sz="2000" dirty="0">
                <a:cs typeface="Arial" panose="020B0604020202020204" pitchFamily="34" charset="0"/>
              </a:rPr>
              <a:t> S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  <a:r>
              <a:rPr lang="en-GB" altLang="en-US" sz="2000" dirty="0">
                <a:cs typeface="Arial" panose="020B0604020202020204" pitchFamily="34" charset="0"/>
              </a:rPr>
              <a:t>Cl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>
                <a:cs typeface="Arial" panose="020B0604020202020204" pitchFamily="34" charset="0"/>
              </a:rPr>
              <a:t>n = </a:t>
            </a:r>
            <a:r>
              <a:rPr lang="en-GB" altLang="en-US" sz="2000" dirty="0" err="1"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cs typeface="Arial" panose="020B0604020202020204" pitchFamily="34" charset="0"/>
              </a:rPr>
              <a:t> 100), v </a:t>
            </a:r>
            <a:r>
              <a:rPr lang="en-GB" altLang="en-US" sz="2000" dirty="0" err="1">
                <a:cs typeface="Arial" panose="020B0604020202020204" pitchFamily="34" charset="0"/>
              </a:rPr>
              <a:t>kyslíkatých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kyselinách</a:t>
            </a:r>
            <a:r>
              <a:rPr lang="en-GB" altLang="en-US" sz="2000" dirty="0">
                <a:cs typeface="Arial" panose="020B0604020202020204" pitchFamily="34" charset="0"/>
              </a:rPr>
              <a:t>, u </a:t>
            </a:r>
            <a:r>
              <a:rPr lang="en-GB" altLang="en-US" sz="2000" dirty="0" err="1">
                <a:cs typeface="Arial" panose="020B0604020202020204" pitchFamily="34" charset="0"/>
              </a:rPr>
              <a:t>samotné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síry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kapalném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stavu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et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zce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cs typeface="Arial" panose="020B0604020202020204" pitchFamily="34" charset="0"/>
              </a:rPr>
              <a:t> 10</a:t>
            </a:r>
            <a:r>
              <a:rPr lang="en-GB" altLang="en-US" sz="2000" baseline="30000" dirty="0">
                <a:cs typeface="Arial" panose="020B0604020202020204" pitchFamily="34" charset="0"/>
              </a:rPr>
              <a:t>6</a:t>
            </a:r>
            <a:r>
              <a:rPr lang="en-GB" altLang="en-US" sz="2000" dirty="0">
                <a:cs typeface="Arial" panose="020B0604020202020204" pitchFamily="34" charset="0"/>
              </a:rPr>
              <a:t> atom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síry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cs-CZ" altLang="en-US" sz="8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daleko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mén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projevuje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et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zení</a:t>
            </a:r>
            <a:r>
              <a:rPr lang="en-GB" altLang="en-US" sz="2000" dirty="0">
                <a:cs typeface="Arial" panose="020B0604020202020204" pitchFamily="34" charset="0"/>
              </a:rPr>
              <a:t> u </a:t>
            </a:r>
            <a:r>
              <a:rPr lang="en-GB" altLang="en-US" sz="2000" dirty="0" err="1">
                <a:cs typeface="Arial" panose="020B0604020202020204" pitchFamily="34" charset="0"/>
              </a:rPr>
              <a:t>ostatních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chalkogen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b="1" dirty="0" err="1">
                <a:cs typeface="Arial" panose="020B0604020202020204" pitchFamily="34" charset="0"/>
              </a:rPr>
              <a:t>kyslík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cs typeface="Arial" panose="020B0604020202020204" pitchFamily="34" charset="0"/>
              </a:rPr>
              <a:t>ozon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peroxoslou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eniny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s funk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skupinou</a:t>
            </a:r>
            <a:r>
              <a:rPr lang="en-GB" altLang="en-US" sz="2000" dirty="0">
                <a:cs typeface="Arial" panose="020B0604020202020204" pitchFamily="34" charset="0"/>
              </a:rPr>
              <a:t> -O-O-, </a:t>
            </a:r>
            <a:r>
              <a:rPr lang="en-GB" altLang="en-US" sz="2000" dirty="0" err="1">
                <a:cs typeface="Arial" panose="020B0604020202020204" pitchFamily="34" charset="0"/>
              </a:rPr>
              <a:t>nejdelší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et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zec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nalezen</a:t>
            </a:r>
            <a:r>
              <a:rPr lang="en-GB" altLang="en-US" sz="2000" dirty="0">
                <a:cs typeface="Arial" panose="020B0604020202020204" pitchFamily="34" charset="0"/>
              </a:rPr>
              <a:t> u 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F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</a:p>
          <a:p>
            <a:pPr>
              <a:lnSpc>
                <a:spcPct val="10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b="1" dirty="0" err="1">
                <a:cs typeface="Arial" panose="020B0604020202020204" pitchFamily="34" charset="0"/>
              </a:rPr>
              <a:t>selen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Se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Cl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endParaRPr lang="cs-CZ" altLang="en-US" sz="2000" baseline="-25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4200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400" b="1" dirty="0" err="1">
                <a:latin typeface="+mn-lt"/>
              </a:rPr>
              <a:t>Hyd</a:t>
            </a:r>
            <a:r>
              <a:rPr lang="cs-CZ" sz="2400" b="1" dirty="0" err="1">
                <a:latin typeface="+mn-lt"/>
              </a:rPr>
              <a:t>rátové</a:t>
            </a:r>
            <a:r>
              <a:rPr lang="cs-CZ" sz="2400" b="1" dirty="0">
                <a:latin typeface="+mn-lt"/>
              </a:rPr>
              <a:t> </a:t>
            </a:r>
            <a:r>
              <a:rPr lang="cs-CZ" sz="2400" b="1" dirty="0" err="1">
                <a:latin typeface="+mn-lt"/>
              </a:rPr>
              <a:t>klathráty</a:t>
            </a:r>
            <a:endParaRPr lang="cs-CZ" sz="2400" b="1" dirty="0">
              <a:latin typeface="+mn-lt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04800" y="112299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Některé nízkomolekulární plyny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cs-CZ" sz="2000" dirty="0">
                <a:cs typeface="Arial" panose="020B0604020202020204" pitchFamily="34" charset="0"/>
              </a:rPr>
              <a:t>včetně</a:t>
            </a:r>
            <a:r>
              <a:rPr lang="en-US" sz="2000" dirty="0">
                <a:cs typeface="Arial" panose="020B0604020202020204" pitchFamily="34" charset="0"/>
              </a:rPr>
              <a:t> 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, H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, N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, CO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, CH</a:t>
            </a:r>
            <a:r>
              <a:rPr lang="en-US" sz="2000" baseline="-25000" dirty="0"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, H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S, </a:t>
            </a:r>
            <a:r>
              <a:rPr lang="en-US" sz="2000" dirty="0" err="1">
                <a:cs typeface="Arial" panose="020B0604020202020204" pitchFamily="34" charset="0"/>
              </a:rPr>
              <a:t>Ar</a:t>
            </a:r>
            <a:r>
              <a:rPr lang="en-US" sz="2000" dirty="0">
                <a:cs typeface="Arial" panose="020B0604020202020204" pitchFamily="34" charset="0"/>
              </a:rPr>
              <a:t>, Kr, </a:t>
            </a:r>
            <a:r>
              <a:rPr lang="en-US" sz="2000" dirty="0" err="1">
                <a:cs typeface="Arial" panose="020B0604020202020204" pitchFamily="34" charset="0"/>
              </a:rPr>
              <a:t>Xe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cs-CZ" sz="2000" dirty="0">
                <a:cs typeface="Arial" panose="020B0604020202020204" pitchFamily="34" charset="0"/>
              </a:rPr>
              <a:t>některé vyšší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uhlovodíky</a:t>
            </a:r>
            <a:r>
              <a:rPr lang="en-US" sz="2000" dirty="0">
                <a:cs typeface="Arial" panose="020B0604020202020204" pitchFamily="34" charset="0"/>
              </a:rPr>
              <a:t> a </a:t>
            </a:r>
            <a:r>
              <a:rPr lang="en-US" sz="2000" dirty="0" err="1">
                <a:cs typeface="Arial" panose="020B0604020202020204" pitchFamily="34" charset="0"/>
              </a:rPr>
              <a:t>freon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cs-CZ" sz="2000" dirty="0">
                <a:cs typeface="Arial" panose="020B0604020202020204" pitchFamily="34" charset="0"/>
              </a:rPr>
              <a:t>tvoří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en-US" sz="2000" dirty="0" err="1">
                <a:cs typeface="Arial" panose="020B0604020202020204" pitchFamily="34" charset="0"/>
              </a:rPr>
              <a:t>hydr</a:t>
            </a:r>
            <a:r>
              <a:rPr lang="cs-CZ" sz="2000" dirty="0" err="1">
                <a:cs typeface="Arial" panose="020B0604020202020204" pitchFamily="34" charset="0"/>
              </a:rPr>
              <a:t>áty</a:t>
            </a:r>
            <a:r>
              <a:rPr lang="cs-CZ" sz="2000" dirty="0">
                <a:cs typeface="Arial" panose="020B0604020202020204" pitchFamily="34" charset="0"/>
              </a:rPr>
              <a:t> za vhodných teplot a tlaků.</a:t>
            </a:r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4" name="Picture 2" descr="VÃ½sledek obrÃ¡zku pro helium clathr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3" y="2590800"/>
            <a:ext cx="2362200" cy="139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25960" y="4267200"/>
            <a:ext cx="131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Hydrát helia</a:t>
            </a:r>
          </a:p>
        </p:txBody>
      </p:sp>
      <p:pic>
        <p:nvPicPr>
          <p:cNvPr id="7" name="Picture 2" descr="https://upload.wikimedia.org/wikipedia/commons/thumb/9/91/Ne-water_clathrate.png/800px-Ne-water_clathr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3" y="3505200"/>
            <a:ext cx="2761034" cy="268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markforeman.files.wordpress.com/2011/10/central-part-of-the-cell-of-the-xenon-water-clathrate.png?w=468&amp;h=4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55441"/>
            <a:ext cx="2364998" cy="219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745099" y="4478420"/>
            <a:ext cx="156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Hydrát xenonu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338711" y="6005639"/>
            <a:ext cx="1468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Hydrát neonu</a:t>
            </a:r>
          </a:p>
        </p:txBody>
      </p:sp>
    </p:spTree>
    <p:extLst>
      <p:ext uri="{BB962C8B-B14F-4D97-AF65-F5344CB8AC3E}">
        <p14:creationId xmlns:p14="http://schemas.microsoft.com/office/powerpoint/2010/main" val="2138737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38800" cy="715962"/>
          </a:xfrm>
        </p:spPr>
        <p:txBody>
          <a:bodyPr>
            <a:normAutofit/>
          </a:bodyPr>
          <a:lstStyle/>
          <a:p>
            <a:r>
              <a:rPr lang="cs-CZ" sz="2800" b="1" dirty="0"/>
              <a:t>Hydráty </a:t>
            </a:r>
            <a:r>
              <a:rPr lang="cs-CZ" sz="2800" b="1" dirty="0" err="1"/>
              <a:t>methanu</a:t>
            </a:r>
            <a:endParaRPr lang="cs-CZ" sz="2800" b="1" dirty="0"/>
          </a:p>
        </p:txBody>
      </p:sp>
      <p:pic>
        <p:nvPicPr>
          <p:cNvPr id="1026" name="Picture 2" descr="https://upload.wikimedia.org/wikipedia/commons/6/60/Gashydrat_mit_Strukt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488" y="4343400"/>
            <a:ext cx="2296355" cy="23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0/03/Burning_hydrate_inlay_US_Office_Naval_Resear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618" y="609600"/>
            <a:ext cx="2219325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visejÃ­cÃ­ obrÃ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148" y="4308987"/>
            <a:ext cx="2771775" cy="20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as hydrate structure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4" y="4648200"/>
            <a:ext cx="2729866" cy="14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39057" y="1173301"/>
            <a:ext cx="59102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Metan hydrát</a:t>
            </a:r>
            <a:r>
              <a:rPr lang="cs-CZ" sz="2000" dirty="0">
                <a:cs typeface="Arial" panose="020B0604020202020204" pitchFamily="34" charset="0"/>
              </a:rPr>
              <a:t> (CH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 • 5.75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O) je tuhá bílá látka skládající se z krystalické vody, která obsahuje </a:t>
            </a:r>
            <a:r>
              <a:rPr lang="cs-CZ" sz="2000" dirty="0" err="1">
                <a:cs typeface="Arial" panose="020B0604020202020204" pitchFamily="34" charset="0"/>
              </a:rPr>
              <a:t>methan</a:t>
            </a:r>
            <a:r>
              <a:rPr lang="cs-CZ" sz="2000" dirty="0">
                <a:cs typeface="Arial" panose="020B0604020202020204" pitchFamily="34" charset="0"/>
              </a:rPr>
              <a:t>. Metan hydrát byl objeven pod sedimenty na dně moří. Předpokládá se, že metan hydrát vzniká uvolňováním metanu ze zemského jádra, který stoupá zlomy v zemské kůře a v místech, kde se smísí s chladnou vodou moře je uzavřen do krystalů. V poslední době se některé země pokoušejí tuto látku těžit za účelem zisku spalitelného plynu.</a:t>
            </a:r>
          </a:p>
          <a:p>
            <a:pPr algn="just"/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99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228600"/>
            <a:ext cx="8915400" cy="33528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Tvrdost vody</a:t>
            </a:r>
          </a:p>
          <a:p>
            <a:pPr marL="0" indent="0" eaLnBrk="1" hangingPunct="1">
              <a:buNone/>
            </a:pPr>
            <a:endParaRPr lang="cs-CZ" altLang="en-US" sz="2000" u="sng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u="sng" dirty="0" err="1">
                <a:cs typeface="Arial" panose="020B0604020202020204" pitchFamily="34" charset="0"/>
              </a:rPr>
              <a:t>Vody</a:t>
            </a:r>
            <a:r>
              <a:rPr lang="en-GB" altLang="en-US" sz="2000" u="sng" dirty="0">
                <a:cs typeface="Arial" panose="020B0604020202020204" pitchFamily="34" charset="0"/>
              </a:rPr>
              <a:t> p</a:t>
            </a:r>
            <a:r>
              <a:rPr lang="cs-CZ" altLang="en-US" sz="2000" u="sng" dirty="0"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cs typeface="Arial" panose="020B0604020202020204" pitchFamily="34" charset="0"/>
              </a:rPr>
              <a:t>írodní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cs-CZ" altLang="en-US" sz="2000" dirty="0">
                <a:cs typeface="Arial" panose="020B0604020202020204" pitchFamily="34" charset="0"/>
              </a:rPr>
              <a:t>"</a:t>
            </a:r>
            <a:r>
              <a:rPr lang="en-GB" altLang="en-US" sz="2000" u="sng" dirty="0">
                <a:cs typeface="Arial" panose="020B0604020202020204" pitchFamily="34" charset="0"/>
              </a:rPr>
              <a:t>m</a:t>
            </a:r>
            <a:r>
              <a:rPr lang="cs-CZ" altLang="en-US" sz="2000" u="sng" dirty="0">
                <a:cs typeface="Arial" panose="020B0604020202020204" pitchFamily="34" charset="0"/>
              </a:rPr>
              <a:t>ě</a:t>
            </a:r>
            <a:r>
              <a:rPr lang="en-GB" altLang="en-US" sz="2000" u="sng" dirty="0" err="1">
                <a:cs typeface="Arial" panose="020B0604020202020204" pitchFamily="34" charset="0"/>
              </a:rPr>
              <a:t>kké</a:t>
            </a:r>
            <a:r>
              <a:rPr lang="cs-CZ" altLang="en-US" sz="2000" u="sng" dirty="0">
                <a:cs typeface="Arial" panose="020B0604020202020204" pitchFamily="34" charset="0"/>
              </a:rPr>
              <a:t>"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"</a:t>
            </a:r>
            <a:r>
              <a:rPr lang="en-GB" altLang="en-US" sz="2000" u="sng" dirty="0" err="1">
                <a:cs typeface="Arial" panose="020B0604020202020204" pitchFamily="34" charset="0"/>
              </a:rPr>
              <a:t>tvrdé</a:t>
            </a:r>
            <a:r>
              <a:rPr lang="cs-CZ" altLang="en-US" sz="2000" u="sng" dirty="0">
                <a:cs typeface="Arial" panose="020B0604020202020204" pitchFamily="34" charset="0"/>
              </a:rPr>
              <a:t>"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podle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koncentrace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rozpušt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ných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látek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en-GB" altLang="en-US" sz="2000" u="sng" dirty="0"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2000" u="sng" dirty="0" err="1">
                <a:cs typeface="Arial" panose="020B0604020202020204" pitchFamily="34" charset="0"/>
              </a:rPr>
              <a:t>Tvrdost</a:t>
            </a:r>
            <a:r>
              <a:rPr lang="en-GB" altLang="en-US" sz="2000" u="sng" dirty="0">
                <a:cs typeface="Arial" panose="020B0604020202020204" pitchFamily="34" charset="0"/>
              </a:rPr>
              <a:t> p</a:t>
            </a:r>
            <a:r>
              <a:rPr lang="cs-CZ" altLang="en-US" sz="2000" u="sng" dirty="0"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cs typeface="Arial" panose="020B0604020202020204" pitchFamily="34" charset="0"/>
              </a:rPr>
              <a:t>echodná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cs typeface="Arial" panose="020B0604020202020204" pitchFamily="34" charset="0"/>
              </a:rPr>
              <a:t>zp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sobena</a:t>
            </a:r>
            <a:r>
              <a:rPr lang="en-GB" altLang="en-US" sz="2000" dirty="0">
                <a:cs typeface="Arial" panose="020B0604020202020204" pitchFamily="34" charset="0"/>
              </a:rPr>
              <a:t> Ca(HCO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dá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odstranit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varem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Ca(HCO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CaCO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+ CO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endParaRPr lang="en-GB" altLang="en-US" sz="2000" u="sng" dirty="0"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2000" u="sng" dirty="0" err="1">
                <a:cs typeface="Arial" panose="020B0604020202020204" pitchFamily="34" charset="0"/>
              </a:rPr>
              <a:t>Tvrdost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trvalá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cs typeface="Arial" panose="020B0604020202020204" pitchFamily="34" charset="0"/>
              </a:rPr>
              <a:t>zp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sobena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omezen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rozpustným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CaSO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. </a:t>
            </a:r>
            <a:r>
              <a:rPr lang="en-GB" altLang="en-US" sz="2000" dirty="0">
                <a:cs typeface="Arial" panose="020B0604020202020204" pitchFamily="34" charset="0"/>
              </a:rPr>
              <a:t>K </a:t>
            </a:r>
            <a:r>
              <a:rPr lang="en-GB" altLang="en-US" sz="2000" dirty="0" err="1">
                <a:cs typeface="Arial" panose="020B0604020202020204" pitchFamily="34" charset="0"/>
              </a:rPr>
              <a:t>potla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ení</a:t>
            </a:r>
            <a:r>
              <a:rPr lang="en-GB" altLang="en-US" sz="2000" dirty="0">
                <a:cs typeface="Arial" panose="020B0604020202020204" pitchFamily="34" charset="0"/>
              </a:rPr>
              <a:t> 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sledk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tvrdosti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slouží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zm</a:t>
            </a:r>
            <a:r>
              <a:rPr lang="cs-CZ" altLang="en-US" sz="2000" u="sng" dirty="0">
                <a:cs typeface="Arial" panose="020B0604020202020204" pitchFamily="34" charset="0"/>
              </a:rPr>
              <a:t>ě</a:t>
            </a:r>
            <a:r>
              <a:rPr lang="en-GB" altLang="en-US" sz="2000" u="sng" dirty="0">
                <a:cs typeface="Arial" panose="020B0604020202020204" pitchFamily="34" charset="0"/>
              </a:rPr>
              <a:t>k</a:t>
            </a:r>
            <a:r>
              <a:rPr lang="cs-CZ" altLang="en-US" sz="2000" u="sng" dirty="0"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cs typeface="Arial" panose="020B0604020202020204" pitchFamily="34" charset="0"/>
              </a:rPr>
              <a:t>ovadla</a:t>
            </a:r>
            <a:r>
              <a:rPr lang="en-GB" altLang="en-US" sz="2000" dirty="0"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soda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nan):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Ca(HCO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CO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CaCO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+ 2 NaHCO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CaSO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CO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CaCO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81897" y="4038600"/>
            <a:ext cx="8763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altLang="en-US" sz="2000" u="sng" dirty="0">
                <a:cs typeface="Arial" panose="020B0604020202020204" pitchFamily="34" charset="0"/>
              </a:rPr>
              <a:t>Způsoby čištění vody</a:t>
            </a:r>
            <a:r>
              <a:rPr lang="cs-CZ" altLang="en-US" sz="2000" dirty="0">
                <a:cs typeface="Arial" panose="020B0604020202020204" pitchFamily="34" charset="0"/>
              </a:rPr>
              <a:t>: nejběžnější je </a:t>
            </a:r>
            <a:r>
              <a:rPr lang="cs-CZ" altLang="en-US" sz="2000" i="1" dirty="0">
                <a:solidFill>
                  <a:srgbClr val="FF0000"/>
                </a:solidFill>
                <a:cs typeface="Arial" panose="020B0604020202020204" pitchFamily="34" charset="0"/>
              </a:rPr>
              <a:t>destilace</a:t>
            </a:r>
            <a:r>
              <a:rPr lang="cs-CZ" altLang="en-US" sz="2000" dirty="0">
                <a:cs typeface="Arial" panose="020B0604020202020204" pitchFamily="34" charset="0"/>
              </a:rPr>
              <a:t> - odstranění </a:t>
            </a:r>
            <a:r>
              <a:rPr lang="cs-CZ" altLang="en-US" sz="2000" dirty="0" err="1">
                <a:cs typeface="Arial" panose="020B0604020202020204" pitchFamily="34" charset="0"/>
              </a:rPr>
              <a:t>anorg</a:t>
            </a:r>
            <a:r>
              <a:rPr lang="cs-CZ" altLang="en-US" sz="2000" dirty="0">
                <a:cs typeface="Arial" panose="020B0604020202020204" pitchFamily="34" charset="0"/>
              </a:rPr>
              <a:t>. solí (málo těkavé), </a:t>
            </a:r>
            <a:r>
              <a:rPr lang="cs-CZ" altLang="en-US" sz="2000" dirty="0" err="1">
                <a:cs typeface="Arial" panose="020B0604020202020204" pitchFamily="34" charset="0"/>
              </a:rPr>
              <a:t>org</a:t>
            </a:r>
            <a:r>
              <a:rPr lang="cs-CZ" altLang="en-US" sz="2000" dirty="0">
                <a:cs typeface="Arial" panose="020B0604020202020204" pitchFamily="34" charset="0"/>
              </a:rPr>
              <a:t>. sloučeniny zčásti přecházejí do destilované vody, z níž se odstraňují:</a:t>
            </a:r>
          </a:p>
          <a:p>
            <a:pPr algn="just"/>
            <a:r>
              <a:rPr lang="cs-CZ" altLang="en-US" sz="2000" dirty="0">
                <a:cs typeface="Arial" panose="020B0604020202020204" pitchFamily="34" charset="0"/>
              </a:rPr>
              <a:t>      a) přídavkem aktivního uhlí; poté nutno znovu destilovat k odstranění iontů kovů uvolněných do vody z aktivního uhlí </a:t>
            </a:r>
          </a:p>
          <a:p>
            <a:pPr algn="just"/>
            <a:r>
              <a:rPr lang="cs-CZ" altLang="en-US" sz="2000" dirty="0">
                <a:cs typeface="Arial" panose="020B0604020202020204" pitchFamily="34" charset="0"/>
              </a:rPr>
              <a:t>      b) přídavkem </a:t>
            </a:r>
            <a:r>
              <a:rPr lang="cs-CZ" altLang="en-US" sz="2000" dirty="0" err="1">
                <a:cs typeface="Arial" panose="020B0604020202020204" pitchFamily="34" charset="0"/>
              </a:rPr>
              <a:t>ox</a:t>
            </a:r>
            <a:r>
              <a:rPr lang="cs-CZ" altLang="en-US" sz="2000" dirty="0">
                <a:cs typeface="Arial" panose="020B0604020202020204" pitchFamily="34" charset="0"/>
              </a:rPr>
              <a:t>. činidla (např. 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) a ozařováním do úplného rozložení přidaného </a:t>
            </a:r>
            <a:r>
              <a:rPr lang="cs-CZ" altLang="en-US" sz="2000" dirty="0" err="1">
                <a:cs typeface="Arial" panose="020B0604020202020204" pitchFamily="34" charset="0"/>
              </a:rPr>
              <a:t>ox</a:t>
            </a:r>
            <a:r>
              <a:rPr lang="cs-CZ" altLang="en-US" sz="2000" dirty="0">
                <a:cs typeface="Arial" panose="020B0604020202020204" pitchFamily="34" charset="0"/>
              </a:rPr>
              <a:t>. činidla, poté opět destilace. Dříve hojně používaný přídavek KMnO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 zvyšuje koncentrace manganu v destilované vodě a proto se již příliš neužívá.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9191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143000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</a:rPr>
              <a:t>Fyzikální vlastnosti vody</a:t>
            </a:r>
          </a:p>
        </p:txBody>
      </p:sp>
      <p:pic>
        <p:nvPicPr>
          <p:cNvPr id="6146" name="Picture 2" descr="https://forum.tzb-info.cz/docu/diskuze/1131/113183/0002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399"/>
            <a:ext cx="8515188" cy="501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3583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8000" cy="792162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</a:rPr>
              <a:t>Anomálie vody</a:t>
            </a:r>
          </a:p>
        </p:txBody>
      </p:sp>
      <p:pic>
        <p:nvPicPr>
          <p:cNvPr id="5" name="Picture 6" descr="VÃ½sledek obrÃ¡zku pro water anoma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613" y="376237"/>
            <a:ext cx="41910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Water Density Equ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7" y="5038725"/>
            <a:ext cx="3983113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ouvisejÃ­cÃ­ obrÃ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24210"/>
            <a:ext cx="4419600" cy="42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04800" y="1295400"/>
            <a:ext cx="3810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Zahříváme-li vodu z 0°C na 4°C, zmenšuje se její objem a její hustota roste. Ve 4°C voda dosahuje max. hustoty 1000 kg na kubický metr. Teprve od teploty 4°C výše se objem vody zvětšuje a hustota se zmenšuje. Tato odlišná závislost teploty a hustoty vody v porovnání s ostatními kapalinami je anomálie vody. </a:t>
            </a:r>
          </a:p>
        </p:txBody>
      </p:sp>
    </p:spTree>
    <p:extLst>
      <p:ext uri="{BB962C8B-B14F-4D97-AF65-F5344CB8AC3E}">
        <p14:creationId xmlns:p14="http://schemas.microsoft.com/office/powerpoint/2010/main" val="11374487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303749"/>
            <a:ext cx="4572000" cy="534451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  <a:cs typeface="Arial" panose="020B0604020202020204" pitchFamily="34" charset="0"/>
              </a:rPr>
              <a:t>Parní stroj</a:t>
            </a:r>
            <a:endParaRPr lang="cs-CZ" sz="2400" dirty="0">
              <a:latin typeface="+mn-lt"/>
            </a:endParaRPr>
          </a:p>
        </p:txBody>
      </p:sp>
      <p:pic>
        <p:nvPicPr>
          <p:cNvPr id="11268" name="Picture 4" descr="VÃ½sledek obrÃ¡zku pro parnÃ­ stro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87" y="3657600"/>
            <a:ext cx="4109962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27819" y="957058"/>
            <a:ext cx="49775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 je pístový tepelný stroj, spalovací motor s vnějším spalováním, přeměňující tepelnou energii vodní páry na energii mechanickou, nejčastěji na rotační pohyb. Účinnost parního stroje je poměrně malá.</a:t>
            </a:r>
          </a:p>
        </p:txBody>
      </p:sp>
      <p:pic>
        <p:nvPicPr>
          <p:cNvPr id="18434" name="Picture 2" descr="VÃ½sledek obrÃ¡zku pro steam machine water hea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32280"/>
            <a:ext cx="4113283" cy="393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eClass: 1. Draw each of the following processes, all of which involve ...">
            <a:extLst>
              <a:ext uri="{FF2B5EF4-FFF2-40B4-BE49-F238E27FC236}">
                <a16:creationId xmlns:a16="http://schemas.microsoft.com/office/drawing/2014/main" id="{6D1A6B74-3372-A076-C473-88A050A6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469" y="365005"/>
            <a:ext cx="3924531" cy="298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5316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" y="138252"/>
            <a:ext cx="8229600" cy="79216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Oxidy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52400" y="990600"/>
            <a:ext cx="8763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Oxidy tvoří </a:t>
            </a:r>
            <a:r>
              <a:rPr lang="cs-CZ" sz="2000" u="sng" dirty="0">
                <a:cs typeface="Arial" panose="020B0604020202020204" pitchFamily="34" charset="0"/>
              </a:rPr>
              <a:t>všechny prvky s výjimkou lehkých vzácných plynů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cs-CZ" sz="2000" dirty="0">
                <a:cs typeface="Arial" panose="020B0604020202020204" pitchFamily="34" charset="0"/>
              </a:rPr>
              <a:t>Reakcí prvků s kyslíkem </a:t>
            </a:r>
          </a:p>
          <a:p>
            <a:r>
              <a:rPr lang="cs-CZ" sz="2000" dirty="0">
                <a:cs typeface="Arial" panose="020B0604020202020204" pitchFamily="34" charset="0"/>
              </a:rPr>
              <a:t>          </a:t>
            </a:r>
            <a:r>
              <a:rPr lang="en-US" sz="2000" dirty="0">
                <a:cs typeface="Arial" panose="020B0604020202020204" pitchFamily="34" charset="0"/>
              </a:rPr>
              <a:t>			         </a:t>
            </a:r>
            <a:r>
              <a:rPr lang="cs-CZ" sz="2000" dirty="0">
                <a:cs typeface="Arial" panose="020B0604020202020204" pitchFamily="34" charset="0"/>
              </a:rPr>
              <a:t>4 </a:t>
            </a:r>
            <a:r>
              <a:rPr lang="cs-CZ" sz="2000" dirty="0" err="1">
                <a:cs typeface="Arial" panose="020B0604020202020204" pitchFamily="34" charset="0"/>
              </a:rPr>
              <a:t>Li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+ 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  2 Li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O</a:t>
            </a:r>
          </a:p>
          <a:p>
            <a:r>
              <a:rPr lang="en-GB" sz="2000" dirty="0">
                <a:cs typeface="Arial" panose="020B0604020202020204" pitchFamily="34" charset="0"/>
                <a:sym typeface="Symbol" pitchFamily="18" charset="2"/>
              </a:rPr>
              <a:t>				S + O</a:t>
            </a:r>
            <a:r>
              <a:rPr lang="en-GB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 SO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</a:p>
          <a:p>
            <a:endParaRPr lang="en-GB" sz="2000" dirty="0">
              <a:cs typeface="Arial" panose="020B0604020202020204" pitchFamily="34" charset="0"/>
              <a:sym typeface="Symbol" pitchFamily="18" charset="2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2) </a:t>
            </a:r>
            <a:r>
              <a:rPr lang="en-US" sz="2000" dirty="0" err="1">
                <a:cs typeface="Arial" panose="020B0604020202020204" pitchFamily="34" charset="0"/>
              </a:rPr>
              <a:t>Termick</a:t>
            </a:r>
            <a:r>
              <a:rPr lang="cs-CZ" sz="2000" dirty="0" err="1">
                <a:cs typeface="Arial" panose="020B0604020202020204" pitchFamily="34" charset="0"/>
              </a:rPr>
              <a:t>ým</a:t>
            </a:r>
            <a:r>
              <a:rPr lang="cs-CZ" sz="2000" dirty="0">
                <a:cs typeface="Arial" panose="020B0604020202020204" pitchFamily="34" charset="0"/>
              </a:rPr>
              <a:t> rozkladem</a:t>
            </a:r>
          </a:p>
          <a:p>
            <a:r>
              <a:rPr lang="cs-CZ" sz="2000" dirty="0">
                <a:cs typeface="Arial" panose="020B0604020202020204" pitchFamily="34" charset="0"/>
              </a:rPr>
              <a:t>			       </a:t>
            </a:r>
            <a:r>
              <a:rPr lang="en-US" sz="2000" dirty="0">
                <a:cs typeface="Arial" panose="020B0604020202020204" pitchFamily="34" charset="0"/>
              </a:rPr>
              <a:t>    NH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NO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 N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O + 2 H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O</a:t>
            </a:r>
          </a:p>
          <a:p>
            <a:r>
              <a:rPr lang="en-GB" sz="2000" dirty="0">
                <a:cs typeface="Arial" panose="020B0604020202020204" pitchFamily="34" charset="0"/>
                <a:sym typeface="Symbol" pitchFamily="18" charset="2"/>
              </a:rPr>
              <a:t>				</a:t>
            </a:r>
            <a:r>
              <a:rPr lang="cs-CZ" sz="2000" dirty="0">
                <a:cs typeface="Arial" panose="020B0604020202020204" pitchFamily="34" charset="0"/>
                <a:sym typeface="Symbol" pitchFamily="18" charset="2"/>
              </a:rPr>
              <a:t>CaCO3</a:t>
            </a:r>
            <a:r>
              <a:rPr lang="en-GB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en-US" sz="2000" dirty="0" err="1">
                <a:cs typeface="Arial" panose="020B0604020202020204" pitchFamily="34" charset="0"/>
                <a:sym typeface="Symbol" pitchFamily="18" charset="2"/>
              </a:rPr>
              <a:t>CaO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altLang="en-US" sz="2000" dirty="0">
                <a:cs typeface="Arial" panose="020B0604020202020204" pitchFamily="34" charset="0"/>
                <a:sym typeface="Symbol" pitchFamily="18" charset="2"/>
              </a:rPr>
              <a:t>+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C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</a:p>
          <a:p>
            <a:endParaRPr lang="en-US" sz="2000" dirty="0">
              <a:cs typeface="Arial" panose="020B0604020202020204" pitchFamily="34" charset="0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3) </a:t>
            </a:r>
            <a:r>
              <a:rPr lang="en-US" sz="2000" dirty="0" err="1">
                <a:cs typeface="Arial" panose="020B0604020202020204" pitchFamily="34" charset="0"/>
              </a:rPr>
              <a:t>Dehydatac</a:t>
            </a:r>
            <a:r>
              <a:rPr lang="cs-CZ" sz="2000" dirty="0">
                <a:cs typeface="Arial" panose="020B0604020202020204" pitchFamily="34" charset="0"/>
              </a:rPr>
              <a:t>í</a:t>
            </a:r>
          </a:p>
          <a:p>
            <a:r>
              <a:rPr lang="cs-CZ" sz="2000" dirty="0">
                <a:cs typeface="Arial" panose="020B0604020202020204" pitchFamily="34" charset="0"/>
              </a:rPr>
              <a:t>				2 HI</a:t>
            </a:r>
            <a:r>
              <a:rPr lang="en-US" sz="2000" dirty="0">
                <a:cs typeface="Arial" panose="020B0604020202020204" pitchFamily="34" charset="0"/>
              </a:rPr>
              <a:t>O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I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  <a:sym typeface="Symbol" pitchFamily="18" charset="2"/>
              </a:rPr>
              <a:t>5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O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4) Redukcí vyššího oxidu</a:t>
            </a:r>
          </a:p>
          <a:p>
            <a:r>
              <a:rPr lang="cs-CZ" sz="2000" dirty="0">
                <a:cs typeface="Arial" panose="020B0604020202020204" pitchFamily="34" charset="0"/>
              </a:rPr>
              <a:t>				Fe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+ CO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 2 </a:t>
            </a:r>
            <a:r>
              <a:rPr lang="en-GB" altLang="en-US" sz="2000" dirty="0" err="1">
                <a:cs typeface="Arial" panose="020B0604020202020204" pitchFamily="34" charset="0"/>
                <a:sym typeface="Symbol" pitchFamily="18" charset="2"/>
              </a:rPr>
              <a:t>FeO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 + CO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</a:p>
          <a:p>
            <a:endParaRPr lang="en-GB" sz="2000" dirty="0">
              <a:cs typeface="Arial" panose="020B0604020202020204" pitchFamily="34" charset="0"/>
              <a:sym typeface="Symbol" pitchFamily="18" charset="2"/>
            </a:endParaRPr>
          </a:p>
          <a:p>
            <a:r>
              <a:rPr lang="en-GB" sz="2000" dirty="0">
                <a:cs typeface="Arial" panose="020B0604020202020204" pitchFamily="34" charset="0"/>
                <a:sym typeface="Symbol" pitchFamily="18" charset="2"/>
              </a:rPr>
              <a:t>5) </a:t>
            </a:r>
            <a:r>
              <a:rPr lang="en-GB" sz="2000" dirty="0" err="1">
                <a:cs typeface="Arial" panose="020B0604020202020204" pitchFamily="34" charset="0"/>
                <a:sym typeface="Symbol" pitchFamily="18" charset="2"/>
              </a:rPr>
              <a:t>Hydrol</a:t>
            </a:r>
            <a:r>
              <a:rPr lang="cs-CZ" sz="2000" dirty="0" err="1">
                <a:cs typeface="Arial" panose="020B0604020202020204" pitchFamily="34" charset="0"/>
                <a:sym typeface="Symbol" pitchFamily="18" charset="2"/>
              </a:rPr>
              <a:t>ýz</a:t>
            </a:r>
            <a:r>
              <a:rPr lang="en-GB" sz="2000" dirty="0" err="1">
                <a:cs typeface="Arial" panose="020B0604020202020204" pitchFamily="34" charset="0"/>
                <a:sym typeface="Symbol" pitchFamily="18" charset="2"/>
              </a:rPr>
              <a:t>ou</a:t>
            </a:r>
            <a:endParaRPr lang="cs-CZ" sz="2000" dirty="0">
              <a:cs typeface="Arial" panose="020B0604020202020204" pitchFamily="34" charset="0"/>
              <a:sym typeface="Symbol" pitchFamily="18" charset="2"/>
            </a:endParaRPr>
          </a:p>
          <a:p>
            <a:r>
              <a:rPr lang="cs-CZ" sz="2000" dirty="0">
                <a:cs typeface="Arial" panose="020B0604020202020204" pitchFamily="34" charset="0"/>
                <a:sym typeface="Symbol" pitchFamily="18" charset="2"/>
              </a:rPr>
              <a:t>			    XeF</a:t>
            </a:r>
            <a:r>
              <a:rPr lang="cs-CZ" sz="2000" baseline="-25000" dirty="0">
                <a:cs typeface="Arial" panose="020B0604020202020204" pitchFamily="34" charset="0"/>
                <a:sym typeface="Symbol" pitchFamily="18" charset="2"/>
              </a:rPr>
              <a:t>6</a:t>
            </a:r>
            <a:r>
              <a:rPr lang="cs-CZ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+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3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O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XeO</a:t>
            </a:r>
            <a:r>
              <a:rPr lang="cs-CZ" altLang="en-US" sz="2000" baseline="-25000" dirty="0">
                <a:cs typeface="Arial" panose="020B0604020202020204" pitchFamily="34" charset="0"/>
                <a:sym typeface="Symbol" pitchFamily="18" charset="2"/>
              </a:rPr>
              <a:t>3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+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6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 H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F</a:t>
            </a:r>
            <a:endParaRPr lang="en-GB" altLang="en-US" sz="2000" dirty="0">
              <a:cs typeface="Arial" panose="020B0604020202020204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668990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33763" y="118437"/>
            <a:ext cx="8009187" cy="792162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</a:rPr>
              <a:t>Oxidy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99636" y="830165"/>
            <a:ext cx="86106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Iontové oxidy </a:t>
            </a:r>
            <a:r>
              <a:rPr lang="cs-CZ" sz="2000" dirty="0">
                <a:cs typeface="Arial" panose="020B0604020202020204" pitchFamily="34" charset="0"/>
              </a:rPr>
              <a:t>– pevné, malá těkavost, silná bazicita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Např.    Li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O, </a:t>
            </a:r>
            <a:r>
              <a:rPr lang="cs-CZ" sz="2000" dirty="0" err="1">
                <a:cs typeface="Arial" panose="020B0604020202020204" pitchFamily="34" charset="0"/>
              </a:rPr>
              <a:t>MgO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dirty="0" err="1">
                <a:cs typeface="Arial" panose="020B0604020202020204" pitchFamily="34" charset="0"/>
              </a:rPr>
              <a:t>CaO</a:t>
            </a:r>
            <a:r>
              <a:rPr lang="cs-CZ" sz="2000" dirty="0">
                <a:cs typeface="Arial" panose="020B0604020202020204" pitchFamily="34" charset="0"/>
              </a:rPr>
              <a:t>, Cr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el-GR" sz="2000" dirty="0">
                <a:cs typeface="Arial" panose="020B0604020202020204" pitchFamily="34" charset="0"/>
              </a:rPr>
              <a:t>α</a:t>
            </a:r>
            <a:r>
              <a:rPr lang="cs-CZ" sz="2000" dirty="0">
                <a:cs typeface="Arial" panose="020B0604020202020204" pitchFamily="34" charset="0"/>
              </a:rPr>
              <a:t>-La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b="1" dirty="0">
                <a:cs typeface="Arial" panose="020B0604020202020204" pitchFamily="34" charset="0"/>
              </a:rPr>
              <a:t>Kovalentní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b="1" dirty="0">
                <a:cs typeface="Arial" panose="020B0604020202020204" pitchFamily="34" charset="0"/>
              </a:rPr>
              <a:t>oxidy </a:t>
            </a:r>
            <a:r>
              <a:rPr lang="cs-CZ" sz="2000" dirty="0">
                <a:cs typeface="Arial" panose="020B0604020202020204" pitchFamily="34" charset="0"/>
              </a:rPr>
              <a:t>– plynné, kapalné, pevné, </a:t>
            </a:r>
            <a:r>
              <a:rPr lang="cs-CZ" sz="2000" dirty="0" err="1">
                <a:cs typeface="Arial" panose="020B0604020202020204" pitchFamily="34" charset="0"/>
              </a:rPr>
              <a:t>acidobazicky</a:t>
            </a:r>
            <a:r>
              <a:rPr lang="cs-CZ" sz="2000" dirty="0">
                <a:cs typeface="Arial" panose="020B0604020202020204" pitchFamily="34" charset="0"/>
              </a:rPr>
              <a:t> indiferentní až kyselé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  </a:t>
            </a:r>
            <a:r>
              <a:rPr lang="cs-CZ" sz="2000" i="1" dirty="0">
                <a:cs typeface="Arial" panose="020B0604020202020204" pitchFamily="34" charset="0"/>
              </a:rPr>
              <a:t>Izolované molekuly</a:t>
            </a:r>
            <a:r>
              <a:rPr lang="cs-CZ" sz="2000" dirty="0">
                <a:cs typeface="Arial" panose="020B0604020202020204" pitchFamily="34" charset="0"/>
              </a:rPr>
              <a:t>: CO, CO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, P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10</a:t>
            </a:r>
            <a:r>
              <a:rPr lang="cs-CZ" sz="2000" dirty="0">
                <a:cs typeface="Arial" panose="020B0604020202020204" pitchFamily="34" charset="0"/>
              </a:rPr>
              <a:t>, SO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, ClO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, Mn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7</a:t>
            </a:r>
            <a:r>
              <a:rPr lang="cs-CZ" sz="2000" dirty="0">
                <a:cs typeface="Arial" panose="020B0604020202020204" pitchFamily="34" charset="0"/>
              </a:rPr>
              <a:t>, OsO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</a:p>
          <a:p>
            <a:endParaRPr lang="cs-CZ" sz="2000" baseline="-25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  </a:t>
            </a:r>
            <a:r>
              <a:rPr lang="cs-CZ" sz="2000" i="1" dirty="0">
                <a:cs typeface="Arial" panose="020B0604020202020204" pitchFamily="34" charset="0"/>
              </a:rPr>
              <a:t>Polymerní lineární</a:t>
            </a:r>
            <a:r>
              <a:rPr lang="cs-CZ" sz="2000" dirty="0">
                <a:cs typeface="Arial" panose="020B0604020202020204" pitchFamily="34" charset="0"/>
              </a:rPr>
              <a:t>: </a:t>
            </a:r>
            <a:r>
              <a:rPr lang="cs-CZ" sz="2000" dirty="0" err="1">
                <a:cs typeface="Arial" panose="020B0604020202020204" pitchFamily="34" charset="0"/>
              </a:rPr>
              <a:t>HgO</a:t>
            </a:r>
            <a:r>
              <a:rPr lang="cs-CZ" sz="2000" dirty="0">
                <a:cs typeface="Arial" panose="020B0604020202020204" pitchFamily="34" charset="0"/>
              </a:rPr>
              <a:t>, SnO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</a:p>
          <a:p>
            <a:endParaRPr lang="cs-CZ" sz="2000" baseline="-25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  </a:t>
            </a:r>
            <a:r>
              <a:rPr lang="cs-CZ" sz="2000" i="1" dirty="0">
                <a:cs typeface="Arial" panose="020B0604020202020204" pitchFamily="34" charset="0"/>
              </a:rPr>
              <a:t>Polymerní řetězovitá</a:t>
            </a:r>
            <a:r>
              <a:rPr lang="cs-CZ" sz="2000" dirty="0">
                <a:cs typeface="Arial" panose="020B0604020202020204" pitchFamily="34" charset="0"/>
              </a:rPr>
              <a:t>: CrO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</a:p>
          <a:p>
            <a:endParaRPr lang="cs-CZ" sz="2000" baseline="-25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  </a:t>
            </a:r>
            <a:r>
              <a:rPr lang="cs-CZ" sz="2000" i="1" dirty="0">
                <a:cs typeface="Arial" panose="020B0604020202020204" pitchFamily="34" charset="0"/>
              </a:rPr>
              <a:t>Polymerní vrstevnatá</a:t>
            </a:r>
            <a:r>
              <a:rPr lang="cs-CZ" sz="2000" dirty="0">
                <a:cs typeface="Arial" panose="020B0604020202020204" pitchFamily="34" charset="0"/>
              </a:rPr>
              <a:t>: </a:t>
            </a:r>
            <a:r>
              <a:rPr lang="cs-CZ" sz="2000" dirty="0" err="1">
                <a:cs typeface="Arial" panose="020B0604020202020204" pitchFamily="34" charset="0"/>
              </a:rPr>
              <a:t>SnO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el-GR" sz="2000" dirty="0">
                <a:cs typeface="Arial" panose="020B0604020202020204" pitchFamily="34" charset="0"/>
              </a:rPr>
              <a:t>α</a:t>
            </a:r>
            <a:r>
              <a:rPr lang="cs-CZ" sz="2000" dirty="0">
                <a:cs typeface="Arial" panose="020B0604020202020204" pitchFamily="34" charset="0"/>
              </a:rPr>
              <a:t>-</a:t>
            </a:r>
            <a:r>
              <a:rPr lang="cs-CZ" sz="2000" dirty="0" err="1">
                <a:cs typeface="Arial" panose="020B0604020202020204" pitchFamily="34" charset="0"/>
              </a:rPr>
              <a:t>PbO</a:t>
            </a:r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  </a:t>
            </a:r>
            <a:r>
              <a:rPr lang="cs-CZ" sz="2000" i="1" dirty="0">
                <a:cs typeface="Arial" panose="020B0604020202020204" pitchFamily="34" charset="0"/>
              </a:rPr>
              <a:t>Polymerní prostorová</a:t>
            </a:r>
            <a:r>
              <a:rPr lang="cs-CZ" sz="2000" dirty="0">
                <a:cs typeface="Arial" panose="020B0604020202020204" pitchFamily="34" charset="0"/>
              </a:rPr>
              <a:t>: </a:t>
            </a:r>
            <a:r>
              <a:rPr lang="cs-CZ" sz="2000" dirty="0" err="1">
                <a:cs typeface="Arial" panose="020B0604020202020204" pitchFamily="34" charset="0"/>
              </a:rPr>
              <a:t>Cu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sz="2000" dirty="0" err="1">
                <a:cs typeface="Arial" panose="020B0604020202020204" pitchFamily="34" charset="0"/>
              </a:rPr>
              <a:t>O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el-GR" sz="2000" dirty="0">
                <a:cs typeface="Arial" panose="020B0604020202020204" pitchFamily="34" charset="0"/>
              </a:rPr>
              <a:t>α</a:t>
            </a:r>
            <a:r>
              <a:rPr lang="cs-CZ" sz="2000" dirty="0">
                <a:cs typeface="Arial" panose="020B0604020202020204" pitchFamily="34" charset="0"/>
              </a:rPr>
              <a:t>-Al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098" name="Picture 2" descr="Tin Oxide / Stannous Oxide Powder (SnO) / Stannic Oxide ...">
            <a:extLst>
              <a:ext uri="{FF2B5EF4-FFF2-40B4-BE49-F238E27FC236}">
                <a16:creationId xmlns:a16="http://schemas.microsoft.com/office/drawing/2014/main" id="{E6D4DE25-7AFD-415F-85BB-65E618B63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413" y="3071766"/>
            <a:ext cx="2650065" cy="198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pper Oxide Powder (CuO and Cu2O)">
            <a:extLst>
              <a:ext uri="{FF2B5EF4-FFF2-40B4-BE49-F238E27FC236}">
                <a16:creationId xmlns:a16="http://schemas.microsoft.com/office/drawing/2014/main" id="{08F8CF90-C307-4332-9F2E-4B748293D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47" y="5260271"/>
            <a:ext cx="2256931" cy="126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gO-Mercury(II) oxide">
            <a:extLst>
              <a:ext uri="{FF2B5EF4-FFF2-40B4-BE49-F238E27FC236}">
                <a16:creationId xmlns:a16="http://schemas.microsoft.com/office/drawing/2014/main" id="{CA52F1B6-1F72-64DE-4ADE-6BAB4A65E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150" y="4803322"/>
            <a:ext cx="1820517" cy="181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[Solved] What is the color and structure of CrO3? | 9to5Science">
            <a:extLst>
              <a:ext uri="{FF2B5EF4-FFF2-40B4-BE49-F238E27FC236}">
                <a16:creationId xmlns:a16="http://schemas.microsoft.com/office/drawing/2014/main" id="{0BA73CD0-A622-EECE-0D23-A4C2A5931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04" y="5524989"/>
            <a:ext cx="4004712" cy="90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07F5757-ABDF-77AD-1FDA-AAFA355E2F5C}"/>
              </a:ext>
            </a:extLst>
          </p:cNvPr>
          <p:cNvSpPr txBox="1"/>
          <p:nvPr/>
        </p:nvSpPr>
        <p:spPr>
          <a:xfrm rot="203690">
            <a:off x="1382438" y="6306594"/>
            <a:ext cx="6719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 err="1">
                <a:cs typeface="Arial" panose="020B0604020202020204" pitchFamily="34" charset="0"/>
              </a:rPr>
              <a:t>CrO</a:t>
            </a:r>
            <a:r>
              <a:rPr lang="cs-CZ" sz="1400" baseline="-25000" dirty="0" err="1">
                <a:cs typeface="Arial" panose="020B0604020202020204" pitchFamily="34" charset="0"/>
              </a:rPr>
              <a:t>3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700383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VÃ½sledek obrÃ¡zku pro acidity periodic table 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71" y="1796250"/>
            <a:ext cx="4418277" cy="148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46" name="Picture 2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978" y="3276600"/>
            <a:ext cx="494106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906323" y="228600"/>
            <a:ext cx="4331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Acidobazické chování oxidů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61257" y="914400"/>
            <a:ext cx="85990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sz="2000" dirty="0">
                <a:cs typeface="Arial" panose="020B0604020202020204" pitchFamily="34" charset="0"/>
              </a:rPr>
              <a:t>  S atomovým číslem vzrůstá ve skupinách zásadotvorný/zásaditý charakter oxidů, hydroxidů, oxokyselin a klesá v periodách.</a:t>
            </a:r>
          </a:p>
        </p:txBody>
      </p:sp>
    </p:spTree>
    <p:extLst>
      <p:ext uri="{BB962C8B-B14F-4D97-AF65-F5344CB8AC3E}">
        <p14:creationId xmlns:p14="http://schemas.microsoft.com/office/powerpoint/2010/main" val="3831038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04825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  <a:cs typeface="Arial" panose="020B0604020202020204" pitchFamily="34" charset="0"/>
              </a:rPr>
              <a:t>Hydroxidy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914400" y="914400"/>
          <a:ext cx="7772400" cy="5712115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955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effectLst/>
                        </a:rPr>
                        <a:t>Skupina či látka</a:t>
                      </a: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>
                          <a:effectLst/>
                        </a:rPr>
                        <a:t>Možnosti výroby</a:t>
                      </a: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6763">
                <a:tc>
                  <a:txBody>
                    <a:bodyPr/>
                    <a:lstStyle/>
                    <a:p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Alkalické kovy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Reakcí s vodou (vzniká </a:t>
                      </a:r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vodík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, velice </a:t>
                      </a:r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exotermní reakce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, větší kousky mohou explodovat!)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oxidu s vodou (rovněž exotermní, probíhá i se vzdušnou vlhkostí)</a:t>
                      </a: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859">
                <a:tc>
                  <a:txBody>
                    <a:bodyPr/>
                    <a:lstStyle/>
                    <a:p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Amoniak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s vodou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amonné soli s hydroxidem </a:t>
                      </a:r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alkalických kovů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 (zejména s </a:t>
                      </a:r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hydroxidem sodným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2715">
                <a:tc>
                  <a:txBody>
                    <a:bodyPr/>
                    <a:lstStyle/>
                    <a:p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Kovy alkalických zemin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s vodou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oxidu s vodou (exotermní, příklad je zejména hašení </a:t>
                      </a:r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vápna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sloučeniny daného kovu s hydroxidem alkalických zemin (zejména s </a:t>
                      </a:r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hydroxidem sodným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6763">
                <a:tc>
                  <a:txBody>
                    <a:bodyPr/>
                    <a:lstStyle/>
                    <a:p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Přechodné kovy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 a </a:t>
                      </a:r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kovy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oxidu kovu s vodou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kovu s vodou za přístupu kyslíku (vzniká oxid, dále probíhá reakce, viz bod 1.)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sloučeniny kovu s hydroxidem sodným</a:t>
                      </a: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0509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1295400"/>
            <a:ext cx="8686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= plynný chemický prvek, tvořící </a:t>
            </a:r>
            <a:r>
              <a:rPr lang="cs-CZ" sz="2000" u="sng" dirty="0">
                <a:cs typeface="Arial" panose="020B0604020202020204" pitchFamily="34" charset="0"/>
              </a:rPr>
              <a:t>druhou hlavní složku zemské atmosféry</a:t>
            </a:r>
            <a:r>
              <a:rPr lang="cs-CZ" sz="2000" dirty="0">
                <a:cs typeface="Arial" panose="020B0604020202020204" pitchFamily="34" charset="0"/>
              </a:rPr>
              <a:t>. Je biogenním prvkem a jeho přítomnost je nezbytná pro existenci většiny živých organismů na této planetě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	Na Zemi je kyslík velmi rozšířeným prvkem. V atmosféře tvoří plynný kyslík 21 objemových procent.</a:t>
            </a:r>
          </a:p>
          <a:p>
            <a:pPr algn="just"/>
            <a:r>
              <a:rPr lang="cs-CZ" sz="2000" b="1" dirty="0">
                <a:cs typeface="Arial" panose="020B0604020202020204" pitchFamily="34" charset="0"/>
              </a:rPr>
              <a:t>	Voda</a:t>
            </a:r>
            <a:r>
              <a:rPr lang="cs-CZ" sz="2000" dirty="0">
                <a:cs typeface="Arial" panose="020B0604020202020204" pitchFamily="34" charset="0"/>
              </a:rPr>
              <a:t> oceánů, které pokrývají 2/3 zemského povrchu, je hmotnostně z 90 % složena z kyslíku.</a:t>
            </a:r>
          </a:p>
          <a:p>
            <a:r>
              <a:rPr lang="cs-CZ" sz="2000" dirty="0">
                <a:cs typeface="Arial" panose="020B0604020202020204" pitchFamily="34" charset="0"/>
              </a:rPr>
              <a:t>	V </a:t>
            </a:r>
            <a:r>
              <a:rPr lang="cs-CZ" sz="2000" b="1" dirty="0">
                <a:cs typeface="Arial" panose="020B0604020202020204" pitchFamily="34" charset="0"/>
              </a:rPr>
              <a:t>zemské kůře</a:t>
            </a:r>
            <a:r>
              <a:rPr lang="cs-CZ" sz="2000" dirty="0">
                <a:cs typeface="Arial" panose="020B0604020202020204" pitchFamily="34" charset="0"/>
              </a:rPr>
              <a:t> je kyslík majoritním prvkem, je přítomen téměř ve všech horninách, v</a:t>
            </a:r>
            <a:r>
              <a:rPr lang="en-US" sz="2000" dirty="0">
                <a:cs typeface="Arial" panose="020B0604020202020204" pitchFamily="34" charset="0"/>
              </a:rPr>
              <a:t>e form</a:t>
            </a:r>
            <a:r>
              <a:rPr lang="cs-CZ" sz="2000" dirty="0">
                <a:cs typeface="Arial" panose="020B0604020202020204" pitchFamily="34" charset="0"/>
              </a:rPr>
              <a:t>ě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oxoaniont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(</a:t>
            </a:r>
            <a:r>
              <a:rPr lang="en-GB" altLang="cs-CZ" sz="2000" dirty="0" err="1">
                <a:cs typeface="Arial" panose="020B0604020202020204" pitchFamily="34" charset="0"/>
              </a:rPr>
              <a:t>hlinitok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emi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itany</a:t>
            </a:r>
            <a:r>
              <a:rPr lang="en-GB" altLang="cs-CZ" sz="2000" dirty="0">
                <a:cs typeface="Arial" panose="020B0604020202020204" pitchFamily="34" charset="0"/>
              </a:rPr>
              <a:t>,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k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emi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itany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sírany</a:t>
            </a:r>
            <a:r>
              <a:rPr lang="en-GB" altLang="cs-CZ" sz="2000" dirty="0">
                <a:cs typeface="Arial" panose="020B0604020202020204" pitchFamily="34" charset="0"/>
              </a:rPr>
              <a:t>,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uhli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itany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atd</a:t>
            </a:r>
            <a:r>
              <a:rPr lang="en-GB" altLang="cs-CZ" sz="2000" dirty="0">
                <a:cs typeface="Arial" panose="020B0604020202020204" pitchFamily="34" charset="0"/>
              </a:rPr>
              <a:t>.)</a:t>
            </a:r>
            <a:r>
              <a:rPr lang="cs-CZ" altLang="cs-CZ" sz="2000" dirty="0"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cs typeface="Arial" panose="020B0604020202020204" pitchFamily="34" charset="0"/>
              </a:rPr>
              <a:t>oxid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(</a:t>
            </a:r>
            <a:r>
              <a:rPr lang="cs-CZ" altLang="cs-CZ" sz="2000" dirty="0">
                <a:cs typeface="Arial" panose="020B0604020202020204" pitchFamily="34" charset="0"/>
              </a:rPr>
              <a:t>SiO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, Al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O</a:t>
            </a:r>
            <a:r>
              <a:rPr lang="cs-CZ" altLang="cs-CZ" sz="2000" baseline="-25000" dirty="0">
                <a:cs typeface="Arial" panose="020B0604020202020204" pitchFamily="34" charset="0"/>
              </a:rPr>
              <a:t>3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cs typeface="Arial" panose="020B0604020202020204" pitchFamily="34" charset="0"/>
              </a:rPr>
              <a:t>atd</a:t>
            </a:r>
            <a:r>
              <a:rPr lang="en-GB" altLang="cs-CZ" sz="2000" dirty="0">
                <a:cs typeface="Arial" panose="020B0604020202020204" pitchFamily="34" charset="0"/>
              </a:rPr>
              <a:t>.)</a:t>
            </a:r>
            <a:r>
              <a:rPr lang="cs-CZ" altLang="cs-CZ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Jeho obsah je odhadován na 46 až 50 hmotnostních procent. </a:t>
            </a:r>
            <a:endParaRPr lang="en-US" sz="2000" dirty="0"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cs typeface="Arial" panose="020B0604020202020204" pitchFamily="34" charset="0"/>
              </a:rPr>
              <a:t> 	V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b="1" dirty="0">
                <a:cs typeface="Arial" panose="020B0604020202020204" pitchFamily="34" charset="0"/>
              </a:rPr>
              <a:t>hlubších vrstvách zemského tělesa</a:t>
            </a:r>
            <a:r>
              <a:rPr lang="cs-CZ" sz="2000" dirty="0">
                <a:cs typeface="Arial" panose="020B0604020202020204" pitchFamily="34" charset="0"/>
              </a:rPr>
              <a:t> zastoupení kyslíku klesá a předpokládá se, že v zemském jádře je přítomen pouze ve stopách.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	Ve </a:t>
            </a:r>
            <a:r>
              <a:rPr lang="cs-CZ" sz="2000" b="1" dirty="0">
                <a:cs typeface="Arial" panose="020B0604020202020204" pitchFamily="34" charset="0"/>
              </a:rPr>
              <a:t>vesmíru</a:t>
            </a:r>
            <a:r>
              <a:rPr lang="cs-CZ" sz="2000" dirty="0">
                <a:cs typeface="Arial" panose="020B0604020202020204" pitchFamily="34" charset="0"/>
              </a:rPr>
              <a:t> je zastoupení kyslíku podstatně nižší. Na 1 000 atomů vodíku zde připadá pouze jeden atom kyslíku. Na Zemi je kyslík velmi rozšířeným prvkem.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876136" y="381000"/>
            <a:ext cx="1391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Kyslík</a:t>
            </a:r>
          </a:p>
        </p:txBody>
      </p:sp>
    </p:spTree>
    <p:extLst>
      <p:ext uri="{BB962C8B-B14F-4D97-AF65-F5344CB8AC3E}">
        <p14:creationId xmlns:p14="http://schemas.microsoft.com/office/powerpoint/2010/main" val="10016260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81000" y="304800"/>
            <a:ext cx="8610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Reakce s kyselinami (neutralizace) </a:t>
            </a:r>
          </a:p>
          <a:p>
            <a:r>
              <a:rPr lang="cs-CZ" sz="2000" dirty="0">
                <a:cs typeface="Arial" panose="020B0604020202020204" pitchFamily="34" charset="0"/>
              </a:rPr>
              <a:t>		</a:t>
            </a:r>
            <a:r>
              <a:rPr lang="cs-CZ" sz="2000" dirty="0" err="1">
                <a:cs typeface="Arial" panose="020B0604020202020204" pitchFamily="34" charset="0"/>
              </a:rPr>
              <a:t>NaOH</a:t>
            </a:r>
            <a:r>
              <a:rPr lang="cs-CZ" sz="2000" dirty="0">
                <a:cs typeface="Arial" panose="020B0604020202020204" pitchFamily="34" charset="0"/>
              </a:rPr>
              <a:t> + </a:t>
            </a:r>
            <a:r>
              <a:rPr lang="cs-CZ" sz="2000" dirty="0" err="1">
                <a:cs typeface="Arial" panose="020B0604020202020204" pitchFamily="34" charset="0"/>
              </a:rPr>
              <a:t>HCl</a:t>
            </a:r>
            <a:r>
              <a:rPr lang="cs-CZ" sz="2000" dirty="0">
                <a:cs typeface="Arial" panose="020B0604020202020204" pitchFamily="34" charset="0"/>
              </a:rPr>
              <a:t> → </a:t>
            </a:r>
            <a:r>
              <a:rPr lang="cs-CZ" sz="2000" dirty="0" err="1">
                <a:cs typeface="Arial" panose="020B0604020202020204" pitchFamily="34" charset="0"/>
              </a:rPr>
              <a:t>NaCl</a:t>
            </a:r>
            <a:r>
              <a:rPr lang="cs-CZ" sz="2000" dirty="0"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cs typeface="Arial" panose="020B0604020202020204" pitchFamily="34" charset="0"/>
              </a:rPr>
              <a:t>		2 KOH 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 → K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 + 2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Reakce s oxidy nekovů a polokovů</a:t>
            </a:r>
          </a:p>
          <a:p>
            <a:r>
              <a:rPr lang="cs-CZ" sz="2000" dirty="0">
                <a:cs typeface="Arial" panose="020B0604020202020204" pitchFamily="34" charset="0"/>
              </a:rPr>
              <a:t>		2 </a:t>
            </a:r>
            <a:r>
              <a:rPr lang="cs-CZ" sz="2000" dirty="0" err="1">
                <a:cs typeface="Arial" panose="020B0604020202020204" pitchFamily="34" charset="0"/>
              </a:rPr>
              <a:t>NaOH</a:t>
            </a:r>
            <a:r>
              <a:rPr lang="cs-CZ" sz="2000" dirty="0">
                <a:cs typeface="Arial" panose="020B0604020202020204" pitchFamily="34" charset="0"/>
              </a:rPr>
              <a:t> + CO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→ Na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Zahřívání na vysokou teplotu</a:t>
            </a:r>
          </a:p>
          <a:p>
            <a:r>
              <a:rPr lang="cs-CZ" sz="2000" dirty="0">
                <a:cs typeface="Arial" panose="020B0604020202020204" pitchFamily="34" charset="0"/>
              </a:rPr>
              <a:t>		Mg(OH)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—</a:t>
            </a:r>
            <a:r>
              <a:rPr lang="cs-CZ" sz="2000" baseline="30000" dirty="0">
                <a:cs typeface="Arial" panose="020B0604020202020204" pitchFamily="34" charset="0"/>
              </a:rPr>
              <a:t>t</a:t>
            </a:r>
            <a:r>
              <a:rPr lang="cs-CZ" sz="2000" dirty="0">
                <a:cs typeface="Arial" panose="020B0604020202020204" pitchFamily="34" charset="0"/>
              </a:rPr>
              <a:t>→ </a:t>
            </a:r>
            <a:r>
              <a:rPr lang="cs-CZ" sz="2000" dirty="0" err="1">
                <a:cs typeface="Arial" panose="020B0604020202020204" pitchFamily="34" charset="0"/>
              </a:rPr>
              <a:t>MgO</a:t>
            </a:r>
            <a:r>
              <a:rPr lang="cs-CZ" sz="2000" dirty="0"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Čisté hydroxidy alkalických kovů jsou tedy schopné </a:t>
            </a:r>
            <a:r>
              <a:rPr lang="cs-CZ" sz="2000" u="sng" dirty="0">
                <a:cs typeface="Arial" panose="020B0604020202020204" pitchFamily="34" charset="0"/>
              </a:rPr>
              <a:t>reagovat i se sklem</a:t>
            </a:r>
            <a:r>
              <a:rPr lang="cs-CZ" sz="2000" dirty="0">
                <a:cs typeface="Arial" panose="020B0604020202020204" pitchFamily="34" charset="0"/>
              </a:rPr>
              <a:t>. Reakce probíhá docela pomalu, rychleji probíhá s roztaveným hydroxidem. Proto se hydroxidy musí </a:t>
            </a:r>
            <a:r>
              <a:rPr lang="cs-CZ" sz="2000" u="sng" dirty="0">
                <a:cs typeface="Arial" panose="020B0604020202020204" pitchFamily="34" charset="0"/>
              </a:rPr>
              <a:t>skladovat v plastových lahvích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2NaOH + SiO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→ Na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SiO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Většina hydroxidů je ve vodě nerozpustná, výjimkou jsou hydroxidy alkalických kovů, hydroxid amonný, barnatý, strontnatý a </a:t>
            </a:r>
            <a:r>
              <a:rPr lang="cs-CZ" sz="2000" dirty="0" err="1">
                <a:cs typeface="Arial" panose="020B0604020202020204" pitchFamily="34" charset="0"/>
              </a:rPr>
              <a:t>thallný</a:t>
            </a:r>
            <a:r>
              <a:rPr lang="cs-CZ" sz="2000" dirty="0">
                <a:cs typeface="Arial" panose="020B0604020202020204" pitchFamily="34" charset="0"/>
              </a:rPr>
              <a:t>. Rozpouštění hydroxidů ve vodě je </a:t>
            </a:r>
            <a:r>
              <a:rPr lang="cs-CZ" sz="2000" b="1" dirty="0">
                <a:cs typeface="Arial" panose="020B0604020202020204" pitchFamily="34" charset="0"/>
              </a:rPr>
              <a:t>exotermní děj</a:t>
            </a:r>
            <a:r>
              <a:rPr lang="cs-CZ" sz="2000" dirty="0">
                <a:cs typeface="Arial" panose="020B0604020202020204" pitchFamily="34" charset="0"/>
              </a:rPr>
              <a:t>, tedy se uvolňuje teplo, avšak molekula zůstane nezměněná, čehož se využívá při čištění odpadů hydroxidem sodným. Většina hydroxidů je hygroskopická.</a:t>
            </a:r>
          </a:p>
        </p:txBody>
      </p:sp>
    </p:spTree>
    <p:extLst>
      <p:ext uri="{BB962C8B-B14F-4D97-AF65-F5344CB8AC3E}">
        <p14:creationId xmlns:p14="http://schemas.microsoft.com/office/powerpoint/2010/main" val="31172678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5575" y="200561"/>
            <a:ext cx="88836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Existuje několik nerostů, které jsou hydroxidy. Jejich vzorce jsou však zapisovány jako hydratované oxidy. Příkladem je zejména </a:t>
            </a:r>
            <a:r>
              <a:rPr lang="cs-CZ" sz="2000" i="1" dirty="0">
                <a:cs typeface="Arial" panose="020B0604020202020204" pitchFamily="34" charset="0"/>
              </a:rPr>
              <a:t>limonit </a:t>
            </a:r>
            <a:r>
              <a:rPr lang="cs-CZ" sz="2000" dirty="0">
                <a:cs typeface="Arial" panose="020B0604020202020204" pitchFamily="34" charset="0"/>
              </a:rPr>
              <a:t>(Fe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·</a:t>
            </a:r>
            <a:r>
              <a:rPr lang="cs-CZ" sz="2000" i="1" dirty="0">
                <a:cs typeface="Arial" panose="020B0604020202020204" pitchFamily="34" charset="0"/>
              </a:rPr>
              <a:t>n</a:t>
            </a:r>
            <a:r>
              <a:rPr lang="cs-CZ" sz="2000" dirty="0"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či </a:t>
            </a:r>
            <a:r>
              <a:rPr lang="cs-CZ" sz="2000" dirty="0" err="1">
                <a:cs typeface="Arial" panose="020B0604020202020204" pitchFamily="34" charset="0"/>
              </a:rPr>
              <a:t>Fe</a:t>
            </a:r>
            <a:r>
              <a:rPr lang="cs-CZ" sz="2000" dirty="0">
                <a:cs typeface="Arial" panose="020B0604020202020204" pitchFamily="34" charset="0"/>
              </a:rPr>
              <a:t>(OH)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), či </a:t>
            </a:r>
            <a:r>
              <a:rPr lang="cs-CZ" sz="2000" i="1" dirty="0">
                <a:cs typeface="Arial" panose="020B0604020202020204" pitchFamily="34" charset="0"/>
              </a:rPr>
              <a:t>bauxit</a:t>
            </a:r>
            <a:r>
              <a:rPr lang="cs-CZ" sz="2000" dirty="0">
                <a:cs typeface="Arial" panose="020B0604020202020204" pitchFamily="34" charset="0"/>
              </a:rPr>
              <a:t> (Al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·</a:t>
            </a:r>
            <a:r>
              <a:rPr lang="cs-CZ" sz="2000" i="1" dirty="0">
                <a:cs typeface="Arial" panose="020B0604020202020204" pitchFamily="34" charset="0"/>
              </a:rPr>
              <a:t>n</a:t>
            </a:r>
            <a:r>
              <a:rPr lang="cs-CZ" sz="2000" dirty="0"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či Al(OH)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). V běžném životě se můžeme setkat s hydroxidy jakožto s železnou rzí.</a:t>
            </a:r>
          </a:p>
        </p:txBody>
      </p:sp>
      <p:sp>
        <p:nvSpPr>
          <p:cNvPr id="6" name="AutoShape 2" descr="VÃ½sledek obrÃ¡zku pro rez zelezo reak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9" y="1743075"/>
            <a:ext cx="4374779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https://upload.wikimedia.org/wikipedia/commons/thumb/a/a4/Rust_on_iron.jpg/220px-Rust_on_ir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676" y="1743075"/>
            <a:ext cx="3090316" cy="206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28042" y="4572000"/>
            <a:ext cx="86927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Hydroxid vápenatý</a:t>
            </a:r>
            <a:r>
              <a:rPr lang="cs-CZ" sz="2000" dirty="0">
                <a:cs typeface="Arial" panose="020B0604020202020204" pitchFamily="34" charset="0"/>
              </a:rPr>
              <a:t>, též známý jako </a:t>
            </a:r>
            <a:r>
              <a:rPr lang="cs-CZ" sz="2000" u="sng" dirty="0">
                <a:cs typeface="Arial" panose="020B0604020202020204" pitchFamily="34" charset="0"/>
              </a:rPr>
              <a:t>hašené vápno</a:t>
            </a:r>
            <a:r>
              <a:rPr lang="cs-CZ" sz="2000" dirty="0">
                <a:cs typeface="Arial" panose="020B0604020202020204" pitchFamily="34" charset="0"/>
              </a:rPr>
              <a:t>, průmyslově se vyrábí reakcí páleného vápna, tedy oxidu vápenatého, s vodou, dle rovnice:</a:t>
            </a:r>
          </a:p>
          <a:p>
            <a:r>
              <a:rPr lang="cs-CZ" sz="2000" dirty="0">
                <a:cs typeface="Arial" panose="020B0604020202020204" pitchFamily="34" charset="0"/>
              </a:rPr>
              <a:t>		</a:t>
            </a:r>
            <a:r>
              <a:rPr lang="cs-CZ" sz="2000" dirty="0" err="1">
                <a:cs typeface="Arial" panose="020B0604020202020204" pitchFamily="34" charset="0"/>
              </a:rPr>
              <a:t>CaO</a:t>
            </a:r>
            <a:r>
              <a:rPr lang="cs-CZ" sz="2000" dirty="0"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→ Ca(OH)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Jakožto vápno se využívá ve </a:t>
            </a:r>
            <a:r>
              <a:rPr lang="cs-CZ" sz="2000" u="sng" dirty="0">
                <a:cs typeface="Arial" panose="020B0604020202020204" pitchFamily="34" charset="0"/>
              </a:rPr>
              <a:t>stavebnictví</a:t>
            </a:r>
            <a:r>
              <a:rPr lang="cs-CZ" sz="2000" dirty="0">
                <a:cs typeface="Arial" panose="020B0604020202020204" pitchFamily="34" charset="0"/>
              </a:rPr>
              <a:t>. Při tuhnutí reaguje se vzdušným oxidem uhličitým, dle rovnice:</a:t>
            </a:r>
          </a:p>
          <a:p>
            <a:r>
              <a:rPr lang="cs-CZ" sz="2000" dirty="0">
                <a:cs typeface="Arial" panose="020B0604020202020204" pitchFamily="34" charset="0"/>
              </a:rPr>
              <a:t>		Ca(OH)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+ CO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→ CaCO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4507853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20494" y="381000"/>
            <a:ext cx="8610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Hydroxid sodný</a:t>
            </a:r>
            <a:r>
              <a:rPr lang="cs-CZ" sz="2000" dirty="0">
                <a:cs typeface="Arial" panose="020B0604020202020204" pitchFamily="34" charset="0"/>
              </a:rPr>
              <a:t> je chemická látka, která se používá na </a:t>
            </a:r>
            <a:r>
              <a:rPr lang="cs-CZ" sz="2000" u="sng" dirty="0">
                <a:cs typeface="Arial" panose="020B0604020202020204" pitchFamily="34" charset="0"/>
              </a:rPr>
              <a:t>pročištění ucpaného odpadního potrubí</a:t>
            </a:r>
            <a:r>
              <a:rPr lang="cs-CZ" sz="2000" dirty="0">
                <a:cs typeface="Arial" panose="020B0604020202020204" pitchFamily="34" charset="0"/>
              </a:rPr>
              <a:t>. Hojně se využívá v organické i anorganické chemii.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cs typeface="Arial" panose="020B0604020202020204" pitchFamily="34" charset="0"/>
              </a:rPr>
              <a:t>Hydroxid hořečnatý</a:t>
            </a:r>
            <a:r>
              <a:rPr lang="cs-CZ" sz="2000" dirty="0">
                <a:cs typeface="Arial" panose="020B0604020202020204" pitchFamily="34" charset="0"/>
              </a:rPr>
              <a:t> se používá jako </a:t>
            </a:r>
            <a:r>
              <a:rPr lang="cs-CZ" sz="2000" u="sng" dirty="0">
                <a:cs typeface="Arial" panose="020B0604020202020204" pitchFamily="34" charset="0"/>
              </a:rPr>
              <a:t>antacid</a:t>
            </a:r>
            <a:r>
              <a:rPr lang="cs-CZ" sz="2000" dirty="0">
                <a:cs typeface="Arial" panose="020B0604020202020204" pitchFamily="34" charset="0"/>
              </a:rPr>
              <a:t>, tedy při neutralizaci překyseleného žaludku.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cs typeface="Arial" panose="020B0604020202020204" pitchFamily="34" charset="0"/>
              </a:rPr>
              <a:t>Hydroxid lithný </a:t>
            </a:r>
            <a:r>
              <a:rPr lang="cs-CZ" sz="2000" dirty="0">
                <a:cs typeface="Arial" panose="020B0604020202020204" pitchFamily="34" charset="0"/>
              </a:rPr>
              <a:t>se používá k </a:t>
            </a:r>
            <a:r>
              <a:rPr lang="cs-CZ" sz="2000" u="sng" dirty="0">
                <a:cs typeface="Arial" panose="020B0604020202020204" pitchFamily="34" charset="0"/>
              </a:rPr>
              <a:t>odstraňování oxidu uhličitého ze vzduchu</a:t>
            </a:r>
            <a:r>
              <a:rPr lang="cs-CZ" sz="2000" dirty="0">
                <a:cs typeface="Arial" panose="020B0604020202020204" pitchFamily="34" charset="0"/>
              </a:rPr>
              <a:t> nebo jiných plynů (např. na kosmických lodích). </a:t>
            </a:r>
            <a:endParaRPr lang="cs-CZ" sz="1000" dirty="0">
              <a:cs typeface="Arial" panose="020B0604020202020204" pitchFamily="34" charset="0"/>
            </a:endParaRPr>
          </a:p>
          <a:p>
            <a:pPr algn="ctr"/>
            <a:r>
              <a:rPr lang="pl-PL" sz="2000" dirty="0">
                <a:cs typeface="Arial" panose="020B0604020202020204" pitchFamily="34" charset="0"/>
              </a:rPr>
              <a:t>2 LiOH·H</a:t>
            </a:r>
            <a:r>
              <a:rPr lang="pl-PL" sz="2000" baseline="-25000" dirty="0">
                <a:cs typeface="Arial" panose="020B0604020202020204" pitchFamily="34" charset="0"/>
              </a:rPr>
              <a:t>2</a:t>
            </a:r>
            <a:r>
              <a:rPr lang="pl-PL" sz="2000" dirty="0">
                <a:cs typeface="Arial" panose="020B0604020202020204" pitchFamily="34" charset="0"/>
              </a:rPr>
              <a:t>O + CO</a:t>
            </a:r>
            <a:r>
              <a:rPr lang="pl-PL" sz="2000" baseline="-25000" dirty="0">
                <a:cs typeface="Arial" panose="020B0604020202020204" pitchFamily="34" charset="0"/>
              </a:rPr>
              <a:t>2</a:t>
            </a:r>
            <a:r>
              <a:rPr lang="pl-PL" sz="2000" dirty="0">
                <a:cs typeface="Arial" panose="020B0604020202020204" pitchFamily="34" charset="0"/>
              </a:rPr>
              <a:t> → Li</a:t>
            </a:r>
            <a:r>
              <a:rPr lang="pl-PL" sz="2000" baseline="-25000" dirty="0">
                <a:cs typeface="Arial" panose="020B0604020202020204" pitchFamily="34" charset="0"/>
              </a:rPr>
              <a:t>2</a:t>
            </a:r>
            <a:r>
              <a:rPr lang="pl-PL" sz="2000" dirty="0">
                <a:cs typeface="Arial" panose="020B0604020202020204" pitchFamily="34" charset="0"/>
              </a:rPr>
              <a:t>CO</a:t>
            </a:r>
            <a:r>
              <a:rPr lang="pl-PL" sz="2000" baseline="-25000" dirty="0">
                <a:cs typeface="Arial" panose="020B0604020202020204" pitchFamily="34" charset="0"/>
              </a:rPr>
              <a:t>3</a:t>
            </a:r>
            <a:r>
              <a:rPr lang="pl-PL" sz="2000" dirty="0">
                <a:cs typeface="Arial" panose="020B0604020202020204" pitchFamily="34" charset="0"/>
              </a:rPr>
              <a:t> + 3 H</a:t>
            </a:r>
            <a:r>
              <a:rPr lang="pl-PL" sz="2000" baseline="-25000" dirty="0">
                <a:cs typeface="Arial" panose="020B0604020202020204" pitchFamily="34" charset="0"/>
              </a:rPr>
              <a:t>2</a:t>
            </a:r>
            <a:r>
              <a:rPr lang="pl-PL" sz="2000" dirty="0">
                <a:cs typeface="Arial" panose="020B0604020202020204" pitchFamily="34" charset="0"/>
              </a:rPr>
              <a:t>O</a:t>
            </a:r>
          </a:p>
          <a:p>
            <a:pPr algn="ctr"/>
            <a:r>
              <a:rPr lang="pl-PL" sz="2000" dirty="0">
                <a:cs typeface="Arial" panose="020B0604020202020204" pitchFamily="34" charset="0"/>
              </a:rPr>
              <a:t>2LiOH + CO</a:t>
            </a:r>
            <a:r>
              <a:rPr lang="pl-PL" sz="2000" baseline="-25000" dirty="0">
                <a:cs typeface="Arial" panose="020B0604020202020204" pitchFamily="34" charset="0"/>
              </a:rPr>
              <a:t>2</a:t>
            </a:r>
            <a:r>
              <a:rPr lang="pl-PL" sz="2000" dirty="0">
                <a:cs typeface="Arial" panose="020B0604020202020204" pitchFamily="34" charset="0"/>
              </a:rPr>
              <a:t> → Li</a:t>
            </a:r>
            <a:r>
              <a:rPr lang="pl-PL" sz="2000" baseline="-25000" dirty="0">
                <a:cs typeface="Arial" panose="020B0604020202020204" pitchFamily="34" charset="0"/>
              </a:rPr>
              <a:t>2</a:t>
            </a:r>
            <a:r>
              <a:rPr lang="pl-PL" sz="2000" dirty="0">
                <a:cs typeface="Arial" panose="020B0604020202020204" pitchFamily="34" charset="0"/>
              </a:rPr>
              <a:t>CO</a:t>
            </a:r>
            <a:r>
              <a:rPr lang="pl-PL" sz="2000" baseline="-25000" dirty="0">
                <a:cs typeface="Arial" panose="020B0604020202020204" pitchFamily="34" charset="0"/>
              </a:rPr>
              <a:t>3</a:t>
            </a:r>
            <a:r>
              <a:rPr lang="pl-PL" sz="2000" dirty="0">
                <a:cs typeface="Arial" panose="020B0604020202020204" pitchFamily="34" charset="0"/>
              </a:rPr>
              <a:t> + H</a:t>
            </a:r>
            <a:r>
              <a:rPr lang="pl-PL" sz="2000" baseline="-25000" dirty="0">
                <a:cs typeface="Arial" panose="020B0604020202020204" pitchFamily="34" charset="0"/>
              </a:rPr>
              <a:t>2</a:t>
            </a:r>
            <a:r>
              <a:rPr lang="pl-PL" sz="2000" dirty="0">
                <a:cs typeface="Arial" panose="020B0604020202020204" pitchFamily="34" charset="0"/>
              </a:rPr>
              <a:t>O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Využívá se také jako médium pro přenos tepla, jako </a:t>
            </a:r>
            <a:r>
              <a:rPr lang="cs-CZ" sz="2000" u="sng" dirty="0">
                <a:cs typeface="Arial" panose="020B0604020202020204" pitchFamily="34" charset="0"/>
              </a:rPr>
              <a:t>elektrolyt v bateriích</a:t>
            </a:r>
            <a:r>
              <a:rPr lang="cs-CZ" sz="2000" dirty="0">
                <a:cs typeface="Arial" panose="020B0604020202020204" pitchFamily="34" charset="0"/>
              </a:rPr>
              <a:t> a jako </a:t>
            </a:r>
            <a:r>
              <a:rPr lang="cs-CZ" sz="2000" u="sng" dirty="0">
                <a:cs typeface="Arial" panose="020B0604020202020204" pitchFamily="34" charset="0"/>
              </a:rPr>
              <a:t>katalyzátor pro polyme</a:t>
            </a:r>
            <a:r>
              <a:rPr lang="cs-CZ" sz="2000" dirty="0">
                <a:cs typeface="Arial" panose="020B0604020202020204" pitchFamily="34" charset="0"/>
              </a:rPr>
              <a:t>raci, při výrobě keramických materiálů a sloučenin lithia, zejména </a:t>
            </a:r>
            <a:r>
              <a:rPr lang="cs-CZ" sz="2000" dirty="0" err="1">
                <a:cs typeface="Arial" panose="020B0604020202020204" pitchFamily="34" charset="0"/>
              </a:rPr>
              <a:t>stearátu</a:t>
            </a:r>
            <a:r>
              <a:rPr lang="cs-CZ" sz="2000" dirty="0">
                <a:cs typeface="Arial" panose="020B0604020202020204" pitchFamily="34" charset="0"/>
              </a:rPr>
              <a:t> lithného (součást plastických maziv díky jeho odolnosti vůči vodě a vysokým i nízkým teplotám). 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Hydroxid lithný izotopicky obohacený o </a:t>
            </a:r>
            <a:r>
              <a:rPr lang="cs-CZ" sz="2000" baseline="30000" dirty="0">
                <a:cs typeface="Arial" panose="020B0604020202020204" pitchFamily="34" charset="0"/>
              </a:rPr>
              <a:t>7</a:t>
            </a:r>
            <a:r>
              <a:rPr lang="cs-CZ" sz="2000" dirty="0">
                <a:cs typeface="Arial" panose="020B0604020202020204" pitchFamily="34" charset="0"/>
              </a:rPr>
              <a:t>Li se používá pro alkalizaci chladicího média v tlakových vodou chlazených jaderných reaktorech (zvyšuje odolnost proti korozi).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5806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2" name="Picture 74" descr="VÃ½sledek obrÃ¡zku pro peroxid vodÃ­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992" y="5029200"/>
            <a:ext cx="2839913" cy="137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5100" y="142875"/>
            <a:ext cx="8736012" cy="4886325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80000"/>
              </a:lnSpc>
              <a:buNone/>
            </a:pPr>
            <a:r>
              <a:rPr lang="cs-CZ" altLang="en-US" sz="2400" b="1" dirty="0">
                <a:cs typeface="Arial" panose="020B0604020202020204" pitchFamily="34" charset="0"/>
              </a:rPr>
              <a:t>Peroxid vodíku </a:t>
            </a:r>
            <a:r>
              <a:rPr lang="en-GB" altLang="en-US" sz="2400" b="1" dirty="0">
                <a:cs typeface="Arial" panose="020B0604020202020204" pitchFamily="34" charset="0"/>
              </a:rPr>
              <a:t>H</a:t>
            </a:r>
            <a:r>
              <a:rPr lang="en-GB" altLang="en-US" sz="24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400" b="1" dirty="0">
                <a:cs typeface="Arial" panose="020B0604020202020204" pitchFamily="34" charset="0"/>
              </a:rPr>
              <a:t>O</a:t>
            </a:r>
            <a:r>
              <a:rPr lang="en-GB" altLang="en-US" sz="24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400" dirty="0">
                <a:cs typeface="Arial" panose="020B0604020202020204" pitchFamily="34" charset="0"/>
              </a:rPr>
              <a:t> </a:t>
            </a:r>
            <a:endParaRPr lang="cs-CZ" altLang="en-US" sz="24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sv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tle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modrá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sirupovitá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vysoce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polárn</a:t>
            </a:r>
            <a:r>
              <a:rPr lang="cs-CZ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cs typeface="Arial" panose="020B0604020202020204" pitchFamily="34" charset="0"/>
              </a:rPr>
              <a:t>kapalina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neomezen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mísitelná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vodou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rozpust</a:t>
            </a:r>
            <a:r>
              <a:rPr lang="cs-CZ" altLang="en-US" sz="2000" dirty="0"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též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polárních</a:t>
            </a:r>
            <a:r>
              <a:rPr lang="en-GB" altLang="en-US" sz="2000" dirty="0">
                <a:cs typeface="Arial" panose="020B0604020202020204" pitchFamily="34" charset="0"/>
              </a:rPr>
              <a:t> org.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dlech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(nap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 </a:t>
            </a:r>
            <a:r>
              <a:rPr lang="cs-CZ" altLang="en-US" sz="2000" dirty="0">
                <a:cs typeface="Arial" panose="020B0604020202020204" pitchFamily="34" charset="0"/>
              </a:rPr>
              <a:t>v diethyletheru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dlo</a:t>
            </a:r>
            <a:r>
              <a:rPr lang="en-GB" altLang="en-US" sz="2000" dirty="0">
                <a:cs typeface="Arial" panose="020B0604020202020204" pitchFamily="34" charset="0"/>
              </a:rPr>
              <a:t> je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nevhodný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rozkládá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a) 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katal</a:t>
            </a:r>
            <a:r>
              <a:rPr lang="en-GB" altLang="en-US" sz="2000" dirty="0">
                <a:cs typeface="Arial" panose="020B0604020202020204" pitchFamily="34" charset="0"/>
              </a:rPr>
              <a:t>. ú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inku</a:t>
            </a:r>
            <a:r>
              <a:rPr lang="en-GB" altLang="en-US" sz="2000" dirty="0">
                <a:cs typeface="Arial" panose="020B0604020202020204" pitchFamily="34" charset="0"/>
              </a:rPr>
              <a:t> stop 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žkých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a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+ 1/2 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b) 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ítom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iont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echod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probíhá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Fentonova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Fe</a:t>
            </a:r>
            <a:r>
              <a:rPr lang="en-GB" altLang="en-US" sz="2000" baseline="30000" dirty="0">
                <a:cs typeface="Arial" panose="020B0604020202020204" pitchFamily="34" charset="0"/>
              </a:rPr>
              <a:t>2+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Fe</a:t>
            </a:r>
            <a:r>
              <a:rPr lang="en-GB" altLang="en-US" sz="2000" baseline="30000" dirty="0">
                <a:cs typeface="Arial" panose="020B0604020202020204" pitchFamily="34" charset="0"/>
              </a:rPr>
              <a:t>3+</a:t>
            </a:r>
            <a:r>
              <a:rPr lang="en-GB" altLang="en-US" sz="2000" dirty="0">
                <a:cs typeface="Arial" panose="020B0604020202020204" pitchFamily="34" charset="0"/>
              </a:rPr>
              <a:t> + OH</a:t>
            </a:r>
            <a:r>
              <a:rPr lang="en-GB" altLang="en-US" sz="2000" baseline="30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+ OH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c) UV </a:t>
            </a:r>
            <a:r>
              <a:rPr lang="en-GB" altLang="en-US" sz="2000" dirty="0" err="1">
                <a:cs typeface="Arial" panose="020B0604020202020204" pitchFamily="34" charset="0"/>
              </a:rPr>
              <a:t>sv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tlem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homolyticky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rozkládá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cs typeface="Arial" panose="020B0604020202020204" pitchFamily="34" charset="0"/>
              </a:rPr>
              <a:t>hv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OH</a:t>
            </a:r>
            <a:r>
              <a:rPr lang="en-GB" altLang="en-US" sz="2000" baseline="30000" dirty="0">
                <a:cs typeface="Arial" panose="020B0604020202020204" pitchFamily="34" charset="0"/>
              </a:rPr>
              <a:t>.</a:t>
            </a:r>
            <a:endParaRPr lang="cs-CZ" altLang="en-US" sz="2000" baseline="30000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FEA3A94-0608-4294-8AE4-F50FAAA9A082}"/>
              </a:ext>
            </a:extLst>
          </p:cNvPr>
          <p:cNvSpPr txBox="1"/>
          <p:nvPr/>
        </p:nvSpPr>
        <p:spPr>
          <a:xfrm>
            <a:off x="242888" y="5089892"/>
            <a:ext cx="60547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altLang="en-US" sz="2000" u="sng" dirty="0">
                <a:cs typeface="Arial" panose="020B0604020202020204" pitchFamily="34" charset="0"/>
              </a:rPr>
              <a:t>P</a:t>
            </a:r>
            <a:r>
              <a:rPr lang="cs-CZ" altLang="en-US" sz="2000" u="sng" dirty="0"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cs typeface="Arial" panose="020B0604020202020204" pitchFamily="34" charset="0"/>
              </a:rPr>
              <a:t>íprava</a:t>
            </a:r>
            <a:r>
              <a:rPr lang="en-GB" altLang="en-US" sz="2000" u="sng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u="sng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u="sng" dirty="0">
                <a:cs typeface="Arial" panose="020B0604020202020204" pitchFamily="34" charset="0"/>
              </a:rPr>
              <a:t>: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BaO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BaSO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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8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</a:p>
          <a:p>
            <a:pPr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z </a:t>
            </a:r>
            <a:r>
              <a:rPr lang="en-GB" altLang="en-US" sz="2000" dirty="0" err="1">
                <a:cs typeface="Arial" panose="020B0604020202020204" pitchFamily="34" charset="0"/>
              </a:rPr>
              <a:t>reak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produkt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se odd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lí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dest</a:t>
            </a:r>
            <a:r>
              <a:rPr lang="cs-CZ" altLang="en-US" sz="2000" dirty="0" err="1">
                <a:cs typeface="Arial" panose="020B0604020202020204" pitchFamily="34" charset="0"/>
              </a:rPr>
              <a:t>ilací</a:t>
            </a:r>
            <a:r>
              <a:rPr lang="en-GB" altLang="en-US" sz="2000" dirty="0">
                <a:cs typeface="Arial" panose="020B0604020202020204" pitchFamily="34" charset="0"/>
              </a:rPr>
              <a:t> za </a:t>
            </a:r>
            <a:r>
              <a:rPr lang="en-GB" altLang="en-US" sz="2000" dirty="0" err="1">
                <a:cs typeface="Arial" panose="020B0604020202020204" pitchFamily="34" charset="0"/>
              </a:rPr>
              <a:t>vakua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3638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79010"/>
            <a:ext cx="8839200" cy="585034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může působit jako mírné oxidační nebo redukční činidlo:</a:t>
            </a:r>
          </a:p>
          <a:p>
            <a:pPr marL="0" indent="0" eaLnBrk="1" hangingPunct="1"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a) oxidační činidlo (H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se redukuje na 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O):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+ 2H</a:t>
            </a:r>
            <a:r>
              <a:rPr lang="cs-CZ" altLang="en-US" sz="2000" baseline="30000" dirty="0">
                <a:cs typeface="Arial" panose="020B0604020202020204" pitchFamily="34" charset="0"/>
              </a:rPr>
              <a:t>+</a:t>
            </a:r>
            <a:r>
              <a:rPr lang="cs-CZ" altLang="en-US" sz="2000" dirty="0">
                <a:cs typeface="Arial" panose="020B0604020202020204" pitchFamily="34" charset="0"/>
              </a:rPr>
              <a:t> + 2e</a:t>
            </a:r>
            <a:r>
              <a:rPr lang="cs-CZ" altLang="en-US" sz="2000" baseline="30000" dirty="0">
                <a:cs typeface="Arial" panose="020B0604020202020204" pitchFamily="34" charset="0"/>
              </a:rPr>
              <a:t>-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2 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cs-CZ" altLang="en-US" sz="2000" dirty="0" err="1">
                <a:cs typeface="Arial" panose="020B0604020202020204" pitchFamily="34" charset="0"/>
              </a:rPr>
              <a:t>PbS</a:t>
            </a:r>
            <a:r>
              <a:rPr lang="cs-CZ" altLang="en-US" sz="2000" dirty="0">
                <a:cs typeface="Arial" panose="020B0604020202020204" pitchFamily="34" charset="0"/>
              </a:rPr>
              <a:t> + 4 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PbSO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 + 4 </a:t>
            </a:r>
            <a:r>
              <a:rPr lang="cs-CZ" altLang="en-US" sz="2000" dirty="0" err="1">
                <a:cs typeface="Arial" panose="020B0604020202020204" pitchFamily="34" charset="0"/>
              </a:rPr>
              <a:t>H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dirty="0" err="1">
                <a:cs typeface="Arial" panose="020B0604020202020204" pitchFamily="34" charset="0"/>
              </a:rPr>
              <a:t>O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b) </a:t>
            </a:r>
            <a:r>
              <a:rPr lang="cs-CZ" altLang="en-US" sz="2000" dirty="0" err="1">
                <a:cs typeface="Arial" panose="020B0604020202020204" pitchFamily="34" charset="0"/>
              </a:rPr>
              <a:t>reduk.činidlo</a:t>
            </a:r>
            <a:r>
              <a:rPr lang="cs-CZ" altLang="en-US" sz="2000" dirty="0">
                <a:cs typeface="Arial" panose="020B0604020202020204" pitchFamily="34" charset="0"/>
              </a:rPr>
              <a:t> (H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se oxiduje na 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):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+ 2H</a:t>
            </a:r>
            <a:r>
              <a:rPr lang="cs-CZ" altLang="en-US" sz="2000" baseline="30000" dirty="0">
                <a:cs typeface="Arial" panose="020B0604020202020204" pitchFamily="34" charset="0"/>
              </a:rPr>
              <a:t>+</a:t>
            </a:r>
            <a:r>
              <a:rPr lang="cs-CZ" altLang="en-US" sz="2000" dirty="0">
                <a:cs typeface="Arial" panose="020B0604020202020204" pitchFamily="34" charset="0"/>
              </a:rPr>
              <a:t> + 2e</a:t>
            </a:r>
            <a:r>
              <a:rPr lang="cs-CZ" altLang="en-US" sz="2000" baseline="30000" dirty="0">
                <a:cs typeface="Arial" panose="020B0604020202020204" pitchFamily="34" charset="0"/>
              </a:rPr>
              <a:t>-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Cl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+ 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2 </a:t>
            </a:r>
            <a:r>
              <a:rPr lang="cs-CZ" altLang="en-US" sz="2000" dirty="0" err="1">
                <a:cs typeface="Arial" panose="020B0604020202020204" pitchFamily="34" charset="0"/>
              </a:rPr>
              <a:t>HCl</a:t>
            </a:r>
            <a:r>
              <a:rPr lang="cs-CZ" altLang="en-US" sz="2000" dirty="0">
                <a:cs typeface="Arial" panose="020B0604020202020204" pitchFamily="34" charset="0"/>
              </a:rPr>
              <a:t> + 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-25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baseline="-25000" dirty="0"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9ED3795-EECF-408D-AC63-FD48550307CD}"/>
              </a:ext>
            </a:extLst>
          </p:cNvPr>
          <p:cNvSpPr txBox="1"/>
          <p:nvPr/>
        </p:nvSpPr>
        <p:spPr>
          <a:xfrm>
            <a:off x="250722" y="4203389"/>
            <a:ext cx="1511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Výroba H</a:t>
            </a:r>
            <a:r>
              <a:rPr lang="cs-CZ" sz="2000" b="1" baseline="-25000" dirty="0">
                <a:cs typeface="Arial" panose="020B0604020202020204" pitchFamily="34" charset="0"/>
              </a:rPr>
              <a:t>2</a:t>
            </a:r>
            <a:r>
              <a:rPr lang="cs-CZ" sz="2000" b="1" dirty="0">
                <a:cs typeface="Arial" panose="020B0604020202020204" pitchFamily="34" charset="0"/>
              </a:rPr>
              <a:t>O</a:t>
            </a:r>
            <a:r>
              <a:rPr lang="cs-CZ" sz="2000" b="1" baseline="-25000" dirty="0"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" name="Picture 2" descr="VÃ½sledek obrÃ¡zku pro anthrachinon h2o2">
            <a:extLst>
              <a:ext uri="{FF2B5EF4-FFF2-40B4-BE49-F238E27FC236}">
                <a16:creationId xmlns:a16="http://schemas.microsoft.com/office/drawing/2014/main" id="{72F9AF78-3B2B-4F90-8D70-B7135A5FA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165" y="4233571"/>
            <a:ext cx="6547405" cy="248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80F97BF-FB86-4C96-9286-C843BAADFF6F}"/>
              </a:ext>
            </a:extLst>
          </p:cNvPr>
          <p:cNvSpPr txBox="1"/>
          <p:nvPr/>
        </p:nvSpPr>
        <p:spPr>
          <a:xfrm flipH="1">
            <a:off x="152400" y="4695625"/>
            <a:ext cx="4042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- oxidace 9,10-</a:t>
            </a:r>
            <a:r>
              <a:rPr lang="cs-CZ" sz="2000" dirty="0" err="1">
                <a:cs typeface="Arial" panose="020B0604020202020204" pitchFamily="34" charset="0"/>
              </a:rPr>
              <a:t>dihydoxyanthacenu</a:t>
            </a:r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8194" name="Picture 2" descr="25 Reasons Why You Should Always Keep A Bottle Of Hydrogen ...">
            <a:extLst>
              <a:ext uri="{FF2B5EF4-FFF2-40B4-BE49-F238E27FC236}">
                <a16:creationId xmlns:a16="http://schemas.microsoft.com/office/drawing/2014/main" id="{82C50FFA-C10B-49E9-A5B5-4A94E9C9A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1793250"/>
            <a:ext cx="2739755" cy="182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7181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13400" y="2608338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u="sng" dirty="0" err="1">
                <a:cs typeface="Arial" panose="020B0604020202020204" pitchFamily="34" charset="0"/>
              </a:rPr>
              <a:t>Použití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u="sng" dirty="0" err="1">
                <a:cs typeface="Arial" panose="020B0604020202020204" pitchFamily="34" charset="0"/>
              </a:rPr>
              <a:t>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u="sng" dirty="0">
                <a:cs typeface="Arial" panose="020B0604020202020204" pitchFamily="34" charset="0"/>
              </a:rPr>
              <a:t>:</a:t>
            </a:r>
            <a:endParaRPr lang="cs-CZ" altLang="en-US" sz="2000" u="sng" dirty="0">
              <a:cs typeface="Arial" panose="020B0604020202020204" pitchFamily="34" charset="0"/>
            </a:endParaRPr>
          </a:p>
          <a:p>
            <a:endParaRPr lang="en-GB" altLang="en-US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k b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lení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vlny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hedvábí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pe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í, </a:t>
            </a:r>
            <a:r>
              <a:rPr lang="en-GB" altLang="en-US" sz="2000" dirty="0" err="1">
                <a:cs typeface="Arial" panose="020B0604020202020204" pitchFamily="34" charset="0"/>
              </a:rPr>
              <a:t>vlas</a:t>
            </a:r>
            <a:r>
              <a:rPr lang="cs-CZ" altLang="en-US" sz="2000" dirty="0">
                <a:cs typeface="Arial" panose="020B0604020202020204" pitchFamily="34" charset="0"/>
              </a:rPr>
              <a:t>ů a zubů,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desinfek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prost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edek</a:t>
            </a:r>
            <a:r>
              <a:rPr lang="en-GB" altLang="en-US" sz="2000" dirty="0">
                <a:cs typeface="Arial" panose="020B0604020202020204" pitchFamily="34" charset="0"/>
              </a:rPr>
              <a:t>, ox.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inidlo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13400" y="157264"/>
            <a:ext cx="1699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Výroba H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1204" name="Picture 4" descr="VÃ½sledek obrÃ¡zku pro peroxodisulfuric acid h2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29" y="945188"/>
            <a:ext cx="4314144" cy="123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 flipH="1">
            <a:off x="213399" y="874970"/>
            <a:ext cx="3434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Hydrolýza </a:t>
            </a:r>
            <a:r>
              <a:rPr lang="cs-CZ" sz="2000" dirty="0" err="1">
                <a:cs typeface="Arial" panose="020B0604020202020204" pitchFamily="34" charset="0"/>
              </a:rPr>
              <a:t>kys</a:t>
            </a:r>
            <a:r>
              <a:rPr lang="cs-CZ" sz="2000" dirty="0">
                <a:cs typeface="Arial" panose="020B0604020202020204" pitchFamily="34" charset="0"/>
              </a:rPr>
              <a:t>. </a:t>
            </a:r>
            <a:r>
              <a:rPr lang="cs-CZ" sz="2000" dirty="0" err="1">
                <a:cs typeface="Arial" panose="020B0604020202020204" pitchFamily="34" charset="0"/>
              </a:rPr>
              <a:t>peroxodisírové</a:t>
            </a:r>
            <a:r>
              <a:rPr lang="cs-CZ" sz="2000" dirty="0">
                <a:cs typeface="Arial" panose="020B0604020202020204" pitchFamily="34" charset="0"/>
              </a:rPr>
              <a:t>:</a:t>
            </a:r>
          </a:p>
        </p:txBody>
      </p:sp>
      <p:pic>
        <p:nvPicPr>
          <p:cNvPr id="8" name="Picture 2" descr="Hydrogen Peroxide on Wounds? | RECOIL OFFGRID">
            <a:extLst>
              <a:ext uri="{FF2B5EF4-FFF2-40B4-BE49-F238E27FC236}">
                <a16:creationId xmlns:a16="http://schemas.microsoft.com/office/drawing/2014/main" id="{45AFD638-63B8-41EC-9B2D-0972529F9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5" y="3955964"/>
            <a:ext cx="2809875" cy="186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ydrogen Peroxide Teeth Whitening - ToothStars">
            <a:extLst>
              <a:ext uri="{FF2B5EF4-FFF2-40B4-BE49-F238E27FC236}">
                <a16:creationId xmlns:a16="http://schemas.microsoft.com/office/drawing/2014/main" id="{7ABE2568-6C75-410D-911F-42067CBD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655" y="3866438"/>
            <a:ext cx="3635754" cy="204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5975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75" y="14366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000" b="1" dirty="0">
                <a:latin typeface="+mn-lt"/>
                <a:cs typeface="Arial" panose="020B0604020202020204" pitchFamily="34" charset="0"/>
              </a:rPr>
              <a:t>Využití H</a:t>
            </a:r>
            <a:r>
              <a:rPr lang="cs-CZ" altLang="en-US" sz="2000" b="1" baseline="-25000" dirty="0">
                <a:latin typeface="+mn-lt"/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latin typeface="+mn-lt"/>
                <a:cs typeface="Arial" panose="020B0604020202020204" pitchFamily="34" charset="0"/>
              </a:rPr>
              <a:t>O</a:t>
            </a:r>
            <a:r>
              <a:rPr lang="cs-CZ" altLang="en-US" sz="2000" b="1" baseline="-25000" dirty="0">
                <a:latin typeface="+mn-lt"/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latin typeface="+mn-lt"/>
                <a:cs typeface="Arial" panose="020B0604020202020204" pitchFamily="34" charset="0"/>
              </a:rPr>
              <a:t> v chemiluminiscenčních reakcích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123950"/>
            <a:ext cx="7620000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542" y="4574132"/>
            <a:ext cx="1436673" cy="189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AFAC86B-D0D8-41F3-B4AB-14FB2FC7C01A}"/>
              </a:ext>
            </a:extLst>
          </p:cNvPr>
          <p:cNvSpPr txBox="1"/>
          <p:nvPr/>
        </p:nvSpPr>
        <p:spPr>
          <a:xfrm>
            <a:off x="400050" y="6193393"/>
            <a:ext cx="7734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1800" dirty="0" err="1">
                <a:cs typeface="Arial" panose="020B0604020202020204" pitchFamily="34" charset="0"/>
              </a:rPr>
              <a:t>chemoluminiscenční</a:t>
            </a:r>
            <a:r>
              <a:rPr lang="cs-CZ" altLang="en-US" sz="1800" dirty="0">
                <a:cs typeface="Arial" panose="020B0604020202020204" pitchFamily="34" charset="0"/>
              </a:rPr>
              <a:t> detekce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cs-CZ" altLang="en-US" sz="1800" dirty="0">
                <a:cs typeface="Arial" panose="020B0604020202020204" pitchFamily="34" charset="0"/>
              </a:rPr>
              <a:t>(těžkých kovů, stop krve, apod.)</a:t>
            </a:r>
            <a:endParaRPr lang="cs-CZ" dirty="0"/>
          </a:p>
        </p:txBody>
      </p:sp>
      <p:pic>
        <p:nvPicPr>
          <p:cNvPr id="5122" name="Picture 2" descr="Ludoteca Scientifica - Chimica investigativa - Il Luminol">
            <a:extLst>
              <a:ext uri="{FF2B5EF4-FFF2-40B4-BE49-F238E27FC236}">
                <a16:creationId xmlns:a16="http://schemas.microsoft.com/office/drawing/2014/main" id="{35905DE5-913C-CEBB-3B9C-4FCE7666C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270" y="292836"/>
            <a:ext cx="2464269" cy="205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5640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BBC17CD-4270-4B62-932C-4F072C455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71" y="4382083"/>
            <a:ext cx="3796816" cy="2314575"/>
          </a:xfrm>
          <a:prstGeom prst="rect">
            <a:avLst/>
          </a:prstGeom>
        </p:spPr>
      </p:pic>
      <p:pic>
        <p:nvPicPr>
          <p:cNvPr id="6" name="Obrázek 5" descr="Obsah obrázku zvíře, hmyz, kreslení, kolo&#10;&#10;Popis byl vytvořen automaticky">
            <a:extLst>
              <a:ext uri="{FF2B5EF4-FFF2-40B4-BE49-F238E27FC236}">
                <a16:creationId xmlns:a16="http://schemas.microsoft.com/office/drawing/2014/main" id="{B20F8E3E-4852-41DD-AC58-850F1B673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4684939"/>
            <a:ext cx="2843171" cy="2057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53ADE7F-AB6B-4906-B178-75A0103749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09600"/>
            <a:ext cx="2469064" cy="313842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5167AAC-355C-42B2-8901-044B0E9B9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36" y="3556115"/>
            <a:ext cx="5760127" cy="401092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B81A431D-B17C-44EB-9649-C293C919A4C2}"/>
              </a:ext>
            </a:extLst>
          </p:cNvPr>
          <p:cNvSpPr txBox="1"/>
          <p:nvPr/>
        </p:nvSpPr>
        <p:spPr>
          <a:xfrm>
            <a:off x="2099596" y="3999607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H = -204 kJ/mol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88770426-8C6D-4EC7-9A94-A78F6DAD91BF}"/>
              </a:ext>
            </a:extLst>
          </p:cNvPr>
          <p:cNvSpPr/>
          <p:nvPr/>
        </p:nvSpPr>
        <p:spPr>
          <a:xfrm>
            <a:off x="220147" y="1132594"/>
            <a:ext cx="5941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22222"/>
                </a:solidFill>
              </a:rPr>
              <a:t>Prskavec</a:t>
            </a:r>
            <a:r>
              <a:rPr lang="en-US" sz="2000" dirty="0">
                <a:solidFill>
                  <a:srgbClr val="222222"/>
                </a:solidFill>
              </a:rPr>
              <a:t> (</a:t>
            </a:r>
            <a:r>
              <a:rPr lang="en-US" sz="2000" i="1" dirty="0" err="1">
                <a:solidFill>
                  <a:srgbClr val="222222"/>
                </a:solidFill>
              </a:rPr>
              <a:t>Brachinus</a:t>
            </a:r>
            <a:r>
              <a:rPr lang="en-US" sz="2000" dirty="0">
                <a:solidFill>
                  <a:srgbClr val="222222"/>
                </a:solidFill>
              </a:rPr>
              <a:t>), </a:t>
            </a:r>
            <a:r>
              <a:rPr lang="en-US" sz="2000" dirty="0" err="1">
                <a:solidFill>
                  <a:srgbClr val="222222"/>
                </a:solidFill>
              </a:rPr>
              <a:t>brouk</a:t>
            </a:r>
            <a:r>
              <a:rPr lang="en-US" sz="2000" dirty="0">
                <a:solidFill>
                  <a:srgbClr val="222222"/>
                </a:solidFill>
              </a:rPr>
              <a:t> z </a:t>
            </a:r>
            <a:r>
              <a:rPr lang="cs-CZ" sz="2000" dirty="0">
                <a:solidFill>
                  <a:srgbClr val="222222"/>
                </a:solidFill>
              </a:rPr>
              <a:t>č</a:t>
            </a:r>
            <a:r>
              <a:rPr lang="en-US" sz="2000" dirty="0" err="1">
                <a:solidFill>
                  <a:srgbClr val="222222"/>
                </a:solidFill>
              </a:rPr>
              <a:t>eledi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Carabidae</a:t>
            </a:r>
            <a:r>
              <a:rPr lang="cs-CZ" sz="2000" dirty="0">
                <a:solidFill>
                  <a:srgbClr val="222222"/>
                </a:solidFill>
              </a:rPr>
              <a:t>, u nás je kriticky ohrožený.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endParaRPr lang="en-US" sz="2000" dirty="0"/>
          </a:p>
        </p:txBody>
      </p:sp>
      <p:pic>
        <p:nvPicPr>
          <p:cNvPr id="20" name="Obrázek 19" descr="Obsah obrázku hmyz, zvíře, pes, malé&#10;&#10;Popis byl vytvořen automaticky">
            <a:extLst>
              <a:ext uri="{FF2B5EF4-FFF2-40B4-BE49-F238E27FC236}">
                <a16:creationId xmlns:a16="http://schemas.microsoft.com/office/drawing/2014/main" id="{84CCE1DC-B31D-4597-B1C4-14D98AD01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51" y="1722120"/>
            <a:ext cx="2387766" cy="170688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EF800FD-C139-4837-9C13-8CBEFB4FB8BB}"/>
              </a:ext>
            </a:extLst>
          </p:cNvPr>
          <p:cNvSpPr txBox="1"/>
          <p:nvPr/>
        </p:nvSpPr>
        <p:spPr>
          <a:xfrm>
            <a:off x="110853" y="2085677"/>
            <a:ext cx="3383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Jako obranný mechanismus používá směs hydrochinonu a peroxidu vodíku: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C46C26F-0702-E341-2B11-D51B50839B4B}"/>
              </a:ext>
            </a:extLst>
          </p:cNvPr>
          <p:cNvSpPr txBox="1"/>
          <p:nvPr/>
        </p:nvSpPr>
        <p:spPr>
          <a:xfrm>
            <a:off x="380999" y="35390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2400" b="1" dirty="0" err="1">
                <a:latin typeface="+mn-lt"/>
                <a:cs typeface="Arial" panose="020B0604020202020204" pitchFamily="34" charset="0"/>
              </a:rPr>
              <a:t>H</a:t>
            </a:r>
            <a:r>
              <a:rPr lang="cs-CZ" altLang="en-US" sz="2400" b="1" baseline="-25000" dirty="0" err="1">
                <a:latin typeface="+mn-lt"/>
                <a:cs typeface="Arial" panose="020B0604020202020204" pitchFamily="34" charset="0"/>
              </a:rPr>
              <a:t>2</a:t>
            </a:r>
            <a:r>
              <a:rPr lang="cs-CZ" altLang="en-US" sz="2400" b="1" dirty="0" err="1">
                <a:latin typeface="+mn-lt"/>
                <a:cs typeface="Arial" panose="020B0604020202020204" pitchFamily="34" charset="0"/>
              </a:rPr>
              <a:t>O</a:t>
            </a:r>
            <a:r>
              <a:rPr lang="cs-CZ" altLang="en-US" sz="2400" b="1" baseline="-25000" dirty="0" err="1">
                <a:latin typeface="+mn-lt"/>
                <a:cs typeface="Arial" panose="020B0604020202020204" pitchFamily="34" charset="0"/>
              </a:rPr>
              <a:t>2</a:t>
            </a:r>
            <a:r>
              <a:rPr lang="cs-CZ" altLang="en-US" sz="2400" b="1" dirty="0">
                <a:latin typeface="+mn-lt"/>
                <a:cs typeface="Arial" panose="020B0604020202020204" pitchFamily="34" charset="0"/>
              </a:rPr>
              <a:t> v přírodě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164722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17359" y="1481561"/>
            <a:ext cx="87094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   vznikají při </a:t>
            </a:r>
            <a:r>
              <a:rPr lang="cs-CZ" sz="2000" u="sng" dirty="0">
                <a:cs typeface="Arial" panose="020B0604020202020204" pitchFamily="34" charset="0"/>
              </a:rPr>
              <a:t>hoření alkalických kovů nebo kovů alkalických zemin</a:t>
            </a:r>
            <a:r>
              <a:rPr lang="cs-CZ" sz="2000" dirty="0">
                <a:cs typeface="Arial" panose="020B0604020202020204" pitchFamily="34" charset="0"/>
              </a:rPr>
              <a:t> ve vzduchu nebo kyslíku. Peroxidový iont obsahuje o dva elektrony více než molekula kyslíku. Tyto dva elektrony, doplňují dva </a:t>
            </a:r>
            <a:r>
              <a:rPr lang="el-GR" sz="2000" dirty="0">
                <a:cs typeface="Arial" panose="020B0604020202020204" pitchFamily="34" charset="0"/>
              </a:rPr>
              <a:t>π* </a:t>
            </a:r>
            <a:r>
              <a:rPr lang="cs-CZ" sz="2000" dirty="0" err="1">
                <a:cs typeface="Arial" panose="020B0604020202020204" pitchFamily="34" charset="0"/>
              </a:rPr>
              <a:t>antivazebné</a:t>
            </a:r>
            <a:r>
              <a:rPr lang="cs-CZ" sz="2000" dirty="0">
                <a:cs typeface="Arial" panose="020B0604020202020204" pitchFamily="34" charset="0"/>
              </a:rPr>
              <a:t> orbitaly což vede k oslabení vazeb peroxidového iontu a větší délku vazby O-O . Peroxidový iont je diamagnetický. 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Peroxidy jsou </a:t>
            </a:r>
            <a:r>
              <a:rPr lang="cs-CZ" sz="2000" u="sng" dirty="0">
                <a:cs typeface="Arial" panose="020B0604020202020204" pitchFamily="34" charset="0"/>
              </a:rPr>
              <a:t>silnými oxidačními činidly</a:t>
            </a:r>
            <a:r>
              <a:rPr lang="cs-CZ" sz="2000" dirty="0">
                <a:cs typeface="Arial" panose="020B0604020202020204" pitchFamily="34" charset="0"/>
              </a:rPr>
              <a:t> a obvykle jsou poměrně </a:t>
            </a:r>
            <a:r>
              <a:rPr lang="cs-CZ" sz="2000" u="sng" dirty="0">
                <a:cs typeface="Arial" panose="020B0604020202020204" pitchFamily="34" charset="0"/>
              </a:rPr>
              <a:t>nestabilní</a:t>
            </a:r>
            <a:r>
              <a:rPr lang="cs-CZ" sz="2000" dirty="0">
                <a:cs typeface="Arial" panose="020B0604020202020204" pitchFamily="34" charset="0"/>
              </a:rPr>
              <a:t>. Organické sloučeniny jsou oxidovány na uhličitany, a to i za normálních teplot. </a:t>
            </a:r>
            <a:r>
              <a:rPr lang="cs-CZ" sz="2000" u="sng" dirty="0">
                <a:cs typeface="Arial" panose="020B0604020202020204" pitchFamily="34" charset="0"/>
              </a:rPr>
              <a:t>Peroxid sodný</a:t>
            </a:r>
            <a:r>
              <a:rPr lang="cs-CZ" sz="2000" dirty="0">
                <a:cs typeface="Arial" panose="020B0604020202020204" pitchFamily="34" charset="0"/>
              </a:rPr>
              <a:t> silně oxiduje kovy, např. železo.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Iontové peroxidy reagují s vodou a zředěnými kyselinami za tvorby peroxidu vodíku. 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ctr"/>
            <a:r>
              <a:rPr lang="en-GB" altLang="en-US" sz="2000" dirty="0">
                <a:cs typeface="Arial" panose="020B0604020202020204" pitchFamily="34" charset="0"/>
              </a:rPr>
              <a:t>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+ 2H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= 2NaOH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endParaRPr lang="cs-CZ" sz="2000" dirty="0">
              <a:cs typeface="Arial" panose="020B0604020202020204" pitchFamily="34" charset="0"/>
            </a:endParaRP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endParaRPr lang="cs-CZ" sz="800" dirty="0"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994ED4-BB58-4544-95CA-3E5ED83E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529" y="5151126"/>
            <a:ext cx="1820682" cy="84772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017" y="190674"/>
            <a:ext cx="8229600" cy="715962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  <a:cs typeface="Arial" panose="020B0604020202020204" pitchFamily="34" charset="0"/>
              </a:rPr>
              <a:t>Peroxidy O</a:t>
            </a:r>
            <a:r>
              <a:rPr lang="cs-CZ" sz="2400" b="1" baseline="-25000" dirty="0">
                <a:latin typeface="+mn-lt"/>
                <a:cs typeface="Arial" panose="020B0604020202020204" pitchFamily="34" charset="0"/>
              </a:rPr>
              <a:t>2</a:t>
            </a:r>
            <a:r>
              <a:rPr lang="cs-CZ" sz="2400" b="1" baseline="30000" dirty="0">
                <a:latin typeface="+mn-lt"/>
                <a:cs typeface="Arial" panose="020B0604020202020204" pitchFamily="34" charset="0"/>
              </a:rPr>
              <a:t>2-</a:t>
            </a:r>
            <a:endParaRPr lang="cs-CZ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BB57621-5D25-46E4-8827-B6C68D101169}"/>
              </a:ext>
            </a:extLst>
          </p:cNvPr>
          <p:cNvSpPr txBox="1"/>
          <p:nvPr/>
        </p:nvSpPr>
        <p:spPr>
          <a:xfrm>
            <a:off x="217251" y="5270485"/>
            <a:ext cx="870949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>
                <a:cs typeface="Arial" panose="020B0604020202020204" pitchFamily="34" charset="0"/>
              </a:rPr>
              <a:t>P</a:t>
            </a:r>
            <a:r>
              <a:rPr lang="cs-CZ" altLang="en-US" sz="2000" b="1" dirty="0">
                <a:cs typeface="Arial" panose="020B0604020202020204" pitchFamily="34" charset="0"/>
              </a:rPr>
              <a:t>ř</a:t>
            </a:r>
            <a:r>
              <a:rPr lang="en-GB" altLang="en-US" sz="2000" b="1" dirty="0" err="1">
                <a:cs typeface="Arial" panose="020B0604020202020204" pitchFamily="34" charset="0"/>
              </a:rPr>
              <a:t>íprava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1) </a:t>
            </a:r>
            <a:r>
              <a:rPr lang="en-GB" altLang="en-US" sz="2000" dirty="0" err="1">
                <a:cs typeface="Arial" panose="020B0604020202020204" pitchFamily="34" charset="0"/>
              </a:rPr>
              <a:t>Neutralizací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hydroxidy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2)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ímou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reakcí</a:t>
            </a:r>
            <a:r>
              <a:rPr lang="cs-CZ" altLang="en-US" sz="2000" dirty="0">
                <a:cs typeface="Arial" panose="020B0604020202020204" pitchFamily="34" charset="0"/>
              </a:rPr>
              <a:t>: </a:t>
            </a:r>
            <a:r>
              <a:rPr lang="en-GB" altLang="en-US" sz="2000" dirty="0">
                <a:cs typeface="Arial" panose="020B0604020202020204" pitchFamily="34" charset="0"/>
              </a:rPr>
              <a:t>2Na +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nažlout</a:t>
            </a:r>
            <a:r>
              <a:rPr lang="cs-CZ" altLang="en-US" sz="2000" dirty="0" err="1">
                <a:cs typeface="Arial" panose="020B0604020202020204" pitchFamily="34" charset="0"/>
              </a:rPr>
              <a:t>lý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prášek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86254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499" y="2788120"/>
            <a:ext cx="8682913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en-US" sz="2000" b="1" dirty="0" err="1">
                <a:cs typeface="Arial" panose="020B0604020202020204" pitchFamily="34" charset="0"/>
              </a:rPr>
              <a:t>Peroxosloučeniny</a:t>
            </a:r>
            <a:r>
              <a:rPr lang="cs-CZ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- obecně látky, včetně organických, které mají ve své struktuře motiv  -O-O- (atomy kyslíku v </a:t>
            </a:r>
            <a:r>
              <a:rPr lang="cs-CZ" altLang="en-US" sz="2000" dirty="0" err="1">
                <a:cs typeface="Arial" panose="020B0604020202020204" pitchFamily="34" charset="0"/>
              </a:rPr>
              <a:t>ox</a:t>
            </a:r>
            <a:r>
              <a:rPr lang="cs-CZ" altLang="en-US" sz="2000" dirty="0">
                <a:cs typeface="Arial" panose="020B0604020202020204" pitchFamily="34" charset="0"/>
              </a:rPr>
              <a:t>. stupni -I)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7056E9F-7EFF-409E-AC87-308A222795DC}"/>
              </a:ext>
            </a:extLst>
          </p:cNvPr>
          <p:cNvSpPr txBox="1"/>
          <p:nvPr/>
        </p:nvSpPr>
        <p:spPr>
          <a:xfrm>
            <a:off x="190500" y="340530"/>
            <a:ext cx="876299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Peroxid barnatý</a:t>
            </a:r>
            <a:r>
              <a:rPr lang="cs-CZ" sz="2000" dirty="0">
                <a:cs typeface="Arial" panose="020B0604020202020204" pitchFamily="34" charset="0"/>
              </a:rPr>
              <a:t> BaO</a:t>
            </a:r>
            <a:r>
              <a:rPr lang="cs-CZ" sz="2000" baseline="-25000" dirty="0">
                <a:cs typeface="Arial" panose="020B0604020202020204" pitchFamily="34" charset="0"/>
              </a:rPr>
              <a:t>2 </a:t>
            </a:r>
            <a:r>
              <a:rPr lang="cs-CZ" sz="2000" dirty="0">
                <a:cs typeface="Arial" panose="020B0604020202020204" pitchFamily="34" charset="0"/>
              </a:rPr>
              <a:t>se používá v </a:t>
            </a:r>
            <a:r>
              <a:rPr lang="cs-CZ" sz="2000" u="sng" dirty="0">
                <a:cs typeface="Arial" panose="020B0604020202020204" pitchFamily="34" charset="0"/>
              </a:rPr>
              <a:t>pyrotechnice</a:t>
            </a:r>
            <a:r>
              <a:rPr lang="cs-CZ" sz="2000" dirty="0">
                <a:cs typeface="Arial" panose="020B0604020202020204" pitchFamily="34" charset="0"/>
              </a:rPr>
              <a:t> a značkovací munici, dříve se používal při výrobě peroxidu vodíku.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b="1" dirty="0">
                <a:cs typeface="Arial" panose="020B0604020202020204" pitchFamily="34" charset="0"/>
              </a:rPr>
              <a:t>Peroxid sodný </a:t>
            </a:r>
            <a:r>
              <a:rPr lang="cs-CZ" sz="2000" dirty="0">
                <a:cs typeface="Arial" panose="020B0604020202020204" pitchFamily="34" charset="0"/>
              </a:rPr>
              <a:t>Na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je pevná, hygroskopická látka, nachází uplatnění jako </a:t>
            </a:r>
            <a:r>
              <a:rPr lang="cs-CZ" sz="2000" u="sng" dirty="0">
                <a:cs typeface="Arial" panose="020B0604020202020204" pitchFamily="34" charset="0"/>
              </a:rPr>
              <a:t>oxidační činidlo</a:t>
            </a:r>
            <a:r>
              <a:rPr lang="cs-CZ" sz="2000" dirty="0">
                <a:cs typeface="Arial" panose="020B0604020202020204" pitchFamily="34" charset="0"/>
              </a:rPr>
              <a:t> a používá k </a:t>
            </a:r>
            <a:r>
              <a:rPr lang="cs-CZ" sz="2000" u="sng" dirty="0">
                <a:cs typeface="Arial" panose="020B0604020202020204" pitchFamily="34" charset="0"/>
              </a:rPr>
              <a:t>pohlcování oxidu uhličitého </a:t>
            </a:r>
            <a:r>
              <a:rPr lang="cs-CZ" sz="2000" dirty="0">
                <a:cs typeface="Arial" panose="020B0604020202020204" pitchFamily="34" charset="0"/>
              </a:rPr>
              <a:t>a jako </a:t>
            </a:r>
            <a:r>
              <a:rPr lang="cs-CZ" sz="2000" u="sng" dirty="0">
                <a:cs typeface="Arial" panose="020B0604020202020204" pitchFamily="34" charset="0"/>
              </a:rPr>
              <a:t>regenerátor kyslíku</a:t>
            </a:r>
            <a:r>
              <a:rPr lang="cs-CZ" sz="2000" dirty="0">
                <a:cs typeface="Arial" panose="020B0604020202020204" pitchFamily="34" charset="0"/>
              </a:rPr>
              <a:t> (např. v ponorkách) 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	2 Na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+ 2 CO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→ 2 Na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+ 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endParaRPr lang="cs-CZ" sz="2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EBB0D1D-2809-318A-32CA-82BFBE9E51A7}"/>
              </a:ext>
            </a:extLst>
          </p:cNvPr>
          <p:cNvSpPr txBox="1"/>
          <p:nvPr/>
        </p:nvSpPr>
        <p:spPr>
          <a:xfrm>
            <a:off x="190499" y="3516842"/>
            <a:ext cx="86829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Peroxidové kyseliny </a:t>
            </a:r>
            <a:r>
              <a:rPr lang="cs-CZ" sz="2000" dirty="0"/>
              <a:t>(</a:t>
            </a:r>
            <a:r>
              <a:rPr lang="cs-CZ" sz="2000" dirty="0" err="1"/>
              <a:t>peroxokyseliny</a:t>
            </a:r>
            <a:r>
              <a:rPr lang="cs-CZ" sz="2000" dirty="0"/>
              <a:t>) jsou kyseliny, u nichž je skupina -OH nahrazena skupinou -</a:t>
            </a:r>
            <a:r>
              <a:rPr lang="cs-CZ" sz="2000" dirty="0" err="1"/>
              <a:t>OOH</a:t>
            </a:r>
            <a:r>
              <a:rPr lang="cs-CZ" sz="2000" dirty="0"/>
              <a:t>. Tyto kyseliny, resp. jejich soli, tvoří především prvky ze 14.-16. (IV.-VI.) skupiny periodické tabulky, v menší míře též </a:t>
            </a:r>
            <a:r>
              <a:rPr lang="cs-CZ" sz="2000" dirty="0" err="1"/>
              <a:t>triely</a:t>
            </a:r>
            <a:r>
              <a:rPr lang="cs-CZ" sz="2000" dirty="0"/>
              <a:t> a některé přechodné kovy. </a:t>
            </a:r>
          </a:p>
          <a:p>
            <a:pPr algn="just"/>
            <a:r>
              <a:rPr lang="cs-CZ" sz="2000" dirty="0"/>
              <a:t>Patří mezi velmi silná oxidační činidla, většina peroxidových kyselin se připravuje elektrolytickou oxidací běžných kyslíkatých kyselin.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B445357-C389-1D10-4AAC-83D79E230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" y="5395674"/>
            <a:ext cx="3940820" cy="131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A5214B0-13E5-5608-3BF8-809BFD9FD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334" y="5194126"/>
            <a:ext cx="1591841" cy="159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957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45915" y="304800"/>
            <a:ext cx="8763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Pouze fluor vykazuje větší elektronegativitu než kyslík a tvoří s ním několik fluoridů, v nichž se kyslík vyskytuje v mocenství O</a:t>
            </a:r>
            <a:r>
              <a:rPr lang="cs-CZ" sz="2000" baseline="30000" dirty="0">
                <a:cs typeface="Arial" panose="020B0604020202020204" pitchFamily="34" charset="0"/>
              </a:rPr>
              <a:t>+I</a:t>
            </a:r>
            <a:r>
              <a:rPr lang="cs-CZ" sz="2000" dirty="0">
                <a:cs typeface="Arial" panose="020B0604020202020204" pitchFamily="34" charset="0"/>
              </a:rPr>
              <a:t> i O</a:t>
            </a:r>
            <a:r>
              <a:rPr lang="cs-CZ" sz="2000" baseline="30000" dirty="0">
                <a:cs typeface="Arial" panose="020B0604020202020204" pitchFamily="34" charset="0"/>
              </a:rPr>
              <a:t>+II</a:t>
            </a:r>
            <a:r>
              <a:rPr lang="cs-CZ" sz="2000" dirty="0">
                <a:cs typeface="Arial" panose="020B0604020202020204" pitchFamily="34" charset="0"/>
              </a:rPr>
              <a:t>. Všechny </a:t>
            </a:r>
            <a:r>
              <a:rPr lang="cs-CZ" sz="2000" b="1" dirty="0">
                <a:cs typeface="Arial" panose="020B0604020202020204" pitchFamily="34" charset="0"/>
              </a:rPr>
              <a:t>fluoridy kyslíku</a:t>
            </a:r>
            <a:r>
              <a:rPr lang="cs-CZ" sz="2000" dirty="0">
                <a:cs typeface="Arial" panose="020B0604020202020204" pitchFamily="34" charset="0"/>
              </a:rPr>
              <a:t> jsou značně nestálé, přesto však existuje reálná možnost jejich využití jako raketového paliva.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Ve svých sloučeninách se kyslík vyskytuje převážně v </a:t>
            </a:r>
            <a:r>
              <a:rPr lang="cs-CZ" sz="2000" u="sng" dirty="0">
                <a:cs typeface="Arial" panose="020B0604020202020204" pitchFamily="34" charset="0"/>
              </a:rPr>
              <a:t>mocenství</a:t>
            </a:r>
            <a:r>
              <a:rPr lang="cs-CZ" sz="2000" dirty="0">
                <a:cs typeface="Arial" panose="020B0604020202020204" pitchFamily="34" charset="0"/>
              </a:rPr>
              <a:t> O</a:t>
            </a:r>
            <a:r>
              <a:rPr lang="cs-CZ" sz="2000" baseline="30000" dirty="0">
                <a:cs typeface="Arial" panose="020B0604020202020204" pitchFamily="34" charset="0"/>
              </a:rPr>
              <a:t>−II</a:t>
            </a:r>
            <a:r>
              <a:rPr lang="cs-CZ" sz="2000" dirty="0">
                <a:cs typeface="Arial" panose="020B0604020202020204" pitchFamily="34" charset="0"/>
              </a:rPr>
              <a:t>, výjimečně pak jako O</a:t>
            </a:r>
            <a:r>
              <a:rPr lang="cs-CZ" sz="2000" baseline="30000" dirty="0">
                <a:cs typeface="Arial" panose="020B0604020202020204" pitchFamily="34" charset="0"/>
              </a:rPr>
              <a:t>−I</a:t>
            </a:r>
            <a:r>
              <a:rPr lang="cs-CZ" sz="2000" dirty="0">
                <a:cs typeface="Arial" panose="020B0604020202020204" pitchFamily="34" charset="0"/>
              </a:rPr>
              <a:t> a O</a:t>
            </a:r>
            <a:r>
              <a:rPr lang="cs-CZ" sz="2000" baseline="30000" dirty="0">
                <a:cs typeface="Arial" panose="020B0604020202020204" pitchFamily="34" charset="0"/>
              </a:rPr>
              <a:t>+I</a:t>
            </a:r>
            <a:r>
              <a:rPr lang="cs-CZ" sz="2000" dirty="0">
                <a:cs typeface="Arial" panose="020B0604020202020204" pitchFamily="34" charset="0"/>
              </a:rPr>
              <a:t> a také 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cs typeface="Arial" panose="020B0604020202020204" pitchFamily="34" charset="0"/>
              </a:rPr>
              <a:t>− </a:t>
            </a:r>
            <a:r>
              <a:rPr lang="cs-CZ" sz="2000" dirty="0">
                <a:cs typeface="Arial" panose="020B0604020202020204" pitchFamily="34" charset="0"/>
              </a:rPr>
              <a:t>v </a:t>
            </a:r>
            <a:r>
              <a:rPr lang="cs-CZ" sz="2000" b="1" dirty="0" err="1">
                <a:cs typeface="Arial" panose="020B0604020202020204" pitchFamily="34" charset="0"/>
              </a:rPr>
              <a:t>superoxidech</a:t>
            </a:r>
            <a:r>
              <a:rPr lang="cs-CZ" sz="2000" dirty="0">
                <a:cs typeface="Arial" panose="020B0604020202020204" pitchFamily="34" charset="0"/>
              </a:rPr>
              <a:t> (KO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superoxid</a:t>
            </a:r>
            <a:r>
              <a:rPr lang="cs-CZ" sz="2000" dirty="0">
                <a:cs typeface="Arial" panose="020B0604020202020204" pitchFamily="34" charset="0"/>
              </a:rPr>
              <a:t> draselný) a 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baseline="30000" dirty="0">
                <a:cs typeface="Arial" panose="020B0604020202020204" pitchFamily="34" charset="0"/>
              </a:rPr>
              <a:t>− </a:t>
            </a:r>
            <a:r>
              <a:rPr lang="cs-CZ" sz="2000" dirty="0">
                <a:cs typeface="Arial" panose="020B0604020202020204" pitchFamily="34" charset="0"/>
              </a:rPr>
              <a:t>v </a:t>
            </a:r>
            <a:r>
              <a:rPr lang="cs-CZ" sz="2000" b="1" dirty="0">
                <a:cs typeface="Arial" panose="020B0604020202020204" pitchFamily="34" charset="0"/>
              </a:rPr>
              <a:t>ozonidech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Záporně dvojmocný kyslík je přítomen ve velmi široké škále sloučenin, především </a:t>
            </a:r>
            <a:r>
              <a:rPr lang="cs-CZ" sz="2000" b="1" dirty="0">
                <a:cs typeface="Arial" panose="020B0604020202020204" pitchFamily="34" charset="0"/>
              </a:rPr>
              <a:t>oxidů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Kyslík je přítomen </a:t>
            </a:r>
            <a:r>
              <a:rPr lang="cs-CZ" sz="2000" u="sng" dirty="0">
                <a:cs typeface="Arial" panose="020B0604020202020204" pitchFamily="34" charset="0"/>
              </a:rPr>
              <a:t>ve většině anorganických kyselin a jejich solí</a:t>
            </a:r>
            <a:r>
              <a:rPr lang="cs-CZ" sz="2000" dirty="0">
                <a:cs typeface="Arial" panose="020B0604020202020204" pitchFamily="34" charset="0"/>
              </a:rPr>
              <a:t>. Z těch nejdůležitějších je možno jmenovat </a:t>
            </a:r>
            <a:r>
              <a:rPr lang="cs-CZ" sz="2000" b="1" dirty="0">
                <a:cs typeface="Arial" panose="020B0604020202020204" pitchFamily="34" charset="0"/>
              </a:rPr>
              <a:t>uhličitany</a:t>
            </a:r>
            <a:r>
              <a:rPr lang="cs-CZ" sz="2000" dirty="0">
                <a:cs typeface="Arial" panose="020B0604020202020204" pitchFamily="34" charset="0"/>
              </a:rPr>
              <a:t> (CO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30000" dirty="0">
                <a:cs typeface="Arial" panose="020B0604020202020204" pitchFamily="34" charset="0"/>
              </a:rPr>
              <a:t>−II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b="1" dirty="0">
                <a:cs typeface="Arial" panose="020B0604020202020204" pitchFamily="34" charset="0"/>
              </a:rPr>
              <a:t>křemičitany </a:t>
            </a:r>
            <a:r>
              <a:rPr lang="cs-CZ" sz="2000" dirty="0">
                <a:cs typeface="Arial" panose="020B0604020202020204" pitchFamily="34" charset="0"/>
              </a:rPr>
              <a:t>(SiO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30000" dirty="0">
                <a:cs typeface="Arial" panose="020B0604020202020204" pitchFamily="34" charset="0"/>
              </a:rPr>
              <a:t>−II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b="1" dirty="0">
                <a:cs typeface="Arial" panose="020B0604020202020204" pitchFamily="34" charset="0"/>
              </a:rPr>
              <a:t>sírany</a:t>
            </a:r>
            <a:r>
              <a:rPr lang="cs-CZ" sz="2000" dirty="0">
                <a:cs typeface="Arial" panose="020B0604020202020204" pitchFamily="34" charset="0"/>
              </a:rPr>
              <a:t> (SO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30000" dirty="0">
                <a:cs typeface="Arial" panose="020B0604020202020204" pitchFamily="34" charset="0"/>
              </a:rPr>
              <a:t>−II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b="1" dirty="0">
                <a:cs typeface="Arial" panose="020B0604020202020204" pitchFamily="34" charset="0"/>
              </a:rPr>
              <a:t>dusičnany</a:t>
            </a:r>
            <a:r>
              <a:rPr lang="cs-CZ" sz="2000" dirty="0">
                <a:cs typeface="Arial" panose="020B0604020202020204" pitchFamily="34" charset="0"/>
              </a:rPr>
              <a:t> (NO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30000" dirty="0">
                <a:cs typeface="Arial" panose="020B0604020202020204" pitchFamily="34" charset="0"/>
              </a:rPr>
              <a:t>−I</a:t>
            </a:r>
            <a:r>
              <a:rPr lang="cs-CZ" sz="2000" dirty="0">
                <a:cs typeface="Arial" panose="020B0604020202020204" pitchFamily="34" charset="0"/>
              </a:rPr>
              <a:t> a </a:t>
            </a:r>
            <a:r>
              <a:rPr lang="cs-CZ" sz="2000" b="1" dirty="0">
                <a:cs typeface="Arial" panose="020B0604020202020204" pitchFamily="34" charset="0"/>
              </a:rPr>
              <a:t>fosforečnany</a:t>
            </a:r>
            <a:r>
              <a:rPr lang="cs-CZ" sz="2000" dirty="0">
                <a:cs typeface="Arial" panose="020B0604020202020204" pitchFamily="34" charset="0"/>
              </a:rPr>
              <a:t> (PO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30000" dirty="0">
                <a:cs typeface="Arial" panose="020B0604020202020204" pitchFamily="34" charset="0"/>
              </a:rPr>
              <a:t>−III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Alkalické sloučeny </a:t>
            </a:r>
            <a:r>
              <a:rPr lang="cs-CZ" sz="2000" b="1" dirty="0">
                <a:cs typeface="Arial" panose="020B0604020202020204" pitchFamily="34" charset="0"/>
              </a:rPr>
              <a:t>hydroxidy</a:t>
            </a:r>
            <a:r>
              <a:rPr lang="cs-CZ" sz="2000" dirty="0">
                <a:cs typeface="Arial" panose="020B0604020202020204" pitchFamily="34" charset="0"/>
              </a:rPr>
              <a:t> se vyznačují přítomnosti skupiny OH-. Mezi nejznámější patří hydroxid sodný </a:t>
            </a:r>
            <a:r>
              <a:rPr lang="cs-CZ" sz="2000" dirty="0" err="1">
                <a:cs typeface="Arial" panose="020B0604020202020204" pitchFamily="34" charset="0"/>
              </a:rPr>
              <a:t>NaOH</a:t>
            </a:r>
            <a:r>
              <a:rPr lang="cs-CZ" sz="2000" dirty="0">
                <a:cs typeface="Arial" panose="020B0604020202020204" pitchFamily="34" charset="0"/>
              </a:rPr>
              <a:t>, draselný KOH a vápenatý Ca(OH)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(hašené vápno).</a:t>
            </a:r>
          </a:p>
        </p:txBody>
      </p:sp>
    </p:spTree>
    <p:extLst>
      <p:ext uri="{BB962C8B-B14F-4D97-AF65-F5344CB8AC3E}">
        <p14:creationId xmlns:p14="http://schemas.microsoft.com/office/powerpoint/2010/main" val="18952562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814" y="244813"/>
            <a:ext cx="8928370" cy="4975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cs typeface="Arial" panose="020B0604020202020204" pitchFamily="34" charset="0"/>
              </a:rPr>
              <a:t>Superoxidy</a:t>
            </a:r>
            <a:r>
              <a:rPr lang="cs-CZ" sz="2400" b="1" dirty="0">
                <a:cs typeface="Arial" panose="020B0604020202020204" pitchFamily="34" charset="0"/>
              </a:rPr>
              <a:t> (</a:t>
            </a:r>
            <a:r>
              <a:rPr lang="cs-CZ" sz="2400" b="1" dirty="0" err="1">
                <a:cs typeface="Arial" panose="020B0604020202020204" pitchFamily="34" charset="0"/>
              </a:rPr>
              <a:t>hyperoxidy</a:t>
            </a:r>
            <a:r>
              <a:rPr lang="cs-CZ" sz="2400" dirty="0">
                <a:cs typeface="Arial" panose="020B0604020202020204" pitchFamily="34" charset="0"/>
              </a:rPr>
              <a:t>) </a:t>
            </a:r>
            <a:r>
              <a:rPr lang="cs-CZ" sz="2400" b="1" dirty="0"/>
              <a:t>O</a:t>
            </a:r>
            <a:r>
              <a:rPr lang="cs-CZ" sz="2400" b="1" baseline="-25000" dirty="0"/>
              <a:t>2</a:t>
            </a:r>
            <a:r>
              <a:rPr lang="cs-CZ" sz="2400" b="1" baseline="30000" dirty="0"/>
              <a:t>-</a:t>
            </a:r>
            <a:endParaRPr lang="cs-CZ" sz="2400" b="1" dirty="0">
              <a:cs typeface="Arial" panose="020B0604020202020204" pitchFamily="34" charset="0"/>
            </a:endParaRP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 Díky nepárovému elektronu je superoxidový ion </a:t>
            </a:r>
            <a:r>
              <a:rPr lang="cs-CZ" sz="2000" b="1" dirty="0">
                <a:cs typeface="Arial" panose="020B0604020202020204" pitchFamily="34" charset="0"/>
              </a:rPr>
              <a:t>volný radikál</a:t>
            </a:r>
            <a:r>
              <a:rPr lang="cs-CZ" sz="2000" dirty="0">
                <a:cs typeface="Arial" panose="020B0604020202020204" pitchFamily="34" charset="0"/>
              </a:rPr>
              <a:t>, který má paramagnetické vlastnosti jako kyslík O</a:t>
            </a:r>
            <a:r>
              <a:rPr lang="cs-CZ" sz="2000" baseline="-25000" dirty="0">
                <a:cs typeface="Arial" panose="020B0604020202020204" pitchFamily="34" charset="0"/>
              </a:rPr>
              <a:t>2.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b="1" dirty="0" err="1">
                <a:cs typeface="Arial" panose="020B0604020202020204" pitchFamily="34" charset="0"/>
              </a:rPr>
              <a:t>Superoxidy</a:t>
            </a:r>
            <a:r>
              <a:rPr lang="cs-CZ" sz="2000" b="1" dirty="0">
                <a:cs typeface="Arial" panose="020B0604020202020204" pitchFamily="34" charset="0"/>
              </a:rPr>
              <a:t> CsO</a:t>
            </a:r>
            <a:r>
              <a:rPr lang="cs-CZ" sz="2000" b="1" baseline="-25000" dirty="0">
                <a:cs typeface="Arial" panose="020B0604020202020204" pitchFamily="34" charset="0"/>
              </a:rPr>
              <a:t>2</a:t>
            </a:r>
            <a:r>
              <a:rPr lang="cs-CZ" sz="2000" b="1" dirty="0">
                <a:cs typeface="Arial" panose="020B0604020202020204" pitchFamily="34" charset="0"/>
              </a:rPr>
              <a:t>, RbO</a:t>
            </a:r>
            <a:r>
              <a:rPr lang="cs-CZ" sz="2000" b="1" baseline="-25000" dirty="0">
                <a:cs typeface="Arial" panose="020B0604020202020204" pitchFamily="34" charset="0"/>
              </a:rPr>
              <a:t>2</a:t>
            </a:r>
            <a:r>
              <a:rPr lang="cs-CZ" sz="2000" b="1" dirty="0">
                <a:cs typeface="Arial" panose="020B0604020202020204" pitchFamily="34" charset="0"/>
              </a:rPr>
              <a:t>, KO</a:t>
            </a:r>
            <a:r>
              <a:rPr lang="cs-CZ" sz="2000" b="1" baseline="-25000" dirty="0">
                <a:cs typeface="Arial" panose="020B0604020202020204" pitchFamily="34" charset="0"/>
              </a:rPr>
              <a:t>2</a:t>
            </a:r>
            <a:r>
              <a:rPr lang="cs-CZ" sz="2000" b="1" dirty="0">
                <a:cs typeface="Arial" panose="020B0604020202020204" pitchFamily="34" charset="0"/>
              </a:rPr>
              <a:t>, </a:t>
            </a:r>
            <a:r>
              <a:rPr lang="cs-CZ" sz="2000" dirty="0">
                <a:cs typeface="Arial" panose="020B0604020202020204" pitchFamily="34" charset="0"/>
              </a:rPr>
              <a:t>a</a:t>
            </a:r>
            <a:r>
              <a:rPr lang="cs-CZ" sz="2000" b="1" dirty="0">
                <a:cs typeface="Arial" panose="020B0604020202020204" pitchFamily="34" charset="0"/>
              </a:rPr>
              <a:t> NaO</a:t>
            </a:r>
            <a:r>
              <a:rPr lang="cs-CZ" sz="2000" b="1" baseline="-25000" dirty="0">
                <a:cs typeface="Arial" panose="020B0604020202020204" pitchFamily="34" charset="0"/>
              </a:rPr>
              <a:t>2</a:t>
            </a:r>
            <a:r>
              <a:rPr lang="cs-CZ" sz="2000" b="1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jsou připravovány řízenou </a:t>
            </a:r>
            <a:r>
              <a:rPr lang="cs-CZ" sz="2000" u="sng" dirty="0">
                <a:cs typeface="Arial" panose="020B0604020202020204" pitchFamily="34" charset="0"/>
              </a:rPr>
              <a:t>reakcí O</a:t>
            </a:r>
            <a:r>
              <a:rPr lang="cs-CZ" sz="2000" u="sng" baseline="-25000" dirty="0">
                <a:cs typeface="Arial" panose="020B0604020202020204" pitchFamily="34" charset="0"/>
              </a:rPr>
              <a:t>2</a:t>
            </a:r>
            <a:r>
              <a:rPr lang="cs-CZ" sz="2000" u="sng" dirty="0">
                <a:cs typeface="Arial" panose="020B0604020202020204" pitchFamily="34" charset="0"/>
              </a:rPr>
              <a:t> s daným alkalickým kovem</a:t>
            </a:r>
            <a:r>
              <a:rPr lang="cs-CZ" sz="2000" dirty="0">
                <a:cs typeface="Arial" panose="020B0604020202020204" pitchFamily="34" charset="0"/>
              </a:rPr>
              <a:t>.</a:t>
            </a:r>
            <a:r>
              <a:rPr lang="cs-CZ" sz="2000" baseline="30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 Alkalické soli 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 jsou oranžovo-žluté a </a:t>
            </a:r>
            <a:r>
              <a:rPr lang="cs-CZ" sz="2000" u="sng" dirty="0">
                <a:cs typeface="Arial" panose="020B0604020202020204" pitchFamily="34" charset="0"/>
              </a:rPr>
              <a:t>málo stálé</a:t>
            </a:r>
            <a:r>
              <a:rPr lang="cs-CZ" sz="2000" dirty="0">
                <a:cs typeface="Arial" panose="020B0604020202020204" pitchFamily="34" charset="0"/>
              </a:rPr>
              <a:t>, proto se musí uchovávat </a:t>
            </a:r>
            <a:r>
              <a:rPr lang="cs-CZ" sz="2000" u="sng" dirty="0">
                <a:cs typeface="Arial" panose="020B0604020202020204" pitchFamily="34" charset="0"/>
              </a:rPr>
              <a:t>v suchu</a:t>
            </a:r>
            <a:r>
              <a:rPr lang="cs-CZ" sz="2000" dirty="0">
                <a:cs typeface="Arial" panose="020B0604020202020204" pitchFamily="34" charset="0"/>
              </a:rPr>
              <a:t>. Při rozpouštění ve vodě 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 probíhá reakce velmi bouřlivě za vzniku peroxidu, hydroxidových anionů a vzdušného kyslíku: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		2 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 + 2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→ 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+ 2 OH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</a:p>
          <a:p>
            <a:endParaRPr lang="cs-CZ" sz="2000" baseline="30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Soli se při zahřátí rozpadají na vzdušný kyslík a peroxid daného kovu: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			2 NaO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→ Na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+ 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Tato reakce se používá ke generování kyslíku v raketoplánech, ponorkách a dýchacích přístrojích pro hasiče.</a:t>
            </a:r>
          </a:p>
          <a:p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23554" name="Picture 2" descr="VÃ½sledek obrÃ¡zku pro superox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70" y="4865966"/>
            <a:ext cx="1180272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001" y="4961771"/>
            <a:ext cx="23336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D1751D0-9A58-46D6-917D-8AEF8894B157}"/>
              </a:ext>
            </a:extLst>
          </p:cNvPr>
          <p:cNvSpPr txBox="1"/>
          <p:nvPr/>
        </p:nvSpPr>
        <p:spPr>
          <a:xfrm>
            <a:off x="280986" y="6001134"/>
            <a:ext cx="858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altLang="en-US" sz="2000" dirty="0" err="1">
                <a:cs typeface="Arial" panose="020B0604020202020204" pitchFamily="34" charset="0"/>
              </a:rPr>
              <a:t>Superoxidy</a:t>
            </a:r>
            <a:r>
              <a:rPr lang="cs-CZ" altLang="en-US" sz="2000" dirty="0">
                <a:cs typeface="Arial" panose="020B0604020202020204" pitchFamily="34" charset="0"/>
              </a:rPr>
              <a:t> jsou účinná </a:t>
            </a:r>
            <a:r>
              <a:rPr lang="cs-CZ" altLang="en-US" sz="2000" b="1" dirty="0">
                <a:cs typeface="Arial" panose="020B0604020202020204" pitchFamily="34" charset="0"/>
              </a:rPr>
              <a:t>oxidační činidla </a:t>
            </a:r>
            <a:r>
              <a:rPr lang="cs-CZ" altLang="en-US" sz="2000" dirty="0">
                <a:cs typeface="Arial" panose="020B0604020202020204" pitchFamily="34" charset="0"/>
              </a:rPr>
              <a:t>(používaný je zejm. KO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60425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3088970"/>
            <a:ext cx="8686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cs typeface="Arial" panose="020B0604020202020204" pitchFamily="34" charset="0"/>
              </a:rPr>
              <a:t>Ozonidy</a:t>
            </a:r>
            <a:r>
              <a:rPr lang="cs-CZ" sz="2400" dirty="0">
                <a:cs typeface="Arial" panose="020B0604020202020204" pitchFamily="34" charset="0"/>
              </a:rPr>
              <a:t>  </a:t>
            </a:r>
            <a:r>
              <a:rPr lang="cs-CZ" sz="2400" b="1" dirty="0"/>
              <a:t>O</a:t>
            </a:r>
            <a:r>
              <a:rPr lang="cs-CZ" sz="2400" b="1" baseline="-25000" dirty="0"/>
              <a:t>3</a:t>
            </a:r>
            <a:r>
              <a:rPr lang="cs-CZ" sz="2400" b="1" baseline="30000" dirty="0"/>
              <a:t>-</a:t>
            </a:r>
            <a:endParaRPr lang="cs-CZ" sz="2400" b="1" dirty="0">
              <a:cs typeface="Arial" panose="020B0604020202020204" pitchFamily="34" charset="0"/>
            </a:endParaRP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jsou binární (dvouprvkové) sloučeniny kyslíku s elektropozitivními prvky. Ve své struktuře obsahují </a:t>
            </a:r>
            <a:r>
              <a:rPr lang="cs-CZ" sz="2000" u="sng" dirty="0" err="1">
                <a:cs typeface="Arial" panose="020B0604020202020204" pitchFamily="34" charset="0"/>
              </a:rPr>
              <a:t>ozonidový</a:t>
            </a:r>
            <a:r>
              <a:rPr lang="cs-CZ" sz="2000" u="sng" dirty="0">
                <a:cs typeface="Arial" panose="020B0604020202020204" pitchFamily="34" charset="0"/>
              </a:rPr>
              <a:t> anion 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. Struktura </a:t>
            </a:r>
            <a:r>
              <a:rPr lang="cs-CZ" sz="2000" dirty="0" err="1">
                <a:cs typeface="Arial" panose="020B0604020202020204" pitchFamily="34" charset="0"/>
              </a:rPr>
              <a:t>ozonidového</a:t>
            </a:r>
            <a:r>
              <a:rPr lang="cs-CZ" sz="2000" dirty="0">
                <a:cs typeface="Arial" panose="020B0604020202020204" pitchFamily="34" charset="0"/>
              </a:rPr>
              <a:t> aniontu </a:t>
            </a:r>
            <a:r>
              <a:rPr lang="cs-CZ" sz="2000" u="sng" dirty="0">
                <a:cs typeface="Arial" panose="020B0604020202020204" pitchFamily="34" charset="0"/>
              </a:rPr>
              <a:t>je shodná se strukturou ozonu, ale navíc obsahují jeden elektron</a:t>
            </a:r>
            <a:r>
              <a:rPr lang="cs-CZ" sz="2000" dirty="0">
                <a:cs typeface="Arial" panose="020B0604020202020204" pitchFamily="34" charset="0"/>
              </a:rPr>
              <a:t>, který je umístěn do </a:t>
            </a:r>
            <a:r>
              <a:rPr lang="cs-CZ" sz="2000" dirty="0" err="1">
                <a:cs typeface="Arial" panose="020B0604020202020204" pitchFamily="34" charset="0"/>
              </a:rPr>
              <a:t>delokalizovaného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protivazebného</a:t>
            </a:r>
            <a:r>
              <a:rPr lang="cs-CZ" sz="2000" dirty="0">
                <a:cs typeface="Arial" panose="020B0604020202020204" pitchFamily="34" charset="0"/>
              </a:rPr>
              <a:t> orbitalu. 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en-US" sz="2000" dirty="0" err="1">
                <a:cs typeface="Arial" panose="020B0604020202020204" pitchFamily="34" charset="0"/>
              </a:rPr>
              <a:t>zonid</a:t>
            </a:r>
            <a:r>
              <a:rPr lang="cs-CZ" sz="2000" dirty="0">
                <a:cs typeface="Arial" panose="020B0604020202020204" pitchFamily="34" charset="0"/>
              </a:rPr>
              <a:t>y vznikají  </a:t>
            </a:r>
            <a:r>
              <a:rPr lang="cs-CZ" sz="2000" u="sng" dirty="0">
                <a:cs typeface="Arial" panose="020B0604020202020204" pitchFamily="34" charset="0"/>
              </a:rPr>
              <a:t>reakcí  K, </a:t>
            </a:r>
            <a:r>
              <a:rPr lang="cs-CZ" sz="2000" u="sng" dirty="0" err="1">
                <a:cs typeface="Arial" panose="020B0604020202020204" pitchFamily="34" charset="0"/>
              </a:rPr>
              <a:t>Rb</a:t>
            </a:r>
            <a:r>
              <a:rPr lang="cs-CZ" sz="2000" u="sng" dirty="0">
                <a:cs typeface="Arial" panose="020B0604020202020204" pitchFamily="34" charset="0"/>
              </a:rPr>
              <a:t> a </a:t>
            </a:r>
            <a:r>
              <a:rPr lang="cs-CZ" sz="2000" u="sng" dirty="0" err="1">
                <a:cs typeface="Arial" panose="020B0604020202020204" pitchFamily="34" charset="0"/>
              </a:rPr>
              <a:t>Cs</a:t>
            </a:r>
            <a:r>
              <a:rPr lang="cs-CZ" sz="2000" u="sng" dirty="0">
                <a:cs typeface="Arial" panose="020B0604020202020204" pitchFamily="34" charset="0"/>
              </a:rPr>
              <a:t> s ozonem</a:t>
            </a:r>
            <a:r>
              <a:rPr lang="cs-CZ" sz="2000" dirty="0">
                <a:cs typeface="Arial" panose="020B0604020202020204" pitchFamily="34" charset="0"/>
              </a:rPr>
              <a:t>, nebo </a:t>
            </a:r>
            <a:r>
              <a:rPr lang="cs-CZ" sz="2000" u="sng" dirty="0">
                <a:cs typeface="Arial" panose="020B0604020202020204" pitchFamily="34" charset="0"/>
              </a:rPr>
              <a:t>reakcí alkalických hydroxidů s </a:t>
            </a:r>
            <a:r>
              <a:rPr lang="en-US" sz="2000" u="sng" dirty="0">
                <a:cs typeface="Arial" panose="020B0604020202020204" pitchFamily="34" charset="0"/>
              </a:rPr>
              <a:t>ozone</a:t>
            </a:r>
            <a:r>
              <a:rPr lang="cs-CZ" sz="2000" u="sng" dirty="0">
                <a:cs typeface="Arial" panose="020B0604020202020204" pitchFamily="34" charset="0"/>
              </a:rPr>
              <a:t>m</a:t>
            </a:r>
            <a:r>
              <a:rPr lang="cs-CZ" sz="2000" dirty="0">
                <a:cs typeface="Arial" panose="020B0604020202020204" pitchFamily="34" charset="0"/>
              </a:rPr>
              <a:t>. </a:t>
            </a:r>
            <a:r>
              <a:rPr lang="en-US" sz="2000" dirty="0" err="1">
                <a:cs typeface="Arial" panose="020B0604020202020204" pitchFamily="34" charset="0"/>
              </a:rPr>
              <a:t>Ozonid</a:t>
            </a:r>
            <a:r>
              <a:rPr lang="cs-CZ" sz="2000" dirty="0">
                <a:cs typeface="Arial" panose="020B0604020202020204" pitchFamily="34" charset="0"/>
              </a:rPr>
              <a:t>y </a:t>
            </a:r>
            <a:r>
              <a:rPr lang="en-US" sz="2000" dirty="0">
                <a:cs typeface="Arial" panose="020B0604020202020204" pitchFamily="34" charset="0"/>
              </a:rPr>
              <a:t>Li</a:t>
            </a:r>
            <a:r>
              <a:rPr lang="cs-CZ" sz="2000" dirty="0">
                <a:cs typeface="Arial" panose="020B0604020202020204" pitchFamily="34" charset="0"/>
              </a:rPr>
              <a:t> a Na jsou extrémně nestabilní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endParaRPr lang="cs-CZ" sz="2000" dirty="0">
              <a:cs typeface="Arial" panose="020B0604020202020204" pitchFamily="34" charset="0"/>
            </a:endParaRP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Ion</a:t>
            </a:r>
            <a:r>
              <a:rPr lang="cs-CZ" sz="2000" dirty="0" err="1">
                <a:cs typeface="Arial" panose="020B0604020202020204" pitchFamily="34" charset="0"/>
              </a:rPr>
              <a:t>tové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ozonid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byly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zkoumány  souvislosti s </a:t>
            </a:r>
            <a:r>
              <a:rPr lang="cs-CZ" sz="2000" u="sng" dirty="0">
                <a:cs typeface="Arial" panose="020B0604020202020204" pitchFamily="34" charset="0"/>
              </a:rPr>
              <a:t>chemickými generátory kyslíku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8" name="Picture 4" descr="VÃ½sledek obrÃ¡zku pro peroxide 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0392"/>
            <a:ext cx="5999070" cy="188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4B366FE-CD63-97C7-D81D-F2821816D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920" y="2748254"/>
            <a:ext cx="22479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778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605" y="454744"/>
            <a:ext cx="8229600" cy="636507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</a:rPr>
              <a:t>Hydroxylové radikály</a:t>
            </a:r>
          </a:p>
        </p:txBody>
      </p:sp>
      <p:pic>
        <p:nvPicPr>
          <p:cNvPr id="7170" name="Picture 2" descr="Illustrated Glossary of Organic Chemistry - Hydroxyl radical">
            <a:extLst>
              <a:ext uri="{FF2B5EF4-FFF2-40B4-BE49-F238E27FC236}">
                <a16:creationId xmlns:a16="http://schemas.microsoft.com/office/drawing/2014/main" id="{CD2ECCD3-1861-C523-2E07-A8F94CA67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060" y="386174"/>
            <a:ext cx="1260409" cy="63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3FE39C5-BE8E-F33F-1AA4-3FFACCF27B63}"/>
              </a:ext>
            </a:extLst>
          </p:cNvPr>
          <p:cNvSpPr txBox="1"/>
          <p:nvPr/>
        </p:nvSpPr>
        <p:spPr>
          <a:xfrm>
            <a:off x="214605" y="1233789"/>
            <a:ext cx="85748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Hydroxylové radikály jsou vysoce reaktivní, mají krátkou dobu života. Vznikají rozkladem peroxidů, resp. působením krátkovlnného (UV, </a:t>
            </a:r>
            <a:r>
              <a:rPr lang="cs-CZ" dirty="0" err="1"/>
              <a:t>rtg</a:t>
            </a:r>
            <a:r>
              <a:rPr lang="cs-CZ" dirty="0"/>
              <a:t>, </a:t>
            </a:r>
            <a:r>
              <a:rPr lang="cs-CZ" dirty="0" err="1"/>
              <a:t>gamma</a:t>
            </a:r>
            <a:r>
              <a:rPr lang="cs-CZ" dirty="0"/>
              <a:t>) záření na vodu a patrně též při </a:t>
            </a:r>
            <a:r>
              <a:rPr lang="cs-CZ" dirty="0" err="1"/>
              <a:t>Fentonově</a:t>
            </a:r>
            <a:r>
              <a:rPr lang="cs-CZ" dirty="0"/>
              <a:t> reakci</a:t>
            </a:r>
            <a:r>
              <a:rPr lang="en-US" dirty="0"/>
              <a:t>:</a:t>
            </a:r>
            <a:r>
              <a:rPr lang="cs-CZ" dirty="0"/>
              <a:t> </a:t>
            </a:r>
          </a:p>
          <a:p>
            <a:endParaRPr lang="cs-CZ" sz="12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D9F7CFE-D183-B433-F0E2-B4137FBB11B5}"/>
              </a:ext>
            </a:extLst>
          </p:cNvPr>
          <p:cNvSpPr/>
          <p:nvPr/>
        </p:nvSpPr>
        <p:spPr>
          <a:xfrm>
            <a:off x="2312387" y="1962879"/>
            <a:ext cx="57348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→ Fe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OH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OH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Hydroxyl Radical — Explained (2023)">
            <a:extLst>
              <a:ext uri="{FF2B5EF4-FFF2-40B4-BE49-F238E27FC236}">
                <a16:creationId xmlns:a16="http://schemas.microsoft.com/office/drawing/2014/main" id="{192788C8-40A5-2FCD-3AE0-9D58AEA1E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28" y="4044820"/>
            <a:ext cx="4038317" cy="257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8CE74886-45C1-2344-E1E0-BE59D005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05" y="3514211"/>
            <a:ext cx="4596425" cy="295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7AA9530-A477-7573-2B34-5B44DB6A51F3}"/>
              </a:ext>
            </a:extLst>
          </p:cNvPr>
          <p:cNvSpPr txBox="1"/>
          <p:nvPr/>
        </p:nvSpPr>
        <p:spPr>
          <a:xfrm>
            <a:off x="293228" y="2593138"/>
            <a:ext cx="39428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V organické syntéze vznikají hydroxylové radikály nejčastěji fotolýzou 1-</a:t>
            </a:r>
            <a:r>
              <a:rPr lang="cs-CZ" dirty="0" err="1"/>
              <a:t>hydroxy</a:t>
            </a:r>
            <a:r>
              <a:rPr lang="cs-CZ" dirty="0"/>
              <a:t>-2-</a:t>
            </a:r>
            <a:r>
              <a:rPr lang="cs-CZ" dirty="0" err="1"/>
              <a:t>pyridinethionu</a:t>
            </a:r>
            <a:r>
              <a:rPr lang="cs-CZ" dirty="0"/>
              <a:t>.</a:t>
            </a:r>
          </a:p>
        </p:txBody>
      </p:sp>
      <p:pic>
        <p:nvPicPr>
          <p:cNvPr id="7176" name="Picture 8" descr="1-HYDROXY-2-PYRIDINETHIONE supplier | CasNO.1121-30-8">
            <a:extLst>
              <a:ext uri="{FF2B5EF4-FFF2-40B4-BE49-F238E27FC236}">
                <a16:creationId xmlns:a16="http://schemas.microsoft.com/office/drawing/2014/main" id="{E0E132C2-0EC4-8456-C796-EEDC78A82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021" y="2572917"/>
            <a:ext cx="1261772" cy="143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9520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SouvisejÃ­cÃ­ obrÃ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56" y="3270627"/>
            <a:ext cx="3666930" cy="33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Electron structures of common reactive oxygen specie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7457"/>
            <a:ext cx="4045558" cy="227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Ã½sledek obrÃ¡zku pro Fenton Reaction">
            <a:extLst>
              <a:ext uri="{FF2B5EF4-FFF2-40B4-BE49-F238E27FC236}">
                <a16:creationId xmlns:a16="http://schemas.microsoft.com/office/drawing/2014/main" id="{3CD5A5C0-8B3F-DB0C-905B-C3185169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583" y="997369"/>
            <a:ext cx="5047861" cy="8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VÃ½sledek obrÃ¡zku pro Fenton Reaction">
            <a:extLst>
              <a:ext uri="{FF2B5EF4-FFF2-40B4-BE49-F238E27FC236}">
                <a16:creationId xmlns:a16="http://schemas.microsoft.com/office/drawing/2014/main" id="{17162E5A-6F85-1628-9D3F-45E5FF5E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068" y="2283428"/>
            <a:ext cx="5570376" cy="111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7AD4E0FF-42C3-09F2-D74A-BFCF6DE18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73" y="704273"/>
            <a:ext cx="2295331" cy="420157"/>
          </a:xfrm>
        </p:spPr>
        <p:txBody>
          <a:bodyPr>
            <a:normAutofit/>
          </a:bodyPr>
          <a:lstStyle/>
          <a:p>
            <a:r>
              <a:rPr lang="cs-CZ" sz="2000" b="1" dirty="0" err="1">
                <a:latin typeface="+mn-lt"/>
              </a:rPr>
              <a:t>Fentonova</a:t>
            </a:r>
            <a:r>
              <a:rPr lang="cs-CZ" sz="2000" b="1" dirty="0">
                <a:latin typeface="+mn-lt"/>
              </a:rPr>
              <a:t> reakce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546153-03BF-FF47-50E4-0C6FF8D1D043}"/>
              </a:ext>
            </a:extLst>
          </p:cNvPr>
          <p:cNvSpPr txBox="1"/>
          <p:nvPr/>
        </p:nvSpPr>
        <p:spPr>
          <a:xfrm>
            <a:off x="382556" y="1406511"/>
            <a:ext cx="2761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/>
              <a:t>Využívá se při odbourávání organických polutantů ve vodách.</a:t>
            </a:r>
          </a:p>
        </p:txBody>
      </p:sp>
    </p:spTree>
    <p:extLst>
      <p:ext uri="{BB962C8B-B14F-4D97-AF65-F5344CB8AC3E}">
        <p14:creationId xmlns:p14="http://schemas.microsoft.com/office/powerpoint/2010/main" val="18225492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0234" y="152400"/>
            <a:ext cx="8763000" cy="868362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  <a:cs typeface="Arial" panose="020B0604020202020204" pitchFamily="34" charset="0"/>
              </a:rPr>
              <a:t>Reaktivní formy kyslíku (ROS, </a:t>
            </a:r>
            <a:r>
              <a:rPr lang="cs-CZ" sz="2400" b="1" i="1" dirty="0" err="1">
                <a:latin typeface="+mn-lt"/>
                <a:cs typeface="Arial" panose="020B0604020202020204" pitchFamily="34" charset="0"/>
              </a:rPr>
              <a:t>Reactive</a:t>
            </a:r>
            <a:r>
              <a:rPr lang="cs-CZ" sz="2400" b="1" i="1" dirty="0">
                <a:latin typeface="+mn-lt"/>
                <a:cs typeface="Arial" panose="020B0604020202020204" pitchFamily="34" charset="0"/>
              </a:rPr>
              <a:t> Oxygen Species</a:t>
            </a:r>
            <a:r>
              <a:rPr lang="cs-CZ" sz="2400" b="1" dirty="0">
                <a:latin typeface="+mn-lt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Obdélník 4"/>
          <p:cNvSpPr/>
          <p:nvPr/>
        </p:nvSpPr>
        <p:spPr>
          <a:xfrm>
            <a:off x="132945" y="1067368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 jsou součástí mnoha patologických, ale i fyziologických a biochemických pochodů. 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284711"/>
              </p:ext>
            </p:extLst>
          </p:nvPr>
        </p:nvGraphicFramePr>
        <p:xfrm>
          <a:off x="399645" y="1668039"/>
          <a:ext cx="8229600" cy="182880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effectLst/>
                        </a:rPr>
                        <a:t>Volné kyslíkové radikály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effectLst/>
                        </a:rPr>
                        <a:t>Látky, které nejsou volnými radikály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dirty="0" err="1">
                          <a:effectLst/>
                        </a:rPr>
                        <a:t>Superoxid</a:t>
                      </a:r>
                      <a:r>
                        <a:rPr lang="cs-CZ" dirty="0">
                          <a:effectLst/>
                        </a:rPr>
                        <a:t> (•O</a:t>
                      </a:r>
                      <a:r>
                        <a:rPr lang="cs-CZ" baseline="-25000" dirty="0">
                          <a:effectLst/>
                        </a:rPr>
                        <a:t>2</a:t>
                      </a:r>
                      <a:r>
                        <a:rPr lang="cs-CZ" baseline="30000" dirty="0">
                          <a:effectLst/>
                        </a:rPr>
                        <a:t>−</a:t>
                      </a:r>
                      <a:r>
                        <a:rPr lang="cs-CZ" dirty="0">
                          <a:effectLst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Peroxid vodíku (H</a:t>
                      </a:r>
                      <a:r>
                        <a:rPr lang="cs-CZ" baseline="-25000">
                          <a:effectLst/>
                        </a:rPr>
                        <a:t>2</a:t>
                      </a:r>
                      <a:r>
                        <a:rPr lang="cs-CZ">
                          <a:effectLst/>
                        </a:rPr>
                        <a:t>O</a:t>
                      </a:r>
                      <a:r>
                        <a:rPr lang="cs-CZ" baseline="-25000">
                          <a:effectLst/>
                        </a:rPr>
                        <a:t>2</a:t>
                      </a:r>
                      <a:r>
                        <a:rPr lang="cs-CZ">
                          <a:effectLst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Hydroxylový radikál (HO•)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Kyselina chlorná (HClO)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Peroxyl (ROO•)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Ozon (O</a:t>
                      </a:r>
                      <a:r>
                        <a:rPr lang="cs-CZ" baseline="-25000">
                          <a:effectLst/>
                        </a:rPr>
                        <a:t>3</a:t>
                      </a:r>
                      <a:r>
                        <a:rPr lang="cs-CZ">
                          <a:effectLst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dirty="0" err="1">
                          <a:effectLst/>
                        </a:rPr>
                        <a:t>Hydroperoxyl</a:t>
                      </a:r>
                      <a:r>
                        <a:rPr lang="cs-CZ" dirty="0">
                          <a:effectLst/>
                        </a:rPr>
                        <a:t> (•</a:t>
                      </a:r>
                      <a:r>
                        <a:rPr lang="cs-CZ" dirty="0" err="1">
                          <a:effectLst/>
                        </a:rPr>
                        <a:t>HO</a:t>
                      </a:r>
                      <a:r>
                        <a:rPr lang="cs-CZ" baseline="-25000" dirty="0" err="1">
                          <a:effectLst/>
                        </a:rPr>
                        <a:t>2</a:t>
                      </a:r>
                      <a:r>
                        <a:rPr lang="cs-CZ" dirty="0">
                          <a:effectLst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effectLst/>
                        </a:rPr>
                        <a:t>Singletový kyslík (</a:t>
                      </a:r>
                      <a:r>
                        <a:rPr lang="cs-CZ" baseline="30000" dirty="0">
                          <a:effectLst/>
                        </a:rPr>
                        <a:t>1</a:t>
                      </a:r>
                      <a:r>
                        <a:rPr lang="cs-CZ" dirty="0">
                          <a:effectLst/>
                        </a:rPr>
                        <a:t>O</a:t>
                      </a:r>
                      <a:r>
                        <a:rPr lang="cs-CZ" baseline="-25000" dirty="0">
                          <a:effectLst/>
                        </a:rPr>
                        <a:t>2</a:t>
                      </a:r>
                      <a:r>
                        <a:rPr lang="cs-CZ" dirty="0">
                          <a:effectLst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Obdélník 6"/>
          <p:cNvSpPr/>
          <p:nvPr/>
        </p:nvSpPr>
        <p:spPr>
          <a:xfrm>
            <a:off x="170234" y="3866522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Nejčastěji jsou reaktivními formami tzv. volné radikály (chemická entita která má ve vnější sféře svého elektronového obalu alespoň jeden nespárovaný elektron). To způsobuje její relativně </a:t>
            </a:r>
            <a:r>
              <a:rPr lang="cs-CZ" sz="2000" b="1" dirty="0">
                <a:cs typeface="Arial" panose="020B0604020202020204" pitchFamily="34" charset="0"/>
              </a:rPr>
              <a:t>vysokou reaktivitu</a:t>
            </a:r>
            <a:r>
              <a:rPr lang="cs-CZ" sz="2000" dirty="0">
                <a:cs typeface="Arial" panose="020B0604020202020204" pitchFamily="34" charset="0"/>
              </a:rPr>
              <a:t>, ale zároveň je schopna </a:t>
            </a:r>
            <a:r>
              <a:rPr lang="cs-CZ" sz="2000" b="1" dirty="0">
                <a:cs typeface="Arial" panose="020B0604020202020204" pitchFamily="34" charset="0"/>
              </a:rPr>
              <a:t>samostatné existence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Obdélník 7"/>
          <p:cNvSpPr/>
          <p:nvPr/>
        </p:nvSpPr>
        <p:spPr>
          <a:xfrm>
            <a:off x="190500" y="5344837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Reaktivní formy mohou reagovat s mastnými kyselinami, lipidy, aminokyselinami, proteiny, mono a polynukleotidy (NK), s řadou nízkomolekulárních metabolitů, s koenzymy atd. Tyto reakce narušují struktury daných sloučenin, čímž způsobují patologie.</a:t>
            </a:r>
          </a:p>
        </p:txBody>
      </p:sp>
    </p:spTree>
    <p:extLst>
      <p:ext uri="{BB962C8B-B14F-4D97-AF65-F5344CB8AC3E}">
        <p14:creationId xmlns:p14="http://schemas.microsoft.com/office/powerpoint/2010/main" val="16407277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135F0E8-A0FE-6B19-46FB-6EE928453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507" y="233362"/>
            <a:ext cx="4714875" cy="63912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158A5C6-A8FC-A091-7CFA-B91C0AC9BED5}"/>
              </a:ext>
            </a:extLst>
          </p:cNvPr>
          <p:cNvSpPr txBox="1"/>
          <p:nvPr/>
        </p:nvSpPr>
        <p:spPr>
          <a:xfrm>
            <a:off x="323072" y="1846027"/>
            <a:ext cx="35304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dirty="0"/>
              <a:t>Reaktivní formy mohou vznikat přímo v organismu, podílejí se na fagocytóze</a:t>
            </a:r>
            <a:endParaRPr lang="cs-CZ" dirty="0"/>
          </a:p>
        </p:txBody>
      </p:sp>
      <p:pic>
        <p:nvPicPr>
          <p:cNvPr id="8200" name="Picture 8" descr="Oxygen and Life - Medical Biochemistry">
            <a:extLst>
              <a:ext uri="{FF2B5EF4-FFF2-40B4-BE49-F238E27FC236}">
                <a16:creationId xmlns:a16="http://schemas.microsoft.com/office/drawing/2014/main" id="{0A050CC9-B89F-6F1F-AC04-15F5A629E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2" y="3941220"/>
            <a:ext cx="3689091" cy="24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4629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3125756"/>
            <a:ext cx="5328665" cy="357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E6419EFF-07D2-CF30-3123-975267021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648" y="4385388"/>
            <a:ext cx="3000408" cy="222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EDB3E95-DE04-F802-7111-62D70BBAED6D}"/>
              </a:ext>
            </a:extLst>
          </p:cNvPr>
          <p:cNvSpPr txBox="1"/>
          <p:nvPr/>
        </p:nvSpPr>
        <p:spPr>
          <a:xfrm>
            <a:off x="317241" y="1458893"/>
            <a:ext cx="3778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/>
              <a:t>Příčina </a:t>
            </a:r>
            <a:r>
              <a:rPr lang="cs-CZ" b="1" i="1" dirty="0"/>
              <a:t>a</a:t>
            </a:r>
            <a:r>
              <a:rPr lang="en-US" b="1" i="1" dirty="0" err="1"/>
              <a:t>kutn</a:t>
            </a:r>
            <a:r>
              <a:rPr lang="cs-CZ" b="1" i="1" dirty="0"/>
              <a:t>í</a:t>
            </a:r>
            <a:r>
              <a:rPr lang="en-US" b="1" i="1" dirty="0"/>
              <a:t>ho </a:t>
            </a:r>
            <a:r>
              <a:rPr lang="en-US" b="1" i="1" dirty="0" err="1"/>
              <a:t>radia</a:t>
            </a:r>
            <a:r>
              <a:rPr lang="cs-CZ" b="1" i="1" dirty="0"/>
              <a:t>ční</a:t>
            </a:r>
            <a:r>
              <a:rPr lang="en-US" b="1" i="1" dirty="0"/>
              <a:t>ho s</a:t>
            </a:r>
            <a:r>
              <a:rPr lang="cs-CZ" b="1" i="1" dirty="0"/>
              <a:t>y</a:t>
            </a:r>
            <a:r>
              <a:rPr lang="en-US" b="1" i="1" dirty="0" err="1"/>
              <a:t>ndromu</a:t>
            </a:r>
            <a:r>
              <a:rPr lang="en-US" b="1" i="1" dirty="0"/>
              <a:t> </a:t>
            </a:r>
            <a:r>
              <a:rPr lang="cs-CZ" dirty="0"/>
              <a:t>(„nemoc z ozáření“)</a:t>
            </a:r>
          </a:p>
        </p:txBody>
      </p:sp>
      <p:pic>
        <p:nvPicPr>
          <p:cNvPr id="9218" name="Picture 2" descr="Classification of Radiation Effects [MOE]">
            <a:extLst>
              <a:ext uri="{FF2B5EF4-FFF2-40B4-BE49-F238E27FC236}">
                <a16:creationId xmlns:a16="http://schemas.microsoft.com/office/drawing/2014/main" id="{FE6F6032-7E39-32F7-1E7B-4965DC88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11" y="195765"/>
            <a:ext cx="4664496" cy="349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3810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339012" y="204788"/>
            <a:ext cx="82296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>
                <a:latin typeface="+mn-lt"/>
                <a:cs typeface="Arial" panose="020B0604020202020204" pitchFamily="34" charset="0"/>
              </a:rPr>
              <a:t>Sulfan a </a:t>
            </a:r>
            <a:r>
              <a:rPr lang="cs-CZ" altLang="en-US" sz="2800" b="1" dirty="0" err="1">
                <a:latin typeface="+mn-lt"/>
                <a:cs typeface="Arial" panose="020B0604020202020204" pitchFamily="34" charset="0"/>
              </a:rPr>
              <a:t>polysulfany</a:t>
            </a:r>
            <a:endParaRPr lang="cs-CZ" altLang="en-US" sz="28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28687"/>
            <a:ext cx="8839200" cy="5724525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Sulfan</a:t>
            </a:r>
            <a:r>
              <a:rPr lang="en-GB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sirovodík</a:t>
            </a:r>
            <a:r>
              <a:rPr lang="en-GB" altLang="en-US" sz="2000" b="1" dirty="0">
                <a:cs typeface="Arial" panose="020B0604020202020204" pitchFamily="34" charset="0"/>
              </a:rPr>
              <a:t>) </a:t>
            </a:r>
            <a:r>
              <a:rPr lang="en-GB" altLang="en-US" sz="2000" b="1" dirty="0" err="1"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S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bezbarvý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cs typeface="Arial" panose="020B0604020202020204" pitchFamily="34" charset="0"/>
              </a:rPr>
              <a:t>vysoce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páchnoucí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zkažených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vejcích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cs typeface="Arial" panose="020B0604020202020204" pitchFamily="34" charset="0"/>
              </a:rPr>
              <a:t>tzv</a:t>
            </a:r>
            <a:r>
              <a:rPr lang="en-GB" altLang="en-US" sz="2000" dirty="0">
                <a:cs typeface="Arial" panose="020B0604020202020204" pitchFamily="34" charset="0"/>
              </a:rPr>
              <a:t>. </a:t>
            </a:r>
            <a:r>
              <a:rPr lang="en-GB" altLang="en-US" sz="2000" u="sng" dirty="0" err="1">
                <a:cs typeface="Arial" panose="020B0604020202020204" pitchFamily="34" charset="0"/>
              </a:rPr>
              <a:t>sirovodíková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voda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kyselá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vodném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roztoku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vzdušným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kyslíkem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pomalu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oxiduje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+ 2 S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zapálen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vzduchu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(</a:t>
            </a:r>
            <a:r>
              <a:rPr lang="en-GB" altLang="en-US" sz="2000" dirty="0" err="1"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s </a:t>
            </a:r>
            <a:r>
              <a:rPr lang="en-GB" altLang="en-US" sz="2000" dirty="0" err="1">
                <a:cs typeface="Arial" panose="020B0604020202020204" pitchFamily="34" charset="0"/>
              </a:rPr>
              <a:t>sulfanu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vzduchu</a:t>
            </a:r>
            <a:r>
              <a:rPr lang="en-GB" altLang="en-US" sz="2000" dirty="0">
                <a:cs typeface="Arial" panose="020B0604020202020204" pitchFamily="34" charset="0"/>
              </a:rPr>
              <a:t> je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výbušná</a:t>
            </a:r>
            <a:r>
              <a:rPr lang="en-GB" altLang="en-US" sz="2000" dirty="0">
                <a:cs typeface="Arial" panose="020B0604020202020204" pitchFamily="34" charset="0"/>
              </a:rPr>
              <a:t>):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+ 3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+ 2 SO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sulfan</a:t>
            </a:r>
            <a:r>
              <a:rPr lang="en-GB" altLang="en-US" sz="2000" dirty="0"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inidlem</a:t>
            </a:r>
            <a:r>
              <a:rPr lang="en-GB" altLang="en-US" sz="2000" dirty="0">
                <a:cs typeface="Arial" panose="020B0604020202020204" pitchFamily="34" charset="0"/>
              </a:rPr>
              <a:t>, 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.: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3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+ 2 HNO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baseline="-25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2 NO + 3 S + 4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en-GB" altLang="en-US" sz="2000" dirty="0">
              <a:cs typeface="Arial" panose="020B0604020202020204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48B98AC-166D-4C92-98E9-92BF6F994451}"/>
              </a:ext>
            </a:extLst>
          </p:cNvPr>
          <p:cNvSpPr txBox="1"/>
          <p:nvPr/>
        </p:nvSpPr>
        <p:spPr>
          <a:xfrm>
            <a:off x="339012" y="4796449"/>
            <a:ext cx="5464629" cy="1772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altLang="en-US" sz="2000" u="sng" dirty="0">
                <a:cs typeface="Arial" panose="020B0604020202020204" pitchFamily="34" charset="0"/>
              </a:rPr>
              <a:t>P</a:t>
            </a:r>
            <a:r>
              <a:rPr lang="cs-CZ" altLang="en-US" sz="2000" u="sng" dirty="0"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cs typeface="Arial" panose="020B0604020202020204" pitchFamily="34" charset="0"/>
              </a:rPr>
              <a:t>íprava</a:t>
            </a:r>
            <a:r>
              <a:rPr lang="en-GB" altLang="en-US" sz="2000" u="sng" dirty="0">
                <a:cs typeface="Arial" panose="020B0604020202020204" pitchFamily="34" charset="0"/>
              </a:rPr>
              <a:t>: 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rozkladem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sulfidu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u="sng" dirty="0" err="1">
                <a:cs typeface="Arial" panose="020B0604020202020204" pitchFamily="34" charset="0"/>
              </a:rPr>
              <a:t>Kippov</a:t>
            </a:r>
            <a:r>
              <a:rPr lang="cs-CZ" altLang="en-US" sz="2000" u="sng" dirty="0">
                <a:cs typeface="Arial" panose="020B0604020202020204" pitchFamily="34" charset="0"/>
              </a:rPr>
              <a:t>ě</a:t>
            </a:r>
            <a:r>
              <a:rPr lang="en-GB" altLang="en-US" sz="2000" u="sng" dirty="0">
                <a:cs typeface="Arial" panose="020B0604020202020204" pitchFamily="34" charset="0"/>
              </a:rPr>
              <a:t> p</a:t>
            </a:r>
            <a:r>
              <a:rPr lang="cs-CZ" altLang="en-US" sz="2000" u="sng" dirty="0"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cs typeface="Arial" panose="020B0604020202020204" pitchFamily="34" charset="0"/>
              </a:rPr>
              <a:t>ístroji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</a:t>
            </a:r>
            <a:r>
              <a:rPr lang="en-GB" altLang="en-US" sz="2000" dirty="0" err="1">
                <a:cs typeface="Arial" panose="020B0604020202020204" pitchFamily="34" charset="0"/>
              </a:rPr>
              <a:t>FeS</a:t>
            </a:r>
            <a:r>
              <a:rPr lang="en-GB" altLang="en-US" sz="2000" dirty="0">
                <a:cs typeface="Arial" panose="020B0604020202020204" pitchFamily="34" charset="0"/>
              </a:rPr>
              <a:t> + 2 HCl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FeCl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u="sng" dirty="0" err="1">
                <a:cs typeface="Arial" panose="020B0604020202020204" pitchFamily="34" charset="0"/>
              </a:rPr>
              <a:t>Použití</a:t>
            </a:r>
            <a:r>
              <a:rPr lang="en-GB" altLang="en-US" sz="2000" u="sng" dirty="0">
                <a:cs typeface="Arial" panose="020B0604020202020204" pitchFamily="34" charset="0"/>
              </a:rPr>
              <a:t>:</a:t>
            </a:r>
            <a:endParaRPr lang="cs-CZ" altLang="en-US" sz="2000" u="sng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k </a:t>
            </a:r>
            <a:r>
              <a:rPr lang="en-GB" altLang="en-US" sz="2000" dirty="0" err="1">
                <a:cs typeface="Arial" panose="020B0604020202020204" pitchFamily="34" charset="0"/>
              </a:rPr>
              <a:t>výrob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síry</a:t>
            </a:r>
            <a:r>
              <a:rPr lang="en-GB" altLang="en-US" sz="2000" dirty="0">
                <a:cs typeface="Arial" panose="020B0604020202020204" pitchFamily="34" charset="0"/>
              </a:rPr>
              <a:t>,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srážení</a:t>
            </a:r>
            <a:r>
              <a:rPr lang="en-GB" altLang="en-US" sz="2000" dirty="0">
                <a:cs typeface="Arial" panose="020B0604020202020204" pitchFamily="34" charset="0"/>
              </a:rPr>
              <a:t> 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žkých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endParaRPr lang="en-GB" altLang="en-US" sz="2000" u="sng" dirty="0">
              <a:cs typeface="Arial" panose="020B0604020202020204" pitchFamily="34" charset="0"/>
            </a:endParaRPr>
          </a:p>
        </p:txBody>
      </p:sp>
      <p:pic>
        <p:nvPicPr>
          <p:cNvPr id="9218" name="Picture 2" descr="Kipp Generator for Gases">
            <a:extLst>
              <a:ext uri="{FF2B5EF4-FFF2-40B4-BE49-F238E27FC236}">
                <a16:creationId xmlns:a16="http://schemas.microsoft.com/office/drawing/2014/main" id="{710615AA-5AC0-417A-BAFC-361995FCD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4" y="3890962"/>
            <a:ext cx="2009775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6465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1380930"/>
            <a:ext cx="8763000" cy="533049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Polysulfany</a:t>
            </a:r>
            <a:endParaRPr lang="en-GB" altLang="en-US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vyšší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hydridy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síry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typu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  <a:r>
              <a:rPr lang="en-GB" altLang="en-US" sz="2000" dirty="0">
                <a:cs typeface="Arial" panose="020B0604020202020204" pitchFamily="34" charset="0"/>
              </a:rPr>
              <a:t> (n=2-8)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ostatní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chalkogeny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netvo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an</a:t>
            </a:r>
            <a:r>
              <a:rPr lang="cs-CZ" altLang="en-US" sz="2000" dirty="0">
                <a:cs typeface="Arial" panose="020B0604020202020204" pitchFamily="34" charset="0"/>
              </a:rPr>
              <a:t>a</a:t>
            </a:r>
            <a:r>
              <a:rPr lang="en-GB" altLang="en-US" sz="2000" dirty="0">
                <a:cs typeface="Arial" panose="020B0604020202020204" pitchFamily="34" charset="0"/>
              </a:rPr>
              <a:t>log</a:t>
            </a:r>
            <a:r>
              <a:rPr lang="cs-CZ" altLang="en-US" sz="2000" dirty="0" err="1">
                <a:cs typeface="Arial" panose="020B0604020202020204" pitchFamily="34" charset="0"/>
              </a:rPr>
              <a:t>ické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slou</a:t>
            </a:r>
            <a:r>
              <a:rPr lang="cs-CZ" altLang="en-US" sz="2000" dirty="0" err="1">
                <a:cs typeface="Arial" panose="020B0604020202020204" pitchFamily="34" charset="0"/>
              </a:rPr>
              <a:t>čeniny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et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zovité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molekuly</a:t>
            </a:r>
            <a:r>
              <a:rPr lang="cs-CZ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cs typeface="Arial" panose="020B0604020202020204" pitchFamily="34" charset="0"/>
              </a:rPr>
              <a:t>H-S-.......-S-H</a:t>
            </a:r>
            <a:r>
              <a:rPr lang="cs-CZ" altLang="en-US" sz="2000" dirty="0">
                <a:cs typeface="Arial" panose="020B0604020202020204" pitchFamily="34" charset="0"/>
              </a:rPr>
              <a:t>  (</a:t>
            </a:r>
            <a:r>
              <a:rPr lang="en-GB" altLang="en-US" sz="2000" dirty="0">
                <a:cs typeface="Arial" panose="020B0604020202020204" pitchFamily="34" charset="0"/>
              </a:rPr>
              <a:t>v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tšinou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žluté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kapaliny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íprava</a:t>
            </a:r>
            <a:r>
              <a:rPr lang="en-GB" altLang="en-US" sz="2000" u="sng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1) </a:t>
            </a:r>
            <a:r>
              <a:rPr lang="en-GB" altLang="en-US" sz="2000" dirty="0" err="1">
                <a:cs typeface="Arial" panose="020B0604020202020204" pitchFamily="34" charset="0"/>
              </a:rPr>
              <a:t>rozkladem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polysulfid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kyselinami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cs typeface="Arial" panose="020B0604020202020204" pitchFamily="34" charset="0"/>
              </a:rPr>
              <a:t>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  <a:r>
              <a:rPr lang="en-GB" altLang="en-US" sz="2000" dirty="0">
                <a:cs typeface="Arial" panose="020B0604020202020204" pitchFamily="34" charset="0"/>
              </a:rPr>
              <a:t> + 2 </a:t>
            </a:r>
            <a:r>
              <a:rPr lang="en-GB" altLang="en-US" sz="2000" dirty="0" err="1"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</a:t>
            </a:r>
            <a:r>
              <a:rPr lang="en-GB" altLang="en-US" sz="2000" dirty="0" err="1">
                <a:cs typeface="Arial" panose="020B0604020202020204" pitchFamily="34" charset="0"/>
              </a:rPr>
              <a:t>NaCl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2) </a:t>
            </a:r>
            <a:r>
              <a:rPr lang="en-GB" altLang="en-US" sz="2000" dirty="0" err="1">
                <a:cs typeface="Arial" panose="020B0604020202020204" pitchFamily="34" charset="0"/>
              </a:rPr>
              <a:t>reakcí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halogensulfan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s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  <a:r>
              <a:rPr lang="en-GB" altLang="en-US" sz="2000" dirty="0">
                <a:cs typeface="Arial" panose="020B0604020202020204" pitchFamily="34" charset="0"/>
              </a:rPr>
              <a:t>Cl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</a:t>
            </a:r>
            <a:r>
              <a:rPr lang="en-GB" altLang="en-US" sz="2000" dirty="0" err="1"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n+2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nestálé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látky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cs typeface="Arial" panose="020B0604020202020204" pitchFamily="34" charset="0"/>
              </a:rPr>
              <a:t>x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y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z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(n-1) S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C168D96-69E5-0D96-AA31-230AC3D9DE47}"/>
              </a:ext>
            </a:extLst>
          </p:cNvPr>
          <p:cNvSpPr txBox="1"/>
          <p:nvPr/>
        </p:nvSpPr>
        <p:spPr>
          <a:xfrm>
            <a:off x="228599" y="277200"/>
            <a:ext cx="86914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2000" dirty="0">
                <a:cs typeface="Arial" panose="020B0604020202020204" pitchFamily="34" charset="0"/>
              </a:rPr>
              <a:t>V přírodě se vyskytuje v </a:t>
            </a:r>
            <a:r>
              <a:rPr lang="en-GB" altLang="en-US" sz="2000" dirty="0" err="1">
                <a:cs typeface="Arial" panose="020B0604020202020204" pitchFamily="34" charset="0"/>
              </a:rPr>
              <a:t>sope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cs-CZ" altLang="en-US" sz="2000" dirty="0" err="1">
                <a:cs typeface="Arial" panose="020B0604020202020204" pitchFamily="34" charset="0"/>
              </a:rPr>
              <a:t>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plyn</a:t>
            </a:r>
            <a:r>
              <a:rPr lang="cs-CZ" altLang="en-US" sz="2000" dirty="0">
                <a:cs typeface="Arial" panose="020B0604020202020204" pitchFamily="34" charset="0"/>
              </a:rPr>
              <a:t>ech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minerál</a:t>
            </a:r>
            <a:r>
              <a:rPr lang="cs-CZ" altLang="en-US" sz="2000" dirty="0" err="1">
                <a:cs typeface="Arial" panose="020B0604020202020204" pitchFamily="34" charset="0"/>
              </a:rPr>
              <a:t>ních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pramen</a:t>
            </a:r>
            <a:r>
              <a:rPr lang="cs-CZ" altLang="en-US" sz="2000" dirty="0">
                <a:cs typeface="Arial" panose="020B0604020202020204" pitchFamily="34" charset="0"/>
              </a:rPr>
              <a:t>ech, </a:t>
            </a:r>
            <a:r>
              <a:rPr lang="cs-CZ" altLang="en-US" sz="2000" u="sng" dirty="0">
                <a:cs typeface="Arial" panose="020B0604020202020204" pitchFamily="34" charset="0"/>
              </a:rPr>
              <a:t>ve zkažených vejcích (rozklad aminokyselin cysteinu a methioninu</a:t>
            </a:r>
            <a:r>
              <a:rPr lang="en-GB" altLang="en-US" sz="2000" u="sng" dirty="0">
                <a:cs typeface="Arial" panose="020B0604020202020204" pitchFamily="34" charset="0"/>
              </a:rPr>
              <a:t>)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endParaRPr lang="cs-CZ" sz="2000" dirty="0"/>
          </a:p>
        </p:txBody>
      </p:sp>
      <p:pic>
        <p:nvPicPr>
          <p:cNvPr id="10242" name="Picture 2" descr="Disulfan – Wikipedie">
            <a:extLst>
              <a:ext uri="{FF2B5EF4-FFF2-40B4-BE49-F238E27FC236}">
                <a16:creationId xmlns:a16="http://schemas.microsoft.com/office/drawing/2014/main" id="{EACA4A24-B9E8-4D90-C3D4-F26B2DC1B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887" y="1380930"/>
            <a:ext cx="1606615" cy="79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EC58D4A-5368-3921-BAE2-3EA0F62A8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437" y="3101305"/>
            <a:ext cx="2804627" cy="94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757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56605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400" b="1" dirty="0">
                <a:latin typeface="+mn-lt"/>
                <a:cs typeface="Arial" panose="020B0604020202020204" pitchFamily="34" charset="0"/>
              </a:rPr>
              <a:t>Halogenidy chalkogenů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812398"/>
            <a:ext cx="8763000" cy="5893201"/>
          </a:xfrm>
        </p:spPr>
        <p:txBody>
          <a:bodyPr>
            <a:noAutofit/>
          </a:bodyPr>
          <a:lstStyle/>
          <a:p>
            <a:pPr marL="457200" indent="-457200" eaLnBrk="1" hangingPunct="1">
              <a:lnSpc>
                <a:spcPct val="110000"/>
              </a:lnSpc>
              <a:buAutoNum type="alphaUcParenR"/>
            </a:pPr>
            <a:r>
              <a:rPr lang="en-GB" altLang="en-US" sz="2000" u="sng" dirty="0" err="1">
                <a:cs typeface="Arial" panose="020B0604020202020204" pitchFamily="34" charset="0"/>
              </a:rPr>
              <a:t>Fluoridy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kyslíku</a:t>
            </a:r>
            <a:r>
              <a:rPr lang="cs-CZ" altLang="en-US" sz="2000" u="sng" dirty="0">
                <a:cs typeface="Arial" panose="020B0604020202020204" pitchFamily="34" charset="0"/>
              </a:rPr>
              <a:t> - </a:t>
            </a:r>
            <a:r>
              <a:rPr lang="en-GB" altLang="en-US" sz="2000" dirty="0">
                <a:cs typeface="Arial" panose="020B0604020202020204" pitchFamily="34" charset="0"/>
              </a:rPr>
              <a:t> ze </a:t>
            </a:r>
            <a:r>
              <a:rPr lang="en-GB" altLang="en-US" sz="2000" dirty="0" err="1">
                <a:cs typeface="Arial" panose="020B0604020202020204" pitchFamily="34" charset="0"/>
              </a:rPr>
              <a:t>všech</a:t>
            </a:r>
            <a:r>
              <a:rPr lang="en-GB" altLang="en-US" sz="2000" dirty="0">
                <a:cs typeface="Arial" panose="020B0604020202020204" pitchFamily="34" charset="0"/>
              </a:rPr>
              <a:t> halogen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fluor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elektronegativn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než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kyslík</a:t>
            </a:r>
            <a:r>
              <a:rPr lang="en-GB" altLang="en-US" sz="2000" dirty="0">
                <a:cs typeface="Arial" panose="020B0604020202020204" pitchFamily="34" charset="0"/>
              </a:rPr>
              <a:t>, proto </a:t>
            </a:r>
            <a:r>
              <a:rPr lang="en-GB" altLang="en-US" sz="2000" dirty="0" err="1">
                <a:cs typeface="Arial" panose="020B0604020202020204" pitchFamily="34" charset="0"/>
              </a:rPr>
              <a:t>existují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fluoridy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kyslíku</a:t>
            </a:r>
            <a:endParaRPr lang="en-GB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D</a:t>
            </a:r>
            <a:r>
              <a:rPr lang="en-GB" altLang="en-US" sz="2000" b="1" dirty="0" err="1">
                <a:cs typeface="Arial" panose="020B0604020202020204" pitchFamily="34" charset="0"/>
              </a:rPr>
              <a:t>ifluorid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kyslíku</a:t>
            </a:r>
            <a:r>
              <a:rPr lang="cs-CZ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OF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cs typeface="Arial" panose="020B0604020202020204" pitchFamily="34" charset="0"/>
              </a:rPr>
              <a:t>jediná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stálá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slou</a:t>
            </a:r>
            <a:r>
              <a:rPr lang="cs-CZ" altLang="en-US" sz="2000" dirty="0" err="1">
                <a:cs typeface="Arial" panose="020B0604020202020204" pitchFamily="34" charset="0"/>
              </a:rPr>
              <a:t>čenina</a:t>
            </a:r>
            <a:r>
              <a:rPr lang="en-GB" altLang="en-US" sz="2000" dirty="0">
                <a:cs typeface="Arial" panose="020B0604020202020204" pitchFamily="34" charset="0"/>
              </a:rPr>
              <a:t> za lab</a:t>
            </a:r>
            <a:r>
              <a:rPr lang="cs-CZ" altLang="en-US" sz="2000" dirty="0">
                <a:cs typeface="Arial" panose="020B0604020202020204" pitchFamily="34" charset="0"/>
              </a:rPr>
              <a:t>oratorní </a:t>
            </a:r>
            <a:r>
              <a:rPr lang="en-GB" altLang="en-US" sz="2000" dirty="0" err="1">
                <a:cs typeface="Arial" panose="020B0604020202020204" pitchFamily="34" charset="0"/>
              </a:rPr>
              <a:t>teploty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žlutý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siln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ox.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ú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inky, </a:t>
            </a:r>
            <a:r>
              <a:rPr lang="en-GB" altLang="en-US" sz="2000" dirty="0" err="1">
                <a:cs typeface="Arial" panose="020B0604020202020204" pitchFamily="34" charset="0"/>
              </a:rPr>
              <a:t>vodou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rozkládá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  <a:r>
              <a:rPr lang="cs-CZ" altLang="en-US" sz="2000" dirty="0">
                <a:cs typeface="Arial" panose="020B0604020202020204" pitchFamily="34" charset="0"/>
              </a:rPr>
              <a:t>				</a:t>
            </a:r>
            <a:r>
              <a:rPr lang="en-GB" altLang="en-US" sz="2000" dirty="0" err="1">
                <a:cs typeface="Arial" panose="020B0604020202020204" pitchFamily="34" charset="0"/>
              </a:rPr>
              <a:t>OF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baseline="-25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+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+ 2 HF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altLang="en-US" sz="2000" u="sng" dirty="0">
                <a:cs typeface="Arial" panose="020B0604020202020204" pitchFamily="34" charset="0"/>
              </a:rPr>
              <a:t>B) </a:t>
            </a:r>
            <a:r>
              <a:rPr lang="en-GB" altLang="en-US" sz="2000" u="sng" dirty="0" err="1">
                <a:cs typeface="Arial" panose="020B0604020202020204" pitchFamily="34" charset="0"/>
              </a:rPr>
              <a:t>Halogenidy</a:t>
            </a:r>
            <a:r>
              <a:rPr lang="en-GB" altLang="en-US" sz="2000" u="sng" dirty="0">
                <a:cs typeface="Arial" panose="020B0604020202020204" pitchFamily="34" charset="0"/>
              </a:rPr>
              <a:t> S, Se, </a:t>
            </a:r>
            <a:r>
              <a:rPr lang="en-GB" altLang="en-US" sz="2000" u="sng" dirty="0" err="1">
                <a:cs typeface="Arial" panose="020B0604020202020204" pitchFamily="34" charset="0"/>
              </a:rPr>
              <a:t>Te</a:t>
            </a:r>
            <a:r>
              <a:rPr lang="cs-CZ" altLang="en-US" sz="2000" u="sng" dirty="0"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cs typeface="Arial" panose="020B0604020202020204" pitchFamily="34" charset="0"/>
              </a:rPr>
              <a:t>- z </a:t>
            </a:r>
            <a:r>
              <a:rPr lang="en-GB" altLang="en-US" sz="2000" dirty="0" err="1">
                <a:cs typeface="Arial" panose="020B0604020202020204" pitchFamily="34" charset="0"/>
              </a:rPr>
              <a:t>fluorid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síry</a:t>
            </a:r>
            <a:r>
              <a:rPr lang="en-GB" altLang="en-US" sz="2000" dirty="0">
                <a:cs typeface="Arial" panose="020B0604020202020204" pitchFamily="34" charset="0"/>
              </a:rPr>
              <a:t> je 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ležitý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Fluorid sírový (</a:t>
            </a:r>
            <a:r>
              <a:rPr lang="en-GB" altLang="en-US" sz="2000" b="1" dirty="0" err="1">
                <a:cs typeface="Arial" panose="020B0604020202020204" pitchFamily="34" charset="0"/>
              </a:rPr>
              <a:t>SF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6</a:t>
            </a:r>
            <a:r>
              <a:rPr lang="cs-CZ" altLang="en-US" sz="2000" b="1" dirty="0">
                <a:cs typeface="Arial" panose="020B0604020202020204" pitchFamily="34" charset="0"/>
              </a:rPr>
              <a:t>)  -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neoby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ejn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stálý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nepolární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inertní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stabilní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oktaedr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10000"/>
              </a:lnSpc>
              <a:buNone/>
            </a:pPr>
            <a:r>
              <a:rPr lang="en-GB" altLang="en-US" sz="2000" i="1" dirty="0">
                <a:cs typeface="Arial" panose="020B0604020202020204" pitchFamily="34" charset="0"/>
              </a:rPr>
              <a:t>P</a:t>
            </a:r>
            <a:r>
              <a:rPr lang="cs-CZ" altLang="en-US" sz="2000" i="1" dirty="0">
                <a:cs typeface="Arial" panose="020B0604020202020204" pitchFamily="34" charset="0"/>
              </a:rPr>
              <a:t>ř</a:t>
            </a:r>
            <a:r>
              <a:rPr lang="en-GB" altLang="en-US" sz="2000" i="1" dirty="0" err="1">
                <a:cs typeface="Arial" panose="020B0604020202020204" pitchFamily="34" charset="0"/>
              </a:rPr>
              <a:t>íprava</a:t>
            </a:r>
            <a:r>
              <a:rPr lang="en-GB" altLang="en-US" sz="2000" dirty="0">
                <a:cs typeface="Arial" panose="020B0604020202020204" pitchFamily="34" charset="0"/>
              </a:rPr>
              <a:t>: 3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baseline="-25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+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SF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  <a:r>
              <a:rPr lang="en-GB" altLang="en-US" sz="2000" dirty="0"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cs typeface="Arial" panose="020B0604020202020204" pitchFamily="34" charset="0"/>
              </a:rPr>
              <a:t>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endParaRPr lang="cs-CZ" altLang="en-US" sz="800" b="1" dirty="0"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cs-CZ" altLang="en-US" sz="800" b="1" dirty="0"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Fluorid siřičitý (</a:t>
            </a:r>
            <a:r>
              <a:rPr lang="en-GB" altLang="en-US" sz="2000" b="1" dirty="0" err="1">
                <a:cs typeface="Arial" panose="020B0604020202020204" pitchFamily="34" charset="0"/>
              </a:rPr>
              <a:t>SF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4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rozdíl</a:t>
            </a:r>
            <a:r>
              <a:rPr lang="en-GB" altLang="en-US" sz="2000" dirty="0">
                <a:cs typeface="Arial" panose="020B0604020202020204" pitchFamily="34" charset="0"/>
              </a:rPr>
              <a:t> od SF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reaktivní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fluora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inidlo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hydrolyzuje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1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SF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4 HF + </a:t>
            </a:r>
            <a:r>
              <a:rPr lang="en-GB" altLang="en-US" sz="2000" dirty="0" err="1">
                <a:cs typeface="Arial" panose="020B0604020202020204" pitchFamily="34" charset="0"/>
              </a:rPr>
              <a:t>SO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endParaRPr lang="cs-CZ" altLang="en-US" sz="2000" baseline="-25000" dirty="0"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en-GB" altLang="en-US" sz="2000" i="1" dirty="0">
                <a:cs typeface="Arial" panose="020B0604020202020204" pitchFamily="34" charset="0"/>
              </a:rPr>
              <a:t>P</a:t>
            </a:r>
            <a:r>
              <a:rPr lang="cs-CZ" altLang="en-US" sz="2000" i="1" dirty="0">
                <a:cs typeface="Arial" panose="020B0604020202020204" pitchFamily="34" charset="0"/>
              </a:rPr>
              <a:t>ř</a:t>
            </a:r>
            <a:r>
              <a:rPr lang="en-GB" altLang="en-US" sz="2000" i="1" dirty="0" err="1">
                <a:cs typeface="Arial" panose="020B0604020202020204" pitchFamily="34" charset="0"/>
              </a:rPr>
              <a:t>íprava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3 SCl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+ 4 </a:t>
            </a:r>
            <a:r>
              <a:rPr lang="en-GB" altLang="en-US" sz="2000" dirty="0" err="1">
                <a:cs typeface="Arial" panose="020B0604020202020204" pitchFamily="34" charset="0"/>
              </a:rPr>
              <a:t>NaF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4 NaCl + 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Cl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 + SF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endParaRPr lang="cs-CZ" altLang="en-US" sz="2000" baseline="-25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49154" name="Picture 2" descr="VÃ½sledek obrÃ¡zku pro sf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024" y="2473401"/>
            <a:ext cx="1303582" cy="138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VÃ½sledek obrÃ¡zku pro sF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803" y="5645020"/>
            <a:ext cx="1213597" cy="9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Oxygen difluoride - Hazardous Agents | Haz-Map">
            <a:extLst>
              <a:ext uri="{FF2B5EF4-FFF2-40B4-BE49-F238E27FC236}">
                <a16:creationId xmlns:a16="http://schemas.microsoft.com/office/drawing/2014/main" id="{AC731A81-EE22-B5ED-05E2-9F4CB17A0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024" y="1670178"/>
            <a:ext cx="1303592" cy="63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304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597328"/>
            <a:ext cx="8610600" cy="3156254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K</a:t>
            </a:r>
            <a:r>
              <a:rPr lang="en-GB" altLang="en-US" sz="2000" dirty="0" err="1">
                <a:cs typeface="Arial" panose="020B0604020202020204" pitchFamily="34" charset="0"/>
              </a:rPr>
              <a:t>yslík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vytvá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cs typeface="Arial" panose="020B0604020202020204" pitchFamily="34" charset="0"/>
              </a:rPr>
              <a:t>dvojnou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vazbu</a:t>
            </a:r>
            <a:r>
              <a:rPr lang="en-GB" altLang="en-US" sz="2000" dirty="0">
                <a:cs typeface="Arial" panose="020B0604020202020204" pitchFamily="34" charset="0"/>
              </a:rPr>
              <a:t> :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a) </a:t>
            </a:r>
            <a:r>
              <a:rPr lang="en-GB" altLang="en-US" sz="2000" i="1" dirty="0">
                <a:cs typeface="Arial" panose="020B0604020202020204" pitchFamily="34" charset="0"/>
              </a:rPr>
              <a:t>pp</a:t>
            </a: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en-GB" altLang="en-US" sz="2000" i="1" dirty="0">
                <a:cs typeface="Arial" panose="020B0604020202020204" pitchFamily="34" charset="0"/>
              </a:rPr>
              <a:t>pp</a:t>
            </a:r>
            <a:r>
              <a:rPr lang="en-GB" altLang="en-US" sz="2000" dirty="0">
                <a:cs typeface="Arial" panose="020B0604020202020204" pitchFamily="34" charset="0"/>
              </a:rPr>
              <a:t> 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 v </a:t>
            </a:r>
            <a:r>
              <a:rPr lang="en-GB" altLang="en-US" sz="2000" dirty="0" err="1">
                <a:cs typeface="Arial" panose="020B0604020202020204" pitchFamily="34" charset="0"/>
              </a:rPr>
              <a:t>ketonech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karbox</a:t>
            </a:r>
            <a:r>
              <a:rPr lang="cs-CZ" altLang="en-US" sz="2000" dirty="0" err="1">
                <a:cs typeface="Arial" panose="020B0604020202020204" pitchFamily="34" charset="0"/>
              </a:rPr>
              <a:t>ylových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kyselinách</a:t>
            </a:r>
            <a:r>
              <a:rPr lang="en-GB" altLang="en-US" sz="2000" dirty="0">
                <a:cs typeface="Arial" panose="020B0604020202020204" pitchFamily="34" charset="0"/>
              </a:rPr>
              <a:t>, v </a:t>
            </a:r>
            <a:r>
              <a:rPr lang="en-GB" altLang="en-US" sz="2000" dirty="0" err="1">
                <a:cs typeface="Arial" panose="020B0604020202020204" pitchFamily="34" charset="0"/>
              </a:rPr>
              <a:t>oxidech</a:t>
            </a:r>
            <a:r>
              <a:rPr lang="en-GB" altLang="en-US" sz="2000" dirty="0">
                <a:cs typeface="Arial" panose="020B0604020202020204" pitchFamily="34" charset="0"/>
              </a:rPr>
              <a:t> CO, CO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aniontech</a:t>
            </a:r>
            <a:r>
              <a:rPr lang="en-GB" altLang="en-US" sz="2000" dirty="0">
                <a:cs typeface="Arial" panose="020B0604020202020204" pitchFamily="34" charset="0"/>
              </a:rPr>
              <a:t> 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apod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800" dirty="0"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b) </a:t>
            </a:r>
            <a:r>
              <a:rPr lang="en-GB" altLang="en-US" sz="2000" i="1" dirty="0">
                <a:cs typeface="Arial" panose="020B0604020202020204" pitchFamily="34" charset="0"/>
              </a:rPr>
              <a:t>pp</a:t>
            </a: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en-GB" altLang="en-US" sz="2000" i="1" dirty="0" err="1">
                <a:cs typeface="Arial" panose="020B0604020202020204" pitchFamily="34" charset="0"/>
              </a:rPr>
              <a:t>dp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prvky</a:t>
            </a:r>
            <a:r>
              <a:rPr lang="en-GB" altLang="en-US" sz="2000" dirty="0">
                <a:cs typeface="Arial" panose="020B0604020202020204" pitchFamily="34" charset="0"/>
              </a:rPr>
              <a:t> 3. a </a:t>
            </a:r>
            <a:r>
              <a:rPr lang="en-GB" altLang="en-US" sz="2000" dirty="0" err="1">
                <a:cs typeface="Arial" panose="020B0604020202020204" pitchFamily="34" charset="0"/>
              </a:rPr>
              <a:t>vyšších</a:t>
            </a:r>
            <a:r>
              <a:rPr lang="en-GB" altLang="en-US" sz="2000" dirty="0">
                <a:cs typeface="Arial" panose="020B0604020202020204" pitchFamily="34" charset="0"/>
              </a:rPr>
              <a:t> period 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.: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cs typeface="Arial" panose="020B0604020202020204" pitchFamily="34" charset="0"/>
              </a:rPr>
              <a:t>3-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ostatní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chalkogeny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dvojné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vazby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netvo</a:t>
            </a:r>
            <a:r>
              <a:rPr lang="cs-CZ" altLang="en-US" sz="2000" u="sng" dirty="0">
                <a:cs typeface="Arial" panose="020B0604020202020204" pitchFamily="34" charset="0"/>
              </a:rPr>
              <a:t>ř</a:t>
            </a:r>
            <a:r>
              <a:rPr lang="en-GB" altLang="en-US" sz="2000" u="sng" dirty="0">
                <a:cs typeface="Arial" panose="020B0604020202020204" pitchFamily="34" charset="0"/>
              </a:rPr>
              <a:t>í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kyslík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má</a:t>
            </a:r>
            <a:r>
              <a:rPr lang="en-GB" altLang="en-US" sz="2000" dirty="0">
                <a:cs typeface="Arial" panose="020B0604020202020204" pitchFamily="34" charset="0"/>
              </a:rPr>
              <a:t> max</a:t>
            </a:r>
            <a:r>
              <a:rPr lang="cs-CZ" altLang="en-US" sz="2000" dirty="0" err="1">
                <a:cs typeface="Arial" panose="020B0604020202020204" pitchFamily="34" charset="0"/>
              </a:rPr>
              <a:t>imální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koordina</a:t>
            </a:r>
            <a:r>
              <a:rPr lang="cs-CZ" altLang="en-US" sz="2000" dirty="0">
                <a:cs typeface="Arial" panose="020B0604020202020204" pitchFamily="34" charset="0"/>
              </a:rPr>
              <a:t>ční č</a:t>
            </a:r>
            <a:r>
              <a:rPr lang="en-GB" altLang="en-US" sz="2000" dirty="0" err="1">
                <a:cs typeface="Arial" panose="020B0604020202020204" pitchFamily="34" charset="0"/>
              </a:rPr>
              <a:t>íslo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= </a:t>
            </a:r>
            <a:r>
              <a:rPr lang="en-GB" altLang="en-US" sz="2000" dirty="0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 (viz oktetové pravidlo)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ostatní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chalkogeny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mají</a:t>
            </a:r>
            <a:r>
              <a:rPr lang="en-GB" altLang="en-US" sz="2000" dirty="0">
                <a:cs typeface="Arial" panose="020B0604020202020204" pitchFamily="34" charset="0"/>
              </a:rPr>
              <a:t> max</a:t>
            </a:r>
            <a:r>
              <a:rPr lang="cs-CZ" altLang="en-US" sz="2000" dirty="0" err="1">
                <a:cs typeface="Arial" panose="020B0604020202020204" pitchFamily="34" charset="0"/>
              </a:rPr>
              <a:t>imální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koordina</a:t>
            </a:r>
            <a:r>
              <a:rPr lang="cs-CZ" altLang="en-US" sz="2000" dirty="0">
                <a:cs typeface="Arial" panose="020B0604020202020204" pitchFamily="34" charset="0"/>
              </a:rPr>
              <a:t>ční č</a:t>
            </a:r>
            <a:r>
              <a:rPr lang="en-GB" altLang="en-US" sz="2000" dirty="0" err="1">
                <a:cs typeface="Arial" panose="020B0604020202020204" pitchFamily="34" charset="0"/>
              </a:rPr>
              <a:t>íslo</a:t>
            </a:r>
            <a:r>
              <a:rPr lang="en-GB" altLang="en-US" sz="2000" dirty="0">
                <a:cs typeface="Arial" panose="020B0604020202020204" pitchFamily="34" charset="0"/>
              </a:rPr>
              <a:t> = 6</a:t>
            </a: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80308" y="4391306"/>
            <a:ext cx="7391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Kyslík vytváří řadu alotropických modifikací: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- volné kyslíkové radikály</a:t>
            </a:r>
          </a:p>
          <a:p>
            <a:r>
              <a:rPr lang="cs-CZ" sz="2000" dirty="0">
                <a:cs typeface="Arial" panose="020B0604020202020204" pitchFamily="34" charset="0"/>
              </a:rPr>
              <a:t>	- </a:t>
            </a:r>
            <a:r>
              <a:rPr lang="cs-CZ" sz="2000" dirty="0" err="1">
                <a:cs typeface="Arial" panose="020B0604020202020204" pitchFamily="34" charset="0"/>
              </a:rPr>
              <a:t>dikyslík</a:t>
            </a:r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- </a:t>
            </a:r>
            <a:r>
              <a:rPr lang="cs-CZ" sz="2000" dirty="0" err="1">
                <a:cs typeface="Arial" panose="020B0604020202020204" pitchFamily="34" charset="0"/>
              </a:rPr>
              <a:t>trikyslík</a:t>
            </a:r>
            <a:r>
              <a:rPr lang="cs-CZ" sz="2000" dirty="0">
                <a:cs typeface="Arial" panose="020B0604020202020204" pitchFamily="34" charset="0"/>
              </a:rPr>
              <a:t> (neboli ozon)</a:t>
            </a:r>
          </a:p>
          <a:p>
            <a:r>
              <a:rPr lang="cs-CZ" sz="2000" dirty="0">
                <a:cs typeface="Arial" panose="020B0604020202020204" pitchFamily="34" charset="0"/>
              </a:rPr>
              <a:t>	- pevný kyslík</a:t>
            </a:r>
          </a:p>
        </p:txBody>
      </p:sp>
      <p:pic>
        <p:nvPicPr>
          <p:cNvPr id="60418" name="Picture 2" descr="https://upload.wikimedia.org/wikipedia/commons/thumb/3/3e/Phase_diagram_of_solid_oxygen.svg/350px-Phase_diagram_of_solid_oxyg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4295924"/>
            <a:ext cx="333375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Šipka doprava 1"/>
          <p:cNvSpPr/>
          <p:nvPr/>
        </p:nvSpPr>
        <p:spPr>
          <a:xfrm>
            <a:off x="3450383" y="5268469"/>
            <a:ext cx="1752600" cy="292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21624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54449"/>
            <a:ext cx="8839200" cy="2275295"/>
          </a:xfrm>
        </p:spPr>
        <p:txBody>
          <a:bodyPr>
            <a:noAutofit/>
          </a:bodyPr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en-US" sz="2000" b="1" dirty="0" err="1">
                <a:cs typeface="Arial" panose="020B0604020202020204" pitchFamily="34" charset="0"/>
              </a:rPr>
              <a:t>Dichlordisulfan</a:t>
            </a:r>
            <a:r>
              <a:rPr lang="cs-CZ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S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Cl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) 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chlorováním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roztavené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síry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cs typeface="Arial" panose="020B0604020202020204" pitchFamily="34" charset="0"/>
              </a:rPr>
              <a:t>žlutá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páchnoucí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kapalina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rozpouští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síru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dichlor-polysulfan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Cl-S</a:t>
            </a:r>
            <a:r>
              <a:rPr lang="cs-CZ" altLang="en-US" sz="2000" dirty="0">
                <a:cs typeface="Arial" panose="020B0604020202020204" pitchFamily="34" charset="0"/>
              </a:rPr>
              <a:t>-S</a:t>
            </a:r>
            <a:r>
              <a:rPr lang="en-GB" altLang="en-US" sz="2000" dirty="0">
                <a:cs typeface="Arial" panose="020B0604020202020204" pitchFamily="34" charset="0"/>
              </a:rPr>
              <a:t>-Cl + </a:t>
            </a:r>
            <a:r>
              <a:rPr lang="en-GB" altLang="en-US" sz="2000" dirty="0" err="1">
                <a:cs typeface="Arial" panose="020B0604020202020204" pitchFamily="34" charset="0"/>
              </a:rPr>
              <a:t>nS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Cl-S-S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  <a:r>
              <a:rPr lang="en-GB" altLang="en-US" sz="2000" dirty="0">
                <a:cs typeface="Arial" panose="020B0604020202020204" pitchFamily="34" charset="0"/>
              </a:rPr>
              <a:t>-S-Cl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Používá se v organické syntéze (</a:t>
            </a:r>
            <a:r>
              <a:rPr lang="cs-CZ" altLang="en-US" sz="2000" dirty="0" err="1">
                <a:cs typeface="Arial" panose="020B0604020202020204" pitchFamily="34" charset="0"/>
              </a:rPr>
              <a:t>Herzova</a:t>
            </a:r>
            <a:r>
              <a:rPr lang="cs-CZ" altLang="en-US" sz="2000" dirty="0">
                <a:cs typeface="Arial" panose="020B0604020202020204" pitchFamily="34" charset="0"/>
              </a:rPr>
              <a:t> reakce)</a:t>
            </a:r>
          </a:p>
        </p:txBody>
      </p:sp>
      <p:pic>
        <p:nvPicPr>
          <p:cNvPr id="50178" name="Picture 2" descr="VÃ½sledek obrÃ¡zku pro s2C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771" y="1230851"/>
            <a:ext cx="2372123" cy="119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erz-reaction">
            <a:extLst>
              <a:ext uri="{FF2B5EF4-FFF2-40B4-BE49-F238E27FC236}">
                <a16:creationId xmlns:a16="http://schemas.microsoft.com/office/drawing/2014/main" id="{1B3CEAE4-BF83-C08B-AC55-DE636DE7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16" y="2785348"/>
            <a:ext cx="8042988" cy="87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0B10C03-9CED-3A30-E4D9-3A903D8136F2}"/>
              </a:ext>
            </a:extLst>
          </p:cNvPr>
          <p:cNvSpPr txBox="1"/>
          <p:nvPr/>
        </p:nvSpPr>
        <p:spPr>
          <a:xfrm>
            <a:off x="349559" y="5627149"/>
            <a:ext cx="7063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1800" b="1" dirty="0">
                <a:cs typeface="Arial" panose="020B0604020202020204" pitchFamily="34" charset="0"/>
              </a:rPr>
              <a:t>H</a:t>
            </a:r>
            <a:r>
              <a:rPr lang="en-GB" altLang="en-US" sz="1800" b="1" dirty="0" err="1">
                <a:cs typeface="Arial" panose="020B0604020202020204" pitchFamily="34" charset="0"/>
              </a:rPr>
              <a:t>alogenidy</a:t>
            </a:r>
            <a:r>
              <a:rPr lang="en-GB" altLang="en-US" sz="1800" b="1" dirty="0">
                <a:cs typeface="Arial" panose="020B0604020202020204" pitchFamily="34" charset="0"/>
              </a:rPr>
              <a:t> </a:t>
            </a:r>
            <a:r>
              <a:rPr lang="en-GB" altLang="en-US" sz="1800" b="1" dirty="0" err="1">
                <a:cs typeface="Arial" panose="020B0604020202020204" pitchFamily="34" charset="0"/>
              </a:rPr>
              <a:t>ostatních</a:t>
            </a:r>
            <a:r>
              <a:rPr lang="en-GB" altLang="en-US" sz="1800" b="1" dirty="0">
                <a:cs typeface="Arial" panose="020B0604020202020204" pitchFamily="34" charset="0"/>
              </a:rPr>
              <a:t> </a:t>
            </a:r>
            <a:r>
              <a:rPr lang="en-GB" altLang="en-US" sz="1800" b="1" dirty="0" err="1">
                <a:cs typeface="Arial" panose="020B0604020202020204" pitchFamily="34" charset="0"/>
              </a:rPr>
              <a:t>chalkogen</a:t>
            </a:r>
            <a:r>
              <a:rPr lang="cs-CZ" altLang="en-US" sz="1800" b="1" dirty="0">
                <a:cs typeface="Arial" panose="020B0604020202020204" pitchFamily="34" charset="0"/>
              </a:rPr>
              <a:t>ů</a:t>
            </a:r>
            <a:r>
              <a:rPr lang="en-GB" altLang="en-US" sz="1800" dirty="0">
                <a:cs typeface="Arial" panose="020B0604020202020204" pitchFamily="34" charset="0"/>
              </a:rPr>
              <a:t> ne</a:t>
            </a:r>
            <a:r>
              <a:rPr lang="cs-CZ" altLang="en-US" sz="1800" dirty="0">
                <a:cs typeface="Arial" panose="020B0604020202020204" pitchFamily="34" charset="0"/>
              </a:rPr>
              <a:t>jsou </a:t>
            </a:r>
            <a:r>
              <a:rPr lang="en-GB" altLang="en-US" sz="1800" dirty="0" err="1">
                <a:cs typeface="Arial" panose="020B0604020202020204" pitchFamily="34" charset="0"/>
              </a:rPr>
              <a:t>významné</a:t>
            </a:r>
            <a:r>
              <a:rPr lang="cs-CZ" altLang="en-US" sz="18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D7C6FF7-59C2-87DB-A609-C981DB154795}"/>
              </a:ext>
            </a:extLst>
          </p:cNvPr>
          <p:cNvSpPr txBox="1"/>
          <p:nvPr/>
        </p:nvSpPr>
        <p:spPr>
          <a:xfrm>
            <a:off x="279918" y="4151643"/>
            <a:ext cx="6755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1800" b="1" dirty="0" err="1">
                <a:cs typeface="Arial" panose="020B0604020202020204" pitchFamily="34" charset="0"/>
              </a:rPr>
              <a:t>Dichlorsulfan</a:t>
            </a:r>
            <a:r>
              <a:rPr lang="cs-CZ" altLang="en-US" sz="1800" b="1" dirty="0">
                <a:cs typeface="Arial" panose="020B0604020202020204" pitchFamily="34" charset="0"/>
              </a:rPr>
              <a:t> (</a:t>
            </a:r>
            <a:r>
              <a:rPr lang="en-GB" altLang="en-US" sz="1800" b="1" dirty="0" err="1">
                <a:cs typeface="Arial" panose="020B0604020202020204" pitchFamily="34" charset="0"/>
              </a:rPr>
              <a:t>SCl</a:t>
            </a:r>
            <a:r>
              <a:rPr lang="en-GB" altLang="en-US" sz="1800" b="1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1800" dirty="0">
                <a:cs typeface="Arial" panose="020B0604020202020204" pitchFamily="34" charset="0"/>
              </a:rPr>
              <a:t>) – toxická a korozívní látka, používá se v organické syntéze.</a:t>
            </a:r>
            <a:endParaRPr lang="cs-CZ" dirty="0"/>
          </a:p>
        </p:txBody>
      </p:sp>
      <p:pic>
        <p:nvPicPr>
          <p:cNvPr id="13314" name="Picture 2" descr="Structure and dimensions of the sulfur dichloride molecule">
            <a:extLst>
              <a:ext uri="{FF2B5EF4-FFF2-40B4-BE49-F238E27FC236}">
                <a16:creationId xmlns:a16="http://schemas.microsoft.com/office/drawing/2014/main" id="{F252104A-59AE-A9A0-C321-DBD210AC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22" y="4337641"/>
            <a:ext cx="1819469" cy="95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112905B-A30C-ECE6-3C81-273083515ABD}"/>
              </a:ext>
            </a:extLst>
          </p:cNvPr>
          <p:cNvSpPr txBox="1"/>
          <p:nvPr/>
        </p:nvSpPr>
        <p:spPr>
          <a:xfrm>
            <a:off x="2425959" y="4710357"/>
            <a:ext cx="2463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</a:t>
            </a:r>
            <a:r>
              <a:rPr lang="cs-CZ" b="0" i="0" baseline="-2500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Cl</a:t>
            </a:r>
            <a:r>
              <a:rPr lang="cs-CZ" b="0" i="0" baseline="-2500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+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Cl</a:t>
            </a:r>
            <a:r>
              <a:rPr lang="cs-CZ" b="0" i="0" baseline="-2500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↔ 2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SCl</a:t>
            </a:r>
            <a:r>
              <a:rPr lang="cs-CZ" b="0" i="0" baseline="-2500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70982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400" b="1" dirty="0">
                <a:latin typeface="+mn-lt"/>
                <a:cs typeface="Arial" panose="020B0604020202020204" pitchFamily="34" charset="0"/>
              </a:rPr>
              <a:t>Sulfidy a polysulfidy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845" y="800100"/>
            <a:ext cx="8842310" cy="5981700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dirty="0" err="1">
                <a:cs typeface="Arial" panose="020B0604020202020204" pitchFamily="34" charset="0"/>
              </a:rPr>
              <a:t>ulfidy</a:t>
            </a:r>
            <a:r>
              <a:rPr lang="cs-CZ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>
                <a:cs typeface="Arial" panose="020B0604020202020204" pitchFamily="34" charset="0"/>
              </a:rPr>
              <a:t>soli </a:t>
            </a:r>
            <a:r>
              <a:rPr lang="en-GB" altLang="en-US" sz="2000" dirty="0" err="1">
                <a:cs typeface="Arial" panose="020B0604020202020204" pitchFamily="34" charset="0"/>
              </a:rPr>
              <a:t>monosulfanu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P</a:t>
            </a:r>
            <a:r>
              <a:rPr lang="en-GB" altLang="en-US" sz="2000" dirty="0" err="1">
                <a:cs typeface="Arial" panose="020B0604020202020204" pitchFamily="34" charset="0"/>
              </a:rPr>
              <a:t>olysulfidy</a:t>
            </a:r>
            <a:r>
              <a:rPr lang="cs-CZ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>
                <a:cs typeface="Arial" panose="020B0604020202020204" pitchFamily="34" charset="0"/>
              </a:rPr>
              <a:t>soli </a:t>
            </a:r>
            <a:r>
              <a:rPr lang="en-GB" altLang="en-US" sz="2000" dirty="0" err="1">
                <a:cs typeface="Arial" panose="020B0604020202020204" pitchFamily="34" charset="0"/>
              </a:rPr>
              <a:t>polysulfanu</a:t>
            </a:r>
            <a:endParaRPr lang="en-GB" altLang="en-US" sz="2000" u="sng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u="sng" dirty="0">
                <a:cs typeface="Arial" panose="020B0604020202020204" pitchFamily="34" charset="0"/>
              </a:rPr>
              <a:t>A) </a:t>
            </a:r>
            <a:r>
              <a:rPr lang="en-GB" altLang="en-US" sz="2000" b="1" u="sng" dirty="0" err="1">
                <a:cs typeface="Arial" panose="020B0604020202020204" pitchFamily="34" charset="0"/>
              </a:rPr>
              <a:t>Iontové</a:t>
            </a:r>
            <a:r>
              <a:rPr lang="en-GB" altLang="en-US" sz="2000" b="1" u="sng" dirty="0"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>
                <a:cs typeface="Arial" panose="020B0604020202020204" pitchFamily="34" charset="0"/>
              </a:rPr>
              <a:t>sulfidy</a:t>
            </a:r>
            <a:r>
              <a:rPr lang="en-GB" altLang="en-US" sz="2000" b="1" u="sng" dirty="0">
                <a:cs typeface="Arial" panose="020B0604020202020204" pitchFamily="34" charset="0"/>
              </a:rPr>
              <a:t> a </a:t>
            </a:r>
            <a:r>
              <a:rPr lang="en-GB" altLang="en-US" sz="2000" b="1" u="sng" dirty="0" err="1">
                <a:cs typeface="Arial" panose="020B0604020202020204" pitchFamily="34" charset="0"/>
              </a:rPr>
              <a:t>polysulfidy</a:t>
            </a:r>
            <a:endParaRPr lang="en-GB" altLang="en-US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soli s </a:t>
            </a:r>
            <a:r>
              <a:rPr lang="en-GB" altLang="en-US" sz="2000" dirty="0" err="1">
                <a:cs typeface="Arial" panose="020B0604020202020204" pitchFamily="34" charset="0"/>
              </a:rPr>
              <a:t>anionty</a:t>
            </a:r>
            <a:r>
              <a:rPr lang="en-GB" altLang="en-US" sz="2000" dirty="0">
                <a:cs typeface="Arial" panose="020B0604020202020204" pitchFamily="34" charset="0"/>
              </a:rPr>
              <a:t> S</a:t>
            </a:r>
            <a:r>
              <a:rPr lang="en-GB" altLang="en-US" sz="2000" baseline="30000" dirty="0"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cs typeface="Arial" panose="020B0604020202020204" pitchFamily="34" charset="0"/>
              </a:rPr>
              <a:t>, HS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>
                <a:cs typeface="Arial" panose="020B0604020202020204" pitchFamily="34" charset="0"/>
              </a:rPr>
              <a:t> a S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  <a:r>
              <a:rPr lang="en-GB" altLang="en-US" sz="2000" baseline="30000" dirty="0">
                <a:cs typeface="Arial" panose="020B0604020202020204" pitchFamily="34" charset="0"/>
              </a:rPr>
              <a:t>2-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nejelektropoz</a:t>
            </a:r>
            <a:r>
              <a:rPr lang="cs-CZ" altLang="en-US" sz="2000" dirty="0" err="1">
                <a:cs typeface="Arial" panose="020B0604020202020204" pitchFamily="34" charset="0"/>
              </a:rPr>
              <a:t>itivnější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prvky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alk</a:t>
            </a:r>
            <a:r>
              <a:rPr lang="cs-CZ" altLang="en-US" sz="2000" dirty="0" err="1">
                <a:cs typeface="Arial" panose="020B0604020202020204" pitchFamily="34" charset="0"/>
              </a:rPr>
              <a:t>alické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kovy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kovy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alk</a:t>
            </a:r>
            <a:r>
              <a:rPr lang="cs-CZ" altLang="en-US" sz="2000" dirty="0" err="1">
                <a:cs typeface="Arial" panose="020B0604020202020204" pitchFamily="34" charset="0"/>
              </a:rPr>
              <a:t>alických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zemin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cs-CZ" altLang="en-US" sz="2000" dirty="0">
                <a:cs typeface="Arial" panose="020B0604020202020204" pitchFamily="34" charset="0"/>
              </a:rPr>
              <a:t>sulfidy prvků I.-II. Skupiny jsou </a:t>
            </a:r>
            <a:r>
              <a:rPr lang="en-GB" altLang="en-US" sz="2000" dirty="0" err="1">
                <a:cs typeface="Arial" panose="020B0604020202020204" pitchFamily="34" charset="0"/>
              </a:rPr>
              <a:t>jediné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sulfidy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dob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e </a:t>
            </a:r>
            <a:r>
              <a:rPr lang="en-GB" altLang="en-US" sz="2000" dirty="0" err="1"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cs typeface="Arial" panose="020B0604020202020204" pitchFamily="34" charset="0"/>
              </a:rPr>
              <a:t> v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</a:p>
          <a:p>
            <a:pPr marL="0" indent="0" eaLnBrk="1" hangingPunct="1"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b="1" i="1" dirty="0">
                <a:cs typeface="Arial" panose="020B0604020202020204" pitchFamily="34" charset="0"/>
              </a:rPr>
              <a:t>P</a:t>
            </a:r>
            <a:r>
              <a:rPr lang="cs-CZ" altLang="en-US" sz="2000" b="1" i="1" dirty="0">
                <a:cs typeface="Arial" panose="020B0604020202020204" pitchFamily="34" charset="0"/>
              </a:rPr>
              <a:t>ř</a:t>
            </a:r>
            <a:r>
              <a:rPr lang="en-GB" altLang="en-US" sz="2000" b="1" i="1" dirty="0" err="1">
                <a:cs typeface="Arial" panose="020B0604020202020204" pitchFamily="34" charset="0"/>
              </a:rPr>
              <a:t>íprava</a:t>
            </a:r>
            <a:r>
              <a:rPr lang="en-GB" altLang="en-US" sz="2000" b="1" i="1" dirty="0"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cs typeface="Arial" panose="020B0604020202020204" pitchFamily="34" charset="0"/>
              </a:rPr>
              <a:t>sulfid</a:t>
            </a:r>
            <a:r>
              <a:rPr lang="cs-CZ" altLang="en-US" sz="2000" b="1" i="1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neutralizací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roztok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hydroxid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 err="1">
                <a:cs typeface="Arial" panose="020B0604020202020204" pitchFamily="34" charset="0"/>
              </a:rPr>
              <a:t>NaOH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NaHS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 err="1">
                <a:cs typeface="Arial" panose="020B0604020202020204" pitchFamily="34" charset="0"/>
              </a:rPr>
              <a:t>NaHS</a:t>
            </a:r>
            <a:r>
              <a:rPr lang="en-GB" altLang="en-US" sz="2000" dirty="0"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cs typeface="Arial" panose="020B0604020202020204" pitchFamily="34" charset="0"/>
              </a:rPr>
              <a:t>NaOH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- syntézou z prvků</a:t>
            </a:r>
            <a:r>
              <a:rPr lang="en-US" altLang="en-US" sz="2000" dirty="0">
                <a:cs typeface="Arial" panose="020B0604020202020204" pitchFamily="34" charset="0"/>
              </a:rPr>
              <a:t>	</a:t>
            </a:r>
            <a:r>
              <a:rPr lang="cs-CZ" altLang="en-US" sz="2000" dirty="0" err="1">
                <a:cs typeface="Arial" panose="020B0604020202020204" pitchFamily="34" charset="0"/>
              </a:rPr>
              <a:t>Hg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+ S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cs typeface="Arial" panose="020B0604020202020204" pitchFamily="34" charset="0"/>
              </a:rPr>
              <a:t>HgS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				</a:t>
            </a:r>
            <a:r>
              <a:rPr lang="en-US" altLang="en-US" sz="2000" dirty="0">
                <a:cs typeface="Arial" panose="020B0604020202020204" pitchFamily="34" charset="0"/>
              </a:rPr>
              <a:t>Fe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+ S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cs typeface="Arial" panose="020B0604020202020204" pitchFamily="34" charset="0"/>
              </a:rPr>
              <a:t>FeS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altLang="en-US" sz="2000" dirty="0">
                <a:cs typeface="Arial" panose="020B0604020202020204" pitchFamily="34" charset="0"/>
              </a:rPr>
              <a:t>				2 </a:t>
            </a:r>
            <a:r>
              <a:rPr lang="cs-CZ" altLang="en-US" sz="2000" dirty="0">
                <a:cs typeface="Arial" panose="020B0604020202020204" pitchFamily="34" charset="0"/>
              </a:rPr>
              <a:t>H </a:t>
            </a:r>
            <a:r>
              <a:rPr lang="en-US" altLang="en-US" sz="2000" dirty="0">
                <a:cs typeface="Arial" panose="020B0604020202020204" pitchFamily="34" charset="0"/>
              </a:rPr>
              <a:t>+ S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</a:p>
          <a:p>
            <a:pPr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3464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2069568"/>
            <a:ext cx="8763000" cy="46482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en-GB" altLang="en-US" sz="2000" b="1" i="1" dirty="0">
                <a:cs typeface="Arial" panose="020B0604020202020204" pitchFamily="34" charset="0"/>
              </a:rPr>
              <a:t>P</a:t>
            </a:r>
            <a:r>
              <a:rPr lang="cs-CZ" altLang="en-US" sz="2000" b="1" i="1" dirty="0">
                <a:cs typeface="Arial" panose="020B0604020202020204" pitchFamily="34" charset="0"/>
              </a:rPr>
              <a:t>ř</a:t>
            </a:r>
            <a:r>
              <a:rPr lang="en-GB" altLang="en-US" sz="2000" b="1" i="1" dirty="0" err="1">
                <a:cs typeface="Arial" panose="020B0604020202020204" pitchFamily="34" charset="0"/>
              </a:rPr>
              <a:t>íprava</a:t>
            </a:r>
            <a:r>
              <a:rPr lang="en-GB" altLang="en-US" sz="2000" b="1" i="1" dirty="0"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cs typeface="Arial" panose="020B0604020202020204" pitchFamily="34" charset="0"/>
              </a:rPr>
              <a:t>polysulfid</a:t>
            </a:r>
            <a:r>
              <a:rPr lang="cs-CZ" altLang="en-US" sz="2000" b="1" i="1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V</a:t>
            </a:r>
            <a:r>
              <a:rPr lang="en-GB" altLang="en-US" sz="2000" dirty="0" err="1">
                <a:cs typeface="Arial" panose="020B0604020202020204" pitchFamily="34" charset="0"/>
              </a:rPr>
              <a:t>arem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sírou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30000" dirty="0"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cs typeface="Arial" panose="020B0604020202020204" pitchFamily="34" charset="0"/>
              </a:rPr>
              <a:t>nS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S</a:t>
            </a:r>
            <a:r>
              <a:rPr lang="en-GB" altLang="en-US" sz="2000" baseline="-25000" dirty="0">
                <a:cs typeface="Arial" panose="020B0604020202020204" pitchFamily="34" charset="0"/>
              </a:rPr>
              <a:t>n+1</a:t>
            </a:r>
            <a:r>
              <a:rPr lang="en-GB" altLang="en-US" sz="2000" baseline="30000" dirty="0"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cs typeface="Arial" panose="020B0604020202020204" pitchFamily="34" charset="0"/>
              </a:rPr>
              <a:t>  (</a:t>
            </a:r>
            <a:r>
              <a:rPr lang="en-GB" altLang="en-US" sz="2000" dirty="0" err="1">
                <a:cs typeface="Arial" panose="020B0604020202020204" pitchFamily="34" charset="0"/>
              </a:rPr>
              <a:t>žluté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roztoky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okyselením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i="1" dirty="0" err="1">
                <a:cs typeface="Arial" panose="020B0604020202020204" pitchFamily="34" charset="0"/>
              </a:rPr>
              <a:t>sulfid</a:t>
            </a:r>
            <a:r>
              <a:rPr lang="cs-CZ" altLang="en-US" sz="2000" i="1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S: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+ 2 </a:t>
            </a:r>
            <a:r>
              <a:rPr lang="en-GB" altLang="en-US" sz="2000" dirty="0" err="1"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</a:t>
            </a:r>
            <a:r>
              <a:rPr lang="en-GB" altLang="en-US" sz="2000" dirty="0" err="1">
                <a:cs typeface="Arial" panose="020B0604020202020204" pitchFamily="34" charset="0"/>
              </a:rPr>
              <a:t>NaCl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okyselením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i="1" dirty="0" err="1">
                <a:cs typeface="Arial" panose="020B0604020202020204" pitchFamily="34" charset="0"/>
              </a:rPr>
              <a:t>polysulfid</a:t>
            </a:r>
            <a:r>
              <a:rPr lang="cs-CZ" altLang="en-US" sz="2000" i="1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polysulfan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a S: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  <a:r>
              <a:rPr lang="en-GB" altLang="en-US" sz="2000" dirty="0">
                <a:cs typeface="Arial" panose="020B0604020202020204" pitchFamily="34" charset="0"/>
              </a:rPr>
              <a:t> + 2 </a:t>
            </a:r>
            <a:r>
              <a:rPr lang="en-GB" altLang="en-US" sz="2000" dirty="0" err="1"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</a:t>
            </a:r>
            <a:r>
              <a:rPr lang="en-GB" altLang="en-US" sz="2000" dirty="0" err="1">
                <a:cs typeface="Arial" panose="020B0604020202020204" pitchFamily="34" charset="0"/>
              </a:rPr>
              <a:t>NaCl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</a:t>
            </a:r>
            <a:r>
              <a:rPr lang="cs-CZ" altLang="en-US" sz="2000" dirty="0">
                <a:cs typeface="Arial" panose="020B0604020202020204" pitchFamily="34" charset="0"/>
              </a:rPr>
              <a:t>(</a:t>
            </a:r>
            <a:r>
              <a:rPr lang="en-GB" altLang="en-US" sz="2000" dirty="0">
                <a:cs typeface="Arial" panose="020B0604020202020204" pitchFamily="34" charset="0"/>
              </a:rPr>
              <a:t>n-1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  <a:r>
              <a:rPr lang="en-GB" altLang="en-US" sz="2000" dirty="0">
                <a:cs typeface="Arial" panose="020B0604020202020204" pitchFamily="34" charset="0"/>
              </a:rPr>
              <a:t> S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vodných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roztocích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reagují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iontové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sulfidy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alkalicky</a:t>
            </a:r>
            <a:r>
              <a:rPr lang="en-GB" altLang="en-US" sz="2000" dirty="0">
                <a:cs typeface="Arial" panose="020B0604020202020204" pitchFamily="34" charset="0"/>
              </a:rPr>
              <a:t> v 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sledku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hydrolýzy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30000" dirty="0"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= HS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>
                <a:cs typeface="Arial" panose="020B0604020202020204" pitchFamily="34" charset="0"/>
              </a:rPr>
              <a:t> + OH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HS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=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OH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endParaRPr lang="cs-CZ" altLang="en-US" sz="2000" baseline="30000" dirty="0">
              <a:cs typeface="Arial" panose="020B0604020202020204" pitchFamily="34" charset="0"/>
            </a:endParaRPr>
          </a:p>
        </p:txBody>
      </p:sp>
      <p:pic>
        <p:nvPicPr>
          <p:cNvPr id="48130" name="Picture 2" descr="VÃ½sledek obrÃ¡zku pro polysulf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053" y="2768013"/>
            <a:ext cx="2303106" cy="99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90465" y="261530"/>
            <a:ext cx="8224934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2000" dirty="0" err="1">
                <a:cs typeface="Arial" panose="020B0604020202020204" pitchFamily="34" charset="0"/>
              </a:rPr>
              <a:t>reakce</a:t>
            </a:r>
            <a:r>
              <a:rPr lang="en-US" altLang="en-US" sz="2000" dirty="0">
                <a:cs typeface="Arial" panose="020B0604020202020204" pitchFamily="34" charset="0"/>
              </a:rPr>
              <a:t> H</a:t>
            </a:r>
            <a:r>
              <a:rPr lang="en-US" altLang="en-US" sz="2000" baseline="-25000" dirty="0">
                <a:cs typeface="Arial" panose="020B0604020202020204" pitchFamily="34" charset="0"/>
              </a:rPr>
              <a:t>2</a:t>
            </a:r>
            <a:r>
              <a:rPr lang="en-US" altLang="en-US" sz="2000" dirty="0">
                <a:cs typeface="Arial" panose="020B0604020202020204" pitchFamily="34" charset="0"/>
              </a:rPr>
              <a:t>S s </a:t>
            </a:r>
            <a:r>
              <a:rPr lang="en-US" altLang="en-US" sz="2000" dirty="0" err="1">
                <a:cs typeface="Arial" panose="020B0604020202020204" pitchFamily="34" charset="0"/>
              </a:rPr>
              <a:t>kovy</a:t>
            </a:r>
            <a:r>
              <a:rPr lang="en-US" altLang="en-US" sz="2000" dirty="0">
                <a:cs typeface="Arial" panose="020B0604020202020204" pitchFamily="34" charset="0"/>
              </a:rPr>
              <a:t>	2 A</a:t>
            </a:r>
            <a:r>
              <a:rPr lang="cs-CZ" altLang="en-US" sz="2000" dirty="0">
                <a:cs typeface="Arial" panose="020B0604020202020204" pitchFamily="34" charset="0"/>
              </a:rPr>
              <a:t>g </a:t>
            </a:r>
            <a:r>
              <a:rPr lang="en-US" altLang="en-US" sz="2000" dirty="0">
                <a:cs typeface="Arial" panose="020B0604020202020204" pitchFamily="34" charset="0"/>
              </a:rPr>
              <a:t>+ H</a:t>
            </a:r>
            <a:r>
              <a:rPr lang="en-US" altLang="en-US" sz="2000" baseline="-25000" dirty="0">
                <a:cs typeface="Arial" panose="020B0604020202020204" pitchFamily="34" charset="0"/>
              </a:rPr>
              <a:t>2</a:t>
            </a:r>
            <a:r>
              <a:rPr lang="en-US" altLang="en-US" sz="2000" dirty="0">
                <a:cs typeface="Arial" panose="020B0604020202020204" pitchFamily="34" charset="0"/>
              </a:rPr>
              <a:t>S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Ag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endParaRPr lang="cs-CZ" altLang="en-US" sz="2000" baseline="-25000" dirty="0"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GB" altLang="en-US" sz="2000" baseline="-25000" dirty="0"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altLang="en-US" sz="2000" dirty="0">
                <a:cs typeface="Arial" panose="020B0604020202020204" pitchFamily="34" charset="0"/>
              </a:rPr>
              <a:t>srážení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H</a:t>
            </a:r>
            <a:r>
              <a:rPr lang="en-US" altLang="en-US" sz="2000" baseline="-25000" dirty="0">
                <a:cs typeface="Arial" panose="020B0604020202020204" pitchFamily="34" charset="0"/>
              </a:rPr>
              <a:t>2</a:t>
            </a:r>
            <a:r>
              <a:rPr lang="en-US" altLang="en-US" sz="2000" dirty="0">
                <a:cs typeface="Arial" panose="020B0604020202020204" pitchFamily="34" charset="0"/>
              </a:rPr>
              <a:t>S </a:t>
            </a:r>
            <a:r>
              <a:rPr lang="en-GB" altLang="en-US" sz="2000" dirty="0">
                <a:cs typeface="Arial" panose="020B0604020202020204" pitchFamily="34" charset="0"/>
              </a:rPr>
              <a:t>		</a:t>
            </a:r>
            <a:r>
              <a:rPr lang="en-US" altLang="en-US" sz="2000" dirty="0">
                <a:cs typeface="Arial" panose="020B0604020202020204" pitchFamily="34" charset="0"/>
              </a:rPr>
              <a:t> 2 A</a:t>
            </a:r>
            <a:r>
              <a:rPr lang="cs-CZ" altLang="en-US" sz="2000" dirty="0">
                <a:cs typeface="Arial" panose="020B0604020202020204" pitchFamily="34" charset="0"/>
              </a:rPr>
              <a:t>g</a:t>
            </a:r>
            <a:r>
              <a:rPr lang="en-US" altLang="en-US" sz="2000" baseline="30000" dirty="0">
                <a:cs typeface="Arial" panose="020B0604020202020204" pitchFamily="34" charset="0"/>
              </a:rPr>
              <a:t>+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+ H</a:t>
            </a:r>
            <a:r>
              <a:rPr lang="en-US" altLang="en-US" sz="2000" baseline="-25000" dirty="0">
                <a:cs typeface="Arial" panose="020B0604020202020204" pitchFamily="34" charset="0"/>
              </a:rPr>
              <a:t>2</a:t>
            </a:r>
            <a:r>
              <a:rPr lang="en-US" altLang="en-US" sz="2000" dirty="0">
                <a:cs typeface="Arial" panose="020B0604020202020204" pitchFamily="34" charset="0"/>
              </a:rPr>
              <a:t>S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Ag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+ 2 H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  <a:endParaRPr lang="cs-CZ" altLang="en-US" sz="2000" baseline="30000" dirty="0">
              <a:cs typeface="Arial" panose="020B0604020202020204" pitchFamily="34" charset="0"/>
            </a:endParaRPr>
          </a:p>
          <a:p>
            <a:endParaRPr lang="en-GB" altLang="en-US" sz="2000" baseline="30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  re</a:t>
            </a:r>
            <a:r>
              <a:rPr lang="en-GB" altLang="en-US" sz="2000" dirty="0">
                <a:cs typeface="Arial" panose="020B0604020202020204" pitchFamily="34" charset="0"/>
              </a:rPr>
              <a:t>du</a:t>
            </a:r>
            <a:r>
              <a:rPr lang="cs-CZ" altLang="en-US" sz="2000" dirty="0">
                <a:cs typeface="Arial" panose="020B0604020202020204" pitchFamily="34" charset="0"/>
              </a:rPr>
              <a:t>k</a:t>
            </a:r>
            <a:r>
              <a:rPr lang="en-GB" altLang="en-US" sz="2000" dirty="0">
                <a:cs typeface="Arial" panose="020B0604020202020204" pitchFamily="34" charset="0"/>
              </a:rPr>
              <a:t>c</a:t>
            </a:r>
            <a:r>
              <a:rPr lang="cs-CZ" altLang="en-US" sz="2000" dirty="0">
                <a:cs typeface="Arial" panose="020B0604020202020204" pitchFamily="34" charset="0"/>
              </a:rPr>
              <a:t>e síranů</a:t>
            </a:r>
            <a:r>
              <a:rPr lang="en-GB" altLang="en-US" sz="2000" dirty="0">
                <a:cs typeface="Arial" panose="020B0604020202020204" pitchFamily="34" charset="0"/>
              </a:rPr>
              <a:t>	</a:t>
            </a:r>
            <a:r>
              <a:rPr lang="en-US" altLang="en-US" sz="2000" dirty="0">
                <a:cs typeface="Arial" panose="020B0604020202020204" pitchFamily="34" charset="0"/>
              </a:rPr>
              <a:t>BaSO</a:t>
            </a:r>
            <a:r>
              <a:rPr lang="en-US" altLang="en-US" sz="2000" baseline="-25000" dirty="0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+ 4 C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cs typeface="Arial" panose="020B0604020202020204" pitchFamily="34" charset="0"/>
              </a:rPr>
              <a:t>BaS</a:t>
            </a:r>
            <a:r>
              <a:rPr lang="en-GB" altLang="en-US" sz="2000" dirty="0">
                <a:cs typeface="Arial" panose="020B0604020202020204" pitchFamily="34" charset="0"/>
              </a:rPr>
              <a:t> + 4 CO</a:t>
            </a:r>
          </a:p>
        </p:txBody>
      </p:sp>
    </p:spTree>
    <p:extLst>
      <p:ext uri="{BB962C8B-B14F-4D97-AF65-F5344CB8AC3E}">
        <p14:creationId xmlns:p14="http://schemas.microsoft.com/office/powerpoint/2010/main" val="15744526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763000" cy="371213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u="sng" dirty="0">
                <a:cs typeface="Arial" panose="020B0604020202020204" pitchFamily="34" charset="0"/>
              </a:rPr>
              <a:t>B) </a:t>
            </a:r>
            <a:r>
              <a:rPr lang="en-GB" altLang="en-US" sz="2000" u="sng" dirty="0" err="1">
                <a:cs typeface="Arial" panose="020B0604020202020204" pitchFamily="34" charset="0"/>
              </a:rPr>
              <a:t>Sulfidy</a:t>
            </a:r>
            <a:r>
              <a:rPr lang="en-GB" altLang="en-US" sz="2000" u="sng" dirty="0">
                <a:cs typeface="Arial" panose="020B0604020202020204" pitchFamily="34" charset="0"/>
              </a:rPr>
              <a:t> p</a:t>
            </a:r>
            <a:r>
              <a:rPr lang="cs-CZ" altLang="en-US" sz="2000" u="sng" dirty="0"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cs typeface="Arial" panose="020B0604020202020204" pitchFamily="34" charset="0"/>
              </a:rPr>
              <a:t>echodných</a:t>
            </a:r>
            <a:r>
              <a:rPr lang="en-GB" altLang="en-US" sz="2000" u="sng" dirty="0">
                <a:cs typeface="Arial" panose="020B0604020202020204" pitchFamily="34" charset="0"/>
              </a:rPr>
              <a:t> a </a:t>
            </a:r>
            <a:r>
              <a:rPr lang="en-GB" altLang="en-US" sz="2000" u="sng" dirty="0" err="1">
                <a:cs typeface="Arial" panose="020B0604020202020204" pitchFamily="34" charset="0"/>
              </a:rPr>
              <a:t>mén</a:t>
            </a:r>
            <a:r>
              <a:rPr lang="cs-CZ" altLang="en-US" sz="2000" u="sng" dirty="0">
                <a:cs typeface="Arial" panose="020B0604020202020204" pitchFamily="34" charset="0"/>
              </a:rPr>
              <a:t>ě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elektropoz</a:t>
            </a:r>
            <a:r>
              <a:rPr lang="cs-CZ" altLang="en-US" sz="2000" u="sng" dirty="0" err="1">
                <a:cs typeface="Arial" panose="020B0604020202020204" pitchFamily="34" charset="0"/>
              </a:rPr>
              <a:t>iti</a:t>
            </a:r>
            <a:r>
              <a:rPr lang="en-US" altLang="en-US" sz="2000" u="sng" dirty="0">
                <a:cs typeface="Arial" panose="020B0604020202020204" pitchFamily="34" charset="0"/>
              </a:rPr>
              <a:t>v</a:t>
            </a:r>
            <a:r>
              <a:rPr lang="cs-CZ" altLang="en-US" sz="2000" u="sng" dirty="0" err="1">
                <a:cs typeface="Arial" panose="020B0604020202020204" pitchFamily="34" charset="0"/>
              </a:rPr>
              <a:t>ních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kov</a:t>
            </a:r>
            <a:r>
              <a:rPr lang="cs-CZ" altLang="en-US" sz="2000" u="sng" dirty="0">
                <a:cs typeface="Arial" panose="020B0604020202020204" pitchFamily="34" charset="0"/>
              </a:rPr>
              <a:t>ů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v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tšinou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nerozpustné</a:t>
            </a:r>
            <a:r>
              <a:rPr lang="en-GB" altLang="en-US" sz="2000" dirty="0">
                <a:cs typeface="Arial" panose="020B0604020202020204" pitchFamily="34" charset="0"/>
              </a:rPr>
              <a:t> v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O, </a:t>
            </a:r>
            <a:r>
              <a:rPr lang="en-GB" altLang="en-US" sz="2000" dirty="0" err="1">
                <a:cs typeface="Arial" panose="020B0604020202020204" pitchFamily="34" charset="0"/>
              </a:rPr>
              <a:t>nehydrolyzují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netvo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cs typeface="Arial" panose="020B0604020202020204" pitchFamily="34" charset="0"/>
              </a:rPr>
              <a:t>hydrogensulfidy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základ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srážecích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reakcí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roztok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cs typeface="Arial" panose="020B0604020202020204" pitchFamily="34" charset="0"/>
              </a:rPr>
              <a:t> soli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ísluš</a:t>
            </a:r>
            <a:r>
              <a:rPr lang="cs-CZ" altLang="en-US" sz="2000" dirty="0" err="1">
                <a:cs typeface="Arial" panose="020B0604020202020204" pitchFamily="34" charset="0"/>
              </a:rPr>
              <a:t>ného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kovu</a:t>
            </a:r>
            <a:r>
              <a:rPr lang="en-GB" altLang="en-US" sz="2000" dirty="0"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cs typeface="Arial" panose="020B0604020202020204" pitchFamily="34" charset="0"/>
              </a:rPr>
              <a:t>roztok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sulfidu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sulfan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v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tšinou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erné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cs-CZ" altLang="en-US" sz="2000" dirty="0">
                <a:cs typeface="Arial" panose="020B0604020202020204" pitchFamily="34" charset="0"/>
              </a:rPr>
              <a:t>ně</a:t>
            </a:r>
            <a:r>
              <a:rPr lang="en-GB" altLang="en-US" sz="2000" dirty="0" err="1">
                <a:cs typeface="Arial" panose="020B0604020202020204" pitchFamily="34" charset="0"/>
              </a:rPr>
              <a:t>které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charak</a:t>
            </a:r>
            <a:r>
              <a:rPr lang="cs-CZ" altLang="en-US" sz="2000" dirty="0" err="1">
                <a:cs typeface="Arial" panose="020B0604020202020204" pitchFamily="34" charset="0"/>
              </a:rPr>
              <a:t>teristicky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barevné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r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zn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kyselinách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které</a:t>
            </a:r>
            <a:r>
              <a:rPr lang="en-GB" altLang="en-US" sz="2000" dirty="0"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 SnS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, As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, As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, Sb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, Sb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) se </a:t>
            </a:r>
            <a:r>
              <a:rPr lang="en-GB" altLang="en-US" sz="2000" dirty="0" err="1"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jí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roztocích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iont</a:t>
            </a:r>
            <a:r>
              <a:rPr lang="cs-CZ" altLang="en-US" sz="2000" dirty="0" err="1">
                <a:cs typeface="Arial" panose="020B0604020202020204" pitchFamily="34" charset="0"/>
              </a:rPr>
              <a:t>ových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thio-solí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As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+ 3S</a:t>
            </a:r>
            <a:r>
              <a:rPr lang="en-GB" altLang="en-US" sz="2000" baseline="30000" dirty="0"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[</a:t>
            </a:r>
            <a:r>
              <a:rPr lang="en-GB" altLang="en-US" sz="2000" dirty="0" err="1">
                <a:cs typeface="Arial" panose="020B0604020202020204" pitchFamily="34" charset="0"/>
              </a:rPr>
              <a:t>AsS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]</a:t>
            </a:r>
            <a:r>
              <a:rPr lang="en-GB" altLang="en-US" sz="2000" baseline="30000" dirty="0">
                <a:cs typeface="Arial" panose="020B0604020202020204" pitchFamily="34" charset="0"/>
              </a:rPr>
              <a:t>3-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9020640-6569-4032-997E-0D501652E1BF}"/>
              </a:ext>
            </a:extLst>
          </p:cNvPr>
          <p:cNvSpPr txBox="1"/>
          <p:nvPr/>
        </p:nvSpPr>
        <p:spPr>
          <a:xfrm>
            <a:off x="152400" y="3657600"/>
            <a:ext cx="654030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Realgar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α-As</a:t>
            </a:r>
            <a:r>
              <a:rPr lang="en-US" sz="2000" baseline="-25000" dirty="0"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 – je červený jednoklonný </a:t>
            </a:r>
            <a:r>
              <a:rPr lang="en-US" sz="2000" dirty="0">
                <a:cs typeface="Arial" panose="020B0604020202020204" pitchFamily="34" charset="0"/>
              </a:rPr>
              <a:t>miner</a:t>
            </a:r>
            <a:r>
              <a:rPr lang="cs-CZ" sz="2000" dirty="0">
                <a:cs typeface="Arial" panose="020B0604020202020204" pitchFamily="34" charset="0"/>
              </a:rPr>
              <a:t>á</a:t>
            </a:r>
            <a:r>
              <a:rPr lang="en-US" sz="2000" dirty="0">
                <a:cs typeface="Arial" panose="020B0604020202020204" pitchFamily="34" charset="0"/>
              </a:rPr>
              <a:t>l.</a:t>
            </a:r>
            <a:r>
              <a:rPr lang="cs-CZ" sz="2000" dirty="0">
                <a:cs typeface="Arial" panose="020B0604020202020204" pitchFamily="34" charset="0"/>
              </a:rPr>
              <a:t> Během času se může přeměnit na žlutý </a:t>
            </a:r>
            <a:r>
              <a:rPr lang="cs-CZ" sz="2000" b="1" dirty="0" err="1">
                <a:cs typeface="Arial" panose="020B0604020202020204" pitchFamily="34" charset="0"/>
              </a:rPr>
              <a:t>pararealgar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l-GR" sz="2000" dirty="0">
                <a:cs typeface="Arial" panose="020B0604020202020204" pitchFamily="34" charset="0"/>
              </a:rPr>
              <a:t>(β-</a:t>
            </a:r>
            <a:r>
              <a:rPr lang="en-US" sz="2000" dirty="0">
                <a:cs typeface="Arial" panose="020B0604020202020204" pitchFamily="34" charset="0"/>
              </a:rPr>
              <a:t>As</a:t>
            </a:r>
            <a:r>
              <a:rPr lang="en-US" sz="2000" baseline="-25000" dirty="0"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endParaRPr lang="cs-CZ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8" name="Obrázek 7" descr="Obsah obrázku dort, interiér, červená, vsedě&#10;&#10;Popis byl vytvořen automaticky">
            <a:extLst>
              <a:ext uri="{FF2B5EF4-FFF2-40B4-BE49-F238E27FC236}">
                <a16:creationId xmlns:a16="http://schemas.microsoft.com/office/drawing/2014/main" id="{D992F67E-2295-4E20-B7FF-9F0A75494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124200"/>
            <a:ext cx="2286000" cy="1598295"/>
          </a:xfrm>
          <a:prstGeom prst="rect">
            <a:avLst/>
          </a:prstGeom>
        </p:spPr>
      </p:pic>
      <p:pic>
        <p:nvPicPr>
          <p:cNvPr id="10" name="Obrázek 9" descr="Obsah obrázku hračka, malé, displej, kytice&#10;&#10;Popis byl vytvořen automaticky">
            <a:extLst>
              <a:ext uri="{FF2B5EF4-FFF2-40B4-BE49-F238E27FC236}">
                <a16:creationId xmlns:a16="http://schemas.microsoft.com/office/drawing/2014/main" id="{B5080149-8D83-4407-8828-C35056225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48" y="4468264"/>
            <a:ext cx="1961012" cy="2237336"/>
          </a:xfrm>
          <a:prstGeom prst="rect">
            <a:avLst/>
          </a:prstGeom>
        </p:spPr>
      </p:pic>
      <p:pic>
        <p:nvPicPr>
          <p:cNvPr id="12" name="Obrázek 11" descr="Obsah obrázku interiér, míč, hračka, přehrávání&#10;&#10;Popis byl vytvořen automaticky">
            <a:extLst>
              <a:ext uri="{FF2B5EF4-FFF2-40B4-BE49-F238E27FC236}">
                <a16:creationId xmlns:a16="http://schemas.microsoft.com/office/drawing/2014/main" id="{FDEF1A18-14AD-4A21-8CFE-6CD8895385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0" y="4468264"/>
            <a:ext cx="2458669" cy="187166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E85B7A6-818F-4B9B-A1B4-29DB7536E3F1}"/>
              </a:ext>
            </a:extLst>
          </p:cNvPr>
          <p:cNvSpPr txBox="1"/>
          <p:nvPr/>
        </p:nvSpPr>
        <p:spPr>
          <a:xfrm>
            <a:off x="1939253" y="6209009"/>
            <a:ext cx="836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realgar</a:t>
            </a:r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E06B85F-8055-479B-B4A5-2B0397085BD1}"/>
              </a:ext>
            </a:extLst>
          </p:cNvPr>
          <p:cNvSpPr txBox="1"/>
          <p:nvPr/>
        </p:nvSpPr>
        <p:spPr>
          <a:xfrm>
            <a:off x="4914248" y="6291262"/>
            <a:ext cx="125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pararealgar</a:t>
            </a:r>
            <a:endParaRPr lang="en-US" dirty="0"/>
          </a:p>
        </p:txBody>
      </p:sp>
      <p:pic>
        <p:nvPicPr>
          <p:cNvPr id="16" name="Obrázek 15" descr="Obsah obrázku houba, pizza, černá, jídlo&#10;&#10;Popis byl vytvořen automaticky">
            <a:extLst>
              <a:ext uri="{FF2B5EF4-FFF2-40B4-BE49-F238E27FC236}">
                <a16:creationId xmlns:a16="http://schemas.microsoft.com/office/drawing/2014/main" id="{A3A36CFF-6EDF-4751-8F6D-837BCC2E4B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8768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704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362200"/>
            <a:ext cx="8686800" cy="4343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Srážecí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barevnost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rozpustnost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iontových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sulfidech</a:t>
            </a:r>
            <a:r>
              <a:rPr lang="en-GB" altLang="en-US" sz="2000" dirty="0"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cs typeface="Arial" panose="020B0604020202020204" pitchFamily="34" charset="0"/>
              </a:rPr>
              <a:t>využíváno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analytické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chemii</a:t>
            </a:r>
            <a:r>
              <a:rPr lang="en-GB" altLang="en-US" sz="2000" dirty="0"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cs typeface="Arial" panose="020B0604020202020204" pitchFamily="34" charset="0"/>
              </a:rPr>
              <a:t>ur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ování</a:t>
            </a:r>
            <a:r>
              <a:rPr lang="en-GB" altLang="en-US" sz="2000" dirty="0">
                <a:cs typeface="Arial" panose="020B0604020202020204" pitchFamily="34" charset="0"/>
              </a:rPr>
              <a:t> 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žkých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ů.</a:t>
            </a:r>
          </a:p>
          <a:p>
            <a:pPr>
              <a:lnSpc>
                <a:spcPct val="100000"/>
              </a:lnSpc>
              <a:buNone/>
            </a:pPr>
            <a:endParaRPr lang="cs-CZ" altLang="en-US" sz="1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en-US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en-US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en-US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en-US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en-US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3AFC2BD-346D-441F-8314-49123BA583BD}"/>
              </a:ext>
            </a:extLst>
          </p:cNvPr>
          <p:cNvSpPr/>
          <p:nvPr/>
        </p:nvSpPr>
        <p:spPr>
          <a:xfrm>
            <a:off x="228600" y="228600"/>
            <a:ext cx="64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Auripigment</a:t>
            </a:r>
            <a:r>
              <a:rPr lang="cs-CZ" sz="2000" dirty="0">
                <a:cs typeface="Arial" panose="020B0604020202020204" pitchFamily="34" charset="0"/>
              </a:rPr>
              <a:t> As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(sulfid arzenitý), je jednoklonný minerál, dříve používaný jako žlutý/oranžový pigment (jedovatý).</a:t>
            </a:r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4" name="Obrázek 3" descr="Obsah obrázku jídlo, kousek, vsedě, talíř&#10;&#10;Popis byl vytvořen automaticky">
            <a:extLst>
              <a:ext uri="{FF2B5EF4-FFF2-40B4-BE49-F238E27FC236}">
                <a16:creationId xmlns:a16="http://schemas.microsoft.com/office/drawing/2014/main" id="{1085FDD8-9A6F-4BF0-9F73-93FC65463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28600"/>
            <a:ext cx="2017167" cy="1919287"/>
          </a:xfrm>
          <a:prstGeom prst="rect">
            <a:avLst/>
          </a:prstGeom>
        </p:spPr>
      </p:pic>
      <p:pic>
        <p:nvPicPr>
          <p:cNvPr id="5" name="Obrázek 4" descr="Obsah obrázku snímek obrazovky, telefon&#10;&#10;Popis byl vytvořen automaticky">
            <a:extLst>
              <a:ext uri="{FF2B5EF4-FFF2-40B4-BE49-F238E27FC236}">
                <a16:creationId xmlns:a16="http://schemas.microsoft.com/office/drawing/2014/main" id="{1FA0915F-8A94-4AD4-8A1B-7AFBF4604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276600"/>
            <a:ext cx="5181600" cy="3426201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B1B8979-E4D8-4765-ACE1-C32A752B9DCF}"/>
              </a:ext>
            </a:extLst>
          </p:cNvPr>
          <p:cNvSpPr/>
          <p:nvPr/>
        </p:nvSpPr>
        <p:spPr>
          <a:xfrm>
            <a:off x="152400" y="1089244"/>
            <a:ext cx="6477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Některé sulfidy lze získat přímou syntézou. Často mají </a:t>
            </a:r>
            <a:r>
              <a:rPr lang="cs-CZ" altLang="en-US" sz="2000" dirty="0" err="1">
                <a:cs typeface="Arial" panose="020B0604020202020204" pitchFamily="34" charset="0"/>
              </a:rPr>
              <a:t>nestechiometrické</a:t>
            </a:r>
            <a:r>
              <a:rPr lang="cs-CZ" altLang="en-US" sz="2000" dirty="0">
                <a:cs typeface="Arial" panose="020B0604020202020204" pitchFamily="34" charset="0"/>
              </a:rPr>
              <a:t> složení a chovají se jako slitiny či polokovy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0D94CF6-BFAA-4106-8C32-E348BC52D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657600"/>
            <a:ext cx="2743200" cy="280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814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0965DE5B-5205-49FD-A6F5-2CF0AD678F93}"/>
              </a:ext>
            </a:extLst>
          </p:cNvPr>
          <p:cNvSpPr txBox="1"/>
          <p:nvPr/>
        </p:nvSpPr>
        <p:spPr>
          <a:xfrm>
            <a:off x="238125" y="290036"/>
            <a:ext cx="8667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Sulfidy selenu SeS</a:t>
            </a:r>
            <a:r>
              <a:rPr lang="cs-CZ" sz="2000" b="1" baseline="-25000" dirty="0"/>
              <a:t>2</a:t>
            </a:r>
            <a:r>
              <a:rPr lang="cs-CZ" sz="2000" dirty="0"/>
              <a:t> a </a:t>
            </a:r>
            <a:r>
              <a:rPr lang="cs-CZ" sz="2000" b="1" dirty="0" err="1"/>
              <a:t>SeS</a:t>
            </a:r>
            <a:r>
              <a:rPr lang="cs-CZ" sz="2000" dirty="0"/>
              <a:t> jsou účinnou látkou šamponů proti lupům. </a:t>
            </a:r>
          </a:p>
        </p:txBody>
      </p:sp>
      <p:pic>
        <p:nvPicPr>
          <p:cNvPr id="12290" name="Picture 2" descr="1 SELSUN Anti-Dandruff Itching Selenium Sulfide 2.5% ...">
            <a:extLst>
              <a:ext uri="{FF2B5EF4-FFF2-40B4-BE49-F238E27FC236}">
                <a16:creationId xmlns:a16="http://schemas.microsoft.com/office/drawing/2014/main" id="{18CC6531-55BB-4349-A320-B6DDAB290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882" y="700558"/>
            <a:ext cx="1672634" cy="16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elenium Disulfide Dandruff Shampoo Active Ingredient ...">
            <a:extLst>
              <a:ext uri="{FF2B5EF4-FFF2-40B4-BE49-F238E27FC236}">
                <a16:creationId xmlns:a16="http://schemas.microsoft.com/office/drawing/2014/main" id="{7557E7A4-C02F-4DBC-A980-99280CA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48" y="683733"/>
            <a:ext cx="1472453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selenium monosulfide | S4Se4 | ChemSpider">
            <a:extLst>
              <a:ext uri="{FF2B5EF4-FFF2-40B4-BE49-F238E27FC236}">
                <a16:creationId xmlns:a16="http://schemas.microsoft.com/office/drawing/2014/main" id="{0169410C-80CB-4906-844A-AF2E086C9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624" y="766440"/>
            <a:ext cx="1520509" cy="152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C73DD3AE-BD6C-9895-C941-D2A1CDC8B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735" y="2405566"/>
            <a:ext cx="1778580" cy="124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E178775-0451-4A37-9A85-D068C1977F17}"/>
              </a:ext>
            </a:extLst>
          </p:cNvPr>
          <p:cNvSpPr txBox="1"/>
          <p:nvPr/>
        </p:nvSpPr>
        <p:spPr>
          <a:xfrm>
            <a:off x="238125" y="2535500"/>
            <a:ext cx="537890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 err="1">
                <a:solidFill>
                  <a:srgbClr val="202122"/>
                </a:solidFill>
                <a:effectLst/>
              </a:rPr>
              <a:t>Polysulfid</a:t>
            </a:r>
            <a:r>
              <a:rPr lang="cs-CZ" sz="2000" b="1" i="0" dirty="0">
                <a:solidFill>
                  <a:srgbClr val="202122"/>
                </a:solidFill>
                <a:effectLst/>
              </a:rPr>
              <a:t>y v komplexních sloučeninách</a:t>
            </a:r>
            <a:endParaRPr lang="cs-CZ" sz="2000" b="0" i="0" dirty="0">
              <a:solidFill>
                <a:srgbClr val="202122"/>
              </a:solidFill>
              <a:effectLst/>
            </a:endParaRPr>
          </a:p>
          <a:p>
            <a:endParaRPr lang="cs-CZ" sz="800" dirty="0">
              <a:solidFill>
                <a:srgbClr val="202122"/>
              </a:solidFill>
            </a:endParaRPr>
          </a:p>
          <a:p>
            <a:r>
              <a:rPr lang="en-US" sz="2000" b="0" i="0" dirty="0" err="1">
                <a:solidFill>
                  <a:srgbClr val="202122"/>
                </a:solidFill>
                <a:effectLst/>
              </a:rPr>
              <a:t>Polysulfido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-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k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omplex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y jsou např.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 </a:t>
            </a:r>
            <a:endParaRPr lang="cs-CZ" sz="2000" b="0" i="0" dirty="0">
              <a:solidFill>
                <a:srgbClr val="202122"/>
              </a:solidFill>
              <a:effectLst/>
            </a:endParaRPr>
          </a:p>
          <a:p>
            <a:r>
              <a:rPr lang="en-US" sz="2000" b="0" i="0" u="none" strike="noStrike" dirty="0">
                <a:effectLst/>
              </a:rPr>
              <a:t>(</a:t>
            </a:r>
            <a:r>
              <a:rPr lang="en-US" sz="2000" b="0" i="0" u="none" strike="noStrike" dirty="0" err="1">
                <a:effectLst/>
              </a:rPr>
              <a:t>C</a:t>
            </a:r>
            <a:r>
              <a:rPr lang="en-US" sz="2000" b="0" i="0" u="none" strike="noStrike" baseline="-25000" dirty="0" err="1">
                <a:effectLst/>
              </a:rPr>
              <a:t>5</a:t>
            </a:r>
            <a:r>
              <a:rPr lang="en-US" sz="2000" b="0" i="0" u="none" strike="noStrike" dirty="0" err="1">
                <a:effectLst/>
              </a:rPr>
              <a:t>H</a:t>
            </a:r>
            <a:r>
              <a:rPr lang="en-US" sz="2000" b="0" i="0" u="none" strike="noStrike" baseline="-25000" dirty="0" err="1">
                <a:effectLst/>
              </a:rPr>
              <a:t>5</a:t>
            </a:r>
            <a:r>
              <a:rPr lang="en-US" sz="2000" b="0" i="0" u="none" strike="noStrike" dirty="0">
                <a:effectLst/>
              </a:rPr>
              <a:t>)</a:t>
            </a:r>
            <a:r>
              <a:rPr lang="en-US" sz="2000" b="0" i="0" u="none" strike="noStrike" baseline="-25000" dirty="0" err="1">
                <a:effectLst/>
              </a:rPr>
              <a:t>2</a:t>
            </a:r>
            <a:r>
              <a:rPr lang="en-US" sz="2000" b="0" i="0" u="none" strike="noStrike" dirty="0" err="1">
                <a:effectLst/>
              </a:rPr>
              <a:t>TiS</a:t>
            </a:r>
            <a:r>
              <a:rPr lang="en-US" sz="2000" b="0" i="0" u="none" strike="noStrike" baseline="-25000" dirty="0" err="1">
                <a:effectLst/>
              </a:rPr>
              <a:t>5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, [Ni(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S</a:t>
            </a:r>
            <a:r>
              <a:rPr lang="en-US" sz="2000" b="0" i="0" baseline="-25000" dirty="0" err="1">
                <a:solidFill>
                  <a:srgbClr val="202122"/>
                </a:solidFill>
                <a:effectLst/>
              </a:rPr>
              <a:t>4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)</a:t>
            </a:r>
            <a:r>
              <a:rPr lang="en-US" sz="2000" b="0" i="0" baseline="-25000" dirty="0">
                <a:solidFill>
                  <a:srgbClr val="202122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]</a:t>
            </a:r>
            <a:r>
              <a:rPr lang="en-US" sz="2000" b="0" i="0" baseline="30000" dirty="0">
                <a:solidFill>
                  <a:srgbClr val="202122"/>
                </a:solidFill>
                <a:effectLst/>
              </a:rPr>
              <a:t>2−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a [Pt(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S</a:t>
            </a:r>
            <a:r>
              <a:rPr lang="en-US" sz="2000" b="0" i="0" baseline="-25000" dirty="0" err="1">
                <a:solidFill>
                  <a:srgbClr val="202122"/>
                </a:solidFill>
                <a:effectLst/>
              </a:rPr>
              <a:t>5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)</a:t>
            </a:r>
            <a:r>
              <a:rPr lang="en-US" sz="2000" b="0" i="0" baseline="-25000" dirty="0">
                <a:solidFill>
                  <a:srgbClr val="202122"/>
                </a:solidFill>
                <a:effectLst/>
              </a:rPr>
              <a:t>3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]</a:t>
            </a:r>
            <a:r>
              <a:rPr lang="en-US" sz="2000" b="0" i="0" baseline="30000" dirty="0">
                <a:solidFill>
                  <a:srgbClr val="202122"/>
                </a:solidFill>
                <a:effectLst/>
              </a:rPr>
              <a:t>2−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.</a:t>
            </a:r>
            <a:endParaRPr lang="cs-CZ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33DF464-A640-9DE6-7018-BB53956C4E33}"/>
              </a:ext>
            </a:extLst>
          </p:cNvPr>
          <p:cNvSpPr txBox="1"/>
          <p:nvPr/>
        </p:nvSpPr>
        <p:spPr>
          <a:xfrm>
            <a:off x="6957199" y="3104887"/>
            <a:ext cx="22113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i="0" dirty="0" err="1">
                <a:solidFill>
                  <a:srgbClr val="202122"/>
                </a:solidFill>
                <a:effectLst/>
              </a:rPr>
              <a:t>titanocen</a:t>
            </a:r>
            <a:r>
              <a:rPr lang="cs-CZ" sz="1600" i="0" dirty="0">
                <a:solidFill>
                  <a:srgbClr val="202122"/>
                </a:solidFill>
                <a:effectLst/>
              </a:rPr>
              <a:t> </a:t>
            </a:r>
            <a:r>
              <a:rPr lang="cs-CZ" sz="1600" i="0" dirty="0" err="1">
                <a:solidFill>
                  <a:srgbClr val="202122"/>
                </a:solidFill>
                <a:effectLst/>
              </a:rPr>
              <a:t>pentasulfid</a:t>
            </a:r>
            <a:endParaRPr lang="cs-CZ" sz="1600" dirty="0"/>
          </a:p>
        </p:txBody>
      </p:sp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EEDCF436-87DE-DE3C-0355-0E0234A59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586" y="5424836"/>
            <a:ext cx="769381" cy="8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823F1EC-E066-A2E6-37D3-5CF77B5AA338}"/>
              </a:ext>
            </a:extLst>
          </p:cNvPr>
          <p:cNvSpPr txBox="1"/>
          <p:nvPr/>
        </p:nvSpPr>
        <p:spPr>
          <a:xfrm>
            <a:off x="238126" y="5878107"/>
            <a:ext cx="71070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</a:rPr>
              <a:t>Lenthionin</a:t>
            </a:r>
            <a:r>
              <a:rPr lang="en-US" sz="2000" b="0" i="0" dirty="0">
                <a:effectLst/>
              </a:rPr>
              <a:t> </a:t>
            </a:r>
            <a:r>
              <a:rPr lang="cs-CZ" sz="2000" b="0" i="0" dirty="0">
                <a:effectLst/>
              </a:rPr>
              <a:t>-</a:t>
            </a:r>
            <a:r>
              <a:rPr lang="en-US" sz="2000" b="0" i="0" dirty="0">
                <a:effectLst/>
              </a:rPr>
              <a:t> cy</a:t>
            </a:r>
            <a:r>
              <a:rPr lang="cs-CZ" sz="2000" b="0" i="0" dirty="0">
                <a:effectLst/>
              </a:rPr>
              <a:t>k</a:t>
            </a:r>
            <a:r>
              <a:rPr lang="en-US" sz="2000" b="0" i="0" dirty="0" err="1">
                <a:effectLst/>
              </a:rPr>
              <a:t>lic</a:t>
            </a:r>
            <a:r>
              <a:rPr lang="cs-CZ" sz="2000" b="0" i="0" dirty="0" err="1">
                <a:effectLst/>
              </a:rPr>
              <a:t>ká</a:t>
            </a:r>
            <a:r>
              <a:rPr lang="en-US" sz="2000" b="0" i="0" dirty="0">
                <a:effectLst/>
              </a:rPr>
              <a:t> </a:t>
            </a:r>
            <a:r>
              <a:rPr lang="en-US" sz="2000" b="0" i="0" u="none" strike="noStrike" dirty="0" err="1">
                <a:effectLst/>
              </a:rPr>
              <a:t>organos</a:t>
            </a:r>
            <a:r>
              <a:rPr lang="cs-CZ" sz="2000" b="0" i="0" u="none" strike="noStrike" dirty="0" err="1">
                <a:effectLst/>
              </a:rPr>
              <a:t>írová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cs-CZ" sz="2000" b="0" i="0" u="none" strike="noStrike" dirty="0">
                <a:effectLst/>
              </a:rPr>
              <a:t>sloučenina obsažená v houbách</a:t>
            </a:r>
            <a:r>
              <a:rPr lang="en-US" sz="2000" b="0" i="0" dirty="0">
                <a:effectLst/>
              </a:rPr>
              <a:t> </a:t>
            </a:r>
            <a:endParaRPr lang="cs-CZ" sz="2000" b="0" i="0" dirty="0">
              <a:effectLst/>
            </a:endParaRPr>
          </a:p>
          <a:p>
            <a:r>
              <a:rPr lang="en-US" sz="2000" b="0" i="0" u="none" strike="noStrike" dirty="0">
                <a:effectLst/>
              </a:rPr>
              <a:t>shiitake</a:t>
            </a:r>
            <a:r>
              <a:rPr lang="en-US" sz="2000" b="0" i="0" dirty="0">
                <a:effectLst/>
              </a:rPr>
              <a:t>, </a:t>
            </a:r>
            <a:r>
              <a:rPr lang="cs-CZ" sz="2000" b="0" i="0" u="none" strike="noStrike" dirty="0">
                <a:effectLst/>
              </a:rPr>
              <a:t>cibuli a</a:t>
            </a:r>
            <a:r>
              <a:rPr lang="en-US" sz="2000" b="0" i="0" dirty="0">
                <a:effectLst/>
              </a:rPr>
              <a:t> </a:t>
            </a:r>
            <a:r>
              <a:rPr lang="cs-CZ" sz="2000" b="0" i="0" u="none" strike="noStrike" dirty="0">
                <a:effectLst/>
              </a:rPr>
              <a:t>česneku.</a:t>
            </a:r>
            <a:endParaRPr lang="cs-CZ" sz="20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090D73E-8D20-0798-C8B9-7FE0817467ED}"/>
              </a:ext>
            </a:extLst>
          </p:cNvPr>
          <p:cNvSpPr txBox="1"/>
          <p:nvPr/>
        </p:nvSpPr>
        <p:spPr>
          <a:xfrm>
            <a:off x="7487586" y="6310744"/>
            <a:ext cx="11943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dirty="0" err="1">
                <a:effectLst/>
              </a:rPr>
              <a:t>Lenthionin</a:t>
            </a:r>
            <a:endParaRPr lang="cs-CZ" sz="16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B32DE24-CEC6-DF85-DC77-D0052DC48AB7}"/>
              </a:ext>
            </a:extLst>
          </p:cNvPr>
          <p:cNvSpPr txBox="1"/>
          <p:nvPr/>
        </p:nvSpPr>
        <p:spPr>
          <a:xfrm>
            <a:off x="194554" y="3909198"/>
            <a:ext cx="86677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Polysulfidové polymery (</a:t>
            </a:r>
            <a:r>
              <a:rPr lang="cs-CZ" sz="2000" b="1" dirty="0" err="1"/>
              <a:t>Thiokol</a:t>
            </a:r>
            <a:r>
              <a:rPr lang="cs-CZ" sz="2000" b="1" dirty="0"/>
              <a:t>) </a:t>
            </a:r>
            <a:r>
              <a:rPr lang="cs-CZ" sz="2000" dirty="0"/>
              <a:t>jsou nerozpustné ve vodě, olejích a organických rozpouštědlech. Slouží jako těsnicí materiály k vyplňování spár v dlažbě, okenních sklech automobilů a konstrukcích letadel.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47E513A-889C-2EF9-8401-FCD7879C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358" y="4771328"/>
            <a:ext cx="2086433" cy="74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IOKOL* LP(Liquid Polysulfide Polymers) | TORAY">
            <a:extLst>
              <a:ext uri="{FF2B5EF4-FFF2-40B4-BE49-F238E27FC236}">
                <a16:creationId xmlns:a16="http://schemas.microsoft.com/office/drawing/2014/main" id="{94084A95-BA4C-38CE-38B6-EBCAD73CE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6" y="5100618"/>
            <a:ext cx="2965366" cy="51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29922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0468" y="355898"/>
            <a:ext cx="3733800" cy="847749"/>
          </a:xfrm>
        </p:spPr>
        <p:txBody>
          <a:bodyPr>
            <a:normAutofit fontScale="90000"/>
          </a:bodyPr>
          <a:lstStyle/>
          <a:p>
            <a:r>
              <a:rPr lang="cs-CZ" sz="2000" b="1" dirty="0">
                <a:latin typeface="+mn-lt"/>
              </a:rPr>
              <a:t>Vulkanizace kaučuku </a:t>
            </a:r>
            <a:br>
              <a:rPr lang="cs-CZ" sz="2000" b="1" dirty="0">
                <a:latin typeface="+mn-lt"/>
              </a:rPr>
            </a:br>
            <a:br>
              <a:rPr lang="cs-CZ" sz="2000" b="1" dirty="0">
                <a:latin typeface="+mn-lt"/>
              </a:rPr>
            </a:br>
            <a:r>
              <a:rPr lang="cs-CZ" sz="2000" dirty="0">
                <a:latin typeface="+mn-lt"/>
              </a:rPr>
              <a:t>Ch. </a:t>
            </a:r>
            <a:r>
              <a:rPr lang="cs-CZ" sz="2000" dirty="0" err="1">
                <a:latin typeface="+mn-lt"/>
              </a:rPr>
              <a:t>Goodyear</a:t>
            </a:r>
            <a:r>
              <a:rPr lang="cs-CZ" sz="2000" dirty="0">
                <a:latin typeface="+mn-lt"/>
              </a:rPr>
              <a:t> (1844)</a:t>
            </a:r>
          </a:p>
        </p:txBody>
      </p:sp>
      <p:pic>
        <p:nvPicPr>
          <p:cNvPr id="36868" name="Picture 4" descr="VÃ½sledek obrÃ¡zku pro vulcanized rub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94" y="1295400"/>
            <a:ext cx="1857374" cy="168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VÃ½sledek obrÃ¡zku pro vulcanized rubb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68" y="3092920"/>
            <a:ext cx="8505825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813" y="152400"/>
            <a:ext cx="1289929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40468" y="1566245"/>
            <a:ext cx="58270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Hnětením kaučuku se sírou za tepla vznikají při vulkanizaci polysulfidové můstky. Výrobek tak díky vulkanizaci získává větší pružnost.</a:t>
            </a:r>
          </a:p>
        </p:txBody>
      </p:sp>
    </p:spTree>
    <p:extLst>
      <p:ext uri="{BB962C8B-B14F-4D97-AF65-F5344CB8AC3E}">
        <p14:creationId xmlns:p14="http://schemas.microsoft.com/office/powerpoint/2010/main" val="388407505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interiér, míč, velké, kytice&#10;&#10;Popis byl vytvořen automaticky">
            <a:extLst>
              <a:ext uri="{FF2B5EF4-FFF2-40B4-BE49-F238E27FC236}">
                <a16:creationId xmlns:a16="http://schemas.microsoft.com/office/drawing/2014/main" id="{D4FBEFAC-4A41-4F68-8B91-19C6C630D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81400"/>
            <a:ext cx="3352800" cy="311714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91D3AA9-9F04-40BE-9BF1-63D7E894DA18}"/>
              </a:ext>
            </a:extLst>
          </p:cNvPr>
          <p:cNvSpPr/>
          <p:nvPr/>
        </p:nvSpPr>
        <p:spPr>
          <a:xfrm>
            <a:off x="609600" y="381000"/>
            <a:ext cx="3405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cs typeface="Arial" panose="020B0604020202020204" pitchFamily="34" charset="0"/>
              </a:rPr>
              <a:t>Ultramar</a:t>
            </a:r>
            <a:r>
              <a:rPr lang="cs-CZ" sz="2000" b="1" dirty="0">
                <a:solidFill>
                  <a:srgbClr val="333333"/>
                </a:solidFill>
                <a:cs typeface="Arial" panose="020B0604020202020204" pitchFamily="34" charset="0"/>
              </a:rPr>
              <a:t>í</a:t>
            </a:r>
            <a:r>
              <a:rPr lang="en-US" sz="2000" b="1" dirty="0">
                <a:solidFill>
                  <a:srgbClr val="333333"/>
                </a:solidFill>
                <a:cs typeface="Arial" panose="020B0604020202020204" pitchFamily="34" charset="0"/>
              </a:rPr>
              <a:t>n – Na</a:t>
            </a:r>
            <a:r>
              <a:rPr lang="en-US" sz="2000" b="1" baseline="-25000" dirty="0">
                <a:solidFill>
                  <a:srgbClr val="333333"/>
                </a:solidFill>
                <a:cs typeface="Arial" panose="020B0604020202020204" pitchFamily="34" charset="0"/>
              </a:rPr>
              <a:t>8</a:t>
            </a:r>
            <a:r>
              <a:rPr lang="en-US" sz="2000" b="1" dirty="0">
                <a:solidFill>
                  <a:srgbClr val="333333"/>
                </a:solidFill>
                <a:cs typeface="Arial" panose="020B0604020202020204" pitchFamily="34" charset="0"/>
              </a:rPr>
              <a:t>[SiAlO</a:t>
            </a:r>
            <a:r>
              <a:rPr lang="en-US" sz="2000" b="1" baseline="-25000" dirty="0">
                <a:solidFill>
                  <a:srgbClr val="333333"/>
                </a:solidFill>
                <a:cs typeface="Arial" panose="020B0604020202020204" pitchFamily="34" charset="0"/>
              </a:rPr>
              <a:t>4</a:t>
            </a:r>
            <a:r>
              <a:rPr lang="en-US" sz="2000" b="1" dirty="0">
                <a:solidFill>
                  <a:srgbClr val="333333"/>
                </a:solidFill>
                <a:cs typeface="Arial" panose="020B0604020202020204" pitchFamily="34" charset="0"/>
              </a:rPr>
              <a:t>]</a:t>
            </a:r>
            <a:r>
              <a:rPr lang="en-US" sz="2000" b="1" baseline="-25000" dirty="0">
                <a:solidFill>
                  <a:srgbClr val="333333"/>
                </a:solidFill>
                <a:cs typeface="Arial" panose="020B0604020202020204" pitchFamily="34" charset="0"/>
              </a:rPr>
              <a:t>6</a:t>
            </a:r>
            <a:r>
              <a:rPr lang="en-US" sz="2000" b="1" dirty="0">
                <a:solidFill>
                  <a:srgbClr val="333333"/>
                </a:solidFill>
                <a:cs typeface="Arial" panose="020B0604020202020204" pitchFamily="34" charset="0"/>
              </a:rPr>
              <a:t>.(S</a:t>
            </a:r>
            <a:r>
              <a:rPr lang="en-US" sz="2000" b="1" baseline="-25000" dirty="0">
                <a:solidFill>
                  <a:srgbClr val="333333"/>
                </a:solidFill>
                <a:cs typeface="Arial" panose="020B0604020202020204" pitchFamily="34" charset="0"/>
              </a:rPr>
              <a:t>3</a:t>
            </a:r>
            <a:r>
              <a:rPr lang="en-US" sz="2000" b="1" dirty="0">
                <a:solidFill>
                  <a:srgbClr val="333333"/>
                </a:solidFill>
                <a:cs typeface="Arial" panose="020B0604020202020204" pitchFamily="34" charset="0"/>
              </a:rPr>
              <a:t>)</a:t>
            </a:r>
            <a:r>
              <a:rPr lang="en-US" sz="2000" b="1" baseline="-25000" dirty="0">
                <a:solidFill>
                  <a:srgbClr val="333333"/>
                </a:solidFill>
                <a:cs typeface="Arial" panose="020B0604020202020204" pitchFamily="34" charset="0"/>
              </a:rPr>
              <a:t>2</a:t>
            </a:r>
            <a:endParaRPr lang="en-US" sz="2000" b="1" dirty="0">
              <a:cs typeface="Arial" panose="020B0604020202020204" pitchFamily="34" charset="0"/>
            </a:endParaRPr>
          </a:p>
        </p:txBody>
      </p:sp>
      <p:pic>
        <p:nvPicPr>
          <p:cNvPr id="8" name="Obrázek 7" descr="Obsah obrázku vsedě, stůl&#10;&#10;Popis byl vytvořen automaticky">
            <a:extLst>
              <a:ext uri="{FF2B5EF4-FFF2-40B4-BE49-F238E27FC236}">
                <a16:creationId xmlns:a16="http://schemas.microsoft.com/office/drawing/2014/main" id="{216B4287-03BE-4871-B33F-2BA821A6B4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200400"/>
            <a:ext cx="2336800" cy="3505200"/>
          </a:xfrm>
          <a:prstGeom prst="rect">
            <a:avLst/>
          </a:prstGeom>
        </p:spPr>
      </p:pic>
      <p:pic>
        <p:nvPicPr>
          <p:cNvPr id="10" name="Obrázek 9" descr="Obsah obrázku interiér, oblečení, vsedě, modrá&#10;&#10;Popis byl vytvořen automaticky">
            <a:extLst>
              <a:ext uri="{FF2B5EF4-FFF2-40B4-BE49-F238E27FC236}">
                <a16:creationId xmlns:a16="http://schemas.microsoft.com/office/drawing/2014/main" id="{69D1FAD6-E46F-4DE0-BF25-CC963BBFE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81000"/>
            <a:ext cx="3048000" cy="2515195"/>
          </a:xfrm>
          <a:prstGeom prst="rect">
            <a:avLst/>
          </a:prstGeom>
        </p:spPr>
      </p:pic>
      <p:pic>
        <p:nvPicPr>
          <p:cNvPr id="12" name="Obrázek 11" descr="Obsah obrázku osoba, žena, hledání, nošení&#10;&#10;Popis byl vytvořen automaticky">
            <a:extLst>
              <a:ext uri="{FF2B5EF4-FFF2-40B4-BE49-F238E27FC236}">
                <a16:creationId xmlns:a16="http://schemas.microsoft.com/office/drawing/2014/main" id="{662DC016-CDE6-4FAE-910F-4E4F310C3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657600"/>
            <a:ext cx="2514600" cy="3009495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CC1576C3-1859-4899-A032-64FF09402F9D}"/>
              </a:ext>
            </a:extLst>
          </p:cNvPr>
          <p:cNvSpPr/>
          <p:nvPr/>
        </p:nvSpPr>
        <p:spPr>
          <a:xfrm>
            <a:off x="228600" y="1066800"/>
            <a:ext cx="54350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=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modrý pigment, </a:t>
            </a:r>
            <a:r>
              <a:rPr lang="en-US" sz="2000" dirty="0" err="1">
                <a:cs typeface="Arial" panose="020B0604020202020204" pitchFamily="34" charset="0"/>
              </a:rPr>
              <a:t>aluminosili</a:t>
            </a:r>
            <a:r>
              <a:rPr lang="cs-CZ" sz="2000" dirty="0" err="1">
                <a:cs typeface="Arial" panose="020B0604020202020204" pitchFamily="34" charset="0"/>
              </a:rPr>
              <a:t>kátový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zeolit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se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sodalit</a:t>
            </a:r>
            <a:r>
              <a:rPr lang="cs-CZ" sz="2000" dirty="0" err="1">
                <a:cs typeface="Arial" panose="020B0604020202020204" pitchFamily="34" charset="0"/>
              </a:rPr>
              <a:t>ovou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stru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>
                <a:cs typeface="Arial" panose="020B0604020202020204" pitchFamily="34" charset="0"/>
              </a:rPr>
              <a:t>tur</a:t>
            </a:r>
            <a:r>
              <a:rPr lang="cs-CZ" sz="2000" dirty="0">
                <a:cs typeface="Arial" panose="020B0604020202020204" pitchFamily="34" charset="0"/>
              </a:rPr>
              <a:t>ou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en-US" sz="2000" dirty="0" err="1">
                <a:cs typeface="Arial" panose="020B0604020202020204" pitchFamily="34" charset="0"/>
              </a:rPr>
              <a:t>Sodalit</a:t>
            </a:r>
            <a:r>
              <a:rPr lang="cs-CZ" sz="2000" dirty="0">
                <a:cs typeface="Arial" panose="020B0604020202020204" pitchFamily="34" charset="0"/>
              </a:rPr>
              <a:t> je tvořen vzájemně spojenými </a:t>
            </a:r>
            <a:r>
              <a:rPr lang="cs-CZ" sz="2000" dirty="0" err="1">
                <a:cs typeface="Arial" panose="020B0604020202020204" pitchFamily="34" charset="0"/>
              </a:rPr>
              <a:t>aluminosilikátovými</a:t>
            </a:r>
            <a:r>
              <a:rPr lang="cs-CZ" sz="2000" dirty="0">
                <a:cs typeface="Arial" panose="020B0604020202020204" pitchFamily="34" charset="0"/>
              </a:rPr>
              <a:t> strukturami, z nichž některé obsahují </a:t>
            </a:r>
            <a:r>
              <a:rPr lang="en-US" sz="2000" dirty="0" err="1">
                <a:cs typeface="Arial" panose="020B0604020202020204" pitchFamily="34" charset="0"/>
              </a:rPr>
              <a:t>polysulfid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 (</a:t>
            </a:r>
            <a:r>
              <a:rPr lang="en-US" sz="2000" dirty="0" err="1">
                <a:cs typeface="Arial" panose="020B0604020202020204" pitchFamily="34" charset="0"/>
              </a:rPr>
              <a:t>S</a:t>
            </a:r>
            <a:r>
              <a:rPr lang="en-US" sz="2000" baseline="-25000" dirty="0" err="1">
                <a:cs typeface="Arial" panose="020B0604020202020204" pitchFamily="34" charset="0"/>
              </a:rPr>
              <a:t>n</a:t>
            </a:r>
            <a:r>
              <a:rPr lang="en-US" sz="2000" baseline="30000" dirty="0" err="1">
                <a:cs typeface="Arial" panose="020B0604020202020204" pitchFamily="34" charset="0"/>
              </a:rPr>
              <a:t>x</a:t>
            </a:r>
            <a:r>
              <a:rPr lang="en-US" sz="2000" baseline="30000" dirty="0">
                <a:cs typeface="Arial" panose="020B0604020202020204" pitchFamily="34" charset="0"/>
              </a:rPr>
              <a:t>−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r>
              <a:rPr lang="cs-CZ" sz="2000" dirty="0">
                <a:cs typeface="Arial" panose="020B0604020202020204" pitchFamily="34" charset="0"/>
              </a:rPr>
              <a:t>, které jsou zde nositeli barevnosti (</a:t>
            </a:r>
            <a:r>
              <a:rPr lang="en-US" sz="2000" dirty="0">
                <a:cs typeface="Arial" panose="020B0604020202020204" pitchFamily="34" charset="0"/>
              </a:rPr>
              <a:t>chromo</a:t>
            </a:r>
            <a:r>
              <a:rPr lang="cs-CZ" sz="2000" dirty="0">
                <a:cs typeface="Arial" panose="020B0604020202020204" pitchFamily="34" charset="0"/>
              </a:rPr>
              <a:t>f</a:t>
            </a:r>
            <a:r>
              <a:rPr lang="en-US" sz="2000" dirty="0">
                <a:cs typeface="Arial" panose="020B0604020202020204" pitchFamily="34" charset="0"/>
              </a:rPr>
              <a:t>or</a:t>
            </a:r>
            <a:r>
              <a:rPr lang="cs-CZ" sz="2000" dirty="0">
                <a:cs typeface="Arial" panose="020B0604020202020204" pitchFamily="34" charset="0"/>
              </a:rPr>
              <a:t>y)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N</a:t>
            </a:r>
            <a:r>
              <a:rPr lang="en-US" sz="2000" dirty="0" err="1">
                <a:cs typeface="Arial" panose="020B0604020202020204" pitchFamily="34" charset="0"/>
              </a:rPr>
              <a:t>egativ</a:t>
            </a:r>
            <a:r>
              <a:rPr lang="cs-CZ" sz="2000" dirty="0">
                <a:cs typeface="Arial" panose="020B0604020202020204" pitchFamily="34" charset="0"/>
              </a:rPr>
              <a:t>ní náboj polysulfidů je kompenzován </a:t>
            </a:r>
            <a:r>
              <a:rPr lang="en-US" sz="2000" dirty="0">
                <a:cs typeface="Arial" panose="020B0604020202020204" pitchFamily="34" charset="0"/>
              </a:rPr>
              <a:t>Na</a:t>
            </a:r>
            <a:r>
              <a:rPr lang="en-US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ion</a:t>
            </a:r>
            <a:r>
              <a:rPr lang="cs-CZ" sz="2000" dirty="0">
                <a:cs typeface="Arial" panose="020B0604020202020204" pitchFamily="34" charset="0"/>
              </a:rPr>
              <a:t>ty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0090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E9722847-6F61-433F-BA3B-878785A774E8}"/>
              </a:ext>
            </a:extLst>
          </p:cNvPr>
          <p:cNvSpPr/>
          <p:nvPr/>
        </p:nvSpPr>
        <p:spPr>
          <a:xfrm>
            <a:off x="266700" y="375294"/>
            <a:ext cx="86106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en-US" sz="2400" b="1" dirty="0">
                <a:cs typeface="Arial" panose="020B0604020202020204" pitchFamily="34" charset="0"/>
              </a:rPr>
              <a:t>Selenidy</a:t>
            </a:r>
          </a:p>
          <a:p>
            <a:pPr algn="ctr"/>
            <a:endParaRPr lang="cs-CZ" altLang="en-US" sz="800" b="1" dirty="0"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selenidy</a:t>
            </a:r>
            <a:r>
              <a:rPr lang="cs-CZ" altLang="en-US" sz="2000" dirty="0">
                <a:cs typeface="Arial" panose="020B0604020202020204" pitchFamily="34" charset="0"/>
              </a:rPr>
              <a:t> jsou analogické sulfidům, mají větší sklon k </a:t>
            </a:r>
            <a:r>
              <a:rPr lang="cs-CZ" altLang="en-US" sz="2000" dirty="0" err="1">
                <a:cs typeface="Arial" panose="020B0604020202020204" pitchFamily="34" charset="0"/>
              </a:rPr>
              <a:t>nestechiometrickým</a:t>
            </a:r>
            <a:r>
              <a:rPr lang="cs-CZ" altLang="en-US" sz="2000" dirty="0">
                <a:cs typeface="Arial" panose="020B0604020202020204" pitchFamily="34" charset="0"/>
              </a:rPr>
              <a:t> sloučeninám.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cs-CZ" altLang="en-US" sz="2000" dirty="0">
                <a:cs typeface="Arial" panose="020B0604020202020204" pitchFamily="34" charset="0"/>
              </a:rPr>
              <a:t> Selen vytváří také </a:t>
            </a:r>
            <a:r>
              <a:rPr lang="cs-CZ" altLang="en-US" sz="2000" b="1" dirty="0">
                <a:cs typeface="Arial" panose="020B0604020202020204" pitchFamily="34" charset="0"/>
              </a:rPr>
              <a:t>p</a:t>
            </a:r>
            <a:r>
              <a:rPr lang="en-US" altLang="en-US" sz="2000" b="1" dirty="0" err="1">
                <a:cs typeface="Arial" panose="020B0604020202020204" pitchFamily="34" charset="0"/>
              </a:rPr>
              <a:t>olyselenidy</a:t>
            </a:r>
            <a:r>
              <a:rPr lang="en-US" altLang="en-US" sz="2000" dirty="0">
                <a:cs typeface="Arial" panose="020B0604020202020204" pitchFamily="34" charset="0"/>
              </a:rPr>
              <a:t>: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222222"/>
                </a:solidFill>
              </a:rPr>
              <a:t>2 Na + </a:t>
            </a:r>
            <a:r>
              <a:rPr lang="en-US" altLang="en-US" sz="2000" i="1" dirty="0">
                <a:solidFill>
                  <a:srgbClr val="222222"/>
                </a:solidFill>
              </a:rPr>
              <a:t>n</a:t>
            </a:r>
            <a:r>
              <a:rPr lang="en-US" altLang="en-US" sz="2000" dirty="0">
                <a:solidFill>
                  <a:srgbClr val="222222"/>
                </a:solidFill>
              </a:rPr>
              <a:t> Se → Na</a:t>
            </a:r>
            <a:r>
              <a:rPr lang="en-US" altLang="en-US" sz="2000" baseline="-30000" dirty="0">
                <a:solidFill>
                  <a:srgbClr val="222222"/>
                </a:solidFill>
              </a:rPr>
              <a:t>2</a:t>
            </a:r>
            <a:r>
              <a:rPr lang="en-US" altLang="en-US" sz="2000" dirty="0">
                <a:solidFill>
                  <a:srgbClr val="222222"/>
                </a:solidFill>
              </a:rPr>
              <a:t>Se</a:t>
            </a:r>
            <a:r>
              <a:rPr lang="en-US" altLang="en-US" sz="2000" i="1" baseline="-30000" dirty="0">
                <a:solidFill>
                  <a:srgbClr val="222222"/>
                </a:solidFill>
              </a:rPr>
              <a:t>n</a:t>
            </a:r>
            <a:endParaRPr lang="en-US" altLang="en-US" sz="2000" dirty="0">
              <a:solidFill>
                <a:srgbClr val="222222"/>
              </a:solidFill>
            </a:endParaRPr>
          </a:p>
          <a:p>
            <a:pPr lvl="1" indent="-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222222"/>
                </a:solidFill>
                <a:cs typeface="Arial" panose="020B0604020202020204" pitchFamily="34" charset="0"/>
              </a:rPr>
              <a:t>Na</a:t>
            </a:r>
            <a:r>
              <a:rPr lang="en-US" altLang="en-US" sz="2000" baseline="-30000" dirty="0">
                <a:solidFill>
                  <a:srgbClr val="222222"/>
                </a:solidFill>
                <a:cs typeface="Arial" panose="020B0604020202020204" pitchFamily="34" charset="0"/>
              </a:rPr>
              <a:t>2</a:t>
            </a:r>
            <a:r>
              <a:rPr lang="en-US" altLang="en-US" sz="2000" dirty="0">
                <a:solidFill>
                  <a:srgbClr val="222222"/>
                </a:solidFill>
                <a:cs typeface="Arial" panose="020B0604020202020204" pitchFamily="34" charset="0"/>
              </a:rPr>
              <a:t>Se</a:t>
            </a:r>
            <a:r>
              <a:rPr lang="en-US" altLang="en-US" sz="2000" i="1" baseline="-30000" dirty="0">
                <a:solidFill>
                  <a:srgbClr val="222222"/>
                </a:solidFill>
                <a:cs typeface="Arial" panose="020B0604020202020204" pitchFamily="34" charset="0"/>
              </a:rPr>
              <a:t>n</a:t>
            </a:r>
            <a:r>
              <a:rPr lang="en-US" altLang="en-US" sz="2000" dirty="0">
                <a:solidFill>
                  <a:srgbClr val="222222"/>
                </a:solidFill>
                <a:cs typeface="Arial" panose="020B0604020202020204" pitchFamily="34" charset="0"/>
              </a:rPr>
              <a:t> + 2 R</a:t>
            </a:r>
            <a:r>
              <a:rPr lang="en-US" altLang="en-US" sz="2000" baseline="-30000" dirty="0">
                <a:solidFill>
                  <a:srgbClr val="222222"/>
                </a:solidFill>
                <a:cs typeface="Arial" panose="020B0604020202020204" pitchFamily="34" charset="0"/>
              </a:rPr>
              <a:t>4</a:t>
            </a:r>
            <a:r>
              <a:rPr lang="en-US" altLang="en-US" sz="2000" dirty="0">
                <a:solidFill>
                  <a:srgbClr val="222222"/>
                </a:solidFill>
                <a:cs typeface="Arial" panose="020B0604020202020204" pitchFamily="34" charset="0"/>
              </a:rPr>
              <a:t>NCl → (R</a:t>
            </a:r>
            <a:r>
              <a:rPr lang="en-US" altLang="en-US" sz="2000" baseline="-30000" dirty="0">
                <a:solidFill>
                  <a:srgbClr val="222222"/>
                </a:solidFill>
                <a:cs typeface="Arial" panose="020B0604020202020204" pitchFamily="34" charset="0"/>
              </a:rPr>
              <a:t>4</a:t>
            </a:r>
            <a:r>
              <a:rPr lang="en-US" altLang="en-US" sz="2000" dirty="0">
                <a:solidFill>
                  <a:srgbClr val="222222"/>
                </a:solidFill>
                <a:cs typeface="Arial" panose="020B0604020202020204" pitchFamily="34" charset="0"/>
              </a:rPr>
              <a:t>N)</a:t>
            </a:r>
            <a:r>
              <a:rPr lang="en-US" altLang="en-US" sz="2000" baseline="-30000" dirty="0">
                <a:solidFill>
                  <a:srgbClr val="222222"/>
                </a:solidFill>
                <a:cs typeface="Arial" panose="020B0604020202020204" pitchFamily="34" charset="0"/>
              </a:rPr>
              <a:t>2</a:t>
            </a:r>
            <a:r>
              <a:rPr lang="en-US" altLang="en-US" sz="2000" dirty="0">
                <a:solidFill>
                  <a:srgbClr val="222222"/>
                </a:solidFill>
                <a:cs typeface="Arial" panose="020B0604020202020204" pitchFamily="34" charset="0"/>
              </a:rPr>
              <a:t>Se</a:t>
            </a:r>
            <a:r>
              <a:rPr lang="en-US" altLang="en-US" sz="2000" i="1" baseline="-30000" dirty="0">
                <a:solidFill>
                  <a:srgbClr val="222222"/>
                </a:solidFill>
                <a:cs typeface="Arial" panose="020B0604020202020204" pitchFamily="34" charset="0"/>
              </a:rPr>
              <a:t>n</a:t>
            </a:r>
            <a:r>
              <a:rPr lang="en-US" altLang="en-US" sz="2000" dirty="0">
                <a:solidFill>
                  <a:srgbClr val="222222"/>
                </a:solidFill>
                <a:cs typeface="Arial" panose="020B0604020202020204" pitchFamily="34" charset="0"/>
              </a:rPr>
              <a:t> + 2 NaCl</a:t>
            </a:r>
          </a:p>
          <a:p>
            <a:endParaRPr lang="en-US" altLang="en-US" sz="800" dirty="0">
              <a:cs typeface="Arial" panose="020B0604020202020204" pitchFamily="34" charset="0"/>
            </a:endParaRPr>
          </a:p>
          <a:p>
            <a:r>
              <a:rPr lang="cs-CZ" altLang="en-US" sz="2000" dirty="0">
                <a:cs typeface="Arial" panose="020B0604020202020204" pitchFamily="34" charset="0"/>
              </a:rPr>
              <a:t>Které se n</a:t>
            </a:r>
            <a:r>
              <a:rPr lang="en-US" altLang="en-US" sz="2000" dirty="0">
                <a:cs typeface="Arial" panose="020B0604020202020204" pitchFamily="34" charset="0"/>
              </a:rPr>
              <a:t>a v</a:t>
            </a:r>
            <a:r>
              <a:rPr lang="cs-CZ" altLang="en-US" sz="2000" dirty="0">
                <a:cs typeface="Arial" panose="020B0604020202020204" pitchFamily="34" charset="0"/>
              </a:rPr>
              <a:t>z</a:t>
            </a:r>
            <a:r>
              <a:rPr lang="en-US" altLang="en-US" sz="2000" dirty="0" err="1">
                <a:cs typeface="Arial" panose="020B0604020202020204" pitchFamily="34" charset="0"/>
              </a:rPr>
              <a:t>duchu</a:t>
            </a:r>
            <a:r>
              <a:rPr lang="en-US" altLang="en-US" sz="2000" dirty="0">
                <a:cs typeface="Arial" panose="020B0604020202020204" pitchFamily="34" charset="0"/>
              </a:rPr>
              <a:t> se </a:t>
            </a:r>
            <a:r>
              <a:rPr lang="cs-CZ" altLang="en-US" sz="2000" dirty="0">
                <a:cs typeface="Arial" panose="020B0604020202020204" pitchFamily="34" charset="0"/>
              </a:rPr>
              <a:t>rozkládají</a:t>
            </a:r>
          </a:p>
          <a:p>
            <a:pPr algn="ctr"/>
            <a:r>
              <a:rPr lang="pt-BR" sz="2000" dirty="0">
                <a:cs typeface="Arial" panose="020B0604020202020204" pitchFamily="34" charset="0"/>
              </a:rPr>
              <a:t>Se</a:t>
            </a:r>
            <a:r>
              <a:rPr lang="pt-BR" sz="2000" i="1" baseline="-25000" dirty="0">
                <a:cs typeface="Arial" panose="020B0604020202020204" pitchFamily="34" charset="0"/>
              </a:rPr>
              <a:t>n</a:t>
            </a:r>
            <a:r>
              <a:rPr lang="pt-BR" sz="2000" baseline="30000" dirty="0">
                <a:cs typeface="Arial" panose="020B0604020202020204" pitchFamily="34" charset="0"/>
              </a:rPr>
              <a:t>2−</a:t>
            </a:r>
            <a:r>
              <a:rPr lang="pt-BR" sz="2000" dirty="0">
                <a:cs typeface="Arial" panose="020B0604020202020204" pitchFamily="34" charset="0"/>
              </a:rPr>
              <a:t> + 2 H</a:t>
            </a:r>
            <a:r>
              <a:rPr lang="pt-BR" sz="2000" baseline="30000" dirty="0">
                <a:cs typeface="Arial" panose="020B0604020202020204" pitchFamily="34" charset="0"/>
              </a:rPr>
              <a:t>+</a:t>
            </a:r>
            <a:r>
              <a:rPr lang="pt-BR" sz="2000" dirty="0">
                <a:cs typeface="Arial" panose="020B0604020202020204" pitchFamily="34" charset="0"/>
              </a:rPr>
              <a:t> + ​</a:t>
            </a:r>
            <a:r>
              <a:rPr lang="pt-BR" sz="2000" baseline="30000" dirty="0">
                <a:cs typeface="Arial" panose="020B0604020202020204" pitchFamily="34" charset="0"/>
              </a:rPr>
              <a:t>1</a:t>
            </a:r>
            <a:r>
              <a:rPr lang="pt-BR" sz="2000" dirty="0">
                <a:cs typeface="Arial" panose="020B0604020202020204" pitchFamily="34" charset="0"/>
              </a:rPr>
              <a:t>⁄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 O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 → </a:t>
            </a:r>
            <a:r>
              <a:rPr lang="pt-BR" sz="2000" i="1" dirty="0">
                <a:cs typeface="Arial" panose="020B0604020202020204" pitchFamily="34" charset="0"/>
              </a:rPr>
              <a:t>n</a:t>
            </a:r>
            <a:r>
              <a:rPr lang="pt-BR" sz="2000" dirty="0">
                <a:cs typeface="Arial" panose="020B0604020202020204" pitchFamily="34" charset="0"/>
              </a:rPr>
              <a:t> Se + H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O</a:t>
            </a:r>
            <a:endParaRPr lang="en-US" altLang="en-US" sz="2000" dirty="0">
              <a:cs typeface="Arial" panose="020B0604020202020204" pitchFamily="34" charset="0"/>
            </a:endParaRPr>
          </a:p>
          <a:p>
            <a:endParaRPr lang="cs-CZ" altLang="en-US" sz="2000" dirty="0">
              <a:cs typeface="Arial" panose="020B0604020202020204" pitchFamily="34" charset="0"/>
            </a:endParaRPr>
          </a:p>
          <a:p>
            <a:r>
              <a:rPr lang="cs-CZ" altLang="en-US" sz="2000" b="1" dirty="0">
                <a:cs typeface="Arial" panose="020B0604020202020204" pitchFamily="34" charset="0"/>
              </a:rPr>
              <a:t>Použití: </a:t>
            </a:r>
            <a:r>
              <a:rPr lang="cs-CZ" altLang="en-US" sz="2000" dirty="0">
                <a:cs typeface="Arial" panose="020B0604020202020204" pitchFamily="34" charset="0"/>
              </a:rPr>
              <a:t>Selenidy se uplatňují např. v polovodičové technice (N-polovodiče), výrobě paměťových médií (chalkogenidová skla), apod.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126EBE2-5421-43A5-98FE-7FE1EEC6A4D9}"/>
              </a:ext>
            </a:extLst>
          </p:cNvPr>
          <p:cNvSpPr/>
          <p:nvPr/>
        </p:nvSpPr>
        <p:spPr>
          <a:xfrm>
            <a:off x="304800" y="4612183"/>
            <a:ext cx="50260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altLang="en-US" sz="2000" b="1" dirty="0">
                <a:cs typeface="Arial" panose="020B0604020202020204" pitchFamily="34" charset="0"/>
              </a:rPr>
              <a:t>Selenidové kvantové tečky</a:t>
            </a:r>
          </a:p>
          <a:p>
            <a:pPr algn="just"/>
            <a:r>
              <a:rPr lang="cs-CZ" altLang="en-US" sz="2000" dirty="0">
                <a:cs typeface="Arial" panose="020B0604020202020204" pitchFamily="34" charset="0"/>
              </a:rPr>
              <a:t>   </a:t>
            </a:r>
            <a:r>
              <a:rPr lang="cs-CZ" altLang="en-US" sz="2000" u="sng" dirty="0">
                <a:cs typeface="Arial" panose="020B0604020202020204" pitchFamily="34" charset="0"/>
              </a:rPr>
              <a:t>polovodičové nanočástice</a:t>
            </a:r>
            <a:r>
              <a:rPr lang="cs-CZ" altLang="en-US" sz="2000" dirty="0">
                <a:cs typeface="Arial" panose="020B0604020202020204" pitchFamily="34" charset="0"/>
              </a:rPr>
              <a:t> (zejm. </a:t>
            </a:r>
            <a:r>
              <a:rPr lang="cs-CZ" altLang="en-US" sz="2000" dirty="0" err="1">
                <a:cs typeface="Arial" panose="020B0604020202020204" pitchFamily="34" charset="0"/>
              </a:rPr>
              <a:t>CdSe</a:t>
            </a:r>
            <a:r>
              <a:rPr lang="cs-CZ" altLang="en-US" sz="2000" dirty="0">
                <a:cs typeface="Arial" panose="020B0604020202020204" pitchFamily="34" charset="0"/>
              </a:rPr>
              <a:t>, částice o rozměrech několik </a:t>
            </a:r>
            <a:r>
              <a:rPr lang="cs-CZ" altLang="en-US" sz="2000" dirty="0" err="1">
                <a:cs typeface="Arial" panose="020B0604020202020204" pitchFamily="34" charset="0"/>
              </a:rPr>
              <a:t>nm</a:t>
            </a:r>
            <a:r>
              <a:rPr lang="cs-CZ" altLang="en-US" sz="2000" dirty="0">
                <a:cs typeface="Arial" panose="020B0604020202020204" pitchFamily="34" charset="0"/>
              </a:rPr>
              <a:t>) jejichž </a:t>
            </a:r>
            <a:r>
              <a:rPr lang="en-US" sz="2000" dirty="0">
                <a:cs typeface="Arial" panose="020B0604020202020204" pitchFamily="34" charset="0"/>
              </a:rPr>
              <a:t>optic</a:t>
            </a:r>
            <a:r>
              <a:rPr lang="cs-CZ" sz="2000" dirty="0" err="1">
                <a:cs typeface="Arial" panose="020B0604020202020204" pitchFamily="34" charset="0"/>
              </a:rPr>
              <a:t>ké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en-US" sz="2000" dirty="0" err="1">
                <a:cs typeface="Arial" panose="020B0604020202020204" pitchFamily="34" charset="0"/>
              </a:rPr>
              <a:t>elektronic</a:t>
            </a:r>
            <a:r>
              <a:rPr lang="cs-CZ" sz="2000" dirty="0" err="1">
                <a:cs typeface="Arial" panose="020B0604020202020204" pitchFamily="34" charset="0"/>
              </a:rPr>
              <a:t>ké</a:t>
            </a:r>
            <a:r>
              <a:rPr lang="cs-CZ" sz="2000" dirty="0">
                <a:cs typeface="Arial" panose="020B0604020202020204" pitchFamily="34" charset="0"/>
              </a:rPr>
              <a:t> vlastnosti se liší od velkých částic vlivem uplatnění kvantových jevů.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B60A706-112D-4C35-B615-E4675BC33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4648200"/>
            <a:ext cx="3276600" cy="203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7971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E9722847-6F61-433F-BA3B-878785A774E8}"/>
              </a:ext>
            </a:extLst>
          </p:cNvPr>
          <p:cNvSpPr/>
          <p:nvPr/>
        </p:nvSpPr>
        <p:spPr>
          <a:xfrm>
            <a:off x="266700" y="180975"/>
            <a:ext cx="8610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en-US" sz="2400" b="1" dirty="0">
                <a:cs typeface="Arial" panose="020B0604020202020204" pitchFamily="34" charset="0"/>
              </a:rPr>
              <a:t>Telluridy</a:t>
            </a:r>
          </a:p>
          <a:p>
            <a:pPr algn="ctr"/>
            <a:endParaRPr lang="cs-CZ" altLang="en-US" sz="800" b="1" dirty="0"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altLang="en-US" dirty="0">
                <a:cs typeface="Arial" panose="020B0604020202020204" pitchFamily="34" charset="0"/>
              </a:rPr>
              <a:t> </a:t>
            </a:r>
            <a:r>
              <a:rPr lang="cs-CZ" altLang="en-US" sz="2000" u="sng" dirty="0">
                <a:cs typeface="Arial" panose="020B0604020202020204" pitchFamily="34" charset="0"/>
              </a:rPr>
              <a:t>analogické sulfidům a selenidům</a:t>
            </a:r>
            <a:r>
              <a:rPr lang="cs-CZ" altLang="en-US" sz="2000" dirty="0">
                <a:cs typeface="Arial" panose="020B0604020202020204" pitchFamily="34" charset="0"/>
              </a:rPr>
              <a:t>, větší sklon k </a:t>
            </a:r>
            <a:r>
              <a:rPr lang="cs-CZ" altLang="en-US" sz="2000" dirty="0" err="1">
                <a:cs typeface="Arial" panose="020B0604020202020204" pitchFamily="34" charset="0"/>
              </a:rPr>
              <a:t>nestechiometrickým</a:t>
            </a:r>
            <a:r>
              <a:rPr lang="cs-CZ" altLang="en-US" sz="2000" dirty="0">
                <a:cs typeface="Arial" panose="020B0604020202020204" pitchFamily="34" charset="0"/>
              </a:rPr>
              <a:t> sloučeninám.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cs-CZ" altLang="en-US" sz="2000" dirty="0">
                <a:cs typeface="Arial" panose="020B0604020202020204" pitchFamily="34" charset="0"/>
              </a:rPr>
              <a:t> Tellur </a:t>
            </a:r>
            <a:r>
              <a:rPr lang="cs-CZ" altLang="en-US" sz="2000" u="sng" dirty="0">
                <a:cs typeface="Arial" panose="020B0604020202020204" pitchFamily="34" charset="0"/>
              </a:rPr>
              <a:t>nevytváří jednoduché p</a:t>
            </a:r>
            <a:r>
              <a:rPr lang="en-US" altLang="en-US" sz="2000" u="sng" dirty="0" err="1">
                <a:cs typeface="Arial" panose="020B0604020202020204" pitchFamily="34" charset="0"/>
              </a:rPr>
              <a:t>oly</a:t>
            </a:r>
            <a:r>
              <a:rPr lang="cs-CZ" altLang="en-US" sz="2000" u="sng" dirty="0">
                <a:cs typeface="Arial" panose="020B0604020202020204" pitchFamily="34" charset="0"/>
              </a:rPr>
              <a:t>tellur</a:t>
            </a:r>
            <a:r>
              <a:rPr lang="en-US" altLang="en-US" sz="2000" u="sng" dirty="0" err="1">
                <a:cs typeface="Arial" panose="020B0604020202020204" pitchFamily="34" charset="0"/>
              </a:rPr>
              <a:t>idy</a:t>
            </a:r>
            <a:r>
              <a:rPr lang="cs-CZ" altLang="en-US" sz="2000" dirty="0">
                <a:cs typeface="Arial" panose="020B0604020202020204" pitchFamily="34" charset="0"/>
              </a:rPr>
              <a:t>, jsou známy </a:t>
            </a:r>
            <a:r>
              <a:rPr lang="cs-CZ" altLang="en-US" sz="2000" dirty="0" err="1">
                <a:cs typeface="Arial" panose="020B0604020202020204" pitchFamily="34" charset="0"/>
              </a:rPr>
              <a:t>polytelluridy</a:t>
            </a:r>
            <a:r>
              <a:rPr lang="cs-CZ" altLang="en-US" sz="2000" dirty="0">
                <a:cs typeface="Arial" panose="020B0604020202020204" pitchFamily="34" charset="0"/>
              </a:rPr>
              <a:t> s více kationty, např. KCuCeTe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, RbCuCeTe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, aj. 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cs-CZ" altLang="en-US" sz="2000" dirty="0">
                <a:cs typeface="Arial" panose="020B0604020202020204" pitchFamily="34" charset="0"/>
              </a:rPr>
              <a:t>Od telluru jsou odvozeny </a:t>
            </a:r>
            <a:r>
              <a:rPr lang="en-US" altLang="en-US" sz="2000" dirty="0">
                <a:cs typeface="Arial" panose="020B0604020202020204" pitchFamily="34" charset="0"/>
              </a:rPr>
              <a:t>organ</a:t>
            </a:r>
            <a:r>
              <a:rPr lang="cs-CZ" altLang="en-US" sz="2000" dirty="0" err="1">
                <a:cs typeface="Arial" panose="020B0604020202020204" pitchFamily="34" charset="0"/>
              </a:rPr>
              <a:t>ické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</a:rPr>
              <a:t>tellur</a:t>
            </a:r>
            <a:r>
              <a:rPr lang="cs-CZ" altLang="en-US" sz="2000" dirty="0">
                <a:cs typeface="Arial" panose="020B0604020202020204" pitchFamily="34" charset="0"/>
              </a:rPr>
              <a:t>idy s Te</a:t>
            </a:r>
            <a:r>
              <a:rPr lang="cs-CZ" altLang="en-US" sz="2000" baseline="30000" dirty="0">
                <a:cs typeface="Arial" panose="020B0604020202020204" pitchFamily="34" charset="0"/>
              </a:rPr>
              <a:t>2-</a:t>
            </a:r>
            <a:r>
              <a:rPr lang="cs-CZ" altLang="en-US" sz="2000" dirty="0">
                <a:cs typeface="Arial" panose="020B0604020202020204" pitchFamily="34" charset="0"/>
              </a:rPr>
              <a:t>, např. </a:t>
            </a:r>
            <a:r>
              <a:rPr lang="en-US" altLang="en-US" sz="2000" dirty="0">
                <a:cs typeface="Arial" panose="020B0604020202020204" pitchFamily="34" charset="0"/>
              </a:rPr>
              <a:t>dimethyl </a:t>
            </a:r>
            <a:r>
              <a:rPr lang="en-US" altLang="en-US" sz="2000" dirty="0" err="1">
                <a:cs typeface="Arial" panose="020B0604020202020204" pitchFamily="34" charset="0"/>
              </a:rPr>
              <a:t>tellurid</a:t>
            </a:r>
            <a:r>
              <a:rPr lang="en-US" altLang="en-US" sz="2000" dirty="0">
                <a:cs typeface="Arial" panose="020B0604020202020204" pitchFamily="34" charset="0"/>
              </a:rPr>
              <a:t>: </a:t>
            </a:r>
            <a:endParaRPr lang="cs-CZ" altLang="en-US" sz="2000" dirty="0">
              <a:cs typeface="Arial" panose="020B0604020202020204" pitchFamily="34" charset="0"/>
            </a:endParaRPr>
          </a:p>
          <a:p>
            <a:endParaRPr lang="en-US" altLang="en-US" sz="800" dirty="0">
              <a:cs typeface="Arial" panose="020B0604020202020204" pitchFamily="34" charset="0"/>
            </a:endParaRPr>
          </a:p>
          <a:p>
            <a:pPr algn="ctr"/>
            <a:r>
              <a:rPr lang="en-US" altLang="en-US" sz="2000" dirty="0">
                <a:cs typeface="Arial" panose="020B0604020202020204" pitchFamily="34" charset="0"/>
              </a:rPr>
              <a:t>2 CH</a:t>
            </a:r>
            <a:r>
              <a:rPr lang="en-US" altLang="en-US" sz="2000" baseline="-25000" dirty="0">
                <a:cs typeface="Arial" panose="020B0604020202020204" pitchFamily="34" charset="0"/>
              </a:rPr>
              <a:t>3</a:t>
            </a:r>
            <a:r>
              <a:rPr lang="en-US" altLang="en-US" sz="2000" dirty="0">
                <a:cs typeface="Arial" panose="020B0604020202020204" pitchFamily="34" charset="0"/>
              </a:rPr>
              <a:t>I + Na</a:t>
            </a:r>
            <a:r>
              <a:rPr lang="en-US" altLang="en-US" sz="2000" baseline="-25000" dirty="0">
                <a:cs typeface="Arial" panose="020B0604020202020204" pitchFamily="34" charset="0"/>
              </a:rPr>
              <a:t>2</a:t>
            </a:r>
            <a:r>
              <a:rPr lang="en-US" altLang="en-US" sz="2000" dirty="0">
                <a:cs typeface="Arial" panose="020B0604020202020204" pitchFamily="34" charset="0"/>
              </a:rPr>
              <a:t>Te → (CH</a:t>
            </a:r>
            <a:r>
              <a:rPr lang="en-US" altLang="en-US" sz="2000" baseline="-25000" dirty="0">
                <a:cs typeface="Arial" panose="020B0604020202020204" pitchFamily="34" charset="0"/>
              </a:rPr>
              <a:t>3</a:t>
            </a:r>
            <a:r>
              <a:rPr lang="en-US" altLang="en-US" sz="2000" dirty="0">
                <a:cs typeface="Arial" panose="020B0604020202020204" pitchFamily="34" charset="0"/>
              </a:rPr>
              <a:t>)</a:t>
            </a:r>
            <a:r>
              <a:rPr lang="en-US" altLang="en-US" sz="2000" baseline="-25000" dirty="0">
                <a:cs typeface="Arial" panose="020B0604020202020204" pitchFamily="34" charset="0"/>
              </a:rPr>
              <a:t>2</a:t>
            </a:r>
            <a:r>
              <a:rPr lang="en-US" altLang="en-US" sz="2000" dirty="0">
                <a:cs typeface="Arial" panose="020B0604020202020204" pitchFamily="34" charset="0"/>
              </a:rPr>
              <a:t>Te + 2 </a:t>
            </a:r>
            <a:r>
              <a:rPr lang="en-US" altLang="en-US" sz="2000" dirty="0" err="1">
                <a:cs typeface="Arial" panose="020B0604020202020204" pitchFamily="34" charset="0"/>
              </a:rPr>
              <a:t>NaI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</a:p>
          <a:p>
            <a:endParaRPr lang="cs-CZ" altLang="en-US" sz="2000" dirty="0">
              <a:cs typeface="Arial" panose="020B0604020202020204" pitchFamily="34" charset="0"/>
            </a:endParaRPr>
          </a:p>
          <a:p>
            <a:r>
              <a:rPr lang="cs-CZ" altLang="en-US" sz="2000" b="1" dirty="0">
                <a:cs typeface="Arial" panose="020B0604020202020204" pitchFamily="34" charset="0"/>
              </a:rPr>
              <a:t>Použití</a:t>
            </a:r>
            <a:r>
              <a:rPr lang="cs-CZ" altLang="en-US" sz="2000" dirty="0">
                <a:cs typeface="Arial" panose="020B0604020202020204" pitchFamily="34" charset="0"/>
              </a:rPr>
              <a:t>:   Telluridy se uplatňují např. v polovodičové technice (N-polovodiče), výrobě paměťových médií (chalkogenidová skla), apod.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cs-CZ" altLang="en-US" sz="2000" b="1" dirty="0" err="1">
                <a:cs typeface="Arial" panose="020B0604020202020204" pitchFamily="34" charset="0"/>
              </a:rPr>
              <a:t>CdTe</a:t>
            </a:r>
            <a:r>
              <a:rPr lang="cs-CZ" altLang="en-US" sz="2000" dirty="0">
                <a:cs typeface="Arial" panose="020B0604020202020204" pitchFamily="34" charset="0"/>
              </a:rPr>
              <a:t> se používá ve fotovoltaice (fotočlánky).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cs-CZ" altLang="en-US" sz="2000" b="1" dirty="0" err="1">
                <a:cs typeface="Arial" panose="020B0604020202020204" pitchFamily="34" charset="0"/>
              </a:rPr>
              <a:t>PbTe</a:t>
            </a:r>
            <a:r>
              <a:rPr lang="cs-CZ" altLang="en-US" sz="2000" dirty="0">
                <a:cs typeface="Arial" panose="020B0604020202020204" pitchFamily="34" charset="0"/>
              </a:rPr>
              <a:t> a </a:t>
            </a:r>
            <a:r>
              <a:rPr lang="cs-CZ" altLang="en-US" sz="2000" b="1" dirty="0">
                <a:cs typeface="Arial" panose="020B0604020202020204" pitchFamily="34" charset="0"/>
              </a:rPr>
              <a:t>Bi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cs typeface="Arial" panose="020B0604020202020204" pitchFamily="34" charset="0"/>
              </a:rPr>
              <a:t>Te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 mají zajímavé termoelektrické vlastnosti</a:t>
            </a:r>
            <a:r>
              <a:rPr lang="cs-CZ" altLang="en-US" dirty="0">
                <a:cs typeface="Arial" panose="020B0604020202020204" pitchFamily="34" charset="0"/>
              </a:rPr>
              <a:t>.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cs-CZ" altLang="en-US" sz="2000" b="1" dirty="0" err="1">
                <a:cs typeface="Arial" panose="020B0604020202020204" pitchFamily="34" charset="0"/>
              </a:rPr>
              <a:t>GaTe</a:t>
            </a:r>
            <a:r>
              <a:rPr lang="cs-CZ" altLang="en-US" sz="2000" dirty="0">
                <a:cs typeface="Arial" panose="020B0604020202020204" pitchFamily="34" charset="0"/>
              </a:rPr>
              <a:t>  nalézá využití v polovodičovém průmyslu.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7437ACD-0DBA-4B1A-91C5-686E3EC068F0}"/>
              </a:ext>
            </a:extLst>
          </p:cNvPr>
          <p:cNvSpPr/>
          <p:nvPr/>
        </p:nvSpPr>
        <p:spPr>
          <a:xfrm>
            <a:off x="266700" y="5530466"/>
            <a:ext cx="731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 M</a:t>
            </a:r>
            <a:r>
              <a:rPr lang="cs-CZ" sz="2000" dirty="0">
                <a:cs typeface="Arial" panose="020B0604020202020204" pitchFamily="34" charset="0"/>
              </a:rPr>
              <a:t>noho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tellurid</a:t>
            </a:r>
            <a:r>
              <a:rPr lang="cs-CZ" sz="2000" dirty="0">
                <a:cs typeface="Arial" panose="020B0604020202020204" pitchFamily="34" charset="0"/>
              </a:rPr>
              <a:t>ů se v přírodě vyskytuje jako </a:t>
            </a:r>
            <a:r>
              <a:rPr lang="cs-CZ" sz="2000" u="sng" dirty="0">
                <a:cs typeface="Arial" panose="020B0604020202020204" pitchFamily="34" charset="0"/>
              </a:rPr>
              <a:t>minerály</a:t>
            </a:r>
            <a:r>
              <a:rPr lang="en-US" sz="2000" dirty="0"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9988243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3274</TotalTime>
  <Words>12046</Words>
  <Application>Microsoft Office PowerPoint</Application>
  <PresentationFormat>Předvádění na obrazovce (4:3)</PresentationFormat>
  <Paragraphs>1084</Paragraphs>
  <Slides>125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125</vt:i4>
      </vt:variant>
    </vt:vector>
  </HeadingPairs>
  <TitlesOfParts>
    <vt:vector size="131" baseType="lpstr">
      <vt:lpstr>Arial</vt:lpstr>
      <vt:lpstr>Calibri</vt:lpstr>
      <vt:lpstr>Calibri Light</vt:lpstr>
      <vt:lpstr>Wingdings</vt:lpstr>
      <vt:lpstr>Motiv Office</vt:lpstr>
      <vt:lpstr>Photo Editor Photo</vt:lpstr>
      <vt:lpstr>Chalkogeny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Singletový kyslík</vt:lpstr>
      <vt:lpstr>(Foto)generace singletového kyslíku                                      </vt:lpstr>
      <vt:lpstr>Prezentace aplikace PowerPoint</vt:lpstr>
      <vt:lpstr>Prezentace aplikace PowerPoint</vt:lpstr>
      <vt:lpstr>Prezentace aplikace PowerPoint</vt:lpstr>
      <vt:lpstr>Prezentace aplikace PowerPoint</vt:lpstr>
      <vt:lpstr>Ozon (trikyslík O3)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Troposférický ozon</vt:lpstr>
      <vt:lpstr>Odhad klimatu v minulosti - poměr 18O/16O</vt:lpstr>
      <vt:lpstr>Síra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Selen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Tellur</vt:lpstr>
      <vt:lpstr>Prezentace aplikace PowerPoint</vt:lpstr>
      <vt:lpstr>Prezentace aplikace PowerPoint</vt:lpstr>
      <vt:lpstr>Polonium</vt:lpstr>
      <vt:lpstr>Prezentace aplikace PowerPoint</vt:lpstr>
      <vt:lpstr>Chalkogenvodíky</vt:lpstr>
      <vt:lpstr>Prezentace aplikace PowerPoint</vt:lpstr>
      <vt:lpstr>Prezentace aplikace PowerPoint</vt:lpstr>
      <vt:lpstr>Struktura ledu</vt:lpstr>
      <vt:lpstr>Led</vt:lpstr>
      <vt:lpstr>Hydráty a aquakomplexy</vt:lpstr>
      <vt:lpstr>Hydrátové klathráty</vt:lpstr>
      <vt:lpstr>Hydráty methanu</vt:lpstr>
      <vt:lpstr>Prezentace aplikace PowerPoint</vt:lpstr>
      <vt:lpstr>Fyzikální vlastnosti vody</vt:lpstr>
      <vt:lpstr>Anomálie vody</vt:lpstr>
      <vt:lpstr>Parní stroj</vt:lpstr>
      <vt:lpstr>Oxidy</vt:lpstr>
      <vt:lpstr>Oxidy</vt:lpstr>
      <vt:lpstr>Prezentace aplikace PowerPoint</vt:lpstr>
      <vt:lpstr>Hydroxidy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Využití H2O2 v chemiluminiscenčních reakcích</vt:lpstr>
      <vt:lpstr>Prezentace aplikace PowerPoint</vt:lpstr>
      <vt:lpstr>Peroxidy O22-</vt:lpstr>
      <vt:lpstr>Prezentace aplikace PowerPoint</vt:lpstr>
      <vt:lpstr>Prezentace aplikace PowerPoint</vt:lpstr>
      <vt:lpstr>Prezentace aplikace PowerPoint</vt:lpstr>
      <vt:lpstr>Hydroxylové radikály</vt:lpstr>
      <vt:lpstr>Fentonova reakce</vt:lpstr>
      <vt:lpstr>Reaktivní formy kyslíku (ROS, Reactive Oxygen Species)</vt:lpstr>
      <vt:lpstr>Prezentace aplikace PowerPoint</vt:lpstr>
      <vt:lpstr>Prezentace aplikace PowerPoint</vt:lpstr>
      <vt:lpstr>Sulfan a polysulfany</vt:lpstr>
      <vt:lpstr>Prezentace aplikace PowerPoint</vt:lpstr>
      <vt:lpstr>Halogenidy chalkogenů</vt:lpstr>
      <vt:lpstr>Prezentace aplikace PowerPoint</vt:lpstr>
      <vt:lpstr>Sulfidy a polysulfidy</vt:lpstr>
      <vt:lpstr>Prezentace aplikace PowerPoint</vt:lpstr>
      <vt:lpstr>Prezentace aplikace PowerPoint</vt:lpstr>
      <vt:lpstr>Prezentace aplikace PowerPoint</vt:lpstr>
      <vt:lpstr>Prezentace aplikace PowerPoint</vt:lpstr>
      <vt:lpstr>Vulkanizace kaučuku   Ch. Goodyear (1844)</vt:lpstr>
      <vt:lpstr>Prezentace aplikace PowerPoint</vt:lpstr>
      <vt:lpstr>Prezentace aplikace PowerPoint</vt:lpstr>
      <vt:lpstr>Prezentace aplikace PowerPoint</vt:lpstr>
      <vt:lpstr>Prezentace aplikace PowerPoint</vt:lpstr>
      <vt:lpstr>Oxosloučeniny chalkogenů </vt:lpstr>
      <vt:lpstr>Prezentace aplikace PowerPoint</vt:lpstr>
      <vt:lpstr>Kyselý déšť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Oxosloučeniny selenu</vt:lpstr>
      <vt:lpstr>Oxosloučeniny telluru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Lubomir Prokes</dc:creator>
  <cp:lastModifiedBy>Lubomír Prokeš</cp:lastModifiedBy>
  <cp:revision>84</cp:revision>
  <dcterms:created xsi:type="dcterms:W3CDTF">2020-02-11T22:13:27Z</dcterms:created>
  <dcterms:modified xsi:type="dcterms:W3CDTF">2024-02-09T21:06:42Z</dcterms:modified>
</cp:coreProperties>
</file>