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2"/>
  </p:notesMasterIdLst>
  <p:sldIdLst>
    <p:sldId id="256" r:id="rId2"/>
    <p:sldId id="259" r:id="rId3"/>
    <p:sldId id="260" r:id="rId4"/>
    <p:sldId id="261" r:id="rId5"/>
    <p:sldId id="265" r:id="rId6"/>
    <p:sldId id="371" r:id="rId7"/>
    <p:sldId id="376" r:id="rId8"/>
    <p:sldId id="377" r:id="rId9"/>
    <p:sldId id="378" r:id="rId10"/>
    <p:sldId id="379" r:id="rId11"/>
    <p:sldId id="533" r:id="rId12"/>
    <p:sldId id="418" r:id="rId13"/>
    <p:sldId id="267" r:id="rId14"/>
    <p:sldId id="535" r:id="rId15"/>
    <p:sldId id="416" r:id="rId16"/>
    <p:sldId id="536" r:id="rId17"/>
    <p:sldId id="269" r:id="rId18"/>
    <p:sldId id="936" r:id="rId19"/>
    <p:sldId id="537" r:id="rId20"/>
    <p:sldId id="538" r:id="rId21"/>
    <p:sldId id="478" r:id="rId22"/>
    <p:sldId id="539" r:id="rId23"/>
    <p:sldId id="540" r:id="rId24"/>
    <p:sldId id="271" r:id="rId25"/>
    <p:sldId id="476" r:id="rId26"/>
    <p:sldId id="481" r:id="rId27"/>
    <p:sldId id="477" r:id="rId28"/>
    <p:sldId id="272" r:id="rId29"/>
    <p:sldId id="409" r:id="rId30"/>
    <p:sldId id="541" r:id="rId31"/>
    <p:sldId id="474" r:id="rId32"/>
    <p:sldId id="473" r:id="rId33"/>
    <p:sldId id="273" r:id="rId34"/>
    <p:sldId id="274" r:id="rId35"/>
    <p:sldId id="385" r:id="rId36"/>
    <p:sldId id="386" r:id="rId37"/>
    <p:sldId id="381" r:id="rId38"/>
    <p:sldId id="437" r:id="rId39"/>
    <p:sldId id="542" r:id="rId40"/>
    <p:sldId id="438" r:id="rId41"/>
    <p:sldId id="436" r:id="rId42"/>
    <p:sldId id="278" r:id="rId43"/>
    <p:sldId id="359" r:id="rId44"/>
    <p:sldId id="543" r:id="rId45"/>
    <p:sldId id="281" r:id="rId46"/>
    <p:sldId id="941" r:id="rId47"/>
    <p:sldId id="389" r:id="rId48"/>
    <p:sldId id="417" r:id="rId49"/>
    <p:sldId id="282" r:id="rId50"/>
    <p:sldId id="283" r:id="rId51"/>
    <p:sldId id="388" r:id="rId52"/>
    <p:sldId id="284" r:id="rId53"/>
    <p:sldId id="387" r:id="rId54"/>
    <p:sldId id="285" r:id="rId55"/>
    <p:sldId id="390" r:id="rId56"/>
    <p:sldId id="286" r:id="rId57"/>
    <p:sldId id="287" r:id="rId58"/>
    <p:sldId id="290" r:id="rId59"/>
    <p:sldId id="291" r:id="rId60"/>
    <p:sldId id="942" r:id="rId61"/>
    <p:sldId id="292" r:id="rId62"/>
    <p:sldId id="433" r:id="rId63"/>
    <p:sldId id="917" r:id="rId64"/>
    <p:sldId id="544" r:id="rId65"/>
    <p:sldId id="392" r:id="rId66"/>
    <p:sldId id="391" r:id="rId67"/>
    <p:sldId id="574" r:id="rId68"/>
    <p:sldId id="545" r:id="rId69"/>
    <p:sldId id="575" r:id="rId70"/>
    <p:sldId id="364" r:id="rId71"/>
    <p:sldId id="561" r:id="rId72"/>
    <p:sldId id="394" r:id="rId73"/>
    <p:sldId id="576" r:id="rId74"/>
    <p:sldId id="297" r:id="rId75"/>
    <p:sldId id="363" r:id="rId76"/>
    <p:sldId id="935" r:id="rId77"/>
    <p:sldId id="298" r:id="rId78"/>
    <p:sldId id="299" r:id="rId79"/>
    <p:sldId id="560" r:id="rId80"/>
    <p:sldId id="300" r:id="rId81"/>
    <p:sldId id="395" r:id="rId82"/>
    <p:sldId id="396" r:id="rId83"/>
    <p:sldId id="301" r:id="rId84"/>
    <p:sldId id="397" r:id="rId85"/>
    <p:sldId id="563" r:id="rId86"/>
    <p:sldId id="498" r:id="rId87"/>
    <p:sldId id="495" r:id="rId88"/>
    <p:sldId id="500" r:id="rId89"/>
    <p:sldId id="302" r:id="rId90"/>
    <p:sldId id="303" r:id="rId91"/>
    <p:sldId id="304" r:id="rId92"/>
    <p:sldId id="305" r:id="rId93"/>
    <p:sldId id="579" r:id="rId94"/>
    <p:sldId id="581" r:id="rId95"/>
    <p:sldId id="938" r:id="rId96"/>
    <p:sldId id="578" r:id="rId97"/>
    <p:sldId id="940" r:id="rId98"/>
    <p:sldId id="419" r:id="rId99"/>
    <p:sldId id="421" r:id="rId100"/>
    <p:sldId id="493" r:id="rId101"/>
    <p:sldId id="502" r:id="rId102"/>
    <p:sldId id="583" r:id="rId103"/>
    <p:sldId id="937" r:id="rId104"/>
    <p:sldId id="427" r:id="rId105"/>
    <p:sldId id="584" r:id="rId106"/>
    <p:sldId id="307" r:id="rId107"/>
    <p:sldId id="429" r:id="rId108"/>
    <p:sldId id="931" r:id="rId109"/>
    <p:sldId id="431" r:id="rId110"/>
    <p:sldId id="932" r:id="rId111"/>
    <p:sldId id="933" r:id="rId112"/>
    <p:sldId id="934" r:id="rId113"/>
    <p:sldId id="928" r:id="rId114"/>
    <p:sldId id="927" r:id="rId115"/>
    <p:sldId id="309" r:id="rId116"/>
    <p:sldId id="586" r:id="rId117"/>
    <p:sldId id="423" r:id="rId118"/>
    <p:sldId id="424" r:id="rId119"/>
    <p:sldId id="587" r:id="rId120"/>
    <p:sldId id="440" r:id="rId121"/>
    <p:sldId id="311" r:id="rId122"/>
    <p:sldId id="441" r:id="rId123"/>
    <p:sldId id="400" r:id="rId124"/>
    <p:sldId id="434" r:id="rId125"/>
    <p:sldId id="435" r:id="rId126"/>
    <p:sldId id="439" r:id="rId127"/>
    <p:sldId id="432" r:id="rId128"/>
    <p:sldId id="425" r:id="rId129"/>
    <p:sldId id="442" r:id="rId130"/>
    <p:sldId id="316" r:id="rId1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C4BC0-7417-474C-A25E-F0F2BC3E6A33}" v="1196" dt="2024-02-16T13:24:57.2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9" autoAdjust="0"/>
    <p:restoredTop sz="93987" autoAdjust="0"/>
  </p:normalViewPr>
  <p:slideViewPr>
    <p:cSldViewPr>
      <p:cViewPr varScale="1">
        <p:scale>
          <a:sx n="77" d="100"/>
          <a:sy n="77" d="100"/>
        </p:scale>
        <p:origin x="160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microsoft.com/office/2015/10/relationships/revisionInfo" Target="revisionInfo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bomír Prokeš" userId="c6190586-327c-4754-acfe-3cab059996b7" providerId="ADAL" clId="{5B8C4BC0-7417-474C-A25E-F0F2BC3E6A33}"/>
    <pc:docChg chg="undo redo custSel addSld delSld modSld sldOrd">
      <pc:chgData name="Lubomír Prokeš" userId="c6190586-327c-4754-acfe-3cab059996b7" providerId="ADAL" clId="{5B8C4BC0-7417-474C-A25E-F0F2BC3E6A33}" dt="2024-02-16T13:28:21.827" v="9641" actId="255"/>
      <pc:docMkLst>
        <pc:docMk/>
      </pc:docMkLst>
      <pc:sldChg chg="addSp delSp modSp mod">
        <pc:chgData name="Lubomír Prokeš" userId="c6190586-327c-4754-acfe-3cab059996b7" providerId="ADAL" clId="{5B8C4BC0-7417-474C-A25E-F0F2BC3E6A33}" dt="2024-02-03T20:48:49.012" v="2794" actId="14100"/>
        <pc:sldMkLst>
          <pc:docMk/>
          <pc:sldMk cId="1764533915" sldId="259"/>
        </pc:sldMkLst>
        <pc:spChg chg="add del">
          <ac:chgData name="Lubomír Prokeš" userId="c6190586-327c-4754-acfe-3cab059996b7" providerId="ADAL" clId="{5B8C4BC0-7417-474C-A25E-F0F2BC3E6A33}" dt="2024-02-03T13:27:34.832" v="337" actId="22"/>
          <ac:spMkLst>
            <pc:docMk/>
            <pc:sldMk cId="1764533915" sldId="259"/>
            <ac:spMk id="5" creationId="{F5CDC648-0FBD-181B-47BE-EF81C2997621}"/>
          </ac:spMkLst>
        </pc:spChg>
        <pc:spChg chg="del">
          <ac:chgData name="Lubomír Prokeš" userId="c6190586-327c-4754-acfe-3cab059996b7" providerId="ADAL" clId="{5B8C4BC0-7417-474C-A25E-F0F2BC3E6A33}" dt="2024-02-03T13:02:45.270" v="221" actId="478"/>
          <ac:spMkLst>
            <pc:docMk/>
            <pc:sldMk cId="1764533915" sldId="259"/>
            <ac:spMk id="17" creationId="{00000000-0000-0000-0000-000000000000}"/>
          </ac:spMkLst>
        </pc:spChg>
        <pc:spChg chg="del">
          <ac:chgData name="Lubomír Prokeš" userId="c6190586-327c-4754-acfe-3cab059996b7" providerId="ADAL" clId="{5B8C4BC0-7417-474C-A25E-F0F2BC3E6A33}" dt="2024-02-03T13:01:08.624" v="196" actId="478"/>
          <ac:spMkLst>
            <pc:docMk/>
            <pc:sldMk cId="1764533915" sldId="259"/>
            <ac:spMk id="18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3:31:06.177" v="351" actId="1076"/>
          <ac:spMkLst>
            <pc:docMk/>
            <pc:sldMk cId="1764533915" sldId="259"/>
            <ac:spMk id="3076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3:01:04.924" v="195" actId="14100"/>
          <ac:spMkLst>
            <pc:docMk/>
            <pc:sldMk cId="1764533915" sldId="259"/>
            <ac:spMk id="3077" creationId="{00000000-0000-0000-0000-000000000000}"/>
          </ac:spMkLst>
        </pc:spChg>
        <pc:spChg chg="del mod">
          <ac:chgData name="Lubomír Prokeš" userId="c6190586-327c-4754-acfe-3cab059996b7" providerId="ADAL" clId="{5B8C4BC0-7417-474C-A25E-F0F2BC3E6A33}" dt="2024-02-03T13:24:01.768" v="328" actId="478"/>
          <ac:spMkLst>
            <pc:docMk/>
            <pc:sldMk cId="1764533915" sldId="259"/>
            <ac:spMk id="3078" creationId="{00000000-0000-0000-0000-000000000000}"/>
          </ac:spMkLst>
        </pc:spChg>
        <pc:spChg chg="del">
          <ac:chgData name="Lubomír Prokeš" userId="c6190586-327c-4754-acfe-3cab059996b7" providerId="ADAL" clId="{5B8C4BC0-7417-474C-A25E-F0F2BC3E6A33}" dt="2024-02-03T13:02:39.902" v="220" actId="478"/>
          <ac:spMkLst>
            <pc:docMk/>
            <pc:sldMk cId="1764533915" sldId="259"/>
            <ac:spMk id="3085" creationId="{00000000-0000-0000-0000-000000000000}"/>
          </ac:spMkLst>
        </pc:spChg>
        <pc:picChg chg="add mod ord">
          <ac:chgData name="Lubomír Prokeš" userId="c6190586-327c-4754-acfe-3cab059996b7" providerId="ADAL" clId="{5B8C4BC0-7417-474C-A25E-F0F2BC3E6A33}" dt="2024-02-03T20:48:19.310" v="2787" actId="1076"/>
          <ac:picMkLst>
            <pc:docMk/>
            <pc:sldMk cId="1764533915" sldId="259"/>
            <ac:picMk id="3" creationId="{9D656D52-F3B9-D38F-754B-807EBFBEB751}"/>
          </ac:picMkLst>
        </pc:picChg>
        <pc:picChg chg="add mod">
          <ac:chgData name="Lubomír Prokeš" userId="c6190586-327c-4754-acfe-3cab059996b7" providerId="ADAL" clId="{5B8C4BC0-7417-474C-A25E-F0F2BC3E6A33}" dt="2024-02-03T13:30:42.342" v="346" actId="1076"/>
          <ac:picMkLst>
            <pc:docMk/>
            <pc:sldMk cId="1764533915" sldId="259"/>
            <ac:picMk id="7" creationId="{25AEE086-6A6D-075A-BA99-B35862FC0BE7}"/>
          </ac:picMkLst>
        </pc:picChg>
        <pc:picChg chg="add mod">
          <ac:chgData name="Lubomír Prokeš" userId="c6190586-327c-4754-acfe-3cab059996b7" providerId="ADAL" clId="{5B8C4BC0-7417-474C-A25E-F0F2BC3E6A33}" dt="2024-02-03T13:06:59.704" v="246" actId="1076"/>
          <ac:picMkLst>
            <pc:docMk/>
            <pc:sldMk cId="1764533915" sldId="259"/>
            <ac:picMk id="1026" creationId="{4652DACE-35EC-EA85-79AF-82A3C5AF6C48}"/>
          </ac:picMkLst>
        </pc:picChg>
        <pc:picChg chg="add del mod">
          <ac:chgData name="Lubomír Prokeš" userId="c6190586-327c-4754-acfe-3cab059996b7" providerId="ADAL" clId="{5B8C4BC0-7417-474C-A25E-F0F2BC3E6A33}" dt="2024-02-03T13:27:22.449" v="335" actId="478"/>
          <ac:picMkLst>
            <pc:docMk/>
            <pc:sldMk cId="1764533915" sldId="259"/>
            <ac:picMk id="1028" creationId="{901FD81D-AE67-D25D-EFD8-65AC8F389E34}"/>
          </ac:picMkLst>
        </pc:picChg>
        <pc:picChg chg="add mod">
          <ac:chgData name="Lubomír Prokeš" userId="c6190586-327c-4754-acfe-3cab059996b7" providerId="ADAL" clId="{5B8C4BC0-7417-474C-A25E-F0F2BC3E6A33}" dt="2024-02-03T13:30:53.332" v="350" actId="1076"/>
          <ac:picMkLst>
            <pc:docMk/>
            <pc:sldMk cId="1764533915" sldId="259"/>
            <ac:picMk id="1030" creationId="{AE30E228-9F07-8545-5365-BCAF217FDE5D}"/>
          </ac:picMkLst>
        </pc:picChg>
        <pc:picChg chg="add mod">
          <ac:chgData name="Lubomír Prokeš" userId="c6190586-327c-4754-acfe-3cab059996b7" providerId="ADAL" clId="{5B8C4BC0-7417-474C-A25E-F0F2BC3E6A33}" dt="2024-02-03T20:48:49.012" v="2794" actId="14100"/>
          <ac:picMkLst>
            <pc:docMk/>
            <pc:sldMk cId="1764533915" sldId="259"/>
            <ac:picMk id="2225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3T13:06:43.100" v="241" actId="478"/>
          <ac:picMkLst>
            <pc:docMk/>
            <pc:sldMk cId="1764533915" sldId="259"/>
            <ac:picMk id="3079" creationId="{00000000-0000-0000-0000-000000000000}"/>
          </ac:picMkLst>
        </pc:picChg>
        <pc:picChg chg="add del mod">
          <ac:chgData name="Lubomír Prokeš" userId="c6190586-327c-4754-acfe-3cab059996b7" providerId="ADAL" clId="{5B8C4BC0-7417-474C-A25E-F0F2BC3E6A33}" dt="2024-02-03T20:48:16.700" v="2786" actId="478"/>
          <ac:picMkLst>
            <pc:docMk/>
            <pc:sldMk cId="1764533915" sldId="259"/>
            <ac:picMk id="3080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20:48:45.230" v="2793" actId="1076"/>
          <ac:picMkLst>
            <pc:docMk/>
            <pc:sldMk cId="1764533915" sldId="259"/>
            <ac:picMk id="3081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3:07:58.790" v="256" actId="1076"/>
          <ac:picMkLst>
            <pc:docMk/>
            <pc:sldMk cId="1764533915" sldId="259"/>
            <ac:picMk id="3082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3:08:03.755" v="259" actId="1076"/>
          <ac:picMkLst>
            <pc:docMk/>
            <pc:sldMk cId="1764533915" sldId="259"/>
            <ac:picMk id="3083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3:08:00.530" v="257" actId="1076"/>
          <ac:picMkLst>
            <pc:docMk/>
            <pc:sldMk cId="1764533915" sldId="259"/>
            <ac:picMk id="3084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3:08:02.139" v="258" actId="1076"/>
          <ac:picMkLst>
            <pc:docMk/>
            <pc:sldMk cId="1764533915" sldId="259"/>
            <ac:picMk id="3090" creationId="{00000000-0000-0000-0000-000000000000}"/>
          </ac:picMkLst>
        </pc:picChg>
        <pc:picChg chg="add">
          <ac:chgData name="Lubomír Prokeš" userId="c6190586-327c-4754-acfe-3cab059996b7" providerId="ADAL" clId="{5B8C4BC0-7417-474C-A25E-F0F2BC3E6A33}" dt="2024-02-03T20:46:00.830" v="2770"/>
          <ac:picMkLst>
            <pc:docMk/>
            <pc:sldMk cId="1764533915" sldId="259"/>
            <ac:picMk id="13314" creationId="{C42BD345-9FEC-31B9-0AF4-A02D3495240A}"/>
          </ac:picMkLst>
        </pc:picChg>
      </pc:sldChg>
      <pc:sldChg chg="addSp modSp mod">
        <pc:chgData name="Lubomír Prokeš" userId="c6190586-327c-4754-acfe-3cab059996b7" providerId="ADAL" clId="{5B8C4BC0-7417-474C-A25E-F0F2BC3E6A33}" dt="2024-02-03T13:43:27.302" v="498" actId="113"/>
        <pc:sldMkLst>
          <pc:docMk/>
          <pc:sldMk cId="107650447" sldId="260"/>
        </pc:sldMkLst>
        <pc:spChg chg="add mod">
          <ac:chgData name="Lubomír Prokeš" userId="c6190586-327c-4754-acfe-3cab059996b7" providerId="ADAL" clId="{5B8C4BC0-7417-474C-A25E-F0F2BC3E6A33}" dt="2024-02-03T13:43:27.302" v="498" actId="113"/>
          <ac:spMkLst>
            <pc:docMk/>
            <pc:sldMk cId="107650447" sldId="260"/>
            <ac:spMk id="3" creationId="{6E25C9DC-5928-16AB-A684-4F511A000E01}"/>
          </ac:spMkLst>
        </pc:spChg>
        <pc:spChg chg="mod">
          <ac:chgData name="Lubomír Prokeš" userId="c6190586-327c-4754-acfe-3cab059996b7" providerId="ADAL" clId="{5B8C4BC0-7417-474C-A25E-F0F2BC3E6A33}" dt="2024-02-03T13:43:19.405" v="497" actId="1076"/>
          <ac:spMkLst>
            <pc:docMk/>
            <pc:sldMk cId="107650447" sldId="260"/>
            <ac:spMk id="4099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03T13:47:53.417" v="537" actId="20577"/>
        <pc:sldMkLst>
          <pc:docMk/>
          <pc:sldMk cId="1311812980" sldId="261"/>
        </pc:sldMkLst>
        <pc:spChg chg="add mod">
          <ac:chgData name="Lubomír Prokeš" userId="c6190586-327c-4754-acfe-3cab059996b7" providerId="ADAL" clId="{5B8C4BC0-7417-474C-A25E-F0F2BC3E6A33}" dt="2024-02-03T13:47:53.417" v="537" actId="20577"/>
          <ac:spMkLst>
            <pc:docMk/>
            <pc:sldMk cId="1311812980" sldId="261"/>
            <ac:spMk id="2" creationId="{1EB4C0FF-B287-9BBB-5AAD-DF58BFA02F8B}"/>
          </ac:spMkLst>
        </pc:spChg>
        <pc:spChg chg="mod">
          <ac:chgData name="Lubomír Prokeš" userId="c6190586-327c-4754-acfe-3cab059996b7" providerId="ADAL" clId="{5B8C4BC0-7417-474C-A25E-F0F2BC3E6A33}" dt="2024-02-03T13:45:04.701" v="516" actId="14100"/>
          <ac:spMkLst>
            <pc:docMk/>
            <pc:sldMk cId="1311812980" sldId="261"/>
            <ac:spMk id="5123" creationId="{00000000-0000-0000-0000-000000000000}"/>
          </ac:spMkLst>
        </pc:spChg>
      </pc:sldChg>
      <pc:sldChg chg="modSp del mod">
        <pc:chgData name="Lubomír Prokeš" userId="c6190586-327c-4754-acfe-3cab059996b7" providerId="ADAL" clId="{5B8C4BC0-7417-474C-A25E-F0F2BC3E6A33}" dt="2024-02-03T13:48:03.883" v="538" actId="47"/>
        <pc:sldMkLst>
          <pc:docMk/>
          <pc:sldMk cId="2284309969" sldId="262"/>
        </pc:sldMkLst>
        <pc:spChg chg="mod">
          <ac:chgData name="Lubomír Prokeš" userId="c6190586-327c-4754-acfe-3cab059996b7" providerId="ADAL" clId="{5B8C4BC0-7417-474C-A25E-F0F2BC3E6A33}" dt="2024-02-03T13:45:26.315" v="519" actId="123"/>
          <ac:spMkLst>
            <pc:docMk/>
            <pc:sldMk cId="2284309969" sldId="262"/>
            <ac:spMk id="6147" creationId="{00000000-0000-0000-0000-000000000000}"/>
          </ac:spMkLst>
        </pc:spChg>
      </pc:sldChg>
      <pc:sldChg chg="addSp delSp modSp mod">
        <pc:chgData name="Lubomír Prokeš" userId="c6190586-327c-4754-acfe-3cab059996b7" providerId="ADAL" clId="{5B8C4BC0-7417-474C-A25E-F0F2BC3E6A33}" dt="2024-02-03T13:57:27.963" v="643" actId="14100"/>
        <pc:sldMkLst>
          <pc:docMk/>
          <pc:sldMk cId="68574623" sldId="265"/>
        </pc:sldMkLst>
        <pc:spChg chg="add mod">
          <ac:chgData name="Lubomír Prokeš" userId="c6190586-327c-4754-acfe-3cab059996b7" providerId="ADAL" clId="{5B8C4BC0-7417-474C-A25E-F0F2BC3E6A33}" dt="2024-02-03T13:57:27.963" v="643" actId="14100"/>
          <ac:spMkLst>
            <pc:docMk/>
            <pc:sldMk cId="68574623" sldId="265"/>
            <ac:spMk id="5" creationId="{F2969012-63EA-B891-41AC-0ECFE2FF15D6}"/>
          </ac:spMkLst>
        </pc:spChg>
        <pc:spChg chg="mod">
          <ac:chgData name="Lubomír Prokeš" userId="c6190586-327c-4754-acfe-3cab059996b7" providerId="ADAL" clId="{5B8C4BC0-7417-474C-A25E-F0F2BC3E6A33}" dt="2024-02-03T13:56:05.139" v="620" actId="14100"/>
          <ac:spMkLst>
            <pc:docMk/>
            <pc:sldMk cId="68574623" sldId="265"/>
            <ac:spMk id="9220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3:56:08.831" v="621" actId="1076"/>
          <ac:picMkLst>
            <pc:docMk/>
            <pc:sldMk cId="68574623" sldId="265"/>
            <ac:picMk id="3" creationId="{9B3029EF-D6D9-FAB6-F5EA-27C9259C3111}"/>
          </ac:picMkLst>
        </pc:picChg>
        <pc:picChg chg="add del mod">
          <ac:chgData name="Lubomír Prokeš" userId="c6190586-327c-4754-acfe-3cab059996b7" providerId="ADAL" clId="{5B8C4BC0-7417-474C-A25E-F0F2BC3E6A33}" dt="2024-02-03T13:21:50.907" v="315" actId="478"/>
          <ac:picMkLst>
            <pc:docMk/>
            <pc:sldMk cId="68574623" sldId="265"/>
            <ac:picMk id="2050" creationId="{7B11E52A-6135-28B0-F3BD-116026C0659B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9T21:30:27.320" v="6508" actId="255"/>
        <pc:sldMkLst>
          <pc:docMk/>
          <pc:sldMk cId="710449043" sldId="267"/>
        </pc:sldMkLst>
        <pc:spChg chg="add del mod">
          <ac:chgData name="Lubomír Prokeš" userId="c6190586-327c-4754-acfe-3cab059996b7" providerId="ADAL" clId="{5B8C4BC0-7417-474C-A25E-F0F2BC3E6A33}" dt="2024-02-03T14:27:47.814" v="825" actId="478"/>
          <ac:spMkLst>
            <pc:docMk/>
            <pc:sldMk cId="710449043" sldId="267"/>
            <ac:spMk id="3" creationId="{173AADD9-4D77-17F6-0405-789E9D4CE6E9}"/>
          </ac:spMkLst>
        </pc:spChg>
        <pc:spChg chg="add mod">
          <ac:chgData name="Lubomír Prokeš" userId="c6190586-327c-4754-acfe-3cab059996b7" providerId="ADAL" clId="{5B8C4BC0-7417-474C-A25E-F0F2BC3E6A33}" dt="2024-02-09T21:30:27.320" v="6508" actId="255"/>
          <ac:spMkLst>
            <pc:docMk/>
            <pc:sldMk cId="710449043" sldId="267"/>
            <ac:spMk id="3" creationId="{7DD0323D-849B-B0E7-32AD-552C583D28F0}"/>
          </ac:spMkLst>
        </pc:spChg>
        <pc:spChg chg="mod">
          <ac:chgData name="Lubomír Prokeš" userId="c6190586-327c-4754-acfe-3cab059996b7" providerId="ADAL" clId="{5B8C4BC0-7417-474C-A25E-F0F2BC3E6A33}" dt="2024-02-09T21:30:04.294" v="6503"/>
          <ac:spMkLst>
            <pc:docMk/>
            <pc:sldMk cId="710449043" sldId="267"/>
            <ac:spMk id="11267" creationId="{00000000-0000-0000-0000-000000000000}"/>
          </ac:spMkLst>
        </pc:spChg>
        <pc:graphicFrameChg chg="del mod">
          <ac:chgData name="Lubomír Prokeš" userId="c6190586-327c-4754-acfe-3cab059996b7" providerId="ADAL" clId="{5B8C4BC0-7417-474C-A25E-F0F2BC3E6A33}" dt="2024-02-03T14:27:43.145" v="824" actId="478"/>
          <ac:graphicFrameMkLst>
            <pc:docMk/>
            <pc:sldMk cId="710449043" sldId="267"/>
            <ac:graphicFrameMk id="11268" creationId="{00000000-0000-0000-0000-000000000000}"/>
          </ac:graphicFrameMkLst>
        </pc:graphicFrameChg>
        <pc:picChg chg="add mod">
          <ac:chgData name="Lubomír Prokeš" userId="c6190586-327c-4754-acfe-3cab059996b7" providerId="ADAL" clId="{5B8C4BC0-7417-474C-A25E-F0F2BC3E6A33}" dt="2024-02-09T21:29:55.709" v="6500" actId="14100"/>
          <ac:picMkLst>
            <pc:docMk/>
            <pc:sldMk cId="710449043" sldId="267"/>
            <ac:picMk id="5" creationId="{2369F4AA-FF26-E2B9-8F93-9AC1383FCA62}"/>
          </ac:picMkLst>
        </pc:picChg>
        <pc:picChg chg="add mod">
          <ac:chgData name="Lubomír Prokeš" userId="c6190586-327c-4754-acfe-3cab059996b7" providerId="ADAL" clId="{5B8C4BC0-7417-474C-A25E-F0F2BC3E6A33}" dt="2024-02-09T21:29:31.342" v="6492" actId="1076"/>
          <ac:picMkLst>
            <pc:docMk/>
            <pc:sldMk cId="710449043" sldId="267"/>
            <ac:picMk id="3074" creationId="{BCBDBF22-1B40-0F97-D588-E9CD5988AC36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3T20:48:07.506" v="2785" actId="478"/>
        <pc:sldMkLst>
          <pc:docMk/>
          <pc:sldMk cId="1757702832" sldId="269"/>
        </pc:sldMkLst>
        <pc:spChg chg="mod">
          <ac:chgData name="Lubomír Prokeš" userId="c6190586-327c-4754-acfe-3cab059996b7" providerId="ADAL" clId="{5B8C4BC0-7417-474C-A25E-F0F2BC3E6A33}" dt="2024-02-03T14:55:58.691" v="974" actId="1076"/>
          <ac:spMkLst>
            <pc:docMk/>
            <pc:sldMk cId="1757702832" sldId="269"/>
            <ac:spMk id="3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3T14:55:48.372" v="971" actId="255"/>
          <ac:spMkLst>
            <pc:docMk/>
            <pc:sldMk cId="1757702832" sldId="269"/>
            <ac:spMk id="4" creationId="{7B967E86-773C-10C1-556C-FA64F6EF63C5}"/>
          </ac:spMkLst>
        </pc:spChg>
        <pc:spChg chg="del mod">
          <ac:chgData name="Lubomír Prokeš" userId="c6190586-327c-4754-acfe-3cab059996b7" providerId="ADAL" clId="{5B8C4BC0-7417-474C-A25E-F0F2BC3E6A33}" dt="2024-02-03T14:54:41.846" v="951" actId="478"/>
          <ac:spMkLst>
            <pc:docMk/>
            <pc:sldMk cId="1757702832" sldId="269"/>
            <ac:spMk id="13315" creationId="{00000000-0000-0000-0000-000000000000}"/>
          </ac:spMkLst>
        </pc:spChg>
        <pc:picChg chg="del mod">
          <ac:chgData name="Lubomír Prokeš" userId="c6190586-327c-4754-acfe-3cab059996b7" providerId="ADAL" clId="{5B8C4BC0-7417-474C-A25E-F0F2BC3E6A33}" dt="2024-02-03T20:48:03.638" v="2784" actId="21"/>
          <ac:picMkLst>
            <pc:docMk/>
            <pc:sldMk cId="1757702832" sldId="269"/>
            <ac:picMk id="2225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3T20:48:07.506" v="2785" actId="478"/>
          <ac:picMkLst>
            <pc:docMk/>
            <pc:sldMk cId="1757702832" sldId="269"/>
            <ac:picMk id="2226" creationId="{00000000-0000-0000-0000-000000000000}"/>
          </ac:picMkLst>
        </pc:picChg>
        <pc:picChg chg="add">
          <ac:chgData name="Lubomír Prokeš" userId="c6190586-327c-4754-acfe-3cab059996b7" providerId="ADAL" clId="{5B8C4BC0-7417-474C-A25E-F0F2BC3E6A33}" dt="2024-02-03T20:37:58.685" v="2710"/>
          <ac:picMkLst>
            <pc:docMk/>
            <pc:sldMk cId="1757702832" sldId="269"/>
            <ac:picMk id="11266" creationId="{3D3B30C1-D2E8-5755-2FE8-679D0C6FF2C9}"/>
          </ac:picMkLst>
        </pc:picChg>
        <pc:picChg chg="add mod">
          <ac:chgData name="Lubomír Prokeš" userId="c6190586-327c-4754-acfe-3cab059996b7" providerId="ADAL" clId="{5B8C4BC0-7417-474C-A25E-F0F2BC3E6A33}" dt="2024-02-03T20:47:51.608" v="2783" actId="1076"/>
          <ac:picMkLst>
            <pc:docMk/>
            <pc:sldMk cId="1757702832" sldId="269"/>
            <ac:picMk id="11268" creationId="{C1B57C99-5271-71EC-FEC6-BDF90B105477}"/>
          </ac:picMkLst>
        </pc:picChg>
        <pc:picChg chg="mod">
          <ac:chgData name="Lubomír Prokeš" userId="c6190586-327c-4754-acfe-3cab059996b7" providerId="ADAL" clId="{5B8C4BC0-7417-474C-A25E-F0F2BC3E6A33}" dt="2024-02-03T14:55:51.710" v="972" actId="1076"/>
          <ac:picMkLst>
            <pc:docMk/>
            <pc:sldMk cId="1757702832" sldId="269"/>
            <ac:picMk id="41986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10T16:08:17.756" v="7503" actId="20577"/>
        <pc:sldMkLst>
          <pc:docMk/>
          <pc:sldMk cId="706061715" sldId="271"/>
        </pc:sldMkLst>
        <pc:spChg chg="mod">
          <ac:chgData name="Lubomír Prokeš" userId="c6190586-327c-4754-acfe-3cab059996b7" providerId="ADAL" clId="{5B8C4BC0-7417-474C-A25E-F0F2BC3E6A33}" dt="2024-02-10T16:07:46.837" v="7487" actId="1076"/>
          <ac:spMkLst>
            <pc:docMk/>
            <pc:sldMk cId="706061715" sldId="271"/>
            <ac:spMk id="2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10T16:08:17.756" v="7503" actId="20577"/>
          <ac:spMkLst>
            <pc:docMk/>
            <pc:sldMk cId="706061715" sldId="271"/>
            <ac:spMk id="4" creationId="{C00F7EBE-D8C2-A7C8-0B68-00D685CBD1F2}"/>
          </ac:spMkLst>
        </pc:spChg>
        <pc:picChg chg="add mod">
          <ac:chgData name="Lubomír Prokeš" userId="c6190586-327c-4754-acfe-3cab059996b7" providerId="ADAL" clId="{5B8C4BC0-7417-474C-A25E-F0F2BC3E6A33}" dt="2024-02-10T16:07:22.766" v="7482" actId="1076"/>
          <ac:picMkLst>
            <pc:docMk/>
            <pc:sldMk cId="706061715" sldId="271"/>
            <ac:picMk id="2050" creationId="{2FBF7FED-9EB9-4C3F-C4DD-18570DE1F845}"/>
          </ac:picMkLst>
        </pc:picChg>
      </pc:sldChg>
      <pc:sldChg chg="modSp mod">
        <pc:chgData name="Lubomír Prokeš" userId="c6190586-327c-4754-acfe-3cab059996b7" providerId="ADAL" clId="{5B8C4BC0-7417-474C-A25E-F0F2BC3E6A33}" dt="2024-02-10T16:10:33.762" v="7574" actId="20577"/>
        <pc:sldMkLst>
          <pc:docMk/>
          <pc:sldMk cId="427712544" sldId="272"/>
        </pc:sldMkLst>
        <pc:spChg chg="mod">
          <ac:chgData name="Lubomír Prokeš" userId="c6190586-327c-4754-acfe-3cab059996b7" providerId="ADAL" clId="{5B8C4BC0-7417-474C-A25E-F0F2BC3E6A33}" dt="2024-02-10T16:10:33.762" v="7574" actId="20577"/>
          <ac:spMkLst>
            <pc:docMk/>
            <pc:sldMk cId="427712544" sldId="272"/>
            <ac:spMk id="16387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6:17:37.514" v="1534" actId="20577"/>
        <pc:sldMkLst>
          <pc:docMk/>
          <pc:sldMk cId="3829631110" sldId="273"/>
        </pc:sldMkLst>
        <pc:spChg chg="mod">
          <ac:chgData name="Lubomír Prokeš" userId="c6190586-327c-4754-acfe-3cab059996b7" providerId="ADAL" clId="{5B8C4BC0-7417-474C-A25E-F0F2BC3E6A33}" dt="2024-02-03T16:17:37.514" v="1534" actId="20577"/>
          <ac:spMkLst>
            <pc:docMk/>
            <pc:sldMk cId="3829631110" sldId="273"/>
            <ac:spMk id="17412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10T16:10:50.034" v="7575" actId="14100"/>
        <pc:sldMkLst>
          <pc:docMk/>
          <pc:sldMk cId="1700746835" sldId="274"/>
        </pc:sldMkLst>
        <pc:spChg chg="mod">
          <ac:chgData name="Lubomír Prokeš" userId="c6190586-327c-4754-acfe-3cab059996b7" providerId="ADAL" clId="{5B8C4BC0-7417-474C-A25E-F0F2BC3E6A33}" dt="2024-02-10T16:10:50.034" v="7575" actId="14100"/>
          <ac:spMkLst>
            <pc:docMk/>
            <pc:sldMk cId="1700746835" sldId="274"/>
            <ac:spMk id="18435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6:33:45.579" v="1710" actId="1076"/>
          <ac:picMkLst>
            <pc:docMk/>
            <pc:sldMk cId="1700746835" sldId="274"/>
            <ac:picMk id="6146" creationId="{87B45F55-76C3-014B-6364-1CB2465BEF1F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3T17:00:50.729" v="1919" actId="1076"/>
        <pc:sldMkLst>
          <pc:docMk/>
          <pc:sldMk cId="3505876442" sldId="278"/>
        </pc:sldMkLst>
        <pc:spChg chg="mod">
          <ac:chgData name="Lubomír Prokeš" userId="c6190586-327c-4754-acfe-3cab059996b7" providerId="ADAL" clId="{5B8C4BC0-7417-474C-A25E-F0F2BC3E6A33}" dt="2024-02-03T16:56:34.974" v="1900" actId="255"/>
          <ac:spMkLst>
            <pc:docMk/>
            <pc:sldMk cId="3505876442" sldId="278"/>
            <ac:spMk id="22531" creationId="{00000000-0000-0000-0000-000000000000}"/>
          </ac:spMkLst>
        </pc:spChg>
        <pc:picChg chg="add del mod">
          <ac:chgData name="Lubomír Prokeš" userId="c6190586-327c-4754-acfe-3cab059996b7" providerId="ADAL" clId="{5B8C4BC0-7417-474C-A25E-F0F2BC3E6A33}" dt="2024-02-03T16:59:10.668" v="1904" actId="478"/>
          <ac:picMkLst>
            <pc:docMk/>
            <pc:sldMk cId="3505876442" sldId="278"/>
            <ac:picMk id="3" creationId="{46A69A11-3DE4-EAAD-2275-B4280F74AC0A}"/>
          </ac:picMkLst>
        </pc:picChg>
        <pc:picChg chg="add mod">
          <ac:chgData name="Lubomír Prokeš" userId="c6190586-327c-4754-acfe-3cab059996b7" providerId="ADAL" clId="{5B8C4BC0-7417-474C-A25E-F0F2BC3E6A33}" dt="2024-02-03T17:00:50.729" v="1919" actId="1076"/>
          <ac:picMkLst>
            <pc:docMk/>
            <pc:sldMk cId="3505876442" sldId="278"/>
            <ac:picMk id="7170" creationId="{3FDEA865-B69F-EE88-74F9-36C2FAAE2B53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10T17:19:03.321" v="8169" actId="113"/>
        <pc:sldMkLst>
          <pc:docMk/>
          <pc:sldMk cId="392946331" sldId="281"/>
        </pc:sldMkLst>
        <pc:spChg chg="del mod">
          <ac:chgData name="Lubomír Prokeš" userId="c6190586-327c-4754-acfe-3cab059996b7" providerId="ADAL" clId="{5B8C4BC0-7417-474C-A25E-F0F2BC3E6A33}" dt="2024-02-10T17:18:28.498" v="8161" actId="478"/>
          <ac:spMkLst>
            <pc:docMk/>
            <pc:sldMk cId="392946331" sldId="281"/>
            <ac:spMk id="2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10T17:13:50.647" v="8152" actId="20577"/>
          <ac:spMkLst>
            <pc:docMk/>
            <pc:sldMk cId="392946331" sldId="281"/>
            <ac:spMk id="4" creationId="{7D2899EB-E511-6701-FEE9-4ED6A248BD43}"/>
          </ac:spMkLst>
        </pc:spChg>
        <pc:spChg chg="add mod">
          <ac:chgData name="Lubomír Prokeš" userId="c6190586-327c-4754-acfe-3cab059996b7" providerId="ADAL" clId="{5B8C4BC0-7417-474C-A25E-F0F2BC3E6A33}" dt="2024-02-10T17:19:03.321" v="8169" actId="113"/>
          <ac:spMkLst>
            <pc:docMk/>
            <pc:sldMk cId="392946331" sldId="281"/>
            <ac:spMk id="6" creationId="{5A823FD2-81FE-5BD4-D423-3EE66083F0C0}"/>
          </ac:spMkLst>
        </pc:spChg>
        <pc:spChg chg="mod">
          <ac:chgData name="Lubomír Prokeš" userId="c6190586-327c-4754-acfe-3cab059996b7" providerId="ADAL" clId="{5B8C4BC0-7417-474C-A25E-F0F2BC3E6A33}" dt="2024-02-10T17:18:44.450" v="8165" actId="14100"/>
          <ac:spMkLst>
            <pc:docMk/>
            <pc:sldMk cId="392946331" sldId="281"/>
            <ac:spMk id="25603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10T16:22:50.709" v="7750" actId="255"/>
        <pc:sldMkLst>
          <pc:docMk/>
          <pc:sldMk cId="1105716263" sldId="282"/>
        </pc:sldMkLst>
        <pc:spChg chg="add mod">
          <ac:chgData name="Lubomír Prokeš" userId="c6190586-327c-4754-acfe-3cab059996b7" providerId="ADAL" clId="{5B8C4BC0-7417-474C-A25E-F0F2BC3E6A33}" dt="2024-02-10T16:22:50.709" v="7750" actId="255"/>
          <ac:spMkLst>
            <pc:docMk/>
            <pc:sldMk cId="1105716263" sldId="282"/>
            <ac:spMk id="4" creationId="{C86084C1-22FB-976A-A86E-48B6AE8320AF}"/>
          </ac:spMkLst>
        </pc:spChg>
        <pc:spChg chg="mod">
          <ac:chgData name="Lubomír Prokeš" userId="c6190586-327c-4754-acfe-3cab059996b7" providerId="ADAL" clId="{5B8C4BC0-7417-474C-A25E-F0F2BC3E6A33}" dt="2024-02-10T16:19:45.039" v="7728" actId="6549"/>
          <ac:spMkLst>
            <pc:docMk/>
            <pc:sldMk cId="1105716263" sldId="282"/>
            <ac:spMk id="26627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10T16:19:58.760" v="7733" actId="1076"/>
          <ac:picMkLst>
            <pc:docMk/>
            <pc:sldMk cId="1105716263" sldId="282"/>
            <ac:picMk id="3" creationId="{205F8107-EECC-D278-FFA2-5C16942D3A44}"/>
          </ac:picMkLst>
        </pc:picChg>
        <pc:picChg chg="mod">
          <ac:chgData name="Lubomír Prokeš" userId="c6190586-327c-4754-acfe-3cab059996b7" providerId="ADAL" clId="{5B8C4BC0-7417-474C-A25E-F0F2BC3E6A33}" dt="2024-02-10T16:20:04.020" v="7734" actId="14100"/>
          <ac:picMkLst>
            <pc:docMk/>
            <pc:sldMk cId="1105716263" sldId="282"/>
            <ac:picMk id="79874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17:08:51.067" v="1971"/>
        <pc:sldMkLst>
          <pc:docMk/>
          <pc:sldMk cId="1644204037" sldId="283"/>
        </pc:sldMkLst>
        <pc:spChg chg="mod">
          <ac:chgData name="Lubomír Prokeš" userId="c6190586-327c-4754-acfe-3cab059996b7" providerId="ADAL" clId="{5B8C4BC0-7417-474C-A25E-F0F2BC3E6A33}" dt="2024-02-03T17:08:51.067" v="1971"/>
          <ac:spMkLst>
            <pc:docMk/>
            <pc:sldMk cId="1644204037" sldId="283"/>
            <ac:spMk id="27651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7:08:38.648" v="1966" actId="1076"/>
          <ac:picMkLst>
            <pc:docMk/>
            <pc:sldMk cId="1644204037" sldId="283"/>
            <ac:picMk id="78850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3T17:22:43.853" v="2127" actId="1076"/>
        <pc:sldMkLst>
          <pc:docMk/>
          <pc:sldMk cId="2636045065" sldId="284"/>
        </pc:sldMkLst>
        <pc:spChg chg="mod">
          <ac:chgData name="Lubomír Prokeš" userId="c6190586-327c-4754-acfe-3cab059996b7" providerId="ADAL" clId="{5B8C4BC0-7417-474C-A25E-F0F2BC3E6A33}" dt="2024-02-03T17:20:44.389" v="2115" actId="255"/>
          <ac:spMkLst>
            <pc:docMk/>
            <pc:sldMk cId="2636045065" sldId="284"/>
            <ac:spMk id="28675" creationId="{00000000-0000-0000-0000-000000000000}"/>
          </ac:spMkLst>
        </pc:spChg>
        <pc:picChg chg="add del mod">
          <ac:chgData name="Lubomír Prokeš" userId="c6190586-327c-4754-acfe-3cab059996b7" providerId="ADAL" clId="{5B8C4BC0-7417-474C-A25E-F0F2BC3E6A33}" dt="2024-02-03T17:15:21.395" v="2053" actId="478"/>
          <ac:picMkLst>
            <pc:docMk/>
            <pc:sldMk cId="2636045065" sldId="284"/>
            <ac:picMk id="3" creationId="{B2B509EA-D309-0817-EF5C-25ABBF93D2AB}"/>
          </ac:picMkLst>
        </pc:picChg>
        <pc:picChg chg="add mod">
          <ac:chgData name="Lubomír Prokeš" userId="c6190586-327c-4754-acfe-3cab059996b7" providerId="ADAL" clId="{5B8C4BC0-7417-474C-A25E-F0F2BC3E6A33}" dt="2024-02-03T17:22:36.431" v="2123" actId="1076"/>
          <ac:picMkLst>
            <pc:docMk/>
            <pc:sldMk cId="2636045065" sldId="284"/>
            <ac:picMk id="5" creationId="{CEFE42EE-960E-DF83-43EA-14AFA1C67C71}"/>
          </ac:picMkLst>
        </pc:picChg>
        <pc:picChg chg="add mod">
          <ac:chgData name="Lubomír Prokeš" userId="c6190586-327c-4754-acfe-3cab059996b7" providerId="ADAL" clId="{5B8C4BC0-7417-474C-A25E-F0F2BC3E6A33}" dt="2024-02-03T17:21:12.889" v="2119" actId="1076"/>
          <ac:picMkLst>
            <pc:docMk/>
            <pc:sldMk cId="2636045065" sldId="284"/>
            <ac:picMk id="8194" creationId="{D66836E4-9D20-07A1-8246-1AB840883E11}"/>
          </ac:picMkLst>
        </pc:picChg>
        <pc:picChg chg="add mod">
          <ac:chgData name="Lubomír Prokeš" userId="c6190586-327c-4754-acfe-3cab059996b7" providerId="ADAL" clId="{5B8C4BC0-7417-474C-A25E-F0F2BC3E6A33}" dt="2024-02-03T17:21:07.728" v="2118" actId="1076"/>
          <ac:picMkLst>
            <pc:docMk/>
            <pc:sldMk cId="2636045065" sldId="284"/>
            <ac:picMk id="8196" creationId="{7D78A6F3-3344-F873-64DE-E97E6791A377}"/>
          </ac:picMkLst>
        </pc:picChg>
        <pc:picChg chg="add mod">
          <ac:chgData name="Lubomír Prokeš" userId="c6190586-327c-4754-acfe-3cab059996b7" providerId="ADAL" clId="{5B8C4BC0-7417-474C-A25E-F0F2BC3E6A33}" dt="2024-02-03T17:22:39.496" v="2125" actId="1076"/>
          <ac:picMkLst>
            <pc:docMk/>
            <pc:sldMk cId="2636045065" sldId="284"/>
            <ac:picMk id="8198" creationId="{ABCAC296-16E3-4D0F-2872-5BB92D251C0E}"/>
          </ac:picMkLst>
        </pc:picChg>
        <pc:picChg chg="mod">
          <ac:chgData name="Lubomír Prokeš" userId="c6190586-327c-4754-acfe-3cab059996b7" providerId="ADAL" clId="{5B8C4BC0-7417-474C-A25E-F0F2BC3E6A33}" dt="2024-02-03T17:20:19.530" v="2109" actId="14100"/>
          <ac:picMkLst>
            <pc:docMk/>
            <pc:sldMk cId="2636045065" sldId="284"/>
            <ac:picMk id="77826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7:22:43.853" v="2127" actId="1076"/>
          <ac:picMkLst>
            <pc:docMk/>
            <pc:sldMk cId="2636045065" sldId="284"/>
            <ac:picMk id="77828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03T19:24:38.346" v="2200" actId="1076"/>
        <pc:sldMkLst>
          <pc:docMk/>
          <pc:sldMk cId="1619361128" sldId="285"/>
        </pc:sldMkLst>
        <pc:spChg chg="mod">
          <ac:chgData name="Lubomír Prokeš" userId="c6190586-327c-4754-acfe-3cab059996b7" providerId="ADAL" clId="{5B8C4BC0-7417-474C-A25E-F0F2BC3E6A33}" dt="2024-02-03T19:24:29.183" v="2196" actId="27636"/>
          <ac:spMkLst>
            <pc:docMk/>
            <pc:sldMk cId="1619361128" sldId="285"/>
            <ac:spMk id="29700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9:24:38.346" v="2200" actId="1076"/>
          <ac:picMkLst>
            <pc:docMk/>
            <pc:sldMk cId="1619361128" sldId="285"/>
            <ac:picMk id="3" creationId="{585FE105-CCAB-E90A-517D-CDBC7F0588DA}"/>
          </ac:picMkLst>
        </pc:picChg>
        <pc:picChg chg="add mod">
          <ac:chgData name="Lubomír Prokeš" userId="c6190586-327c-4754-acfe-3cab059996b7" providerId="ADAL" clId="{5B8C4BC0-7417-474C-A25E-F0F2BC3E6A33}" dt="2024-02-03T19:24:32.519" v="2197" actId="1076"/>
          <ac:picMkLst>
            <pc:docMk/>
            <pc:sldMk cId="1619361128" sldId="285"/>
            <ac:picMk id="1026" creationId="{38F0F9C8-2EF6-2121-0808-144FEEB58056}"/>
          </ac:picMkLst>
        </pc:picChg>
      </pc:sldChg>
      <pc:sldChg chg="addSp modSp mod">
        <pc:chgData name="Lubomír Prokeš" userId="c6190586-327c-4754-acfe-3cab059996b7" providerId="ADAL" clId="{5B8C4BC0-7417-474C-A25E-F0F2BC3E6A33}" dt="2024-02-10T17:35:59.715" v="8468" actId="115"/>
        <pc:sldMkLst>
          <pc:docMk/>
          <pc:sldMk cId="2901198945" sldId="286"/>
        </pc:sldMkLst>
        <pc:spChg chg="mod">
          <ac:chgData name="Lubomír Prokeš" userId="c6190586-327c-4754-acfe-3cab059996b7" providerId="ADAL" clId="{5B8C4BC0-7417-474C-A25E-F0F2BC3E6A33}" dt="2024-02-10T17:35:59.715" v="8468" actId="115"/>
          <ac:spMkLst>
            <pc:docMk/>
            <pc:sldMk cId="2901198945" sldId="286"/>
            <ac:spMk id="3072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9:55:19.505" v="2384" actId="1076"/>
          <ac:picMkLst>
            <pc:docMk/>
            <pc:sldMk cId="2901198945" sldId="286"/>
            <ac:picMk id="6" creationId="{00000000-0000-0000-0000-000000000000}"/>
          </ac:picMkLst>
        </pc:picChg>
        <pc:picChg chg="add mod">
          <ac:chgData name="Lubomír Prokeš" userId="c6190586-327c-4754-acfe-3cab059996b7" providerId="ADAL" clId="{5B8C4BC0-7417-474C-A25E-F0F2BC3E6A33}" dt="2024-02-03T19:54:59.288" v="2381" actId="1076"/>
          <ac:picMkLst>
            <pc:docMk/>
            <pc:sldMk cId="2901198945" sldId="286"/>
            <ac:picMk id="5122" creationId="{392A1063-27AE-17A4-67B7-21CF30F274F0}"/>
          </ac:picMkLst>
        </pc:picChg>
        <pc:picChg chg="add mod">
          <ac:chgData name="Lubomír Prokeš" userId="c6190586-327c-4754-acfe-3cab059996b7" providerId="ADAL" clId="{5B8C4BC0-7417-474C-A25E-F0F2BC3E6A33}" dt="2024-02-03T19:55:04.286" v="2382" actId="1076"/>
          <ac:picMkLst>
            <pc:docMk/>
            <pc:sldMk cId="2901198945" sldId="286"/>
            <ac:picMk id="5124" creationId="{37AB4861-AD61-892B-50B7-4D82C89E46BD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10T20:23:35.047" v="8825" actId="1076"/>
        <pc:sldMkLst>
          <pc:docMk/>
          <pc:sldMk cId="344450765" sldId="287"/>
        </pc:sldMkLst>
        <pc:spChg chg="add mod">
          <ac:chgData name="Lubomír Prokeš" userId="c6190586-327c-4754-acfe-3cab059996b7" providerId="ADAL" clId="{5B8C4BC0-7417-474C-A25E-F0F2BC3E6A33}" dt="2024-02-10T20:21:36.360" v="8805" actId="1076"/>
          <ac:spMkLst>
            <pc:docMk/>
            <pc:sldMk cId="344450765" sldId="287"/>
            <ac:spMk id="3" creationId="{8F036B0C-0A30-C0D1-7C71-180B41969A5D}"/>
          </ac:spMkLst>
        </pc:spChg>
        <pc:spChg chg="add del mod">
          <ac:chgData name="Lubomír Prokeš" userId="c6190586-327c-4754-acfe-3cab059996b7" providerId="ADAL" clId="{5B8C4BC0-7417-474C-A25E-F0F2BC3E6A33}" dt="2024-02-10T19:55:31.721" v="8691" actId="21"/>
          <ac:spMkLst>
            <pc:docMk/>
            <pc:sldMk cId="344450765" sldId="287"/>
            <ac:spMk id="4" creationId="{D6BE99FD-131C-C9F3-72C0-E2A36F55C2BB}"/>
          </ac:spMkLst>
        </pc:spChg>
        <pc:spChg chg="add mod">
          <ac:chgData name="Lubomír Prokeš" userId="c6190586-327c-4754-acfe-3cab059996b7" providerId="ADAL" clId="{5B8C4BC0-7417-474C-A25E-F0F2BC3E6A33}" dt="2024-02-10T20:21:46.089" v="8808" actId="1076"/>
          <ac:spMkLst>
            <pc:docMk/>
            <pc:sldMk cId="344450765" sldId="287"/>
            <ac:spMk id="5" creationId="{8675DD39-D194-C1DF-0C61-B76FECC98D48}"/>
          </ac:spMkLst>
        </pc:spChg>
        <pc:spChg chg="add del mod">
          <ac:chgData name="Lubomír Prokeš" userId="c6190586-327c-4754-acfe-3cab059996b7" providerId="ADAL" clId="{5B8C4BC0-7417-474C-A25E-F0F2BC3E6A33}" dt="2024-02-03T20:09:55.453" v="2527" actId="21"/>
          <ac:spMkLst>
            <pc:docMk/>
            <pc:sldMk cId="344450765" sldId="287"/>
            <ac:spMk id="7" creationId="{36A5AE3B-E07E-1ABA-110D-9744F02C12DA}"/>
          </ac:spMkLst>
        </pc:spChg>
        <pc:spChg chg="add mod">
          <ac:chgData name="Lubomír Prokeš" userId="c6190586-327c-4754-acfe-3cab059996b7" providerId="ADAL" clId="{5B8C4BC0-7417-474C-A25E-F0F2BC3E6A33}" dt="2024-02-10T20:22:07.665" v="8812" actId="1076"/>
          <ac:spMkLst>
            <pc:docMk/>
            <pc:sldMk cId="344450765" sldId="287"/>
            <ac:spMk id="7" creationId="{A9432690-A9FB-0A73-BDD7-34AFFAF06AF9}"/>
          </ac:spMkLst>
        </pc:spChg>
        <pc:spChg chg="add mod">
          <ac:chgData name="Lubomír Prokeš" userId="c6190586-327c-4754-acfe-3cab059996b7" providerId="ADAL" clId="{5B8C4BC0-7417-474C-A25E-F0F2BC3E6A33}" dt="2024-02-10T20:21:59.598" v="8811" actId="1076"/>
          <ac:spMkLst>
            <pc:docMk/>
            <pc:sldMk cId="344450765" sldId="287"/>
            <ac:spMk id="8" creationId="{36A5AE3B-E07E-1ABA-110D-9744F02C12DA}"/>
          </ac:spMkLst>
        </pc:spChg>
        <pc:spChg chg="add mod">
          <ac:chgData name="Lubomír Prokeš" userId="c6190586-327c-4754-acfe-3cab059996b7" providerId="ADAL" clId="{5B8C4BC0-7417-474C-A25E-F0F2BC3E6A33}" dt="2024-02-10T20:23:35.047" v="8825" actId="1076"/>
          <ac:spMkLst>
            <pc:docMk/>
            <pc:sldMk cId="344450765" sldId="287"/>
            <ac:spMk id="10" creationId="{7E7B61E0-5F36-16EE-EEC4-3333FBC2F446}"/>
          </ac:spMkLst>
        </pc:spChg>
        <pc:spChg chg="mod">
          <ac:chgData name="Lubomír Prokeš" userId="c6190586-327c-4754-acfe-3cab059996b7" providerId="ADAL" clId="{5B8C4BC0-7417-474C-A25E-F0F2BC3E6A33}" dt="2024-02-10T20:21:30.451" v="8804" actId="1076"/>
          <ac:spMkLst>
            <pc:docMk/>
            <pc:sldMk cId="344450765" sldId="287"/>
            <ac:spMk id="31748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10T20:23:13.564" v="8822" actId="1076"/>
          <ac:picMkLst>
            <pc:docMk/>
            <pc:sldMk cId="344450765" sldId="287"/>
            <ac:picMk id="11" creationId="{C8778901-4916-5CA9-A2A1-A4EA4F40F69F}"/>
          </ac:picMkLst>
        </pc:picChg>
        <pc:picChg chg="add mod">
          <ac:chgData name="Lubomír Prokeš" userId="c6190586-327c-4754-acfe-3cab059996b7" providerId="ADAL" clId="{5B8C4BC0-7417-474C-A25E-F0F2BC3E6A33}" dt="2024-02-10T20:23:13.564" v="8822" actId="1076"/>
          <ac:picMkLst>
            <pc:docMk/>
            <pc:sldMk cId="344450765" sldId="287"/>
            <ac:picMk id="4098" creationId="{FE8B320C-FE62-65A7-0B68-67053C7A3BB0}"/>
          </ac:picMkLst>
        </pc:picChg>
        <pc:picChg chg="add mod">
          <ac:chgData name="Lubomír Prokeš" userId="c6190586-327c-4754-acfe-3cab059996b7" providerId="ADAL" clId="{5B8C4BC0-7417-474C-A25E-F0F2BC3E6A33}" dt="2024-02-10T20:21:39.091" v="8806" actId="1076"/>
          <ac:picMkLst>
            <pc:docMk/>
            <pc:sldMk cId="344450765" sldId="287"/>
            <ac:picMk id="6146" creationId="{C35042C8-17B2-2210-BA91-A09650E086F1}"/>
          </ac:picMkLst>
        </pc:picChg>
        <pc:picChg chg="add mod">
          <ac:chgData name="Lubomír Prokeš" userId="c6190586-327c-4754-acfe-3cab059996b7" providerId="ADAL" clId="{5B8C4BC0-7417-474C-A25E-F0F2BC3E6A33}" dt="2024-02-10T20:21:41.510" v="8807" actId="1076"/>
          <ac:picMkLst>
            <pc:docMk/>
            <pc:sldMk cId="344450765" sldId="287"/>
            <ac:picMk id="6148" creationId="{D2072DA4-C9A5-3054-CEF8-0132D706BE14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16T13:15:59.418" v="9436" actId="1076"/>
        <pc:sldMkLst>
          <pc:docMk/>
          <pc:sldMk cId="732706816" sldId="290"/>
        </pc:sldMkLst>
        <pc:spChg chg="add mod">
          <ac:chgData name="Lubomír Prokeš" userId="c6190586-327c-4754-acfe-3cab059996b7" providerId="ADAL" clId="{5B8C4BC0-7417-474C-A25E-F0F2BC3E6A33}" dt="2024-02-10T20:22:53.443" v="8820" actId="20577"/>
          <ac:spMkLst>
            <pc:docMk/>
            <pc:sldMk cId="732706816" sldId="290"/>
            <ac:spMk id="4" creationId="{D6BE99FD-131C-C9F3-72C0-E2A36F55C2BB}"/>
          </ac:spMkLst>
        </pc:spChg>
        <pc:spChg chg="add mod">
          <ac:chgData name="Lubomír Prokeš" userId="c6190586-327c-4754-acfe-3cab059996b7" providerId="ADAL" clId="{5B8C4BC0-7417-474C-A25E-F0F2BC3E6A33}" dt="2024-02-10T20:04:21.633" v="8749" actId="1076"/>
          <ac:spMkLst>
            <pc:docMk/>
            <pc:sldMk cId="732706816" sldId="290"/>
            <ac:spMk id="6" creationId="{B27C4524-4E6E-EA37-E561-E0758196A96A}"/>
          </ac:spMkLst>
        </pc:spChg>
        <pc:spChg chg="add mod">
          <ac:chgData name="Lubomír Prokeš" userId="c6190586-327c-4754-acfe-3cab059996b7" providerId="ADAL" clId="{5B8C4BC0-7417-474C-A25E-F0F2BC3E6A33}" dt="2024-02-16T13:15:59.418" v="9436" actId="1076"/>
          <ac:spMkLst>
            <pc:docMk/>
            <pc:sldMk cId="732706816" sldId="290"/>
            <ac:spMk id="8" creationId="{FE061366-D8FA-7C58-F987-F8D9BE6B134B}"/>
          </ac:spMkLst>
        </pc:spChg>
        <pc:spChg chg="mod">
          <ac:chgData name="Lubomír Prokeš" userId="c6190586-327c-4754-acfe-3cab059996b7" providerId="ADAL" clId="{5B8C4BC0-7417-474C-A25E-F0F2BC3E6A33}" dt="2024-02-10T19:55:14.337" v="8689" actId="1076"/>
          <ac:spMkLst>
            <pc:docMk/>
            <pc:sldMk cId="732706816" sldId="290"/>
            <ac:spMk id="34820" creationId="{00000000-0000-0000-0000-000000000000}"/>
          </ac:spMkLst>
        </pc:spChg>
        <pc:picChg chg="add del mod">
          <ac:chgData name="Lubomír Prokeš" userId="c6190586-327c-4754-acfe-3cab059996b7" providerId="ADAL" clId="{5B8C4BC0-7417-474C-A25E-F0F2BC3E6A33}" dt="2024-02-10T20:22:46.099" v="8817" actId="21"/>
          <ac:picMkLst>
            <pc:docMk/>
            <pc:sldMk cId="732706816" sldId="290"/>
            <ac:picMk id="3" creationId="{C8778901-4916-5CA9-A2A1-A4EA4F40F69F}"/>
          </ac:picMkLst>
        </pc:picChg>
        <pc:picChg chg="add del mod">
          <ac:chgData name="Lubomír Prokeš" userId="c6190586-327c-4754-acfe-3cab059996b7" providerId="ADAL" clId="{5B8C4BC0-7417-474C-A25E-F0F2BC3E6A33}" dt="2024-02-10T20:22:46.099" v="8817" actId="21"/>
          <ac:picMkLst>
            <pc:docMk/>
            <pc:sldMk cId="732706816" sldId="290"/>
            <ac:picMk id="4098" creationId="{FE8B320C-FE62-65A7-0B68-67053C7A3BB0}"/>
          </ac:picMkLst>
        </pc:picChg>
        <pc:picChg chg="add mod">
          <ac:chgData name="Lubomír Prokeš" userId="c6190586-327c-4754-acfe-3cab059996b7" providerId="ADAL" clId="{5B8C4BC0-7417-474C-A25E-F0F2BC3E6A33}" dt="2024-02-10T20:04:13.330" v="8747" actId="1076"/>
          <ac:picMkLst>
            <pc:docMk/>
            <pc:sldMk cId="732706816" sldId="290"/>
            <ac:picMk id="4100" creationId="{63398F8E-8E31-72DD-3955-DC8D249F9B71}"/>
          </ac:picMkLst>
        </pc:picChg>
        <pc:picChg chg="add mod">
          <ac:chgData name="Lubomír Prokeš" userId="c6190586-327c-4754-acfe-3cab059996b7" providerId="ADAL" clId="{5B8C4BC0-7417-474C-A25E-F0F2BC3E6A33}" dt="2024-02-10T20:04:17.334" v="8748" actId="1076"/>
          <ac:picMkLst>
            <pc:docMk/>
            <pc:sldMk cId="732706816" sldId="290"/>
            <ac:picMk id="4102" creationId="{6ECC2B8F-6CB1-15F9-FC84-0389483A3E7B}"/>
          </ac:picMkLst>
        </pc:picChg>
        <pc:picChg chg="add mod">
          <ac:chgData name="Lubomír Prokeš" userId="c6190586-327c-4754-acfe-3cab059996b7" providerId="ADAL" clId="{5B8C4BC0-7417-474C-A25E-F0F2BC3E6A33}" dt="2024-02-10T19:55:17.695" v="8690" actId="1076"/>
          <ac:picMkLst>
            <pc:docMk/>
            <pc:sldMk cId="732706816" sldId="290"/>
            <ac:picMk id="7170" creationId="{02C485AA-96E4-36E9-DAA5-F690D76FD741}"/>
          </ac:picMkLst>
        </pc:picChg>
        <pc:picChg chg="del mod">
          <ac:chgData name="Lubomír Prokeš" userId="c6190586-327c-4754-acfe-3cab059996b7" providerId="ADAL" clId="{5B8C4BC0-7417-474C-A25E-F0F2BC3E6A33}" dt="2024-02-10T19:54:16.656" v="8675" actId="21"/>
          <ac:picMkLst>
            <pc:docMk/>
            <pc:sldMk cId="732706816" sldId="290"/>
            <ac:picMk id="71682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16T13:24:24.894" v="9617" actId="20577"/>
        <pc:sldMkLst>
          <pc:docMk/>
          <pc:sldMk cId="1728122855" sldId="291"/>
        </pc:sldMkLst>
        <pc:spChg chg="add mod">
          <ac:chgData name="Lubomír Prokeš" userId="c6190586-327c-4754-acfe-3cab059996b7" providerId="ADAL" clId="{5B8C4BC0-7417-474C-A25E-F0F2BC3E6A33}" dt="2024-02-10T20:20:50.048" v="8803" actId="1076"/>
          <ac:spMkLst>
            <pc:docMk/>
            <pc:sldMk cId="1728122855" sldId="291"/>
            <ac:spMk id="3" creationId="{D5BC2E48-C41E-D635-E678-FA9C8FF5ABAF}"/>
          </ac:spMkLst>
        </pc:spChg>
        <pc:spChg chg="add del mod">
          <ac:chgData name="Lubomír Prokeš" userId="c6190586-327c-4754-acfe-3cab059996b7" providerId="ADAL" clId="{5B8C4BC0-7417-474C-A25E-F0F2BC3E6A33}" dt="2024-02-16T13:16:33.843" v="9441" actId="478"/>
          <ac:spMkLst>
            <pc:docMk/>
            <pc:sldMk cId="1728122855" sldId="291"/>
            <ac:spMk id="4" creationId="{BDBCD9EF-4AE3-5028-D2A2-723AF2E0E998}"/>
          </ac:spMkLst>
        </pc:spChg>
        <pc:spChg chg="add mod">
          <ac:chgData name="Lubomír Prokeš" userId="c6190586-327c-4754-acfe-3cab059996b7" providerId="ADAL" clId="{5B8C4BC0-7417-474C-A25E-F0F2BC3E6A33}" dt="2024-02-16T13:24:24.894" v="9617" actId="20577"/>
          <ac:spMkLst>
            <pc:docMk/>
            <pc:sldMk cId="1728122855" sldId="291"/>
            <ac:spMk id="6" creationId="{7EAB866A-4326-A930-1854-F5DD163A6A32}"/>
          </ac:spMkLst>
        </pc:spChg>
        <pc:spChg chg="del mod">
          <ac:chgData name="Lubomír Prokeš" userId="c6190586-327c-4754-acfe-3cab059996b7" providerId="ADAL" clId="{5B8C4BC0-7417-474C-A25E-F0F2BC3E6A33}" dt="2024-02-16T13:16:30.548" v="9440" actId="478"/>
          <ac:spMkLst>
            <pc:docMk/>
            <pc:sldMk cId="1728122855" sldId="291"/>
            <ac:spMk id="35843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16T13:21:28.214" v="9485" actId="1076"/>
          <ac:picMkLst>
            <pc:docMk/>
            <pc:sldMk cId="1728122855" sldId="291"/>
            <ac:picMk id="1026" creationId="{2EB89AFB-A43B-0911-2B60-7E865DD12469}"/>
          </ac:picMkLst>
        </pc:picChg>
        <pc:picChg chg="del mod">
          <ac:chgData name="Lubomír Prokeš" userId="c6190586-327c-4754-acfe-3cab059996b7" providerId="ADAL" clId="{5B8C4BC0-7417-474C-A25E-F0F2BC3E6A33}" dt="2024-02-16T13:16:38.132" v="9443" actId="478"/>
          <ac:picMkLst>
            <pc:docMk/>
            <pc:sldMk cId="1728122855" sldId="291"/>
            <ac:picMk id="70658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16T13:16:36.082" v="9442" actId="478"/>
          <ac:picMkLst>
            <pc:docMk/>
            <pc:sldMk cId="1728122855" sldId="291"/>
            <ac:picMk id="70660" creationId="{00000000-0000-0000-0000-000000000000}"/>
          </ac:picMkLst>
        </pc:picChg>
        <pc:picChg chg="add mod">
          <ac:chgData name="Lubomír Prokeš" userId="c6190586-327c-4754-acfe-3cab059996b7" providerId="ADAL" clId="{5B8C4BC0-7417-474C-A25E-F0F2BC3E6A33}" dt="2024-02-10T19:54:47.011" v="8683" actId="1076"/>
          <ac:picMkLst>
            <pc:docMk/>
            <pc:sldMk cId="1728122855" sldId="291"/>
            <ac:picMk id="71682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16T13:28:21.827" v="9641" actId="255"/>
        <pc:sldMkLst>
          <pc:docMk/>
          <pc:sldMk cId="292489109" sldId="292"/>
        </pc:sldMkLst>
        <pc:spChg chg="mod">
          <ac:chgData name="Lubomír Prokeš" userId="c6190586-327c-4754-acfe-3cab059996b7" providerId="ADAL" clId="{5B8C4BC0-7417-474C-A25E-F0F2BC3E6A33}" dt="2024-02-16T13:28:21.827" v="9641" actId="255"/>
          <ac:spMkLst>
            <pc:docMk/>
            <pc:sldMk cId="292489109" sldId="292"/>
            <ac:spMk id="36867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6T13:55:03.250" v="6017" actId="2711"/>
        <pc:sldMkLst>
          <pc:docMk/>
          <pc:sldMk cId="2403955270" sldId="297"/>
        </pc:sldMkLst>
        <pc:spChg chg="mod">
          <ac:chgData name="Lubomír Prokeš" userId="c6190586-327c-4754-acfe-3cab059996b7" providerId="ADAL" clId="{5B8C4BC0-7417-474C-A25E-F0F2BC3E6A33}" dt="2024-02-06T13:55:03.250" v="6017" actId="2711"/>
          <ac:spMkLst>
            <pc:docMk/>
            <pc:sldMk cId="2403955270" sldId="297"/>
            <ac:spMk id="6147" creationId="{00000000-0000-0000-0000-000000000000}"/>
          </ac:spMkLst>
        </pc:spChg>
      </pc:sldChg>
      <pc:sldChg chg="delSp modSp mod">
        <pc:chgData name="Lubomír Prokeš" userId="c6190586-327c-4754-acfe-3cab059996b7" providerId="ADAL" clId="{5B8C4BC0-7417-474C-A25E-F0F2BC3E6A33}" dt="2024-02-06T13:56:12.291" v="6030" actId="115"/>
        <pc:sldMkLst>
          <pc:docMk/>
          <pc:sldMk cId="3878024283" sldId="298"/>
        </pc:sldMkLst>
        <pc:spChg chg="mod">
          <ac:chgData name="Lubomír Prokeš" userId="c6190586-327c-4754-acfe-3cab059996b7" providerId="ADAL" clId="{5B8C4BC0-7417-474C-A25E-F0F2BC3E6A33}" dt="2024-02-06T13:56:12.291" v="6030" actId="115"/>
          <ac:spMkLst>
            <pc:docMk/>
            <pc:sldMk cId="3878024283" sldId="298"/>
            <ac:spMk id="7171" creationId="{00000000-0000-0000-0000-000000000000}"/>
          </ac:spMkLst>
        </pc:spChg>
        <pc:picChg chg="del mod">
          <ac:chgData name="Lubomír Prokeš" userId="c6190586-327c-4754-acfe-3cab059996b7" providerId="ADAL" clId="{5B8C4BC0-7417-474C-A25E-F0F2BC3E6A33}" dt="2024-02-06T13:55:54.251" v="6028" actId="478"/>
          <ac:picMkLst>
            <pc:docMk/>
            <pc:sldMk cId="3878024283" sldId="298"/>
            <ac:picMk id="7" creationId="{74C1ADD8-5112-4532-9C47-03FDF268A265}"/>
          </ac:picMkLst>
        </pc:picChg>
        <pc:picChg chg="mod">
          <ac:chgData name="Lubomír Prokeš" userId="c6190586-327c-4754-acfe-3cab059996b7" providerId="ADAL" clId="{5B8C4BC0-7417-474C-A25E-F0F2BC3E6A33}" dt="2024-02-06T13:55:57.253" v="6029" actId="1076"/>
          <ac:picMkLst>
            <pc:docMk/>
            <pc:sldMk cId="3878024283" sldId="298"/>
            <ac:picMk id="7170" creationId="{081113CD-4E77-439E-9314-81B6237BEE5E}"/>
          </ac:picMkLst>
        </pc:picChg>
      </pc:sldChg>
      <pc:sldChg chg="modSp mod">
        <pc:chgData name="Lubomír Prokeš" userId="c6190586-327c-4754-acfe-3cab059996b7" providerId="ADAL" clId="{5B8C4BC0-7417-474C-A25E-F0F2BC3E6A33}" dt="2024-02-06T13:59:24.022" v="6111" actId="1076"/>
        <pc:sldMkLst>
          <pc:docMk/>
          <pc:sldMk cId="2618853652" sldId="299"/>
        </pc:sldMkLst>
        <pc:spChg chg="mod">
          <ac:chgData name="Lubomír Prokeš" userId="c6190586-327c-4754-acfe-3cab059996b7" providerId="ADAL" clId="{5B8C4BC0-7417-474C-A25E-F0F2BC3E6A33}" dt="2024-02-06T13:59:17.666" v="6110" actId="14100"/>
          <ac:spMkLst>
            <pc:docMk/>
            <pc:sldMk cId="2618853652" sldId="299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6T13:56:32.841" v="6032" actId="255"/>
          <ac:spMkLst>
            <pc:docMk/>
            <pc:sldMk cId="2618853652" sldId="299"/>
            <ac:spMk id="8195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6T13:59:24.022" v="6111" actId="1076"/>
          <ac:picMkLst>
            <pc:docMk/>
            <pc:sldMk cId="2618853652" sldId="299"/>
            <ac:picMk id="62466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58:43.948" v="6095" actId="1076"/>
          <ac:picMkLst>
            <pc:docMk/>
            <pc:sldMk cId="2618853652" sldId="299"/>
            <ac:picMk id="62468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6T13:59:37.238" v="6112" actId="2711"/>
        <pc:sldMkLst>
          <pc:docMk/>
          <pc:sldMk cId="1755701775" sldId="300"/>
        </pc:sldMkLst>
        <pc:spChg chg="mod">
          <ac:chgData name="Lubomír Prokeš" userId="c6190586-327c-4754-acfe-3cab059996b7" providerId="ADAL" clId="{5B8C4BC0-7417-474C-A25E-F0F2BC3E6A33}" dt="2024-02-06T13:59:37.238" v="6112" actId="2711"/>
          <ac:spMkLst>
            <pc:docMk/>
            <pc:sldMk cId="1755701775" sldId="300"/>
            <ac:spMk id="9219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6T14:01:07.667" v="6121" actId="2711"/>
        <pc:sldMkLst>
          <pc:docMk/>
          <pc:sldMk cId="3731923767" sldId="301"/>
        </pc:sldMkLst>
        <pc:spChg chg="mod">
          <ac:chgData name="Lubomír Prokeš" userId="c6190586-327c-4754-acfe-3cab059996b7" providerId="ADAL" clId="{5B8C4BC0-7417-474C-A25E-F0F2BC3E6A33}" dt="2024-02-06T14:01:07.667" v="6121" actId="2711"/>
          <ac:spMkLst>
            <pc:docMk/>
            <pc:sldMk cId="3731923767" sldId="301"/>
            <ac:spMk id="10243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4T12:35:17.556" v="4492" actId="947"/>
        <pc:sldMkLst>
          <pc:docMk/>
          <pc:sldMk cId="616575322" sldId="302"/>
        </pc:sldMkLst>
        <pc:spChg chg="mod">
          <ac:chgData name="Lubomír Prokeš" userId="c6190586-327c-4754-acfe-3cab059996b7" providerId="ADAL" clId="{5B8C4BC0-7417-474C-A25E-F0F2BC3E6A33}" dt="2024-02-04T12:09:26.176" v="4443" actId="14100"/>
          <ac:spMkLst>
            <pc:docMk/>
            <pc:sldMk cId="616575322" sldId="302"/>
            <ac:spMk id="11267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12:35:17.556" v="4492" actId="947"/>
          <ac:spMkLst>
            <pc:docMk/>
            <pc:sldMk cId="616575322" sldId="302"/>
            <ac:spMk id="11268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12:11:13.607" v="4479" actId="1076"/>
          <ac:picMkLst>
            <pc:docMk/>
            <pc:sldMk cId="616575322" sldId="302"/>
            <ac:picMk id="59395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12:11:26.308" v="4483" actId="1037"/>
          <ac:picMkLst>
            <pc:docMk/>
            <pc:sldMk cId="616575322" sldId="302"/>
            <ac:picMk id="59397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6T12:30:47.960" v="4520" actId="2711"/>
        <pc:sldMkLst>
          <pc:docMk/>
          <pc:sldMk cId="2530104744" sldId="303"/>
        </pc:sldMkLst>
        <pc:spChg chg="mod">
          <ac:chgData name="Lubomír Prokeš" userId="c6190586-327c-4754-acfe-3cab059996b7" providerId="ADAL" clId="{5B8C4BC0-7417-474C-A25E-F0F2BC3E6A33}" dt="2024-02-06T12:30:47.960" v="4520" actId="2711"/>
          <ac:spMkLst>
            <pc:docMk/>
            <pc:sldMk cId="2530104744" sldId="303"/>
            <ac:spMk id="12291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10T20:50:46.030" v="9273" actId="1076"/>
        <pc:sldMkLst>
          <pc:docMk/>
          <pc:sldMk cId="1588387930" sldId="304"/>
        </pc:sldMkLst>
        <pc:spChg chg="mod">
          <ac:chgData name="Lubomír Prokeš" userId="c6190586-327c-4754-acfe-3cab059996b7" providerId="ADAL" clId="{5B8C4BC0-7417-474C-A25E-F0F2BC3E6A33}" dt="2024-02-10T20:50:41.450" v="9272" actId="20577"/>
          <ac:spMkLst>
            <pc:docMk/>
            <pc:sldMk cId="1588387930" sldId="304"/>
            <ac:spMk id="13315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10T20:50:37.109" v="9270" actId="1076"/>
          <ac:picMkLst>
            <pc:docMk/>
            <pc:sldMk cId="1588387930" sldId="304"/>
            <ac:picMk id="57346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10T20:50:35.616" v="9269" actId="1076"/>
          <ac:picMkLst>
            <pc:docMk/>
            <pc:sldMk cId="1588387930" sldId="304"/>
            <ac:picMk id="57348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10T20:50:46.030" v="9273" actId="1076"/>
          <ac:picMkLst>
            <pc:docMk/>
            <pc:sldMk cId="1588387930" sldId="304"/>
            <ac:picMk id="57350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06T13:10:36.818" v="5310" actId="1076"/>
        <pc:sldMkLst>
          <pc:docMk/>
          <pc:sldMk cId="2303943225" sldId="305"/>
        </pc:sldMkLst>
        <pc:spChg chg="add mod">
          <ac:chgData name="Lubomír Prokeš" userId="c6190586-327c-4754-acfe-3cab059996b7" providerId="ADAL" clId="{5B8C4BC0-7417-474C-A25E-F0F2BC3E6A33}" dt="2024-02-06T13:10:30.723" v="5307" actId="1076"/>
          <ac:spMkLst>
            <pc:docMk/>
            <pc:sldMk cId="2303943225" sldId="305"/>
            <ac:spMk id="3" creationId="{FADFEA7E-6D1E-FD83-05E3-1ED53296A3F8}"/>
          </ac:spMkLst>
        </pc:spChg>
        <pc:spChg chg="mod">
          <ac:chgData name="Lubomír Prokeš" userId="c6190586-327c-4754-acfe-3cab059996b7" providerId="ADAL" clId="{5B8C4BC0-7417-474C-A25E-F0F2BC3E6A33}" dt="2024-02-06T13:06:59.633" v="5241" actId="14100"/>
          <ac:spMkLst>
            <pc:docMk/>
            <pc:sldMk cId="2303943225" sldId="305"/>
            <ac:spMk id="14339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6T13:10:36.818" v="5310" actId="1076"/>
          <ac:picMkLst>
            <pc:docMk/>
            <pc:sldMk cId="2303943225" sldId="305"/>
            <ac:picMk id="2050" creationId="{EDA0274A-8743-6E53-2888-F3B49DD34EA4}"/>
          </ac:picMkLst>
        </pc:picChg>
        <pc:picChg chg="mod">
          <ac:chgData name="Lubomír Prokeš" userId="c6190586-327c-4754-acfe-3cab059996b7" providerId="ADAL" clId="{5B8C4BC0-7417-474C-A25E-F0F2BC3E6A33}" dt="2024-02-06T13:09:16.891" v="5300" actId="1076"/>
          <ac:picMkLst>
            <pc:docMk/>
            <pc:sldMk cId="2303943225" sldId="305"/>
            <ac:picMk id="56322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4T10:21:02.410" v="4038" actId="1076"/>
        <pc:sldMkLst>
          <pc:docMk/>
          <pc:sldMk cId="2872566233" sldId="307"/>
        </pc:sldMkLst>
        <pc:spChg chg="add mod">
          <ac:chgData name="Lubomír Prokeš" userId="c6190586-327c-4754-acfe-3cab059996b7" providerId="ADAL" clId="{5B8C4BC0-7417-474C-A25E-F0F2BC3E6A33}" dt="2024-02-04T10:17:26.393" v="3964" actId="1076"/>
          <ac:spMkLst>
            <pc:docMk/>
            <pc:sldMk cId="2872566233" sldId="307"/>
            <ac:spMk id="3" creationId="{59FDEBC8-1E7D-9E63-CC6E-9D365EDEE565}"/>
          </ac:spMkLst>
        </pc:spChg>
        <pc:spChg chg="add del mod">
          <ac:chgData name="Lubomír Prokeš" userId="c6190586-327c-4754-acfe-3cab059996b7" providerId="ADAL" clId="{5B8C4BC0-7417-474C-A25E-F0F2BC3E6A33}" dt="2024-02-04T10:19:10.782" v="3981" actId="21"/>
          <ac:spMkLst>
            <pc:docMk/>
            <pc:sldMk cId="2872566233" sldId="307"/>
            <ac:spMk id="5" creationId="{833C34B7-C84F-DB87-84AA-C1D29DBE62DD}"/>
          </ac:spMkLst>
        </pc:spChg>
        <pc:spChg chg="add mod">
          <ac:chgData name="Lubomír Prokeš" userId="c6190586-327c-4754-acfe-3cab059996b7" providerId="ADAL" clId="{5B8C4BC0-7417-474C-A25E-F0F2BC3E6A33}" dt="2024-02-04T10:19:28.171" v="3985" actId="1076"/>
          <ac:spMkLst>
            <pc:docMk/>
            <pc:sldMk cId="2872566233" sldId="307"/>
            <ac:spMk id="6" creationId="{F87043B7-39F4-C3D2-6124-AB1EB678942A}"/>
          </ac:spMkLst>
        </pc:spChg>
        <pc:spChg chg="mod">
          <ac:chgData name="Lubomír Prokeš" userId="c6190586-327c-4754-acfe-3cab059996b7" providerId="ADAL" clId="{5B8C4BC0-7417-474C-A25E-F0F2BC3E6A33}" dt="2024-02-04T10:21:02.410" v="4038" actId="1076"/>
          <ac:spMkLst>
            <pc:docMk/>
            <pc:sldMk cId="2872566233" sldId="307"/>
            <ac:spMk id="16387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4T10:19:38.054" v="3989" actId="1076"/>
          <ac:picMkLst>
            <pc:docMk/>
            <pc:sldMk cId="2872566233" sldId="307"/>
            <ac:picMk id="21506" creationId="{4FD92447-7A17-3E11-DAF5-52F27B93EEDD}"/>
          </ac:picMkLst>
        </pc:picChg>
        <pc:picChg chg="mod">
          <ac:chgData name="Lubomír Prokeš" userId="c6190586-327c-4754-acfe-3cab059996b7" providerId="ADAL" clId="{5B8C4BC0-7417-474C-A25E-F0F2BC3E6A33}" dt="2024-02-04T10:13:59.792" v="3936" actId="1076"/>
          <ac:picMkLst>
            <pc:docMk/>
            <pc:sldMk cId="2872566233" sldId="307"/>
            <ac:picMk id="54274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10:19:35.437" v="3988" actId="1076"/>
          <ac:picMkLst>
            <pc:docMk/>
            <pc:sldMk cId="2872566233" sldId="307"/>
            <ac:picMk id="54277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10:19:33.139" v="3987" actId="1076"/>
          <ac:picMkLst>
            <pc:docMk/>
            <pc:sldMk cId="2872566233" sldId="307"/>
            <ac:picMk id="54278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4T09:33:10.463" v="3459" actId="1076"/>
        <pc:sldMkLst>
          <pc:docMk/>
          <pc:sldMk cId="2754725815" sldId="309"/>
        </pc:sldMkLst>
        <pc:spChg chg="mod">
          <ac:chgData name="Lubomír Prokeš" userId="c6190586-327c-4754-acfe-3cab059996b7" providerId="ADAL" clId="{5B8C4BC0-7417-474C-A25E-F0F2BC3E6A33}" dt="2024-02-04T09:33:01.712" v="3457" actId="255"/>
          <ac:spMkLst>
            <pc:docMk/>
            <pc:sldMk cId="2754725815" sldId="309"/>
            <ac:spMk id="9" creationId="{C9BC9562-5FD1-47DD-8BC0-70AD1EF255A3}"/>
          </ac:spMkLst>
        </pc:spChg>
        <pc:spChg chg="mod">
          <ac:chgData name="Lubomír Prokeš" userId="c6190586-327c-4754-acfe-3cab059996b7" providerId="ADAL" clId="{5B8C4BC0-7417-474C-A25E-F0F2BC3E6A33}" dt="2024-02-04T09:32:48.180" v="3455" actId="20577"/>
          <ac:spMkLst>
            <pc:docMk/>
            <pc:sldMk cId="2754725815" sldId="309"/>
            <ac:spMk id="18435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09:33:05.399" v="3458" actId="1076"/>
          <ac:picMkLst>
            <pc:docMk/>
            <pc:sldMk cId="2754725815" sldId="309"/>
            <ac:picMk id="4" creationId="{C5F663B8-4ACE-426C-9BE8-7F11D7137681}"/>
          </ac:picMkLst>
        </pc:picChg>
        <pc:picChg chg="mod">
          <ac:chgData name="Lubomír Prokeš" userId="c6190586-327c-4754-acfe-3cab059996b7" providerId="ADAL" clId="{5B8C4BC0-7417-474C-A25E-F0F2BC3E6A33}" dt="2024-02-04T09:33:10.463" v="3459" actId="1076"/>
          <ac:picMkLst>
            <pc:docMk/>
            <pc:sldMk cId="2754725815" sldId="309"/>
            <ac:picMk id="52226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10T21:07:30.095" v="9389" actId="1076"/>
        <pc:sldMkLst>
          <pc:docMk/>
          <pc:sldMk cId="1399615141" sldId="311"/>
        </pc:sldMkLst>
        <pc:spChg chg="add mod">
          <ac:chgData name="Lubomír Prokeš" userId="c6190586-327c-4754-acfe-3cab059996b7" providerId="ADAL" clId="{5B8C4BC0-7417-474C-A25E-F0F2BC3E6A33}" dt="2024-02-10T21:07:30.095" v="9389" actId="1076"/>
          <ac:spMkLst>
            <pc:docMk/>
            <pc:sldMk cId="1399615141" sldId="311"/>
            <ac:spMk id="3" creationId="{88562CDB-767F-04CF-33F9-196CE1FA0339}"/>
          </ac:spMkLst>
        </pc:spChg>
        <pc:spChg chg="mod">
          <ac:chgData name="Lubomír Prokeš" userId="c6190586-327c-4754-acfe-3cab059996b7" providerId="ADAL" clId="{5B8C4BC0-7417-474C-A25E-F0F2BC3E6A33}" dt="2024-02-10T21:02:32.697" v="9319" actId="20577"/>
          <ac:spMkLst>
            <pc:docMk/>
            <pc:sldMk cId="1399615141" sldId="311"/>
            <ac:spMk id="20483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10T21:07:16.496" v="9385" actId="1076"/>
          <ac:picMkLst>
            <pc:docMk/>
            <pc:sldMk cId="1399615141" sldId="311"/>
            <ac:picMk id="8194" creationId="{C3619D8B-7E9E-B0E5-E8D9-64A0B0D162D6}"/>
          </ac:picMkLst>
        </pc:picChg>
      </pc:sldChg>
      <pc:sldChg chg="addSp delSp modSp add mod">
        <pc:chgData name="Lubomír Prokeš" userId="c6190586-327c-4754-acfe-3cab059996b7" providerId="ADAL" clId="{5B8C4BC0-7417-474C-A25E-F0F2BC3E6A33}" dt="2024-02-04T08:50:41.197" v="3129" actId="1076"/>
        <pc:sldMkLst>
          <pc:docMk/>
          <pc:sldMk cId="520894001" sldId="316"/>
        </pc:sldMkLst>
        <pc:spChg chg="mod">
          <ac:chgData name="Lubomír Prokeš" userId="c6190586-327c-4754-acfe-3cab059996b7" providerId="ADAL" clId="{5B8C4BC0-7417-474C-A25E-F0F2BC3E6A33}" dt="2024-01-28T13:29:27.660" v="79" actId="2711"/>
          <ac:spMkLst>
            <pc:docMk/>
            <pc:sldMk cId="520894001" sldId="316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08:50:31.183" v="3126" actId="1076"/>
          <ac:spMkLst>
            <pc:docMk/>
            <pc:sldMk cId="520894001" sldId="316"/>
            <ac:spMk id="25603" creationId="{00000000-0000-0000-0000-000000000000}"/>
          </ac:spMkLst>
        </pc:spChg>
        <pc:picChg chg="add del mod">
          <ac:chgData name="Lubomír Prokeš" userId="c6190586-327c-4754-acfe-3cab059996b7" providerId="ADAL" clId="{5B8C4BC0-7417-474C-A25E-F0F2BC3E6A33}" dt="2024-01-28T13:26:23.015" v="32" actId="478"/>
          <ac:picMkLst>
            <pc:docMk/>
            <pc:sldMk cId="520894001" sldId="316"/>
            <ac:picMk id="1026" creationId="{4A024817-6C85-DAB6-CA43-BEFEA588A49B}"/>
          </ac:picMkLst>
        </pc:picChg>
        <pc:picChg chg="add mod">
          <ac:chgData name="Lubomír Prokeš" userId="c6190586-327c-4754-acfe-3cab059996b7" providerId="ADAL" clId="{5B8C4BC0-7417-474C-A25E-F0F2BC3E6A33}" dt="2024-02-04T08:50:41.197" v="3129" actId="1076"/>
          <ac:picMkLst>
            <pc:docMk/>
            <pc:sldMk cId="520894001" sldId="316"/>
            <ac:picMk id="1028" creationId="{9722C1D6-BC8F-D3F1-A297-31B5B44FDF1E}"/>
          </ac:picMkLst>
        </pc:picChg>
        <pc:picChg chg="mod">
          <ac:chgData name="Lubomír Prokeš" userId="c6190586-327c-4754-acfe-3cab059996b7" providerId="ADAL" clId="{5B8C4BC0-7417-474C-A25E-F0F2BC3E6A33}" dt="2024-02-04T08:50:35.492" v="3128" actId="1076"/>
          <ac:picMkLst>
            <pc:docMk/>
            <pc:sldMk cId="520894001" sldId="316"/>
            <ac:picMk id="45058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8:50:33.393" v="3127" actId="1076"/>
          <ac:picMkLst>
            <pc:docMk/>
            <pc:sldMk cId="520894001" sldId="316"/>
            <ac:picMk id="45060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17:02:38.364" v="1934" actId="1076"/>
        <pc:sldMkLst>
          <pc:docMk/>
          <pc:sldMk cId="3390315854" sldId="359"/>
        </pc:sldMkLst>
        <pc:spChg chg="mod">
          <ac:chgData name="Lubomír Prokeš" userId="c6190586-327c-4754-acfe-3cab059996b7" providerId="ADAL" clId="{5B8C4BC0-7417-474C-A25E-F0F2BC3E6A33}" dt="2024-02-03T17:02:36.358" v="1933" actId="1076"/>
          <ac:spMkLst>
            <pc:docMk/>
            <pc:sldMk cId="3390315854" sldId="359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7:01:43.150" v="1923" actId="255"/>
          <ac:spMkLst>
            <pc:docMk/>
            <pc:sldMk cId="3390315854" sldId="359"/>
            <ac:spMk id="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7:02:10.677" v="1928" actId="255"/>
          <ac:spMkLst>
            <pc:docMk/>
            <pc:sldMk cId="3390315854" sldId="359"/>
            <ac:spMk id="6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7:02:38.364" v="1934" actId="1076"/>
          <ac:picMkLst>
            <pc:docMk/>
            <pc:sldMk cId="3390315854" sldId="359"/>
            <ac:picMk id="106498" creationId="{00000000-0000-0000-0000-000000000000}"/>
          </ac:picMkLst>
        </pc:picChg>
      </pc:sldChg>
      <pc:sldChg chg="addSp modSp mod ord">
        <pc:chgData name="Lubomír Prokeš" userId="c6190586-327c-4754-acfe-3cab059996b7" providerId="ADAL" clId="{5B8C4BC0-7417-474C-A25E-F0F2BC3E6A33}" dt="2024-02-09T21:23:25.970" v="6354" actId="1076"/>
        <pc:sldMkLst>
          <pc:docMk/>
          <pc:sldMk cId="1262075401" sldId="371"/>
        </pc:sldMkLst>
        <pc:spChg chg="add mod">
          <ac:chgData name="Lubomír Prokeš" userId="c6190586-327c-4754-acfe-3cab059996b7" providerId="ADAL" clId="{5B8C4BC0-7417-474C-A25E-F0F2BC3E6A33}" dt="2024-02-09T21:23:25.970" v="6354" actId="1076"/>
          <ac:spMkLst>
            <pc:docMk/>
            <pc:sldMk cId="1262075401" sldId="371"/>
            <ac:spMk id="2" creationId="{D9112C59-98E6-5102-45C3-0B845545C45C}"/>
          </ac:spMkLst>
        </pc:spChg>
        <pc:spChg chg="mod">
          <ac:chgData name="Lubomír Prokeš" userId="c6190586-327c-4754-acfe-3cab059996b7" providerId="ADAL" clId="{5B8C4BC0-7417-474C-A25E-F0F2BC3E6A33}" dt="2024-02-03T13:58:08.458" v="650" actId="1076"/>
          <ac:spMkLst>
            <pc:docMk/>
            <pc:sldMk cId="1262075401" sldId="371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3:58:30.871" v="654" actId="2711"/>
          <ac:spMkLst>
            <pc:docMk/>
            <pc:sldMk cId="1262075401" sldId="371"/>
            <ac:spMk id="5" creationId="{00000000-0000-0000-0000-000000000000}"/>
          </ac:spMkLst>
        </pc:spChg>
      </pc:sldChg>
      <pc:sldChg chg="addSp modSp mod ord">
        <pc:chgData name="Lubomír Prokeš" userId="c6190586-327c-4754-acfe-3cab059996b7" providerId="ADAL" clId="{5B8C4BC0-7417-474C-A25E-F0F2BC3E6A33}" dt="2024-02-03T14:03:22.033" v="737" actId="14100"/>
        <pc:sldMkLst>
          <pc:docMk/>
          <pc:sldMk cId="3244399821" sldId="376"/>
        </pc:sldMkLst>
        <pc:spChg chg="add mod">
          <ac:chgData name="Lubomír Prokeš" userId="c6190586-327c-4754-acfe-3cab059996b7" providerId="ADAL" clId="{5B8C4BC0-7417-474C-A25E-F0F2BC3E6A33}" dt="2024-02-03T13:17:26.384" v="290" actId="255"/>
          <ac:spMkLst>
            <pc:docMk/>
            <pc:sldMk cId="3244399821" sldId="376"/>
            <ac:spMk id="3" creationId="{CD430521-B0E3-9643-6B1C-C3E3F00CA8F0}"/>
          </ac:spMkLst>
        </pc:spChg>
        <pc:spChg chg="mod">
          <ac:chgData name="Lubomír Prokeš" userId="c6190586-327c-4754-acfe-3cab059996b7" providerId="ADAL" clId="{5B8C4BC0-7417-474C-A25E-F0F2BC3E6A33}" dt="2024-02-03T14:03:22.033" v="737" actId="14100"/>
          <ac:spMkLst>
            <pc:docMk/>
            <pc:sldMk cId="3244399821" sldId="376"/>
            <ac:spMk id="5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3:18:47.122" v="306" actId="1076"/>
          <ac:picMkLst>
            <pc:docMk/>
            <pc:sldMk cId="3244399821" sldId="376"/>
            <ac:picMk id="124934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9T21:25:12.963" v="6398" actId="1076"/>
        <pc:sldMkLst>
          <pc:docMk/>
          <pc:sldMk cId="4262793746" sldId="377"/>
        </pc:sldMkLst>
        <pc:spChg chg="add mod">
          <ac:chgData name="Lubomír Prokeš" userId="c6190586-327c-4754-acfe-3cab059996b7" providerId="ADAL" clId="{5B8C4BC0-7417-474C-A25E-F0F2BC3E6A33}" dt="2024-02-09T21:25:06.003" v="6397" actId="1076"/>
          <ac:spMkLst>
            <pc:docMk/>
            <pc:sldMk cId="4262793746" sldId="377"/>
            <ac:spMk id="3" creationId="{A68F3F63-0D2A-1C6C-51B4-095137605CED}"/>
          </ac:spMkLst>
        </pc:spChg>
        <pc:spChg chg="mod">
          <ac:chgData name="Lubomír Prokeš" userId="c6190586-327c-4754-acfe-3cab059996b7" providerId="ADAL" clId="{5B8C4BC0-7417-474C-A25E-F0F2BC3E6A33}" dt="2024-02-09T21:25:12.963" v="6398" actId="1076"/>
          <ac:spMkLst>
            <pc:docMk/>
            <pc:sldMk cId="4262793746" sldId="377"/>
            <ac:spMk id="5" creationId="{00000000-0000-0000-0000-000000000000}"/>
          </ac:spMkLst>
        </pc:spChg>
        <pc:spChg chg="add del mod">
          <ac:chgData name="Lubomír Prokeš" userId="c6190586-327c-4754-acfe-3cab059996b7" providerId="ADAL" clId="{5B8C4BC0-7417-474C-A25E-F0F2BC3E6A33}" dt="2024-02-09T21:19:08.698" v="6273" actId="478"/>
          <ac:spMkLst>
            <pc:docMk/>
            <pc:sldMk cId="4262793746" sldId="377"/>
            <ac:spMk id="6" creationId="{DF558FE0-989D-080A-B48A-C486ED59331B}"/>
          </ac:spMkLst>
        </pc:spChg>
      </pc:sldChg>
      <pc:sldChg chg="modSp mod">
        <pc:chgData name="Lubomír Prokeš" userId="c6190586-327c-4754-acfe-3cab059996b7" providerId="ADAL" clId="{5B8C4BC0-7417-474C-A25E-F0F2BC3E6A33}" dt="2024-02-09T21:25:30.114" v="6400" actId="20577"/>
        <pc:sldMkLst>
          <pc:docMk/>
          <pc:sldMk cId="1207989643" sldId="378"/>
        </pc:sldMkLst>
        <pc:spChg chg="mod">
          <ac:chgData name="Lubomír Prokeš" userId="c6190586-327c-4754-acfe-3cab059996b7" providerId="ADAL" clId="{5B8C4BC0-7417-474C-A25E-F0F2BC3E6A33}" dt="2024-02-09T21:25:30.114" v="6400" actId="20577"/>
          <ac:spMkLst>
            <pc:docMk/>
            <pc:sldMk cId="1207989643" sldId="378"/>
            <ac:spMk id="4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03T14:05:56.183" v="755" actId="1076"/>
        <pc:sldMkLst>
          <pc:docMk/>
          <pc:sldMk cId="1899297411" sldId="379"/>
        </pc:sldMkLst>
        <pc:spChg chg="add mod">
          <ac:chgData name="Lubomír Prokeš" userId="c6190586-327c-4754-acfe-3cab059996b7" providerId="ADAL" clId="{5B8C4BC0-7417-474C-A25E-F0F2BC3E6A33}" dt="2024-02-03T14:05:56.183" v="755" actId="1076"/>
          <ac:spMkLst>
            <pc:docMk/>
            <pc:sldMk cId="1899297411" sldId="379"/>
            <ac:spMk id="3" creationId="{8914C464-A9A5-862F-AFD3-CA2DFA547BD6}"/>
          </ac:spMkLst>
        </pc:spChg>
        <pc:spChg chg="mod">
          <ac:chgData name="Lubomír Prokeš" userId="c6190586-327c-4754-acfe-3cab059996b7" providerId="ADAL" clId="{5B8C4BC0-7417-474C-A25E-F0F2BC3E6A33}" dt="2024-02-03T14:05:40.673" v="753" actId="1076"/>
          <ac:spMkLst>
            <pc:docMk/>
            <pc:sldMk cId="1899297411" sldId="379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4:05:14.758" v="752" actId="1076"/>
          <ac:picMkLst>
            <pc:docMk/>
            <pc:sldMk cId="1899297411" sldId="379"/>
            <ac:picMk id="129028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3T16:46:56.393" v="1802" actId="1076"/>
        <pc:sldMkLst>
          <pc:docMk/>
          <pc:sldMk cId="2574102102" sldId="381"/>
        </pc:sldMkLst>
        <pc:spChg chg="mod">
          <ac:chgData name="Lubomír Prokeš" userId="c6190586-327c-4754-acfe-3cab059996b7" providerId="ADAL" clId="{5B8C4BC0-7417-474C-A25E-F0F2BC3E6A33}" dt="2024-02-03T16:46:06.260" v="1786" actId="20577"/>
          <ac:spMkLst>
            <pc:docMk/>
            <pc:sldMk cId="2574102102" sldId="381"/>
            <ac:spMk id="19459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6:46:53.813" v="1801" actId="1076"/>
          <ac:picMkLst>
            <pc:docMk/>
            <pc:sldMk cId="2574102102" sldId="381"/>
            <ac:picMk id="3" creationId="{8595E4AB-C841-7D90-0420-DB5BBD0C3B0A}"/>
          </ac:picMkLst>
        </pc:picChg>
        <pc:picChg chg="add del mod">
          <ac:chgData name="Lubomír Prokeš" userId="c6190586-327c-4754-acfe-3cab059996b7" providerId="ADAL" clId="{5B8C4BC0-7417-474C-A25E-F0F2BC3E6A33}" dt="2024-02-03T16:31:09.535" v="1684" actId="478"/>
          <ac:picMkLst>
            <pc:docMk/>
            <pc:sldMk cId="2574102102" sldId="381"/>
            <ac:picMk id="5122" creationId="{05AF58A8-0C57-A2A6-FADE-EDA6F0222473}"/>
          </ac:picMkLst>
        </pc:picChg>
        <pc:picChg chg="add mod">
          <ac:chgData name="Lubomír Prokeš" userId="c6190586-327c-4754-acfe-3cab059996b7" providerId="ADAL" clId="{5B8C4BC0-7417-474C-A25E-F0F2BC3E6A33}" dt="2024-02-03T16:46:56.393" v="1802" actId="1076"/>
          <ac:picMkLst>
            <pc:docMk/>
            <pc:sldMk cId="2574102102" sldId="381"/>
            <ac:picMk id="5124" creationId="{B57997D0-460F-0821-58B2-F4CED5F38536}"/>
          </ac:picMkLst>
        </pc:picChg>
        <pc:picChg chg="mod">
          <ac:chgData name="Lubomír Prokeš" userId="c6190586-327c-4754-acfe-3cab059996b7" providerId="ADAL" clId="{5B8C4BC0-7417-474C-A25E-F0F2BC3E6A33}" dt="2024-02-03T16:46:13.944" v="1789" actId="1076"/>
          <ac:picMkLst>
            <pc:docMk/>
            <pc:sldMk cId="2574102102" sldId="381"/>
            <ac:picMk id="137218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10T16:11:18.784" v="7576" actId="115"/>
        <pc:sldMkLst>
          <pc:docMk/>
          <pc:sldMk cId="1358887753" sldId="385"/>
        </pc:sldMkLst>
        <pc:spChg chg="mod">
          <ac:chgData name="Lubomír Prokeš" userId="c6190586-327c-4754-acfe-3cab059996b7" providerId="ADAL" clId="{5B8C4BC0-7417-474C-A25E-F0F2BC3E6A33}" dt="2024-02-10T16:11:18.784" v="7576" actId="115"/>
          <ac:spMkLst>
            <pc:docMk/>
            <pc:sldMk cId="1358887753" sldId="385"/>
            <ac:spMk id="20483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1-28T13:39:52.080" v="161" actId="2711"/>
        <pc:sldMkLst>
          <pc:docMk/>
          <pc:sldMk cId="873677922" sldId="386"/>
        </pc:sldMkLst>
        <pc:spChg chg="mod">
          <ac:chgData name="Lubomír Prokeš" userId="c6190586-327c-4754-acfe-3cab059996b7" providerId="ADAL" clId="{5B8C4BC0-7417-474C-A25E-F0F2BC3E6A33}" dt="2024-01-28T13:39:52.080" v="161" actId="2711"/>
          <ac:spMkLst>
            <pc:docMk/>
            <pc:sldMk cId="873677922" sldId="386"/>
            <ac:spMk id="21507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1-28T13:36:56.020" v="136" actId="2711"/>
        <pc:sldMkLst>
          <pc:docMk/>
          <pc:sldMk cId="2047565932" sldId="387"/>
        </pc:sldMkLst>
        <pc:spChg chg="mod">
          <ac:chgData name="Lubomír Prokeš" userId="c6190586-327c-4754-acfe-3cab059996b7" providerId="ADAL" clId="{5B8C4BC0-7417-474C-A25E-F0F2BC3E6A33}" dt="2024-01-28T13:36:48.813" v="135" actId="2711"/>
          <ac:spMkLst>
            <pc:docMk/>
            <pc:sldMk cId="2047565932" sldId="387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6:56.020" v="136" actId="2711"/>
          <ac:spMkLst>
            <pc:docMk/>
            <pc:sldMk cId="2047565932" sldId="387"/>
            <ac:spMk id="5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03T17:09:45.825" v="1982" actId="1076"/>
        <pc:sldMkLst>
          <pc:docMk/>
          <pc:sldMk cId="3996368597" sldId="388"/>
        </pc:sldMkLst>
        <pc:spChg chg="add mod">
          <ac:chgData name="Lubomír Prokeš" userId="c6190586-327c-4754-acfe-3cab059996b7" providerId="ADAL" clId="{5B8C4BC0-7417-474C-A25E-F0F2BC3E6A33}" dt="2024-02-03T17:09:45.825" v="1982" actId="1076"/>
          <ac:spMkLst>
            <pc:docMk/>
            <pc:sldMk cId="3996368597" sldId="388"/>
            <ac:spMk id="3" creationId="{ED6051BA-64BB-AFF4-90E2-B7FCD4B1BD4A}"/>
          </ac:spMkLst>
        </pc:spChg>
        <pc:spChg chg="mod">
          <ac:chgData name="Lubomír Prokeš" userId="c6190586-327c-4754-acfe-3cab059996b7" providerId="ADAL" clId="{5B8C4BC0-7417-474C-A25E-F0F2BC3E6A33}" dt="2024-02-03T17:09:39.911" v="1981" actId="255"/>
          <ac:spMkLst>
            <pc:docMk/>
            <pc:sldMk cId="3996368597" sldId="388"/>
            <ac:spMk id="4" creationId="{00000000-0000-0000-0000-000000000000}"/>
          </ac:spMkLst>
        </pc:spChg>
      </pc:sldChg>
      <pc:sldChg chg="addSp modSp del mod">
        <pc:chgData name="Lubomír Prokeš" userId="c6190586-327c-4754-acfe-3cab059996b7" providerId="ADAL" clId="{5B8C4BC0-7417-474C-A25E-F0F2BC3E6A33}" dt="2024-02-10T16:44:04.325" v="7861" actId="47"/>
        <pc:sldMkLst>
          <pc:docMk/>
          <pc:sldMk cId="385618165" sldId="389"/>
        </pc:sldMkLst>
        <pc:spChg chg="mod">
          <ac:chgData name="Lubomír Prokeš" userId="c6190586-327c-4754-acfe-3cab059996b7" providerId="ADAL" clId="{5B8C4BC0-7417-474C-A25E-F0F2BC3E6A33}" dt="2024-02-03T19:36:11.307" v="2272" actId="20577"/>
          <ac:spMkLst>
            <pc:docMk/>
            <pc:sldMk cId="385618165" sldId="389"/>
            <ac:spMk id="32772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9:34:26.294" v="2255" actId="1076"/>
          <ac:picMkLst>
            <pc:docMk/>
            <pc:sldMk cId="385618165" sldId="389"/>
            <ac:picMk id="3" creationId="{D10D4B20-1C65-28A1-38CA-3FA24C40263D}"/>
          </ac:picMkLst>
        </pc:picChg>
        <pc:picChg chg="add mod">
          <ac:chgData name="Lubomír Prokeš" userId="c6190586-327c-4754-acfe-3cab059996b7" providerId="ADAL" clId="{5B8C4BC0-7417-474C-A25E-F0F2BC3E6A33}" dt="2024-02-03T19:34:35.556" v="2256" actId="1076"/>
          <ac:picMkLst>
            <pc:docMk/>
            <pc:sldMk cId="385618165" sldId="389"/>
            <ac:picMk id="2050" creationId="{95F7C72B-CDA1-C809-EF45-F69E132FE2F5}"/>
          </ac:picMkLst>
        </pc:picChg>
        <pc:picChg chg="add mod">
          <ac:chgData name="Lubomír Prokeš" userId="c6190586-327c-4754-acfe-3cab059996b7" providerId="ADAL" clId="{5B8C4BC0-7417-474C-A25E-F0F2BC3E6A33}" dt="2024-02-03T19:34:04.849" v="2249" actId="14100"/>
          <ac:picMkLst>
            <pc:docMk/>
            <pc:sldMk cId="385618165" sldId="389"/>
            <ac:picMk id="2052" creationId="{83B88CC9-710A-13D4-CBB2-D81916EB7FA4}"/>
          </ac:picMkLst>
        </pc:picChg>
        <pc:picChg chg="add mod">
          <ac:chgData name="Lubomír Prokeš" userId="c6190586-327c-4754-acfe-3cab059996b7" providerId="ADAL" clId="{5B8C4BC0-7417-474C-A25E-F0F2BC3E6A33}" dt="2024-02-03T19:33:45.861" v="2245" actId="1076"/>
          <ac:picMkLst>
            <pc:docMk/>
            <pc:sldMk cId="385618165" sldId="389"/>
            <ac:picMk id="2054" creationId="{FD5E1540-7059-A51A-1A63-F0EC60F302CC}"/>
          </ac:picMkLst>
        </pc:picChg>
      </pc:sldChg>
      <pc:sldChg chg="add">
        <pc:chgData name="Lubomír Prokeš" userId="c6190586-327c-4754-acfe-3cab059996b7" providerId="ADAL" clId="{5B8C4BC0-7417-474C-A25E-F0F2BC3E6A33}" dt="2024-02-10T16:44:25.316" v="7862"/>
        <pc:sldMkLst>
          <pc:docMk/>
          <pc:sldMk cId="2251532906" sldId="389"/>
        </pc:sldMkLst>
      </pc:sldChg>
      <pc:sldChg chg="addSp modSp mod">
        <pc:chgData name="Lubomír Prokeš" userId="c6190586-327c-4754-acfe-3cab059996b7" providerId="ADAL" clId="{5B8C4BC0-7417-474C-A25E-F0F2BC3E6A33}" dt="2024-02-03T19:51:04.905" v="2357" actId="1076"/>
        <pc:sldMkLst>
          <pc:docMk/>
          <pc:sldMk cId="1836510402" sldId="390"/>
        </pc:sldMkLst>
        <pc:spChg chg="mod">
          <ac:chgData name="Lubomír Prokeš" userId="c6190586-327c-4754-acfe-3cab059996b7" providerId="ADAL" clId="{5B8C4BC0-7417-474C-A25E-F0F2BC3E6A33}" dt="2024-02-03T19:45:41.229" v="2331" actId="123"/>
          <ac:spMkLst>
            <pc:docMk/>
            <pc:sldMk cId="1836510402" sldId="390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9:51:04.905" v="2357" actId="1076"/>
          <ac:spMkLst>
            <pc:docMk/>
            <pc:sldMk cId="1836510402" sldId="390"/>
            <ac:spMk id="3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9:43:53.608" v="2312" actId="20577"/>
          <ac:spMkLst>
            <pc:docMk/>
            <pc:sldMk cId="1836510402" sldId="390"/>
            <ac:spMk id="33795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9:51:01.975" v="2356" actId="1076"/>
          <ac:picMkLst>
            <pc:docMk/>
            <pc:sldMk cId="1836510402" sldId="390"/>
            <ac:picMk id="4098" creationId="{40F2B8B4-0C08-BF0D-803F-11451062763F}"/>
          </ac:picMkLst>
        </pc:picChg>
        <pc:picChg chg="add mod">
          <ac:chgData name="Lubomír Prokeš" userId="c6190586-327c-4754-acfe-3cab059996b7" providerId="ADAL" clId="{5B8C4BC0-7417-474C-A25E-F0F2BC3E6A33}" dt="2024-02-03T19:50:28.284" v="2351" actId="167"/>
          <ac:picMkLst>
            <pc:docMk/>
            <pc:sldMk cId="1836510402" sldId="390"/>
            <ac:picMk id="4100" creationId="{371FF06A-448A-BE23-D7BB-7526AA6CDDC8}"/>
          </ac:picMkLst>
        </pc:picChg>
        <pc:picChg chg="mod">
          <ac:chgData name="Lubomír Prokeš" userId="c6190586-327c-4754-acfe-3cab059996b7" providerId="ADAL" clId="{5B8C4BC0-7417-474C-A25E-F0F2BC3E6A33}" dt="2024-02-03T19:44:22.254" v="2321" actId="1076"/>
          <ac:picMkLst>
            <pc:docMk/>
            <pc:sldMk cId="1836510402" sldId="390"/>
            <ac:picMk id="140291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1-28T13:35:06.502" v="125" actId="2711"/>
        <pc:sldMkLst>
          <pc:docMk/>
          <pc:sldMk cId="4265149206" sldId="391"/>
        </pc:sldMkLst>
        <pc:spChg chg="mod">
          <ac:chgData name="Lubomír Prokeš" userId="c6190586-327c-4754-acfe-3cab059996b7" providerId="ADAL" clId="{5B8C4BC0-7417-474C-A25E-F0F2BC3E6A33}" dt="2024-01-28T13:35:06.502" v="125" actId="2711"/>
          <ac:spMkLst>
            <pc:docMk/>
            <pc:sldMk cId="4265149206" sldId="391"/>
            <ac:spMk id="3076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20:23:36.851" v="2635" actId="115"/>
        <pc:sldMkLst>
          <pc:docMk/>
          <pc:sldMk cId="629840509" sldId="392"/>
        </pc:sldMkLst>
        <pc:spChg chg="mod">
          <ac:chgData name="Lubomír Prokeš" userId="c6190586-327c-4754-acfe-3cab059996b7" providerId="ADAL" clId="{5B8C4BC0-7417-474C-A25E-F0F2BC3E6A33}" dt="2024-02-03T20:23:36.851" v="2635" actId="115"/>
          <ac:spMkLst>
            <pc:docMk/>
            <pc:sldMk cId="629840509" sldId="392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6T14:00:46.634" v="6118" actId="2711"/>
        <pc:sldMkLst>
          <pc:docMk/>
          <pc:sldMk cId="1234434314" sldId="395"/>
        </pc:sldMkLst>
        <pc:spChg chg="mod">
          <ac:chgData name="Lubomír Prokeš" userId="c6190586-327c-4754-acfe-3cab059996b7" providerId="ADAL" clId="{5B8C4BC0-7417-474C-A25E-F0F2BC3E6A33}" dt="2024-02-06T14:00:46.634" v="6118" actId="2711"/>
          <ac:spMkLst>
            <pc:docMk/>
            <pc:sldMk cId="1234434314" sldId="395"/>
            <ac:spMk id="3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6T14:01:00.150" v="6120" actId="1076"/>
        <pc:sldMkLst>
          <pc:docMk/>
          <pc:sldMk cId="952896190" sldId="396"/>
        </pc:sldMkLst>
        <pc:spChg chg="mod">
          <ac:chgData name="Lubomír Prokeš" userId="c6190586-327c-4754-acfe-3cab059996b7" providerId="ADAL" clId="{5B8C4BC0-7417-474C-A25E-F0F2BC3E6A33}" dt="2024-02-06T14:00:56.996" v="6119" actId="2711"/>
          <ac:spMkLst>
            <pc:docMk/>
            <pc:sldMk cId="952896190" sldId="396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6T14:01:00.150" v="6120" actId="1076"/>
          <ac:picMkLst>
            <pc:docMk/>
            <pc:sldMk cId="952896190" sldId="396"/>
            <ac:picMk id="10242" creationId="{A7BDDF99-ECAE-4B88-B3F8-411774D4C6DF}"/>
          </ac:picMkLst>
        </pc:picChg>
      </pc:sldChg>
      <pc:sldChg chg="modSp mod">
        <pc:chgData name="Lubomír Prokeš" userId="c6190586-327c-4754-acfe-3cab059996b7" providerId="ADAL" clId="{5B8C4BC0-7417-474C-A25E-F0F2BC3E6A33}" dt="2024-02-04T12:05:04.850" v="4411" actId="2711"/>
        <pc:sldMkLst>
          <pc:docMk/>
          <pc:sldMk cId="309241675" sldId="397"/>
        </pc:sldMkLst>
        <pc:spChg chg="mod">
          <ac:chgData name="Lubomír Prokeš" userId="c6190586-327c-4754-acfe-3cab059996b7" providerId="ADAL" clId="{5B8C4BC0-7417-474C-A25E-F0F2BC3E6A33}" dt="2024-02-04T12:04:59.439" v="4410" actId="2711"/>
          <ac:spMkLst>
            <pc:docMk/>
            <pc:sldMk cId="309241675" sldId="397"/>
            <ac:spMk id="4" creationId="{4E6E080A-E796-4B8A-9957-5C4F06612A2F}"/>
          </ac:spMkLst>
        </pc:spChg>
        <pc:spChg chg="mod">
          <ac:chgData name="Lubomír Prokeš" userId="c6190586-327c-4754-acfe-3cab059996b7" providerId="ADAL" clId="{5B8C4BC0-7417-474C-A25E-F0F2BC3E6A33}" dt="2024-02-04T12:05:04.850" v="4411" actId="2711"/>
          <ac:spMkLst>
            <pc:docMk/>
            <pc:sldMk cId="309241675" sldId="397"/>
            <ac:spMk id="6" creationId="{00000000-0000-0000-0000-000000000000}"/>
          </ac:spMkLst>
        </pc:spChg>
      </pc:sldChg>
      <pc:sldChg chg="modSp add mod">
        <pc:chgData name="Lubomír Prokeš" userId="c6190586-327c-4754-acfe-3cab059996b7" providerId="ADAL" clId="{5B8C4BC0-7417-474C-A25E-F0F2BC3E6A33}" dt="2024-02-04T09:13:26.036" v="3272" actId="20577"/>
        <pc:sldMkLst>
          <pc:docMk/>
          <pc:sldMk cId="2899578876" sldId="400"/>
        </pc:sldMkLst>
        <pc:spChg chg="mod">
          <ac:chgData name="Lubomír Prokeš" userId="c6190586-327c-4754-acfe-3cab059996b7" providerId="ADAL" clId="{5B8C4BC0-7417-474C-A25E-F0F2BC3E6A33}" dt="2024-02-04T09:12:27.407" v="3260" actId="255"/>
          <ac:spMkLst>
            <pc:docMk/>
            <pc:sldMk cId="2899578876" sldId="400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09:13:26.036" v="3272" actId="20577"/>
          <ac:spMkLst>
            <pc:docMk/>
            <pc:sldMk cId="2899578876" sldId="400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09:12:47.497" v="3265" actId="14100"/>
          <ac:picMkLst>
            <pc:docMk/>
            <pc:sldMk cId="2899578876" sldId="400"/>
            <ac:picMk id="187394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9:12:50.803" v="3267" actId="1076"/>
          <ac:picMkLst>
            <pc:docMk/>
            <pc:sldMk cId="2899578876" sldId="400"/>
            <ac:picMk id="187398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9:12:43.872" v="3263" actId="1076"/>
          <ac:picMkLst>
            <pc:docMk/>
            <pc:sldMk cId="2899578876" sldId="400"/>
            <ac:picMk id="187400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16:41:02.446" v="1748" actId="115"/>
        <pc:sldMkLst>
          <pc:docMk/>
          <pc:sldMk cId="1513325300" sldId="409"/>
        </pc:sldMkLst>
        <pc:spChg chg="mod">
          <ac:chgData name="Lubomír Prokeš" userId="c6190586-327c-4754-acfe-3cab059996b7" providerId="ADAL" clId="{5B8C4BC0-7417-474C-A25E-F0F2BC3E6A33}" dt="2024-02-03T16:41:02.446" v="1748" actId="115"/>
          <ac:spMkLst>
            <pc:docMk/>
            <pc:sldMk cId="1513325300" sldId="409"/>
            <ac:spMk id="25603" creationId="{00000000-0000-0000-0000-000000000000}"/>
          </ac:spMkLst>
        </pc:spChg>
      </pc:sldChg>
      <pc:sldChg chg="modSp del mod">
        <pc:chgData name="Lubomír Prokeš" userId="c6190586-327c-4754-acfe-3cab059996b7" providerId="ADAL" clId="{5B8C4BC0-7417-474C-A25E-F0F2BC3E6A33}" dt="2024-02-09T21:25:22.794" v="6399" actId="47"/>
        <pc:sldMkLst>
          <pc:docMk/>
          <pc:sldMk cId="754777" sldId="414"/>
        </pc:sldMkLst>
        <pc:spChg chg="mod">
          <ac:chgData name="Lubomír Prokeš" userId="c6190586-327c-4754-acfe-3cab059996b7" providerId="ADAL" clId="{5B8C4BC0-7417-474C-A25E-F0F2BC3E6A33}" dt="2024-02-09T21:07:34.072" v="6122" actId="2711"/>
          <ac:spMkLst>
            <pc:docMk/>
            <pc:sldMk cId="754777" sldId="414"/>
            <ac:spMk id="21508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4:51:02.854" v="909" actId="14100"/>
        <pc:sldMkLst>
          <pc:docMk/>
          <pc:sldMk cId="3559754017" sldId="416"/>
        </pc:sldMkLst>
        <pc:spChg chg="mod">
          <ac:chgData name="Lubomír Prokeš" userId="c6190586-327c-4754-acfe-3cab059996b7" providerId="ADAL" clId="{5B8C4BC0-7417-474C-A25E-F0F2BC3E6A33}" dt="2024-02-03T14:50:55.378" v="908" actId="20577"/>
          <ac:spMkLst>
            <pc:docMk/>
            <pc:sldMk cId="3559754017" sldId="416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4:32:38.386" v="885" actId="1076"/>
          <ac:spMkLst>
            <pc:docMk/>
            <pc:sldMk cId="3559754017" sldId="416"/>
            <ac:spMk id="14339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4:50:31.077" v="903" actId="1076"/>
          <ac:picMkLst>
            <pc:docMk/>
            <pc:sldMk cId="3559754017" sldId="416"/>
            <ac:picMk id="14340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4:50:32.647" v="904" actId="1076"/>
          <ac:picMkLst>
            <pc:docMk/>
            <pc:sldMk cId="3559754017" sldId="416"/>
            <ac:picMk id="14341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4:50:34.575" v="905" actId="1076"/>
          <ac:picMkLst>
            <pc:docMk/>
            <pc:sldMk cId="3559754017" sldId="416"/>
            <ac:picMk id="14342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4:51:02.854" v="909" actId="14100"/>
          <ac:picMkLst>
            <pc:docMk/>
            <pc:sldMk cId="3559754017" sldId="416"/>
            <ac:picMk id="39938" creationId="{00000000-0000-0000-0000-000000000000}"/>
          </ac:picMkLst>
        </pc:picChg>
      </pc:sldChg>
      <pc:sldChg chg="add">
        <pc:chgData name="Lubomír Prokeš" userId="c6190586-327c-4754-acfe-3cab059996b7" providerId="ADAL" clId="{5B8C4BC0-7417-474C-A25E-F0F2BC3E6A33}" dt="2024-02-10T16:44:25.316" v="7862"/>
        <pc:sldMkLst>
          <pc:docMk/>
          <pc:sldMk cId="1901360286" sldId="417"/>
        </pc:sldMkLst>
      </pc:sldChg>
      <pc:sldChg chg="addSp delSp modSp del mod">
        <pc:chgData name="Lubomír Prokeš" userId="c6190586-327c-4754-acfe-3cab059996b7" providerId="ADAL" clId="{5B8C4BC0-7417-474C-A25E-F0F2BC3E6A33}" dt="2024-02-10T16:44:04.325" v="7861" actId="47"/>
        <pc:sldMkLst>
          <pc:docMk/>
          <pc:sldMk cId="4200997319" sldId="417"/>
        </pc:sldMkLst>
        <pc:spChg chg="add del">
          <ac:chgData name="Lubomír Prokeš" userId="c6190586-327c-4754-acfe-3cab059996b7" providerId="ADAL" clId="{5B8C4BC0-7417-474C-A25E-F0F2BC3E6A33}" dt="2024-02-03T19:41:26.613" v="2285" actId="478"/>
          <ac:spMkLst>
            <pc:docMk/>
            <pc:sldMk cId="4200997319" sldId="417"/>
            <ac:spMk id="2" creationId="{9EAA7AB4-82A2-E259-F193-C640E36F6C71}"/>
          </ac:spMkLst>
        </pc:spChg>
        <pc:spChg chg="mod">
          <ac:chgData name="Lubomír Prokeš" userId="c6190586-327c-4754-acfe-3cab059996b7" providerId="ADAL" clId="{5B8C4BC0-7417-474C-A25E-F0F2BC3E6A33}" dt="2024-02-03T19:42:14.907" v="2300" actId="14100"/>
          <ac:spMkLst>
            <pc:docMk/>
            <pc:sldMk cId="4200997319" sldId="417"/>
            <ac:spMk id="5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9:42:25.266" v="2303" actId="1076"/>
          <ac:picMkLst>
            <pc:docMk/>
            <pc:sldMk cId="4200997319" sldId="417"/>
            <ac:picMk id="4" creationId="{95506AAD-A49F-5C95-259C-88315B4ED65D}"/>
          </ac:picMkLst>
        </pc:picChg>
        <pc:picChg chg="add mod">
          <ac:chgData name="Lubomír Prokeš" userId="c6190586-327c-4754-acfe-3cab059996b7" providerId="ADAL" clId="{5B8C4BC0-7417-474C-A25E-F0F2BC3E6A33}" dt="2024-02-03T19:42:34.719" v="2306" actId="1076"/>
          <ac:picMkLst>
            <pc:docMk/>
            <pc:sldMk cId="4200997319" sldId="417"/>
            <ac:picMk id="3074" creationId="{C63E2603-278C-0F59-F6C2-7E99C073E1B2}"/>
          </ac:picMkLst>
        </pc:picChg>
        <pc:picChg chg="mod">
          <ac:chgData name="Lubomír Prokeš" userId="c6190586-327c-4754-acfe-3cab059996b7" providerId="ADAL" clId="{5B8C4BC0-7417-474C-A25E-F0F2BC3E6A33}" dt="2024-02-03T19:41:51.156" v="2296" actId="1076"/>
          <ac:picMkLst>
            <pc:docMk/>
            <pc:sldMk cId="4200997319" sldId="417"/>
            <ac:picMk id="149506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6T13:30:50.906" v="5747" actId="1076"/>
        <pc:sldMkLst>
          <pc:docMk/>
          <pc:sldMk cId="1058385451" sldId="419"/>
        </pc:sldMkLst>
        <pc:spChg chg="add del mod">
          <ac:chgData name="Lubomír Prokeš" userId="c6190586-327c-4754-acfe-3cab059996b7" providerId="ADAL" clId="{5B8C4BC0-7417-474C-A25E-F0F2BC3E6A33}" dt="2024-02-06T13:29:09.019" v="5711" actId="478"/>
          <ac:spMkLst>
            <pc:docMk/>
            <pc:sldMk cId="1058385451" sldId="419"/>
            <ac:spMk id="3" creationId="{AC7B0AF8-E2D8-6CB5-A624-D84D14461CE9}"/>
          </ac:spMkLst>
        </pc:spChg>
        <pc:spChg chg="add mod">
          <ac:chgData name="Lubomír Prokeš" userId="c6190586-327c-4754-acfe-3cab059996b7" providerId="ADAL" clId="{5B8C4BC0-7417-474C-A25E-F0F2BC3E6A33}" dt="2024-02-06T13:30:50.906" v="5747" actId="1076"/>
          <ac:spMkLst>
            <pc:docMk/>
            <pc:sldMk cId="1058385451" sldId="419"/>
            <ac:spMk id="4" creationId="{E4F8A13D-7EBA-5197-048F-1A3D5874DAB5}"/>
          </ac:spMkLst>
        </pc:spChg>
        <pc:spChg chg="mod">
          <ac:chgData name="Lubomír Prokeš" userId="c6190586-327c-4754-acfe-3cab059996b7" providerId="ADAL" clId="{5B8C4BC0-7417-474C-A25E-F0F2BC3E6A33}" dt="2024-02-06T13:30:05.461" v="5732" actId="1076"/>
          <ac:spMkLst>
            <pc:docMk/>
            <pc:sldMk cId="1058385451" sldId="419"/>
            <ac:spMk id="5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6T13:29:31.558" v="5719" actId="20577"/>
          <ac:spMkLst>
            <pc:docMk/>
            <pc:sldMk cId="1058385451" sldId="419"/>
            <ac:spMk id="9" creationId="{B89E1DBD-A597-221C-10FB-05B4D69F3A7B}"/>
          </ac:spMkLst>
        </pc:spChg>
        <pc:spChg chg="add mod">
          <ac:chgData name="Lubomír Prokeš" userId="c6190586-327c-4754-acfe-3cab059996b7" providerId="ADAL" clId="{5B8C4BC0-7417-474C-A25E-F0F2BC3E6A33}" dt="2024-02-06T13:30:45.904" v="5746" actId="1076"/>
          <ac:spMkLst>
            <pc:docMk/>
            <pc:sldMk cId="1058385451" sldId="419"/>
            <ac:spMk id="11" creationId="{B7D7464A-3B6C-EAF8-9674-94B867BF56ED}"/>
          </ac:spMkLst>
        </pc:spChg>
        <pc:picChg chg="add mod">
          <ac:chgData name="Lubomír Prokeš" userId="c6190586-327c-4754-acfe-3cab059996b7" providerId="ADAL" clId="{5B8C4BC0-7417-474C-A25E-F0F2BC3E6A33}" dt="2024-02-06T13:30:34.763" v="5742" actId="1076"/>
          <ac:picMkLst>
            <pc:docMk/>
            <pc:sldMk cId="1058385451" sldId="419"/>
            <ac:picMk id="6" creationId="{C0ED104A-07B4-E429-D9FD-9D7E8884A874}"/>
          </ac:picMkLst>
        </pc:picChg>
        <pc:picChg chg="add mod">
          <ac:chgData name="Lubomír Prokeš" userId="c6190586-327c-4754-acfe-3cab059996b7" providerId="ADAL" clId="{5B8C4BC0-7417-474C-A25E-F0F2BC3E6A33}" dt="2024-02-06T13:30:38.579" v="5744" actId="14100"/>
          <ac:picMkLst>
            <pc:docMk/>
            <pc:sldMk cId="1058385451" sldId="419"/>
            <ac:picMk id="7" creationId="{005B8F0F-3466-5C28-A3D9-27E0476CAA6B}"/>
          </ac:picMkLst>
        </pc:picChg>
        <pc:picChg chg="mod">
          <ac:chgData name="Lubomír Prokeš" userId="c6190586-327c-4754-acfe-3cab059996b7" providerId="ADAL" clId="{5B8C4BC0-7417-474C-A25E-F0F2BC3E6A33}" dt="2024-02-06T13:29:52.968" v="5728" actId="14100"/>
          <ac:picMkLst>
            <pc:docMk/>
            <pc:sldMk cId="1058385451" sldId="419"/>
            <ac:picMk id="161794" creationId="{00000000-0000-0000-0000-000000000000}"/>
          </ac:picMkLst>
        </pc:picChg>
        <pc:picChg chg="del">
          <ac:chgData name="Lubomír Prokeš" userId="c6190586-327c-4754-acfe-3cab059996b7" providerId="ADAL" clId="{5B8C4BC0-7417-474C-A25E-F0F2BC3E6A33}" dt="2024-02-06T12:37:07.328" v="4606" actId="478"/>
          <ac:picMkLst>
            <pc:docMk/>
            <pc:sldMk cId="1058385451" sldId="419"/>
            <ac:picMk id="161796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29:48.817" v="5726" actId="1076"/>
          <ac:picMkLst>
            <pc:docMk/>
            <pc:sldMk cId="1058385451" sldId="419"/>
            <ac:picMk id="161798" creationId="{00000000-0000-0000-0000-000000000000}"/>
          </ac:picMkLst>
        </pc:picChg>
      </pc:sldChg>
      <pc:sldChg chg="modSp del mod">
        <pc:chgData name="Lubomír Prokeš" userId="c6190586-327c-4754-acfe-3cab059996b7" providerId="ADAL" clId="{5B8C4BC0-7417-474C-A25E-F0F2BC3E6A33}" dt="2024-02-06T12:41:33.783" v="4735" actId="47"/>
        <pc:sldMkLst>
          <pc:docMk/>
          <pc:sldMk cId="3065217357" sldId="420"/>
        </pc:sldMkLst>
        <pc:spChg chg="mod">
          <ac:chgData name="Lubomír Prokeš" userId="c6190586-327c-4754-acfe-3cab059996b7" providerId="ADAL" clId="{5B8C4BC0-7417-474C-A25E-F0F2BC3E6A33}" dt="2024-02-04T10:23:05.076" v="4042" actId="255"/>
          <ac:spMkLst>
            <pc:docMk/>
            <pc:sldMk cId="3065217357" sldId="420"/>
            <ac:spMk id="103426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10:22:56.854" v="4040" actId="2711"/>
          <ac:spMkLst>
            <pc:docMk/>
            <pc:sldMk cId="3065217357" sldId="420"/>
            <ac:spMk id="103429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6T12:40:26.461" v="4714" actId="1076"/>
          <ac:picMkLst>
            <pc:docMk/>
            <pc:sldMk cId="3065217357" sldId="420"/>
            <ac:picMk id="103427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2:40:30.970" v="4717" actId="1076"/>
          <ac:picMkLst>
            <pc:docMk/>
            <pc:sldMk cId="3065217357" sldId="420"/>
            <ac:picMk id="103428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6T13:40:59.650" v="5880" actId="1076"/>
        <pc:sldMkLst>
          <pc:docMk/>
          <pc:sldMk cId="1607592010" sldId="421"/>
        </pc:sldMkLst>
        <pc:spChg chg="add del">
          <ac:chgData name="Lubomír Prokeš" userId="c6190586-327c-4754-acfe-3cab059996b7" providerId="ADAL" clId="{5B8C4BC0-7417-474C-A25E-F0F2BC3E6A33}" dt="2024-02-06T12:49:06.861" v="4858" actId="22"/>
          <ac:spMkLst>
            <pc:docMk/>
            <pc:sldMk cId="1607592010" sldId="421"/>
            <ac:spMk id="3" creationId="{C621FA63-7422-D024-BA03-E20DFA38AC70}"/>
          </ac:spMkLst>
        </pc:spChg>
        <pc:spChg chg="add mod">
          <ac:chgData name="Lubomír Prokeš" userId="c6190586-327c-4754-acfe-3cab059996b7" providerId="ADAL" clId="{5B8C4BC0-7417-474C-A25E-F0F2BC3E6A33}" dt="2024-02-06T13:40:51.682" v="5879" actId="1076"/>
          <ac:spMkLst>
            <pc:docMk/>
            <pc:sldMk cId="1607592010" sldId="421"/>
            <ac:spMk id="5" creationId="{BEDAA132-5908-4CE6-CDE0-099B2224273B}"/>
          </ac:spMkLst>
        </pc:spChg>
        <pc:spChg chg="add mod">
          <ac:chgData name="Lubomír Prokeš" userId="c6190586-327c-4754-acfe-3cab059996b7" providerId="ADAL" clId="{5B8C4BC0-7417-474C-A25E-F0F2BC3E6A33}" dt="2024-02-06T13:40:46.990" v="5877" actId="1076"/>
          <ac:spMkLst>
            <pc:docMk/>
            <pc:sldMk cId="1607592010" sldId="421"/>
            <ac:spMk id="7" creationId="{A63E8C44-6C76-03B1-4413-F80E45B7249E}"/>
          </ac:spMkLst>
        </pc:spChg>
        <pc:spChg chg="add mod">
          <ac:chgData name="Lubomír Prokeš" userId="c6190586-327c-4754-acfe-3cab059996b7" providerId="ADAL" clId="{5B8C4BC0-7417-474C-A25E-F0F2BC3E6A33}" dt="2024-02-06T13:39:39.432" v="5841" actId="1076"/>
          <ac:spMkLst>
            <pc:docMk/>
            <pc:sldMk cId="1607592010" sldId="421"/>
            <ac:spMk id="8" creationId="{641846CA-F32C-B7D5-1592-5FEB009FBAFC}"/>
          </ac:spMkLst>
        </pc:spChg>
        <pc:spChg chg="add mod">
          <ac:chgData name="Lubomír Prokeš" userId="c6190586-327c-4754-acfe-3cab059996b7" providerId="ADAL" clId="{5B8C4BC0-7417-474C-A25E-F0F2BC3E6A33}" dt="2024-02-06T13:40:59.650" v="5880" actId="1076"/>
          <ac:spMkLst>
            <pc:docMk/>
            <pc:sldMk cId="1607592010" sldId="421"/>
            <ac:spMk id="10" creationId="{96B7AF40-5DCD-DC7D-230E-7F1B1C2C0C1B}"/>
          </ac:spMkLst>
        </pc:spChg>
        <pc:spChg chg="mod">
          <ac:chgData name="Lubomír Prokeš" userId="c6190586-327c-4754-acfe-3cab059996b7" providerId="ADAL" clId="{5B8C4BC0-7417-474C-A25E-F0F2BC3E6A33}" dt="2024-02-06T12:49:38.093" v="4868" actId="21"/>
          <ac:spMkLst>
            <pc:docMk/>
            <pc:sldMk cId="1607592010" sldId="421"/>
            <ac:spMk id="24579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6T13:40:48.362" v="5878" actId="1076"/>
          <ac:picMkLst>
            <pc:docMk/>
            <pc:sldMk cId="1607592010" sldId="421"/>
            <ac:picMk id="164869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39:58.893" v="5851" actId="1076"/>
          <ac:picMkLst>
            <pc:docMk/>
            <pc:sldMk cId="1607592010" sldId="421"/>
            <ac:picMk id="164870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39:57.092" v="5850" actId="14100"/>
          <ac:picMkLst>
            <pc:docMk/>
            <pc:sldMk cId="1607592010" sldId="421"/>
            <ac:picMk id="164871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4T10:31:38.989" v="4234" actId="1076"/>
        <pc:sldMkLst>
          <pc:docMk/>
          <pc:sldMk cId="2272637000" sldId="423"/>
        </pc:sldMkLst>
        <pc:spChg chg="mod">
          <ac:chgData name="Lubomír Prokeš" userId="c6190586-327c-4754-acfe-3cab059996b7" providerId="ADAL" clId="{5B8C4BC0-7417-474C-A25E-F0F2BC3E6A33}" dt="2024-02-04T09:27:36.666" v="3413" actId="255"/>
          <ac:spMkLst>
            <pc:docMk/>
            <pc:sldMk cId="2272637000" sldId="423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10:31:38.989" v="4234" actId="1076"/>
          <ac:spMkLst>
            <pc:docMk/>
            <pc:sldMk cId="2272637000" sldId="423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09:28:23.522" v="3421" actId="115"/>
          <ac:spMkLst>
            <pc:docMk/>
            <pc:sldMk cId="2272637000" sldId="423"/>
            <ac:spMk id="6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09:28:35.341" v="3425" actId="1076"/>
          <ac:spMkLst>
            <pc:docMk/>
            <pc:sldMk cId="2272637000" sldId="423"/>
            <ac:spMk id="8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09:28:31.744" v="3424" actId="1076"/>
          <ac:picMkLst>
            <pc:docMk/>
            <pc:sldMk cId="2272637000" sldId="423"/>
            <ac:picMk id="175114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4T09:29:40.058" v="3426" actId="115"/>
        <pc:sldMkLst>
          <pc:docMk/>
          <pc:sldMk cId="2272178901" sldId="424"/>
        </pc:sldMkLst>
        <pc:spChg chg="mod">
          <ac:chgData name="Lubomír Prokeš" userId="c6190586-327c-4754-acfe-3cab059996b7" providerId="ADAL" clId="{5B8C4BC0-7417-474C-A25E-F0F2BC3E6A33}" dt="2024-02-04T09:29:40.058" v="3426" actId="115"/>
          <ac:spMkLst>
            <pc:docMk/>
            <pc:sldMk cId="2272178901" sldId="424"/>
            <ac:spMk id="2" creationId="{00000000-0000-0000-0000-000000000000}"/>
          </ac:spMkLst>
        </pc:spChg>
      </pc:sldChg>
      <pc:sldChg chg="addSp delSp modSp add mod">
        <pc:chgData name="Lubomír Prokeš" userId="c6190586-327c-4754-acfe-3cab059996b7" providerId="ADAL" clId="{5B8C4BC0-7417-474C-A25E-F0F2BC3E6A33}" dt="2024-02-06T13:51:43.057" v="6007" actId="1076"/>
        <pc:sldMkLst>
          <pc:docMk/>
          <pc:sldMk cId="590316454" sldId="425"/>
        </pc:sldMkLst>
        <pc:spChg chg="mod">
          <ac:chgData name="Lubomír Prokeš" userId="c6190586-327c-4754-acfe-3cab059996b7" providerId="ADAL" clId="{5B8C4BC0-7417-474C-A25E-F0F2BC3E6A33}" dt="2024-02-04T08:41:07.400" v="3037" actId="1076"/>
          <ac:spMkLst>
            <pc:docMk/>
            <pc:sldMk cId="590316454" sldId="425"/>
            <ac:spMk id="2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6T13:51:24.144" v="6000" actId="14100"/>
          <ac:spMkLst>
            <pc:docMk/>
            <pc:sldMk cId="590316454" sldId="425"/>
            <ac:spMk id="4" creationId="{B60C70C6-968D-A4B3-15F9-10819521D2C6}"/>
          </ac:spMkLst>
        </pc:spChg>
        <pc:spChg chg="add del mod">
          <ac:chgData name="Lubomír Prokeš" userId="c6190586-327c-4754-acfe-3cab059996b7" providerId="ADAL" clId="{5B8C4BC0-7417-474C-A25E-F0F2BC3E6A33}" dt="2024-02-03T21:07:43.303" v="2889" actId="478"/>
          <ac:spMkLst>
            <pc:docMk/>
            <pc:sldMk cId="590316454" sldId="425"/>
            <ac:spMk id="6" creationId="{97B7642A-9DAB-A0D3-EB94-6D489D74A473}"/>
          </ac:spMkLst>
        </pc:spChg>
        <pc:spChg chg="add mod">
          <ac:chgData name="Lubomír Prokeš" userId="c6190586-327c-4754-acfe-3cab059996b7" providerId="ADAL" clId="{5B8C4BC0-7417-474C-A25E-F0F2BC3E6A33}" dt="2024-02-04T08:41:04.783" v="3036" actId="1076"/>
          <ac:spMkLst>
            <pc:docMk/>
            <pc:sldMk cId="590316454" sldId="425"/>
            <ac:spMk id="8" creationId="{4489F50A-2DFD-5DD2-282A-31349ADA1040}"/>
          </ac:spMkLst>
        </pc:spChg>
        <pc:spChg chg="mod">
          <ac:chgData name="Lubomír Prokeš" userId="c6190586-327c-4754-acfe-3cab059996b7" providerId="ADAL" clId="{5B8C4BC0-7417-474C-A25E-F0F2BC3E6A33}" dt="2024-02-04T08:41:17.989" v="3039" actId="14100"/>
          <ac:spMkLst>
            <pc:docMk/>
            <pc:sldMk cId="590316454" sldId="425"/>
            <ac:spMk id="9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3T21:19:31.102" v="3032" actId="1076"/>
          <ac:spMkLst>
            <pc:docMk/>
            <pc:sldMk cId="590316454" sldId="425"/>
            <ac:spMk id="11" creationId="{44A8E1FA-660A-EC4F-584F-822FA6CB20E7}"/>
          </ac:spMkLst>
        </pc:spChg>
        <pc:spChg chg="add mod">
          <ac:chgData name="Lubomír Prokeš" userId="c6190586-327c-4754-acfe-3cab059996b7" providerId="ADAL" clId="{5B8C4BC0-7417-474C-A25E-F0F2BC3E6A33}" dt="2024-02-03T21:19:09.875" v="3028" actId="1076"/>
          <ac:spMkLst>
            <pc:docMk/>
            <pc:sldMk cId="590316454" sldId="425"/>
            <ac:spMk id="12" creationId="{504C105D-7DDB-5305-B617-14D2ECA29526}"/>
          </ac:spMkLst>
        </pc:spChg>
        <pc:spChg chg="add mod">
          <ac:chgData name="Lubomír Prokeš" userId="c6190586-327c-4754-acfe-3cab059996b7" providerId="ADAL" clId="{5B8C4BC0-7417-474C-A25E-F0F2BC3E6A33}" dt="2024-02-04T08:41:35.737" v="3044" actId="1076"/>
          <ac:spMkLst>
            <pc:docMk/>
            <pc:sldMk cId="590316454" sldId="425"/>
            <ac:spMk id="14" creationId="{38A28942-0B55-4C9C-BE0F-194E032A9A34}"/>
          </ac:spMkLst>
        </pc:spChg>
        <pc:spChg chg="del mod">
          <ac:chgData name="Lubomír Prokeš" userId="c6190586-327c-4754-acfe-3cab059996b7" providerId="ADAL" clId="{5B8C4BC0-7417-474C-A25E-F0F2BC3E6A33}" dt="2024-02-03T21:07:35.430" v="2888" actId="478"/>
          <ac:spMkLst>
            <pc:docMk/>
            <pc:sldMk cId="590316454" sldId="425"/>
            <ac:spMk id="25603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6T13:51:25.334" v="6001" actId="1076"/>
          <ac:picMkLst>
            <pc:docMk/>
            <pc:sldMk cId="590316454" sldId="425"/>
            <ac:picMk id="15362" creationId="{E05D9A81-15B2-FB66-F129-8CD493E61925}"/>
          </ac:picMkLst>
        </pc:picChg>
        <pc:picChg chg="add mod">
          <ac:chgData name="Lubomír Prokeš" userId="c6190586-327c-4754-acfe-3cab059996b7" providerId="ADAL" clId="{5B8C4BC0-7417-474C-A25E-F0F2BC3E6A33}" dt="2024-02-06T13:51:32.772" v="6005" actId="1076"/>
          <ac:picMkLst>
            <pc:docMk/>
            <pc:sldMk cId="590316454" sldId="425"/>
            <ac:picMk id="15364" creationId="{ECBD3941-7177-ACE9-83B9-5612AB7B30AA}"/>
          </ac:picMkLst>
        </pc:picChg>
        <pc:picChg chg="mod">
          <ac:chgData name="Lubomír Prokeš" userId="c6190586-327c-4754-acfe-3cab059996b7" providerId="ADAL" clId="{5B8C4BC0-7417-474C-A25E-F0F2BC3E6A33}" dt="2024-02-06T13:51:26.747" v="6002" actId="1076"/>
          <ac:picMkLst>
            <pc:docMk/>
            <pc:sldMk cId="590316454" sldId="425"/>
            <ac:picMk id="176130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3T21:11:20.902" v="2938" actId="478"/>
          <ac:picMkLst>
            <pc:docMk/>
            <pc:sldMk cId="590316454" sldId="425"/>
            <ac:picMk id="176132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3T21:11:23.843" v="2939" actId="478"/>
          <ac:picMkLst>
            <pc:docMk/>
            <pc:sldMk cId="590316454" sldId="425"/>
            <ac:picMk id="176133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51:39.424" v="6006" actId="1076"/>
          <ac:picMkLst>
            <pc:docMk/>
            <pc:sldMk cId="590316454" sldId="425"/>
            <ac:picMk id="176135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3T21:11:41.918" v="2946" actId="478"/>
          <ac:picMkLst>
            <pc:docMk/>
            <pc:sldMk cId="590316454" sldId="425"/>
            <ac:picMk id="176136" creationId="{00000000-0000-0000-0000-000000000000}"/>
          </ac:picMkLst>
        </pc:picChg>
        <pc:picChg chg="del">
          <ac:chgData name="Lubomír Prokeš" userId="c6190586-327c-4754-acfe-3cab059996b7" providerId="ADAL" clId="{5B8C4BC0-7417-474C-A25E-F0F2BC3E6A33}" dt="2024-02-03T21:05:02.909" v="2859" actId="21"/>
          <ac:picMkLst>
            <pc:docMk/>
            <pc:sldMk cId="590316454" sldId="425"/>
            <ac:picMk id="176138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6T13:51:43.057" v="6007" actId="1076"/>
          <ac:picMkLst>
            <pc:docMk/>
            <pc:sldMk cId="590316454" sldId="425"/>
            <ac:picMk id="176140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04T10:08:16.193" v="3805" actId="1076"/>
        <pc:sldMkLst>
          <pc:docMk/>
          <pc:sldMk cId="459608966" sldId="429"/>
        </pc:sldMkLst>
        <pc:spChg chg="mod">
          <ac:chgData name="Lubomír Prokeš" userId="c6190586-327c-4754-acfe-3cab059996b7" providerId="ADAL" clId="{5B8C4BC0-7417-474C-A25E-F0F2BC3E6A33}" dt="2024-02-04T10:06:11.411" v="3769" actId="14100"/>
          <ac:spMkLst>
            <pc:docMk/>
            <pc:sldMk cId="459608966" sldId="429"/>
            <ac:spMk id="3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4T10:07:27.984" v="3794" actId="1076"/>
          <ac:spMkLst>
            <pc:docMk/>
            <pc:sldMk cId="459608966" sldId="429"/>
            <ac:spMk id="4" creationId="{8DF1D6E5-18DA-E949-E7B8-C048E8788D72}"/>
          </ac:spMkLst>
        </pc:spChg>
        <pc:spChg chg="mod">
          <ac:chgData name="Lubomír Prokeš" userId="c6190586-327c-4754-acfe-3cab059996b7" providerId="ADAL" clId="{5B8C4BC0-7417-474C-A25E-F0F2BC3E6A33}" dt="2024-02-04T10:08:16.193" v="3805" actId="1076"/>
          <ac:spMkLst>
            <pc:docMk/>
            <pc:sldMk cId="459608966" sldId="429"/>
            <ac:spMk id="512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10:08:13.699" v="3804" actId="1076"/>
          <ac:spMkLst>
            <pc:docMk/>
            <pc:sldMk cId="459608966" sldId="429"/>
            <ac:spMk id="5125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4T10:04:17.151" v="3761" actId="1076"/>
        <pc:sldMkLst>
          <pc:docMk/>
          <pc:sldMk cId="3538410309" sldId="431"/>
        </pc:sldMkLst>
        <pc:spChg chg="mod">
          <ac:chgData name="Lubomír Prokeš" userId="c6190586-327c-4754-acfe-3cab059996b7" providerId="ADAL" clId="{5B8C4BC0-7417-474C-A25E-F0F2BC3E6A33}" dt="2024-02-04T10:03:29.763" v="3745" actId="1076"/>
          <ac:spMkLst>
            <pc:docMk/>
            <pc:sldMk cId="3538410309" sldId="431"/>
            <ac:spMk id="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4T10:04:17.151" v="3761" actId="1076"/>
          <ac:spMkLst>
            <pc:docMk/>
            <pc:sldMk cId="3538410309" sldId="431"/>
            <ac:spMk id="9220" creationId="{00000000-0000-0000-0000-000000000000}"/>
          </ac:spMkLst>
        </pc:spChg>
      </pc:sldChg>
      <pc:sldChg chg="modSp add mod">
        <pc:chgData name="Lubomír Prokeš" userId="c6190586-327c-4754-acfe-3cab059996b7" providerId="ADAL" clId="{5B8C4BC0-7417-474C-A25E-F0F2BC3E6A33}" dt="2024-02-04T08:49:38.828" v="3120" actId="1076"/>
        <pc:sldMkLst>
          <pc:docMk/>
          <pc:sldMk cId="3719448421" sldId="432"/>
        </pc:sldMkLst>
        <pc:spChg chg="mod">
          <ac:chgData name="Lubomír Prokeš" userId="c6190586-327c-4754-acfe-3cab059996b7" providerId="ADAL" clId="{5B8C4BC0-7417-474C-A25E-F0F2BC3E6A33}" dt="2024-02-03T21:03:11.340" v="2845" actId="255"/>
          <ac:spMkLst>
            <pc:docMk/>
            <pc:sldMk cId="3719448421" sldId="432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3:32.196" v="118" actId="20577"/>
          <ac:spMkLst>
            <pc:docMk/>
            <pc:sldMk cId="3719448421" sldId="432"/>
            <ac:spMk id="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2:41.088" v="108" actId="1076"/>
          <ac:spMkLst>
            <pc:docMk/>
            <pc:sldMk cId="3719448421" sldId="432"/>
            <ac:spMk id="8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2:41.088" v="108" actId="1076"/>
          <ac:spMkLst>
            <pc:docMk/>
            <pc:sldMk cId="3719448421" sldId="432"/>
            <ac:spMk id="9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1-28T13:33:36.362" v="119" actId="1076"/>
          <ac:picMkLst>
            <pc:docMk/>
            <pc:sldMk cId="3719448421" sldId="432"/>
            <ac:picMk id="7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8:49:09.739" v="3118" actId="1076"/>
          <ac:picMkLst>
            <pc:docMk/>
            <pc:sldMk cId="3719448421" sldId="432"/>
            <ac:picMk id="192514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8:49:38.828" v="3120" actId="1076"/>
          <ac:picMkLst>
            <pc:docMk/>
            <pc:sldMk cId="3719448421" sldId="432"/>
            <ac:picMk id="192516" creationId="{00000000-0000-0000-0000-000000000000}"/>
          </ac:picMkLst>
        </pc:picChg>
      </pc:sldChg>
      <pc:sldChg chg="addSp modSp add del mod">
        <pc:chgData name="Lubomír Prokeš" userId="c6190586-327c-4754-acfe-3cab059996b7" providerId="ADAL" clId="{5B8C4BC0-7417-474C-A25E-F0F2BC3E6A33}" dt="2024-02-06T13:52:30.330" v="6008" actId="2696"/>
        <pc:sldMkLst>
          <pc:docMk/>
          <pc:sldMk cId="106343945" sldId="433"/>
        </pc:sldMkLst>
        <pc:spChg chg="mod">
          <ac:chgData name="Lubomír Prokeš" userId="c6190586-327c-4754-acfe-3cab059996b7" providerId="ADAL" clId="{5B8C4BC0-7417-474C-A25E-F0F2BC3E6A33}" dt="2024-02-03T20:57:54.416" v="2839" actId="113"/>
          <ac:spMkLst>
            <pc:docMk/>
            <pc:sldMk cId="106343945" sldId="433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29:59.314" v="85" actId="14100"/>
          <ac:spMkLst>
            <pc:docMk/>
            <pc:sldMk cId="106343945" sldId="433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0:06.406" v="87" actId="1076"/>
          <ac:spMkLst>
            <pc:docMk/>
            <pc:sldMk cId="106343945" sldId="433"/>
            <ac:spMk id="5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20:59:38.728" v="2842" actId="1076"/>
          <ac:picMkLst>
            <pc:docMk/>
            <pc:sldMk cId="106343945" sldId="433"/>
            <ac:picMk id="14338" creationId="{6E533829-C028-9081-C638-5AD68AC91504}"/>
          </ac:picMkLst>
        </pc:picChg>
      </pc:sldChg>
      <pc:sldChg chg="add del">
        <pc:chgData name="Lubomír Prokeš" userId="c6190586-327c-4754-acfe-3cab059996b7" providerId="ADAL" clId="{5B8C4BC0-7417-474C-A25E-F0F2BC3E6A33}" dt="2024-02-06T13:52:57.782" v="6010"/>
        <pc:sldMkLst>
          <pc:docMk/>
          <pc:sldMk cId="2347029450" sldId="433"/>
        </pc:sldMkLst>
      </pc:sldChg>
      <pc:sldChg chg="add">
        <pc:chgData name="Lubomír Prokeš" userId="c6190586-327c-4754-acfe-3cab059996b7" providerId="ADAL" clId="{5B8C4BC0-7417-474C-A25E-F0F2BC3E6A33}" dt="2024-02-06T13:54:43.475" v="6016"/>
        <pc:sldMkLst>
          <pc:docMk/>
          <pc:sldMk cId="3688623486" sldId="433"/>
        </pc:sldMkLst>
      </pc:sldChg>
      <pc:sldChg chg="addSp delSp modSp add mod">
        <pc:chgData name="Lubomír Prokeš" userId="c6190586-327c-4754-acfe-3cab059996b7" providerId="ADAL" clId="{5B8C4BC0-7417-474C-A25E-F0F2BC3E6A33}" dt="2024-02-10T21:03:16.216" v="9332" actId="1076"/>
        <pc:sldMkLst>
          <pc:docMk/>
          <pc:sldMk cId="970714133" sldId="434"/>
        </pc:sldMkLst>
        <pc:spChg chg="add mod">
          <ac:chgData name="Lubomír Prokeš" userId="c6190586-327c-4754-acfe-3cab059996b7" providerId="ADAL" clId="{5B8C4BC0-7417-474C-A25E-F0F2BC3E6A33}" dt="2024-02-10T21:03:16.216" v="9332" actId="1076"/>
          <ac:spMkLst>
            <pc:docMk/>
            <pc:sldMk cId="970714133" sldId="434"/>
            <ac:spMk id="3" creationId="{263F5403-49A9-D465-2BDD-52936E804162}"/>
          </ac:spMkLst>
        </pc:spChg>
        <pc:spChg chg="mod">
          <ac:chgData name="Lubomír Prokeš" userId="c6190586-327c-4754-acfe-3cab059996b7" providerId="ADAL" clId="{5B8C4BC0-7417-474C-A25E-F0F2BC3E6A33}" dt="2024-02-04T09:10:57.020" v="3249" actId="20577"/>
          <ac:spMkLst>
            <pc:docMk/>
            <pc:sldMk cId="970714133" sldId="434"/>
            <ac:spMk id="4" creationId="{00000000-0000-0000-0000-000000000000}"/>
          </ac:spMkLst>
        </pc:spChg>
        <pc:picChg chg="add del mod">
          <ac:chgData name="Lubomír Prokeš" userId="c6190586-327c-4754-acfe-3cab059996b7" providerId="ADAL" clId="{5B8C4BC0-7417-474C-A25E-F0F2BC3E6A33}" dt="2024-02-04T09:10:44.904" v="3246" actId="478"/>
          <ac:picMkLst>
            <pc:docMk/>
            <pc:sldMk cId="970714133" sldId="434"/>
            <ac:picMk id="18434" creationId="{0E57BDFD-804D-667C-9CF9-3CD37CE68F1F}"/>
          </ac:picMkLst>
        </pc:picChg>
        <pc:picChg chg="add mod">
          <ac:chgData name="Lubomír Prokeš" userId="c6190586-327c-4754-acfe-3cab059996b7" providerId="ADAL" clId="{5B8C4BC0-7417-474C-A25E-F0F2BC3E6A33}" dt="2024-02-10T21:03:01.186" v="9326" actId="14100"/>
          <ac:picMkLst>
            <pc:docMk/>
            <pc:sldMk cId="970714133" sldId="434"/>
            <ac:picMk id="18436" creationId="{5A079E22-76BA-90FC-2120-DF760BEDDDA0}"/>
          </ac:picMkLst>
        </pc:picChg>
        <pc:picChg chg="mod">
          <ac:chgData name="Lubomír Prokeš" userId="c6190586-327c-4754-acfe-3cab059996b7" providerId="ADAL" clId="{5B8C4BC0-7417-474C-A25E-F0F2BC3E6A33}" dt="2024-02-10T21:02:55.721" v="9324" actId="1076"/>
          <ac:picMkLst>
            <pc:docMk/>
            <pc:sldMk cId="970714133" sldId="434"/>
            <ac:picMk id="188418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10T21:03:09.998" v="9330" actId="1076"/>
          <ac:picMkLst>
            <pc:docMk/>
            <pc:sldMk cId="970714133" sldId="434"/>
            <ac:picMk id="188420" creationId="{00000000-0000-0000-0000-000000000000}"/>
          </ac:picMkLst>
        </pc:picChg>
      </pc:sldChg>
      <pc:sldChg chg="modSp add mod">
        <pc:chgData name="Lubomír Prokeš" userId="c6190586-327c-4754-acfe-3cab059996b7" providerId="ADAL" clId="{5B8C4BC0-7417-474C-A25E-F0F2BC3E6A33}" dt="2024-02-10T21:04:28.344" v="9366" actId="1076"/>
        <pc:sldMkLst>
          <pc:docMk/>
          <pc:sldMk cId="3176852004" sldId="435"/>
        </pc:sldMkLst>
        <pc:spChg chg="mod">
          <ac:chgData name="Lubomír Prokeš" userId="c6190586-327c-4754-acfe-3cab059996b7" providerId="ADAL" clId="{5B8C4BC0-7417-474C-A25E-F0F2BC3E6A33}" dt="2024-02-10T21:04:22.492" v="9365" actId="255"/>
          <ac:spMkLst>
            <pc:docMk/>
            <pc:sldMk cId="3176852004" sldId="435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10T21:04:28.344" v="9366" actId="1076"/>
          <ac:picMkLst>
            <pc:docMk/>
            <pc:sldMk cId="3176852004" sldId="435"/>
            <ac:picMk id="189446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10T16:12:05.649" v="7587" actId="20577"/>
        <pc:sldMkLst>
          <pc:docMk/>
          <pc:sldMk cId="2997112649" sldId="436"/>
        </pc:sldMkLst>
        <pc:spChg chg="mod">
          <ac:chgData name="Lubomír Prokeš" userId="c6190586-327c-4754-acfe-3cab059996b7" providerId="ADAL" clId="{5B8C4BC0-7417-474C-A25E-F0F2BC3E6A33}" dt="2024-02-10T16:12:05.649" v="7587" actId="20577"/>
          <ac:spMkLst>
            <pc:docMk/>
            <pc:sldMk cId="2997112649" sldId="436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6:44:24.192" v="1784" actId="1076"/>
        <pc:sldMkLst>
          <pc:docMk/>
          <pc:sldMk cId="1214256934" sldId="437"/>
        </pc:sldMkLst>
        <pc:spChg chg="mod">
          <ac:chgData name="Lubomír Prokeš" userId="c6190586-327c-4754-acfe-3cab059996b7" providerId="ADAL" clId="{5B8C4BC0-7417-474C-A25E-F0F2BC3E6A33}" dt="2024-02-03T16:44:24.192" v="1784" actId="1076"/>
          <ac:spMkLst>
            <pc:docMk/>
            <pc:sldMk cId="1214256934" sldId="437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6:44:16.277" v="1783" actId="14100"/>
          <ac:picMkLst>
            <pc:docMk/>
            <pc:sldMk cId="1214256934" sldId="437"/>
            <ac:picMk id="3076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1-28T13:39:29.757" v="158" actId="255"/>
        <pc:sldMkLst>
          <pc:docMk/>
          <pc:sldMk cId="159071876" sldId="438"/>
        </pc:sldMkLst>
        <pc:spChg chg="mod">
          <ac:chgData name="Lubomír Prokeš" userId="c6190586-327c-4754-acfe-3cab059996b7" providerId="ADAL" clId="{5B8C4BC0-7417-474C-A25E-F0F2BC3E6A33}" dt="2024-01-28T13:39:29.757" v="158" actId="255"/>
          <ac:spMkLst>
            <pc:docMk/>
            <pc:sldMk cId="159071876" sldId="438"/>
            <ac:spMk id="5" creationId="{00000000-0000-0000-0000-000000000000}"/>
          </ac:spMkLst>
        </pc:spChg>
      </pc:sldChg>
      <pc:sldChg chg="addSp delSp modSp add mod">
        <pc:chgData name="Lubomír Prokeš" userId="c6190586-327c-4754-acfe-3cab059996b7" providerId="ADAL" clId="{5B8C4BC0-7417-474C-A25E-F0F2BC3E6A33}" dt="2024-02-04T09:07:19.449" v="3237" actId="255"/>
        <pc:sldMkLst>
          <pc:docMk/>
          <pc:sldMk cId="2807978147" sldId="439"/>
        </pc:sldMkLst>
        <pc:spChg chg="mod">
          <ac:chgData name="Lubomír Prokeš" userId="c6190586-327c-4754-acfe-3cab059996b7" providerId="ADAL" clId="{5B8C4BC0-7417-474C-A25E-F0F2BC3E6A33}" dt="2024-02-04T09:01:53.526" v="3182" actId="255"/>
          <ac:spMkLst>
            <pc:docMk/>
            <pc:sldMk cId="2807978147" sldId="439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4T09:07:19.449" v="3237" actId="255"/>
          <ac:spMkLst>
            <pc:docMk/>
            <pc:sldMk cId="2807978147" sldId="439"/>
            <ac:spMk id="8" creationId="{5181D480-1DE7-5432-8189-EDF0B193CBF6}"/>
          </ac:spMkLst>
        </pc:spChg>
        <pc:picChg chg="add mod">
          <ac:chgData name="Lubomír Prokeš" userId="c6190586-327c-4754-acfe-3cab059996b7" providerId="ADAL" clId="{5B8C4BC0-7417-474C-A25E-F0F2BC3E6A33}" dt="2024-02-04T09:02:56.816" v="3195" actId="1076"/>
          <ac:picMkLst>
            <pc:docMk/>
            <pc:sldMk cId="2807978147" sldId="439"/>
            <ac:picMk id="3" creationId="{1D604615-CFDB-ADF7-0205-8A67343495D6}"/>
          </ac:picMkLst>
        </pc:picChg>
        <pc:picChg chg="add mod">
          <ac:chgData name="Lubomír Prokeš" userId="c6190586-327c-4754-acfe-3cab059996b7" providerId="ADAL" clId="{5B8C4BC0-7417-474C-A25E-F0F2BC3E6A33}" dt="2024-02-04T08:58:27.536" v="3158" actId="1076"/>
          <ac:picMkLst>
            <pc:docMk/>
            <pc:sldMk cId="2807978147" sldId="439"/>
            <ac:picMk id="6" creationId="{276AE1E3-B7EF-E8ED-6BB4-6351154A305C}"/>
          </ac:picMkLst>
        </pc:picChg>
        <pc:picChg chg="add mod">
          <ac:chgData name="Lubomír Prokeš" userId="c6190586-327c-4754-acfe-3cab059996b7" providerId="ADAL" clId="{5B8C4BC0-7417-474C-A25E-F0F2BC3E6A33}" dt="2024-02-04T09:04:53.955" v="3202" actId="1076"/>
          <ac:picMkLst>
            <pc:docMk/>
            <pc:sldMk cId="2807978147" sldId="439"/>
            <ac:picMk id="10" creationId="{9EE0B6D9-9474-CB35-308D-C67EEAC33F70}"/>
          </ac:picMkLst>
        </pc:picChg>
        <pc:picChg chg="add del mod">
          <ac:chgData name="Lubomír Prokeš" userId="c6190586-327c-4754-acfe-3cab059996b7" providerId="ADAL" clId="{5B8C4BC0-7417-474C-A25E-F0F2BC3E6A33}" dt="2024-02-04T08:55:16.450" v="3145" actId="478"/>
          <ac:picMkLst>
            <pc:docMk/>
            <pc:sldMk cId="2807978147" sldId="439"/>
            <ac:picMk id="17410" creationId="{F176F37C-7D54-1470-D7B3-AA9838F19EE5}"/>
          </ac:picMkLst>
        </pc:picChg>
        <pc:picChg chg="add del mod">
          <ac:chgData name="Lubomír Prokeš" userId="c6190586-327c-4754-acfe-3cab059996b7" providerId="ADAL" clId="{5B8C4BC0-7417-474C-A25E-F0F2BC3E6A33}" dt="2024-02-04T08:57:14.301" v="3154" actId="478"/>
          <ac:picMkLst>
            <pc:docMk/>
            <pc:sldMk cId="2807978147" sldId="439"/>
            <ac:picMk id="17412" creationId="{E2DE7D6F-2FBC-3018-8E11-57A88FBB8478}"/>
          </ac:picMkLst>
        </pc:picChg>
        <pc:picChg chg="add del mod">
          <ac:chgData name="Lubomír Prokeš" userId="c6190586-327c-4754-acfe-3cab059996b7" providerId="ADAL" clId="{5B8C4BC0-7417-474C-A25E-F0F2BC3E6A33}" dt="2024-02-04T09:04:44.192" v="3199" actId="478"/>
          <ac:picMkLst>
            <pc:docMk/>
            <pc:sldMk cId="2807978147" sldId="439"/>
            <ac:picMk id="17414" creationId="{F36F8745-C78F-44FA-4F4F-CE49BE8366FB}"/>
          </ac:picMkLst>
        </pc:picChg>
        <pc:picChg chg="mod">
          <ac:chgData name="Lubomír Prokeš" userId="c6190586-327c-4754-acfe-3cab059996b7" providerId="ADAL" clId="{5B8C4BC0-7417-474C-A25E-F0F2BC3E6A33}" dt="2024-02-04T08:55:37.541" v="3149" actId="1076"/>
          <ac:picMkLst>
            <pc:docMk/>
            <pc:sldMk cId="2807978147" sldId="439"/>
            <ac:picMk id="188422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04T09:16:46.426" v="3294" actId="1076"/>
        <pc:sldMkLst>
          <pc:docMk/>
          <pc:sldMk cId="198664330" sldId="440"/>
        </pc:sldMkLst>
        <pc:spChg chg="add mod">
          <ac:chgData name="Lubomír Prokeš" userId="c6190586-327c-4754-acfe-3cab059996b7" providerId="ADAL" clId="{5B8C4BC0-7417-474C-A25E-F0F2BC3E6A33}" dt="2024-02-04T09:15:37.823" v="3288" actId="1076"/>
          <ac:spMkLst>
            <pc:docMk/>
            <pc:sldMk cId="198664330" sldId="440"/>
            <ac:spMk id="3" creationId="{7AEED4C3-B49E-C3EE-4C88-D2927DFD7811}"/>
          </ac:spMkLst>
        </pc:spChg>
        <pc:spChg chg="mod">
          <ac:chgData name="Lubomír Prokeš" userId="c6190586-327c-4754-acfe-3cab059996b7" providerId="ADAL" clId="{5B8C4BC0-7417-474C-A25E-F0F2BC3E6A33}" dt="2024-02-04T09:16:44.387" v="3293" actId="255"/>
          <ac:spMkLst>
            <pc:docMk/>
            <pc:sldMk cId="198664330" sldId="440"/>
            <ac:spMk id="4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4T09:16:46.426" v="3294" actId="1076"/>
          <ac:picMkLst>
            <pc:docMk/>
            <pc:sldMk cId="198664330" sldId="440"/>
            <ac:picMk id="19458" creationId="{C4645342-CB3D-3901-1F82-8FBAB32039C9}"/>
          </ac:picMkLst>
        </pc:picChg>
      </pc:sldChg>
      <pc:sldChg chg="modSp mod">
        <pc:chgData name="Lubomír Prokeš" userId="c6190586-327c-4754-acfe-3cab059996b7" providerId="ADAL" clId="{5B8C4BC0-7417-474C-A25E-F0F2BC3E6A33}" dt="2024-02-04T09:25:49.043" v="3393" actId="20577"/>
        <pc:sldMkLst>
          <pc:docMk/>
          <pc:sldMk cId="1416376646" sldId="441"/>
        </pc:sldMkLst>
        <pc:spChg chg="mod">
          <ac:chgData name="Lubomír Prokeš" userId="c6190586-327c-4754-acfe-3cab059996b7" providerId="ADAL" clId="{5B8C4BC0-7417-474C-A25E-F0F2BC3E6A33}" dt="2024-02-04T09:25:49.043" v="3393" actId="20577"/>
          <ac:spMkLst>
            <pc:docMk/>
            <pc:sldMk cId="1416376646" sldId="441"/>
            <ac:spMk id="4" creationId="{00000000-0000-0000-0000-000000000000}"/>
          </ac:spMkLst>
        </pc:spChg>
      </pc:sldChg>
      <pc:sldChg chg="addSp modSp add mod">
        <pc:chgData name="Lubomír Prokeš" userId="c6190586-327c-4754-acfe-3cab059996b7" providerId="ADAL" clId="{5B8C4BC0-7417-474C-A25E-F0F2BC3E6A33}" dt="2024-02-04T08:48:52.396" v="3117" actId="6549"/>
        <pc:sldMkLst>
          <pc:docMk/>
          <pc:sldMk cId="2311424841" sldId="442"/>
        </pc:sldMkLst>
        <pc:spChg chg="add mod">
          <ac:chgData name="Lubomír Prokeš" userId="c6190586-327c-4754-acfe-3cab059996b7" providerId="ADAL" clId="{5B8C4BC0-7417-474C-A25E-F0F2BC3E6A33}" dt="2024-02-04T08:45:59.298" v="3081" actId="14100"/>
          <ac:spMkLst>
            <pc:docMk/>
            <pc:sldMk cId="2311424841" sldId="442"/>
            <ac:spMk id="3" creationId="{2C56AED4-CB21-0739-6356-AB09899A195D}"/>
          </ac:spMkLst>
        </pc:spChg>
        <pc:spChg chg="mod">
          <ac:chgData name="Lubomír Prokeš" userId="c6190586-327c-4754-acfe-3cab059996b7" providerId="ADAL" clId="{5B8C4BC0-7417-474C-A25E-F0F2BC3E6A33}" dt="2024-02-04T08:48:52.396" v="3117" actId="6549"/>
          <ac:spMkLst>
            <pc:docMk/>
            <pc:sldMk cId="2311424841" sldId="442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4T08:48:32.701" v="3115" actId="255"/>
          <ac:spMkLst>
            <pc:docMk/>
            <pc:sldMk cId="2311424841" sldId="442"/>
            <ac:spMk id="6" creationId="{DEDC8083-121A-76BA-9113-2C126CB2EAB9}"/>
          </ac:spMkLst>
        </pc:spChg>
        <pc:picChg chg="add mod">
          <ac:chgData name="Lubomír Prokeš" userId="c6190586-327c-4754-acfe-3cab059996b7" providerId="ADAL" clId="{5B8C4BC0-7417-474C-A25E-F0F2BC3E6A33}" dt="2024-02-04T08:46:35.926" v="3090" actId="1076"/>
          <ac:picMkLst>
            <pc:docMk/>
            <pc:sldMk cId="2311424841" sldId="442"/>
            <ac:picMk id="16386" creationId="{CD629F22-F637-21CE-7953-4C5DA54CB7F1}"/>
          </ac:picMkLst>
        </pc:picChg>
        <pc:picChg chg="add mod">
          <ac:chgData name="Lubomír Prokeš" userId="c6190586-327c-4754-acfe-3cab059996b7" providerId="ADAL" clId="{5B8C4BC0-7417-474C-A25E-F0F2BC3E6A33}" dt="2024-02-04T08:46:20.685" v="3088" actId="1076"/>
          <ac:picMkLst>
            <pc:docMk/>
            <pc:sldMk cId="2311424841" sldId="442"/>
            <ac:picMk id="176138" creationId="{00000000-0000-0000-0000-000000000000}"/>
          </ac:picMkLst>
        </pc:picChg>
      </pc:sldChg>
      <pc:sldChg chg="addSp modSp mod">
        <pc:chgData name="Lubomír Prokeš" userId="c6190586-327c-4754-acfe-3cab059996b7" providerId="ADAL" clId="{5B8C4BC0-7417-474C-A25E-F0F2BC3E6A33}" dt="2024-02-03T16:16:36.183" v="1525" actId="1076"/>
        <pc:sldMkLst>
          <pc:docMk/>
          <pc:sldMk cId="2356061852" sldId="473"/>
        </pc:sldMkLst>
        <pc:spChg chg="add mod">
          <ac:chgData name="Lubomír Prokeš" userId="c6190586-327c-4754-acfe-3cab059996b7" providerId="ADAL" clId="{5B8C4BC0-7417-474C-A25E-F0F2BC3E6A33}" dt="2024-02-03T16:16:32.627" v="1524" actId="1076"/>
          <ac:spMkLst>
            <pc:docMk/>
            <pc:sldMk cId="2356061852" sldId="473"/>
            <ac:spMk id="2" creationId="{2E7CC271-015A-8CF0-FFF8-B6B531DF397B}"/>
          </ac:spMkLst>
        </pc:spChg>
        <pc:spChg chg="add mod">
          <ac:chgData name="Lubomír Prokeš" userId="c6190586-327c-4754-acfe-3cab059996b7" providerId="ADAL" clId="{5B8C4BC0-7417-474C-A25E-F0F2BC3E6A33}" dt="2024-02-03T16:16:26.918" v="1522" actId="1076"/>
          <ac:spMkLst>
            <pc:docMk/>
            <pc:sldMk cId="2356061852" sldId="473"/>
            <ac:spMk id="3" creationId="{6F4BBCB4-C4A9-371B-0F8A-96F334D8BF46}"/>
          </ac:spMkLst>
        </pc:spChg>
        <pc:spChg chg="mod">
          <ac:chgData name="Lubomír Prokeš" userId="c6190586-327c-4754-acfe-3cab059996b7" providerId="ADAL" clId="{5B8C4BC0-7417-474C-A25E-F0F2BC3E6A33}" dt="2024-02-03T16:16:36.183" v="1525" actId="1076"/>
          <ac:spMkLst>
            <pc:docMk/>
            <pc:sldMk cId="2356061852" sldId="473"/>
            <ac:spMk id="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6:16:21.765" v="1520" actId="1076"/>
          <ac:spMkLst>
            <pc:docMk/>
            <pc:sldMk cId="2356061852" sldId="473"/>
            <ac:spMk id="6" creationId="{00000000-0000-0000-0000-000000000000}"/>
          </ac:spMkLst>
        </pc:spChg>
        <pc:picChg chg="add mod">
          <ac:chgData name="Lubomír Prokeš" userId="c6190586-327c-4754-acfe-3cab059996b7" providerId="ADAL" clId="{5B8C4BC0-7417-474C-A25E-F0F2BC3E6A33}" dt="2024-02-03T16:16:23.664" v="1521" actId="1076"/>
          <ac:picMkLst>
            <pc:docMk/>
            <pc:sldMk cId="2356061852" sldId="473"/>
            <ac:picMk id="4098" creationId="{F4397D45-2E7D-9AE6-8864-AC7E0DF18D79}"/>
          </ac:picMkLst>
        </pc:picChg>
        <pc:picChg chg="add mod">
          <ac:chgData name="Lubomír Prokeš" userId="c6190586-327c-4754-acfe-3cab059996b7" providerId="ADAL" clId="{5B8C4BC0-7417-474C-A25E-F0F2BC3E6A33}" dt="2024-02-03T16:16:29.229" v="1523" actId="1076"/>
          <ac:picMkLst>
            <pc:docMk/>
            <pc:sldMk cId="2356061852" sldId="473"/>
            <ac:picMk id="4100" creationId="{8CD080AB-CE52-7BD2-B373-A0C2978B0B43}"/>
          </ac:picMkLst>
        </pc:picChg>
      </pc:sldChg>
      <pc:sldChg chg="modSp mod">
        <pc:chgData name="Lubomír Prokeš" userId="c6190586-327c-4754-acfe-3cab059996b7" providerId="ADAL" clId="{5B8C4BC0-7417-474C-A25E-F0F2BC3E6A33}" dt="2024-02-03T16:43:24.327" v="1779" actId="1076"/>
        <pc:sldMkLst>
          <pc:docMk/>
          <pc:sldMk cId="4209181124" sldId="474"/>
        </pc:sldMkLst>
        <pc:spChg chg="mod">
          <ac:chgData name="Lubomír Prokeš" userId="c6190586-327c-4754-acfe-3cab059996b7" providerId="ADAL" clId="{5B8C4BC0-7417-474C-A25E-F0F2BC3E6A33}" dt="2024-02-03T16:43:24.327" v="1779" actId="1076"/>
          <ac:spMkLst>
            <pc:docMk/>
            <pc:sldMk cId="4209181124" sldId="474"/>
            <ac:spMk id="2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5:23:06.901" v="1317" actId="1076"/>
        <pc:sldMkLst>
          <pc:docMk/>
          <pc:sldMk cId="3266278002" sldId="476"/>
        </pc:sldMkLst>
        <pc:spChg chg="mod">
          <ac:chgData name="Lubomír Prokeš" userId="c6190586-327c-4754-acfe-3cab059996b7" providerId="ADAL" clId="{5B8C4BC0-7417-474C-A25E-F0F2BC3E6A33}" dt="2024-02-03T15:23:06.901" v="1317" actId="1076"/>
          <ac:spMkLst>
            <pc:docMk/>
            <pc:sldMk cId="3266278002" sldId="476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1-28T13:42:26.901" v="172" actId="2711"/>
        <pc:sldMkLst>
          <pc:docMk/>
          <pc:sldMk cId="3590731317" sldId="477"/>
        </pc:sldMkLst>
        <pc:spChg chg="mod">
          <ac:chgData name="Lubomír Prokeš" userId="c6190586-327c-4754-acfe-3cab059996b7" providerId="ADAL" clId="{5B8C4BC0-7417-474C-A25E-F0F2BC3E6A33}" dt="2024-01-28T13:42:26.901" v="172" actId="2711"/>
          <ac:spMkLst>
            <pc:docMk/>
            <pc:sldMk cId="3590731317" sldId="477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5:13:08.264" v="1215" actId="20577"/>
        <pc:sldMkLst>
          <pc:docMk/>
          <pc:sldMk cId="3042252865" sldId="478"/>
        </pc:sldMkLst>
        <pc:spChg chg="mod">
          <ac:chgData name="Lubomír Prokeš" userId="c6190586-327c-4754-acfe-3cab059996b7" providerId="ADAL" clId="{5B8C4BC0-7417-474C-A25E-F0F2BC3E6A33}" dt="2024-02-03T15:13:08.264" v="1215" actId="20577"/>
          <ac:spMkLst>
            <pc:docMk/>
            <pc:sldMk cId="3042252865" sldId="478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1-28T13:42:18.022" v="171" actId="2711"/>
        <pc:sldMkLst>
          <pc:docMk/>
          <pc:sldMk cId="2080184128" sldId="481"/>
        </pc:sldMkLst>
        <pc:spChg chg="mod">
          <ac:chgData name="Lubomír Prokeš" userId="c6190586-327c-4754-acfe-3cab059996b7" providerId="ADAL" clId="{5B8C4BC0-7417-474C-A25E-F0F2BC3E6A33}" dt="2024-01-28T13:42:18.022" v="171" actId="2711"/>
          <ac:spMkLst>
            <pc:docMk/>
            <pc:sldMk cId="2080184128" sldId="481"/>
            <ac:spMk id="4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42:11.019" v="170" actId="2711"/>
          <ac:spMkLst>
            <pc:docMk/>
            <pc:sldMk cId="2080184128" sldId="481"/>
            <ac:spMk id="6" creationId="{00000000-0000-0000-0000-000000000000}"/>
          </ac:spMkLst>
        </pc:spChg>
      </pc:sldChg>
      <pc:sldChg chg="addSp delSp modSp mod">
        <pc:chgData name="Lubomír Prokeš" userId="c6190586-327c-4754-acfe-3cab059996b7" providerId="ADAL" clId="{5B8C4BC0-7417-474C-A25E-F0F2BC3E6A33}" dt="2024-02-04T12:07:54.649" v="4433" actId="1076"/>
        <pc:sldMkLst>
          <pc:docMk/>
          <pc:sldMk cId="3481267856" sldId="498"/>
        </pc:sldMkLst>
        <pc:spChg chg="mod">
          <ac:chgData name="Lubomír Prokeš" userId="c6190586-327c-4754-acfe-3cab059996b7" providerId="ADAL" clId="{5B8C4BC0-7417-474C-A25E-F0F2BC3E6A33}" dt="2024-02-04T12:07:19.611" v="4423" actId="20577"/>
          <ac:spMkLst>
            <pc:docMk/>
            <pc:sldMk cId="3481267856" sldId="498"/>
            <ac:spMk id="4" creationId="{0FCB0053-A52D-4CAD-8F70-CFA2D7164426}"/>
          </ac:spMkLst>
        </pc:spChg>
        <pc:picChg chg="mod">
          <ac:chgData name="Lubomír Prokeš" userId="c6190586-327c-4754-acfe-3cab059996b7" providerId="ADAL" clId="{5B8C4BC0-7417-474C-A25E-F0F2BC3E6A33}" dt="2024-02-04T12:07:54.649" v="4433" actId="1076"/>
          <ac:picMkLst>
            <pc:docMk/>
            <pc:sldMk cId="3481267856" sldId="498"/>
            <ac:picMk id="5" creationId="{3543DB95-4731-46E3-BC6E-0AF593CCB619}"/>
          </ac:picMkLst>
        </pc:picChg>
        <pc:picChg chg="add del mod">
          <ac:chgData name="Lubomír Prokeš" userId="c6190586-327c-4754-acfe-3cab059996b7" providerId="ADAL" clId="{5B8C4BC0-7417-474C-A25E-F0F2BC3E6A33}" dt="2024-02-04T12:07:52.234" v="4432" actId="478"/>
          <ac:picMkLst>
            <pc:docMk/>
            <pc:sldMk cId="3481267856" sldId="498"/>
            <ac:picMk id="23554" creationId="{CB04C365-2B8B-9874-B009-3D891B900EB0}"/>
          </ac:picMkLst>
        </pc:picChg>
      </pc:sldChg>
      <pc:sldChg chg="addSp modSp mod">
        <pc:chgData name="Lubomír Prokeš" userId="c6190586-327c-4754-acfe-3cab059996b7" providerId="ADAL" clId="{5B8C4BC0-7417-474C-A25E-F0F2BC3E6A33}" dt="2024-02-04T12:08:59.099" v="4439" actId="1076"/>
        <pc:sldMkLst>
          <pc:docMk/>
          <pc:sldMk cId="1034320638" sldId="500"/>
        </pc:sldMkLst>
        <pc:spChg chg="mod">
          <ac:chgData name="Lubomír Prokeš" userId="c6190586-327c-4754-acfe-3cab059996b7" providerId="ADAL" clId="{5B8C4BC0-7417-474C-A25E-F0F2BC3E6A33}" dt="2024-02-04T12:08:46.823" v="4434" actId="14100"/>
          <ac:spMkLst>
            <pc:docMk/>
            <pc:sldMk cId="1034320638" sldId="500"/>
            <ac:spMk id="7" creationId="{00A1B314-717C-4B55-9F74-7D88A3333D71}"/>
          </ac:spMkLst>
        </pc:spChg>
        <pc:picChg chg="add mod">
          <ac:chgData name="Lubomír Prokeš" userId="c6190586-327c-4754-acfe-3cab059996b7" providerId="ADAL" clId="{5B8C4BC0-7417-474C-A25E-F0F2BC3E6A33}" dt="2024-02-04T12:08:59.099" v="4439" actId="1076"/>
          <ac:picMkLst>
            <pc:docMk/>
            <pc:sldMk cId="1034320638" sldId="500"/>
            <ac:picMk id="26626" creationId="{5A38FF7E-8497-B29C-C7A7-A56789904749}"/>
          </ac:picMkLst>
        </pc:picChg>
      </pc:sldChg>
      <pc:sldChg chg="modSp del mod">
        <pc:chgData name="Lubomír Prokeš" userId="c6190586-327c-4754-acfe-3cab059996b7" providerId="ADAL" clId="{5B8C4BC0-7417-474C-A25E-F0F2BC3E6A33}" dt="2024-02-03T14:03:11.579" v="735" actId="47"/>
        <pc:sldMkLst>
          <pc:docMk/>
          <pc:sldMk cId="2847074010" sldId="532"/>
        </pc:sldMkLst>
        <pc:spChg chg="mod">
          <ac:chgData name="Lubomír Prokeš" userId="c6190586-327c-4754-acfe-3cab059996b7" providerId="ADAL" clId="{5B8C4BC0-7417-474C-A25E-F0F2BC3E6A33}" dt="2024-02-03T13:58:39.257" v="655" actId="14100"/>
          <ac:spMkLst>
            <pc:docMk/>
            <pc:sldMk cId="2847074010" sldId="532"/>
            <ac:spMk id="8196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03T14:08:23.955" v="795" actId="1076"/>
        <pc:sldMkLst>
          <pc:docMk/>
          <pc:sldMk cId="1134177523" sldId="533"/>
        </pc:sldMkLst>
        <pc:spChg chg="add mod">
          <ac:chgData name="Lubomír Prokeš" userId="c6190586-327c-4754-acfe-3cab059996b7" providerId="ADAL" clId="{5B8C4BC0-7417-474C-A25E-F0F2BC3E6A33}" dt="2024-02-03T14:08:23.955" v="795" actId="1076"/>
          <ac:spMkLst>
            <pc:docMk/>
            <pc:sldMk cId="1134177523" sldId="533"/>
            <ac:spMk id="2" creationId="{534EC68E-43BD-D06D-5F74-0F57A071EADD}"/>
          </ac:spMkLst>
        </pc:spChg>
        <pc:spChg chg="mod">
          <ac:chgData name="Lubomír Prokeš" userId="c6190586-327c-4754-acfe-3cab059996b7" providerId="ADAL" clId="{5B8C4BC0-7417-474C-A25E-F0F2BC3E6A33}" dt="2024-02-03T14:06:50.377" v="764" actId="1076"/>
          <ac:spMkLst>
            <pc:docMk/>
            <pc:sldMk cId="1134177523" sldId="533"/>
            <ac:spMk id="4" creationId="{00000000-0000-0000-0000-000000000000}"/>
          </ac:spMkLst>
        </pc:spChg>
      </pc:sldChg>
      <pc:sldChg chg="modSp del mod">
        <pc:chgData name="Lubomír Prokeš" userId="c6190586-327c-4754-acfe-3cab059996b7" providerId="ADAL" clId="{5B8C4BC0-7417-474C-A25E-F0F2BC3E6A33}" dt="2024-02-03T14:08:27.234" v="796" actId="47"/>
        <pc:sldMkLst>
          <pc:docMk/>
          <pc:sldMk cId="1806628691" sldId="534"/>
        </pc:sldMkLst>
        <pc:spChg chg="mod">
          <ac:chgData name="Lubomír Prokeš" userId="c6190586-327c-4754-acfe-3cab059996b7" providerId="ADAL" clId="{5B8C4BC0-7417-474C-A25E-F0F2BC3E6A33}" dt="2024-02-03T14:06:37.620" v="763" actId="27636"/>
          <ac:spMkLst>
            <pc:docMk/>
            <pc:sldMk cId="1806628691" sldId="534"/>
            <ac:spMk id="22531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4:09:19.582" v="807" actId="1076"/>
        <pc:sldMkLst>
          <pc:docMk/>
          <pc:sldMk cId="1329358287" sldId="535"/>
        </pc:sldMkLst>
        <pc:spChg chg="mod">
          <ac:chgData name="Lubomír Prokeš" userId="c6190586-327c-4754-acfe-3cab059996b7" providerId="ADAL" clId="{5B8C4BC0-7417-474C-A25E-F0F2BC3E6A33}" dt="2024-02-03T14:08:52.380" v="799" actId="14100"/>
          <ac:spMkLst>
            <pc:docMk/>
            <pc:sldMk cId="1329358287" sldId="535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4:09:19.582" v="807" actId="1076"/>
          <ac:spMkLst>
            <pc:docMk/>
            <pc:sldMk cId="1329358287" sldId="535"/>
            <ac:spMk id="12291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4:09:02.216" v="802" actId="1076"/>
          <ac:picMkLst>
            <pc:docMk/>
            <pc:sldMk cId="1329358287" sldId="535"/>
            <ac:picMk id="12292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14:09:05.222" v="803" actId="1076"/>
          <ac:picMkLst>
            <pc:docMk/>
            <pc:sldMk cId="1329358287" sldId="535"/>
            <ac:picMk id="12293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14:53:44.446" v="942" actId="1076"/>
        <pc:sldMkLst>
          <pc:docMk/>
          <pc:sldMk cId="3051823001" sldId="536"/>
        </pc:sldMkLst>
        <pc:spChg chg="mod">
          <ac:chgData name="Lubomír Prokeš" userId="c6190586-327c-4754-acfe-3cab059996b7" providerId="ADAL" clId="{5B8C4BC0-7417-474C-A25E-F0F2BC3E6A33}" dt="2024-02-03T14:53:38.318" v="939" actId="20577"/>
          <ac:spMkLst>
            <pc:docMk/>
            <pc:sldMk cId="3051823001" sldId="536"/>
            <ac:spMk id="4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14:53:44.446" v="942" actId="1076"/>
          <ac:picMkLst>
            <pc:docMk/>
            <pc:sldMk cId="3051823001" sldId="536"/>
            <ac:picMk id="40962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9T21:54:27.163" v="6720" actId="115"/>
        <pc:sldMkLst>
          <pc:docMk/>
          <pc:sldMk cId="785498172" sldId="537"/>
        </pc:sldMkLst>
        <pc:spChg chg="mod">
          <ac:chgData name="Lubomír Prokeš" userId="c6190586-327c-4754-acfe-3cab059996b7" providerId="ADAL" clId="{5B8C4BC0-7417-474C-A25E-F0F2BC3E6A33}" dt="2024-02-09T21:54:27.163" v="6720" actId="115"/>
          <ac:spMkLst>
            <pc:docMk/>
            <pc:sldMk cId="785498172" sldId="537"/>
            <ac:spMk id="23555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5:18:34.504" v="1282" actId="20577"/>
        <pc:sldMkLst>
          <pc:docMk/>
          <pc:sldMk cId="347747800" sldId="539"/>
        </pc:sldMkLst>
        <pc:spChg chg="mod">
          <ac:chgData name="Lubomír Prokeš" userId="c6190586-327c-4754-acfe-3cab059996b7" providerId="ADAL" clId="{5B8C4BC0-7417-474C-A25E-F0F2BC3E6A33}" dt="2024-02-03T15:18:34.504" v="1282" actId="20577"/>
          <ac:spMkLst>
            <pc:docMk/>
            <pc:sldMk cId="347747800" sldId="539"/>
            <ac:spMk id="4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15:22:35.279" v="1313" actId="14100"/>
        <pc:sldMkLst>
          <pc:docMk/>
          <pc:sldMk cId="3798127211" sldId="540"/>
        </pc:sldMkLst>
        <pc:spChg chg="mod">
          <ac:chgData name="Lubomír Prokeš" userId="c6190586-327c-4754-acfe-3cab059996b7" providerId="ADAL" clId="{5B8C4BC0-7417-474C-A25E-F0F2BC3E6A33}" dt="2024-02-03T15:22:07.886" v="1310" actId="20577"/>
          <ac:spMkLst>
            <pc:docMk/>
            <pc:sldMk cId="3798127211" sldId="540"/>
            <ac:spMk id="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5:22:35.279" v="1313" actId="14100"/>
          <ac:spMkLst>
            <pc:docMk/>
            <pc:sldMk cId="3798127211" sldId="540"/>
            <ac:spMk id="6" creationId="{00000000-0000-0000-0000-000000000000}"/>
          </ac:spMkLst>
        </pc:spChg>
      </pc:sldChg>
      <pc:sldChg chg="addSp modSp mod">
        <pc:chgData name="Lubomír Prokeš" userId="c6190586-327c-4754-acfe-3cab059996b7" providerId="ADAL" clId="{5B8C4BC0-7417-474C-A25E-F0F2BC3E6A33}" dt="2024-02-03T16:42:47.711" v="1774" actId="20577"/>
        <pc:sldMkLst>
          <pc:docMk/>
          <pc:sldMk cId="3119115595" sldId="541"/>
        </pc:sldMkLst>
        <pc:spChg chg="add mod">
          <ac:chgData name="Lubomír Prokeš" userId="c6190586-327c-4754-acfe-3cab059996b7" providerId="ADAL" clId="{5B8C4BC0-7417-474C-A25E-F0F2BC3E6A33}" dt="2024-02-03T16:14:14.575" v="1500" actId="255"/>
          <ac:spMkLst>
            <pc:docMk/>
            <pc:sldMk cId="3119115595" sldId="541"/>
            <ac:spMk id="3" creationId="{690D09D3-74A1-D777-96E4-B6FEDF80D6E0}"/>
          </ac:spMkLst>
        </pc:spChg>
        <pc:spChg chg="mod">
          <ac:chgData name="Lubomír Prokeš" userId="c6190586-327c-4754-acfe-3cab059996b7" providerId="ADAL" clId="{5B8C4BC0-7417-474C-A25E-F0F2BC3E6A33}" dt="2024-02-03T16:42:47.711" v="1774" actId="20577"/>
          <ac:spMkLst>
            <pc:docMk/>
            <pc:sldMk cId="3119115595" sldId="541"/>
            <ac:spMk id="4" creationId="{00000000-0000-0000-0000-000000000000}"/>
          </ac:spMkLst>
        </pc:spChg>
      </pc:sldChg>
      <pc:sldChg chg="modSp del mod">
        <pc:chgData name="Lubomír Prokeš" userId="c6190586-327c-4754-acfe-3cab059996b7" providerId="ADAL" clId="{5B8C4BC0-7417-474C-A25E-F0F2BC3E6A33}" dt="2024-02-03T16:48:15.287" v="1806" actId="2696"/>
        <pc:sldMkLst>
          <pc:docMk/>
          <pc:sldMk cId="2304974533" sldId="542"/>
        </pc:sldMkLst>
        <pc:spChg chg="mod">
          <ac:chgData name="Lubomír Prokeš" userId="c6190586-327c-4754-acfe-3cab059996b7" providerId="ADAL" clId="{5B8C4BC0-7417-474C-A25E-F0F2BC3E6A33}" dt="2024-01-28T13:38:59.765" v="152" actId="2711"/>
          <ac:spMkLst>
            <pc:docMk/>
            <pc:sldMk cId="2304974533" sldId="542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1-28T13:39:08.537" v="154" actId="255"/>
          <ac:spMkLst>
            <pc:docMk/>
            <pc:sldMk cId="2304974533" sldId="542"/>
            <ac:spMk id="3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16:47:34.832" v="1805" actId="123"/>
          <ac:spMkLst>
            <pc:docMk/>
            <pc:sldMk cId="2304974533" sldId="542"/>
            <ac:spMk id="4" creationId="{00000000-0000-0000-0000-000000000000}"/>
          </ac:spMkLst>
        </pc:spChg>
      </pc:sldChg>
      <pc:sldChg chg="addSp modSp add mod">
        <pc:chgData name="Lubomír Prokeš" userId="c6190586-327c-4754-acfe-3cab059996b7" providerId="ADAL" clId="{5B8C4BC0-7417-474C-A25E-F0F2BC3E6A33}" dt="2024-02-10T21:10:58.988" v="9435" actId="20577"/>
        <pc:sldMkLst>
          <pc:docMk/>
          <pc:sldMk cId="2470893191" sldId="542"/>
        </pc:sldMkLst>
        <pc:spChg chg="mod">
          <ac:chgData name="Lubomír Prokeš" userId="c6190586-327c-4754-acfe-3cab059996b7" providerId="ADAL" clId="{5B8C4BC0-7417-474C-A25E-F0F2BC3E6A33}" dt="2024-02-10T21:09:07.271" v="9391" actId="14100"/>
          <ac:spMkLst>
            <pc:docMk/>
            <pc:sldMk cId="2470893191" sldId="542"/>
            <ac:spMk id="2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10T21:10:04.255" v="9405" actId="1076"/>
          <ac:spMkLst>
            <pc:docMk/>
            <pc:sldMk cId="2470893191" sldId="542"/>
            <ac:spMk id="3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10T21:09:12.055" v="9393" actId="14100"/>
          <ac:spMkLst>
            <pc:docMk/>
            <pc:sldMk cId="2470893191" sldId="542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10T21:10:39.659" v="9429" actId="14100"/>
          <ac:spMkLst>
            <pc:docMk/>
            <pc:sldMk cId="2470893191" sldId="542"/>
            <ac:spMk id="6" creationId="{B6E39E67-85D2-853A-9C9D-21499601B5AD}"/>
          </ac:spMkLst>
        </pc:spChg>
        <pc:spChg chg="add mod">
          <ac:chgData name="Lubomír Prokeš" userId="c6190586-327c-4754-acfe-3cab059996b7" providerId="ADAL" clId="{5B8C4BC0-7417-474C-A25E-F0F2BC3E6A33}" dt="2024-02-10T21:10:58.988" v="9435" actId="20577"/>
          <ac:spMkLst>
            <pc:docMk/>
            <pc:sldMk cId="2470893191" sldId="542"/>
            <ac:spMk id="7" creationId="{7DE0B33E-16BA-ED7D-BBD5-427225E9F89A}"/>
          </ac:spMkLst>
        </pc:spChg>
        <pc:picChg chg="add mod">
          <ac:chgData name="Lubomír Prokeš" userId="c6190586-327c-4754-acfe-3cab059996b7" providerId="ADAL" clId="{5B8C4BC0-7417-474C-A25E-F0F2BC3E6A33}" dt="2024-02-10T21:10:09.582" v="9407" actId="1076"/>
          <ac:picMkLst>
            <pc:docMk/>
            <pc:sldMk cId="2470893191" sldId="542"/>
            <ac:picMk id="9218" creationId="{BFF05712-D704-7B72-34FB-148605E421BC}"/>
          </ac:picMkLst>
        </pc:picChg>
        <pc:picChg chg="add mod">
          <ac:chgData name="Lubomír Prokeš" userId="c6190586-327c-4754-acfe-3cab059996b7" providerId="ADAL" clId="{5B8C4BC0-7417-474C-A25E-F0F2BC3E6A33}" dt="2024-02-10T21:10:11.641" v="9408" actId="1076"/>
          <ac:picMkLst>
            <pc:docMk/>
            <pc:sldMk cId="2470893191" sldId="542"/>
            <ac:picMk id="9220" creationId="{9D833439-B7CD-BAF7-FE24-EBC8507C068C}"/>
          </ac:picMkLst>
        </pc:picChg>
        <pc:picChg chg="mod">
          <ac:chgData name="Lubomír Prokeš" userId="c6190586-327c-4754-acfe-3cab059996b7" providerId="ADAL" clId="{5B8C4BC0-7417-474C-A25E-F0F2BC3E6A33}" dt="2024-02-10T21:09:18.148" v="9395" actId="1076"/>
          <ac:picMkLst>
            <pc:docMk/>
            <pc:sldMk cId="2470893191" sldId="542"/>
            <ac:picMk id="123906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10T21:09:20.399" v="9396" actId="1076"/>
          <ac:picMkLst>
            <pc:docMk/>
            <pc:sldMk cId="2470893191" sldId="542"/>
            <ac:picMk id="123908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16:48:48.561" v="1808" actId="255"/>
        <pc:sldMkLst>
          <pc:docMk/>
          <pc:sldMk cId="2598025048" sldId="543"/>
        </pc:sldMkLst>
        <pc:spChg chg="mod">
          <ac:chgData name="Lubomír Prokeš" userId="c6190586-327c-4754-acfe-3cab059996b7" providerId="ADAL" clId="{5B8C4BC0-7417-474C-A25E-F0F2BC3E6A33}" dt="2024-02-03T16:48:48.561" v="1808" actId="255"/>
          <ac:spMkLst>
            <pc:docMk/>
            <pc:sldMk cId="2598025048" sldId="543"/>
            <ac:spMk id="2" creationId="{00000000-0000-0000-0000-000000000000}"/>
          </ac:spMkLst>
        </pc:spChg>
      </pc:sldChg>
      <pc:sldChg chg="modSp mod">
        <pc:chgData name="Lubomír Prokeš" userId="c6190586-327c-4754-acfe-3cab059996b7" providerId="ADAL" clId="{5B8C4BC0-7417-474C-A25E-F0F2BC3E6A33}" dt="2024-02-03T20:22:48.349" v="2632" actId="115"/>
        <pc:sldMkLst>
          <pc:docMk/>
          <pc:sldMk cId="4229921223" sldId="544"/>
        </pc:sldMkLst>
        <pc:spChg chg="mod">
          <ac:chgData name="Lubomír Prokeš" userId="c6190586-327c-4754-acfe-3cab059996b7" providerId="ADAL" clId="{5B8C4BC0-7417-474C-A25E-F0F2BC3E6A33}" dt="2024-02-03T20:21:54.611" v="2623" actId="2711"/>
          <ac:spMkLst>
            <pc:docMk/>
            <pc:sldMk cId="4229921223" sldId="544"/>
            <ac:spMk id="8" creationId="{D308C3C4-714C-486D-9BD9-3EC8B9B7461E}"/>
          </ac:spMkLst>
        </pc:spChg>
        <pc:spChg chg="mod">
          <ac:chgData name="Lubomír Prokeš" userId="c6190586-327c-4754-acfe-3cab059996b7" providerId="ADAL" clId="{5B8C4BC0-7417-474C-A25E-F0F2BC3E6A33}" dt="2024-02-03T20:22:04.418" v="2624" actId="2711"/>
          <ac:spMkLst>
            <pc:docMk/>
            <pc:sldMk cId="4229921223" sldId="544"/>
            <ac:spMk id="3075" creationId="{00000000-0000-0000-0000-000000000000}"/>
          </ac:spMkLst>
        </pc:spChg>
        <pc:spChg chg="mod">
          <ac:chgData name="Lubomír Prokeš" userId="c6190586-327c-4754-acfe-3cab059996b7" providerId="ADAL" clId="{5B8C4BC0-7417-474C-A25E-F0F2BC3E6A33}" dt="2024-02-03T20:22:48.349" v="2632" actId="115"/>
          <ac:spMkLst>
            <pc:docMk/>
            <pc:sldMk cId="4229921223" sldId="544"/>
            <ac:spMk id="3076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3T20:22:31.804" v="2628" actId="1076"/>
          <ac:picMkLst>
            <pc:docMk/>
            <pc:sldMk cId="4229921223" sldId="544"/>
            <ac:picMk id="3077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3T20:22:36.974" v="2631" actId="1076"/>
          <ac:picMkLst>
            <pc:docMk/>
            <pc:sldMk cId="4229921223" sldId="544"/>
            <ac:picMk id="8194" creationId="{1D76D164-6F1A-4988-952C-84E4D120535D}"/>
          </ac:picMkLst>
        </pc:picChg>
      </pc:sldChg>
      <pc:sldChg chg="modSp mod">
        <pc:chgData name="Lubomír Prokeš" userId="c6190586-327c-4754-acfe-3cab059996b7" providerId="ADAL" clId="{5B8C4BC0-7417-474C-A25E-F0F2BC3E6A33}" dt="2024-02-03T20:24:02.159" v="2636" actId="2711"/>
        <pc:sldMkLst>
          <pc:docMk/>
          <pc:sldMk cId="2041555651" sldId="545"/>
        </pc:sldMkLst>
        <pc:spChg chg="mod">
          <ac:chgData name="Lubomír Prokeš" userId="c6190586-327c-4754-acfe-3cab059996b7" providerId="ADAL" clId="{5B8C4BC0-7417-474C-A25E-F0F2BC3E6A33}" dt="2024-02-03T20:24:02.159" v="2636" actId="2711"/>
          <ac:spMkLst>
            <pc:docMk/>
            <pc:sldMk cId="2041555651" sldId="545"/>
            <ac:spMk id="4099" creationId="{00000000-0000-0000-0000-000000000000}"/>
          </ac:spMkLst>
        </pc:spChg>
      </pc:sldChg>
      <pc:sldChg chg="modSp ord">
        <pc:chgData name="Lubomír Prokeš" userId="c6190586-327c-4754-acfe-3cab059996b7" providerId="ADAL" clId="{5B8C4BC0-7417-474C-A25E-F0F2BC3E6A33}" dt="2024-02-06T14:00:30.865" v="6115"/>
        <pc:sldMkLst>
          <pc:docMk/>
          <pc:sldMk cId="901001827" sldId="560"/>
        </pc:sldMkLst>
        <pc:picChg chg="mod">
          <ac:chgData name="Lubomír Prokeš" userId="c6190586-327c-4754-acfe-3cab059996b7" providerId="ADAL" clId="{5B8C4BC0-7417-474C-A25E-F0F2BC3E6A33}" dt="2024-02-06T14:00:10.798" v="6113" actId="1076"/>
          <ac:picMkLst>
            <pc:docMk/>
            <pc:sldMk cId="901001827" sldId="560"/>
            <ac:picMk id="2050" creationId="{656E3670-E0D2-4384-9B27-4A266D40EE81}"/>
          </ac:picMkLst>
        </pc:picChg>
      </pc:sldChg>
      <pc:sldChg chg="del">
        <pc:chgData name="Lubomír Prokeš" userId="c6190586-327c-4754-acfe-3cab059996b7" providerId="ADAL" clId="{5B8C4BC0-7417-474C-A25E-F0F2BC3E6A33}" dt="2024-02-06T14:00:34.130" v="6116" actId="47"/>
        <pc:sldMkLst>
          <pc:docMk/>
          <pc:sldMk cId="485301641" sldId="562"/>
        </pc:sldMkLst>
      </pc:sldChg>
      <pc:sldChg chg="addSp modSp mod">
        <pc:chgData name="Lubomír Prokeš" userId="c6190586-327c-4754-acfe-3cab059996b7" providerId="ADAL" clId="{5B8C4BC0-7417-474C-A25E-F0F2BC3E6A33}" dt="2024-02-04T12:04:42.483" v="4409" actId="1076"/>
        <pc:sldMkLst>
          <pc:docMk/>
          <pc:sldMk cId="2314325264" sldId="563"/>
        </pc:sldMkLst>
        <pc:spChg chg="add mod">
          <ac:chgData name="Lubomír Prokeš" userId="c6190586-327c-4754-acfe-3cab059996b7" providerId="ADAL" clId="{5B8C4BC0-7417-474C-A25E-F0F2BC3E6A33}" dt="2024-02-04T12:01:55.843" v="4402" actId="20577"/>
          <ac:spMkLst>
            <pc:docMk/>
            <pc:sldMk cId="2314325264" sldId="563"/>
            <ac:spMk id="2" creationId="{3BD234B0-E0DF-DC19-EE23-2BD6573EBBAA}"/>
          </ac:spMkLst>
        </pc:spChg>
        <pc:spChg chg="mod">
          <ac:chgData name="Lubomír Prokeš" userId="c6190586-327c-4754-acfe-3cab059996b7" providerId="ADAL" clId="{5B8C4BC0-7417-474C-A25E-F0F2BC3E6A33}" dt="2024-02-04T12:02:00.555" v="4403" actId="20577"/>
          <ac:spMkLst>
            <pc:docMk/>
            <pc:sldMk cId="2314325264" sldId="563"/>
            <ac:spMk id="3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12:04:42.483" v="4409" actId="1076"/>
          <ac:picMkLst>
            <pc:docMk/>
            <pc:sldMk cId="2314325264" sldId="563"/>
            <ac:picMk id="4" creationId="{00000000-0000-0000-0000-000000000000}"/>
          </ac:picMkLst>
        </pc:picChg>
        <pc:picChg chg="add mod">
          <ac:chgData name="Lubomír Prokeš" userId="c6190586-327c-4754-acfe-3cab059996b7" providerId="ADAL" clId="{5B8C4BC0-7417-474C-A25E-F0F2BC3E6A33}" dt="2024-02-04T12:04:37.304" v="4407" actId="1076"/>
          <ac:picMkLst>
            <pc:docMk/>
            <pc:sldMk cId="2314325264" sldId="563"/>
            <ac:picMk id="11" creationId="{354602ED-4E79-0149-2140-500A73263D36}"/>
          </ac:picMkLst>
        </pc:picChg>
        <pc:picChg chg="mod">
          <ac:chgData name="Lubomír Prokeš" userId="c6190586-327c-4754-acfe-3cab059996b7" providerId="ADAL" clId="{5B8C4BC0-7417-474C-A25E-F0F2BC3E6A33}" dt="2024-02-04T12:04:41.052" v="4408" actId="1076"/>
          <ac:picMkLst>
            <pc:docMk/>
            <pc:sldMk cId="2314325264" sldId="563"/>
            <ac:picMk id="46082" creationId="{00000000-0000-0000-0000-000000000000}"/>
          </ac:picMkLst>
        </pc:picChg>
      </pc:sldChg>
      <pc:sldChg chg="modSp mod">
        <pc:chgData name="Lubomír Prokeš" userId="c6190586-327c-4754-acfe-3cab059996b7" providerId="ADAL" clId="{5B8C4BC0-7417-474C-A25E-F0F2BC3E6A33}" dt="2024-02-03T20:24:28.446" v="2639" actId="14100"/>
        <pc:sldMkLst>
          <pc:docMk/>
          <pc:sldMk cId="3748835029" sldId="575"/>
        </pc:sldMkLst>
        <pc:spChg chg="mod">
          <ac:chgData name="Lubomír Prokeš" userId="c6190586-327c-4754-acfe-3cab059996b7" providerId="ADAL" clId="{5B8C4BC0-7417-474C-A25E-F0F2BC3E6A33}" dt="2024-02-03T20:24:21.112" v="2638" actId="2711"/>
          <ac:spMkLst>
            <pc:docMk/>
            <pc:sldMk cId="3748835029" sldId="575"/>
            <ac:spMk id="6" creationId="{EE4E3ED6-0B24-435C-B764-FDC8BAB4C1FF}"/>
          </ac:spMkLst>
        </pc:spChg>
        <pc:spChg chg="mod">
          <ac:chgData name="Lubomír Prokeš" userId="c6190586-327c-4754-acfe-3cab059996b7" providerId="ADAL" clId="{5B8C4BC0-7417-474C-A25E-F0F2BC3E6A33}" dt="2024-02-03T20:24:28.446" v="2639" actId="14100"/>
          <ac:spMkLst>
            <pc:docMk/>
            <pc:sldMk cId="3748835029" sldId="575"/>
            <ac:spMk id="4099" creationId="{00000000-0000-0000-0000-000000000000}"/>
          </ac:spMkLst>
        </pc:spChg>
      </pc:sldChg>
      <pc:sldChg chg="add del ord">
        <pc:chgData name="Lubomír Prokeš" userId="c6190586-327c-4754-acfe-3cab059996b7" providerId="ADAL" clId="{5B8C4BC0-7417-474C-A25E-F0F2BC3E6A33}" dt="2024-02-06T13:06:03.451" v="5238" actId="47"/>
        <pc:sldMkLst>
          <pc:docMk/>
          <pc:sldMk cId="1099949987" sldId="577"/>
        </pc:sldMkLst>
      </pc:sldChg>
      <pc:sldChg chg="del">
        <pc:chgData name="Lubomír Prokeš" userId="c6190586-327c-4754-acfe-3cab059996b7" providerId="ADAL" clId="{5B8C4BC0-7417-474C-A25E-F0F2BC3E6A33}" dt="2024-02-06T13:00:40.807" v="5185" actId="2696"/>
        <pc:sldMkLst>
          <pc:docMk/>
          <pc:sldMk cId="3849721102" sldId="577"/>
        </pc:sldMkLst>
      </pc:sldChg>
      <pc:sldChg chg="addSp delSp modSp ord">
        <pc:chgData name="Lubomír Prokeš" userId="c6190586-327c-4754-acfe-3cab059996b7" providerId="ADAL" clId="{5B8C4BC0-7417-474C-A25E-F0F2BC3E6A33}" dt="2024-02-06T13:50:43.478" v="5999" actId="1076"/>
        <pc:sldMkLst>
          <pc:docMk/>
          <pc:sldMk cId="4066177775" sldId="578"/>
        </pc:sldMkLst>
        <pc:picChg chg="add mod">
          <ac:chgData name="Lubomír Prokeš" userId="c6190586-327c-4754-acfe-3cab059996b7" providerId="ADAL" clId="{5B8C4BC0-7417-474C-A25E-F0F2BC3E6A33}" dt="2024-02-06T13:50:41.434" v="5998" actId="1076"/>
          <ac:picMkLst>
            <pc:docMk/>
            <pc:sldMk cId="4066177775" sldId="578"/>
            <ac:picMk id="2" creationId="{AF30761C-0AFA-4AEC-924A-D80DE0A86498}"/>
          </ac:picMkLst>
        </pc:picChg>
        <pc:picChg chg="del">
          <ac:chgData name="Lubomír Prokeš" userId="c6190586-327c-4754-acfe-3cab059996b7" providerId="ADAL" clId="{5B8C4BC0-7417-474C-A25E-F0F2BC3E6A33}" dt="2024-02-06T12:44:26.168" v="4757" actId="21"/>
          <ac:picMkLst>
            <pc:docMk/>
            <pc:sldMk cId="4066177775" sldId="578"/>
            <ac:picMk id="8" creationId="{AF30761C-0AFA-4AEC-924A-D80DE0A86498}"/>
          </ac:picMkLst>
        </pc:picChg>
        <pc:picChg chg="mod">
          <ac:chgData name="Lubomír Prokeš" userId="c6190586-327c-4754-acfe-3cab059996b7" providerId="ADAL" clId="{5B8C4BC0-7417-474C-A25E-F0F2BC3E6A33}" dt="2024-02-06T13:50:43.478" v="5999" actId="1076"/>
          <ac:picMkLst>
            <pc:docMk/>
            <pc:sldMk cId="4066177775" sldId="578"/>
            <ac:picMk id="4104" creationId="{03613597-1D89-4E4A-A164-FB4D89E5537B}"/>
          </ac:picMkLst>
        </pc:picChg>
      </pc:sldChg>
      <pc:sldChg chg="addSp delSp modSp mod ord">
        <pc:chgData name="Lubomír Prokeš" userId="c6190586-327c-4754-acfe-3cab059996b7" providerId="ADAL" clId="{5B8C4BC0-7417-474C-A25E-F0F2BC3E6A33}" dt="2024-02-10T20:54:48.454" v="9284" actId="1076"/>
        <pc:sldMkLst>
          <pc:docMk/>
          <pc:sldMk cId="695115040" sldId="579"/>
        </pc:sldMkLst>
        <pc:spChg chg="add mod">
          <ac:chgData name="Lubomír Prokeš" userId="c6190586-327c-4754-acfe-3cab059996b7" providerId="ADAL" clId="{5B8C4BC0-7417-474C-A25E-F0F2BC3E6A33}" dt="2024-02-06T13:43:40.542" v="5902" actId="1076"/>
          <ac:spMkLst>
            <pc:docMk/>
            <pc:sldMk cId="695115040" sldId="579"/>
            <ac:spMk id="3" creationId="{9C2CBCB9-3028-16F7-A55B-A4FDD2C057A9}"/>
          </ac:spMkLst>
        </pc:spChg>
        <pc:spChg chg="mod">
          <ac:chgData name="Lubomír Prokeš" userId="c6190586-327c-4754-acfe-3cab059996b7" providerId="ADAL" clId="{5B8C4BC0-7417-474C-A25E-F0F2BC3E6A33}" dt="2024-02-06T13:12:18.122" v="5337" actId="115"/>
          <ac:spMkLst>
            <pc:docMk/>
            <pc:sldMk cId="695115040" sldId="579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06T13:38:17.199" v="5827" actId="1076"/>
          <ac:spMkLst>
            <pc:docMk/>
            <pc:sldMk cId="695115040" sldId="579"/>
            <ac:spMk id="6" creationId="{5E9EDF9E-8C7A-6CAB-E453-1236B5D40982}"/>
          </ac:spMkLst>
        </pc:spChg>
        <pc:picChg chg="add mod">
          <ac:chgData name="Lubomír Prokeš" userId="c6190586-327c-4754-acfe-3cab059996b7" providerId="ADAL" clId="{5B8C4BC0-7417-474C-A25E-F0F2BC3E6A33}" dt="2024-02-10T20:54:48.454" v="9284" actId="1076"/>
          <ac:picMkLst>
            <pc:docMk/>
            <pc:sldMk cId="695115040" sldId="579"/>
            <ac:picMk id="5" creationId="{A73CC432-6720-9A6C-1D18-28C15D7E9AD4}"/>
          </ac:picMkLst>
        </pc:picChg>
        <pc:picChg chg="add mod">
          <ac:chgData name="Lubomír Prokeš" userId="c6190586-327c-4754-acfe-3cab059996b7" providerId="ADAL" clId="{5B8C4BC0-7417-474C-A25E-F0F2BC3E6A33}" dt="2024-02-06T13:38:03.087" v="5826" actId="1076"/>
          <ac:picMkLst>
            <pc:docMk/>
            <pc:sldMk cId="695115040" sldId="579"/>
            <ac:picMk id="3074" creationId="{F7449248-7FB3-3C84-D6AE-0AD53A14FCCA}"/>
          </ac:picMkLst>
        </pc:picChg>
        <pc:picChg chg="add del mod">
          <ac:chgData name="Lubomír Prokeš" userId="c6190586-327c-4754-acfe-3cab059996b7" providerId="ADAL" clId="{5B8C4BC0-7417-474C-A25E-F0F2BC3E6A33}" dt="2024-02-10T20:54:06.315" v="9278" actId="478"/>
          <ac:picMkLst>
            <pc:docMk/>
            <pc:sldMk cId="695115040" sldId="579"/>
            <ac:picMk id="7170" creationId="{05F6A932-5C6B-324F-A309-DC8051EB8485}"/>
          </ac:picMkLst>
        </pc:picChg>
        <pc:picChg chg="add del">
          <ac:chgData name="Lubomír Prokeš" userId="c6190586-327c-4754-acfe-3cab059996b7" providerId="ADAL" clId="{5B8C4BC0-7417-474C-A25E-F0F2BC3E6A33}" dt="2024-02-10T20:54:36.236" v="9280" actId="478"/>
          <ac:picMkLst>
            <pc:docMk/>
            <pc:sldMk cId="695115040" sldId="579"/>
            <ac:picMk id="7172" creationId="{B2B9F774-7837-B7B8-E074-D3AF683BA546}"/>
          </ac:picMkLst>
        </pc:picChg>
      </pc:sldChg>
      <pc:sldChg chg="delSp modSp del mod">
        <pc:chgData name="Lubomír Prokeš" userId="c6190586-327c-4754-acfe-3cab059996b7" providerId="ADAL" clId="{5B8C4BC0-7417-474C-A25E-F0F2BC3E6A33}" dt="2024-02-06T13:41:04.595" v="5881" actId="47"/>
        <pc:sldMkLst>
          <pc:docMk/>
          <pc:sldMk cId="2916331466" sldId="580"/>
        </pc:sldMkLst>
        <pc:spChg chg="mod">
          <ac:chgData name="Lubomír Prokeš" userId="c6190586-327c-4754-acfe-3cab059996b7" providerId="ADAL" clId="{5B8C4BC0-7417-474C-A25E-F0F2BC3E6A33}" dt="2024-02-06T13:38:56.454" v="5833" actId="1076"/>
          <ac:spMkLst>
            <pc:docMk/>
            <pc:sldMk cId="2916331466" sldId="580"/>
            <ac:spMk id="15363" creationId="{00000000-0000-0000-0000-000000000000}"/>
          </ac:spMkLst>
        </pc:spChg>
        <pc:picChg chg="del mod">
          <ac:chgData name="Lubomír Prokeš" userId="c6190586-327c-4754-acfe-3cab059996b7" providerId="ADAL" clId="{5B8C4BC0-7417-474C-A25E-F0F2BC3E6A33}" dt="2024-02-06T13:38:32.774" v="5829" actId="478"/>
          <ac:picMkLst>
            <pc:docMk/>
            <pc:sldMk cId="2916331466" sldId="580"/>
            <ac:picMk id="55298" creationId="{00000000-0000-0000-0000-000000000000}"/>
          </ac:picMkLst>
        </pc:picChg>
      </pc:sldChg>
      <pc:sldChg chg="addSp modSp del mod">
        <pc:chgData name="Lubomír Prokeš" userId="c6190586-327c-4754-acfe-3cab059996b7" providerId="ADAL" clId="{5B8C4BC0-7417-474C-A25E-F0F2BC3E6A33}" dt="2024-02-06T13:41:07.741" v="5882" actId="2696"/>
        <pc:sldMkLst>
          <pc:docMk/>
          <pc:sldMk cId="1351783147" sldId="581"/>
        </pc:sldMkLst>
        <pc:picChg chg="add mod">
          <ac:chgData name="Lubomír Prokeš" userId="c6190586-327c-4754-acfe-3cab059996b7" providerId="ADAL" clId="{5B8C4BC0-7417-474C-A25E-F0F2BC3E6A33}" dt="2024-02-06T13:33:37.657" v="5767" actId="14100"/>
          <ac:picMkLst>
            <pc:docMk/>
            <pc:sldMk cId="1351783147" sldId="581"/>
            <ac:picMk id="4" creationId="{44DEAA42-E9DE-4CDF-962F-612961AB1AF4}"/>
          </ac:picMkLst>
        </pc:picChg>
        <pc:picChg chg="mod">
          <ac:chgData name="Lubomír Prokeš" userId="c6190586-327c-4754-acfe-3cab059996b7" providerId="ADAL" clId="{5B8C4BC0-7417-474C-A25E-F0F2BC3E6A33}" dt="2024-02-06T13:33:42.404" v="5769" actId="1076"/>
          <ac:picMkLst>
            <pc:docMk/>
            <pc:sldMk cId="1351783147" sldId="581"/>
            <ac:picMk id="6" creationId="{C559D9D6-BDAF-47C3-BD8D-148A3E479E2B}"/>
          </ac:picMkLst>
        </pc:picChg>
      </pc:sldChg>
      <pc:sldChg chg="addSp modSp add mod">
        <pc:chgData name="Lubomír Prokeš" userId="c6190586-327c-4754-acfe-3cab059996b7" providerId="ADAL" clId="{5B8C4BC0-7417-474C-A25E-F0F2BC3E6A33}" dt="2024-02-06T13:49:28.173" v="5984" actId="1076"/>
        <pc:sldMkLst>
          <pc:docMk/>
          <pc:sldMk cId="2650270456" sldId="581"/>
        </pc:sldMkLst>
        <pc:spChg chg="add mod">
          <ac:chgData name="Lubomír Prokeš" userId="c6190586-327c-4754-acfe-3cab059996b7" providerId="ADAL" clId="{5B8C4BC0-7417-474C-A25E-F0F2BC3E6A33}" dt="2024-02-06T13:49:20.805" v="5981" actId="1076"/>
          <ac:spMkLst>
            <pc:docMk/>
            <pc:sldMk cId="2650270456" sldId="581"/>
            <ac:spMk id="2" creationId="{9C35A4ED-C35C-1179-7833-A3D98E4FDCFB}"/>
          </ac:spMkLst>
        </pc:spChg>
        <pc:spChg chg="add mod">
          <ac:chgData name="Lubomír Prokeš" userId="c6190586-327c-4754-acfe-3cab059996b7" providerId="ADAL" clId="{5B8C4BC0-7417-474C-A25E-F0F2BC3E6A33}" dt="2024-02-06T13:49:28.173" v="5984" actId="1076"/>
          <ac:spMkLst>
            <pc:docMk/>
            <pc:sldMk cId="2650270456" sldId="581"/>
            <ac:spMk id="5" creationId="{8B16DBA8-66CA-5233-159B-101A6389813F}"/>
          </ac:spMkLst>
        </pc:spChg>
        <pc:spChg chg="add mod">
          <ac:chgData name="Lubomír Prokeš" userId="c6190586-327c-4754-acfe-3cab059996b7" providerId="ADAL" clId="{5B8C4BC0-7417-474C-A25E-F0F2BC3E6A33}" dt="2024-02-06T13:49:11.624" v="5980" actId="255"/>
          <ac:spMkLst>
            <pc:docMk/>
            <pc:sldMk cId="2650270456" sldId="581"/>
            <ac:spMk id="8" creationId="{A33F7E3F-4C77-E506-4E0B-35F7E97BAA0C}"/>
          </ac:spMkLst>
        </pc:spChg>
        <pc:picChg chg="mod">
          <ac:chgData name="Lubomír Prokeš" userId="c6190586-327c-4754-acfe-3cab059996b7" providerId="ADAL" clId="{5B8C4BC0-7417-474C-A25E-F0F2BC3E6A33}" dt="2024-02-06T13:48:57.725" v="5976" actId="1076"/>
          <ac:picMkLst>
            <pc:docMk/>
            <pc:sldMk cId="2650270456" sldId="581"/>
            <ac:picMk id="4" creationId="{64E5069B-3291-F7AF-9F35-79F32D8E46A5}"/>
          </ac:picMkLst>
        </pc:picChg>
        <pc:picChg chg="mod">
          <ac:chgData name="Lubomír Prokeš" userId="c6190586-327c-4754-acfe-3cab059996b7" providerId="ADAL" clId="{5B8C4BC0-7417-474C-A25E-F0F2BC3E6A33}" dt="2024-02-06T13:48:53.433" v="5973" actId="14100"/>
          <ac:picMkLst>
            <pc:docMk/>
            <pc:sldMk cId="2650270456" sldId="581"/>
            <ac:picMk id="6" creationId="{CFC1BE8A-7420-02CB-042A-3F70D753E3A8}"/>
          </ac:picMkLst>
        </pc:picChg>
        <pc:picChg chg="add mod">
          <ac:chgData name="Lubomír Prokeš" userId="c6190586-327c-4754-acfe-3cab059996b7" providerId="ADAL" clId="{5B8C4BC0-7417-474C-A25E-F0F2BC3E6A33}" dt="2024-02-06T13:47:53.840" v="5968" actId="1076"/>
          <ac:picMkLst>
            <pc:docMk/>
            <pc:sldMk cId="2650270456" sldId="581"/>
            <ac:picMk id="4098" creationId="{71F98298-CE2E-CD6E-AEC4-60D072FDE2E9}"/>
          </ac:picMkLst>
        </pc:picChg>
        <pc:picChg chg="add mod">
          <ac:chgData name="Lubomír Prokeš" userId="c6190586-327c-4754-acfe-3cab059996b7" providerId="ADAL" clId="{5B8C4BC0-7417-474C-A25E-F0F2BC3E6A33}" dt="2024-02-06T13:48:00.520" v="5971" actId="1076"/>
          <ac:picMkLst>
            <pc:docMk/>
            <pc:sldMk cId="2650270456" sldId="581"/>
            <ac:picMk id="4100" creationId="{12577667-8B90-135E-3C6C-8A6E30BF0ABC}"/>
          </ac:picMkLst>
        </pc:picChg>
      </pc:sldChg>
      <pc:sldChg chg="delSp modSp del">
        <pc:chgData name="Lubomír Prokeš" userId="c6190586-327c-4754-acfe-3cab059996b7" providerId="ADAL" clId="{5B8C4BC0-7417-474C-A25E-F0F2BC3E6A33}" dt="2024-02-06T13:41:10.651" v="5883" actId="47"/>
        <pc:sldMkLst>
          <pc:docMk/>
          <pc:sldMk cId="791187208" sldId="582"/>
        </pc:sldMkLst>
        <pc:picChg chg="del mod">
          <ac:chgData name="Lubomír Prokeš" userId="c6190586-327c-4754-acfe-3cab059996b7" providerId="ADAL" clId="{5B8C4BC0-7417-474C-A25E-F0F2BC3E6A33}" dt="2024-02-06T13:33:08.955" v="5758" actId="21"/>
          <ac:picMkLst>
            <pc:docMk/>
            <pc:sldMk cId="791187208" sldId="582"/>
            <ac:picMk id="4" creationId="{44DEAA42-E9DE-4CDF-962F-612961AB1AF4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10T20:55:23.285" v="9286" actId="113"/>
        <pc:sldMkLst>
          <pc:docMk/>
          <pc:sldMk cId="2015354821" sldId="583"/>
        </pc:sldMkLst>
        <pc:spChg chg="del mod">
          <ac:chgData name="Lubomír Prokeš" userId="c6190586-327c-4754-acfe-3cab059996b7" providerId="ADAL" clId="{5B8C4BC0-7417-474C-A25E-F0F2BC3E6A33}" dt="2024-02-04T13:29:25.336" v="4506" actId="21"/>
          <ac:spMkLst>
            <pc:docMk/>
            <pc:sldMk cId="2015354821" sldId="583"/>
            <ac:spMk id="4" creationId="{00000000-0000-0000-0000-000000000000}"/>
          </ac:spMkLst>
        </pc:spChg>
        <pc:spChg chg="add mod">
          <ac:chgData name="Lubomír Prokeš" userId="c6190586-327c-4754-acfe-3cab059996b7" providerId="ADAL" clId="{5B8C4BC0-7417-474C-A25E-F0F2BC3E6A33}" dt="2024-02-10T20:55:23.285" v="9286" actId="113"/>
          <ac:spMkLst>
            <pc:docMk/>
            <pc:sldMk cId="2015354821" sldId="583"/>
            <ac:spMk id="8" creationId="{45FF8250-CC01-E84A-A4D1-C8B1D882D9C8}"/>
          </ac:spMkLst>
        </pc:spChg>
        <pc:spChg chg="add mod">
          <ac:chgData name="Lubomír Prokeš" userId="c6190586-327c-4754-acfe-3cab059996b7" providerId="ADAL" clId="{5B8C4BC0-7417-474C-A25E-F0F2BC3E6A33}" dt="2024-02-04T11:57:20.187" v="4347"/>
          <ac:spMkLst>
            <pc:docMk/>
            <pc:sldMk cId="2015354821" sldId="583"/>
            <ac:spMk id="9" creationId="{26397B3A-F83D-48F5-21E1-6D5A76B37E28}"/>
          </ac:spMkLst>
        </pc:spChg>
        <pc:picChg chg="add mod">
          <ac:chgData name="Lubomír Prokeš" userId="c6190586-327c-4754-acfe-3cab059996b7" providerId="ADAL" clId="{5B8C4BC0-7417-474C-A25E-F0F2BC3E6A33}" dt="2024-02-04T12:00:36.895" v="4369" actId="14100"/>
          <ac:picMkLst>
            <pc:docMk/>
            <pc:sldMk cId="2015354821" sldId="583"/>
            <ac:picMk id="2" creationId="{BA337099-45FB-5C10-FC20-5233D2041E0B}"/>
          </ac:picMkLst>
        </pc:picChg>
        <pc:picChg chg="add del mod">
          <ac:chgData name="Lubomír Prokeš" userId="c6190586-327c-4754-acfe-3cab059996b7" providerId="ADAL" clId="{5B8C4BC0-7417-474C-A25E-F0F2BC3E6A33}" dt="2024-02-04T11:57:15.122" v="4345" actId="478"/>
          <ac:picMkLst>
            <pc:docMk/>
            <pc:sldMk cId="2015354821" sldId="583"/>
            <ac:picMk id="5" creationId="{AAFC6698-7C26-A3E0-B14A-73AF563310A3}"/>
          </ac:picMkLst>
        </pc:picChg>
        <pc:picChg chg="add mod">
          <ac:chgData name="Lubomír Prokeš" userId="c6190586-327c-4754-acfe-3cab059996b7" providerId="ADAL" clId="{5B8C4BC0-7417-474C-A25E-F0F2BC3E6A33}" dt="2024-02-04T11:57:14.320" v="4344" actId="1076"/>
          <ac:picMkLst>
            <pc:docMk/>
            <pc:sldMk cId="2015354821" sldId="583"/>
            <ac:picMk id="7" creationId="{23202B87-1ACB-5555-484F-40E111930335}"/>
          </ac:picMkLst>
        </pc:picChg>
        <pc:picChg chg="add mod">
          <ac:chgData name="Lubomír Prokeš" userId="c6190586-327c-4754-acfe-3cab059996b7" providerId="ADAL" clId="{5B8C4BC0-7417-474C-A25E-F0F2BC3E6A33}" dt="2024-02-04T13:28:51.267" v="4502" actId="1076"/>
          <ac:picMkLst>
            <pc:docMk/>
            <pc:sldMk cId="2015354821" sldId="583"/>
            <ac:picMk id="10" creationId="{06D5D2E7-480F-7677-065A-651889DC5D15}"/>
          </ac:picMkLst>
        </pc:picChg>
        <pc:picChg chg="add del mod">
          <ac:chgData name="Lubomír Prokeš" userId="c6190586-327c-4754-acfe-3cab059996b7" providerId="ADAL" clId="{5B8C4BC0-7417-474C-A25E-F0F2BC3E6A33}" dt="2024-02-04T12:00:39.110" v="4372" actId="1076"/>
          <ac:picMkLst>
            <pc:docMk/>
            <pc:sldMk cId="2015354821" sldId="583"/>
            <ac:picMk id="11" creationId="{354602ED-4E79-0149-2140-500A73263D36}"/>
          </ac:picMkLst>
        </pc:picChg>
        <pc:picChg chg="del mod">
          <ac:chgData name="Lubomír Prokeš" userId="c6190586-327c-4754-acfe-3cab059996b7" providerId="ADAL" clId="{5B8C4BC0-7417-474C-A25E-F0F2BC3E6A33}" dt="2024-02-04T11:53:54.822" v="4320" actId="21"/>
          <ac:picMkLst>
            <pc:docMk/>
            <pc:sldMk cId="2015354821" sldId="583"/>
            <ac:picMk id="48130" creationId="{00000000-0000-0000-0000-000000000000}"/>
          </ac:picMkLst>
        </pc:picChg>
        <pc:picChg chg="del mod">
          <ac:chgData name="Lubomír Prokeš" userId="c6190586-327c-4754-acfe-3cab059996b7" providerId="ADAL" clId="{5B8C4BC0-7417-474C-A25E-F0F2BC3E6A33}" dt="2024-02-04T11:55:24.481" v="4323" actId="478"/>
          <ac:picMkLst>
            <pc:docMk/>
            <pc:sldMk cId="2015354821" sldId="583"/>
            <ac:picMk id="48132" creationId="{00000000-0000-0000-0000-000000000000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4T10:37:03.337" v="4302" actId="1076"/>
        <pc:sldMkLst>
          <pc:docMk/>
          <pc:sldMk cId="2519291264" sldId="584"/>
        </pc:sldMkLst>
        <pc:spChg chg="add mod">
          <ac:chgData name="Lubomír Prokeš" userId="c6190586-327c-4754-acfe-3cab059996b7" providerId="ADAL" clId="{5B8C4BC0-7417-474C-A25E-F0F2BC3E6A33}" dt="2024-02-04T10:24:14.638" v="4045"/>
          <ac:spMkLst>
            <pc:docMk/>
            <pc:sldMk cId="2519291264" sldId="584"/>
            <ac:spMk id="2" creationId="{1EE860E6-820C-0063-3062-C4B831939964}"/>
          </ac:spMkLst>
        </pc:spChg>
        <pc:spChg chg="add mod">
          <ac:chgData name="Lubomír Prokeš" userId="c6190586-327c-4754-acfe-3cab059996b7" providerId="ADAL" clId="{5B8C4BC0-7417-474C-A25E-F0F2BC3E6A33}" dt="2024-02-04T10:36:39.555" v="4293" actId="14100"/>
          <ac:spMkLst>
            <pc:docMk/>
            <pc:sldMk cId="2519291264" sldId="584"/>
            <ac:spMk id="4" creationId="{24FB548C-7F75-675D-0FBE-C94206595AE6}"/>
          </ac:spMkLst>
        </pc:spChg>
        <pc:spChg chg="add mod">
          <ac:chgData name="Lubomír Prokeš" userId="c6190586-327c-4754-acfe-3cab059996b7" providerId="ADAL" clId="{5B8C4BC0-7417-474C-A25E-F0F2BC3E6A33}" dt="2024-02-04T10:37:03.337" v="4302" actId="1076"/>
          <ac:spMkLst>
            <pc:docMk/>
            <pc:sldMk cId="2519291264" sldId="584"/>
            <ac:spMk id="5" creationId="{833C34B7-C84F-DB87-84AA-C1D29DBE62DD}"/>
          </ac:spMkLst>
        </pc:spChg>
        <pc:spChg chg="add del mod">
          <ac:chgData name="Lubomír Prokeš" userId="c6190586-327c-4754-acfe-3cab059996b7" providerId="ADAL" clId="{5B8C4BC0-7417-474C-A25E-F0F2BC3E6A33}" dt="2024-02-04T10:27:57.246" v="4133" actId="478"/>
          <ac:spMkLst>
            <pc:docMk/>
            <pc:sldMk cId="2519291264" sldId="584"/>
            <ac:spMk id="7" creationId="{4EE50169-AB37-9440-70EF-494B0C3AE9D4}"/>
          </ac:spMkLst>
        </pc:spChg>
        <pc:spChg chg="add del mod">
          <ac:chgData name="Lubomír Prokeš" userId="c6190586-327c-4754-acfe-3cab059996b7" providerId="ADAL" clId="{5B8C4BC0-7417-474C-A25E-F0F2BC3E6A33}" dt="2024-02-04T10:28:36.828" v="4138" actId="478"/>
          <ac:spMkLst>
            <pc:docMk/>
            <pc:sldMk cId="2519291264" sldId="584"/>
            <ac:spMk id="9" creationId="{F3993782-D0FD-C538-596A-01CDDF5F1DFC}"/>
          </ac:spMkLst>
        </pc:spChg>
        <pc:spChg chg="add mod">
          <ac:chgData name="Lubomír Prokeš" userId="c6190586-327c-4754-acfe-3cab059996b7" providerId="ADAL" clId="{5B8C4BC0-7417-474C-A25E-F0F2BC3E6A33}" dt="2024-02-04T10:36:47.914" v="4296" actId="1076"/>
          <ac:spMkLst>
            <pc:docMk/>
            <pc:sldMk cId="2519291264" sldId="584"/>
            <ac:spMk id="10" creationId="{B50B9726-EA6E-6D7E-F193-E48F56A6D081}"/>
          </ac:spMkLst>
        </pc:spChg>
        <pc:spChg chg="add mod">
          <ac:chgData name="Lubomír Prokeš" userId="c6190586-327c-4754-acfe-3cab059996b7" providerId="ADAL" clId="{5B8C4BC0-7417-474C-A25E-F0F2BC3E6A33}" dt="2024-02-04T10:36:57.963" v="4301" actId="14100"/>
          <ac:spMkLst>
            <pc:docMk/>
            <pc:sldMk cId="2519291264" sldId="584"/>
            <ac:spMk id="13" creationId="{3C80F23B-12B6-F34A-4776-B68C41BF229C}"/>
          </ac:spMkLst>
        </pc:spChg>
        <pc:picChg chg="add mod">
          <ac:chgData name="Lubomír Prokeš" userId="c6190586-327c-4754-acfe-3cab059996b7" providerId="ADAL" clId="{5B8C4BC0-7417-474C-A25E-F0F2BC3E6A33}" dt="2024-02-04T10:36:53.324" v="4299" actId="1076"/>
          <ac:picMkLst>
            <pc:docMk/>
            <pc:sldMk cId="2519291264" sldId="584"/>
            <ac:picMk id="12" creationId="{80B31363-927A-4680-1901-58DB6F323361}"/>
          </ac:picMkLst>
        </pc:picChg>
        <pc:picChg chg="add mod">
          <ac:chgData name="Lubomír Prokeš" userId="c6190586-327c-4754-acfe-3cab059996b7" providerId="ADAL" clId="{5B8C4BC0-7417-474C-A25E-F0F2BC3E6A33}" dt="2024-02-04T10:36:49.275" v="4297" actId="1076"/>
          <ac:picMkLst>
            <pc:docMk/>
            <pc:sldMk cId="2519291264" sldId="584"/>
            <ac:picMk id="22530" creationId="{9C0978E6-BCC3-F0FA-D7FF-16A6777CC3F1}"/>
          </ac:picMkLst>
        </pc:picChg>
      </pc:sldChg>
      <pc:sldChg chg="modSp mod">
        <pc:chgData name="Lubomír Prokeš" userId="c6190586-327c-4754-acfe-3cab059996b7" providerId="ADAL" clId="{5B8C4BC0-7417-474C-A25E-F0F2BC3E6A33}" dt="2024-02-04T09:22:45.926" v="3359" actId="1076"/>
        <pc:sldMkLst>
          <pc:docMk/>
          <pc:sldMk cId="2186609221" sldId="587"/>
        </pc:sldMkLst>
        <pc:spChg chg="mod">
          <ac:chgData name="Lubomír Prokeš" userId="c6190586-327c-4754-acfe-3cab059996b7" providerId="ADAL" clId="{5B8C4BC0-7417-474C-A25E-F0F2BC3E6A33}" dt="2024-02-04T09:22:33.962" v="3356" actId="6549"/>
          <ac:spMkLst>
            <pc:docMk/>
            <pc:sldMk cId="2186609221" sldId="587"/>
            <ac:spMk id="19459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09:21:17.197" v="3331" actId="1076"/>
          <ac:picMkLst>
            <pc:docMk/>
            <pc:sldMk cId="2186609221" sldId="587"/>
            <ac:picMk id="51202" creationId="{00000000-0000-0000-0000-000000000000}"/>
          </ac:picMkLst>
        </pc:picChg>
        <pc:picChg chg="mod">
          <ac:chgData name="Lubomír Prokeš" userId="c6190586-327c-4754-acfe-3cab059996b7" providerId="ADAL" clId="{5B8C4BC0-7417-474C-A25E-F0F2BC3E6A33}" dt="2024-02-04T09:22:45.926" v="3359" actId="1076"/>
          <ac:picMkLst>
            <pc:docMk/>
            <pc:sldMk cId="2186609221" sldId="587"/>
            <ac:picMk id="51204" creationId="{00000000-0000-0000-0000-000000000000}"/>
          </ac:picMkLst>
        </pc:picChg>
      </pc:sldChg>
      <pc:sldChg chg="add del">
        <pc:chgData name="Lubomír Prokeš" userId="c6190586-327c-4754-acfe-3cab059996b7" providerId="ADAL" clId="{5B8C4BC0-7417-474C-A25E-F0F2BC3E6A33}" dt="2024-02-06T13:52:57.782" v="6010"/>
        <pc:sldMkLst>
          <pc:docMk/>
          <pc:sldMk cId="1322136237" sldId="917"/>
        </pc:sldMkLst>
      </pc:sldChg>
      <pc:sldChg chg="modSp add del mod">
        <pc:chgData name="Lubomír Prokeš" userId="c6190586-327c-4754-acfe-3cab059996b7" providerId="ADAL" clId="{5B8C4BC0-7417-474C-A25E-F0F2BC3E6A33}" dt="2024-02-06T13:52:30.330" v="6008" actId="2696"/>
        <pc:sldMkLst>
          <pc:docMk/>
          <pc:sldMk cId="1800203390" sldId="917"/>
        </pc:sldMkLst>
        <pc:spChg chg="mod">
          <ac:chgData name="Lubomír Prokeš" userId="c6190586-327c-4754-acfe-3cab059996b7" providerId="ADAL" clId="{5B8C4BC0-7417-474C-A25E-F0F2BC3E6A33}" dt="2024-01-28T13:30:33.737" v="92" actId="255"/>
          <ac:spMkLst>
            <pc:docMk/>
            <pc:sldMk cId="1800203390" sldId="917"/>
            <ac:spMk id="2" creationId="{BB1B8AB4-D219-4E6B-8A4A-B06F9EF9E663}"/>
          </ac:spMkLst>
        </pc:spChg>
        <pc:spChg chg="mod">
          <ac:chgData name="Lubomír Prokeš" userId="c6190586-327c-4754-acfe-3cab059996b7" providerId="ADAL" clId="{5B8C4BC0-7417-474C-A25E-F0F2BC3E6A33}" dt="2024-01-28T13:30:26.909" v="91" actId="1076"/>
          <ac:spMkLst>
            <pc:docMk/>
            <pc:sldMk cId="1800203390" sldId="917"/>
            <ac:spMk id="15" creationId="{171D5C00-AA44-4132-A9B8-9E1EE29E9049}"/>
          </ac:spMkLst>
        </pc:spChg>
      </pc:sldChg>
      <pc:sldChg chg="add">
        <pc:chgData name="Lubomír Prokeš" userId="c6190586-327c-4754-acfe-3cab059996b7" providerId="ADAL" clId="{5B8C4BC0-7417-474C-A25E-F0F2BC3E6A33}" dt="2024-02-06T13:54:43.475" v="6016"/>
        <pc:sldMkLst>
          <pc:docMk/>
          <pc:sldMk cId="3702261796" sldId="917"/>
        </pc:sldMkLst>
      </pc:sldChg>
      <pc:sldChg chg="modSp mod">
        <pc:chgData name="Lubomír Prokeš" userId="c6190586-327c-4754-acfe-3cab059996b7" providerId="ADAL" clId="{5B8C4BC0-7417-474C-A25E-F0F2BC3E6A33}" dt="2024-02-04T09:33:44.296" v="3462" actId="2711"/>
        <pc:sldMkLst>
          <pc:docMk/>
          <pc:sldMk cId="2271478776" sldId="927"/>
        </pc:sldMkLst>
        <pc:spChg chg="mod">
          <ac:chgData name="Lubomír Prokeš" userId="c6190586-327c-4754-acfe-3cab059996b7" providerId="ADAL" clId="{5B8C4BC0-7417-474C-A25E-F0F2BC3E6A33}" dt="2024-02-04T09:33:37.400" v="3461" actId="1076"/>
          <ac:spMkLst>
            <pc:docMk/>
            <pc:sldMk cId="2271478776" sldId="927"/>
            <ac:spMk id="5" creationId="{C6CC3D96-3920-4E56-A61A-753D142325D5}"/>
          </ac:spMkLst>
        </pc:spChg>
        <pc:spChg chg="mod">
          <ac:chgData name="Lubomír Prokeš" userId="c6190586-327c-4754-acfe-3cab059996b7" providerId="ADAL" clId="{5B8C4BC0-7417-474C-A25E-F0F2BC3E6A33}" dt="2024-02-04T09:33:44.296" v="3462" actId="2711"/>
          <ac:spMkLst>
            <pc:docMk/>
            <pc:sldMk cId="2271478776" sldId="927"/>
            <ac:spMk id="10" creationId="{8746F0B3-7D04-4B2F-AABE-222D462DADBC}"/>
          </ac:spMkLst>
        </pc:spChg>
      </pc:sldChg>
      <pc:sldChg chg="modSp mod">
        <pc:chgData name="Lubomír Prokeš" userId="c6190586-327c-4754-acfe-3cab059996b7" providerId="ADAL" clId="{5B8C4BC0-7417-474C-A25E-F0F2BC3E6A33}" dt="2024-02-04T09:33:59.693" v="3464" actId="1076"/>
        <pc:sldMkLst>
          <pc:docMk/>
          <pc:sldMk cId="939513367" sldId="928"/>
        </pc:sldMkLst>
        <pc:spChg chg="mod">
          <ac:chgData name="Lubomír Prokeš" userId="c6190586-327c-4754-acfe-3cab059996b7" providerId="ADAL" clId="{5B8C4BC0-7417-474C-A25E-F0F2BC3E6A33}" dt="2024-02-04T09:33:59.693" v="3464" actId="1076"/>
          <ac:spMkLst>
            <pc:docMk/>
            <pc:sldMk cId="939513367" sldId="928"/>
            <ac:spMk id="8" creationId="{6E18474D-B689-4703-A5DF-B8363471EA8C}"/>
          </ac:spMkLst>
        </pc:spChg>
      </pc:sldChg>
      <pc:sldChg chg="modSp mod">
        <pc:chgData name="Lubomír Prokeš" userId="c6190586-327c-4754-acfe-3cab059996b7" providerId="ADAL" clId="{5B8C4BC0-7417-474C-A25E-F0F2BC3E6A33}" dt="2024-02-04T10:05:40.746" v="3765" actId="1076"/>
        <pc:sldMkLst>
          <pc:docMk/>
          <pc:sldMk cId="1369135168" sldId="931"/>
        </pc:sldMkLst>
        <pc:spChg chg="mod">
          <ac:chgData name="Lubomír Prokeš" userId="c6190586-327c-4754-acfe-3cab059996b7" providerId="ADAL" clId="{5B8C4BC0-7417-474C-A25E-F0F2BC3E6A33}" dt="2024-02-04T10:05:40.746" v="3765" actId="1076"/>
          <ac:spMkLst>
            <pc:docMk/>
            <pc:sldMk cId="1369135168" sldId="931"/>
            <ac:spMk id="2" creationId="{468C55FF-2EFC-4887-AD1F-77760370072C}"/>
          </ac:spMkLst>
        </pc:spChg>
        <pc:spChg chg="mod">
          <ac:chgData name="Lubomír Prokeš" userId="c6190586-327c-4754-acfe-3cab059996b7" providerId="ADAL" clId="{5B8C4BC0-7417-474C-A25E-F0F2BC3E6A33}" dt="2024-02-04T10:05:37.163" v="3764" actId="1076"/>
          <ac:spMkLst>
            <pc:docMk/>
            <pc:sldMk cId="1369135168" sldId="931"/>
            <ac:spMk id="5" creationId="{E31771A2-79E4-42A1-B993-355F47610E03}"/>
          </ac:spMkLst>
        </pc:spChg>
        <pc:picChg chg="mod">
          <ac:chgData name="Lubomír Prokeš" userId="c6190586-327c-4754-acfe-3cab059996b7" providerId="ADAL" clId="{5B8C4BC0-7417-474C-A25E-F0F2BC3E6A33}" dt="2024-02-04T10:05:13.339" v="3763" actId="1076"/>
          <ac:picMkLst>
            <pc:docMk/>
            <pc:sldMk cId="1369135168" sldId="931"/>
            <ac:picMk id="1026" creationId="{1E4D0084-FDC2-437E-AE04-F1BCE7E46ED8}"/>
          </ac:picMkLst>
        </pc:picChg>
      </pc:sldChg>
      <pc:sldChg chg="addSp delSp modSp mod">
        <pc:chgData name="Lubomír Prokeš" userId="c6190586-327c-4754-acfe-3cab059996b7" providerId="ADAL" clId="{5B8C4BC0-7417-474C-A25E-F0F2BC3E6A33}" dt="2024-02-04T09:59:26.854" v="3729" actId="1076"/>
        <pc:sldMkLst>
          <pc:docMk/>
          <pc:sldMk cId="499695949" sldId="932"/>
        </pc:sldMkLst>
        <pc:spChg chg="add mod">
          <ac:chgData name="Lubomír Prokeš" userId="c6190586-327c-4754-acfe-3cab059996b7" providerId="ADAL" clId="{5B8C4BC0-7417-474C-A25E-F0F2BC3E6A33}" dt="2024-02-04T09:52:09.418" v="3688" actId="1076"/>
          <ac:spMkLst>
            <pc:docMk/>
            <pc:sldMk cId="499695949" sldId="932"/>
            <ac:spMk id="3" creationId="{C9D5DF86-6385-0A48-AA30-97B24ED6B14A}"/>
          </ac:spMkLst>
        </pc:spChg>
        <pc:spChg chg="mod">
          <ac:chgData name="Lubomír Prokeš" userId="c6190586-327c-4754-acfe-3cab059996b7" providerId="ADAL" clId="{5B8C4BC0-7417-474C-A25E-F0F2BC3E6A33}" dt="2024-02-04T09:56:44.605" v="3722" actId="1076"/>
          <ac:spMkLst>
            <pc:docMk/>
            <pc:sldMk cId="499695949" sldId="932"/>
            <ac:spMk id="17411" creationId="{00000000-0000-0000-0000-000000000000}"/>
          </ac:spMkLst>
        </pc:spChg>
        <pc:picChg chg="mod">
          <ac:chgData name="Lubomír Prokeš" userId="c6190586-327c-4754-acfe-3cab059996b7" providerId="ADAL" clId="{5B8C4BC0-7417-474C-A25E-F0F2BC3E6A33}" dt="2024-02-04T09:52:12.672" v="3689" actId="1076"/>
          <ac:picMkLst>
            <pc:docMk/>
            <pc:sldMk cId="499695949" sldId="932"/>
            <ac:picMk id="5" creationId="{00000000-0000-0000-0000-000000000000}"/>
          </ac:picMkLst>
        </pc:picChg>
        <pc:picChg chg="add mod">
          <ac:chgData name="Lubomír Prokeš" userId="c6190586-327c-4754-acfe-3cab059996b7" providerId="ADAL" clId="{5B8C4BC0-7417-474C-A25E-F0F2BC3E6A33}" dt="2024-02-04T09:54:36.570" v="3698" actId="1076"/>
          <ac:picMkLst>
            <pc:docMk/>
            <pc:sldMk cId="499695949" sldId="932"/>
            <ac:picMk id="6" creationId="{ABE1810D-0F2C-217E-E064-886392D56BAA}"/>
          </ac:picMkLst>
        </pc:picChg>
        <pc:picChg chg="mod">
          <ac:chgData name="Lubomír Prokeš" userId="c6190586-327c-4754-acfe-3cab059996b7" providerId="ADAL" clId="{5B8C4BC0-7417-474C-A25E-F0F2BC3E6A33}" dt="2024-02-04T09:59:12.128" v="3727" actId="1076"/>
          <ac:picMkLst>
            <pc:docMk/>
            <pc:sldMk cId="499695949" sldId="932"/>
            <ac:picMk id="9218" creationId="{CE6EF518-D112-4FEB-8308-BCAC53620DF7}"/>
          </ac:picMkLst>
        </pc:picChg>
        <pc:picChg chg="mod">
          <ac:chgData name="Lubomír Prokeš" userId="c6190586-327c-4754-acfe-3cab059996b7" providerId="ADAL" clId="{5B8C4BC0-7417-474C-A25E-F0F2BC3E6A33}" dt="2024-02-04T09:59:26.854" v="3729" actId="1076"/>
          <ac:picMkLst>
            <pc:docMk/>
            <pc:sldMk cId="499695949" sldId="932"/>
            <ac:picMk id="9220" creationId="{378AF140-8C67-4919-BE0A-264322D02A85}"/>
          </ac:picMkLst>
        </pc:picChg>
        <pc:picChg chg="add del mod">
          <ac:chgData name="Lubomír Prokeš" userId="c6190586-327c-4754-acfe-3cab059996b7" providerId="ADAL" clId="{5B8C4BC0-7417-474C-A25E-F0F2BC3E6A33}" dt="2024-02-04T09:54:12.057" v="3693" actId="478"/>
          <ac:picMkLst>
            <pc:docMk/>
            <pc:sldMk cId="499695949" sldId="932"/>
            <ac:picMk id="20482" creationId="{CECCFB2D-A360-3DDD-9253-85989D09EF23}"/>
          </ac:picMkLst>
        </pc:picChg>
        <pc:picChg chg="add mod">
          <ac:chgData name="Lubomír Prokeš" userId="c6190586-327c-4754-acfe-3cab059996b7" providerId="ADAL" clId="{5B8C4BC0-7417-474C-A25E-F0F2BC3E6A33}" dt="2024-02-04T09:59:14.883" v="3728" actId="1076"/>
          <ac:picMkLst>
            <pc:docMk/>
            <pc:sldMk cId="499695949" sldId="932"/>
            <ac:picMk id="20484" creationId="{7A8C6A05-ABB8-1FE7-108E-F3159121E0DE}"/>
          </ac:picMkLst>
        </pc:picChg>
      </pc:sldChg>
      <pc:sldChg chg="modSp mod">
        <pc:chgData name="Lubomír Prokeš" userId="c6190586-327c-4754-acfe-3cab059996b7" providerId="ADAL" clId="{5B8C4BC0-7417-474C-A25E-F0F2BC3E6A33}" dt="2024-02-04T09:35:21.007" v="3473" actId="1076"/>
        <pc:sldMkLst>
          <pc:docMk/>
          <pc:sldMk cId="1655693507" sldId="933"/>
        </pc:sldMkLst>
        <pc:spChg chg="mod">
          <ac:chgData name="Lubomír Prokeš" userId="c6190586-327c-4754-acfe-3cab059996b7" providerId="ADAL" clId="{5B8C4BC0-7417-474C-A25E-F0F2BC3E6A33}" dt="2024-02-04T09:35:21.007" v="3473" actId="1076"/>
          <ac:spMkLst>
            <pc:docMk/>
            <pc:sldMk cId="1655693507" sldId="933"/>
            <ac:spMk id="6" creationId="{BABE5B6E-071B-4C62-92C8-065484D308A3}"/>
          </ac:spMkLst>
        </pc:spChg>
        <pc:spChg chg="mod">
          <ac:chgData name="Lubomír Prokeš" userId="c6190586-327c-4754-acfe-3cab059996b7" providerId="ADAL" clId="{5B8C4BC0-7417-474C-A25E-F0F2BC3E6A33}" dt="2024-02-04T09:34:54.020" v="3471" actId="1076"/>
          <ac:spMkLst>
            <pc:docMk/>
            <pc:sldMk cId="1655693507" sldId="933"/>
            <ac:spMk id="16" creationId="{AD615305-51F9-4A15-930E-CA9FC9B7244F}"/>
          </ac:spMkLst>
        </pc:spChg>
      </pc:sldChg>
      <pc:sldChg chg="modSp mod">
        <pc:chgData name="Lubomír Prokeš" userId="c6190586-327c-4754-acfe-3cab059996b7" providerId="ADAL" clId="{5B8C4BC0-7417-474C-A25E-F0F2BC3E6A33}" dt="2024-02-04T09:34:27.343" v="3468" actId="1076"/>
        <pc:sldMkLst>
          <pc:docMk/>
          <pc:sldMk cId="757873887" sldId="934"/>
        </pc:sldMkLst>
        <pc:spChg chg="mod">
          <ac:chgData name="Lubomír Prokeš" userId="c6190586-327c-4754-acfe-3cab059996b7" providerId="ADAL" clId="{5B8C4BC0-7417-474C-A25E-F0F2BC3E6A33}" dt="2024-02-04T09:34:24.778" v="3467" actId="2711"/>
          <ac:spMkLst>
            <pc:docMk/>
            <pc:sldMk cId="757873887" sldId="934"/>
            <ac:spMk id="5" creationId="{978F6FAA-75BC-4A50-A044-BE65D5B0D35C}"/>
          </ac:spMkLst>
        </pc:spChg>
        <pc:spChg chg="mod">
          <ac:chgData name="Lubomír Prokeš" userId="c6190586-327c-4754-acfe-3cab059996b7" providerId="ADAL" clId="{5B8C4BC0-7417-474C-A25E-F0F2BC3E6A33}" dt="2024-02-04T09:34:18.655" v="3466" actId="1076"/>
          <ac:spMkLst>
            <pc:docMk/>
            <pc:sldMk cId="757873887" sldId="934"/>
            <ac:spMk id="8" creationId="{37B4A068-5301-4497-916C-4B2FD85E973D}"/>
          </ac:spMkLst>
        </pc:spChg>
        <pc:picChg chg="mod">
          <ac:chgData name="Lubomír Prokeš" userId="c6190586-327c-4754-acfe-3cab059996b7" providerId="ADAL" clId="{5B8C4BC0-7417-474C-A25E-F0F2BC3E6A33}" dt="2024-02-04T09:34:27.343" v="3468" actId="1076"/>
          <ac:picMkLst>
            <pc:docMk/>
            <pc:sldMk cId="757873887" sldId="934"/>
            <ac:picMk id="1028" creationId="{7BC23490-FF1E-4B23-A250-1BF777163AD0}"/>
          </ac:picMkLst>
        </pc:picChg>
      </pc:sldChg>
      <pc:sldChg chg="addSp delSp modSp add mod">
        <pc:chgData name="Lubomír Prokeš" userId="c6190586-327c-4754-acfe-3cab059996b7" providerId="ADAL" clId="{5B8C4BC0-7417-474C-A25E-F0F2BC3E6A33}" dt="2024-02-10T20:48:52.833" v="9258" actId="14100"/>
        <pc:sldMkLst>
          <pc:docMk/>
          <pc:sldMk cId="275107248" sldId="935"/>
        </pc:sldMkLst>
        <pc:spChg chg="mod">
          <ac:chgData name="Lubomír Prokeš" userId="c6190586-327c-4754-acfe-3cab059996b7" providerId="ADAL" clId="{5B8C4BC0-7417-474C-A25E-F0F2BC3E6A33}" dt="2024-02-10T20:27:22.027" v="8860" actId="207"/>
          <ac:spMkLst>
            <pc:docMk/>
            <pc:sldMk cId="275107248" sldId="935"/>
            <ac:spMk id="2" creationId="{ADD7FF8B-69EE-9A41-4A51-998209AC268B}"/>
          </ac:spMkLst>
        </pc:spChg>
        <pc:spChg chg="add del mod">
          <ac:chgData name="Lubomír Prokeš" userId="c6190586-327c-4754-acfe-3cab059996b7" providerId="ADAL" clId="{5B8C4BC0-7417-474C-A25E-F0F2BC3E6A33}" dt="2024-02-10T20:34:09.989" v="9030" actId="478"/>
          <ac:spMkLst>
            <pc:docMk/>
            <pc:sldMk cId="275107248" sldId="935"/>
            <ac:spMk id="4" creationId="{AECABE78-18EF-5BC6-B56D-60CA0F589E96}"/>
          </ac:spMkLst>
        </pc:spChg>
        <pc:spChg chg="add mod">
          <ac:chgData name="Lubomír Prokeš" userId="c6190586-327c-4754-acfe-3cab059996b7" providerId="ADAL" clId="{5B8C4BC0-7417-474C-A25E-F0F2BC3E6A33}" dt="2024-02-10T20:27:39.811" v="8866" actId="123"/>
          <ac:spMkLst>
            <pc:docMk/>
            <pc:sldMk cId="275107248" sldId="935"/>
            <ac:spMk id="5" creationId="{F82CFBF8-3426-D2C9-3686-6B110C2C4F02}"/>
          </ac:spMkLst>
        </pc:spChg>
        <pc:spChg chg="add mod">
          <ac:chgData name="Lubomír Prokeš" userId="c6190586-327c-4754-acfe-3cab059996b7" providerId="ADAL" clId="{5B8C4BC0-7417-474C-A25E-F0F2BC3E6A33}" dt="2024-02-10T20:48:52.833" v="9258" actId="14100"/>
          <ac:spMkLst>
            <pc:docMk/>
            <pc:sldMk cId="275107248" sldId="935"/>
            <ac:spMk id="7" creationId="{0F9C1FF1-327D-9507-8875-20250C2E960F}"/>
          </ac:spMkLst>
        </pc:spChg>
        <pc:spChg chg="add mod">
          <ac:chgData name="Lubomír Prokeš" userId="c6190586-327c-4754-acfe-3cab059996b7" providerId="ADAL" clId="{5B8C4BC0-7417-474C-A25E-F0F2BC3E6A33}" dt="2024-02-10T20:45:19.961" v="9217" actId="115"/>
          <ac:spMkLst>
            <pc:docMk/>
            <pc:sldMk cId="275107248" sldId="935"/>
            <ac:spMk id="9" creationId="{E445E5AB-3B64-6BB9-2F5D-E5678E1A11F4}"/>
          </ac:spMkLst>
        </pc:spChg>
        <pc:spChg chg="add del mod">
          <ac:chgData name="Lubomír Prokeš" userId="c6190586-327c-4754-acfe-3cab059996b7" providerId="ADAL" clId="{5B8C4BC0-7417-474C-A25E-F0F2BC3E6A33}" dt="2024-02-10T20:38:27.428" v="9062" actId="21"/>
          <ac:spMkLst>
            <pc:docMk/>
            <pc:sldMk cId="275107248" sldId="935"/>
            <ac:spMk id="11" creationId="{EED43D93-94AE-0167-9250-5E4E76CD9397}"/>
          </ac:spMkLst>
        </pc:spChg>
        <pc:spChg chg="add mod">
          <ac:chgData name="Lubomír Prokeš" userId="c6190586-327c-4754-acfe-3cab059996b7" providerId="ADAL" clId="{5B8C4BC0-7417-474C-A25E-F0F2BC3E6A33}" dt="2024-02-10T20:45:35.553" v="9219" actId="1076"/>
          <ac:spMkLst>
            <pc:docMk/>
            <pc:sldMk cId="275107248" sldId="935"/>
            <ac:spMk id="13" creationId="{CD683108-8E3A-2B69-5FF2-EE3A9A8C3CE8}"/>
          </ac:spMkLst>
        </pc:spChg>
        <pc:spChg chg="add del mod">
          <ac:chgData name="Lubomír Prokeš" userId="c6190586-327c-4754-acfe-3cab059996b7" providerId="ADAL" clId="{5B8C4BC0-7417-474C-A25E-F0F2BC3E6A33}" dt="2024-02-10T20:41:17.695" v="9110" actId="478"/>
          <ac:spMkLst>
            <pc:docMk/>
            <pc:sldMk cId="275107248" sldId="935"/>
            <ac:spMk id="14" creationId="{EED43D93-94AE-0167-9250-5E4E76CD9397}"/>
          </ac:spMkLst>
        </pc:spChg>
        <pc:picChg chg="add mod">
          <ac:chgData name="Lubomír Prokeš" userId="c6190586-327c-4754-acfe-3cab059996b7" providerId="ADAL" clId="{5B8C4BC0-7417-474C-A25E-F0F2BC3E6A33}" dt="2024-02-10T20:48:48.759" v="9257" actId="1076"/>
          <ac:picMkLst>
            <pc:docMk/>
            <pc:sldMk cId="275107248" sldId="935"/>
            <ac:picMk id="5122" creationId="{E5F2C581-A741-6AE6-61BC-F945C2D3BBEA}"/>
          </ac:picMkLst>
        </pc:picChg>
        <pc:picChg chg="mod">
          <ac:chgData name="Lubomír Prokeš" userId="c6190586-327c-4754-acfe-3cab059996b7" providerId="ADAL" clId="{5B8C4BC0-7417-474C-A25E-F0F2BC3E6A33}" dt="2024-02-10T20:40:18.639" v="9099" actId="1076"/>
          <ac:picMkLst>
            <pc:docMk/>
            <pc:sldMk cId="275107248" sldId="935"/>
            <ac:picMk id="9218" creationId="{A4C277A3-34D2-DF8F-501F-E49EA2ED67B0}"/>
          </ac:picMkLst>
        </pc:picChg>
        <pc:picChg chg="add mod">
          <ac:chgData name="Lubomír Prokeš" userId="c6190586-327c-4754-acfe-3cab059996b7" providerId="ADAL" clId="{5B8C4BC0-7417-474C-A25E-F0F2BC3E6A33}" dt="2024-02-10T20:40:12.649" v="9096" actId="1076"/>
          <ac:picMkLst>
            <pc:docMk/>
            <pc:sldMk cId="275107248" sldId="935"/>
            <ac:picMk id="10242" creationId="{5F4C2B43-62FD-1861-7A74-B8154EB58031}"/>
          </ac:picMkLst>
        </pc:picChg>
      </pc:sldChg>
      <pc:sldChg chg="add del">
        <pc:chgData name="Lubomír Prokeš" userId="c6190586-327c-4754-acfe-3cab059996b7" providerId="ADAL" clId="{5B8C4BC0-7417-474C-A25E-F0F2BC3E6A33}" dt="2024-01-28T13:22:14.606" v="2" actId="47"/>
        <pc:sldMkLst>
          <pc:docMk/>
          <pc:sldMk cId="1696010230" sldId="935"/>
        </pc:sldMkLst>
      </pc:sldChg>
      <pc:sldChg chg="addSp delSp modSp new del mod">
        <pc:chgData name="Lubomír Prokeš" userId="c6190586-327c-4754-acfe-3cab059996b7" providerId="ADAL" clId="{5B8C4BC0-7417-474C-A25E-F0F2BC3E6A33}" dt="2024-02-03T20:13:52.100" v="2553" actId="47"/>
        <pc:sldMkLst>
          <pc:docMk/>
          <pc:sldMk cId="2526355287" sldId="935"/>
        </pc:sldMkLst>
        <pc:spChg chg="del">
          <ac:chgData name="Lubomír Prokeš" userId="c6190586-327c-4754-acfe-3cab059996b7" providerId="ADAL" clId="{5B8C4BC0-7417-474C-A25E-F0F2BC3E6A33}" dt="2024-02-03T20:10:17.265" v="2534" actId="478"/>
          <ac:spMkLst>
            <pc:docMk/>
            <pc:sldMk cId="2526355287" sldId="935"/>
            <ac:spMk id="2" creationId="{83F29A04-0AA1-A5DC-D219-11A1BD09375D}"/>
          </ac:spMkLst>
        </pc:spChg>
        <pc:spChg chg="del">
          <ac:chgData name="Lubomír Prokeš" userId="c6190586-327c-4754-acfe-3cab059996b7" providerId="ADAL" clId="{5B8C4BC0-7417-474C-A25E-F0F2BC3E6A33}" dt="2024-02-03T20:10:14.821" v="2533" actId="478"/>
          <ac:spMkLst>
            <pc:docMk/>
            <pc:sldMk cId="2526355287" sldId="935"/>
            <ac:spMk id="3" creationId="{2FDD6844-BE23-764B-478C-887C9F70C5F5}"/>
          </ac:spMkLst>
        </pc:spChg>
        <pc:spChg chg="add del mod">
          <ac:chgData name="Lubomír Prokeš" userId="c6190586-327c-4754-acfe-3cab059996b7" providerId="ADAL" clId="{5B8C4BC0-7417-474C-A25E-F0F2BC3E6A33}" dt="2024-02-03T20:13:41.036" v="2550" actId="21"/>
          <ac:spMkLst>
            <pc:docMk/>
            <pc:sldMk cId="2526355287" sldId="935"/>
            <ac:spMk id="7" creationId="{36A5AE3B-E07E-1ABA-110D-9744F02C12DA}"/>
          </ac:spMkLst>
        </pc:spChg>
      </pc:sldChg>
      <pc:sldChg chg="addSp delSp modSp new add del mod">
        <pc:chgData name="Lubomír Prokeš" userId="c6190586-327c-4754-acfe-3cab059996b7" providerId="ADAL" clId="{5B8C4BC0-7417-474C-A25E-F0F2BC3E6A33}" dt="2024-02-03T20:30:37.250" v="2674" actId="2696"/>
        <pc:sldMkLst>
          <pc:docMk/>
          <pc:sldMk cId="4224631730" sldId="935"/>
        </pc:sldMkLst>
        <pc:spChg chg="mod">
          <ac:chgData name="Lubomír Prokeš" userId="c6190586-327c-4754-acfe-3cab059996b7" providerId="ADAL" clId="{5B8C4BC0-7417-474C-A25E-F0F2BC3E6A33}" dt="2024-02-03T20:28:31.910" v="2672" actId="1076"/>
          <ac:spMkLst>
            <pc:docMk/>
            <pc:sldMk cId="4224631730" sldId="935"/>
            <ac:spMk id="2" creationId="{E6AA748E-D538-0946-FE5D-41557853D0B0}"/>
          </ac:spMkLst>
        </pc:spChg>
        <pc:spChg chg="del">
          <ac:chgData name="Lubomír Prokeš" userId="c6190586-327c-4754-acfe-3cab059996b7" providerId="ADAL" clId="{5B8C4BC0-7417-474C-A25E-F0F2BC3E6A33}" dt="2024-02-03T20:27:31.566" v="2641" actId="478"/>
          <ac:spMkLst>
            <pc:docMk/>
            <pc:sldMk cId="4224631730" sldId="935"/>
            <ac:spMk id="3" creationId="{E6A6537E-4126-104D-699D-AE56ED48DBD8}"/>
          </ac:spMkLst>
        </pc:spChg>
        <pc:picChg chg="add mod">
          <ac:chgData name="Lubomír Prokeš" userId="c6190586-327c-4754-acfe-3cab059996b7" providerId="ADAL" clId="{5B8C4BC0-7417-474C-A25E-F0F2BC3E6A33}" dt="2024-02-03T20:28:33.962" v="2673" actId="1076"/>
          <ac:picMkLst>
            <pc:docMk/>
            <pc:sldMk cId="4224631730" sldId="935"/>
            <ac:picMk id="9218" creationId="{4AF1C2E2-C1C7-7552-7756-F0AFF6BD89A5}"/>
          </ac:picMkLst>
        </pc:picChg>
      </pc:sldChg>
      <pc:sldChg chg="add del">
        <pc:chgData name="Lubomír Prokeš" userId="c6190586-327c-4754-acfe-3cab059996b7" providerId="ADAL" clId="{5B8C4BC0-7417-474C-A25E-F0F2BC3E6A33}" dt="2024-01-28T13:22:15.941" v="3" actId="47"/>
        <pc:sldMkLst>
          <pc:docMk/>
          <pc:sldMk cId="2159668340" sldId="936"/>
        </pc:sldMkLst>
      </pc:sldChg>
      <pc:sldChg chg="addSp delSp modSp new mod">
        <pc:chgData name="Lubomír Prokeš" userId="c6190586-327c-4754-acfe-3cab059996b7" providerId="ADAL" clId="{5B8C4BC0-7417-474C-A25E-F0F2BC3E6A33}" dt="2024-02-10T15:38:59.917" v="7057" actId="20577"/>
        <pc:sldMkLst>
          <pc:docMk/>
          <pc:sldMk cId="3629379962" sldId="936"/>
        </pc:sldMkLst>
        <pc:spChg chg="mod">
          <ac:chgData name="Lubomír Prokeš" userId="c6190586-327c-4754-acfe-3cab059996b7" providerId="ADAL" clId="{5B8C4BC0-7417-474C-A25E-F0F2BC3E6A33}" dt="2024-02-10T14:47:37.985" v="6832" actId="14100"/>
          <ac:spMkLst>
            <pc:docMk/>
            <pc:sldMk cId="3629379962" sldId="936"/>
            <ac:spMk id="2" creationId="{01722924-6391-6485-0424-C30688A8DC2F}"/>
          </ac:spMkLst>
        </pc:spChg>
        <pc:spChg chg="add del mod">
          <ac:chgData name="Lubomír Prokeš" userId="c6190586-327c-4754-acfe-3cab059996b7" providerId="ADAL" clId="{5B8C4BC0-7417-474C-A25E-F0F2BC3E6A33}" dt="2024-02-10T14:32:37.210" v="6725" actId="478"/>
          <ac:spMkLst>
            <pc:docMk/>
            <pc:sldMk cId="3629379962" sldId="936"/>
            <ac:spMk id="3" creationId="{81058A3D-8458-C613-757A-F600D3F50994}"/>
          </ac:spMkLst>
        </pc:spChg>
        <pc:spChg chg="del">
          <ac:chgData name="Lubomír Prokeš" userId="c6190586-327c-4754-acfe-3cab059996b7" providerId="ADAL" clId="{5B8C4BC0-7417-474C-A25E-F0F2BC3E6A33}" dt="2024-02-03T20:38:24.109" v="2713" actId="478"/>
          <ac:spMkLst>
            <pc:docMk/>
            <pc:sldMk cId="3629379962" sldId="936"/>
            <ac:spMk id="3" creationId="{DC071506-DD66-636E-9438-A2214099853B}"/>
          </ac:spMkLst>
        </pc:spChg>
        <pc:spChg chg="del">
          <ac:chgData name="Lubomír Prokeš" userId="c6190586-327c-4754-acfe-3cab059996b7" providerId="ADAL" clId="{5B8C4BC0-7417-474C-A25E-F0F2BC3E6A33}" dt="2024-02-03T20:38:24.109" v="2713" actId="478"/>
          <ac:spMkLst>
            <pc:docMk/>
            <pc:sldMk cId="3629379962" sldId="936"/>
            <ac:spMk id="4" creationId="{23D2ABB0-F009-E237-7E4A-946704C70D61}"/>
          </ac:spMkLst>
        </pc:spChg>
        <pc:spChg chg="add mod">
          <ac:chgData name="Lubomír Prokeš" userId="c6190586-327c-4754-acfe-3cab059996b7" providerId="ADAL" clId="{5B8C4BC0-7417-474C-A25E-F0F2BC3E6A33}" dt="2024-02-10T14:45:39.881" v="6765" actId="1076"/>
          <ac:spMkLst>
            <pc:docMk/>
            <pc:sldMk cId="3629379962" sldId="936"/>
            <ac:spMk id="5" creationId="{CBD2D36F-8449-C25D-B3AF-296EC93A5DE2}"/>
          </ac:spMkLst>
        </pc:spChg>
        <pc:spChg chg="add mod">
          <ac:chgData name="Lubomír Prokeš" userId="c6190586-327c-4754-acfe-3cab059996b7" providerId="ADAL" clId="{5B8C4BC0-7417-474C-A25E-F0F2BC3E6A33}" dt="2024-02-10T15:38:59.917" v="7057" actId="20577"/>
          <ac:spMkLst>
            <pc:docMk/>
            <pc:sldMk cId="3629379962" sldId="936"/>
            <ac:spMk id="8" creationId="{4E008261-8099-75ED-3B4E-1128A04CB7CB}"/>
          </ac:spMkLst>
        </pc:spChg>
        <pc:spChg chg="add mod">
          <ac:chgData name="Lubomír Prokeš" userId="c6190586-327c-4754-acfe-3cab059996b7" providerId="ADAL" clId="{5B8C4BC0-7417-474C-A25E-F0F2BC3E6A33}" dt="2024-02-10T14:50:39.387" v="6853" actId="1076"/>
          <ac:spMkLst>
            <pc:docMk/>
            <pc:sldMk cId="3629379962" sldId="936"/>
            <ac:spMk id="10" creationId="{29A313A0-8FF2-A287-9BEE-098D3917CE6D}"/>
          </ac:spMkLst>
        </pc:spChg>
        <pc:spChg chg="add mod">
          <ac:chgData name="Lubomír Prokeš" userId="c6190586-327c-4754-acfe-3cab059996b7" providerId="ADAL" clId="{5B8C4BC0-7417-474C-A25E-F0F2BC3E6A33}" dt="2024-02-10T15:38:34.506" v="7051" actId="1076"/>
          <ac:spMkLst>
            <pc:docMk/>
            <pc:sldMk cId="3629379962" sldId="936"/>
            <ac:spMk id="12" creationId="{6BEAD136-EE79-D194-B681-18F35F6B0ABA}"/>
          </ac:spMkLst>
        </pc:spChg>
        <pc:picChg chg="add mod">
          <ac:chgData name="Lubomír Prokeš" userId="c6190586-327c-4754-acfe-3cab059996b7" providerId="ADAL" clId="{5B8C4BC0-7417-474C-A25E-F0F2BC3E6A33}" dt="2024-02-10T14:46:00.139" v="6772" actId="1076"/>
          <ac:picMkLst>
            <pc:docMk/>
            <pc:sldMk cId="3629379962" sldId="936"/>
            <ac:picMk id="6" creationId="{143049BB-AFF3-E575-6D1D-383EDDDAE18F}"/>
          </ac:picMkLst>
        </pc:picChg>
        <pc:picChg chg="add del mod">
          <ac:chgData name="Lubomír Prokeš" userId="c6190586-327c-4754-acfe-3cab059996b7" providerId="ADAL" clId="{5B8C4BC0-7417-474C-A25E-F0F2BC3E6A33}" dt="2024-02-09T21:32:29.378" v="6519" actId="478"/>
          <ac:picMkLst>
            <pc:docMk/>
            <pc:sldMk cId="3629379962" sldId="936"/>
            <ac:picMk id="1026" creationId="{6DE742C7-66C6-4C23-205B-87DE41B6D6BF}"/>
          </ac:picMkLst>
        </pc:picChg>
        <pc:picChg chg="add mod">
          <ac:chgData name="Lubomír Prokeš" userId="c6190586-327c-4754-acfe-3cab059996b7" providerId="ADAL" clId="{5B8C4BC0-7417-474C-A25E-F0F2BC3E6A33}" dt="2024-02-10T14:50:55.716" v="6854" actId="1076"/>
          <ac:picMkLst>
            <pc:docMk/>
            <pc:sldMk cId="3629379962" sldId="936"/>
            <ac:picMk id="1028" creationId="{63B227C6-EFDB-C3F4-30C0-D5CD64F527EF}"/>
          </ac:picMkLst>
        </pc:picChg>
        <pc:picChg chg="add del mod">
          <ac:chgData name="Lubomír Prokeš" userId="c6190586-327c-4754-acfe-3cab059996b7" providerId="ADAL" clId="{5B8C4BC0-7417-474C-A25E-F0F2BC3E6A33}" dt="2024-02-09T21:33:12.147" v="6523" actId="478"/>
          <ac:picMkLst>
            <pc:docMk/>
            <pc:sldMk cId="3629379962" sldId="936"/>
            <ac:picMk id="12290" creationId="{A4B1FFBC-5C8D-DC89-0990-C04BA12C5DE0}"/>
          </ac:picMkLst>
        </pc:picChg>
        <pc:picChg chg="add del mod">
          <ac:chgData name="Lubomír Prokeš" userId="c6190586-327c-4754-acfe-3cab059996b7" providerId="ADAL" clId="{5B8C4BC0-7417-474C-A25E-F0F2BC3E6A33}" dt="2024-02-09T21:33:40.213" v="6532" actId="478"/>
          <ac:picMkLst>
            <pc:docMk/>
            <pc:sldMk cId="3629379962" sldId="936"/>
            <ac:picMk id="12292" creationId="{9F9C7076-4AC5-A22B-F40A-DB91525C4455}"/>
          </ac:picMkLst>
        </pc:picChg>
      </pc:sldChg>
      <pc:sldChg chg="addSp delSp modSp add mod">
        <pc:chgData name="Lubomír Prokeš" userId="c6190586-327c-4754-acfe-3cab059996b7" providerId="ADAL" clId="{5B8C4BC0-7417-474C-A25E-F0F2BC3E6A33}" dt="2024-02-10T20:55:58.800" v="9298" actId="1076"/>
        <pc:sldMkLst>
          <pc:docMk/>
          <pc:sldMk cId="2199587448" sldId="937"/>
        </pc:sldMkLst>
        <pc:spChg chg="del">
          <ac:chgData name="Lubomír Prokeš" userId="c6190586-327c-4754-acfe-3cab059996b7" providerId="ADAL" clId="{5B8C4BC0-7417-474C-A25E-F0F2BC3E6A33}" dt="2024-02-04T13:29:18.780" v="4505" actId="478"/>
          <ac:spMkLst>
            <pc:docMk/>
            <pc:sldMk cId="2199587448" sldId="937"/>
            <ac:spMk id="2" creationId="{14FC947C-91B8-29D6-43BE-7CA48834EB04}"/>
          </ac:spMkLst>
        </pc:spChg>
        <pc:spChg chg="add mod">
          <ac:chgData name="Lubomír Prokeš" userId="c6190586-327c-4754-acfe-3cab059996b7" providerId="ADAL" clId="{5B8C4BC0-7417-474C-A25E-F0F2BC3E6A33}" dt="2024-02-10T20:55:58.800" v="9298" actId="1076"/>
          <ac:spMkLst>
            <pc:docMk/>
            <pc:sldMk cId="2199587448" sldId="937"/>
            <ac:spMk id="4" creationId="{00000000-0000-0000-0000-000000000000}"/>
          </ac:spMkLst>
        </pc:spChg>
        <pc:spChg chg="add del">
          <ac:chgData name="Lubomír Prokeš" userId="c6190586-327c-4754-acfe-3cab059996b7" providerId="ADAL" clId="{5B8C4BC0-7417-474C-A25E-F0F2BC3E6A33}" dt="2024-02-04T13:34:38.436" v="4515" actId="478"/>
          <ac:spMkLst>
            <pc:docMk/>
            <pc:sldMk cId="2199587448" sldId="937"/>
            <ac:spMk id="6" creationId="{D354B336-A542-DFEB-4FCD-9D8F39EC0411}"/>
          </ac:spMkLst>
        </pc:spChg>
        <pc:picChg chg="mod">
          <ac:chgData name="Lubomír Prokeš" userId="c6190586-327c-4754-acfe-3cab059996b7" providerId="ADAL" clId="{5B8C4BC0-7417-474C-A25E-F0F2BC3E6A33}" dt="2024-02-10T20:55:54.484" v="9297" actId="1076"/>
          <ac:picMkLst>
            <pc:docMk/>
            <pc:sldMk cId="2199587448" sldId="937"/>
            <ac:picMk id="5" creationId="{FA4BF1A6-6B89-52BA-7747-75530947DD85}"/>
          </ac:picMkLst>
        </pc:picChg>
        <pc:picChg chg="add mod">
          <ac:chgData name="Lubomír Prokeš" userId="c6190586-327c-4754-acfe-3cab059996b7" providerId="ADAL" clId="{5B8C4BC0-7417-474C-A25E-F0F2BC3E6A33}" dt="2024-02-10T20:55:51.379" v="9296" actId="14100"/>
          <ac:picMkLst>
            <pc:docMk/>
            <pc:sldMk cId="2199587448" sldId="937"/>
            <ac:picMk id="27650" creationId="{148B02CA-9647-D135-A8C6-1E7023AE56BD}"/>
          </ac:picMkLst>
        </pc:picChg>
      </pc:sldChg>
      <pc:sldChg chg="add del">
        <pc:chgData name="Lubomír Prokeš" userId="c6190586-327c-4754-acfe-3cab059996b7" providerId="ADAL" clId="{5B8C4BC0-7417-474C-A25E-F0F2BC3E6A33}" dt="2024-01-28T13:22:16.585" v="4" actId="47"/>
        <pc:sldMkLst>
          <pc:docMk/>
          <pc:sldMk cId="3099696395" sldId="937"/>
        </pc:sldMkLst>
      </pc:sldChg>
      <pc:sldChg chg="addSp delSp modSp new del mod">
        <pc:chgData name="Lubomír Prokeš" userId="c6190586-327c-4754-acfe-3cab059996b7" providerId="ADAL" clId="{5B8C4BC0-7417-474C-A25E-F0F2BC3E6A33}" dt="2024-02-04T13:29:03.744" v="4503" actId="2696"/>
        <pc:sldMkLst>
          <pc:docMk/>
          <pc:sldMk cId="4293841891" sldId="937"/>
        </pc:sldMkLst>
        <pc:spChg chg="del">
          <ac:chgData name="Lubomír Prokeš" userId="c6190586-327c-4754-acfe-3cab059996b7" providerId="ADAL" clId="{5B8C4BC0-7417-474C-A25E-F0F2BC3E6A33}" dt="2024-02-04T13:27:39.158" v="4494" actId="478"/>
          <ac:spMkLst>
            <pc:docMk/>
            <pc:sldMk cId="4293841891" sldId="937"/>
            <ac:spMk id="3" creationId="{E79D8F86-7130-0F43-CEED-BA0A26DB1616}"/>
          </ac:spMkLst>
        </pc:spChg>
        <pc:picChg chg="add mod">
          <ac:chgData name="Lubomír Prokeš" userId="c6190586-327c-4754-acfe-3cab059996b7" providerId="ADAL" clId="{5B8C4BC0-7417-474C-A25E-F0F2BC3E6A33}" dt="2024-02-04T13:27:52.147" v="4499" actId="1076"/>
          <ac:picMkLst>
            <pc:docMk/>
            <pc:sldMk cId="4293841891" sldId="937"/>
            <ac:picMk id="5" creationId="{AABACDB3-BB99-F7B8-7CD0-D0FB9EDACDEB}"/>
          </ac:picMkLst>
        </pc:picChg>
      </pc:sldChg>
      <pc:sldChg chg="addSp delSp modSp new mod">
        <pc:chgData name="Lubomír Prokeš" userId="c6190586-327c-4754-acfe-3cab059996b7" providerId="ADAL" clId="{5B8C4BC0-7417-474C-A25E-F0F2BC3E6A33}" dt="2024-02-06T13:50:35.226" v="5996" actId="1076"/>
        <pc:sldMkLst>
          <pc:docMk/>
          <pc:sldMk cId="156702490" sldId="938"/>
        </pc:sldMkLst>
        <pc:spChg chg="del">
          <ac:chgData name="Lubomír Prokeš" userId="c6190586-327c-4754-acfe-3cab059996b7" providerId="ADAL" clId="{5B8C4BC0-7417-474C-A25E-F0F2BC3E6A33}" dt="2024-02-06T12:43:58.324" v="4751" actId="478"/>
          <ac:spMkLst>
            <pc:docMk/>
            <pc:sldMk cId="156702490" sldId="938"/>
            <ac:spMk id="2" creationId="{962F043E-8DA9-8524-216B-DFB857813EC9}"/>
          </ac:spMkLst>
        </pc:spChg>
        <pc:spChg chg="del">
          <ac:chgData name="Lubomír Prokeš" userId="c6190586-327c-4754-acfe-3cab059996b7" providerId="ADAL" clId="{5B8C4BC0-7417-474C-A25E-F0F2BC3E6A33}" dt="2024-02-06T12:43:57.224" v="4750" actId="478"/>
          <ac:spMkLst>
            <pc:docMk/>
            <pc:sldMk cId="156702490" sldId="938"/>
            <ac:spMk id="3" creationId="{6DEEE708-E9CA-C1C9-9A72-2A3D5267A40F}"/>
          </ac:spMkLst>
        </pc:spChg>
        <pc:picChg chg="add del mod">
          <ac:chgData name="Lubomír Prokeš" userId="c6190586-327c-4754-acfe-3cab059996b7" providerId="ADAL" clId="{5B8C4BC0-7417-474C-A25E-F0F2BC3E6A33}" dt="2024-02-06T13:50:06.100" v="5988" actId="21"/>
          <ac:picMkLst>
            <pc:docMk/>
            <pc:sldMk cId="156702490" sldId="938"/>
            <ac:picMk id="8" creationId="{AF30761C-0AFA-4AEC-924A-D80DE0A86498}"/>
          </ac:picMkLst>
        </pc:picChg>
        <pc:picChg chg="add mod">
          <ac:chgData name="Lubomír Prokeš" userId="c6190586-327c-4754-acfe-3cab059996b7" providerId="ADAL" clId="{5B8C4BC0-7417-474C-A25E-F0F2BC3E6A33}" dt="2024-02-06T13:50:35.226" v="5996" actId="1076"/>
          <ac:picMkLst>
            <pc:docMk/>
            <pc:sldMk cId="156702490" sldId="938"/>
            <ac:picMk id="1026" creationId="{9C42B373-3F23-9425-A228-4A51EBCB2D6A}"/>
          </ac:picMkLst>
        </pc:picChg>
      </pc:sldChg>
      <pc:sldChg chg="add del">
        <pc:chgData name="Lubomír Prokeš" userId="c6190586-327c-4754-acfe-3cab059996b7" providerId="ADAL" clId="{5B8C4BC0-7417-474C-A25E-F0F2BC3E6A33}" dt="2024-01-28T13:22:21.594" v="5" actId="47"/>
        <pc:sldMkLst>
          <pc:docMk/>
          <pc:sldMk cId="1147223516" sldId="938"/>
        </pc:sldMkLst>
      </pc:sldChg>
      <pc:sldChg chg="add del">
        <pc:chgData name="Lubomír Prokeš" userId="c6190586-327c-4754-acfe-3cab059996b7" providerId="ADAL" clId="{5B8C4BC0-7417-474C-A25E-F0F2BC3E6A33}" dt="2024-02-06T13:12:36.733" v="5339" actId="47"/>
        <pc:sldMkLst>
          <pc:docMk/>
          <pc:sldMk cId="2227434334" sldId="939"/>
        </pc:sldMkLst>
      </pc:sldChg>
      <pc:sldChg chg="add del">
        <pc:chgData name="Lubomír Prokeš" userId="c6190586-327c-4754-acfe-3cab059996b7" providerId="ADAL" clId="{5B8C4BC0-7417-474C-A25E-F0F2BC3E6A33}" dt="2024-01-28T13:22:11.413" v="1" actId="47"/>
        <pc:sldMkLst>
          <pc:docMk/>
          <pc:sldMk cId="2601493025" sldId="939"/>
        </pc:sldMkLst>
      </pc:sldChg>
      <pc:sldChg chg="addSp delSp modSp add mod">
        <pc:chgData name="Lubomír Prokeš" userId="c6190586-327c-4754-acfe-3cab059996b7" providerId="ADAL" clId="{5B8C4BC0-7417-474C-A25E-F0F2BC3E6A33}" dt="2024-02-06T13:28:39.759" v="5701" actId="20577"/>
        <pc:sldMkLst>
          <pc:docMk/>
          <pc:sldMk cId="3756556940" sldId="940"/>
        </pc:sldMkLst>
        <pc:spChg chg="add mod">
          <ac:chgData name="Lubomír Prokeš" userId="c6190586-327c-4754-acfe-3cab059996b7" providerId="ADAL" clId="{5B8C4BC0-7417-474C-A25E-F0F2BC3E6A33}" dt="2024-02-06T13:28:30.512" v="5697" actId="1076"/>
          <ac:spMkLst>
            <pc:docMk/>
            <pc:sldMk cId="3756556940" sldId="940"/>
            <ac:spMk id="5" creationId="{58BFBE1A-4557-D499-3EC1-7AD268BDDFE0}"/>
          </ac:spMkLst>
        </pc:spChg>
        <pc:spChg chg="add mod">
          <ac:chgData name="Lubomír Prokeš" userId="c6190586-327c-4754-acfe-3cab059996b7" providerId="ADAL" clId="{5B8C4BC0-7417-474C-A25E-F0F2BC3E6A33}" dt="2024-02-06T13:28:39.759" v="5701" actId="20577"/>
          <ac:spMkLst>
            <pc:docMk/>
            <pc:sldMk cId="3756556940" sldId="940"/>
            <ac:spMk id="7" creationId="{6A39D364-6E10-13D8-152E-628AC8A04A75}"/>
          </ac:spMkLst>
        </pc:spChg>
        <pc:spChg chg="mod">
          <ac:chgData name="Lubomír Prokeš" userId="c6190586-327c-4754-acfe-3cab059996b7" providerId="ADAL" clId="{5B8C4BC0-7417-474C-A25E-F0F2BC3E6A33}" dt="2024-02-06T13:24:40.490" v="5600" actId="20577"/>
          <ac:spMkLst>
            <pc:docMk/>
            <pc:sldMk cId="3756556940" sldId="940"/>
            <ac:spMk id="14339" creationId="{685F9359-6051-DB01-7397-C0924D199F97}"/>
          </ac:spMkLst>
        </pc:spChg>
        <pc:picChg chg="add mod">
          <ac:chgData name="Lubomír Prokeš" userId="c6190586-327c-4754-acfe-3cab059996b7" providerId="ADAL" clId="{5B8C4BC0-7417-474C-A25E-F0F2BC3E6A33}" dt="2024-02-06T13:24:51.480" v="5602" actId="1076"/>
          <ac:picMkLst>
            <pc:docMk/>
            <pc:sldMk cId="3756556940" sldId="940"/>
            <ac:picMk id="2" creationId="{3A866CF3-DC5F-CAD1-4481-9970F34B1BCF}"/>
          </ac:picMkLst>
        </pc:picChg>
        <pc:picChg chg="add mod">
          <ac:chgData name="Lubomír Prokeš" userId="c6190586-327c-4754-acfe-3cab059996b7" providerId="ADAL" clId="{5B8C4BC0-7417-474C-A25E-F0F2BC3E6A33}" dt="2024-02-06T13:04:34.355" v="5219" actId="1076"/>
          <ac:picMkLst>
            <pc:docMk/>
            <pc:sldMk cId="3756556940" sldId="940"/>
            <ac:picMk id="3" creationId="{389A58F6-6791-5BAF-3C06-74F721846A1A}"/>
          </ac:picMkLst>
        </pc:picChg>
        <pc:picChg chg="del">
          <ac:chgData name="Lubomír Prokeš" userId="c6190586-327c-4754-acfe-3cab059996b7" providerId="ADAL" clId="{5B8C4BC0-7417-474C-A25E-F0F2BC3E6A33}" dt="2024-02-06T13:02:57.198" v="5205" actId="478"/>
          <ac:picMkLst>
            <pc:docMk/>
            <pc:sldMk cId="3756556940" sldId="940"/>
            <ac:picMk id="56322" creationId="{F2B36640-A298-59D0-96E8-82E3FC355BE5}"/>
          </ac:picMkLst>
        </pc:picChg>
      </pc:sldChg>
      <pc:sldChg chg="add del">
        <pc:chgData name="Lubomír Prokeš" userId="c6190586-327c-4754-acfe-3cab059996b7" providerId="ADAL" clId="{5B8C4BC0-7417-474C-A25E-F0F2BC3E6A33}" dt="2024-02-06T13:12:26.826" v="5338" actId="47"/>
        <pc:sldMkLst>
          <pc:docMk/>
          <pc:sldMk cId="597041768" sldId="941"/>
        </pc:sldMkLst>
      </pc:sldChg>
      <pc:sldChg chg="addSp delSp modSp new mod">
        <pc:chgData name="Lubomír Prokeš" userId="c6190586-327c-4754-acfe-3cab059996b7" providerId="ADAL" clId="{5B8C4BC0-7417-474C-A25E-F0F2BC3E6A33}" dt="2024-02-10T17:34:58.010" v="8463" actId="1076"/>
        <pc:sldMkLst>
          <pc:docMk/>
          <pc:sldMk cId="1893179960" sldId="941"/>
        </pc:sldMkLst>
        <pc:spChg chg="del">
          <ac:chgData name="Lubomír Prokeš" userId="c6190586-327c-4754-acfe-3cab059996b7" providerId="ADAL" clId="{5B8C4BC0-7417-474C-A25E-F0F2BC3E6A33}" dt="2024-02-10T16:23:14.233" v="7753" actId="478"/>
          <ac:spMkLst>
            <pc:docMk/>
            <pc:sldMk cId="1893179960" sldId="941"/>
            <ac:spMk id="2" creationId="{99F41FDE-7A58-6C5A-460D-2B8659656CC1}"/>
          </ac:spMkLst>
        </pc:spChg>
        <pc:spChg chg="del">
          <ac:chgData name="Lubomír Prokeš" userId="c6190586-327c-4754-acfe-3cab059996b7" providerId="ADAL" clId="{5B8C4BC0-7417-474C-A25E-F0F2BC3E6A33}" dt="2024-02-10T16:23:10.612" v="7752" actId="478"/>
          <ac:spMkLst>
            <pc:docMk/>
            <pc:sldMk cId="1893179960" sldId="941"/>
            <ac:spMk id="3" creationId="{78788739-7378-64A4-079C-EF04FEB47DD9}"/>
          </ac:spMkLst>
        </pc:spChg>
        <pc:spChg chg="add mod">
          <ac:chgData name="Lubomír Prokeš" userId="c6190586-327c-4754-acfe-3cab059996b7" providerId="ADAL" clId="{5B8C4BC0-7417-474C-A25E-F0F2BC3E6A33}" dt="2024-02-10T17:30:14.741" v="8343" actId="1076"/>
          <ac:spMkLst>
            <pc:docMk/>
            <pc:sldMk cId="1893179960" sldId="941"/>
            <ac:spMk id="5" creationId="{7CE4434E-4C35-B50F-11C4-E9C83B4C74E6}"/>
          </ac:spMkLst>
        </pc:spChg>
        <pc:spChg chg="add mod">
          <ac:chgData name="Lubomír Prokeš" userId="c6190586-327c-4754-acfe-3cab059996b7" providerId="ADAL" clId="{5B8C4BC0-7417-474C-A25E-F0F2BC3E6A33}" dt="2024-02-10T17:33:58.263" v="8454" actId="20577"/>
          <ac:spMkLst>
            <pc:docMk/>
            <pc:sldMk cId="1893179960" sldId="941"/>
            <ac:spMk id="7" creationId="{8F3DEF25-1319-7BA1-B9C5-B1A37719B092}"/>
          </ac:spMkLst>
        </pc:spChg>
        <pc:spChg chg="add mod">
          <ac:chgData name="Lubomír Prokeš" userId="c6190586-327c-4754-acfe-3cab059996b7" providerId="ADAL" clId="{5B8C4BC0-7417-474C-A25E-F0F2BC3E6A33}" dt="2024-02-10T17:11:22.673" v="8124" actId="14100"/>
          <ac:spMkLst>
            <pc:docMk/>
            <pc:sldMk cId="1893179960" sldId="941"/>
            <ac:spMk id="9" creationId="{34E81751-86AA-F8A8-3DEA-6D138D5D4D6B}"/>
          </ac:spMkLst>
        </pc:spChg>
        <pc:spChg chg="add mod">
          <ac:chgData name="Lubomír Prokeš" userId="c6190586-327c-4754-acfe-3cab059996b7" providerId="ADAL" clId="{5B8C4BC0-7417-474C-A25E-F0F2BC3E6A33}" dt="2024-02-10T17:11:28.727" v="8126" actId="1076"/>
          <ac:spMkLst>
            <pc:docMk/>
            <pc:sldMk cId="1893179960" sldId="941"/>
            <ac:spMk id="11" creationId="{0832219A-B4C3-C229-8CE7-16E049FA9D27}"/>
          </ac:spMkLst>
        </pc:spChg>
        <pc:picChg chg="add mod ord">
          <ac:chgData name="Lubomír Prokeš" userId="c6190586-327c-4754-acfe-3cab059996b7" providerId="ADAL" clId="{5B8C4BC0-7417-474C-A25E-F0F2BC3E6A33}" dt="2024-02-10T17:11:31.933" v="8127" actId="1076"/>
          <ac:picMkLst>
            <pc:docMk/>
            <pc:sldMk cId="1893179960" sldId="941"/>
            <ac:picMk id="13" creationId="{48DB35CC-3421-705E-E20D-E5F949814C91}"/>
          </ac:picMkLst>
        </pc:picChg>
        <pc:picChg chg="add mod">
          <ac:chgData name="Lubomír Prokeš" userId="c6190586-327c-4754-acfe-3cab059996b7" providerId="ADAL" clId="{5B8C4BC0-7417-474C-A25E-F0F2BC3E6A33}" dt="2024-02-10T17:11:25.276" v="8125" actId="1076"/>
          <ac:picMkLst>
            <pc:docMk/>
            <pc:sldMk cId="1893179960" sldId="941"/>
            <ac:picMk id="3074" creationId="{9E059FFD-E34F-0755-33A6-A6482D45445F}"/>
          </ac:picMkLst>
        </pc:picChg>
        <pc:picChg chg="add mod">
          <ac:chgData name="Lubomír Prokeš" userId="c6190586-327c-4754-acfe-3cab059996b7" providerId="ADAL" clId="{5B8C4BC0-7417-474C-A25E-F0F2BC3E6A33}" dt="2024-02-10T17:34:58.010" v="8463" actId="1076"/>
          <ac:picMkLst>
            <pc:docMk/>
            <pc:sldMk cId="1893179960" sldId="941"/>
            <ac:picMk id="3076" creationId="{BDADA391-58AE-4142-9F35-1EF979FDB062}"/>
          </ac:picMkLst>
        </pc:picChg>
        <pc:picChg chg="add mod">
          <ac:chgData name="Lubomír Prokeš" userId="c6190586-327c-4754-acfe-3cab059996b7" providerId="ADAL" clId="{5B8C4BC0-7417-474C-A25E-F0F2BC3E6A33}" dt="2024-02-10T17:28:33.834" v="8298" actId="1076"/>
          <ac:picMkLst>
            <pc:docMk/>
            <pc:sldMk cId="1893179960" sldId="941"/>
            <ac:picMk id="3078" creationId="{4A5BBCAF-73A6-C24B-660F-4AEA6441C81C}"/>
          </ac:picMkLst>
        </pc:picChg>
        <pc:picChg chg="add mod">
          <ac:chgData name="Lubomír Prokeš" userId="c6190586-327c-4754-acfe-3cab059996b7" providerId="ADAL" clId="{5B8C4BC0-7417-474C-A25E-F0F2BC3E6A33}" dt="2024-02-10T17:34:49.635" v="8462" actId="1076"/>
          <ac:picMkLst>
            <pc:docMk/>
            <pc:sldMk cId="1893179960" sldId="941"/>
            <ac:picMk id="3080" creationId="{D435FFEA-33AC-97C4-5518-ED7FD50268D3}"/>
          </ac:picMkLst>
        </pc:picChg>
      </pc:sldChg>
      <pc:sldChg chg="new del">
        <pc:chgData name="Lubomír Prokeš" userId="c6190586-327c-4754-acfe-3cab059996b7" providerId="ADAL" clId="{5B8C4BC0-7417-474C-A25E-F0F2BC3E6A33}" dt="2024-02-16T13:16:21.566" v="9438" actId="680"/>
        <pc:sldMkLst>
          <pc:docMk/>
          <pc:sldMk cId="1909624677" sldId="942"/>
        </pc:sldMkLst>
      </pc:sldChg>
      <pc:sldChg chg="delSp modSp add mod">
        <pc:chgData name="Lubomír Prokeš" userId="c6190586-327c-4754-acfe-3cab059996b7" providerId="ADAL" clId="{5B8C4BC0-7417-474C-A25E-F0F2BC3E6A33}" dt="2024-02-16T13:24:57.192" v="9623" actId="1076"/>
        <pc:sldMkLst>
          <pc:docMk/>
          <pc:sldMk cId="2574995256" sldId="942"/>
        </pc:sldMkLst>
        <pc:spChg chg="del">
          <ac:chgData name="Lubomír Prokeš" userId="c6190586-327c-4754-acfe-3cab059996b7" providerId="ADAL" clId="{5B8C4BC0-7417-474C-A25E-F0F2BC3E6A33}" dt="2024-02-16T13:24:31.789" v="9618" actId="478"/>
          <ac:spMkLst>
            <pc:docMk/>
            <pc:sldMk cId="2574995256" sldId="942"/>
            <ac:spMk id="3" creationId="{10F3AD7C-BA1E-CF50-1B64-0CD475D4753D}"/>
          </ac:spMkLst>
        </pc:spChg>
        <pc:spChg chg="mod">
          <ac:chgData name="Lubomír Prokeš" userId="c6190586-327c-4754-acfe-3cab059996b7" providerId="ADAL" clId="{5B8C4BC0-7417-474C-A25E-F0F2BC3E6A33}" dt="2024-02-16T13:24:42.981" v="9620" actId="1076"/>
          <ac:spMkLst>
            <pc:docMk/>
            <pc:sldMk cId="2574995256" sldId="942"/>
            <ac:spMk id="35843" creationId="{1A75A342-9F4C-BD1B-3E38-20DB5F1EBB95}"/>
          </ac:spMkLst>
        </pc:spChg>
        <pc:picChg chg="mod">
          <ac:chgData name="Lubomír Prokeš" userId="c6190586-327c-4754-acfe-3cab059996b7" providerId="ADAL" clId="{5B8C4BC0-7417-474C-A25E-F0F2BC3E6A33}" dt="2024-02-16T13:24:53.195" v="9622" actId="1076"/>
          <ac:picMkLst>
            <pc:docMk/>
            <pc:sldMk cId="2574995256" sldId="942"/>
            <ac:picMk id="70658" creationId="{7CC05896-40CE-8E8B-B057-85B5467FA0D9}"/>
          </ac:picMkLst>
        </pc:picChg>
        <pc:picChg chg="mod">
          <ac:chgData name="Lubomír Prokeš" userId="c6190586-327c-4754-acfe-3cab059996b7" providerId="ADAL" clId="{5B8C4BC0-7417-474C-A25E-F0F2BC3E6A33}" dt="2024-02-16T13:24:57.192" v="9623" actId="1076"/>
          <ac:picMkLst>
            <pc:docMk/>
            <pc:sldMk cId="2574995256" sldId="942"/>
            <ac:picMk id="70660" creationId="{6E9B780F-533F-5C3E-52A8-D550A2340BBC}"/>
          </ac:picMkLst>
        </pc:picChg>
        <pc:picChg chg="del">
          <ac:chgData name="Lubomír Prokeš" userId="c6190586-327c-4754-acfe-3cab059996b7" providerId="ADAL" clId="{5B8C4BC0-7417-474C-A25E-F0F2BC3E6A33}" dt="2024-02-16T13:24:37.430" v="9619" actId="478"/>
          <ac:picMkLst>
            <pc:docMk/>
            <pc:sldMk cId="2574995256" sldId="942"/>
            <ac:picMk id="71682" creationId="{1F081DFD-A6C2-9C81-1D2C-5C848026DE43}"/>
          </ac:picMkLst>
        </pc:picChg>
      </pc:sldChg>
      <pc:sldMasterChg chg="delSldLayout">
        <pc:chgData name="Lubomír Prokeš" userId="c6190586-327c-4754-acfe-3cab059996b7" providerId="ADAL" clId="{5B8C4BC0-7417-474C-A25E-F0F2BC3E6A33}" dt="2024-02-06T12:41:33.783" v="4735" actId="47"/>
        <pc:sldMasterMkLst>
          <pc:docMk/>
          <pc:sldMasterMk cId="4220917190" sldId="2147483648"/>
        </pc:sldMasterMkLst>
        <pc:sldLayoutChg chg="del">
          <pc:chgData name="Lubomír Prokeš" userId="c6190586-327c-4754-acfe-3cab059996b7" providerId="ADAL" clId="{5B8C4BC0-7417-474C-A25E-F0F2BC3E6A33}" dt="2024-02-06T12:41:33.783" v="4735" actId="47"/>
          <pc:sldLayoutMkLst>
            <pc:docMk/>
            <pc:sldMasterMk cId="4220917190" sldId="2147483648"/>
            <pc:sldLayoutMk cId="1295987912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093A5-4911-4C9B-B3B9-424A48680DF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713F6-735A-4CE0-840F-DC5A5D1A5F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8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4249062-9220-435B-9626-48396666D1F7}" type="slidenum">
              <a:rPr lang="en-US" altLang="en-US" sz="1200" baseline="0">
                <a:latin typeface="Arial" charset="0"/>
              </a:rPr>
              <a:pPr eaLnBrk="1" hangingPunct="1"/>
              <a:t>2</a:t>
            </a:fld>
            <a:endParaRPr lang="en-US" altLang="en-US" sz="1200" baseline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127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76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08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26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8111C-9507-1E49-369B-46F048E0E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44F6651-F55D-47C1-05A4-CE525D290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35B552C1-5367-41C4-29ED-21EA2E177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B99EBD-148C-F0E3-F0EA-791E135824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94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0713F6-735A-4CE0-840F-DC5A5D1A5FE7}" type="slidenum">
              <a:rPr lang="cs-CZ" smtClean="0"/>
              <a:t>98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743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81801-7D28-409D-A6E7-FE48E6DF2AE3}" type="slidenum">
              <a:rPr lang="cs-CZ" smtClean="0"/>
              <a:t>106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409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A80E0945-ECC3-48D5-92A9-4A3E08C649E4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107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392477" algn="l"/>
                <a:tab pos="786346" algn="l"/>
                <a:tab pos="1180214" algn="l"/>
                <a:tab pos="1574082" algn="l"/>
                <a:tab pos="1967950" algn="l"/>
                <a:tab pos="2361819" algn="l"/>
                <a:tab pos="2755687" algn="l"/>
                <a:tab pos="3149556" algn="l"/>
                <a:tab pos="3543424" algn="l"/>
                <a:tab pos="3937293" algn="l"/>
                <a:tab pos="4331161" algn="l"/>
                <a:tab pos="4725030" algn="l"/>
                <a:tab pos="5118898" algn="l"/>
                <a:tab pos="5512767" algn="l"/>
                <a:tab pos="5906635" algn="l"/>
                <a:tab pos="6300504" algn="l"/>
                <a:tab pos="6694372" algn="l"/>
                <a:tab pos="7088240" algn="l"/>
                <a:tab pos="7482108" algn="l"/>
                <a:tab pos="7875977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/>
            <a:fld id="{1DEB2C89-4097-490E-BC8A-8EBF2DE48577}" type="slidenum">
              <a:rPr lang="cs-CZ" altLang="cs-CZ">
                <a:solidFill>
                  <a:srgbClr val="000000"/>
                </a:solidFill>
                <a:latin typeface="Times New Roman" pitchFamily="18" charset="0"/>
              </a:rPr>
              <a:pPr eaLnBrk="1"/>
              <a:t>109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5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5773FE-4E2B-47E7-880E-575FE1042541}" type="slidenum">
              <a:rPr lang="cs-CZ" altLang="cs-CZ"/>
              <a:pPr/>
              <a:t>118</a:t>
            </a:fld>
            <a:endParaRPr lang="cs-CZ" altLang="cs-CZ"/>
          </a:p>
        </p:txBody>
      </p:sp>
      <p:sp>
        <p:nvSpPr>
          <p:cNvPr id="163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477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8604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625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038600" cy="48863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Anorganick</a:t>
            </a:r>
            <a:r>
              <a:rPr lang="cs-CZ" altLang="en-US"/>
              <a:t>á chemie pro KATA</a:t>
            </a: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75C-2892-4B3D-BC4A-C2B29D7855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en-US"/>
              <a:t>19.2.2006Praha 2007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26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185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8499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36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0081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68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1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213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67A27-E1AF-4E7D-9A1E-C94C45B69EA3}" type="datetimeFigureOut">
              <a:rPr lang="cs-CZ" smtClean="0"/>
              <a:t>16.02.2024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B8113-14E0-4972-924B-057BE66B75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9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94.jpeg"/><Relationship Id="rId4" Type="http://schemas.openxmlformats.org/officeDocument/2006/relationships/image" Target="../media/image19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6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2.png"/><Relationship Id="rId4" Type="http://schemas.openxmlformats.org/officeDocument/2006/relationships/image" Target="../media/image231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6.png"/><Relationship Id="rId7" Type="http://schemas.openxmlformats.org/officeDocument/2006/relationships/image" Target="../media/image239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png"/><Relationship Id="rId5" Type="http://schemas.openxmlformats.org/officeDocument/2006/relationships/hyperlink" Target="https://en.wikipedia.org/wiki/File:ArsenobetainePIC.svg" TargetMode="External"/><Relationship Id="rId4" Type="http://schemas.openxmlformats.org/officeDocument/2006/relationships/image" Target="../media/image23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Polythiazyl_resonance_structures.svg" TargetMode="External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2.jpeg"/><Relationship Id="rId4" Type="http://schemas.openxmlformats.org/officeDocument/2006/relationships/image" Target="../media/image25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7" Type="http://schemas.openxmlformats.org/officeDocument/2006/relationships/image" Target="../media/image2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5" Type="http://schemas.openxmlformats.org/officeDocument/2006/relationships/image" Target="../media/image259.png"/><Relationship Id="rId4" Type="http://schemas.openxmlformats.org/officeDocument/2006/relationships/hyperlink" Target="https://en.wikipedia.org/wiki/File:Phosphorus-pentasulfide-2D-dimensions.png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6.jpeg"/><Relationship Id="rId5" Type="http://schemas.openxmlformats.org/officeDocument/2006/relationships/image" Target="../media/image265.jpeg"/><Relationship Id="rId4" Type="http://schemas.openxmlformats.org/officeDocument/2006/relationships/image" Target="../media/image264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hyperlink" Target="http://en.wikipedia.org/wiki/Allotropes%20of%20phosphoru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gif"/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err="1"/>
              <a:t>Pentely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57041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914400"/>
            <a:ext cx="8763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Reakce se odehrává v několika krocích: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N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→  HN=NH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→ 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N-NH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+ 2 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→  2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resp.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N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+ 8 e- + 8 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+ 16 </a:t>
            </a:r>
            <a:r>
              <a:rPr lang="cs-CZ" sz="2000" dirty="0" err="1">
                <a:cs typeface="Arial" panose="020B0604020202020204" pitchFamily="34" charset="0"/>
              </a:rPr>
              <a:t>MgATP</a:t>
            </a:r>
            <a:r>
              <a:rPr lang="cs-CZ" sz="2000" dirty="0">
                <a:cs typeface="Arial" panose="020B0604020202020204" pitchFamily="34" charset="0"/>
              </a:rPr>
              <a:t> + 16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2 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+ 16 </a:t>
            </a:r>
            <a:r>
              <a:rPr lang="cs-CZ" sz="2000" dirty="0" err="1">
                <a:cs typeface="Arial" panose="020B0604020202020204" pitchFamily="34" charset="0"/>
              </a:rPr>
              <a:t>MgADP</a:t>
            </a:r>
            <a:r>
              <a:rPr lang="cs-CZ" sz="2000" dirty="0">
                <a:cs typeface="Arial" panose="020B0604020202020204" pitchFamily="34" charset="0"/>
              </a:rPr>
              <a:t> + 16 </a:t>
            </a:r>
            <a:r>
              <a:rPr lang="cs-CZ" sz="2000" dirty="0" err="1"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cs typeface="Arial" panose="020B0604020202020204" pitchFamily="34" charset="0"/>
              </a:rPr>
              <a:t>i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N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+ 12 e- + 14 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+ 40 </a:t>
            </a:r>
            <a:r>
              <a:rPr lang="cs-CZ" sz="2000" dirty="0" err="1">
                <a:cs typeface="Arial" panose="020B0604020202020204" pitchFamily="34" charset="0"/>
              </a:rPr>
              <a:t>MgATP</a:t>
            </a:r>
            <a:r>
              <a:rPr lang="cs-CZ" sz="2000" dirty="0">
                <a:cs typeface="Arial" panose="020B0604020202020204" pitchFamily="34" charset="0"/>
              </a:rPr>
              <a:t> → 2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+ 3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+ 40 </a:t>
            </a:r>
            <a:r>
              <a:rPr lang="cs-CZ" sz="2000" dirty="0" err="1">
                <a:cs typeface="Arial" panose="020B0604020202020204" pitchFamily="34" charset="0"/>
              </a:rPr>
              <a:t>MgADP</a:t>
            </a:r>
            <a:r>
              <a:rPr lang="cs-CZ" sz="2000" dirty="0">
                <a:cs typeface="Arial" panose="020B0604020202020204" pitchFamily="34" charset="0"/>
              </a:rPr>
              <a:t> + 40 </a:t>
            </a:r>
            <a:r>
              <a:rPr lang="cs-CZ" sz="2000" dirty="0" err="1"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cs typeface="Arial" panose="020B0604020202020204" pitchFamily="34" charset="0"/>
              </a:rPr>
              <a:t>i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Amoniak je zabudováván do aminokyselin (např. </a:t>
            </a:r>
            <a:r>
              <a:rPr lang="cs-CZ" sz="2000" dirty="0" err="1">
                <a:cs typeface="Arial" panose="020B0604020202020204" pitchFamily="34" charset="0"/>
              </a:rPr>
              <a:t>glutaminu</a:t>
            </a:r>
            <a:r>
              <a:rPr lang="cs-CZ" sz="2000" dirty="0">
                <a:cs typeface="Arial" panose="020B0604020202020204" pitchFamily="34" charset="0"/>
              </a:rPr>
              <a:t>) a v této formě dále rozváděn po těle. Za pozornost stojí skutečně obrovské množství energie ve formě 16 molekul ATP, které je nutné k redukci jediné molekuly 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 Údajně až 20 % veškeré energie produkované při fotosyntéze v hostitelské rostlině se spotřebovává v hlízkách k hlízkové fixaci.</a:t>
            </a:r>
          </a:p>
        </p:txBody>
      </p:sp>
      <p:pic>
        <p:nvPicPr>
          <p:cNvPr id="129028" name="Picture 4" descr="https://upload.wikimedia.org/wikipedia/en/thumb/0/03/Correct_Cartoon_Nitrogenase_with_Active_Sites_Highlighted.png/299px-Correct_Cartoon_Nitrogenase_with_Active_Sites_Highlight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016966"/>
            <a:ext cx="3352800" cy="153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114800" y="6172200"/>
            <a:ext cx="1287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nitrogenáza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914C464-A9A5-862F-AFD3-CA2DFA547BD6}"/>
              </a:ext>
            </a:extLst>
          </p:cNvPr>
          <p:cNvSpPr txBox="1"/>
          <p:nvPr/>
        </p:nvSpPr>
        <p:spPr>
          <a:xfrm>
            <a:off x="190500" y="2286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cs typeface="Arial" panose="020B0604020202020204" pitchFamily="34" charset="0"/>
              </a:rPr>
              <a:t>Biologická fixace dusíku</a:t>
            </a:r>
            <a:r>
              <a:rPr lang="cs-CZ" sz="1800" dirty="0">
                <a:cs typeface="Arial" panose="020B0604020202020204" pitchFamily="34" charset="0"/>
              </a:rPr>
              <a:t> (</a:t>
            </a:r>
            <a:r>
              <a:rPr lang="cs-CZ" sz="1800" b="1" dirty="0" err="1">
                <a:cs typeface="Arial" panose="020B0604020202020204" pitchFamily="34" charset="0"/>
              </a:rPr>
              <a:t>diazotrofie</a:t>
            </a:r>
            <a:r>
              <a:rPr lang="cs-CZ" sz="1800" b="1" dirty="0">
                <a:cs typeface="Arial" panose="020B0604020202020204" pitchFamily="34" charset="0"/>
              </a:rPr>
              <a:t>)</a:t>
            </a:r>
            <a:endParaRPr lang="cs-CZ" sz="1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29741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0936B58-7EA1-45CB-A443-C5975ACA8EC6}"/>
              </a:ext>
            </a:extLst>
          </p:cNvPr>
          <p:cNvSpPr/>
          <p:nvPr/>
        </p:nvSpPr>
        <p:spPr>
          <a:xfrm>
            <a:off x="381000" y="304800"/>
            <a:ext cx="8534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P</a:t>
            </a:r>
            <a:r>
              <a:rPr lang="en-US" sz="2000" b="1" dirty="0" err="1"/>
              <a:t>olyfosforečnany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polyfosfáty</a:t>
            </a:r>
            <a:r>
              <a:rPr lang="en-US" sz="2000" dirty="0"/>
              <a:t>)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sodné</a:t>
            </a:r>
            <a:r>
              <a:rPr lang="en-US" sz="2000" dirty="0"/>
              <a:t> soli </a:t>
            </a:r>
            <a:r>
              <a:rPr lang="en-US" sz="2000" dirty="0" err="1"/>
              <a:t>polyfosforečných</a:t>
            </a:r>
            <a:r>
              <a:rPr lang="en-US" sz="2000" dirty="0"/>
              <a:t> </a:t>
            </a:r>
            <a:r>
              <a:rPr lang="en-US" sz="2000" dirty="0" err="1"/>
              <a:t>kyselin</a:t>
            </a:r>
            <a:r>
              <a:rPr lang="en-US" sz="2000" dirty="0"/>
              <a:t>.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technicky</a:t>
            </a:r>
            <a:r>
              <a:rPr lang="en-US" sz="2000" dirty="0"/>
              <a:t> </a:t>
            </a:r>
            <a:r>
              <a:rPr lang="en-US" sz="2000" dirty="0" err="1"/>
              <a:t>významné</a:t>
            </a:r>
            <a:r>
              <a:rPr lang="en-US" sz="2000" dirty="0"/>
              <a:t> </a:t>
            </a:r>
            <a:r>
              <a:rPr lang="en-US" sz="2000" dirty="0" err="1"/>
              <a:t>polyfosforečnany</a:t>
            </a:r>
            <a:r>
              <a:rPr lang="en-US" sz="2000" dirty="0"/>
              <a:t> </a:t>
            </a:r>
            <a:r>
              <a:rPr lang="en-US" sz="2000" dirty="0" err="1"/>
              <a:t>patří</a:t>
            </a:r>
            <a:r>
              <a:rPr lang="en-US" sz="2000" dirty="0"/>
              <a:t> </a:t>
            </a:r>
            <a:r>
              <a:rPr lang="en-US" sz="2000" b="1" dirty="0" err="1"/>
              <a:t>dihydrogendifosforečnan</a:t>
            </a:r>
            <a:r>
              <a:rPr lang="en-US" sz="2000" b="1" dirty="0"/>
              <a:t> </a:t>
            </a:r>
            <a:r>
              <a:rPr lang="en-US" sz="2000" b="1" dirty="0" err="1"/>
              <a:t>disodný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užívá</a:t>
            </a:r>
            <a:r>
              <a:rPr lang="en-US" sz="2000" dirty="0"/>
              <a:t> se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prášek</a:t>
            </a:r>
            <a:r>
              <a:rPr lang="en-US" sz="2000" dirty="0"/>
              <a:t> do </a:t>
            </a:r>
            <a:r>
              <a:rPr lang="en-US" sz="2000" dirty="0" err="1"/>
              <a:t>pečiva</a:t>
            </a:r>
            <a:r>
              <a:rPr lang="en-US" sz="2000" dirty="0"/>
              <a:t>), </a:t>
            </a:r>
            <a:r>
              <a:rPr lang="en-US" sz="2000" b="1" dirty="0" err="1"/>
              <a:t>difosforečnan</a:t>
            </a:r>
            <a:r>
              <a:rPr lang="en-US" sz="2000" b="1" dirty="0"/>
              <a:t> </a:t>
            </a:r>
            <a:r>
              <a:rPr lang="en-US" sz="2000" b="1" dirty="0" err="1"/>
              <a:t>tetrasodný</a:t>
            </a:r>
            <a:r>
              <a:rPr lang="en-US" sz="2000" b="1" dirty="0"/>
              <a:t> </a:t>
            </a:r>
            <a:r>
              <a:rPr lang="en-US" sz="2000" dirty="0"/>
              <a:t>(je </a:t>
            </a:r>
            <a:r>
              <a:rPr lang="en-US" sz="2000" dirty="0" err="1"/>
              <a:t>součástí</a:t>
            </a:r>
            <a:r>
              <a:rPr lang="en-US" sz="2000" dirty="0"/>
              <a:t> </a:t>
            </a:r>
            <a:r>
              <a:rPr lang="en-US" sz="2000" dirty="0" err="1"/>
              <a:t>technických</a:t>
            </a:r>
            <a:r>
              <a:rPr lang="en-US" sz="2000" dirty="0"/>
              <a:t> </a:t>
            </a:r>
            <a:r>
              <a:rPr lang="en-US" sz="2000" dirty="0" err="1"/>
              <a:t>čisticích</a:t>
            </a:r>
            <a:r>
              <a:rPr lang="en-US" sz="2000" dirty="0"/>
              <a:t> </a:t>
            </a:r>
            <a:r>
              <a:rPr lang="en-US" sz="2000" dirty="0" err="1"/>
              <a:t>prostředků</a:t>
            </a:r>
            <a:r>
              <a:rPr lang="en-US" sz="2000" dirty="0"/>
              <a:t>) a </a:t>
            </a:r>
            <a:r>
              <a:rPr lang="en-US" sz="2000" b="1" dirty="0" err="1"/>
              <a:t>trifosforečnan</a:t>
            </a:r>
            <a:r>
              <a:rPr lang="en-US" sz="2000" b="1" dirty="0"/>
              <a:t> </a:t>
            </a:r>
            <a:r>
              <a:rPr lang="en-US" sz="2000" b="1" dirty="0" err="1"/>
              <a:t>pentasodný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používá</a:t>
            </a:r>
            <a:r>
              <a:rPr lang="en-US" sz="2000" dirty="0"/>
              <a:t> se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výrobě</a:t>
            </a:r>
            <a:r>
              <a:rPr lang="en-US" sz="2000" dirty="0"/>
              <a:t> </a:t>
            </a:r>
            <a:r>
              <a:rPr lang="en-US" sz="2000" dirty="0" err="1"/>
              <a:t>pracích</a:t>
            </a:r>
            <a:r>
              <a:rPr lang="en-US" sz="2000" dirty="0"/>
              <a:t> </a:t>
            </a:r>
            <a:r>
              <a:rPr lang="en-US" sz="2000" dirty="0" err="1"/>
              <a:t>prostředků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en-US" sz="2000" dirty="0" err="1"/>
              <a:t>Polyfosforečnany</a:t>
            </a:r>
            <a:r>
              <a:rPr lang="en-US" sz="2000" dirty="0"/>
              <a:t> se </a:t>
            </a:r>
            <a:r>
              <a:rPr lang="en-US" sz="2000" dirty="0" err="1"/>
              <a:t>užívají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změkčovače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, v </a:t>
            </a:r>
            <a:r>
              <a:rPr lang="en-US" sz="2000" dirty="0" err="1"/>
              <a:t>zemědělství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hnojivo</a:t>
            </a:r>
            <a:r>
              <a:rPr lang="en-US" sz="2000" dirty="0"/>
              <a:t>.  </a:t>
            </a:r>
          </a:p>
          <a:p>
            <a:pPr algn="just"/>
            <a:r>
              <a:rPr lang="en-US" sz="2000" dirty="0"/>
              <a:t>V </a:t>
            </a:r>
            <a:r>
              <a:rPr lang="en-US" sz="2000" dirty="0" err="1"/>
              <a:t>potravinářském</a:t>
            </a:r>
            <a:r>
              <a:rPr lang="en-US" sz="2000" dirty="0"/>
              <a:t> </a:t>
            </a:r>
            <a:r>
              <a:rPr lang="en-US" sz="2000" dirty="0" err="1"/>
              <a:t>průmyslu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b="1" dirty="0"/>
              <a:t>E 452</a:t>
            </a:r>
            <a:r>
              <a:rPr lang="cs-CZ" sz="2000" dirty="0"/>
              <a:t>)</a:t>
            </a:r>
            <a:r>
              <a:rPr lang="en-US" sz="2000" dirty="0"/>
              <a:t>se </a:t>
            </a:r>
            <a:r>
              <a:rPr lang="en-US" sz="2000" dirty="0" err="1"/>
              <a:t>používají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zvlhčující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, </a:t>
            </a:r>
            <a:r>
              <a:rPr lang="en-US" sz="2000" dirty="0" err="1"/>
              <a:t>tavicí</a:t>
            </a:r>
            <a:r>
              <a:rPr lang="en-US" sz="2000" dirty="0"/>
              <a:t> soli, </a:t>
            </a:r>
            <a:r>
              <a:rPr lang="en-US" sz="2000" dirty="0" err="1"/>
              <a:t>stabilizátory</a:t>
            </a:r>
            <a:r>
              <a:rPr lang="en-US" sz="2000" dirty="0"/>
              <a:t>, </a:t>
            </a:r>
            <a:r>
              <a:rPr lang="en-US" sz="2000" dirty="0" err="1"/>
              <a:t>sekvestranty</a:t>
            </a:r>
            <a:r>
              <a:rPr lang="en-US" sz="2000" dirty="0"/>
              <a:t>, </a:t>
            </a:r>
            <a:r>
              <a:rPr lang="en-US" sz="2000" dirty="0" err="1"/>
              <a:t>kypřící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 a </a:t>
            </a:r>
            <a:r>
              <a:rPr lang="en-US" sz="2000" dirty="0" err="1"/>
              <a:t>emulgátory</a:t>
            </a:r>
            <a:r>
              <a:rPr lang="en-US" sz="2000" dirty="0"/>
              <a:t>. </a:t>
            </a:r>
            <a:r>
              <a:rPr lang="en-US" sz="2000" dirty="0" err="1"/>
              <a:t>Polyfosforečnany</a:t>
            </a:r>
            <a:r>
              <a:rPr lang="en-US" sz="2000" dirty="0"/>
              <a:t> se </a:t>
            </a:r>
            <a:r>
              <a:rPr lang="en-US" sz="2000" dirty="0" err="1"/>
              <a:t>přidávají</a:t>
            </a:r>
            <a:r>
              <a:rPr lang="en-US" sz="2000" dirty="0"/>
              <a:t> do </a:t>
            </a:r>
            <a:r>
              <a:rPr lang="en-US" sz="2000" dirty="0" err="1"/>
              <a:t>masných</a:t>
            </a:r>
            <a:r>
              <a:rPr lang="en-US" sz="2000" dirty="0"/>
              <a:t> </a:t>
            </a:r>
            <a:r>
              <a:rPr lang="en-US" sz="2000" dirty="0" err="1"/>
              <a:t>výrobků</a:t>
            </a:r>
            <a:r>
              <a:rPr lang="en-US" sz="2000" dirty="0"/>
              <a:t> a </a:t>
            </a:r>
            <a:r>
              <a:rPr lang="en-US" sz="2000" dirty="0" err="1"/>
              <a:t>ryb</a:t>
            </a:r>
            <a:r>
              <a:rPr lang="en-US" sz="2000" dirty="0"/>
              <a:t>, </a:t>
            </a:r>
            <a:r>
              <a:rPr lang="en-US" sz="2000" dirty="0" err="1"/>
              <a:t>protože</a:t>
            </a:r>
            <a:r>
              <a:rPr lang="en-US" sz="2000" dirty="0"/>
              <a:t> </a:t>
            </a:r>
            <a:r>
              <a:rPr lang="en-US" sz="2000" u="sng" dirty="0" err="1"/>
              <a:t>mají</a:t>
            </a:r>
            <a:r>
              <a:rPr lang="en-US" sz="2000" u="sng" dirty="0"/>
              <a:t> </a:t>
            </a:r>
            <a:r>
              <a:rPr lang="en-US" sz="2000" u="sng" dirty="0" err="1"/>
              <a:t>schopnost</a:t>
            </a:r>
            <a:r>
              <a:rPr lang="en-US" sz="2000" u="sng" dirty="0"/>
              <a:t> </a:t>
            </a:r>
            <a:r>
              <a:rPr lang="en-US" sz="2000" u="sng" dirty="0" err="1"/>
              <a:t>vázat</a:t>
            </a:r>
            <a:r>
              <a:rPr lang="en-US" sz="2000" u="sng" dirty="0"/>
              <a:t> a </a:t>
            </a:r>
            <a:r>
              <a:rPr lang="en-US" sz="2000" u="sng" dirty="0" err="1"/>
              <a:t>udržovat</a:t>
            </a:r>
            <a:r>
              <a:rPr lang="en-US" sz="2000" u="sng" dirty="0"/>
              <a:t> </a:t>
            </a:r>
            <a:r>
              <a:rPr lang="en-US" sz="2000" dirty="0"/>
              <a:t>v </a:t>
            </a:r>
            <a:r>
              <a:rPr lang="en-US" sz="2000" dirty="0" err="1"/>
              <a:t>nich</a:t>
            </a:r>
            <a:r>
              <a:rPr lang="en-US" sz="2000" dirty="0"/>
              <a:t> </a:t>
            </a:r>
            <a:r>
              <a:rPr lang="en-US" sz="2000" u="sng" dirty="0" err="1"/>
              <a:t>vodu</a:t>
            </a:r>
            <a:r>
              <a:rPr lang="en-US" sz="2000" dirty="0"/>
              <a:t>. </a:t>
            </a:r>
            <a:r>
              <a:rPr lang="en-US" sz="2000" dirty="0" err="1"/>
              <a:t>Užívají</a:t>
            </a:r>
            <a:r>
              <a:rPr lang="en-US" sz="2000" dirty="0"/>
              <a:t> se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u="sng" dirty="0" err="1"/>
              <a:t>tavicí</a:t>
            </a:r>
            <a:r>
              <a:rPr lang="en-US" sz="2000" u="sng" dirty="0"/>
              <a:t> soli v </a:t>
            </a:r>
            <a:r>
              <a:rPr lang="en-US" sz="2000" u="sng" dirty="0" err="1"/>
              <a:t>tavených</a:t>
            </a:r>
            <a:r>
              <a:rPr lang="en-US" sz="2000" u="sng" dirty="0"/>
              <a:t> </a:t>
            </a:r>
            <a:r>
              <a:rPr lang="en-US" sz="2000" u="sng" dirty="0" err="1"/>
              <a:t>sýrech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r>
              <a:rPr lang="en-US" sz="2000" dirty="0"/>
              <a:t>V </a:t>
            </a:r>
            <a:r>
              <a:rPr lang="en-US" sz="2000" dirty="0" err="1"/>
              <a:t>menších</a:t>
            </a:r>
            <a:r>
              <a:rPr lang="en-US" sz="2000" dirty="0"/>
              <a:t> </a:t>
            </a:r>
            <a:r>
              <a:rPr lang="en-US" sz="2000" dirty="0" err="1"/>
              <a:t>dávkách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polyfosforečnany</a:t>
            </a:r>
            <a:r>
              <a:rPr lang="en-US" sz="2000" dirty="0"/>
              <a:t> </a:t>
            </a:r>
            <a:r>
              <a:rPr lang="en-US" sz="2000" dirty="0" err="1"/>
              <a:t>považovány</a:t>
            </a:r>
            <a:r>
              <a:rPr lang="en-US" sz="2000" dirty="0"/>
              <a:t> za </a:t>
            </a:r>
            <a:r>
              <a:rPr lang="en-US" sz="2000" dirty="0" err="1"/>
              <a:t>bezpečné</a:t>
            </a:r>
            <a:r>
              <a:rPr lang="en-US" sz="2000" dirty="0"/>
              <a:t> </a:t>
            </a:r>
            <a:r>
              <a:rPr lang="en-US" sz="2000" dirty="0" err="1"/>
              <a:t>látky</a:t>
            </a:r>
            <a:r>
              <a:rPr lang="en-US" sz="2000" dirty="0"/>
              <a:t>, </a:t>
            </a:r>
            <a:r>
              <a:rPr lang="en-US" sz="2000" dirty="0" err="1"/>
              <a:t>avšak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vysoké</a:t>
            </a:r>
            <a:r>
              <a:rPr lang="en-US" sz="2000" dirty="0"/>
              <a:t> </a:t>
            </a:r>
            <a:r>
              <a:rPr lang="en-US" sz="2000" dirty="0" err="1"/>
              <a:t>dávky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způsobit</a:t>
            </a:r>
            <a:r>
              <a:rPr lang="en-US" sz="2000" dirty="0"/>
              <a:t> </a:t>
            </a:r>
            <a:r>
              <a:rPr lang="en-US" sz="2000" dirty="0" err="1"/>
              <a:t>odvápnění</a:t>
            </a:r>
            <a:r>
              <a:rPr lang="en-US" sz="2000" dirty="0"/>
              <a:t> </a:t>
            </a:r>
            <a:r>
              <a:rPr lang="en-US" sz="2000" dirty="0" err="1"/>
              <a:t>kostí</a:t>
            </a:r>
            <a:r>
              <a:rPr lang="en-US" sz="2000" dirty="0"/>
              <a:t>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AF154E-9C8A-4F9E-B518-EEB61FF74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00600"/>
            <a:ext cx="3505200" cy="1799336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EC33B47-9293-4605-A98A-71EA973B4BA8}"/>
              </a:ext>
            </a:extLst>
          </p:cNvPr>
          <p:cNvSpPr/>
          <p:nvPr/>
        </p:nvSpPr>
        <p:spPr>
          <a:xfrm>
            <a:off x="228600" y="4876800"/>
            <a:ext cx="5029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/>
              <a:t>Adenosin </a:t>
            </a:r>
            <a:r>
              <a:rPr lang="cs-CZ" sz="2000" b="1" dirty="0" err="1"/>
              <a:t>trifosfát</a:t>
            </a:r>
            <a:r>
              <a:rPr lang="cs-CZ" sz="2000" b="1" dirty="0"/>
              <a:t> </a:t>
            </a:r>
            <a:r>
              <a:rPr lang="cs-CZ" sz="2000" dirty="0"/>
              <a:t>(ATP) je </a:t>
            </a:r>
            <a:r>
              <a:rPr lang="en-US" sz="2000" dirty="0" err="1"/>
              <a:t>zásadní</a:t>
            </a:r>
            <a:r>
              <a:rPr lang="en-US" sz="2000" dirty="0"/>
              <a:t> pro </a:t>
            </a:r>
            <a:r>
              <a:rPr lang="en-US" sz="2000" dirty="0" err="1"/>
              <a:t>funkci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známých</a:t>
            </a:r>
            <a:r>
              <a:rPr lang="en-US" sz="2000" dirty="0"/>
              <a:t> </a:t>
            </a:r>
            <a:r>
              <a:rPr lang="en-US" sz="2000" dirty="0" err="1"/>
              <a:t>buněk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cs-CZ" sz="2000" dirty="0"/>
              <a:t>P</a:t>
            </a:r>
            <a:r>
              <a:rPr lang="en-US" sz="2000" dirty="0" err="1"/>
              <a:t>ři</a:t>
            </a:r>
            <a:r>
              <a:rPr lang="en-US" sz="2000" dirty="0"/>
              <a:t> </a:t>
            </a:r>
            <a:r>
              <a:rPr lang="en-US" sz="2000" dirty="0" err="1"/>
              <a:t>rozkladu</a:t>
            </a:r>
            <a:r>
              <a:rPr lang="en-US" sz="2000" dirty="0"/>
              <a:t> ATP </a:t>
            </a:r>
            <a:r>
              <a:rPr lang="en-US" sz="2000" dirty="0" err="1"/>
              <a:t>na</a:t>
            </a:r>
            <a:r>
              <a:rPr lang="en-US" sz="2000" dirty="0"/>
              <a:t> ADP </a:t>
            </a:r>
            <a:r>
              <a:rPr lang="en-US" sz="2000" dirty="0" err="1"/>
              <a:t>dochází</a:t>
            </a:r>
            <a:r>
              <a:rPr lang="en-US" sz="2000" dirty="0"/>
              <a:t> k </a:t>
            </a:r>
            <a:r>
              <a:rPr lang="en-US" sz="2000" dirty="0" err="1"/>
              <a:t>uvolnění</a:t>
            </a:r>
            <a:r>
              <a:rPr lang="en-US" sz="2000" dirty="0"/>
              <a:t> </a:t>
            </a:r>
            <a:r>
              <a:rPr lang="en-US" sz="2000" dirty="0" err="1"/>
              <a:t>značného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. Tato </a:t>
            </a:r>
            <a:r>
              <a:rPr lang="en-US" sz="2000" dirty="0" err="1"/>
              <a:t>energie</a:t>
            </a:r>
            <a:r>
              <a:rPr lang="en-US" sz="2000" dirty="0"/>
              <a:t> se </a:t>
            </a:r>
            <a:r>
              <a:rPr lang="en-US" sz="2000" dirty="0" err="1"/>
              <a:t>využívá</a:t>
            </a:r>
            <a:r>
              <a:rPr lang="en-US" sz="2000" dirty="0"/>
              <a:t> </a:t>
            </a:r>
            <a:r>
              <a:rPr lang="en-US" sz="2000" dirty="0" err="1"/>
              <a:t>téměř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všech</a:t>
            </a:r>
            <a:r>
              <a:rPr lang="en-US" sz="2000" dirty="0"/>
              <a:t> </a:t>
            </a:r>
            <a:r>
              <a:rPr lang="en-US" sz="2000" dirty="0" err="1"/>
              <a:t>typech</a:t>
            </a:r>
            <a:r>
              <a:rPr lang="en-US" sz="2000" dirty="0"/>
              <a:t> </a:t>
            </a:r>
            <a:r>
              <a:rPr lang="en-US" sz="2000" dirty="0" err="1"/>
              <a:t>buněčných</a:t>
            </a:r>
            <a:r>
              <a:rPr lang="en-US" sz="2000" dirty="0"/>
              <a:t> </a:t>
            </a:r>
            <a:r>
              <a:rPr lang="en-US" sz="2000" dirty="0" err="1"/>
              <a:t>pochodů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069465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6ADBA6-AC00-4EDE-AF6F-F59786365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70572"/>
            <a:ext cx="2514600" cy="334962"/>
          </a:xfrm>
        </p:spPr>
        <p:txBody>
          <a:bodyPr>
            <a:normAutofit fontScale="90000"/>
          </a:bodyPr>
          <a:lstStyle/>
          <a:p>
            <a:r>
              <a:rPr lang="cs-CZ" sz="2800" b="1" dirty="0"/>
              <a:t>Eutrofizace vody</a:t>
            </a:r>
          </a:p>
        </p:txBody>
      </p:sp>
      <p:pic>
        <p:nvPicPr>
          <p:cNvPr id="11" name="Obrázek 10" descr="Obsah obrázku text, mapa&#10;&#10;Popis byl vytvořen automaticky">
            <a:extLst>
              <a:ext uri="{FF2B5EF4-FFF2-40B4-BE49-F238E27FC236}">
                <a16:creationId xmlns:a16="http://schemas.microsoft.com/office/drawing/2014/main" id="{4A9700D3-B378-4476-BCF0-152E7E276B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5" y="3429000"/>
            <a:ext cx="5334000" cy="2997426"/>
          </a:xfrm>
          <a:prstGeom prst="rect">
            <a:avLst/>
          </a:prstGeom>
        </p:spPr>
      </p:pic>
      <p:pic>
        <p:nvPicPr>
          <p:cNvPr id="13" name="Obrázek 12" descr="Obsah obrázku tráva, exteriér, ovce, voda&#10;&#10;Popis byl vytvořen automaticky">
            <a:extLst>
              <a:ext uri="{FF2B5EF4-FFF2-40B4-BE49-F238E27FC236}">
                <a16:creationId xmlns:a16="http://schemas.microsoft.com/office/drawing/2014/main" id="{19EBDEA7-3B6E-4A01-A621-7D80695C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308" y="3446585"/>
            <a:ext cx="3136537" cy="2148528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70F9083-E845-4C6A-848E-1BAE08F79109}"/>
              </a:ext>
            </a:extLst>
          </p:cNvPr>
          <p:cNvSpPr/>
          <p:nvPr/>
        </p:nvSpPr>
        <p:spPr>
          <a:xfrm>
            <a:off x="47506" y="1017864"/>
            <a:ext cx="8839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Eutrofizace = obohacování vod o živiny, zejména dusík a fosfor. Dusíkaté látky a fosfáty často pocházejí z hnojiv používaných v zemědělství, dešti splavovaných do vodních toků, u fosforu jsou to také prací prostředky, přicházející do řek kanalizací). Důsledkem je nejprve přemnožení </a:t>
            </a:r>
            <a:r>
              <a:rPr lang="cs-CZ" u="sng" dirty="0"/>
              <a:t>planktonu</a:t>
            </a:r>
            <a:r>
              <a:rPr lang="cs-CZ" dirty="0"/>
              <a:t> a také </a:t>
            </a:r>
            <a:r>
              <a:rPr lang="cs-CZ" u="sng" dirty="0"/>
              <a:t>sinic</a:t>
            </a:r>
            <a:r>
              <a:rPr lang="cs-CZ" dirty="0"/>
              <a:t> a posléze, po masovém odumření, se projeví nedostatek kyslíku ve vodě (zejména u dna, kde ho odebírá tlení hmoty) a následné vymírání ryb a dalších organismů. Přístupu kyslíku do spodních vrstev brání </a:t>
            </a:r>
            <a:r>
              <a:rPr lang="cs-CZ" i="1" dirty="0" err="1"/>
              <a:t>pyknoklina</a:t>
            </a:r>
            <a:r>
              <a:rPr lang="cs-CZ" dirty="0"/>
              <a:t> – vrstva oddělující vodu s odlišnou hustotou.</a:t>
            </a:r>
          </a:p>
        </p:txBody>
      </p:sp>
    </p:spTree>
    <p:extLst>
      <p:ext uri="{BB962C8B-B14F-4D97-AF65-F5344CB8AC3E}">
        <p14:creationId xmlns:p14="http://schemas.microsoft.com/office/powerpoint/2010/main" val="8636426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BA337099-45FB-5C10-FC20-5233D2041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437" y="2514600"/>
            <a:ext cx="5764219" cy="42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AFC6698-7C26-A3E0-B14A-73AF56331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84" y="217851"/>
            <a:ext cx="2771775" cy="21907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3202B87-1ACB-5555-484F-40E111930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900" y="342946"/>
            <a:ext cx="2968199" cy="192405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5FF8250-CC01-E84A-A4D1-C8B1D882D9C8}"/>
              </a:ext>
            </a:extLst>
          </p:cNvPr>
          <p:cNvSpPr txBox="1"/>
          <p:nvPr/>
        </p:nvSpPr>
        <p:spPr>
          <a:xfrm>
            <a:off x="388678" y="898651"/>
            <a:ext cx="1980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Latimerův</a:t>
            </a:r>
            <a:r>
              <a:rPr lang="cs-CZ" b="1" dirty="0"/>
              <a:t> diagram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6D5D2E7-480F-7677-065A-651889DC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17" y="3505200"/>
            <a:ext cx="2781135" cy="7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8.1.4.1: Latimer Diagrams summarize elements' redox properties on a ...">
            <a:extLst>
              <a:ext uri="{FF2B5EF4-FFF2-40B4-BE49-F238E27FC236}">
                <a16:creationId xmlns:a16="http://schemas.microsoft.com/office/drawing/2014/main" id="{354602ED-4E79-0149-2140-500A7326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644" y="381000"/>
            <a:ext cx="5677678" cy="140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3548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9768A-D355-F538-8DCC-EFD2A09F8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4BF1A6-6B89-52BA-7747-75530947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5964"/>
            <a:ext cx="3247687" cy="416723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3400" y="673472"/>
            <a:ext cx="1727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Frostův diagram</a:t>
            </a:r>
          </a:p>
        </p:txBody>
      </p:sp>
      <p:pic>
        <p:nvPicPr>
          <p:cNvPr id="27650" name="Picture 2" descr="Speciation of uranium in a uranium–water system at 25 °C and I = 0 M ...">
            <a:extLst>
              <a:ext uri="{FF2B5EF4-FFF2-40B4-BE49-F238E27FC236}">
                <a16:creationId xmlns:a16="http://schemas.microsoft.com/office/drawing/2014/main" id="{148B02CA-9647-D135-A8C6-1E7023AE5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042804"/>
            <a:ext cx="4861139" cy="55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8744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8" name="Picture 6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0509"/>
            <a:ext cx="3657600" cy="223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25475"/>
          </a:xfrm>
        </p:spPr>
        <p:txBody>
          <a:bodyPr>
            <a:normAutofit/>
          </a:bodyPr>
          <a:lstStyle/>
          <a:p>
            <a:r>
              <a:rPr lang="cs-CZ" sz="2800" b="1" dirty="0"/>
              <a:t>Organické sloučeniny fosforu</a:t>
            </a:r>
          </a:p>
        </p:txBody>
      </p:sp>
      <p:pic>
        <p:nvPicPr>
          <p:cNvPr id="182274" name="Picture 2" descr="ATPanionChemDra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949598"/>
            <a:ext cx="3503603" cy="159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6" name="Picture 4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41487"/>
            <a:ext cx="1546068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48104" y="4615934"/>
            <a:ext cx="530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ATP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81800" y="3080266"/>
            <a:ext cx="1693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fytoová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743200" y="4985266"/>
            <a:ext cx="1153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fosfolipidy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243190" y="914400"/>
            <a:ext cx="6157609" cy="3418300"/>
            <a:chOff x="243190" y="914400"/>
            <a:chExt cx="6157609" cy="3418300"/>
          </a:xfrm>
        </p:grpSpPr>
        <p:pic>
          <p:nvPicPr>
            <p:cNvPr id="18227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190" y="914400"/>
              <a:ext cx="6157609" cy="340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délník 8"/>
            <p:cNvSpPr/>
            <p:nvPr/>
          </p:nvSpPr>
          <p:spPr>
            <a:xfrm>
              <a:off x="5943600" y="4114800"/>
              <a:ext cx="228600" cy="217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6773501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roperties of Phosphorus Compounds - Chemistry LibreTexts">
            <a:extLst>
              <a:ext uri="{FF2B5EF4-FFF2-40B4-BE49-F238E27FC236}">
                <a16:creationId xmlns:a16="http://schemas.microsoft.com/office/drawing/2014/main" id="{74CA2795-C659-4D8C-8977-249FE1388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9" y="457200"/>
            <a:ext cx="836212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33C34B7-C84F-DB87-84AA-C1D29DBE62DD}"/>
              </a:ext>
            </a:extLst>
          </p:cNvPr>
          <p:cNvSpPr txBox="1"/>
          <p:nvPr/>
        </p:nvSpPr>
        <p:spPr>
          <a:xfrm>
            <a:off x="1748355" y="3828155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arsenu</a:t>
            </a:r>
            <a:endParaRPr lang="en-GB" altLang="en-US" sz="2400" b="1" dirty="0"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FB548C-7F75-675D-0FBE-C94206595AE6}"/>
              </a:ext>
            </a:extLst>
          </p:cNvPr>
          <p:cNvSpPr txBox="1"/>
          <p:nvPr/>
        </p:nvSpPr>
        <p:spPr>
          <a:xfrm>
            <a:off x="106122" y="4498003"/>
            <a:ext cx="71328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/>
              <a:t>Arsinová</a:t>
            </a:r>
            <a:r>
              <a:rPr lang="cs-CZ" sz="2000" b="1" dirty="0"/>
              <a:t> kyselina (</a:t>
            </a:r>
            <a:r>
              <a:rPr lang="cs-CZ" sz="2000" b="1" dirty="0" err="1"/>
              <a:t>H</a:t>
            </a:r>
            <a:r>
              <a:rPr lang="cs-CZ" sz="2000" b="1" baseline="-25000" dirty="0" err="1"/>
              <a:t>3</a:t>
            </a:r>
            <a:r>
              <a:rPr lang="cs-CZ" sz="2000" b="1" dirty="0" err="1"/>
              <a:t>AsO</a:t>
            </a:r>
            <a:r>
              <a:rPr lang="cs-CZ" sz="2000" b="1" baseline="-25000" dirty="0" err="1"/>
              <a:t>2</a:t>
            </a:r>
            <a:r>
              <a:rPr lang="cs-CZ" sz="2000" b="1" dirty="0"/>
              <a:t>) </a:t>
            </a:r>
            <a:r>
              <a:rPr lang="cs-CZ" sz="2000" dirty="0"/>
              <a:t>je </a:t>
            </a:r>
            <a:r>
              <a:rPr lang="cs-CZ" sz="2000" dirty="0" err="1"/>
              <a:t>hypothetická</a:t>
            </a:r>
            <a:r>
              <a:rPr lang="cs-CZ" sz="2000" dirty="0"/>
              <a:t> sloučenina, </a:t>
            </a:r>
            <a:r>
              <a:rPr lang="cs-CZ" sz="2000" dirty="0" err="1"/>
              <a:t>isostrukturní</a:t>
            </a:r>
            <a:r>
              <a:rPr lang="cs-CZ" sz="2000" dirty="0"/>
              <a:t> s kyselinou fosfornou. Jsou známy organické sloučeniny As formálně odpovídající stechiometrii </a:t>
            </a:r>
            <a:r>
              <a:rPr lang="cs-CZ" sz="2000" dirty="0" err="1"/>
              <a:t>R</a:t>
            </a:r>
            <a:r>
              <a:rPr lang="cs-CZ" sz="2000" baseline="-25000" dirty="0" err="1"/>
              <a:t>2</a:t>
            </a:r>
            <a:r>
              <a:rPr lang="cs-CZ" sz="2000" dirty="0" err="1"/>
              <a:t>HAsO</a:t>
            </a:r>
            <a:r>
              <a:rPr lang="cs-CZ" sz="2000" baseline="-25000" dirty="0" err="1"/>
              <a:t>2</a:t>
            </a:r>
            <a:r>
              <a:rPr lang="cs-CZ" sz="2000" dirty="0"/>
              <a:t>.</a:t>
            </a:r>
          </a:p>
          <a:p>
            <a:pPr algn="just"/>
            <a:endParaRPr lang="cs-CZ" sz="2000" dirty="0"/>
          </a:p>
        </p:txBody>
      </p:sp>
      <p:pic>
        <p:nvPicPr>
          <p:cNvPr id="22530" name="Picture 2" descr="Structural formula">
            <a:extLst>
              <a:ext uri="{FF2B5EF4-FFF2-40B4-BE49-F238E27FC236}">
                <a16:creationId xmlns:a16="http://schemas.microsoft.com/office/drawing/2014/main" id="{9C0978E6-BCC3-F0FA-D7FF-16A6777C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04" y="5585344"/>
            <a:ext cx="1524000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0B9726-EA6E-6D7E-F193-E48F56A6D081}"/>
              </a:ext>
            </a:extLst>
          </p:cNvPr>
          <p:cNvSpPr txBox="1"/>
          <p:nvPr/>
        </p:nvSpPr>
        <p:spPr>
          <a:xfrm>
            <a:off x="256581" y="5821442"/>
            <a:ext cx="2208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kakodylová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0B31363-927A-4680-1901-58DB6F32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5310" y="3842269"/>
            <a:ext cx="1362075" cy="27527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C80F23B-12B6-F34A-4776-B68C41BF229C}"/>
              </a:ext>
            </a:extLst>
          </p:cNvPr>
          <p:cNvSpPr txBox="1"/>
          <p:nvPr/>
        </p:nvSpPr>
        <p:spPr>
          <a:xfrm>
            <a:off x="5105400" y="6190774"/>
            <a:ext cx="2581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difenylarsinová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2912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54672"/>
            <a:ext cx="8839200" cy="41509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arsenitý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cs-CZ" altLang="en-US" sz="2000" b="1" dirty="0" err="1">
                <a:cs typeface="Arial" panose="020B0604020202020204" pitchFamily="34" charset="0"/>
              </a:rPr>
              <a:t>As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 err="1"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cs-CZ" altLang="en-US" sz="2000" b="1" dirty="0" err="1">
                <a:cs typeface="Arial" panose="020B0604020202020204" pitchFamily="34" charset="0"/>
              </a:rPr>
              <a:t>As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 err="1"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arsenik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i="1" dirty="0" err="1">
                <a:cs typeface="Arial" panose="020B0604020202020204" pitchFamily="34" charset="0"/>
              </a:rPr>
              <a:t>Arsenolit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Claudetit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- </a:t>
            </a:r>
            <a:r>
              <a:rPr lang="cs-CZ" altLang="en-US" sz="2000" u="sng" dirty="0">
                <a:cs typeface="Arial" panose="020B0604020202020204" pitchFamily="34" charset="0"/>
              </a:rPr>
              <a:t>prudký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jed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známý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už ve středověku </a:t>
            </a:r>
            <a:r>
              <a:rPr lang="en-GB" altLang="en-US" sz="2000" dirty="0">
                <a:cs typeface="Arial" panose="020B0604020202020204" pitchFamily="34" charset="0"/>
              </a:rPr>
              <a:t>(“</a:t>
            </a:r>
            <a:r>
              <a:rPr lang="cs-CZ" altLang="en-US" sz="2000" dirty="0">
                <a:cs typeface="Arial" panose="020B0604020202020204" pitchFamily="34" charset="0"/>
              </a:rPr>
              <a:t>dědický prášek</a:t>
            </a:r>
            <a:r>
              <a:rPr lang="en-GB" altLang="en-US" sz="2000" dirty="0">
                <a:cs typeface="Arial" panose="020B0604020202020204" pitchFamily="34" charset="0"/>
              </a:rPr>
              <a:t>”)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ením</a:t>
            </a:r>
            <a:r>
              <a:rPr lang="en-GB" altLang="en-US" sz="2000" dirty="0">
                <a:cs typeface="Arial" panose="020B0604020202020204" pitchFamily="34" charset="0"/>
              </a:rPr>
              <a:t> As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arsenitých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+ 6H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2As</a:t>
            </a:r>
            <a:r>
              <a:rPr lang="en-GB" altLang="en-US" sz="2000" baseline="30000" dirty="0"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a v </a:t>
            </a:r>
            <a:r>
              <a:rPr lang="en-GB" altLang="en-US" sz="2000" dirty="0" err="1">
                <a:cs typeface="Arial" panose="020B0604020202020204" pitchFamily="34" charset="0"/>
              </a:rPr>
              <a:t>zásadách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+ 6OH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2AsO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cs typeface="Arial" panose="020B0604020202020204" pitchFamily="34" charset="0"/>
              </a:rPr>
              <a:t> + 3H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Dříve používán jako rodenticid, insekticid (mucholapky) a herbicid.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 současné době je jeho používání zakázáno.</a:t>
            </a:r>
          </a:p>
        </p:txBody>
      </p:sp>
      <p:pic>
        <p:nvPicPr>
          <p:cNvPr id="54274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221" y="5181600"/>
            <a:ext cx="1828799" cy="113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372" y="1371600"/>
            <a:ext cx="1613958" cy="134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95400"/>
            <a:ext cx="22955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FDEBC8-1E7D-9E63-CC6E-9D365EDEE565}"/>
              </a:ext>
            </a:extLst>
          </p:cNvPr>
          <p:cNvSpPr txBox="1"/>
          <p:nvPr/>
        </p:nvSpPr>
        <p:spPr>
          <a:xfrm>
            <a:off x="304800" y="5412013"/>
            <a:ext cx="6096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né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sklovitá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amorfní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hygroskopická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21506" name="Picture 2" descr="ISO W016 - Toxic/Poison Symbol Label (Triangle), SKU: LB-0443">
            <a:extLst>
              <a:ext uri="{FF2B5EF4-FFF2-40B4-BE49-F238E27FC236}">
                <a16:creationId xmlns:a16="http://schemas.microsoft.com/office/drawing/2014/main" id="{4FD92447-7A17-3E11-DAF5-52F27B93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5" y="3581400"/>
            <a:ext cx="1411585" cy="127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87043B7-39F4-C3D2-6124-AB1EB678942A}"/>
              </a:ext>
            </a:extLst>
          </p:cNvPr>
          <p:cNvSpPr txBox="1"/>
          <p:nvPr/>
        </p:nvSpPr>
        <p:spPr>
          <a:xfrm>
            <a:off x="2667000" y="223500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arsenu</a:t>
            </a:r>
            <a:endParaRPr lang="en-GB" alt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662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2481120" cy="805044"/>
          </a:xfrm>
        </p:spPr>
        <p:txBody>
          <a:bodyPr tIns="25471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400" b="1" dirty="0" err="1">
                <a:latin typeface="+mn-lt"/>
              </a:rPr>
              <a:t>Arseniáza</a:t>
            </a:r>
            <a:r>
              <a:rPr lang="cs-CZ" altLang="cs-CZ" sz="2400" b="1" dirty="0">
                <a:latin typeface="+mn-lt"/>
              </a:rPr>
              <a:t>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799" y="175171"/>
            <a:ext cx="2285280" cy="284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184309" y="1430320"/>
            <a:ext cx="3516361" cy="805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55188" rIns="81639" bIns="4082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algn="just"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+mn-lt"/>
              </a:rPr>
              <a:t> = důsledek vysokého obsahu As  půdě (např. </a:t>
            </a:r>
            <a:r>
              <a:rPr lang="cs-CZ" altLang="cs-CZ" sz="2000" dirty="0" err="1">
                <a:solidFill>
                  <a:srgbClr val="000000"/>
                </a:solidFill>
                <a:latin typeface="+mn-lt"/>
              </a:rPr>
              <a:t>Atacama</a:t>
            </a:r>
            <a:r>
              <a:rPr lang="cs-CZ" altLang="cs-CZ" sz="2000" dirty="0">
                <a:solidFill>
                  <a:srgbClr val="000000"/>
                </a:solidFill>
                <a:latin typeface="+mn-lt"/>
              </a:rPr>
              <a:t>,  S Chile)</a:t>
            </a:r>
          </a:p>
        </p:txBody>
      </p:sp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360" y="203191"/>
            <a:ext cx="2476800" cy="352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39" y="4189399"/>
            <a:ext cx="3811680" cy="2449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4343400" y="4495800"/>
            <a:ext cx="4419600" cy="1930415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just"/>
            <a:r>
              <a:rPr lang="cs-CZ" altLang="cs-CZ" sz="2000" b="1" dirty="0">
                <a:solidFill>
                  <a:schemeClr val="tx1"/>
                </a:solidFill>
                <a:cs typeface="Arial" panose="020B0604020202020204" pitchFamily="34" charset="0"/>
              </a:rPr>
              <a:t>Simon Bolívar</a:t>
            </a:r>
          </a:p>
          <a:p>
            <a:pPr algn="just" eaLnBrk="1">
              <a:buClrTx/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Zemřel na chronickou otravu arsenem doprovázenou rakovinou plic. Otrava As  souvisí patrně s vysokým obsahem As  v pitné vodě v Peru a s požíváním léků na bázi arsenu.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DF1D6E5-18DA-E949-E7B8-C048E8788D72}"/>
              </a:ext>
            </a:extLst>
          </p:cNvPr>
          <p:cNvSpPr txBox="1"/>
          <p:nvPr/>
        </p:nvSpPr>
        <p:spPr>
          <a:xfrm>
            <a:off x="304800" y="3092963"/>
            <a:ext cx="6086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>
              <a:buClr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Koncentrace 38 – 220 </a:t>
            </a:r>
            <a:r>
              <a:rPr lang="cs-CZ" altLang="cs-CZ" sz="1800" dirty="0" err="1">
                <a:solidFill>
                  <a:srgbClr val="000000"/>
                </a:solidFill>
                <a:latin typeface="+mn-lt"/>
              </a:rPr>
              <a:t>ppm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 As ve vlasech mumií </a:t>
            </a:r>
            <a:r>
              <a:rPr lang="cs-CZ" altLang="cs-CZ" sz="1800" dirty="0" err="1">
                <a:solidFill>
                  <a:srgbClr val="000000"/>
                </a:solidFill>
                <a:latin typeface="+mn-lt"/>
              </a:rPr>
              <a:t>Chinchorro</a:t>
            </a:r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 (7000 – 600 let)</a:t>
            </a:r>
          </a:p>
        </p:txBody>
      </p:sp>
    </p:spTree>
    <p:extLst>
      <p:ext uri="{BB962C8B-B14F-4D97-AF65-F5344CB8AC3E}">
        <p14:creationId xmlns:p14="http://schemas.microsoft.com/office/powerpoint/2010/main" val="4596089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8C55FF-2EFC-4887-AD1F-77760370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797" y="613234"/>
            <a:ext cx="4286249" cy="406399"/>
          </a:xfrm>
        </p:spPr>
        <p:txBody>
          <a:bodyPr>
            <a:noAutofit/>
          </a:bodyPr>
          <a:lstStyle/>
          <a:p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Hromadná otrava cukrovinkami </a:t>
            </a:r>
            <a:b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</a:br>
            <a:r>
              <a:rPr lang="cs-CZ" sz="2400" b="1" i="0" dirty="0">
                <a:solidFill>
                  <a:srgbClr val="232323"/>
                </a:solidFill>
                <a:effectLst/>
                <a:latin typeface="+mn-lt"/>
              </a:rPr>
              <a:t>v </a:t>
            </a:r>
            <a:r>
              <a:rPr lang="cs-CZ" sz="2400" b="1" i="0" dirty="0" err="1">
                <a:solidFill>
                  <a:srgbClr val="232323"/>
                </a:solidFill>
                <a:effectLst/>
                <a:latin typeface="+mn-lt"/>
              </a:rPr>
              <a:t>Bradfordu</a:t>
            </a:r>
            <a:endParaRPr lang="cs-CZ" sz="2400" dirty="0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31771A2-79E4-42A1-B993-355F47610E03}"/>
              </a:ext>
            </a:extLst>
          </p:cNvPr>
          <p:cNvSpPr txBox="1"/>
          <p:nvPr/>
        </p:nvSpPr>
        <p:spPr>
          <a:xfrm>
            <a:off x="180975" y="1371600"/>
            <a:ext cx="43910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cs-CZ" sz="2000" dirty="0" err="1">
                <a:cs typeface="Arial" panose="020B0604020202020204" pitchFamily="34" charset="0"/>
              </a:rPr>
              <a:t>áhodná</a:t>
            </a:r>
            <a:r>
              <a:rPr lang="cs-CZ" sz="2000" dirty="0">
                <a:cs typeface="Arial" panose="020B0604020202020204" pitchFamily="34" charset="0"/>
              </a:rPr>
              <a:t> otrava arsenikem v </a:t>
            </a:r>
            <a:r>
              <a:rPr lang="cs-CZ" sz="2000" dirty="0" err="1">
                <a:cs typeface="Arial" panose="020B0604020202020204" pitchFamily="34" charset="0"/>
              </a:rPr>
              <a:t>Bradfordu</a:t>
            </a:r>
            <a:r>
              <a:rPr lang="cs-CZ" sz="2000" dirty="0">
                <a:cs typeface="Arial" panose="020B0604020202020204" pitchFamily="34" charset="0"/>
              </a:rPr>
              <a:t> v </a:t>
            </a:r>
            <a:r>
              <a:rPr lang="cs-CZ" sz="2000" dirty="0" err="1">
                <a:cs typeface="Arial" panose="020B0604020202020204" pitchFamily="34" charset="0"/>
              </a:rPr>
              <a:t>Yorkshire</a:t>
            </a:r>
            <a:r>
              <a:rPr lang="cs-CZ" sz="2000" dirty="0">
                <a:cs typeface="Arial" panose="020B0604020202020204" pitchFamily="34" charset="0"/>
              </a:rPr>
              <a:t> roku 1858. Z více než 200 intoxikovaných jich 20 zemřelo, ostatní měli vážné zdravotní problémy. Místo neškodného prášku zvaného „</a:t>
            </a:r>
            <a:r>
              <a:rPr lang="cs-CZ" sz="2000" dirty="0" err="1">
                <a:cs typeface="Arial" panose="020B0604020202020204" pitchFamily="34" charset="0"/>
              </a:rPr>
              <a:t>daft</a:t>
            </a:r>
            <a:r>
              <a:rPr lang="cs-CZ" sz="2000" dirty="0">
                <a:cs typeface="Arial" panose="020B0604020202020204" pitchFamily="34" charset="0"/>
              </a:rPr>
              <a:t>“ (směs drceného vápence a sádry) byl do cukroví omylem přidán arsenik. Obě bílé práškovité látky byly skladovány vedle sebe v nedostatečně označených nádobách.</a:t>
            </a:r>
          </a:p>
        </p:txBody>
      </p:sp>
      <p:pic>
        <p:nvPicPr>
          <p:cNvPr id="1026" name="Picture 2" descr="Bradford sweet poisoning 1858 Copyright Mark Davis with permission">
            <a:extLst>
              <a:ext uri="{FF2B5EF4-FFF2-40B4-BE49-F238E27FC236}">
                <a16:creationId xmlns:a16="http://schemas.microsoft.com/office/drawing/2014/main" id="{1E4D0084-FDC2-437E-AE04-F1BCE7E46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613234"/>
            <a:ext cx="4191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ying for a Humbug, the Bradford Sweets Poisoning 1858">
            <a:extLst>
              <a:ext uri="{FF2B5EF4-FFF2-40B4-BE49-F238E27FC236}">
                <a16:creationId xmlns:a16="http://schemas.microsoft.com/office/drawing/2014/main" id="{07EDF018-DBF0-4C6C-9D01-5FCEC50C2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810850"/>
            <a:ext cx="2309812" cy="17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351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0" y="3531250"/>
            <a:ext cx="2449440" cy="293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3"/>
          <p:cNvSpPr txBox="1">
            <a:spLocks noChangeArrowheads="1"/>
          </p:cNvSpPr>
          <p:nvPr/>
        </p:nvSpPr>
        <p:spPr bwMode="auto">
          <a:xfrm>
            <a:off x="3074305" y="3238500"/>
            <a:ext cx="5783198" cy="263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4368" rIns="0" bIns="0" anchor="ctr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cs typeface="Lucida Sans Unicode" pitchFamily="34" charset="0"/>
              </a:defRPr>
            </a:lvl9pPr>
          </a:lstStyle>
          <a:p>
            <a:pPr eaLnBrk="1">
              <a:buClrTx/>
              <a:buFontTx/>
              <a:buNone/>
            </a:pPr>
            <a:r>
              <a:rPr lang="cs-CZ" altLang="cs-CZ" sz="2000" b="1" dirty="0" err="1">
                <a:solidFill>
                  <a:srgbClr val="000000"/>
                </a:solidFill>
                <a:latin typeface="+mn-lt"/>
              </a:rPr>
              <a:t>Phar</a:t>
            </a:r>
            <a:r>
              <a:rPr lang="cs-CZ" altLang="cs-CZ" sz="2000" b="1" dirty="0">
                <a:solidFill>
                  <a:srgbClr val="000000"/>
                </a:solidFill>
                <a:latin typeface="+mn-lt"/>
              </a:rPr>
              <a:t> Lap </a:t>
            </a:r>
            <a:r>
              <a:rPr lang="cs-CZ" altLang="cs-CZ" sz="2000" dirty="0">
                <a:solidFill>
                  <a:srgbClr val="000000"/>
                </a:solidFill>
                <a:latin typeface="+mn-lt"/>
              </a:rPr>
              <a:t>(1926 – 1932) slavný australský dostihový kůň. Nejprve se proslavil v Austrálii, poté i v Americe, kde na něj byl před jedním důležitým závodem spáchán atentát. Kulka ho však minula. Zemřel zanedlouho po atentátu, hovořilo se o kolice. Analýza žíní prokázala požití značného množství arseniku krátce před smrtí.</a:t>
            </a:r>
          </a:p>
        </p:txBody>
      </p:sp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20799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684392" y="289367"/>
            <a:ext cx="41197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cs typeface="Arial" panose="020B0604020202020204" pitchFamily="34" charset="0"/>
              </a:rPr>
              <a:t>Charles Francis Hall </a:t>
            </a:r>
            <a:r>
              <a:rPr lang="en-US" sz="2000" dirty="0">
                <a:cs typeface="Arial" panose="020B0604020202020204" pitchFamily="34" charset="0"/>
              </a:rPr>
              <a:t>(1821 –</a:t>
            </a:r>
            <a:r>
              <a:rPr lang="cs-CZ" sz="2000" dirty="0">
                <a:cs typeface="Arial" panose="020B0604020202020204" pitchFamily="34" charset="0"/>
              </a:rPr>
              <a:t> 8. 11.</a:t>
            </a:r>
            <a:r>
              <a:rPr lang="en-US" sz="2000" dirty="0">
                <a:cs typeface="Arial" panose="020B0604020202020204" pitchFamily="34" charset="0"/>
              </a:rPr>
              <a:t> 1871) </a:t>
            </a:r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en-US" sz="2000" dirty="0" err="1">
                <a:cs typeface="Arial" panose="020B0604020202020204" pitchFamily="34" charset="0"/>
              </a:rPr>
              <a:t>meric</a:t>
            </a:r>
            <a:r>
              <a:rPr lang="cs-CZ" sz="2000" dirty="0" err="1">
                <a:cs typeface="Arial" panose="020B0604020202020204" pitchFamily="34" charset="0"/>
              </a:rPr>
              <a:t>ký</a:t>
            </a:r>
            <a:r>
              <a:rPr lang="cs-CZ" sz="2000" dirty="0">
                <a:cs typeface="Arial" panose="020B0604020202020204" pitchFamily="34" charset="0"/>
              </a:rPr>
              <a:t> polárník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Jeho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tělo bylo exhumováno v </a:t>
            </a:r>
            <a:r>
              <a:rPr lang="en-US" sz="2000" dirty="0">
                <a:cs typeface="Arial" panose="020B0604020202020204" pitchFamily="34" charset="0"/>
              </a:rPr>
              <a:t>Gr</a:t>
            </a:r>
            <a:r>
              <a:rPr lang="cs-CZ" sz="2000" dirty="0" err="1">
                <a:cs typeface="Arial" panose="020B0604020202020204" pitchFamily="34" charset="0"/>
              </a:rPr>
              <a:t>ónsku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v roce</a:t>
            </a:r>
            <a:r>
              <a:rPr lang="en-US" sz="2000" dirty="0">
                <a:cs typeface="Arial" panose="020B0604020202020204" pitchFamily="34" charset="0"/>
              </a:rPr>
              <a:t> 1968. </a:t>
            </a:r>
            <a:r>
              <a:rPr lang="cs-CZ" sz="2000" dirty="0">
                <a:cs typeface="Arial" panose="020B0604020202020204" pitchFamily="34" charset="0"/>
              </a:rPr>
              <a:t>V jeho pozůstatcích byla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zjištěna vysoká koncentrace </a:t>
            </a:r>
            <a:r>
              <a:rPr lang="en-US" sz="2000" dirty="0" err="1">
                <a:cs typeface="Arial" panose="020B0604020202020204" pitchFamily="34" charset="0"/>
              </a:rPr>
              <a:t>arsen</a:t>
            </a:r>
            <a:r>
              <a:rPr lang="cs-CZ" sz="2000" dirty="0">
                <a:cs typeface="Arial" panose="020B0604020202020204" pitchFamily="34" charset="0"/>
              </a:rPr>
              <a:t>u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Byl patrně otráven vzbouřenými členy posádky. Kontaminace pozůstatků arsenem z půdy je nepravděpodobná.</a:t>
            </a:r>
          </a:p>
        </p:txBody>
      </p:sp>
      <p:pic>
        <p:nvPicPr>
          <p:cNvPr id="6" name="Picture 4" descr="Zobrazit zdrojový obr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78340"/>
            <a:ext cx="22574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10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s://upload.wikimedia.org/wikipedia/commons/thumb/f/fe/Nitrogen_Cycle.svg/1024px-Nitrogen_Cyc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2819400"/>
            <a:ext cx="5277254" cy="395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09145" y="685800"/>
            <a:ext cx="87062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Nitrifikace</a:t>
            </a:r>
            <a:r>
              <a:rPr lang="cs-CZ" sz="2000" dirty="0">
                <a:cs typeface="Arial" panose="020B0604020202020204" pitchFamily="34" charset="0"/>
              </a:rPr>
              <a:t> je proces oxidace amoniaku (NH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resp. 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) na dusičnany 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), a to přes dusitany (NO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). Z tohoto důvodu je proces nitrifikace rozdělen na dvě fáze, nitritace a nitratace. Souhrnné rovnice nitrifikace jsou následující: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b="1" i="1" dirty="0">
                <a:cs typeface="Arial" panose="020B0604020202020204" pitchFamily="34" charset="0"/>
              </a:rPr>
              <a:t>nitritace</a:t>
            </a:r>
            <a:r>
              <a:rPr lang="cs-CZ" sz="2000" dirty="0">
                <a:cs typeface="Arial" panose="020B0604020202020204" pitchFamily="34" charset="0"/>
              </a:rPr>
              <a:t>: NH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 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+ 3H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          + 275 </a:t>
            </a:r>
            <a:r>
              <a:rPr lang="cs-CZ" sz="2000" dirty="0" err="1">
                <a:cs typeface="Arial" panose="020B0604020202020204" pitchFamily="34" charset="0"/>
              </a:rPr>
              <a:t>kJ</a:t>
            </a:r>
            <a:r>
              <a:rPr lang="cs-CZ" sz="2000" dirty="0"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b="1" i="1" dirty="0">
                <a:cs typeface="Arial" panose="020B0604020202020204" pitchFamily="34" charset="0"/>
              </a:rPr>
              <a:t>nitratace</a:t>
            </a:r>
            <a:r>
              <a:rPr lang="cs-CZ" sz="2000" dirty="0">
                <a:cs typeface="Arial" panose="020B0604020202020204" pitchFamily="34" charset="0"/>
              </a:rPr>
              <a:t>: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+ 2H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 + 2e</a:t>
            </a:r>
            <a:r>
              <a:rPr lang="cs-CZ" sz="2000" baseline="30000" dirty="0">
                <a:cs typeface="Arial" panose="020B0604020202020204" pitchFamily="34" charset="0"/>
              </a:rPr>
              <a:t>−</a:t>
            </a:r>
            <a:r>
              <a:rPr lang="cs-CZ" sz="2000" dirty="0">
                <a:cs typeface="Arial" panose="020B0604020202020204" pitchFamily="34" charset="0"/>
              </a:rPr>
              <a:t>      + 76 </a:t>
            </a:r>
            <a:r>
              <a:rPr lang="cs-CZ" sz="2000" dirty="0" err="1">
                <a:cs typeface="Arial" panose="020B0604020202020204" pitchFamily="34" charset="0"/>
              </a:rPr>
              <a:t>kJ</a:t>
            </a:r>
            <a:r>
              <a:rPr lang="cs-CZ" sz="2000" dirty="0">
                <a:cs typeface="Arial" panose="020B0604020202020204" pitchFamily="34" charset="0"/>
              </a:rPr>
              <a:t> energie</a:t>
            </a:r>
          </a:p>
          <a:p>
            <a:r>
              <a:rPr lang="cs-CZ" sz="2000" dirty="0">
                <a:cs typeface="Arial" panose="020B0604020202020204" pitchFamily="34" charset="0"/>
              </a:rPr>
              <a:t>Nitrifikace je důležitým krokem koloběhu dusíku a jsou v něm zapojeny mnohé půdní bakterie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34EC68E-43BD-D06D-5F74-0F57A071EADD}"/>
              </a:ext>
            </a:extLst>
          </p:cNvPr>
          <p:cNvSpPr txBox="1">
            <a:spLocks noChangeArrowheads="1"/>
          </p:cNvSpPr>
          <p:nvPr/>
        </p:nvSpPr>
        <p:spPr>
          <a:xfrm>
            <a:off x="152400" y="3464870"/>
            <a:ext cx="3324427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   </a:t>
            </a:r>
            <a:r>
              <a:rPr lang="cs-CZ" altLang="en-US" sz="1800" dirty="0" err="1">
                <a:cs typeface="Arial" panose="020B0604020202020204" pitchFamily="34" charset="0"/>
              </a:rPr>
              <a:t>Dů</a:t>
            </a:r>
            <a:r>
              <a:rPr lang="en-GB" altLang="en-US" sz="1800" dirty="0" err="1">
                <a:cs typeface="Arial" panose="020B0604020202020204" pitchFamily="34" charset="0"/>
              </a:rPr>
              <a:t>ležitým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zdrojem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dusíkatých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slou</a:t>
            </a:r>
            <a:r>
              <a:rPr lang="cs-CZ" altLang="en-US" sz="1800" dirty="0">
                <a:cs typeface="Arial" panose="020B0604020202020204" pitchFamily="34" charset="0"/>
              </a:rPr>
              <a:t>č</a:t>
            </a:r>
            <a:r>
              <a:rPr lang="en-GB" altLang="en-US" sz="1800" dirty="0" err="1">
                <a:cs typeface="Arial" panose="020B0604020202020204" pitchFamily="34" charset="0"/>
              </a:rPr>
              <a:t>enin</a:t>
            </a:r>
            <a:r>
              <a:rPr lang="en-GB" altLang="en-US" sz="1800" dirty="0">
                <a:cs typeface="Arial" panose="020B0604020202020204" pitchFamily="34" charset="0"/>
              </a:rPr>
              <a:t> v p</a:t>
            </a:r>
            <a:r>
              <a:rPr lang="cs-CZ" altLang="en-US" sz="1800" dirty="0">
                <a:cs typeface="Arial" panose="020B0604020202020204" pitchFamily="34" charset="0"/>
              </a:rPr>
              <a:t>ů</a:t>
            </a:r>
            <a:r>
              <a:rPr lang="en-GB" altLang="en-US" sz="1800" dirty="0">
                <a:cs typeface="Arial" panose="020B0604020202020204" pitchFamily="34" charset="0"/>
              </a:rPr>
              <a:t>d</a:t>
            </a:r>
            <a:r>
              <a:rPr lang="cs-CZ" altLang="en-US" sz="1800" dirty="0">
                <a:cs typeface="Arial" panose="020B0604020202020204" pitchFamily="34" charset="0"/>
              </a:rPr>
              <a:t>ě</a:t>
            </a:r>
            <a:r>
              <a:rPr lang="en-GB" altLang="en-US" sz="1800" dirty="0">
                <a:cs typeface="Arial" panose="020B0604020202020204" pitchFamily="34" charset="0"/>
              </a:rPr>
              <a:t> je </a:t>
            </a:r>
            <a:r>
              <a:rPr lang="en-GB" altLang="en-US" sz="1800" dirty="0" err="1">
                <a:cs typeface="Arial" panose="020B0604020202020204" pitchFamily="34" charset="0"/>
              </a:rPr>
              <a:t>též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rozklad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odum</a:t>
            </a:r>
            <a:r>
              <a:rPr lang="cs-CZ" altLang="en-US" sz="1800" dirty="0"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cs typeface="Arial" panose="020B0604020202020204" pitchFamily="34" charset="0"/>
              </a:rPr>
              <a:t>elých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rostlin</a:t>
            </a:r>
            <a:r>
              <a:rPr lang="en-GB" altLang="en-US" sz="1800" dirty="0">
                <a:cs typeface="Arial" panose="020B0604020202020204" pitchFamily="34" charset="0"/>
              </a:rPr>
              <a:t> a </a:t>
            </a:r>
            <a:r>
              <a:rPr lang="en-GB" altLang="en-US" sz="1800" dirty="0" err="1">
                <a:cs typeface="Arial" panose="020B0604020202020204" pitchFamily="34" charset="0"/>
              </a:rPr>
              <a:t>produkty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vym</a:t>
            </a:r>
            <a:r>
              <a:rPr lang="cs-CZ" altLang="en-US" sz="1800" dirty="0">
                <a:cs typeface="Arial" panose="020B0604020202020204" pitchFamily="34" charset="0"/>
              </a:rPr>
              <a:t>ě</a:t>
            </a:r>
            <a:r>
              <a:rPr lang="en-GB" altLang="en-US" sz="1800" dirty="0" err="1">
                <a:cs typeface="Arial" panose="020B0604020202020204" pitchFamily="34" charset="0"/>
              </a:rPr>
              <a:t>šování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živo</a:t>
            </a:r>
            <a:r>
              <a:rPr lang="cs-CZ" altLang="en-US" sz="1800" dirty="0">
                <a:cs typeface="Arial" panose="020B0604020202020204" pitchFamily="34" charset="0"/>
              </a:rPr>
              <a:t>č</a:t>
            </a:r>
            <a:r>
              <a:rPr lang="en-GB" altLang="en-US" sz="1800" dirty="0">
                <a:cs typeface="Arial" panose="020B0604020202020204" pitchFamily="34" charset="0"/>
              </a:rPr>
              <a:t>ich</a:t>
            </a:r>
            <a:r>
              <a:rPr lang="cs-CZ" altLang="en-US" sz="1800" dirty="0">
                <a:cs typeface="Arial" panose="020B0604020202020204" pitchFamily="34" charset="0"/>
              </a:rPr>
              <a:t>ů</a:t>
            </a:r>
            <a:endParaRPr lang="en-GB" altLang="en-US" sz="18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   D</a:t>
            </a:r>
            <a:r>
              <a:rPr lang="en-GB" altLang="en-US" sz="1800" dirty="0" err="1">
                <a:cs typeface="Arial" panose="020B0604020202020204" pitchFamily="34" charset="0"/>
              </a:rPr>
              <a:t>alším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význam</a:t>
            </a:r>
            <a:r>
              <a:rPr lang="cs-CZ" altLang="en-US" sz="1800" dirty="0" err="1">
                <a:cs typeface="Arial" panose="020B0604020202020204" pitchFamily="34" charset="0"/>
              </a:rPr>
              <a:t>ným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zdrojem</a:t>
            </a:r>
            <a:r>
              <a:rPr lang="en-GB" altLang="en-US" sz="1800" dirty="0">
                <a:cs typeface="Arial" panose="020B0604020202020204" pitchFamily="34" charset="0"/>
              </a:rPr>
              <a:t> spad </a:t>
            </a:r>
            <a:r>
              <a:rPr lang="en-GB" altLang="en-US" sz="1800" dirty="0" err="1">
                <a:cs typeface="Arial" panose="020B0604020202020204" pitchFamily="34" charset="0"/>
              </a:rPr>
              <a:t>dusíkatých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slou</a:t>
            </a:r>
            <a:r>
              <a:rPr lang="cs-CZ" altLang="en-US" sz="1800" dirty="0">
                <a:cs typeface="Arial" panose="020B0604020202020204" pitchFamily="34" charset="0"/>
              </a:rPr>
              <a:t>č</a:t>
            </a:r>
            <a:r>
              <a:rPr lang="en-GB" altLang="en-US" sz="1800" dirty="0" err="1">
                <a:cs typeface="Arial" panose="020B0604020202020204" pitchFamily="34" charset="0"/>
              </a:rPr>
              <a:t>enin</a:t>
            </a:r>
            <a:r>
              <a:rPr lang="en-GB" altLang="en-US" sz="1800" dirty="0">
                <a:cs typeface="Arial" panose="020B0604020202020204" pitchFamily="34" charset="0"/>
              </a:rPr>
              <a:t>, </a:t>
            </a:r>
            <a:r>
              <a:rPr lang="en-GB" altLang="en-US" sz="1800" dirty="0" err="1">
                <a:cs typeface="Arial" panose="020B0604020202020204" pitchFamily="34" charset="0"/>
              </a:rPr>
              <a:t>které</a:t>
            </a:r>
            <a:r>
              <a:rPr lang="en-GB" altLang="en-US" sz="1800" dirty="0">
                <a:cs typeface="Arial" panose="020B0604020202020204" pitchFamily="34" charset="0"/>
              </a:rPr>
              <a:t> se </a:t>
            </a:r>
            <a:r>
              <a:rPr lang="en-GB" altLang="en-US" sz="1800" dirty="0" err="1">
                <a:cs typeface="Arial" panose="020B0604020202020204" pitchFamily="34" charset="0"/>
              </a:rPr>
              <a:t>dostávají</a:t>
            </a:r>
            <a:r>
              <a:rPr lang="en-GB" altLang="en-US" sz="1800" dirty="0">
                <a:cs typeface="Arial" panose="020B0604020202020204" pitchFamily="34" charset="0"/>
              </a:rPr>
              <a:t> do </a:t>
            </a:r>
            <a:r>
              <a:rPr lang="en-GB" altLang="en-US" sz="1800" dirty="0" err="1">
                <a:cs typeface="Arial" panose="020B0604020202020204" pitchFamily="34" charset="0"/>
              </a:rPr>
              <a:t>atmosféry</a:t>
            </a:r>
            <a:r>
              <a:rPr lang="en-GB" altLang="en-US" sz="1800" dirty="0">
                <a:cs typeface="Arial" panose="020B0604020202020204" pitchFamily="34" charset="0"/>
              </a:rPr>
              <a:t> pr</a:t>
            </a:r>
            <a:r>
              <a:rPr lang="cs-CZ" altLang="en-US" sz="1800" dirty="0">
                <a:cs typeface="Arial" panose="020B0604020202020204" pitchFamily="34" charset="0"/>
              </a:rPr>
              <a:t>ů</a:t>
            </a:r>
            <a:r>
              <a:rPr lang="en-GB" altLang="en-US" sz="1800" dirty="0" err="1">
                <a:cs typeface="Arial" panose="020B0604020202020204" pitchFamily="34" charset="0"/>
              </a:rPr>
              <a:t>myslovou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č</a:t>
            </a:r>
            <a:r>
              <a:rPr lang="en-GB" altLang="en-US" sz="1800" dirty="0" err="1">
                <a:cs typeface="Arial" panose="020B0604020202020204" pitchFamily="34" charset="0"/>
              </a:rPr>
              <a:t>inností</a:t>
            </a:r>
            <a:r>
              <a:rPr lang="cs-CZ" altLang="en-US" sz="1800" dirty="0">
                <a:cs typeface="Arial" panose="020B0604020202020204" pitchFamily="34" charset="0"/>
              </a:rPr>
              <a:t> a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provozem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spalovacích</a:t>
            </a:r>
            <a:r>
              <a:rPr lang="en-GB" altLang="en-US" sz="1800" dirty="0">
                <a:cs typeface="Arial" panose="020B0604020202020204" pitchFamily="34" charset="0"/>
              </a:rPr>
              <a:t> motor</a:t>
            </a:r>
            <a:r>
              <a:rPr lang="cs-CZ" altLang="en-US" sz="1800" dirty="0">
                <a:cs typeface="Arial" panose="020B0604020202020204" pitchFamily="34" charset="0"/>
              </a:rPr>
              <a:t>ů.</a:t>
            </a:r>
          </a:p>
        </p:txBody>
      </p:sp>
    </p:spTree>
    <p:extLst>
      <p:ext uri="{BB962C8B-B14F-4D97-AF65-F5344CB8AC3E}">
        <p14:creationId xmlns:p14="http://schemas.microsoft.com/office/powerpoint/2010/main" val="113417752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"/>
            <a:ext cx="8701080" cy="66294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Oxokyseliny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K</a:t>
            </a:r>
            <a:r>
              <a:rPr lang="en-GB" altLang="en-US" sz="2000" b="1" dirty="0" err="1">
                <a:cs typeface="Arial" panose="020B0604020202020204" pitchFamily="34" charset="0"/>
              </a:rPr>
              <a:t>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arsenitá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cs-CZ" altLang="en-US" sz="2000" b="1" dirty="0" err="1">
                <a:cs typeface="Arial" panose="020B0604020202020204" pitchFamily="34" charset="0"/>
              </a:rPr>
              <a:t>HAsO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cs-CZ" altLang="en-US" sz="2000" b="1" dirty="0" err="1">
                <a:cs typeface="Arial" panose="020B0604020202020204" pitchFamily="34" charset="0"/>
              </a:rPr>
              <a:t>H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 err="1"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jedná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cs-CZ" altLang="en-US" sz="2000" dirty="0">
                <a:cs typeface="Arial" panose="020B0604020202020204" pitchFamily="34" charset="0"/>
              </a:rPr>
              <a:t>spíše 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 err="1">
                <a:cs typeface="Arial" panose="020B0604020202020204" pitchFamily="34" charset="0"/>
              </a:rPr>
              <a:t>hydratovaný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arsenitý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rsenitany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,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mírná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):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cs typeface="Arial" panose="020B0604020202020204" pitchFamily="34" charset="0"/>
              </a:rPr>
              <a:t> + 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= 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3-</a:t>
            </a:r>
            <a:r>
              <a:rPr lang="en-GB" altLang="en-US" sz="2000" dirty="0">
                <a:cs typeface="Arial" panose="020B0604020202020204" pitchFamily="34" charset="0"/>
              </a:rPr>
              <a:t> + 2 I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trist</a:t>
            </a:r>
            <a:r>
              <a:rPr lang="cs-CZ" altLang="en-US" sz="2000" b="1" dirty="0">
                <a:cs typeface="Arial" panose="020B0604020202020204" pitchFamily="34" charset="0"/>
              </a:rPr>
              <a:t>ř</a:t>
            </a:r>
            <a:r>
              <a:rPr lang="en-GB" altLang="en-US" sz="2000" b="1" dirty="0" err="1">
                <a:cs typeface="Arial" panose="020B0604020202020204" pitchFamily="34" charset="0"/>
              </a:rPr>
              <a:t>íbrný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Ag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žlutá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nerozpustná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analytické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chemii</a:t>
            </a:r>
            <a:r>
              <a:rPr lang="cs-CZ" altLang="en-US" sz="2000" dirty="0">
                <a:cs typeface="Arial" panose="020B0604020202020204" pitchFamily="34" charset="0"/>
              </a:rPr>
              <a:t> se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á </a:t>
            </a:r>
            <a:r>
              <a:rPr lang="cs-CZ" altLang="en-US" sz="2000" dirty="0">
                <a:cs typeface="Arial" panose="020B0604020202020204" pitchFamily="34" charset="0"/>
              </a:rPr>
              <a:t>při</a:t>
            </a:r>
            <a:r>
              <a:rPr lang="en-GB" altLang="en-US" sz="2000" dirty="0"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arsenitan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Arsenitan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tris</a:t>
            </a:r>
            <a:r>
              <a:rPr lang="cs-CZ" altLang="en-US" sz="2000" b="1" dirty="0">
                <a:cs typeface="Arial" panose="020B0604020202020204" pitchFamily="34" charset="0"/>
              </a:rPr>
              <a:t>od</a:t>
            </a:r>
            <a:r>
              <a:rPr lang="en-GB" altLang="en-US" sz="2000" b="1" dirty="0" err="1"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cs-CZ" altLang="en-US" sz="2000" b="1" dirty="0" err="1">
                <a:cs typeface="Arial" panose="020B0604020202020204" pitchFamily="34" charset="0"/>
              </a:rPr>
              <a:t>Na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 err="1"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  <a:r>
              <a:rPr lang="cs-CZ" altLang="en-US" sz="2000" dirty="0">
                <a:cs typeface="Arial" panose="020B0604020202020204" pitchFamily="34" charset="0"/>
              </a:rPr>
              <a:t>– fungicid, insekticid</a:t>
            </a:r>
          </a:p>
          <a:p>
            <a:pPr marL="0" indent="0"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19" y="4464928"/>
            <a:ext cx="2280155" cy="213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CE6EF518-D112-4FEB-8308-BCAC53620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35671"/>
            <a:ext cx="1862667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78AF140-8C67-4919-BE0A-264322D02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951"/>
            <a:ext cx="180109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9D5DF86-6385-0A48-AA30-97B24ED6B14A}"/>
              </a:ext>
            </a:extLst>
          </p:cNvPr>
          <p:cNvSpPr txBox="1"/>
          <p:nvPr/>
        </p:nvSpPr>
        <p:spPr>
          <a:xfrm>
            <a:off x="228600" y="5334000"/>
            <a:ext cx="63123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Arsenitan měďnatý (</a:t>
            </a:r>
            <a:r>
              <a:rPr lang="en-GB" altLang="en-US" sz="2000" b="1" dirty="0">
                <a:cs typeface="Arial" panose="020B0604020202020204" pitchFamily="34" charset="0"/>
              </a:rPr>
              <a:t>Cu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je součástí tzv. </a:t>
            </a:r>
            <a:r>
              <a:rPr lang="en-GB" altLang="en-US" sz="2000" dirty="0" err="1">
                <a:cs typeface="Arial" panose="020B0604020202020204" pitchFamily="34" charset="0"/>
              </a:rPr>
              <a:t>Scheeleov</a:t>
            </a:r>
            <a:r>
              <a:rPr lang="cs-CZ" altLang="en-US" sz="2000" dirty="0">
                <a:cs typeface="Arial" panose="020B0604020202020204" pitchFamily="34" charset="0"/>
              </a:rPr>
              <a:t>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zele</a:t>
            </a:r>
            <a:r>
              <a:rPr lang="cs-CZ" altLang="en-US" sz="2000" dirty="0">
                <a:cs typeface="Arial" panose="020B0604020202020204" pitchFamily="34" charset="0"/>
              </a:rPr>
              <a:t>ně a S</a:t>
            </a:r>
            <a:r>
              <a:rPr lang="en-GB" altLang="en-US" sz="2000" dirty="0" err="1">
                <a:cs typeface="Arial" panose="020B0604020202020204" pitchFamily="34" charset="0"/>
              </a:rPr>
              <a:t>vinibrodsk</a:t>
            </a:r>
            <a:r>
              <a:rPr lang="cs-CZ" altLang="en-US" sz="2000" dirty="0">
                <a:cs typeface="Arial" panose="020B0604020202020204" pitchFamily="34" charset="0"/>
              </a:rPr>
              <a:t>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zele</a:t>
            </a:r>
            <a:r>
              <a:rPr lang="cs-CZ" altLang="en-US" sz="2000" dirty="0">
                <a:cs typeface="Arial" panose="020B0604020202020204" pitchFamily="34" charset="0"/>
              </a:rPr>
              <a:t>ně. Ty byly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minulosti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používány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cs typeface="Arial" panose="020B0604020202020204" pitchFamily="34" charset="0"/>
              </a:rPr>
              <a:t>zelená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barviva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E1810D-0F2C-217E-E064-886392D56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24000"/>
            <a:ext cx="3845644" cy="434536"/>
          </a:xfrm>
          <a:prstGeom prst="rect">
            <a:avLst/>
          </a:prstGeom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7A8C6A05-ABB8-1FE7-108E-F3159121E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940" y="631663"/>
            <a:ext cx="1288260" cy="128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69594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BABE5B6E-071B-4C62-92C8-065484D308A3}"/>
              </a:ext>
            </a:extLst>
          </p:cNvPr>
          <p:cNvSpPr txBox="1"/>
          <p:nvPr/>
        </p:nvSpPr>
        <p:spPr>
          <a:xfrm>
            <a:off x="161925" y="295734"/>
            <a:ext cx="88356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Scheeleova</a:t>
            </a:r>
            <a:r>
              <a:rPr lang="cs-CZ" sz="2000" b="1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zeleň 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je </a:t>
            </a:r>
            <a:r>
              <a:rPr lang="cs-CZ" sz="2000" b="0" i="0" dirty="0">
                <a:solidFill>
                  <a:srgbClr val="4D5156"/>
                </a:solidFill>
                <a:effectLst/>
                <a:cs typeface="Arial" panose="020B0604020202020204" pitchFamily="34" charset="0"/>
              </a:rPr>
              <a:t>žlutozelený pigment s převažující složkou </a:t>
            </a:r>
            <a:r>
              <a:rPr lang="cs-CZ" sz="2000" b="0" i="0" u="sng" dirty="0">
                <a:solidFill>
                  <a:srgbClr val="4D5156"/>
                </a:solidFill>
                <a:effectLst/>
                <a:cs typeface="Arial" panose="020B0604020202020204" pitchFamily="34" charset="0"/>
              </a:rPr>
              <a:t>arsenitanu měďnatého</a:t>
            </a:r>
            <a:r>
              <a:rPr lang="cs-CZ" sz="2000" b="0" i="0" dirty="0">
                <a:solidFill>
                  <a:srgbClr val="4D5156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Ve skutečnosti skládá z mnoha různých sloučenin, např. 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CuHAsO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·3H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O, 3CuO·As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O, CuAsO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cs-CZ" sz="2000" b="0" i="0" dirty="0" err="1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Cu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(AsO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 a 2CuO·As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·2H</a:t>
            </a:r>
            <a:r>
              <a:rPr lang="cs-CZ" sz="2000" b="0" i="0" baseline="-2500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O.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Oproti pigmentům na bázi uhličitanu měďnatého je </a:t>
            </a:r>
            <a:r>
              <a:rPr lang="cs-CZ" sz="2000" dirty="0" err="1">
                <a:cs typeface="Arial" panose="020B0604020202020204" pitchFamily="34" charset="0"/>
              </a:rPr>
              <a:t>Scheeleova</a:t>
            </a:r>
            <a:r>
              <a:rPr lang="cs-CZ" sz="2000" dirty="0">
                <a:cs typeface="Arial" panose="020B0604020202020204" pitchFamily="34" charset="0"/>
              </a:rPr>
              <a:t> zeleň zářivější a stálejší. Vzhledem k obsahu mědi  však měla tendenci časem blednout a za přítomnosti sirovodíku a sulfidů dokonce černat.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D615305-51F9-4A15-930E-CA9FC9B7244F}"/>
              </a:ext>
            </a:extLst>
          </p:cNvPr>
          <p:cNvSpPr txBox="1"/>
          <p:nvPr/>
        </p:nvSpPr>
        <p:spPr>
          <a:xfrm>
            <a:off x="228600" y="2549143"/>
            <a:ext cx="54794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 err="1">
                <a:cs typeface="Arial" panose="020B0604020202020204" pitchFamily="34" charset="0"/>
              </a:rPr>
              <a:t>Scheeleova</a:t>
            </a:r>
            <a:r>
              <a:rPr lang="cs-CZ" sz="2000" dirty="0">
                <a:cs typeface="Arial" panose="020B0604020202020204" pitchFamily="34" charset="0"/>
              </a:rPr>
              <a:t> zeleň se v 19. století používala jako pigment pro barvení papíru a tapet, bavlněných a lněných tkanin, voskových svíček , dětských hraček a dokonce i cukrovinek. Ve 30. letech 20. století byla použita jako insekticid. 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A7872F49-CBFE-4C4D-9111-13D1E5CAD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592" y="2488702"/>
            <a:ext cx="3061483" cy="40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EE72B8B6-34B1-4650-BA29-A2A4710D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96" y="4308871"/>
            <a:ext cx="3536753" cy="223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Šipka: dolů 19">
            <a:extLst>
              <a:ext uri="{FF2B5EF4-FFF2-40B4-BE49-F238E27FC236}">
                <a16:creationId xmlns:a16="http://schemas.microsoft.com/office/drawing/2014/main" id="{41E32B6A-F3AF-4B42-B85F-8DC909202408}"/>
              </a:ext>
            </a:extLst>
          </p:cNvPr>
          <p:cNvSpPr/>
          <p:nvPr/>
        </p:nvSpPr>
        <p:spPr>
          <a:xfrm rot="18912316">
            <a:off x="1438275" y="4867276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56935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78F6FAA-75BC-4A50-A044-BE65D5B0D35C}"/>
              </a:ext>
            </a:extLst>
          </p:cNvPr>
          <p:cNvSpPr txBox="1"/>
          <p:nvPr/>
        </p:nvSpPr>
        <p:spPr>
          <a:xfrm>
            <a:off x="185737" y="201490"/>
            <a:ext cx="87725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Svinibrodská (</a:t>
            </a:r>
            <a:r>
              <a:rPr lang="cs-CZ" sz="2000" b="1" dirty="0" err="1">
                <a:cs typeface="Arial" panose="020B0604020202020204" pitchFamily="34" charset="0"/>
              </a:rPr>
              <a:t>schweinfurtská</a:t>
            </a:r>
            <a:r>
              <a:rPr lang="cs-CZ" sz="2000" b="1" dirty="0">
                <a:cs typeface="Arial" panose="020B0604020202020204" pitchFamily="34" charset="0"/>
              </a:rPr>
              <a:t>) zeleň </a:t>
            </a:r>
            <a:r>
              <a:rPr lang="cs-CZ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triarsenitan</a:t>
            </a:r>
            <a:r>
              <a:rPr lang="cs-CZ" sz="2000" dirty="0">
                <a:cs typeface="Arial" panose="020B0604020202020204" pitchFamily="34" charset="0"/>
              </a:rPr>
              <a:t>-octan měďnatý; také Pařížská zeleň, Vídeňská zeleň, smaragdová zeleň) je vysoce toxický smaragdově zelený krystalický prášek. Používala se jako syntetické barvivo, rodenticid a insekticid.</a:t>
            </a:r>
          </a:p>
        </p:txBody>
      </p:sp>
      <p:pic>
        <p:nvPicPr>
          <p:cNvPr id="1026" name="Picture 2" descr="Strukturní vzorec">
            <a:extLst>
              <a:ext uri="{FF2B5EF4-FFF2-40B4-BE49-F238E27FC236}">
                <a16:creationId xmlns:a16="http://schemas.microsoft.com/office/drawing/2014/main" id="{AAAED34C-6083-459A-B140-1663A9E5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0" y="1755218"/>
            <a:ext cx="3788747" cy="161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7B4A068-5301-4497-916C-4B2FD85E973D}"/>
              </a:ext>
            </a:extLst>
          </p:cNvPr>
          <p:cNvSpPr txBox="1"/>
          <p:nvPr/>
        </p:nvSpPr>
        <p:spPr>
          <a:xfrm>
            <a:off x="195676" y="3682480"/>
            <a:ext cx="877252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Na počátku 20. století bylo hojně rozšířeno (zejména v Americe) použití směsi svinibrodské zeleně a </a:t>
            </a:r>
            <a:r>
              <a:rPr lang="cs-CZ" sz="2000" dirty="0" err="1">
                <a:cs typeface="Arial" panose="020B0604020202020204" pitchFamily="34" charset="0"/>
              </a:rPr>
              <a:t>hydrogenarseničnanu</a:t>
            </a:r>
            <a:r>
              <a:rPr lang="cs-CZ" sz="2000" dirty="0">
                <a:cs typeface="Arial" panose="020B0604020202020204" pitchFamily="34" charset="0"/>
              </a:rPr>
              <a:t> olovnatého jako insekticidu v jabloňových sadech. Ve 40. letech 20. století byla svinibrodská zeleň rozprašována z letadel na Sardinii a Korsice jako insekticid proti malárii. Byla též použita na hubení krys v pařížské kanalizaci, odtud též název </a:t>
            </a:r>
            <a:r>
              <a:rPr lang="cs-CZ" sz="2000" i="1" dirty="0">
                <a:cs typeface="Arial" panose="020B0604020202020204" pitchFamily="34" charset="0"/>
              </a:rPr>
              <a:t>Pařížská zeleň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Pro zářivý zelený odstín, dobré krycí schopnosti, světelnou stálost a odolnost vůči povětrnostním podmínkám byla oblíbena u malířů, jako např. anglický krajinář William Turner, impresionisté Claude Monet a Auguste </a:t>
            </a:r>
            <a:r>
              <a:rPr lang="cs-CZ" sz="2000" dirty="0" err="1">
                <a:cs typeface="Arial" panose="020B0604020202020204" pitchFamily="34" charset="0"/>
              </a:rPr>
              <a:t>Renoir</a:t>
            </a:r>
            <a:r>
              <a:rPr lang="cs-CZ" sz="2000" dirty="0">
                <a:cs typeface="Arial" panose="020B0604020202020204" pitchFamily="34" charset="0"/>
              </a:rPr>
              <a:t> i postimpresionisté Paul </a:t>
            </a:r>
            <a:r>
              <a:rPr lang="cs-CZ" sz="2000" dirty="0" err="1">
                <a:cs typeface="Arial" panose="020B0604020202020204" pitchFamily="34" charset="0"/>
              </a:rPr>
              <a:t>Gauguin</a:t>
            </a:r>
            <a:r>
              <a:rPr lang="cs-CZ" sz="2000" dirty="0">
                <a:cs typeface="Arial" panose="020B0604020202020204" pitchFamily="34" charset="0"/>
              </a:rPr>
              <a:t>, Paul </a:t>
            </a:r>
            <a:r>
              <a:rPr lang="cs-CZ" sz="2000" dirty="0" err="1">
                <a:cs typeface="Arial" panose="020B0604020202020204" pitchFamily="34" charset="0"/>
              </a:rPr>
              <a:t>Cézanne</a:t>
            </a:r>
            <a:r>
              <a:rPr lang="cs-CZ" sz="2000" dirty="0">
                <a:cs typeface="Arial" panose="020B0604020202020204" pitchFamily="34" charset="0"/>
              </a:rPr>
              <a:t> a Vincent van </a:t>
            </a:r>
            <a:r>
              <a:rPr lang="cs-CZ" sz="2000" dirty="0" err="1">
                <a:cs typeface="Arial" panose="020B0604020202020204" pitchFamily="34" charset="0"/>
              </a:rPr>
              <a:t>Gogh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8" name="Picture 4" descr="Scheele Green &amp; Paris Green | Paris green, Paris, Green copper">
            <a:extLst>
              <a:ext uri="{FF2B5EF4-FFF2-40B4-BE49-F238E27FC236}">
                <a16:creationId xmlns:a16="http://schemas.microsoft.com/office/drawing/2014/main" id="{7BC23490-FF1E-4B23-A250-1BF777163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88483"/>
            <a:ext cx="3390900" cy="2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Šipka: dolů 9">
            <a:extLst>
              <a:ext uri="{FF2B5EF4-FFF2-40B4-BE49-F238E27FC236}">
                <a16:creationId xmlns:a16="http://schemas.microsoft.com/office/drawing/2014/main" id="{06A91B50-831E-4AB6-9095-4090347E6EC0}"/>
              </a:ext>
            </a:extLst>
          </p:cNvPr>
          <p:cNvSpPr/>
          <p:nvPr/>
        </p:nvSpPr>
        <p:spPr>
          <a:xfrm rot="2737061">
            <a:off x="7688165" y="197234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87388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732C3D87-C9C5-407C-97DB-30B6FEE7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246" y="320665"/>
            <a:ext cx="2960204" cy="23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F1CE32D-B106-4C22-A574-D3C925903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104213"/>
            <a:ext cx="2207107" cy="35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E18474D-B689-4703-A5DF-B8363471EA8C}"/>
              </a:ext>
            </a:extLst>
          </p:cNvPr>
          <p:cNvSpPr txBox="1"/>
          <p:nvPr/>
        </p:nvSpPr>
        <p:spPr>
          <a:xfrm>
            <a:off x="232741" y="710505"/>
            <a:ext cx="5486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V 19. století se zejména </a:t>
            </a:r>
            <a:r>
              <a:rPr lang="cs-CZ" sz="2000" b="0" i="1" dirty="0" err="1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Scheeleova</a:t>
            </a:r>
            <a:r>
              <a:rPr lang="cs-CZ" sz="2000" b="0" i="1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zeleň </a:t>
            </a:r>
            <a:r>
              <a:rPr lang="cs-CZ" sz="2000" b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a později též </a:t>
            </a:r>
            <a:r>
              <a:rPr lang="cs-CZ" sz="2000" b="0" i="1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svinibrodská (pařížská) zeleň </a:t>
            </a:r>
            <a:r>
              <a:rPr lang="cs-CZ" sz="2000" b="0" i="0" dirty="0"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používala k barvení látek na zeleno. Proto ve viktoriánské době řada žen (včetně švadlen) měla zdravotní problémy či dokonce umírala. K symptomům otravy patřily zelené ruce, žluté nehty a hluboké jizvy.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928B65A-5B99-448A-972A-9A7AAE01C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1" y="3105791"/>
            <a:ext cx="6293739" cy="353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51336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6CC3D96-3920-4E56-A61A-753D142325D5}"/>
              </a:ext>
            </a:extLst>
          </p:cNvPr>
          <p:cNvSpPr txBox="1"/>
          <p:nvPr/>
        </p:nvSpPr>
        <p:spPr>
          <a:xfrm>
            <a:off x="147637" y="320637"/>
            <a:ext cx="88487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Oba pigmenty, </a:t>
            </a:r>
            <a:r>
              <a:rPr lang="cs-CZ" sz="2000" i="1" dirty="0" err="1">
                <a:cs typeface="Arial" panose="020B0604020202020204" pitchFamily="34" charset="0"/>
              </a:rPr>
              <a:t>Scheeleova</a:t>
            </a:r>
            <a:r>
              <a:rPr lang="cs-CZ" sz="2000" dirty="0">
                <a:cs typeface="Arial" panose="020B0604020202020204" pitchFamily="34" charset="0"/>
              </a:rPr>
              <a:t> i </a:t>
            </a:r>
            <a:r>
              <a:rPr lang="cs-CZ" sz="2000" i="1" dirty="0">
                <a:cs typeface="Arial" panose="020B0604020202020204" pitchFamily="34" charset="0"/>
              </a:rPr>
              <a:t>svinibrodská zeleň</a:t>
            </a:r>
            <a:r>
              <a:rPr lang="cs-CZ" sz="2000" dirty="0">
                <a:cs typeface="Arial" panose="020B0604020202020204" pitchFamily="34" charset="0"/>
              </a:rPr>
              <a:t>, byly hojně používány k výrobě tapet. Toxické sloučeniny arsenu se z nich mohly uvolňovat dvěma způsoby: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1. Nepatrné částečky pigmentu se mohly uvolnit do ovzduší (odkud mohly být absorbovány plícemi) a/nebo se stát se součástí prachu.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2. Působením vyšší teploty, vlhkosti a mikroorganismů (zejm. plísní), se z tapet uvolňují toxické plyny AsH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nebo As(CH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. As(CH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je však velmi málo toxický a zřejmě tak nebyl zdrojem otrav.</a:t>
            </a:r>
          </a:p>
        </p:txBody>
      </p:sp>
      <p:pic>
        <p:nvPicPr>
          <p:cNvPr id="8" name="Picture 2" descr="The Color That May Have Killed Napoleon: Scheele's Green ...">
            <a:extLst>
              <a:ext uri="{FF2B5EF4-FFF2-40B4-BE49-F238E27FC236}">
                <a16:creationId xmlns:a16="http://schemas.microsoft.com/office/drawing/2014/main" id="{29050B90-539A-48D5-B772-DE0068DB9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8802" y="3269208"/>
            <a:ext cx="4042553" cy="259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CA7F5EA-3D18-485F-B947-4B964E91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53" y="3048000"/>
            <a:ext cx="5781103" cy="28249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6F0B3-7D04-4B2F-AABE-222D462DADBC}"/>
              </a:ext>
            </a:extLst>
          </p:cNvPr>
          <p:cNvSpPr txBox="1"/>
          <p:nvPr/>
        </p:nvSpPr>
        <p:spPr>
          <a:xfrm>
            <a:off x="267562" y="6001994"/>
            <a:ext cx="578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Arial" panose="020B0604020202020204" pitchFamily="34" charset="0"/>
              </a:rPr>
              <a:t>Kulečníkový sál na zámku Krásný vrch (</a:t>
            </a:r>
            <a:r>
              <a:rPr lang="cs-CZ" sz="16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sev</a:t>
            </a:r>
            <a:r>
              <a:rPr lang="cs-CZ" sz="16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úpatí Rychlebských hor</a:t>
            </a:r>
            <a:r>
              <a:rPr lang="cs-CZ" sz="1600" dirty="0">
                <a:cs typeface="Arial" panose="020B0604020202020204" pitchFamily="34" charset="0"/>
              </a:rPr>
              <a:t>) – tapety barvené </a:t>
            </a:r>
            <a:r>
              <a:rPr lang="cs-CZ" sz="1600" dirty="0" err="1">
                <a:cs typeface="Arial" panose="020B0604020202020204" pitchFamily="34" charset="0"/>
              </a:rPr>
              <a:t>Scheeleho</a:t>
            </a:r>
            <a:r>
              <a:rPr lang="cs-CZ" sz="1600" dirty="0">
                <a:cs typeface="Arial" panose="020B0604020202020204" pitchFamily="34" charset="0"/>
              </a:rPr>
              <a:t> zelení.</a:t>
            </a:r>
          </a:p>
        </p:txBody>
      </p:sp>
    </p:spTree>
    <p:extLst>
      <p:ext uri="{BB962C8B-B14F-4D97-AF65-F5344CB8AC3E}">
        <p14:creationId xmlns:p14="http://schemas.microsoft.com/office/powerpoint/2010/main" val="22714787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820" y="228600"/>
            <a:ext cx="8650360" cy="5715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trihydrogenarseni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ním</a:t>
            </a:r>
            <a:r>
              <a:rPr lang="en-GB" altLang="en-US" sz="2000" dirty="0"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cs typeface="Arial" panose="020B0604020202020204" pitchFamily="34" charset="0"/>
              </a:rPr>
              <a:t>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+ 4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7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AsO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+ 4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NO </a:t>
            </a: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krystaluje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hemihydrát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cs typeface="Arial" panose="020B0604020202020204" pitchFamily="34" charset="0"/>
              </a:rPr>
              <a:t> s 1/2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O)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Arseni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AsO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3-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izomorfní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222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7714"/>
            <a:ext cx="1340837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F663B8-4ACE-426C-9BE8-7F11D713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20" y="3543301"/>
            <a:ext cx="8723376" cy="10096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9BC9562-5FD1-47DD-8BC0-70AD1EF255A3}"/>
              </a:ext>
            </a:extLst>
          </p:cNvPr>
          <p:cNvSpPr txBox="1"/>
          <p:nvPr/>
        </p:nvSpPr>
        <p:spPr>
          <a:xfrm>
            <a:off x="173804" y="4671445"/>
            <a:ext cx="8723376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Ca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(AsO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 . 3 H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cs typeface="Arial" panose="020B0604020202020204" pitchFamily="34" charset="0"/>
              </a:rPr>
              <a:t>– dříve se používal v ochranných prostředcích pro rostliny.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CCA</a:t>
            </a:r>
            <a:r>
              <a:rPr lang="cs-CZ" altLang="en-US" sz="2000" dirty="0">
                <a:cs typeface="Arial" panose="020B0604020202020204" pitchFamily="34" charset="0"/>
              </a:rPr>
              <a:t> (arseničnan měďnatý dopovaný chromem) – ochrana dřeva, používán zejména v USA. </a:t>
            </a:r>
          </a:p>
        </p:txBody>
      </p:sp>
      <p:pic>
        <p:nvPicPr>
          <p:cNvPr id="10" name="Obrázek 9" descr="Obsah obrázku paluba, štětec, zaparkované&#10;&#10;Popis byl vytvořen automaticky">
            <a:extLst>
              <a:ext uri="{FF2B5EF4-FFF2-40B4-BE49-F238E27FC236}">
                <a16:creationId xmlns:a16="http://schemas.microsoft.com/office/drawing/2014/main" id="{6FC27AA2-C40A-43CD-A95A-B09AE54F6C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38" y="5670810"/>
            <a:ext cx="2247900" cy="11239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132345F-20C7-44C7-AFA8-C38136AE7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984" y="5686921"/>
            <a:ext cx="1994432" cy="9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58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issociation constants of arsenate and arsenite ...">
            <a:extLst>
              <a:ext uri="{FF2B5EF4-FFF2-40B4-BE49-F238E27FC236}">
                <a16:creationId xmlns:a16="http://schemas.microsoft.com/office/drawing/2014/main" id="{DABA1486-96FF-4F96-8967-A85D407F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92" y="3917424"/>
            <a:ext cx="4976813" cy="255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D0EE8FC5-B4C5-4268-80DC-D059389DC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68" y="386956"/>
            <a:ext cx="6367463" cy="301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9854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83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Organick</a:t>
            </a:r>
            <a:r>
              <a:rPr lang="cs-CZ" sz="2400" b="1" dirty="0"/>
              <a:t>é</a:t>
            </a:r>
            <a:r>
              <a:rPr lang="en-US" sz="2400" b="1" dirty="0"/>
              <a:t> </a:t>
            </a:r>
            <a:r>
              <a:rPr lang="en-US" sz="2400" b="1" dirty="0" err="1"/>
              <a:t>slou</a:t>
            </a:r>
            <a:r>
              <a:rPr lang="cs-CZ" sz="2400" b="1" dirty="0"/>
              <a:t>č</a:t>
            </a:r>
            <a:r>
              <a:rPr lang="en-US" sz="2400" b="1" dirty="0" err="1"/>
              <a:t>eniny</a:t>
            </a:r>
            <a:r>
              <a:rPr lang="en-US" sz="2400" b="1" dirty="0"/>
              <a:t> </a:t>
            </a:r>
            <a:r>
              <a:rPr lang="cs-CZ" sz="2400" b="1" dirty="0"/>
              <a:t>ar</a:t>
            </a:r>
            <a:r>
              <a:rPr lang="en-US" sz="2400" b="1" dirty="0"/>
              <a:t>s</a:t>
            </a:r>
            <a:r>
              <a:rPr lang="cs-CZ" sz="2400" b="1" dirty="0" err="1"/>
              <a:t>enu</a:t>
            </a:r>
            <a:endParaRPr lang="cs-CZ" sz="2400" b="1" dirty="0"/>
          </a:p>
        </p:txBody>
      </p:sp>
      <p:pic>
        <p:nvPicPr>
          <p:cNvPr id="17510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3448"/>
            <a:ext cx="1806638" cy="11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74558" y="2972520"/>
            <a:ext cx="202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kakodylová</a:t>
            </a:r>
          </a:p>
        </p:txBody>
      </p:sp>
      <p:pic>
        <p:nvPicPr>
          <p:cNvPr id="175108" name="Picture 4" descr="https://upload.wikimedia.org/wikipedia/commons/thumb/1/12/Lewisite.svg/1920px-Lewisit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793" y="1673448"/>
            <a:ext cx="2001537" cy="114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644810" y="2226303"/>
            <a:ext cx="83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Lewisit</a:t>
            </a:r>
          </a:p>
        </p:txBody>
      </p:sp>
      <p:pic>
        <p:nvPicPr>
          <p:cNvPr id="175110" name="Picture 6" descr="Structural formula of arsenicin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568" y="4370451"/>
            <a:ext cx="1555145" cy="134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024453" y="5911334"/>
            <a:ext cx="123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Arsenicin</a:t>
            </a:r>
            <a:r>
              <a:rPr lang="cs-CZ" dirty="0"/>
              <a:t> A</a:t>
            </a:r>
          </a:p>
        </p:txBody>
      </p:sp>
      <p:pic>
        <p:nvPicPr>
          <p:cNvPr id="175112" name="Picture 8" descr="Structural formula of arsenobetaine">
            <a:hlinkClick r:id="rId5" tooltip="Structural formula of arsenobetain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95090"/>
            <a:ext cx="2514600" cy="158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74558" y="6019800"/>
            <a:ext cx="202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Arsenobetain</a:t>
            </a:r>
            <a:endParaRPr lang="cs-CZ" dirty="0"/>
          </a:p>
        </p:txBody>
      </p:sp>
      <p:pic>
        <p:nvPicPr>
          <p:cNvPr id="175114" name="Picture 10" descr="Skeletal formula of roxarso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812" y="4014600"/>
            <a:ext cx="1886061" cy="221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777965" y="4675624"/>
            <a:ext cx="103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Roxarson</a:t>
            </a:r>
            <a:endParaRPr lang="cs-CZ" dirty="0"/>
          </a:p>
        </p:txBody>
      </p:sp>
      <p:pic>
        <p:nvPicPr>
          <p:cNvPr id="175116" name="Picture 12" descr="Zobrazit zdrojový obráze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08" y="1436300"/>
            <a:ext cx="3162270" cy="13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3962400" y="2819400"/>
            <a:ext cx="1063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Salvarsan</a:t>
            </a:r>
          </a:p>
        </p:txBody>
      </p:sp>
    </p:spTree>
    <p:extLst>
      <p:ext uri="{BB962C8B-B14F-4D97-AF65-F5344CB8AC3E}">
        <p14:creationId xmlns:p14="http://schemas.microsoft.com/office/powerpoint/2010/main" val="227263700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440960" cy="489171"/>
          </a:xfrm>
          <a:ln/>
        </p:spPr>
        <p:txBody>
          <a:bodyPr tIns="25471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cs-CZ" alt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Metabolity arsenu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71775"/>
            <a:ext cx="270277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4390"/>
            <a:ext cx="5920297" cy="434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5409" y="125324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Arsen (V) nahrazuje fosfor v organických sloučeninách, </a:t>
            </a:r>
            <a:r>
              <a:rPr lang="cs-CZ" sz="2000" u="sng" dirty="0">
                <a:cs typeface="Arial" panose="020B0604020202020204" pitchFamily="34" charset="0"/>
              </a:rPr>
              <a:t>karcinogen</a:t>
            </a:r>
            <a:r>
              <a:rPr lang="cs-CZ" sz="2000" dirty="0">
                <a:cs typeface="Arial" panose="020B0604020202020204" pitchFamily="34" charset="0"/>
              </a:rPr>
              <a:t>. Interakcí s –SH skupinami enzymů narušuje metabolismus.</a:t>
            </a:r>
          </a:p>
        </p:txBody>
      </p:sp>
    </p:spTree>
    <p:extLst>
      <p:ext uri="{BB962C8B-B14F-4D97-AF65-F5344CB8AC3E}">
        <p14:creationId xmlns:p14="http://schemas.microsoft.com/office/powerpoint/2010/main" val="2272178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antimonu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antimonitý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Sb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6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antimonitých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, v </a:t>
            </a:r>
            <a:r>
              <a:rPr lang="en-GB" altLang="en-US" sz="2000" dirty="0" err="1"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antimonitany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NaSbO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antimoni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Sb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antimoni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né (</a:t>
            </a:r>
            <a:r>
              <a:rPr lang="cs-CZ" altLang="en-US" sz="2000" dirty="0">
                <a:cs typeface="Arial" panose="020B0604020202020204" pitchFamily="34" charset="0"/>
              </a:rPr>
              <a:t>resp. </a:t>
            </a:r>
            <a:r>
              <a:rPr lang="en-GB" altLang="en-US" sz="2000" dirty="0" err="1">
                <a:cs typeface="Arial" panose="020B0604020202020204" pitchFamily="34" charset="0"/>
              </a:rPr>
              <a:t>hydrat</a:t>
            </a:r>
            <a:r>
              <a:rPr lang="cs-CZ" altLang="en-US" sz="2000" dirty="0" err="1">
                <a:cs typeface="Arial" panose="020B0604020202020204" pitchFamily="34" charset="0"/>
              </a:rPr>
              <a:t>ovaného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oxidu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Sb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.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	</a:t>
            </a:r>
            <a:r>
              <a:rPr lang="en-GB" altLang="en-US" sz="2000" b="1" dirty="0">
                <a:cs typeface="Arial" panose="020B0604020202020204" pitchFamily="34" charset="0"/>
              </a:rPr>
              <a:t>-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M</a:t>
            </a:r>
            <a:r>
              <a:rPr lang="en-GB" altLang="en-US" sz="2000" baseline="30000" dirty="0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[Sb(OH)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US" altLang="en-US" sz="2000" dirty="0">
                <a:cs typeface="Arial" panose="020B0604020202020204" pitchFamily="34" charset="0"/>
              </a:rPr>
              <a:t>]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1202" name="Picture 2" descr="Sb4O6-molecule-from-senarmontite-xtal-2004-3D-balls-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8987"/>
            <a:ext cx="1226805" cy="13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Antimony-pentoxide-xtal-1979-3D-ball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826333"/>
            <a:ext cx="3329845" cy="292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609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VÃ½sledek obrÃ¡zku pro nitrogen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77" y="152400"/>
            <a:ext cx="8610600" cy="6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79613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76200" y="435165"/>
            <a:ext cx="8991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cs typeface="Arial" panose="020B0604020202020204" pitchFamily="34" charset="0"/>
              </a:rPr>
              <a:t>Antimonité soli</a:t>
            </a:r>
          </a:p>
          <a:p>
            <a:endParaRPr lang="cs-CZ" b="1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 err="1">
                <a:cs typeface="Arial" panose="020B0604020202020204" pitchFamily="34" charset="0"/>
              </a:rPr>
              <a:t>Vinan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antimonylo</a:t>
            </a:r>
            <a:r>
              <a:rPr lang="cs-CZ" sz="2000" b="1" dirty="0">
                <a:cs typeface="Arial" panose="020B0604020202020204" pitchFamily="34" charset="0"/>
              </a:rPr>
              <a:t>-draselný 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[Sb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(C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]·3H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byl znám již ve středověku jako </a:t>
            </a:r>
            <a:r>
              <a:rPr lang="cs-CZ" sz="2000" i="1" dirty="0">
                <a:cs typeface="Arial" panose="020B0604020202020204" pitchFamily="34" charset="0"/>
              </a:rPr>
              <a:t>dávivý kámen</a:t>
            </a:r>
            <a:r>
              <a:rPr lang="cs-CZ" sz="2000" dirty="0">
                <a:cs typeface="Arial" panose="020B0604020202020204" pitchFamily="34" charset="0"/>
              </a:rPr>
              <a:t> neboli </a:t>
            </a:r>
            <a:r>
              <a:rPr lang="cs-CZ" sz="2000" i="1" dirty="0">
                <a:cs typeface="Arial" panose="020B0604020202020204" pitchFamily="34" charset="0"/>
              </a:rPr>
              <a:t>tartarus </a:t>
            </a:r>
            <a:r>
              <a:rPr lang="cs-CZ" sz="2000" i="1" dirty="0" err="1">
                <a:cs typeface="Arial" panose="020B0604020202020204" pitchFamily="34" charset="0"/>
              </a:rPr>
              <a:t>emeticus</a:t>
            </a:r>
            <a:r>
              <a:rPr lang="cs-CZ" sz="2000" dirty="0">
                <a:cs typeface="Arial" panose="020B0604020202020204" pitchFamily="34" charset="0"/>
              </a:rPr>
              <a:t>. Tato sloučenina je dobře rozpustná ve vodě a po požití </a:t>
            </a:r>
            <a:r>
              <a:rPr lang="cs-CZ" sz="2000" u="sng" dirty="0">
                <a:cs typeface="Arial" panose="020B0604020202020204" pitchFamily="34" charset="0"/>
              </a:rPr>
              <a:t>vyvolává zvracení</a:t>
            </a:r>
            <a:r>
              <a:rPr lang="cs-CZ" sz="2000" dirty="0">
                <a:cs typeface="Arial" panose="020B0604020202020204" pitchFamily="34" charset="0"/>
              </a:rPr>
              <a:t>. Je stejně jako všechny rozpustné soli antimonu </a:t>
            </a:r>
            <a:r>
              <a:rPr lang="cs-CZ" sz="2000" u="sng" dirty="0">
                <a:cs typeface="Arial" panose="020B0604020202020204" pitchFamily="34" charset="0"/>
              </a:rPr>
              <a:t>jedovatý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AEED4C3-B49E-C3EE-4C88-D2927DFD7811}"/>
              </a:ext>
            </a:extLst>
          </p:cNvPr>
          <p:cNvSpPr txBox="1"/>
          <p:nvPr/>
        </p:nvSpPr>
        <p:spPr>
          <a:xfrm>
            <a:off x="266700" y="4211071"/>
            <a:ext cx="8610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Síran antimonitý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Sb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SO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je bezbarvá krystalická látka. Získává se rozpouštěním antimonu, oxidu antimonitého nebo sulfidu antimonitého v horké koncentrované kyselině sírové.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Dusičnan antimonitý </a:t>
            </a:r>
            <a:r>
              <a:rPr lang="cs-CZ" sz="2000" dirty="0" err="1">
                <a:cs typeface="Arial" panose="020B0604020202020204" pitchFamily="34" charset="0"/>
              </a:rPr>
              <a:t>Sb</a:t>
            </a:r>
            <a:r>
              <a:rPr lang="cs-CZ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NO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je bílá krystalická látka. Vzniká reakcí oxidu antimonitého s dýmavou kyselinou dusičnou.</a:t>
            </a:r>
          </a:p>
        </p:txBody>
      </p:sp>
      <p:pic>
        <p:nvPicPr>
          <p:cNvPr id="19458" name="Picture 2" descr="Антимонилтартрат калия">
            <a:extLst>
              <a:ext uri="{FF2B5EF4-FFF2-40B4-BE49-F238E27FC236}">
                <a16:creationId xmlns:a16="http://schemas.microsoft.com/office/drawing/2014/main" id="{C4645342-CB3D-3901-1F82-8FBAB3203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7" y="2357605"/>
            <a:ext cx="2752725" cy="163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43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839200" cy="61722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Oxoslou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eniny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bismutu</a:t>
            </a:r>
            <a:endParaRPr lang="en-GB" altLang="en-US" sz="2400" b="1" u="sng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Bi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citronov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prášek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bismutité</a:t>
            </a:r>
            <a:r>
              <a:rPr lang="en-GB" altLang="en-US" sz="2000" dirty="0">
                <a:cs typeface="Arial" panose="020B0604020202020204" pitchFamily="34" charset="0"/>
              </a:rPr>
              <a:t> sol</a:t>
            </a:r>
            <a:r>
              <a:rPr lang="cs-CZ" altLang="en-US" sz="2000" dirty="0">
                <a:cs typeface="Arial" panose="020B0604020202020204" pitchFamily="34" charset="0"/>
              </a:rPr>
              <a:t>i.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Hydroxid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>
                <a:cs typeface="Arial" panose="020B0604020202020204" pitchFamily="34" charset="0"/>
              </a:rPr>
              <a:t>Bi(OH)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srážením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bismutitých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Bi(NO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KOH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KNO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18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Bismuti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dirty="0" err="1">
                <a:cs typeface="Arial" panose="020B0604020202020204" pitchFamily="34" charset="0"/>
              </a:rPr>
              <a:t>BiO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M</a:t>
            </a:r>
            <a:r>
              <a:rPr lang="en-GB" altLang="en-US" sz="2000" b="1" baseline="30000" dirty="0" err="1">
                <a:cs typeface="Arial" panose="020B0604020202020204" pitchFamily="34" charset="0"/>
              </a:rPr>
              <a:t>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 err="1">
                <a:cs typeface="Arial" panose="020B0604020202020204" pitchFamily="34" charset="0"/>
              </a:rPr>
              <a:t>BiO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zásad</a:t>
            </a:r>
            <a:r>
              <a:rPr lang="cs-CZ" altLang="en-US" sz="2000" dirty="0" err="1">
                <a:cs typeface="Arial" panose="020B0604020202020204" pitchFamily="34" charset="0"/>
              </a:rPr>
              <a:t>itém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taveniny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cs typeface="Arial" panose="020B0604020202020204" pitchFamily="34" charset="0"/>
              </a:rPr>
              <a:t> ox.</a:t>
            </a:r>
            <a:r>
              <a:rPr lang="cs-CZ" altLang="en-US" sz="2000" dirty="0">
                <a:cs typeface="Arial" panose="020B0604020202020204" pitchFamily="34" charset="0"/>
              </a:rPr>
              <a:t> č</a:t>
            </a:r>
            <a:r>
              <a:rPr lang="en-GB" altLang="en-US" sz="2000" dirty="0" err="1">
                <a:cs typeface="Arial" panose="020B0604020202020204" pitchFamily="34" charset="0"/>
              </a:rPr>
              <a:t>inidly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intenzivn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zabarvené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solidFill>
                  <a:srgbClr val="FFFF00"/>
                </a:solidFill>
                <a:cs typeface="Arial" panose="020B0604020202020204" pitchFamily="34" charset="0"/>
              </a:rPr>
              <a:t>žluté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ervené</a:t>
            </a:r>
            <a:r>
              <a:rPr lang="en-GB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666633"/>
                </a:solidFill>
                <a:cs typeface="Arial" panose="020B0604020202020204" pitchFamily="34" charset="0"/>
              </a:rPr>
              <a:t>hn</a:t>
            </a:r>
            <a:r>
              <a:rPr lang="cs-CZ" altLang="en-US" sz="2000" dirty="0">
                <a:solidFill>
                  <a:srgbClr val="666633"/>
                </a:solidFill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solidFill>
                  <a:srgbClr val="666633"/>
                </a:solidFill>
                <a:cs typeface="Arial" panose="020B0604020202020204" pitchFamily="34" charset="0"/>
              </a:rPr>
              <a:t>dé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u="sng" dirty="0" err="1">
                <a:cs typeface="Arial" panose="020B0604020202020204" pitchFamily="34" charset="0"/>
              </a:rPr>
              <a:t>velmi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silná</a:t>
            </a:r>
            <a:r>
              <a:rPr lang="en-GB" altLang="en-US" sz="2000" u="sng" dirty="0">
                <a:cs typeface="Arial" panose="020B0604020202020204" pitchFamily="34" charset="0"/>
              </a:rPr>
              <a:t> ox</a:t>
            </a:r>
            <a:r>
              <a:rPr lang="cs-CZ" altLang="en-US" sz="2000" u="sng" dirty="0" err="1">
                <a:cs typeface="Arial" panose="020B0604020202020204" pitchFamily="34" charset="0"/>
              </a:rPr>
              <a:t>idační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inidla</a:t>
            </a:r>
            <a:endParaRPr lang="cs-CZ" altLang="en-US" sz="2000" u="sng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8562CDB-767F-04CF-33F9-196CE1FA0339}"/>
              </a:ext>
            </a:extLst>
          </p:cNvPr>
          <p:cNvSpPr txBox="1"/>
          <p:nvPr/>
        </p:nvSpPr>
        <p:spPr>
          <a:xfrm>
            <a:off x="296517" y="5305961"/>
            <a:ext cx="6400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 err="1"/>
              <a:t>Bismutičnan</a:t>
            </a:r>
            <a:r>
              <a:rPr lang="cs-CZ" sz="2000" b="1" dirty="0"/>
              <a:t> sodný </a:t>
            </a:r>
            <a:r>
              <a:rPr lang="cs-CZ" sz="2000" dirty="0"/>
              <a:t>(</a:t>
            </a:r>
            <a:r>
              <a:rPr lang="cs-CZ" sz="2000" dirty="0" err="1"/>
              <a:t>NaBiO</a:t>
            </a:r>
            <a:r>
              <a:rPr lang="cs-CZ" sz="2000" baseline="-25000" dirty="0" err="1"/>
              <a:t>3</a:t>
            </a:r>
            <a:r>
              <a:rPr lang="cs-CZ" sz="2000" dirty="0"/>
              <a:t>) je silné oxidační činidlo. Je poněkud hygroskopický, ale není rozpustný ve studené vodě, což může být výhodné, protože činidlo lze po reakci snadno odstranit.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C3619D8B-7E9E-B0E5-E8D9-64A0B0D1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434" y="4497456"/>
            <a:ext cx="2171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6151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cs typeface="Arial" panose="020B0604020202020204" pitchFamily="34" charset="0"/>
              </a:rPr>
              <a:t>Bismut</a:t>
            </a:r>
            <a:r>
              <a:rPr lang="cs-CZ" sz="2800" b="1" dirty="0" err="1">
                <a:cs typeface="Arial" panose="020B0604020202020204" pitchFamily="34" charset="0"/>
              </a:rPr>
              <a:t>ité</a:t>
            </a:r>
            <a:r>
              <a:rPr lang="cs-CZ" sz="2800" b="1" dirty="0">
                <a:cs typeface="Arial" panose="020B0604020202020204" pitchFamily="34" charset="0"/>
              </a:rPr>
              <a:t> soli</a:t>
            </a:r>
          </a:p>
          <a:p>
            <a:endParaRPr lang="en-US" sz="2000" b="1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Dusičnan bismutitý (</a:t>
            </a:r>
            <a:r>
              <a:rPr lang="cs-CZ" sz="2000" b="1" dirty="0" err="1">
                <a:cs typeface="Arial" panose="020B0604020202020204" pitchFamily="34" charset="0"/>
              </a:rPr>
              <a:t>Bi</a:t>
            </a:r>
            <a:r>
              <a:rPr lang="cs-CZ" sz="2000" b="1" dirty="0">
                <a:cs typeface="Arial" panose="020B0604020202020204" pitchFamily="34" charset="0"/>
              </a:rPr>
              <a:t>(</a:t>
            </a:r>
            <a:r>
              <a:rPr lang="cs-CZ" sz="2000" b="1" dirty="0" err="1">
                <a:cs typeface="Arial" panose="020B0604020202020204" pitchFamily="34" charset="0"/>
              </a:rPr>
              <a:t>NO</a:t>
            </a:r>
            <a:r>
              <a:rPr 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 </a:t>
            </a:r>
            <a:r>
              <a:rPr lang="cs-CZ" sz="2000" dirty="0">
                <a:cs typeface="Arial" panose="020B0604020202020204" pitchFamily="34" charset="0"/>
              </a:rPr>
              <a:t>je bezbarvá krystalická rozpustná látka. Připravuje se rozpouštěním kovového bismutu v kyselině dusičné.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Dusičnan bismutitý zahříváním přechází na </a:t>
            </a:r>
            <a:r>
              <a:rPr lang="cs-CZ" sz="2000" b="1" dirty="0" err="1">
                <a:cs typeface="Arial" panose="020B0604020202020204" pitchFamily="34" charset="0"/>
              </a:rPr>
              <a:t>oxidusičnan</a:t>
            </a:r>
            <a:r>
              <a:rPr lang="cs-CZ" sz="2000" b="1" dirty="0">
                <a:cs typeface="Arial" panose="020B0604020202020204" pitchFamily="34" charset="0"/>
              </a:rPr>
              <a:t> bismutitý (</a:t>
            </a:r>
            <a:r>
              <a:rPr lang="cs-CZ" sz="2000" b="1" dirty="0" err="1">
                <a:cs typeface="Arial" panose="020B0604020202020204" pitchFamily="34" charset="0"/>
              </a:rPr>
              <a:t>BiO</a:t>
            </a:r>
            <a:r>
              <a:rPr lang="cs-CZ" sz="2000" b="1" dirty="0">
                <a:cs typeface="Arial" panose="020B0604020202020204" pitchFamily="34" charset="0"/>
              </a:rPr>
              <a:t>(</a:t>
            </a:r>
            <a:r>
              <a:rPr lang="cs-CZ" sz="2000" b="1" dirty="0" err="1">
                <a:cs typeface="Arial" panose="020B0604020202020204" pitchFamily="34" charset="0"/>
              </a:rPr>
              <a:t>NO</a:t>
            </a:r>
            <a:r>
              <a:rPr 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))</a:t>
            </a:r>
            <a:r>
              <a:rPr lang="cs-CZ" sz="2000" dirty="0">
                <a:cs typeface="Arial" panose="020B0604020202020204" pitchFamily="34" charset="0"/>
              </a:rPr>
              <a:t>, který se používá jako barvivo s názvem španělská běloba.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</a:t>
            </a:r>
            <a:endParaRPr lang="en-US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Síran bismutitý </a:t>
            </a:r>
            <a:r>
              <a:rPr lang="cs-CZ" sz="2000" dirty="0"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je bílá krystalická hygroskopická a rozpustná látka. Získává se rozpouštěním kovu, oxidu nebo sulfidu v kyselině sírové.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Uhličitan bismutitý </a:t>
            </a:r>
            <a:r>
              <a:rPr lang="cs-CZ" sz="2000" dirty="0"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je bílá práškovitá nerozpustná látka, která se připravuje reakcí rozpustné bismutité soli s rozpustným uhličitanem.</a:t>
            </a:r>
          </a:p>
        </p:txBody>
      </p:sp>
    </p:spTree>
    <p:extLst>
      <p:ext uri="{BB962C8B-B14F-4D97-AF65-F5344CB8AC3E}">
        <p14:creationId xmlns:p14="http://schemas.microsoft.com/office/powerpoint/2010/main" val="141637664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86200" cy="639762"/>
          </a:xfrm>
        </p:spPr>
        <p:txBody>
          <a:bodyPr>
            <a:normAutofit/>
          </a:bodyPr>
          <a:lstStyle/>
          <a:p>
            <a:r>
              <a:rPr lang="cs-CZ" sz="2400" b="1" dirty="0"/>
              <a:t>Sirné sloučeniny dusíku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0221" y="1301621"/>
            <a:ext cx="7467600" cy="4606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cs typeface="Arial" panose="020B0604020202020204" pitchFamily="34" charset="0"/>
              </a:rPr>
              <a:t>Tetrasulfur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tetranitrid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</a:t>
            </a:r>
            <a:r>
              <a:rPr lang="en-US" sz="2000" baseline="-25000" dirty="0" err="1">
                <a:cs typeface="Arial" panose="020B0604020202020204" pitchFamily="34" charset="0"/>
              </a:rPr>
              <a:t>4</a:t>
            </a:r>
            <a:r>
              <a:rPr lang="en-US" sz="2000" dirty="0" err="1">
                <a:cs typeface="Arial" panose="020B0604020202020204" pitchFamily="34" charset="0"/>
              </a:rPr>
              <a:t>N</a:t>
            </a:r>
            <a:r>
              <a:rPr 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baseline="-25000" dirty="0">
                <a:cs typeface="Arial" panose="020B0604020202020204" pitchFamily="34" charset="0"/>
              </a:rPr>
              <a:t> </a:t>
            </a:r>
          </a:p>
          <a:p>
            <a:endParaRPr lang="cs-CZ" sz="800" baseline="-25000" dirty="0">
              <a:cs typeface="Arial" panose="020B0604020202020204" pitchFamily="34" charset="0"/>
            </a:endParaRPr>
          </a:p>
          <a:p>
            <a:r>
              <a:rPr lang="cs-CZ" sz="2000" baseline="-25000" dirty="0">
                <a:cs typeface="Arial" panose="020B0604020202020204" pitchFamily="34" charset="0"/>
              </a:rPr>
              <a:t>       </a:t>
            </a:r>
            <a:r>
              <a:rPr lang="cs-CZ" sz="2000" dirty="0">
                <a:cs typeface="Arial" panose="020B0604020202020204" pitchFamily="34" charset="0"/>
              </a:rPr>
              <a:t>= prekurzor pro přípravu dalších sloučenin s S-N vazbou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Příprava:	</a:t>
            </a:r>
            <a:r>
              <a:rPr lang="pt-BR" sz="2000" dirty="0">
                <a:cs typeface="Arial" panose="020B0604020202020204" pitchFamily="34" charset="0"/>
              </a:rPr>
              <a:t>6 S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Cl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+ 16 NH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→ S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N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 + S</a:t>
            </a:r>
            <a:r>
              <a:rPr lang="pt-BR" sz="2000" baseline="-25000" dirty="0">
                <a:cs typeface="Arial" panose="020B0604020202020204" pitchFamily="34" charset="0"/>
              </a:rPr>
              <a:t>8</a:t>
            </a:r>
            <a:r>
              <a:rPr lang="pt-BR" sz="2000" dirty="0">
                <a:cs typeface="Arial" panose="020B0604020202020204" pitchFamily="34" charset="0"/>
              </a:rPr>
              <a:t> + 12 NH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Cl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 err="1">
                <a:cs typeface="Arial" panose="020B0604020202020204" pitchFamily="34" charset="0"/>
              </a:rPr>
              <a:t>Lewisovská</a:t>
            </a:r>
            <a:r>
              <a:rPr lang="cs-CZ" sz="2000" dirty="0">
                <a:cs typeface="Arial" panose="020B0604020202020204" pitchFamily="34" charset="0"/>
              </a:rPr>
              <a:t> báze, </a:t>
            </a:r>
            <a:r>
              <a:rPr lang="en-US" sz="2000" dirty="0" err="1">
                <a:cs typeface="Arial" panose="020B0604020202020204" pitchFamily="34" charset="0"/>
              </a:rPr>
              <a:t>kter</a:t>
            </a:r>
            <a:r>
              <a:rPr lang="cs-CZ" sz="2000" dirty="0">
                <a:cs typeface="Arial" panose="020B0604020202020204" pitchFamily="34" charset="0"/>
              </a:rPr>
              <a:t>á s </a:t>
            </a:r>
            <a:r>
              <a:rPr lang="cs-CZ" sz="2000" dirty="0" err="1">
                <a:cs typeface="Arial" panose="020B0604020202020204" pitchFamily="34" charset="0"/>
              </a:rPr>
              <a:t>lewisovs</a:t>
            </a:r>
            <a:r>
              <a:rPr lang="en-US" sz="2000" dirty="0">
                <a:cs typeface="Arial" panose="020B0604020202020204" pitchFamily="34" charset="0"/>
              </a:rPr>
              <a:t>k</a:t>
            </a:r>
            <a:r>
              <a:rPr lang="cs-CZ" sz="2000" dirty="0" err="1">
                <a:cs typeface="Arial" panose="020B0604020202020204" pitchFamily="34" charset="0"/>
              </a:rPr>
              <a:t>ými</a:t>
            </a:r>
            <a:r>
              <a:rPr lang="cs-CZ" sz="2000" dirty="0">
                <a:cs typeface="Arial" panose="020B0604020202020204" pitchFamily="34" charset="0"/>
              </a:rPr>
              <a:t> kyselinami tvoří </a:t>
            </a:r>
          </a:p>
          <a:p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en-US" sz="2000" dirty="0">
                <a:cs typeface="Arial" panose="020B0604020202020204" pitchFamily="34" charset="0"/>
              </a:rPr>
              <a:t>du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y: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 + SbCl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5</a:t>
            </a:r>
            <a:r>
              <a:rPr lang="en-US" sz="2000" dirty="0">
                <a:cs typeface="Arial" panose="020B0604020202020204" pitchFamily="34" charset="0"/>
              </a:rPr>
              <a:t> → S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·SbCl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5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 + 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→ S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·SO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3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Disulfur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dinitrid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Příprava:	S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→ 2 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cs typeface="Arial" panose="020B0604020202020204" pitchFamily="34" charset="0"/>
              </a:rPr>
              <a:t>2    </a:t>
            </a:r>
            <a:r>
              <a:rPr lang="cs-CZ" sz="2000" dirty="0">
                <a:cs typeface="Arial" panose="020B0604020202020204" pitchFamily="34" charset="0"/>
              </a:rPr>
              <a:t>(katalýza Ag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S)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87394" name="Picture 2" descr="https://upload.wikimedia.org/wikipedia/commons/thumb/d/d3/S4N4.BF3-from-xtal-1967-3D-balls.png/800px-S4N4.BF3-from-xtal-1967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339" y="2362200"/>
            <a:ext cx="1905804" cy="212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Šipka doprava 5"/>
          <p:cNvSpPr/>
          <p:nvPr/>
        </p:nvSpPr>
        <p:spPr>
          <a:xfrm>
            <a:off x="5653870" y="3345401"/>
            <a:ext cx="1447800" cy="835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7398" name="Picture 6" descr="Stereo, skeletal formula of tetrasulfur tetranitride with some measure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036" y="353948"/>
            <a:ext cx="2365743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0" name="Picture 8" descr="Space-filling model of disulfur dinitr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36268"/>
            <a:ext cx="1308100" cy="133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5788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39430" y="1524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cs typeface="Arial" panose="020B0604020202020204" pitchFamily="34" charset="0"/>
              </a:rPr>
              <a:t>Polythiazyl</a:t>
            </a:r>
            <a:r>
              <a:rPr lang="en-US" sz="2000" dirty="0">
                <a:cs typeface="Arial" panose="020B0604020202020204" pitchFamily="34" charset="0"/>
              </a:rPr>
              <a:t>  (SN)</a:t>
            </a:r>
            <a:r>
              <a:rPr lang="en-US" sz="2000" i="1" baseline="-25000" dirty="0">
                <a:cs typeface="Arial" panose="020B0604020202020204" pitchFamily="34" charset="0"/>
              </a:rPr>
              <a:t>x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=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vodivý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polymer nazlátlé barvy 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kovového lesku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</a:t>
            </a:r>
          </a:p>
          <a:p>
            <a:r>
              <a:rPr lang="cs-CZ" sz="2000" dirty="0">
                <a:cs typeface="Arial" panose="020B0604020202020204" pitchFamily="34" charset="0"/>
              </a:rPr>
              <a:t>Vzniká polymerací 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88418" name="Picture 2" descr="Polythiazyl-2D-dimens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4634419" cy="10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420" name="Picture 4" descr="Polythiazyl resonance structures">
            <a:hlinkClick r:id="rId3" tooltip="Polythiazyl resonance structures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71006"/>
            <a:ext cx="7160928" cy="109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olythiazyl Polymer Sulfur Nitride Electrical Conductor PNG, Clipart, 3 ...">
            <a:extLst>
              <a:ext uri="{FF2B5EF4-FFF2-40B4-BE49-F238E27FC236}">
                <a16:creationId xmlns:a16="http://schemas.microsoft.com/office/drawing/2014/main" id="{5A079E22-76BA-90FC-2120-DF760BED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74" y="246568"/>
            <a:ext cx="1434099" cy="237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63F5403-49A9-D465-2BDD-52936E804162}"/>
              </a:ext>
            </a:extLst>
          </p:cNvPr>
          <p:cNvSpPr txBox="1"/>
          <p:nvPr/>
        </p:nvSpPr>
        <p:spPr>
          <a:xfrm>
            <a:off x="139430" y="4492599"/>
            <a:ext cx="84840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Je používán v </a:t>
            </a:r>
            <a:r>
              <a:rPr lang="en-US" sz="2000" dirty="0">
                <a:cs typeface="Arial" panose="020B0604020202020204" pitchFamily="34" charset="0"/>
              </a:rPr>
              <a:t>LED</a:t>
            </a:r>
            <a:r>
              <a:rPr lang="cs-CZ" sz="2000" dirty="0">
                <a:cs typeface="Arial" panose="020B0604020202020204" pitchFamily="34" charset="0"/>
              </a:rPr>
              <a:t> žárovkách, </a:t>
            </a:r>
            <a:r>
              <a:rPr lang="en-US" sz="2000" dirty="0">
                <a:cs typeface="Arial" panose="020B0604020202020204" pitchFamily="34" charset="0"/>
              </a:rPr>
              <a:t>transistor</a:t>
            </a:r>
            <a:r>
              <a:rPr lang="cs-CZ" sz="2000" dirty="0">
                <a:cs typeface="Arial" panose="020B0604020202020204" pitchFamily="34" charset="0"/>
              </a:rPr>
              <a:t>ech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akumulátorech a s</a:t>
            </a:r>
            <a:r>
              <a:rPr lang="en-US" sz="2000" dirty="0" err="1">
                <a:cs typeface="Arial" panose="020B0604020202020204" pitchFamily="34" charset="0"/>
              </a:rPr>
              <a:t>ol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r</a:t>
            </a:r>
            <a:r>
              <a:rPr lang="cs-CZ" sz="2000" dirty="0" err="1">
                <a:cs typeface="Arial" panose="020B0604020202020204" pitchFamily="34" charset="0"/>
              </a:rPr>
              <a:t>ních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článcích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7141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6453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Kyselina </a:t>
            </a:r>
            <a:r>
              <a:rPr lang="cs-CZ" sz="2000" b="1" dirty="0" err="1">
                <a:cs typeface="Arial" panose="020B0604020202020204" pitchFamily="34" charset="0"/>
              </a:rPr>
              <a:t>sulfamová</a:t>
            </a:r>
            <a:r>
              <a:rPr lang="cs-CZ" sz="2000" b="1" dirty="0">
                <a:cs typeface="Arial" panose="020B0604020202020204" pitchFamily="34" charset="0"/>
              </a:rPr>
              <a:t> (</a:t>
            </a:r>
            <a:r>
              <a:rPr lang="cs-CZ" sz="2000" b="1" dirty="0" err="1">
                <a:cs typeface="Arial" panose="020B0604020202020204" pitchFamily="34" charset="0"/>
              </a:rPr>
              <a:t>amidosírová</a:t>
            </a:r>
            <a:r>
              <a:rPr lang="cs-CZ" sz="2000" b="1" dirty="0">
                <a:cs typeface="Arial" panose="020B0604020202020204" pitchFamily="34" charset="0"/>
              </a:rPr>
              <a:t>, </a:t>
            </a:r>
            <a:r>
              <a:rPr lang="cs-CZ" sz="2000" b="1" dirty="0" err="1">
                <a:cs typeface="Arial" panose="020B0604020202020204" pitchFamily="34" charset="0"/>
              </a:rPr>
              <a:t>amidosulfonová</a:t>
            </a:r>
            <a:r>
              <a:rPr lang="cs-CZ" sz="2000" b="1" dirty="0">
                <a:cs typeface="Arial" panose="020B0604020202020204" pitchFamily="34" charset="0"/>
              </a:rPr>
              <a:t>, </a:t>
            </a:r>
            <a:r>
              <a:rPr lang="cs-CZ" sz="2000" b="1" dirty="0" err="1">
                <a:cs typeface="Arial" panose="020B0604020202020204" pitchFamily="34" charset="0"/>
              </a:rPr>
              <a:t>aminosulfonová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= bezbarvá pevná látka, rozpustná ve vodě. Středně silná kyselina, ve struktuře je síť silných H-vazeb, lépe ji vystihuje zápis </a:t>
            </a:r>
            <a:r>
              <a:rPr lang="en-US" sz="2000" b="1" baseline="30000" dirty="0">
                <a:cs typeface="Arial" panose="020B0604020202020204" pitchFamily="34" charset="0"/>
              </a:rPr>
              <a:t>+</a:t>
            </a:r>
            <a:r>
              <a:rPr lang="en-US" sz="2000" b="1" dirty="0"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b="1" dirty="0">
                <a:cs typeface="Arial" panose="020B0604020202020204" pitchFamily="34" charset="0"/>
              </a:rPr>
              <a:t>NSO</a:t>
            </a:r>
            <a:r>
              <a:rPr lang="en-US" sz="2000" b="1" baseline="-25000" dirty="0">
                <a:effectLst/>
                <a:cs typeface="Arial" panose="020B0604020202020204" pitchFamily="34" charset="0"/>
              </a:rPr>
              <a:t>3</a:t>
            </a:r>
            <a:r>
              <a:rPr lang="cs-CZ" sz="2000" b="1" baseline="30000" dirty="0">
                <a:effectLst/>
                <a:cs typeface="Arial" panose="020B0604020202020204" pitchFamily="34" charset="0"/>
              </a:rPr>
              <a:t>-</a:t>
            </a:r>
          </a:p>
          <a:p>
            <a:endParaRPr lang="cs-CZ" sz="2000" b="1" baseline="30000" dirty="0">
              <a:cs typeface="Arial" panose="020B0604020202020204" pitchFamily="34" charset="0"/>
            </a:endParaRPr>
          </a:p>
          <a:p>
            <a:endParaRPr lang="cs-CZ" sz="2000" b="1" baseline="30000" dirty="0">
              <a:effectLst/>
              <a:cs typeface="Arial" panose="020B0604020202020204" pitchFamily="34" charset="0"/>
            </a:endParaRPr>
          </a:p>
          <a:p>
            <a:endParaRPr lang="cs-CZ" sz="2000" b="1" baseline="30000" dirty="0">
              <a:effectLst/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Výroba: reakcí močoviny se směsí oxidu sírového a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kyseliny sírové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nebo</a:t>
            </a:r>
            <a:r>
              <a:rPr lang="en-US" sz="2000" dirty="0">
                <a:cs typeface="Arial" panose="020B0604020202020204" pitchFamily="34" charset="0"/>
              </a:rPr>
              <a:t> ole</a:t>
            </a:r>
            <a:r>
              <a:rPr lang="cs-CZ" sz="2000" dirty="0">
                <a:cs typeface="Arial" panose="020B0604020202020204" pitchFamily="34" charset="0"/>
              </a:rPr>
              <a:t>a</a:t>
            </a:r>
            <a:r>
              <a:rPr lang="en-US" sz="2000" dirty="0">
                <a:cs typeface="Arial" panose="020B0604020202020204" pitchFamily="34" charset="0"/>
              </a:rPr>
              <a:t>). </a:t>
            </a:r>
            <a:endParaRPr lang="cs-CZ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OC(NH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+ 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→ OC(NH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)(NHSO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H) </a:t>
            </a:r>
            <a:endParaRPr lang="cs-CZ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OC(NH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)(NHSO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H) + 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 → CO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+ 2 </a:t>
            </a:r>
            <a:r>
              <a:rPr lang="en-US" sz="2000" b="1" dirty="0">
                <a:cs typeface="Arial" panose="020B0604020202020204" pitchFamily="34" charset="0"/>
              </a:rPr>
              <a:t>H</a:t>
            </a:r>
            <a:r>
              <a:rPr lang="en-US" sz="2000" b="1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b="1" dirty="0">
                <a:cs typeface="Arial" panose="020B0604020202020204" pitchFamily="34" charset="0"/>
              </a:rPr>
              <a:t>NSO</a:t>
            </a:r>
            <a:r>
              <a:rPr lang="en-US" sz="2000" b="1" baseline="-25000" dirty="0">
                <a:effectLst/>
                <a:cs typeface="Arial" panose="020B0604020202020204" pitchFamily="34" charset="0"/>
              </a:rPr>
              <a:t>3</a:t>
            </a:r>
            <a:endParaRPr lang="cs-CZ" sz="2000" b="1" baseline="-25000" dirty="0">
              <a:effectLst/>
              <a:cs typeface="Arial" panose="020B0604020202020204" pitchFamily="34" charset="0"/>
            </a:endParaRPr>
          </a:p>
          <a:p>
            <a:pPr algn="ctr"/>
            <a:endParaRPr lang="cs-CZ" sz="2000" baseline="-25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Použití: prekurzor při výrobě umělých sladidel (</a:t>
            </a:r>
            <a:r>
              <a:rPr lang="cs-CZ" sz="2000" dirty="0" err="1">
                <a:cs typeface="Arial" panose="020B0604020202020204" pitchFamily="34" charset="0"/>
              </a:rPr>
              <a:t>Acesulfam</a:t>
            </a:r>
            <a:r>
              <a:rPr lang="cs-CZ" sz="2000" dirty="0">
                <a:cs typeface="Arial" panose="020B0604020202020204" pitchFamily="34" charset="0"/>
              </a:rPr>
              <a:t> K), antibiotik a </a:t>
            </a:r>
            <a:r>
              <a:rPr lang="cs-CZ" sz="2000" dirty="0" err="1">
                <a:cs typeface="Arial" panose="020B0604020202020204" pitchFamily="34" charset="0"/>
              </a:rPr>
              <a:t>antivirotik</a:t>
            </a:r>
            <a:r>
              <a:rPr lang="cs-CZ" sz="2000" dirty="0">
                <a:cs typeface="Arial" panose="020B0604020202020204" pitchFamily="34" charset="0"/>
              </a:rPr>
              <a:t>, léků proti rakovině, herbicidů, barviv, čistících prostředků.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en-US" sz="2000" b="1" dirty="0" err="1">
                <a:cs typeface="Arial" panose="020B0604020202020204" pitchFamily="34" charset="0"/>
              </a:rPr>
              <a:t>Sulfamid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b="1" dirty="0" err="1">
                <a:cs typeface="Arial" panose="020B0604020202020204" pitchFamily="34" charset="0"/>
              </a:rPr>
              <a:t>diamid</a:t>
            </a:r>
            <a:r>
              <a:rPr lang="cs-CZ" sz="2000" b="1" dirty="0">
                <a:cs typeface="Arial" panose="020B0604020202020204" pitchFamily="34" charset="0"/>
              </a:rPr>
              <a:t> kyseliny sírové</a:t>
            </a:r>
            <a:r>
              <a:rPr lang="en-US" sz="2000" dirty="0">
                <a:cs typeface="Arial" panose="020B0604020202020204" pitchFamily="34" charset="0"/>
              </a:rPr>
              <a:t>) </a:t>
            </a:r>
            <a:r>
              <a:rPr lang="cs-CZ" sz="2000" dirty="0">
                <a:cs typeface="Arial" panose="020B0604020202020204" pitchFamily="34" charset="0"/>
              </a:rPr>
              <a:t>vzniká</a:t>
            </a:r>
            <a:r>
              <a:rPr lang="en-US" sz="2000" dirty="0">
                <a:cs typeface="Arial" panose="020B0604020202020204" pitchFamily="34" charset="0"/>
              </a:rPr>
              <a:t> rea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>
                <a:cs typeface="Arial" panose="020B0604020202020204" pitchFamily="34" charset="0"/>
              </a:rPr>
              <a:t>c</a:t>
            </a:r>
            <a:r>
              <a:rPr lang="cs-CZ" sz="2000" dirty="0">
                <a:cs typeface="Arial" panose="020B0604020202020204" pitchFamily="34" charset="0"/>
              </a:rPr>
              <a:t>í SOCl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NH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prekurzor pro výrobu léčiv.</a:t>
            </a:r>
            <a:endParaRPr lang="cs-CZ" sz="2000" baseline="-25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89442" name="Picture 2" descr="Tautomerism of sulfamic ac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365500" cy="10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6" name="Picture 6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638800"/>
            <a:ext cx="1574410" cy="8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8520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28600" y="257144"/>
            <a:ext cx="8839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Kyselina </a:t>
            </a:r>
            <a:r>
              <a:rPr lang="cs-CZ" sz="2000" b="1" dirty="0" err="1">
                <a:cs typeface="Arial" panose="020B0604020202020204" pitchFamily="34" charset="0"/>
              </a:rPr>
              <a:t>nitrosylsírová</a:t>
            </a:r>
            <a:r>
              <a:rPr lang="cs-CZ" sz="2000" b="1" dirty="0">
                <a:cs typeface="Arial" panose="020B0604020202020204" pitchFamily="34" charset="0"/>
              </a:rPr>
              <a:t> (hydrogensíran </a:t>
            </a:r>
            <a:r>
              <a:rPr lang="cs-CZ" sz="2000" b="1" dirty="0" err="1">
                <a:cs typeface="Arial" panose="020B0604020202020204" pitchFamily="34" charset="0"/>
              </a:rPr>
              <a:t>nitrosylu</a:t>
            </a:r>
            <a:r>
              <a:rPr lang="en-US" sz="2000" b="1" dirty="0">
                <a:cs typeface="Arial" panose="020B0604020202020204" pitchFamily="34" charset="0"/>
              </a:rPr>
              <a:t>,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NOHSO</a:t>
            </a:r>
            <a:r>
              <a:rPr lang="en-US" sz="2000" b="1" baseline="-25000" dirty="0" err="1">
                <a:effectLst/>
                <a:cs typeface="Arial" panose="020B0604020202020204" pitchFamily="34" charset="0"/>
              </a:rPr>
              <a:t>4</a:t>
            </a:r>
            <a:r>
              <a:rPr lang="cs-CZ" sz="2000" b="1" dirty="0">
                <a:effectLst/>
                <a:cs typeface="Arial" panose="020B0604020202020204" pitchFamily="34" charset="0"/>
              </a:rPr>
              <a:t>,</a:t>
            </a:r>
            <a:r>
              <a:rPr lang="cs-CZ" sz="2000" b="1" baseline="-25000" dirty="0">
                <a:effectLst/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NO</a:t>
            </a:r>
            <a:r>
              <a:rPr lang="en-US" sz="2000" b="1" baseline="30000" dirty="0">
                <a:cs typeface="Arial" panose="020B0604020202020204" pitchFamily="34" charset="0"/>
              </a:rPr>
              <a:t>+</a:t>
            </a:r>
            <a:r>
              <a:rPr lang="cs-CZ" sz="2000" b="1" dirty="0" err="1">
                <a:cs typeface="Arial" panose="020B0604020202020204" pitchFamily="34" charset="0"/>
              </a:rPr>
              <a:t>HSO</a:t>
            </a:r>
            <a:r>
              <a:rPr 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sz="2000" b="1" baseline="30000" dirty="0">
                <a:cs typeface="Arial" panose="020B0604020202020204" pitchFamily="34" charset="0"/>
              </a:rPr>
              <a:t>-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Vzniká rozpuštěním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dus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cs-CZ" sz="2000" dirty="0">
                <a:cs typeface="Arial" panose="020B0604020202020204" pitchFamily="34" charset="0"/>
              </a:rPr>
              <a:t>ta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cs-CZ" sz="2000" dirty="0">
                <a:cs typeface="Arial" panose="020B0604020202020204" pitchFamily="34" charset="0"/>
              </a:rPr>
              <a:t>u sodného ve studené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kyselině sírové</a:t>
            </a:r>
            <a:endParaRPr lang="en-US" sz="2000" dirty="0">
              <a:cs typeface="Arial" panose="020B0604020202020204" pitchFamily="34" charset="0"/>
            </a:endParaRPr>
          </a:p>
          <a:p>
            <a:endParaRPr lang="en-US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en-US" sz="2000" dirty="0"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+ 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SO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 → </a:t>
            </a:r>
            <a:r>
              <a:rPr lang="cs-CZ" sz="2000" dirty="0"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 + 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O 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r>
              <a:rPr lang="cs-CZ" sz="2000" dirty="0">
                <a:cs typeface="Arial" panose="020B0604020202020204" pitchFamily="34" charset="0"/>
              </a:rPr>
              <a:t>nebo reakcí </a:t>
            </a:r>
            <a:r>
              <a:rPr lang="en-US" sz="2000" dirty="0">
                <a:cs typeface="Arial" panose="020B0604020202020204" pitchFamily="34" charset="0"/>
              </a:rPr>
              <a:t>reaction </a:t>
            </a:r>
            <a:r>
              <a:rPr lang="cs-CZ" sz="2000" dirty="0">
                <a:cs typeface="Arial" panose="020B0604020202020204" pitchFamily="34" charset="0"/>
              </a:rPr>
              <a:t>kyseliny dusičné s 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r>
              <a:rPr lang="cs-CZ" sz="2000" dirty="0"/>
              <a:t>		</a:t>
            </a:r>
            <a:r>
              <a:rPr lang="pt-BR" sz="2000" dirty="0"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+   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⟶   </a:t>
            </a:r>
            <a:r>
              <a:rPr lang="cs-CZ" sz="2000" dirty="0"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Oxidační, </a:t>
            </a:r>
            <a:r>
              <a:rPr lang="cs-CZ" sz="2000" dirty="0" err="1">
                <a:cs typeface="Arial" panose="020B0604020202020204" pitchFamily="34" charset="0"/>
              </a:rPr>
              <a:t>nitrosační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diazotační</a:t>
            </a:r>
            <a:r>
              <a:rPr lang="cs-CZ" sz="2000" dirty="0">
                <a:cs typeface="Arial" panose="020B0604020202020204" pitchFamily="34" charset="0"/>
              </a:rPr>
              <a:t> činidlo.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Vzniká též při </a:t>
            </a:r>
            <a:r>
              <a:rPr lang="cs-CZ" sz="2000" u="sng" dirty="0">
                <a:cs typeface="Arial" panose="020B0604020202020204" pitchFamily="34" charset="0"/>
              </a:rPr>
              <a:t>výrobě HNO</a:t>
            </a:r>
            <a:r>
              <a:rPr lang="cs-CZ" sz="2000" u="sng" baseline="-25000" dirty="0">
                <a:cs typeface="Arial" panose="020B0604020202020204" pitchFamily="34" charset="0"/>
              </a:rPr>
              <a:t>3</a:t>
            </a:r>
            <a:r>
              <a:rPr lang="cs-CZ" sz="2000" u="sng" dirty="0">
                <a:cs typeface="Arial" panose="020B0604020202020204" pitchFamily="34" charset="0"/>
              </a:rPr>
              <a:t> komorovým způsobem </a:t>
            </a:r>
            <a:r>
              <a:rPr lang="cs-CZ" sz="2000" dirty="0">
                <a:cs typeface="Arial" panose="020B0604020202020204" pitchFamily="34" charset="0"/>
              </a:rPr>
              <a:t>(„komorové krystaly“)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2 </a:t>
            </a:r>
            <a:r>
              <a:rPr lang="en-US" sz="2000" dirty="0"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+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</a:t>
            </a:r>
            <a:r>
              <a:rPr lang="en-US" sz="2000" dirty="0">
                <a:cs typeface="Arial" panose="020B0604020202020204" pitchFamily="34" charset="0"/>
              </a:rPr>
              <a:t>+ 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→ </a:t>
            </a:r>
            <a:r>
              <a:rPr lang="cs-CZ" sz="2000" dirty="0"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+   HNO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		 2 </a:t>
            </a:r>
            <a:r>
              <a:rPr lang="en-US" sz="2000" dirty="0"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+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</a:t>
            </a:r>
            <a:r>
              <a:rPr lang="en-US" sz="2000" dirty="0">
                <a:cs typeface="Arial" panose="020B0604020202020204" pitchFamily="34" charset="0"/>
              </a:rPr>
              <a:t>+ 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→ </a:t>
            </a:r>
            <a:r>
              <a:rPr lang="cs-CZ" sz="2000" dirty="0">
                <a:cs typeface="Arial" panose="020B0604020202020204" pitchFamily="34" charset="0"/>
              </a:rPr>
              <a:t>NO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HSO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+   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88422" name="Picture 6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9257"/>
            <a:ext cx="197223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604615-CFDB-ADF7-0205-8A673434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199" y="3912706"/>
            <a:ext cx="1570707" cy="11626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6AE1E3-B7EF-E8ED-6BB4-6351154A3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925" y="735703"/>
            <a:ext cx="1195034" cy="217646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181D480-1DE7-5432-8189-EDF0B193CBF6}"/>
              </a:ext>
            </a:extLst>
          </p:cNvPr>
          <p:cNvSpPr txBox="1"/>
          <p:nvPr/>
        </p:nvSpPr>
        <p:spPr>
          <a:xfrm>
            <a:off x="276537" y="5417184"/>
            <a:ext cx="86868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 NO vzniká </a:t>
            </a:r>
            <a:r>
              <a:rPr lang="en-US" sz="2000" b="1" dirty="0" err="1">
                <a:cs typeface="Arial" panose="020B0604020202020204" pitchFamily="34" charset="0"/>
              </a:rPr>
              <a:t>sulfonitr</a:t>
            </a:r>
            <a:r>
              <a:rPr lang="cs-CZ" sz="2000" b="1" dirty="0">
                <a:cs typeface="Arial" panose="020B0604020202020204" pitchFamily="34" charset="0"/>
              </a:rPr>
              <a:t>o</a:t>
            </a:r>
            <a:r>
              <a:rPr lang="en-US" sz="2000" b="1" dirty="0" err="1">
                <a:cs typeface="Arial" panose="020B0604020202020204" pitchFamily="34" charset="0"/>
              </a:rPr>
              <a:t>nov</a:t>
            </a:r>
            <a:r>
              <a:rPr lang="cs-CZ" sz="2000" b="1" dirty="0">
                <a:cs typeface="Arial" panose="020B0604020202020204" pitchFamily="34" charset="0"/>
              </a:rPr>
              <a:t>á (tzv. „fialová“ nebo „modrá“) kyselina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	NO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 err="1">
                <a:cs typeface="Arial" panose="020B0604020202020204" pitchFamily="34" charset="0"/>
              </a:rPr>
              <a:t>HSO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NO </a:t>
            </a:r>
            <a:r>
              <a:rPr lang="en-US" sz="2000" dirty="0">
                <a:cs typeface="Arial" panose="020B0604020202020204" pitchFamily="34" charset="0"/>
              </a:rPr>
              <a:t>→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N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 err="1">
                <a:cs typeface="Arial" panose="020B0604020202020204" pitchFamily="34" charset="0"/>
              </a:rPr>
              <a:t>HSO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baseline="30000" dirty="0">
                <a:cs typeface="Arial" panose="020B0604020202020204" pitchFamily="34" charset="0"/>
              </a:rPr>
              <a:t>-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která se postupně rozkládá.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EE0B6D9-9474-CB35-308D-C67EEAC33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096" y="5350873"/>
            <a:ext cx="1352550" cy="12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97814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Sirné sloučeniny fosforu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76084" y="1116718"/>
            <a:ext cx="87630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Trisulfid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tetrafosforu</a:t>
            </a:r>
            <a:r>
              <a:rPr lang="cs-CZ" sz="2000" b="1" dirty="0">
                <a:cs typeface="Arial" panose="020B0604020202020204" pitchFamily="34" charset="0"/>
              </a:rPr>
              <a:t> (</a:t>
            </a:r>
            <a:r>
              <a:rPr lang="cs-CZ" sz="2000" b="1" dirty="0" err="1">
                <a:cs typeface="Arial" panose="020B0604020202020204" pitchFamily="34" charset="0"/>
              </a:rPr>
              <a:t>P</a:t>
            </a:r>
            <a:r>
              <a:rPr lang="cs-CZ" sz="2000" b="1" baseline="-25000" dirty="0" err="1">
                <a:cs typeface="Arial" panose="020B0604020202020204" pitchFamily="34" charset="0"/>
              </a:rPr>
              <a:t>4</a:t>
            </a:r>
            <a:r>
              <a:rPr lang="cs-CZ" sz="2000" b="1" dirty="0" err="1">
                <a:cs typeface="Arial" panose="020B0604020202020204" pitchFamily="34" charset="0"/>
              </a:rPr>
              <a:t>S</a:t>
            </a:r>
            <a:r>
              <a:rPr 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vzniká zahřátím odpovídajícího množství síry a bílého</a:t>
            </a:r>
          </a:p>
          <a:p>
            <a:r>
              <a:rPr lang="cs-CZ" sz="2000" dirty="0">
                <a:cs typeface="Arial" panose="020B0604020202020204" pitchFamily="34" charset="0"/>
              </a:rPr>
              <a:t> nebo červeného fosforu.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spolu 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KClO</a:t>
            </a:r>
            <a:r>
              <a:rPr lang="cs-CZ" sz="2000" baseline="-25000" dirty="0">
                <a:cs typeface="Arial" panose="020B0604020202020204" pitchFamily="34" charset="0"/>
              </a:rPr>
              <a:t>3 </a:t>
            </a:r>
            <a:r>
              <a:rPr lang="cs-CZ" sz="2000" dirty="0">
                <a:cs typeface="Arial" panose="020B0604020202020204" pitchFamily="34" charset="0"/>
              </a:rPr>
              <a:t>jsou v hlavičkách zápalek které se vzněcují na jakékoli třecí ploše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</a:t>
            </a:r>
            <a:r>
              <a:rPr lang="en-US" sz="2000" dirty="0">
                <a:cs typeface="Arial" panose="020B0604020202020204" pitchFamily="34" charset="0"/>
              </a:rPr>
              <a:t>"strike-anywhere matches„</a:t>
            </a:r>
            <a:r>
              <a:rPr lang="cs-CZ" sz="2000" dirty="0">
                <a:cs typeface="Arial" panose="020B0604020202020204" pitchFamily="34" charset="0"/>
              </a:rPr>
              <a:t>) – bouřlivá reakce </a:t>
            </a:r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KClO</a:t>
            </a:r>
            <a:r>
              <a:rPr lang="cs-CZ" sz="2000" baseline="-25000" dirty="0">
                <a:cs typeface="Arial" panose="020B0604020202020204" pitchFamily="34" charset="0"/>
              </a:rPr>
              <a:t>3 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Nadbytek síry vede ke vzniku </a:t>
            </a:r>
            <a:r>
              <a:rPr lang="cs-CZ" sz="2000" b="1" dirty="0">
                <a:cs typeface="Arial" panose="020B0604020202020204" pitchFamily="34" charset="0"/>
              </a:rPr>
              <a:t>dek</a:t>
            </a:r>
            <a:r>
              <a:rPr lang="en-US" sz="2000" b="1" dirty="0" err="1">
                <a:cs typeface="Arial" panose="020B0604020202020204" pitchFamily="34" charset="0"/>
              </a:rPr>
              <a:t>asulfid</a:t>
            </a:r>
            <a:r>
              <a:rPr lang="cs-CZ" sz="2000" b="1" dirty="0">
                <a:cs typeface="Arial" panose="020B0604020202020204" pitchFamily="34" charset="0"/>
              </a:rPr>
              <a:t>u </a:t>
            </a:r>
            <a:r>
              <a:rPr lang="cs-CZ" sz="2000" b="1" dirty="0" err="1">
                <a:cs typeface="Arial" panose="020B0604020202020204" pitchFamily="34" charset="0"/>
              </a:rPr>
              <a:t>tetrafosforu</a:t>
            </a:r>
            <a:r>
              <a:rPr lang="en-US" sz="2000" b="1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(P</a:t>
            </a:r>
            <a:r>
              <a:rPr lang="en-US" sz="2000" baseline="-25000" dirty="0">
                <a:cs typeface="Arial" panose="020B0604020202020204" pitchFamily="34" charset="0"/>
              </a:rPr>
              <a:t>4</a:t>
            </a:r>
            <a:r>
              <a:rPr lang="en-US" sz="2000" dirty="0">
                <a:cs typeface="Arial" panose="020B0604020202020204" pitchFamily="34" charset="0"/>
              </a:rPr>
              <a:t>S</a:t>
            </a:r>
            <a:r>
              <a:rPr lang="en-US" sz="2000" baseline="-25000" dirty="0">
                <a:cs typeface="Arial" panose="020B0604020202020204" pitchFamily="34" charset="0"/>
              </a:rPr>
              <a:t>10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92514" name="Picture 2" descr="P4S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407" y="331203"/>
            <a:ext cx="1361336" cy="1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2516" name="Picture 4" descr="Phosphorus decasulfide">
            <a:hlinkClick r:id="rId4" tooltip="Phosphorus decasulf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254" y="4131020"/>
            <a:ext cx="2363547" cy="239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3389252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52" y="3429000"/>
            <a:ext cx="2160587" cy="173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222136" y="5204381"/>
            <a:ext cx="16160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1600" baseline="0">
                <a:latin typeface="+mn-lt"/>
                <a:cs typeface="Arial" panose="020B0604020202020204" pitchFamily="34" charset="0"/>
              </a:rPr>
              <a:t>„Safety matches“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70898" y="5204381"/>
            <a:ext cx="24624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cs-CZ" altLang="en-US" sz="1600" baseline="0" dirty="0">
                <a:latin typeface="+mn-lt"/>
                <a:cs typeface="Arial" panose="020B0604020202020204" pitchFamily="34" charset="0"/>
              </a:rPr>
              <a:t>„Strike-</a:t>
            </a:r>
            <a:r>
              <a:rPr lang="cs-CZ" altLang="en-US" sz="1600" baseline="0" dirty="0" err="1">
                <a:latin typeface="+mn-lt"/>
                <a:cs typeface="Arial" panose="020B0604020202020204" pitchFamily="34" charset="0"/>
              </a:rPr>
              <a:t>anywhere</a:t>
            </a:r>
            <a:r>
              <a:rPr lang="cs-CZ" altLang="en-US" sz="1600" baseline="0" dirty="0">
                <a:latin typeface="+mn-lt"/>
                <a:cs typeface="Arial" panose="020B0604020202020204" pitchFamily="34" charset="0"/>
              </a:rPr>
              <a:t> </a:t>
            </a:r>
            <a:r>
              <a:rPr lang="cs-CZ" altLang="en-US" sz="1600" baseline="0" dirty="0" err="1">
                <a:latin typeface="+mn-lt"/>
                <a:cs typeface="Arial" panose="020B0604020202020204" pitchFamily="34" charset="0"/>
              </a:rPr>
              <a:t>matches</a:t>
            </a:r>
            <a:r>
              <a:rPr lang="cs-CZ" altLang="en-US" sz="1600" baseline="0" dirty="0">
                <a:latin typeface="+mn-lt"/>
                <a:cs typeface="Arial" panose="020B0604020202020204" pitchFamily="34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94484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0" y="430760"/>
            <a:ext cx="2146300" cy="16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5" name="Picture 7" descr="Sample of arsenic trisulfide as orpiment miner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077" y="5148487"/>
            <a:ext cx="1992193" cy="149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9945" y="5495450"/>
            <a:ext cx="3308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 malířství jako </a:t>
            </a:r>
            <a:r>
              <a:rPr lang="cs-CZ" sz="2000" dirty="0">
                <a:highlight>
                  <a:srgbClr val="FFFF00"/>
                </a:highlight>
              </a:rPr>
              <a:t>žlutý</a:t>
            </a:r>
            <a:r>
              <a:rPr lang="cs-CZ" sz="2000" dirty="0"/>
              <a:t> pigment.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51509" y="1690111"/>
            <a:ext cx="3776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 malířství jako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>
                <a:highlight>
                  <a:srgbClr val="FF0000"/>
                </a:highlight>
              </a:rPr>
              <a:t>červený</a:t>
            </a:r>
            <a:r>
              <a:rPr lang="cs-CZ" sz="2000" dirty="0">
                <a:solidFill>
                  <a:srgbClr val="FF0000"/>
                </a:solidFill>
              </a:rPr>
              <a:t> </a:t>
            </a:r>
            <a:r>
              <a:rPr lang="cs-CZ" sz="2000" dirty="0"/>
              <a:t>pigment.</a:t>
            </a:r>
          </a:p>
        </p:txBody>
      </p:sp>
      <p:pic>
        <p:nvPicPr>
          <p:cNvPr id="176140" name="Picture 12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471" y="4808291"/>
            <a:ext cx="2212929" cy="192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0C70C6-968D-A4B3-15F9-10819521D2C6}"/>
              </a:ext>
            </a:extLst>
          </p:cNvPr>
          <p:cNvSpPr txBox="1"/>
          <p:nvPr/>
        </p:nvSpPr>
        <p:spPr>
          <a:xfrm>
            <a:off x="228600" y="242942"/>
            <a:ext cx="3429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cs-CZ" sz="2400" b="1" dirty="0">
                <a:cs typeface="Arial" panose="020B0604020202020204" pitchFamily="34" charset="0"/>
              </a:rPr>
              <a:t>Sirné sloučeniny </a:t>
            </a:r>
            <a:r>
              <a:rPr lang="cs-CZ" altLang="en-US" sz="2400" b="1" dirty="0">
                <a:cs typeface="Arial" panose="020B0604020202020204" pitchFamily="34" charset="0"/>
              </a:rPr>
              <a:t>arsenu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489F50A-2DFD-5DD2-282A-31349ADA1040}"/>
              </a:ext>
            </a:extLst>
          </p:cNvPr>
          <p:cNvSpPr txBox="1"/>
          <p:nvPr/>
        </p:nvSpPr>
        <p:spPr>
          <a:xfrm>
            <a:off x="410696" y="4928867"/>
            <a:ext cx="31541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uripigment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4A8E1FA-660A-EC4F-584F-822FA6CB20E7}"/>
              </a:ext>
            </a:extLst>
          </p:cNvPr>
          <p:cNvSpPr txBox="1"/>
          <p:nvPr/>
        </p:nvSpPr>
        <p:spPr>
          <a:xfrm>
            <a:off x="349508" y="116249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R</a:t>
            </a:r>
            <a:r>
              <a:rPr lang="en-GB" altLang="en-US" sz="2000" b="1" dirty="0" err="1">
                <a:cs typeface="Arial" panose="020B0604020202020204" pitchFamily="34" charset="0"/>
              </a:rPr>
              <a:t>ealgar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endParaRPr lang="cs-CZ" sz="2000" b="1" dirty="0"/>
          </a:p>
        </p:txBody>
      </p:sp>
      <p:pic>
        <p:nvPicPr>
          <p:cNvPr id="15362" name="Picture 2" descr="Picture - Realgar Crystal Structure Clipart - Full Size Clipart ...">
            <a:extLst>
              <a:ext uri="{FF2B5EF4-FFF2-40B4-BE49-F238E27FC236}">
                <a16:creationId xmlns:a16="http://schemas.microsoft.com/office/drawing/2014/main" id="{E05D9A81-15B2-FB66-F129-8CD493E6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583" y="504302"/>
            <a:ext cx="2110703" cy="155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ECBD3941-7177-ACE9-83B9-5612AB7B3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08" y="2400714"/>
            <a:ext cx="3500783" cy="237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04C105D-7DDB-5305-B617-14D2ECA29526}"/>
              </a:ext>
            </a:extLst>
          </p:cNvPr>
          <p:cNvSpPr txBox="1"/>
          <p:nvPr/>
        </p:nvSpPr>
        <p:spPr>
          <a:xfrm>
            <a:off x="366073" y="298539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Parar</a:t>
            </a:r>
            <a:r>
              <a:rPr lang="en-GB" altLang="en-US" sz="2000" b="1" dirty="0" err="1">
                <a:cs typeface="Arial" panose="020B0604020202020204" pitchFamily="34" charset="0"/>
              </a:rPr>
              <a:t>ealgar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endParaRPr lang="cs-CZ" sz="2000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8A28942-0B55-4C9C-BE0F-194E032A9A34}"/>
              </a:ext>
            </a:extLst>
          </p:cNvPr>
          <p:cNvSpPr txBox="1"/>
          <p:nvPr/>
        </p:nvSpPr>
        <p:spPr>
          <a:xfrm>
            <a:off x="643075" y="3519951"/>
            <a:ext cx="44962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Vyskytuje se jako produkt přeměny realgaru</a:t>
            </a:r>
            <a:r>
              <a:rPr lang="en-US" sz="2000" dirty="0"/>
              <a:t> </a:t>
            </a:r>
            <a:r>
              <a:rPr lang="cs-CZ" sz="2000" dirty="0"/>
              <a:t>působením světla.</a:t>
            </a:r>
          </a:p>
        </p:txBody>
      </p:sp>
    </p:spTree>
    <p:extLst>
      <p:ext uri="{BB962C8B-B14F-4D97-AF65-F5344CB8AC3E}">
        <p14:creationId xmlns:p14="http://schemas.microsoft.com/office/powerpoint/2010/main" val="5903164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33400" y="2536725"/>
            <a:ext cx="4750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cs typeface="Arial" panose="020B0604020202020204" pitchFamily="34" charset="0"/>
              </a:rPr>
              <a:t>Sulfid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aseni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cs typeface="Arial" panose="020B0604020202020204" pitchFamily="34" charset="0"/>
              </a:rPr>
              <a:t>ý </a:t>
            </a:r>
            <a:r>
              <a:rPr lang="en-US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As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  struktura není známá.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56AED4-CB21-0739-6356-AB09899A195D}"/>
              </a:ext>
            </a:extLst>
          </p:cNvPr>
          <p:cNvSpPr txBox="1"/>
          <p:nvPr/>
        </p:nvSpPr>
        <p:spPr>
          <a:xfrm>
            <a:off x="457200" y="381000"/>
            <a:ext cx="5791200" cy="1341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Arsenopyrit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US" sz="2000" dirty="0">
                <a:cs typeface="Arial" panose="020B0604020202020204" pitchFamily="34" charset="0"/>
              </a:rPr>
              <a:t>   r</a:t>
            </a:r>
            <a:r>
              <a:rPr lang="cs-CZ" sz="2000" dirty="0" err="1">
                <a:cs typeface="Arial" panose="020B0604020202020204" pitchFamily="34" charset="0"/>
              </a:rPr>
              <a:t>uda</a:t>
            </a:r>
            <a:r>
              <a:rPr lang="cs-CZ" sz="2000" dirty="0">
                <a:cs typeface="Arial" panose="020B0604020202020204" pitchFamily="34" charset="0"/>
              </a:rPr>
              <a:t> arsenu, </a:t>
            </a:r>
            <a:r>
              <a:rPr lang="cs-CZ" altLang="en-US" sz="2000" dirty="0">
                <a:cs typeface="Arial" panose="020B0604020202020204" pitchFamily="34" charset="0"/>
              </a:rPr>
              <a:t>As se vyrábí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tepelným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 err="1"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r>
              <a:rPr lang="en-GB" altLang="en-US" sz="2000" dirty="0">
                <a:cs typeface="Arial" panose="020B0604020202020204" pitchFamily="34" charset="0"/>
              </a:rPr>
              <a:t> + As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176138" name="Picture 10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283" y="159753"/>
            <a:ext cx="1946617" cy="17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Arsenopyrite Structure">
            <a:extLst>
              <a:ext uri="{FF2B5EF4-FFF2-40B4-BE49-F238E27FC236}">
                <a16:creationId xmlns:a16="http://schemas.microsoft.com/office/drawing/2014/main" id="{CD629F22-F637-21CE-7953-4C5DA54C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735" y="2057400"/>
            <a:ext cx="2199361" cy="17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EDC8083-121A-76BA-9113-2C126CB2EAB9}"/>
              </a:ext>
            </a:extLst>
          </p:cNvPr>
          <p:cNvSpPr txBox="1"/>
          <p:nvPr/>
        </p:nvSpPr>
        <p:spPr>
          <a:xfrm>
            <a:off x="430696" y="4419600"/>
            <a:ext cx="8387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dirty="0">
                <a:cs typeface="Arial" panose="020B0604020202020204" pitchFamily="34" charset="0"/>
              </a:rPr>
              <a:t>Sulfid arsenitý a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aseni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ý se rozpouštějí v roztocích sulfidů za tvorby </a:t>
            </a:r>
            <a:r>
              <a:rPr lang="cs-CZ" altLang="en-US" sz="2000" dirty="0" err="1">
                <a:cs typeface="Arial" panose="020B0604020202020204" pitchFamily="34" charset="0"/>
              </a:rPr>
              <a:t>thioarsenitanů</a:t>
            </a:r>
            <a:r>
              <a:rPr lang="cs-CZ" altLang="en-US" sz="2000" dirty="0">
                <a:cs typeface="Arial" panose="020B0604020202020204" pitchFamily="34" charset="0"/>
              </a:rPr>
              <a:t> a </a:t>
            </a:r>
            <a:r>
              <a:rPr lang="cs-CZ" altLang="en-US" sz="2000" dirty="0" err="1">
                <a:cs typeface="Arial" panose="020B0604020202020204" pitchFamily="34" charset="0"/>
              </a:rPr>
              <a:t>thioarseničnanů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ctr"/>
            <a:endParaRPr lang="cs-CZ" altLang="en-US" sz="800" dirty="0"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>
                <a:cs typeface="Arial" panose="020B0604020202020204" pitchFamily="34" charset="0"/>
              </a:rPr>
              <a:t>-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err="1">
                <a:cs typeface="Arial" panose="020B0604020202020204" pitchFamily="34" charset="0"/>
              </a:rPr>
              <a:t>AsS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+ 3 </a:t>
            </a:r>
            <a:r>
              <a:rPr lang="en-US" altLang="en-US" sz="2000" dirty="0" err="1">
                <a:cs typeface="Arial" panose="020B0604020202020204" pitchFamily="34" charset="0"/>
              </a:rPr>
              <a:t>H</a:t>
            </a:r>
            <a:r>
              <a:rPr lang="en-US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US" altLang="en-US" sz="2000" dirty="0" err="1">
                <a:cs typeface="Arial" panose="020B0604020202020204" pitchFamily="34" charset="0"/>
              </a:rPr>
              <a:t>S</a:t>
            </a:r>
            <a:endParaRPr lang="en-US" altLang="en-US" sz="2000" dirty="0">
              <a:cs typeface="Arial" panose="020B0604020202020204" pitchFamily="34" charset="0"/>
            </a:endParaRPr>
          </a:p>
          <a:p>
            <a:pPr algn="ctr"/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+ 6 SH</a:t>
            </a:r>
            <a:r>
              <a:rPr lang="en-US" altLang="en-US" sz="2000" baseline="30000" dirty="0">
                <a:cs typeface="Arial" panose="020B0604020202020204" pitchFamily="34" charset="0"/>
              </a:rPr>
              <a:t>-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 2 </a:t>
            </a:r>
            <a:r>
              <a:rPr lang="en-GB" altLang="en-US" sz="2000" dirty="0" err="1">
                <a:cs typeface="Arial" panose="020B0604020202020204" pitchFamily="34" charset="0"/>
              </a:rPr>
              <a:t>AsS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+ 3 </a:t>
            </a:r>
            <a:r>
              <a:rPr lang="en-US" altLang="en-US" sz="2000" dirty="0" err="1">
                <a:cs typeface="Arial" panose="020B0604020202020204" pitchFamily="34" charset="0"/>
              </a:rPr>
              <a:t>H</a:t>
            </a:r>
            <a:r>
              <a:rPr lang="en-US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US" altLang="en-US" sz="2000" dirty="0" err="1">
                <a:cs typeface="Arial" panose="020B0604020202020204" pitchFamily="34" charset="0"/>
              </a:rPr>
              <a:t>S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24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412" y="195672"/>
            <a:ext cx="8893175" cy="5062128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110000"/>
              </a:lnSpc>
              <a:buNone/>
            </a:pPr>
            <a:r>
              <a:rPr lang="en-GB" altLang="en-US" sz="2800" b="1" dirty="0" err="1">
                <a:cs typeface="Arial" panose="020B0604020202020204" pitchFamily="34" charset="0"/>
              </a:rPr>
              <a:t>Fosfor</a:t>
            </a:r>
            <a:endParaRPr lang="en-GB" altLang="en-US" sz="2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elementární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znám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>
                <a:cs typeface="Arial" panose="020B0604020202020204" pitchFamily="34" charset="0"/>
              </a:rPr>
              <a:t>3 </a:t>
            </a:r>
            <a:r>
              <a:rPr lang="en-GB" altLang="en-US" sz="2000" u="sng" dirty="0" err="1">
                <a:cs typeface="Arial" panose="020B0604020202020204" pitchFamily="34" charset="0"/>
              </a:rPr>
              <a:t>základních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alotropických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bílé</a:t>
            </a:r>
            <a:r>
              <a:rPr lang="en-GB" altLang="en-US" sz="2000" i="1" dirty="0">
                <a:cs typeface="Arial" panose="020B0604020202020204" pitchFamily="34" charset="0"/>
              </a:rPr>
              <a:t>, </a:t>
            </a:r>
            <a:r>
              <a:rPr lang="cs-CZ" altLang="en-US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ervené</a:t>
            </a:r>
            <a:r>
              <a:rPr lang="en-GB" altLang="en-US" sz="2000" i="1" dirty="0">
                <a:cs typeface="Arial" panose="020B0604020202020204" pitchFamily="34" charset="0"/>
              </a:rPr>
              <a:t> a </a:t>
            </a:r>
            <a:r>
              <a:rPr lang="cs-CZ" altLang="en-US" sz="2000" b="1" i="1" dirty="0"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cs typeface="Arial" panose="020B0604020202020204" pitchFamily="34" charset="0"/>
              </a:rPr>
              <a:t>erné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cs-CZ" altLang="en-US" sz="18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en-GB" altLang="en-US" sz="2000" b="1" i="1" dirty="0" err="1">
                <a:cs typeface="Arial" panose="020B0604020202020204" pitchFamily="34" charset="0"/>
              </a:rPr>
              <a:t>Bílý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fosfor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pPr marL="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nažloutlý</a:t>
            </a:r>
            <a:r>
              <a:rPr lang="en-GB" altLang="en-US" sz="2000" dirty="0">
                <a:cs typeface="Arial" panose="020B0604020202020204" pitchFamily="34" charset="0"/>
              </a:rPr>
              <a:t>,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lab</a:t>
            </a:r>
            <a:r>
              <a:rPr lang="cs-CZ" altLang="en-US" sz="2000" dirty="0" err="1">
                <a:cs typeface="Arial" panose="020B0604020202020204" pitchFamily="34" charset="0"/>
              </a:rPr>
              <a:t>oratoní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cs typeface="Arial" panose="020B0604020202020204" pitchFamily="34" charset="0"/>
              </a:rPr>
              <a:t>;</a:t>
            </a:r>
          </a:p>
          <a:p>
            <a:pPr marL="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sirouhlíku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benzenu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etheru</a:t>
            </a:r>
            <a:r>
              <a:rPr lang="en-GB" altLang="en-US" sz="2000" dirty="0">
                <a:cs typeface="Arial" panose="020B0604020202020204" pitchFamily="34" charset="0"/>
              </a:rPr>
              <a:t>;</a:t>
            </a:r>
          </a:p>
          <a:p>
            <a:pPr marL="0" algn="just" eaLnBrk="1" hangingPunct="1">
              <a:lnSpc>
                <a:spcPct val="11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 </a:t>
            </a:r>
            <a:r>
              <a:rPr lang="en-GB" altLang="en-US" sz="2000" b="1" dirty="0">
                <a:cs typeface="Arial" panose="020B0604020202020204" pitchFamily="34" charset="0"/>
              </a:rPr>
              <a:t>- </a:t>
            </a:r>
            <a:r>
              <a:rPr lang="en-GB" altLang="en-US" sz="2000" b="1" dirty="0" err="1">
                <a:cs typeface="Arial" panose="020B0604020202020204" pitchFamily="34" charset="0"/>
              </a:rPr>
              <a:t>vysoce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jedovatý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smrtelná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dávka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iní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cca</a:t>
            </a:r>
            <a:r>
              <a:rPr lang="en-GB" altLang="en-US" sz="2000" b="1" dirty="0">
                <a:cs typeface="Arial" panose="020B0604020202020204" pitchFamily="34" charset="0"/>
              </a:rPr>
              <a:t> 0,15 g).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molekulami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tetraedr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kryst</a:t>
            </a:r>
            <a:r>
              <a:rPr lang="en-GB" altLang="en-US" sz="2000" dirty="0">
                <a:cs typeface="Arial" panose="020B0604020202020204" pitchFamily="34" charset="0"/>
              </a:rPr>
              <a:t>. m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ížce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drženy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slabými</a:t>
            </a:r>
            <a:r>
              <a:rPr lang="en-GB" altLang="en-US" sz="2000" dirty="0">
                <a:cs typeface="Arial" panose="020B0604020202020204" pitchFamily="34" charset="0"/>
              </a:rPr>
              <a:t> van der </a:t>
            </a:r>
            <a:r>
              <a:rPr lang="en-GB" altLang="en-US" sz="2000" dirty="0" err="1">
                <a:cs typeface="Arial" panose="020B0604020202020204" pitchFamily="34" charset="0"/>
              </a:rPr>
              <a:t>Waalsovými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vazbami</a:t>
            </a:r>
            <a:r>
              <a:rPr lang="cs-CZ" altLang="en-US" sz="2000" dirty="0">
                <a:cs typeface="Arial" panose="020B0604020202020204" pitchFamily="34" charset="0"/>
              </a:rPr>
              <a:t>. K</a:t>
            </a:r>
            <a:r>
              <a:rPr lang="en-GB" altLang="en-US" sz="2000" dirty="0" err="1">
                <a:cs typeface="Arial" panose="020B0604020202020204" pitchFamily="34" charset="0"/>
              </a:rPr>
              <a:t>rystalizuje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2 </a:t>
            </a:r>
            <a:r>
              <a:rPr lang="en-GB" altLang="en-US" sz="2000" dirty="0" err="1">
                <a:cs typeface="Arial" panose="020B0604020202020204" pitchFamily="34" charset="0"/>
              </a:rPr>
              <a:t>modifikacích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cs typeface="Arial" panose="020B0604020202020204" pitchFamily="34" charset="0"/>
              </a:rPr>
              <a:t>krychlové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>
                <a:cs typeface="Arial" panose="020B0604020202020204" pitchFamily="34" charset="0"/>
              </a:rPr>
              <a:t>a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lab.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teplotu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	</a:t>
            </a:r>
            <a:r>
              <a:rPr lang="en-GB" altLang="en-US" sz="2000" i="1" dirty="0" err="1">
                <a:cs typeface="Arial" panose="020B0604020202020204" pitchFamily="34" charset="0"/>
              </a:rPr>
              <a:t>šestere</a:t>
            </a:r>
            <a:r>
              <a:rPr lang="cs-CZ" altLang="en-US" sz="2000" i="1" dirty="0">
                <a:cs typeface="Arial" panose="020B0604020202020204" pitchFamily="34" charset="0"/>
              </a:rPr>
              <a:t>č</a:t>
            </a:r>
            <a:r>
              <a:rPr lang="en-GB" altLang="en-US" sz="2000" i="1" dirty="0">
                <a:cs typeface="Arial" panose="020B0604020202020204" pitchFamily="34" charset="0"/>
              </a:rPr>
              <a:t>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i="1" dirty="0">
                <a:cs typeface="Arial" panose="020B0604020202020204" pitchFamily="34" charset="0"/>
              </a:rPr>
              <a:t>b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ochlazením</a:t>
            </a:r>
            <a:r>
              <a:rPr lang="en-GB" altLang="en-US" sz="2000" dirty="0">
                <a:cs typeface="Arial" panose="020B0604020202020204" pitchFamily="34" charset="0"/>
              </a:rPr>
              <a:t> par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- 77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69F4AA-FF26-E2B9-8F93-9AC1383FC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4566765"/>
            <a:ext cx="2535613" cy="2069060"/>
          </a:xfrm>
          <a:prstGeom prst="rect">
            <a:avLst/>
          </a:prstGeom>
        </p:spPr>
      </p:pic>
      <p:pic>
        <p:nvPicPr>
          <p:cNvPr id="3074" name="Picture 2" descr="science chemistry element white phosphorus | Fundamental Photographs ...">
            <a:extLst>
              <a:ext uri="{FF2B5EF4-FFF2-40B4-BE49-F238E27FC236}">
                <a16:creationId xmlns:a16="http://schemas.microsoft.com/office/drawing/2014/main" id="{BCBDBF22-1B40-0F97-D588-E9CD5988A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219200"/>
            <a:ext cx="1263597" cy="15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D0323D-849B-B0E7-32AD-552C583D28F0}"/>
              </a:ext>
            </a:extLst>
          </p:cNvPr>
          <p:cNvSpPr txBox="1"/>
          <p:nvPr/>
        </p:nvSpPr>
        <p:spPr>
          <a:xfrm>
            <a:off x="457200" y="5421411"/>
            <a:ext cx="5334000" cy="109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uchovává</a:t>
            </a:r>
            <a:r>
              <a:rPr lang="en-GB" altLang="en-US" sz="2000" dirty="0">
                <a:cs typeface="Arial" panose="020B0604020202020204" pitchFamily="34" charset="0"/>
              </a:rPr>
              <a:t> se pod vodou, </a:t>
            </a:r>
            <a:r>
              <a:rPr lang="en-GB" altLang="en-US" sz="2000" dirty="0" err="1"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cs typeface="Arial" panose="020B0604020202020204" pitchFamily="34" charset="0"/>
              </a:rPr>
              <a:t> 45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cs typeface="Arial" panose="020B0604020202020204" pitchFamily="34" charset="0"/>
              </a:rPr>
              <a:t>vzplane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sho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jemn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rozptýlen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za lab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cs typeface="Arial" panose="020B0604020202020204" pitchFamily="34" charset="0"/>
              </a:rPr>
              <a:t>;</a:t>
            </a:r>
            <a:r>
              <a:rPr lang="cs-CZ" sz="2000" dirty="0">
                <a:cs typeface="Arial" panose="020B0604020202020204" pitchFamily="34" charset="0"/>
              </a:rPr>
              <a:t> ve tmě světélkuje. 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490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177" y="1431235"/>
            <a:ext cx="8785646" cy="5257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Antimon</a:t>
            </a:r>
            <a:r>
              <a:rPr lang="cs-CZ" altLang="en-US" sz="2000" b="1" dirty="0" err="1">
                <a:cs typeface="Arial" panose="020B0604020202020204" pitchFamily="34" charset="0"/>
              </a:rPr>
              <a:t>it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cs-CZ" altLang="en-US" sz="2000" b="1" dirty="0" err="1">
                <a:cs typeface="Arial" panose="020B0604020202020204" pitchFamily="34" charset="0"/>
              </a:rPr>
              <a:t>stibnit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Sb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 err="1">
                <a:cs typeface="Arial" panose="020B0604020202020204" pitchFamily="34" charset="0"/>
              </a:rPr>
              <a:t>Tetrathioantimoničnan</a:t>
            </a:r>
            <a:r>
              <a:rPr lang="cs-CZ" altLang="en-US" sz="2000" b="1" dirty="0">
                <a:cs typeface="Arial" panose="020B0604020202020204" pitchFamily="34" charset="0"/>
              </a:rPr>
              <a:t> sodný (</a:t>
            </a:r>
            <a:r>
              <a:rPr lang="cs-CZ" altLang="en-US" sz="2000" b="1" dirty="0" err="1">
                <a:cs typeface="Arial" panose="020B0604020202020204" pitchFamily="34" charset="0"/>
              </a:rPr>
              <a:t>Na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 err="1">
                <a:cs typeface="Arial" panose="020B0604020202020204" pitchFamily="34" charset="0"/>
              </a:rPr>
              <a:t>SbS</a:t>
            </a:r>
            <a:r>
              <a:rPr lang="cs-CZ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Sb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+ 6 S + </a:t>
            </a:r>
            <a:r>
              <a:rPr lang="en-US" altLang="en-US" sz="2000" dirty="0" err="1">
                <a:cs typeface="Arial" panose="020B0604020202020204" pitchFamily="34" charset="0"/>
              </a:rPr>
              <a:t>NaOH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Na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SbS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en-US" altLang="en-US" sz="2000" dirty="0">
                <a:cs typeface="Arial" panose="020B0604020202020204" pitchFamily="34" charset="0"/>
              </a:rPr>
              <a:t> + Na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SO</a:t>
            </a:r>
            <a:r>
              <a:rPr lang="en-US" altLang="en-US" sz="2000" baseline="-25000" dirty="0">
                <a:cs typeface="Arial" panose="020B0604020202020204" pitchFamily="34" charset="0"/>
              </a:rPr>
              <a:t>4</a:t>
            </a:r>
            <a:r>
              <a:rPr lang="en-US" altLang="en-US" sz="2000" dirty="0">
                <a:cs typeface="Arial" panose="020B0604020202020204" pitchFamily="34" charset="0"/>
              </a:rPr>
              <a:t> + 4 H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Bismut</a:t>
            </a:r>
            <a:r>
              <a:rPr lang="cs-CZ" altLang="en-US" sz="2000" b="1" dirty="0" err="1">
                <a:cs typeface="Arial" panose="020B0604020202020204" pitchFamily="34" charset="0"/>
              </a:rPr>
              <a:t>init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Bi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S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je </a:t>
            </a:r>
            <a:r>
              <a:rPr lang="cs-CZ" altLang="en-US" sz="2000" dirty="0" err="1">
                <a:cs typeface="Arial" panose="020B0604020202020204" pitchFamily="34" charset="0"/>
              </a:rPr>
              <a:t>isostrukturní</a:t>
            </a:r>
            <a:r>
              <a:rPr lang="cs-CZ" altLang="en-US" sz="2000" dirty="0">
                <a:cs typeface="Arial" panose="020B0604020202020204" pitchFamily="34" charset="0"/>
              </a:rPr>
              <a:t> s </a:t>
            </a:r>
            <a:r>
              <a:rPr lang="cs-CZ" altLang="en-US" sz="2000" dirty="0" err="1">
                <a:cs typeface="Arial" panose="020B0604020202020204" pitchFamily="34" charset="0"/>
              </a:rPr>
              <a:t>Sb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pic>
        <p:nvPicPr>
          <p:cNvPr id="4505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126" y="1195098"/>
            <a:ext cx="2214033" cy="16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35" y="4885330"/>
            <a:ext cx="2716423" cy="18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535608" y="152400"/>
            <a:ext cx="57885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cs-CZ" sz="2800" b="1" dirty="0">
                <a:cs typeface="Arial" panose="020B0604020202020204" pitchFamily="34" charset="0"/>
              </a:rPr>
              <a:t>Sirné sloučeniny </a:t>
            </a:r>
            <a:r>
              <a:rPr lang="cs-CZ" altLang="en-US" sz="2800" b="1" dirty="0">
                <a:cs typeface="Arial" panose="020B0604020202020204" pitchFamily="34" charset="0"/>
              </a:rPr>
              <a:t>antimonu a bismutu</a:t>
            </a:r>
            <a:r>
              <a:rPr lang="en-GB" altLang="en-US" sz="2800" b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722C1D6-BC8F-D3F1-A297-31B5B44F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53520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89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99232"/>
            <a:ext cx="3581400" cy="7159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>
                <a:latin typeface="+mn-lt"/>
              </a:rPr>
              <a:t>Fosforescence fosforu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0" y="2819400"/>
            <a:ext cx="5064904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4" descr="Henning_br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101" y="3301544"/>
            <a:ext cx="2636699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8599" y="1143000"/>
            <a:ext cx="8610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Alchymista </a:t>
            </a:r>
            <a:r>
              <a:rPr lang="cs-CZ" sz="2000" b="1" dirty="0" err="1">
                <a:cs typeface="Arial" panose="020B0604020202020204" pitchFamily="34" charset="0"/>
              </a:rPr>
              <a:t>Henning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Brandt</a:t>
            </a:r>
            <a:r>
              <a:rPr lang="cs-CZ" sz="2000" dirty="0">
                <a:cs typeface="Arial" panose="020B0604020202020204" pitchFamily="34" charset="0"/>
              </a:rPr>
              <a:t> roku 1669 v Hamburku provedl izolaci fosforu destilací moči zahuštěné pískem, páry nechal kondenzovat pod vodní hladinou. Produktem byla nažloutlá voskovitá látka, která na vzduchu ve tmě světélkovala.</a:t>
            </a:r>
          </a:p>
        </p:txBody>
      </p:sp>
    </p:spTree>
    <p:extLst>
      <p:ext uri="{BB962C8B-B14F-4D97-AF65-F5344CB8AC3E}">
        <p14:creationId xmlns:p14="http://schemas.microsoft.com/office/powerpoint/2010/main" val="1329358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92787" y="533400"/>
            <a:ext cx="1251615" cy="9144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2000" b="1" dirty="0">
                <a:latin typeface="+mn-lt"/>
              </a:rPr>
              <a:t>Hoření bílého fosforu</a:t>
            </a:r>
          </a:p>
        </p:txBody>
      </p:sp>
      <p:pic>
        <p:nvPicPr>
          <p:cNvPr id="14340" name="Picture 3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374" y="117475"/>
            <a:ext cx="2233612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322" y="117475"/>
            <a:ext cx="2233612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70" y="105506"/>
            <a:ext cx="2232025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82395" y="1905000"/>
            <a:ext cx="8717604" cy="4750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 alkalickém prostředí snadno podléhá hydrolýze za vzniku </a:t>
            </a:r>
            <a:r>
              <a:rPr lang="cs-CZ" sz="2000" dirty="0" err="1">
                <a:cs typeface="Arial" panose="020B0604020202020204" pitchFamily="34" charset="0"/>
              </a:rPr>
              <a:t>fosfanu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PH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:</a:t>
            </a:r>
            <a:endParaRPr lang="en-US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+ 2 </a:t>
            </a:r>
            <a:r>
              <a:rPr lang="cs-CZ" sz="2000" dirty="0" err="1">
                <a:cs typeface="Arial" panose="020B0604020202020204" pitchFamily="34" charset="0"/>
              </a:rPr>
              <a:t>H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dirty="0">
                <a:cs typeface="Arial" panose="020B0604020202020204" pitchFamily="34" charset="0"/>
              </a:rPr>
              <a:t> + 4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→ 2 </a:t>
            </a:r>
            <a:r>
              <a:rPr lang="cs-CZ" sz="2000" dirty="0" err="1">
                <a:cs typeface="Arial" panose="020B0604020202020204" pitchFamily="34" charset="0"/>
              </a:rPr>
              <a:t>PH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+ 2 </a:t>
            </a:r>
            <a:r>
              <a:rPr lang="cs-CZ" sz="2000" dirty="0" err="1">
                <a:cs typeface="Arial" panose="020B0604020202020204" pitchFamily="34" charset="0"/>
              </a:rPr>
              <a:t>Na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HPO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en-US" sz="2000" baseline="-25000" dirty="0">
              <a:cs typeface="Arial" panose="020B0604020202020204" pitchFamily="34" charset="0"/>
            </a:endParaRP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ervený</a:t>
            </a:r>
            <a:r>
              <a:rPr lang="en-GB" altLang="en-US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endParaRPr lang="en-GB" altLang="en-US" sz="800" dirty="0">
              <a:cs typeface="Arial" panose="020B0604020202020204" pitchFamily="34" charset="0"/>
            </a:endParaRP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250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- 400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(v </a:t>
            </a:r>
            <a:r>
              <a:rPr lang="en-GB" altLang="en-US" sz="2000" dirty="0" err="1">
                <a:cs typeface="Arial" panose="020B0604020202020204" pitchFamily="34" charset="0"/>
              </a:rPr>
              <a:t>inertní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atmosf</a:t>
            </a:r>
            <a:r>
              <a:rPr lang="cs-CZ" altLang="en-US" sz="2000" dirty="0" err="1">
                <a:cs typeface="Arial" panose="020B0604020202020204" pitchFamily="34" charset="0"/>
              </a:rPr>
              <a:t>éř</a:t>
            </a:r>
            <a:r>
              <a:rPr lang="en-GB" altLang="en-US" sz="2000" dirty="0">
                <a:cs typeface="Arial" panose="020B0604020202020204" pitchFamily="34" charset="0"/>
              </a:rPr>
              <a:t>e);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propojením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tetraedrech</a:t>
            </a:r>
            <a:r>
              <a:rPr lang="en-GB" altLang="en-US" sz="2000" dirty="0"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cs typeface="Arial" panose="020B0604020202020204" pitchFamily="34" charset="0"/>
              </a:rPr>
              <a:t>dlouhých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zc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cs typeface="Arial" panose="020B0604020202020204" pitchFamily="34" charset="0"/>
              </a:rPr>
              <a:t>není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en-GB" altLang="en-US" sz="2000" dirty="0"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cs typeface="Arial" panose="020B0604020202020204" pitchFamily="34" charset="0"/>
              </a:rPr>
              <a:t>nerozpustný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dlech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cs typeface="Arial" panose="020B0604020202020204" pitchFamily="34" charset="0"/>
              </a:rPr>
              <a:t> 400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</a:t>
            </a:r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</a:p>
          <a:p>
            <a:r>
              <a:rPr lang="cs-CZ" sz="2000" dirty="0">
                <a:cs typeface="Arial" panose="020B0604020202020204" pitchFamily="34" charset="0"/>
              </a:rPr>
              <a:t>Za laboratorní teploty reaguje s </a:t>
            </a:r>
            <a:r>
              <a:rPr lang="cs-CZ" sz="2000" u="sng" dirty="0">
                <a:cs typeface="Arial" panose="020B0604020202020204" pitchFamily="34" charset="0"/>
              </a:rPr>
              <a:t>fluorem</a:t>
            </a:r>
            <a:r>
              <a:rPr lang="cs-CZ" sz="2000" dirty="0">
                <a:cs typeface="Arial" panose="020B0604020202020204" pitchFamily="34" charset="0"/>
              </a:rPr>
              <a:t> za vzniku fluoridu fosforečného PF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, s </a:t>
            </a:r>
            <a:r>
              <a:rPr lang="cs-CZ" sz="2000" u="sng" dirty="0">
                <a:cs typeface="Arial" panose="020B0604020202020204" pitchFamily="34" charset="0"/>
              </a:rPr>
              <a:t>chlorem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u="sng" dirty="0">
                <a:cs typeface="Arial" panose="020B0604020202020204" pitchFamily="34" charset="0"/>
              </a:rPr>
              <a:t>bromem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u="sng" dirty="0">
                <a:cs typeface="Arial" panose="020B0604020202020204" pitchFamily="34" charset="0"/>
              </a:rPr>
              <a:t>jodem</a:t>
            </a:r>
            <a:r>
              <a:rPr lang="cs-CZ" sz="2000" dirty="0">
                <a:cs typeface="Arial" panose="020B0604020202020204" pitchFamily="34" charset="0"/>
              </a:rPr>
              <a:t> se slučuje až za vyšších teplot na chlorid fosforitý PCl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bromid fosforitý PBr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a jodid </a:t>
            </a:r>
            <a:r>
              <a:rPr lang="cs-CZ" sz="2000" dirty="0" err="1">
                <a:cs typeface="Arial" panose="020B0604020202020204" pitchFamily="34" charset="0"/>
              </a:rPr>
              <a:t>forforitý</a:t>
            </a:r>
            <a:r>
              <a:rPr lang="cs-CZ" sz="2000" dirty="0">
                <a:cs typeface="Arial" panose="020B0604020202020204" pitchFamily="34" charset="0"/>
              </a:rPr>
              <a:t> PI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r>
              <a:rPr lang="cs-CZ" sz="2000" dirty="0">
                <a:cs typeface="Arial" panose="020B0604020202020204" pitchFamily="34" charset="0"/>
              </a:rPr>
              <a:t>   Se </a:t>
            </a:r>
            <a:r>
              <a:rPr lang="cs-CZ" sz="2000" u="sng" dirty="0">
                <a:cs typeface="Arial" panose="020B0604020202020204" pitchFamily="34" charset="0"/>
              </a:rPr>
              <a:t>sodíkem</a:t>
            </a:r>
            <a:r>
              <a:rPr lang="cs-CZ" sz="2000" dirty="0">
                <a:cs typeface="Arial" panose="020B0604020202020204" pitchFamily="34" charset="0"/>
              </a:rPr>
              <a:t> a </a:t>
            </a:r>
            <a:r>
              <a:rPr lang="cs-CZ" sz="2000" u="sng" dirty="0">
                <a:cs typeface="Arial" panose="020B0604020202020204" pitchFamily="34" charset="0"/>
              </a:rPr>
              <a:t>draslíkem</a:t>
            </a:r>
            <a:r>
              <a:rPr lang="cs-CZ" sz="2000" dirty="0">
                <a:cs typeface="Arial" panose="020B0604020202020204" pitchFamily="34" charset="0"/>
              </a:rPr>
              <a:t> reaguje při teplotě 200°C za vzniku zelených, snadno hydrolyzujících fosfidů Na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 a K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P.</a:t>
            </a:r>
            <a:endParaRPr lang="en-GB" altLang="en-US" sz="2000" u="sng" dirty="0">
              <a:cs typeface="Arial" panose="020B0604020202020204" pitchFamily="34" charset="0"/>
            </a:endParaRPr>
          </a:p>
        </p:txBody>
      </p:sp>
      <p:pic>
        <p:nvPicPr>
          <p:cNvPr id="39938" name="Picture 2" descr="https://upload.wikimedia.org/wikipedia/commons/7/7b/%C4%8Cerven%C3%BD_fosfor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03425">
            <a:off x="7096801" y="3369219"/>
            <a:ext cx="2728526" cy="76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5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66700" y="305068"/>
            <a:ext cx="861060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  Zapálen na vzduchu hoří na dimerní oxid fosforitý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6</a:t>
            </a:r>
            <a:r>
              <a:rPr lang="cs-CZ" sz="2000" dirty="0">
                <a:cs typeface="Arial" panose="020B0604020202020204" pitchFamily="34" charset="0"/>
              </a:rPr>
              <a:t>, zapálen v atmosféře </a:t>
            </a:r>
            <a:r>
              <a:rPr lang="cs-CZ" sz="2000" u="sng" dirty="0">
                <a:cs typeface="Arial" panose="020B0604020202020204" pitchFamily="34" charset="0"/>
              </a:rPr>
              <a:t>kyslíku</a:t>
            </a:r>
            <a:r>
              <a:rPr lang="cs-CZ" sz="2000" dirty="0">
                <a:cs typeface="Arial" panose="020B0604020202020204" pitchFamily="34" charset="0"/>
              </a:rPr>
              <a:t> tvoří dimerní oxid fosforečný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, se </a:t>
            </a:r>
            <a:r>
              <a:rPr lang="cs-CZ" sz="2000" u="sng" dirty="0">
                <a:cs typeface="Arial" panose="020B0604020202020204" pitchFamily="34" charset="0"/>
              </a:rPr>
              <a:t>sírou</a:t>
            </a:r>
            <a:r>
              <a:rPr lang="cs-CZ" sz="2000" dirty="0">
                <a:cs typeface="Arial" panose="020B0604020202020204" pitchFamily="34" charset="0"/>
              </a:rPr>
              <a:t> se slučuje při teplotě nad 500°C na sulfidy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,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9</a:t>
            </a:r>
            <a:r>
              <a:rPr lang="cs-CZ" sz="2000" dirty="0">
                <a:cs typeface="Arial" panose="020B0604020202020204" pitchFamily="34" charset="0"/>
              </a:rPr>
              <a:t> a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7</a:t>
            </a:r>
            <a:r>
              <a:rPr lang="cs-CZ" sz="2000" dirty="0">
                <a:cs typeface="Arial" panose="020B0604020202020204" pitchFamily="34" charset="0"/>
              </a:rPr>
              <a:t>. </a:t>
            </a:r>
            <a:endParaRPr lang="en-US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dirty="0">
                <a:cs typeface="Arial" panose="020B0604020202020204" pitchFamily="34" charset="0"/>
              </a:rPr>
              <a:t>Ochotně se přímo slučuje s </a:t>
            </a:r>
            <a:r>
              <a:rPr lang="cs-CZ" u="sng" dirty="0">
                <a:cs typeface="Arial" panose="020B0604020202020204" pitchFamily="34" charset="0"/>
              </a:rPr>
              <a:t>kadmiem</a:t>
            </a:r>
            <a:r>
              <a:rPr lang="cs-CZ" dirty="0">
                <a:cs typeface="Arial" panose="020B0604020202020204" pitchFamily="34" charset="0"/>
              </a:rPr>
              <a:t> za vzniku fosfidů Cd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P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, CdP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 a CdP</a:t>
            </a:r>
            <a:r>
              <a:rPr lang="cs-CZ" baseline="-25000" dirty="0">
                <a:cs typeface="Arial" panose="020B0604020202020204" pitchFamily="34" charset="0"/>
              </a:rPr>
              <a:t>4</a:t>
            </a:r>
            <a:r>
              <a:rPr lang="cs-CZ" dirty="0">
                <a:cs typeface="Arial" panose="020B0604020202020204" pitchFamily="34" charset="0"/>
              </a:rPr>
              <a:t>. Fosfidy ostatních kovů se obvykle získávají nepřímo reakcí jejich halogenidů nebo sulfidů s </a:t>
            </a:r>
            <a:r>
              <a:rPr lang="cs-CZ" dirty="0" err="1">
                <a:cs typeface="Arial" panose="020B0604020202020204" pitchFamily="34" charset="0"/>
              </a:rPr>
              <a:t>fosfanem</a:t>
            </a:r>
            <a:r>
              <a:rPr lang="cs-CZ" dirty="0">
                <a:cs typeface="Arial" panose="020B0604020202020204" pitchFamily="34" charset="0"/>
              </a:rPr>
              <a:t>. S </a:t>
            </a:r>
            <a:r>
              <a:rPr lang="cs-CZ" u="sng" dirty="0">
                <a:cs typeface="Arial" panose="020B0604020202020204" pitchFamily="34" charset="0"/>
              </a:rPr>
              <a:t>borem</a:t>
            </a:r>
            <a:r>
              <a:rPr lang="cs-CZ" dirty="0">
                <a:cs typeface="Arial" panose="020B0604020202020204" pitchFamily="34" charset="0"/>
              </a:rPr>
              <a:t> tvoří fosfid boritý BP až při teplotě nad 1200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°C. </a:t>
            </a:r>
          </a:p>
          <a:p>
            <a:endParaRPr lang="en-US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S koncentrovanou kyselinou dusičnou reaguje za vzniku kyseliny </a:t>
            </a:r>
            <a:r>
              <a:rPr lang="cs-CZ" sz="2000" dirty="0" err="1"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r>
              <a:rPr lang="cs-CZ" sz="2000" dirty="0">
                <a:cs typeface="Arial" panose="020B0604020202020204" pitchFamily="34" charset="0"/>
              </a:rPr>
              <a:t>	P + 5HNO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+ 5NO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en-US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Při teplotách nad 700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°C za katalytického účinku mědi, zirkonia nebo thallia reaguje s vodou za vzniku kyseliny </a:t>
            </a:r>
            <a:r>
              <a:rPr lang="cs-CZ" sz="2000" dirty="0" err="1">
                <a:cs typeface="Arial" panose="020B0604020202020204" pitchFamily="34" charset="0"/>
              </a:rPr>
              <a:t>trihydrogenfosforečné</a:t>
            </a:r>
            <a:r>
              <a:rPr lang="cs-CZ" sz="2000" dirty="0">
                <a:cs typeface="Arial" panose="020B0604020202020204" pitchFamily="34" charset="0"/>
              </a:rPr>
              <a:t> a vývoje vodíku:</a:t>
            </a:r>
          </a:p>
          <a:p>
            <a:r>
              <a:rPr lang="cs-CZ" sz="2000" dirty="0">
                <a:cs typeface="Arial" panose="020B0604020202020204" pitchFamily="34" charset="0"/>
              </a:rPr>
              <a:t>	2P + 8H2O → 2H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+ 5H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altLang="en-US" sz="2000" b="1" i="1" dirty="0">
                <a:cs typeface="Arial" panose="020B0604020202020204" pitchFamily="34" charset="0"/>
              </a:rPr>
              <a:t>Č</a:t>
            </a:r>
            <a:r>
              <a:rPr lang="en-GB" altLang="en-US" sz="2000" b="1" i="1" dirty="0" err="1">
                <a:cs typeface="Arial" panose="020B0604020202020204" pitchFamily="34" charset="0"/>
              </a:rPr>
              <a:t>erný</a:t>
            </a:r>
            <a:r>
              <a:rPr lang="en-GB" altLang="en-US" sz="2000" b="1" i="1" dirty="0">
                <a:cs typeface="Arial" panose="020B0604020202020204" pitchFamily="34" charset="0"/>
              </a:rPr>
              <a:t> </a:t>
            </a:r>
            <a:r>
              <a:rPr lang="en-GB" altLang="en-US" sz="2000" b="1" i="1" dirty="0" err="1"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endParaRPr lang="en-GB" altLang="en-US" sz="800" dirty="0">
              <a:cs typeface="Arial" panose="020B0604020202020204" pitchFamily="34" charset="0"/>
            </a:endParaRP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vysokých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tlak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vrstev</a:t>
            </a:r>
            <a:r>
              <a:rPr lang="cs-CZ" altLang="en-US" sz="2000" dirty="0" err="1">
                <a:cs typeface="Arial" panose="020B0604020202020204" pitchFamily="34" charset="0"/>
              </a:rPr>
              <a:t>natá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stuktura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ipomínající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grafit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</a:p>
          <a:p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ervený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</a:p>
          <a:p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obtížn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zapaluje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0962" name="Picture 2" descr="https://upload.wikimedia.org/wikipedia/commons/d/d0/Black-phosphorus-sheet-A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2408191" cy="184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823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6700" y="5216502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Bílý fosfor </a:t>
            </a:r>
            <a:r>
              <a:rPr lang="cs-CZ" sz="2000" dirty="0">
                <a:cs typeface="Arial" panose="020B0604020202020204" pitchFamily="34" charset="0"/>
              </a:rPr>
              <a:t>se využívá zejména ve farmacii a pro výrobu samozápalné munice. </a:t>
            </a:r>
            <a:r>
              <a:rPr lang="cs-CZ" sz="2000" b="1" dirty="0">
                <a:cs typeface="Arial" panose="020B0604020202020204" pitchFamily="34" charset="0"/>
              </a:rPr>
              <a:t>Červený fosfor</a:t>
            </a:r>
            <a:r>
              <a:rPr lang="cs-CZ" sz="2000" dirty="0">
                <a:cs typeface="Arial" panose="020B0604020202020204" pitchFamily="34" charset="0"/>
              </a:rPr>
              <a:t> k výrobě zápalek, v pyrotechnice a k výrobě celé řady sloučenin fosforu. </a:t>
            </a:r>
            <a:r>
              <a:rPr lang="cs-CZ" sz="2000" b="1" dirty="0">
                <a:cs typeface="Arial" panose="020B0604020202020204" pitchFamily="34" charset="0"/>
              </a:rPr>
              <a:t>Černý fosfor </a:t>
            </a:r>
            <a:r>
              <a:rPr lang="cs-CZ" sz="2000" dirty="0">
                <a:cs typeface="Arial" panose="020B0604020202020204" pitchFamily="34" charset="0"/>
              </a:rPr>
              <a:t>slouží k výrobě polovodičů. Fosfor je důležitým legujícím prvkem při výrobě řady slitin.</a:t>
            </a:r>
          </a:p>
        </p:txBody>
      </p:sp>
      <p:pic>
        <p:nvPicPr>
          <p:cNvPr id="41986" name="Picture 2" descr="https://upload.wikimedia.org/wikipedia/commons/f/f2/Violet-phosphorus-layers-from-xtal-3D-ball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06" y="419599"/>
            <a:ext cx="2926177" cy="170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B967E86-773C-10C1-556C-FA64F6EF63C5}"/>
              </a:ext>
            </a:extLst>
          </p:cNvPr>
          <p:cNvSpPr txBox="1"/>
          <p:nvPr/>
        </p:nvSpPr>
        <p:spPr>
          <a:xfrm>
            <a:off x="228600" y="201119"/>
            <a:ext cx="5867400" cy="214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Fialový (</a:t>
            </a:r>
            <a:r>
              <a:rPr lang="cs-CZ" altLang="en-US" sz="2000" b="1" i="1" dirty="0" err="1">
                <a:solidFill>
                  <a:srgbClr val="7030A0"/>
                </a:solidFill>
                <a:cs typeface="Arial" panose="020B0604020202020204" pitchFamily="34" charset="0"/>
              </a:rPr>
              <a:t>Hittorfův</a:t>
            </a:r>
            <a:r>
              <a:rPr lang="cs-CZ" altLang="en-US" sz="2000" b="1" i="1" dirty="0">
                <a:solidFill>
                  <a:srgbClr val="7030A0"/>
                </a:solidFill>
                <a:cs typeface="Arial" panose="020B0604020202020204" pitchFamily="34" charset="0"/>
              </a:rPr>
              <a:t>) fosfor 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800" dirty="0"/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dirty="0"/>
              <a:t>  </a:t>
            </a:r>
            <a:r>
              <a:rPr lang="cs-CZ" sz="2000" dirty="0">
                <a:cs typeface="Arial" panose="020B0604020202020204" pitchFamily="34" charset="0"/>
              </a:rPr>
              <a:t>se připravuje zahříváním červeného fosforu na teplotu 530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°C, nebo rozpouštěním bílého fosforu v roztaveném olovu za teploty 500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°C, následným pomalým ochlazováním taveniny vykrystalizuje fialový fosfor. Fialový fosfor krystaluje v jednoklonné soustavě a je velice málo reaktivní.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11268" name="Picture 4" descr="Chapter 5.3: Lewis Structures - Chemistry LibreTexts">
            <a:extLst>
              <a:ext uri="{FF2B5EF4-FFF2-40B4-BE49-F238E27FC236}">
                <a16:creationId xmlns:a16="http://schemas.microsoft.com/office/drawing/2014/main" id="{C1B57C99-5271-71EC-FEC6-BDF90B10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5" y="2503024"/>
            <a:ext cx="8001000" cy="254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70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722924-6391-6485-0424-C30688A8D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75" y="341387"/>
            <a:ext cx="4487825" cy="625475"/>
          </a:xfrm>
        </p:spPr>
        <p:txBody>
          <a:bodyPr>
            <a:normAutofit/>
          </a:bodyPr>
          <a:lstStyle/>
          <a:p>
            <a:r>
              <a:rPr lang="cs-CZ" sz="2400" b="1" dirty="0">
                <a:latin typeface="+mn-lt"/>
              </a:rPr>
              <a:t>Válečné užití bílého fosforu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3049BB-AFF3-E575-6D1D-383EDDDAE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814" y="2760234"/>
            <a:ext cx="2370930" cy="3990290"/>
          </a:xfrm>
          <a:prstGeom prst="rect">
            <a:avLst/>
          </a:prstGeom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63B227C6-EFDB-C3F4-30C0-D5CD64F52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719" y="215843"/>
            <a:ext cx="3121025" cy="242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BD2D36F-8449-C25D-B3AF-296EC93A5DE2}"/>
              </a:ext>
            </a:extLst>
          </p:cNvPr>
          <p:cNvSpPr txBox="1"/>
          <p:nvPr/>
        </p:nvSpPr>
        <p:spPr>
          <a:xfrm>
            <a:off x="203226" y="4557699"/>
            <a:ext cx="60589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Fosfor ulpívá na různých površích včetně kůže a oblečení; hořící látka se velmi obtížně hasí. Bílý fosfor může způsobit hluboké popáleniny až na kost a zbytky fosforu v ranách se mohou po odstranění obvazů znovu vznítit. Ti, kdo popáleniny </a:t>
            </a:r>
            <a:r>
              <a:rPr lang="cs-CZ" sz="2000" dirty="0" err="1"/>
              <a:t>přeži</a:t>
            </a:r>
            <a:r>
              <a:rPr lang="en-US" sz="2000" dirty="0"/>
              <a:t>j</a:t>
            </a:r>
            <a:r>
              <a:rPr lang="cs-CZ" sz="2000" dirty="0"/>
              <a:t>í, mohou zemřít na selhání orgánů v důsledku toxicity bílého fosforu.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E008261-8099-75ED-3B4E-1128A04CB7CB}"/>
              </a:ext>
            </a:extLst>
          </p:cNvPr>
          <p:cNvSpPr txBox="1"/>
          <p:nvPr/>
        </p:nvSpPr>
        <p:spPr>
          <a:xfrm>
            <a:off x="189974" y="1177406"/>
            <a:ext cx="54225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Fosfor byl použit </a:t>
            </a:r>
            <a:r>
              <a:rPr lang="en-US" dirty="0"/>
              <a:t>u</a:t>
            </a:r>
            <a:r>
              <a:rPr lang="cs-CZ" dirty="0"/>
              <a:t>ž v I. a ve II. světové válce. Ve válce ve Vietnamu byl používán v rámci plošného bombardování a vypalování podzemních úkrytů. Používá se také ve válečných konfliktech v 21. století.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9A313A0-8FF2-A287-9BEE-098D3917CE6D}"/>
              </a:ext>
            </a:extLst>
          </p:cNvPr>
          <p:cNvSpPr txBox="1"/>
          <p:nvPr/>
        </p:nvSpPr>
        <p:spPr>
          <a:xfrm>
            <a:off x="175754" y="3735047"/>
            <a:ext cx="65785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Bílý fosfor se </a:t>
            </a:r>
            <a:r>
              <a:rPr lang="en-US" sz="2000" dirty="0"/>
              <a:t>v </a:t>
            </a:r>
            <a:r>
              <a:rPr lang="en-US" sz="2000" dirty="0" err="1"/>
              <a:t>kontaktu</a:t>
            </a:r>
            <a:r>
              <a:rPr lang="en-US" sz="2000" dirty="0"/>
              <a:t> </a:t>
            </a:r>
            <a:r>
              <a:rPr lang="cs-CZ" sz="2000" dirty="0"/>
              <a:t>s kyslíkem vznítí a při hoření uvolňuje velké množství kouře. Teplota hoření fosforu je 800 - 2500 °C. </a:t>
            </a:r>
            <a:endParaRPr lang="en-US" sz="20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BEAD136-EE79-D194-B681-18F35F6B0ABA}"/>
              </a:ext>
            </a:extLst>
          </p:cNvPr>
          <p:cNvSpPr txBox="1"/>
          <p:nvPr/>
        </p:nvSpPr>
        <p:spPr>
          <a:xfrm>
            <a:off x="216256" y="2588280"/>
            <a:ext cx="59822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Bílý fosfor se používá jako náplň do zápalné munice (dělostřelecká munice, letecké bomby a puškové granáty) a jako prostředek pro vytvoření kouřové clony.</a:t>
            </a:r>
          </a:p>
        </p:txBody>
      </p:sp>
    </p:spTree>
    <p:extLst>
      <p:ext uri="{BB962C8B-B14F-4D97-AF65-F5344CB8AC3E}">
        <p14:creationId xmlns:p14="http://schemas.microsoft.com/office/powerpoint/2010/main" val="3629379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"/>
            <a:ext cx="8610600" cy="63246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Fosfor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se v </a:t>
            </a:r>
            <a:r>
              <a:rPr lang="en-GB" altLang="en-US" sz="2000" dirty="0" err="1">
                <a:cs typeface="Arial" panose="020B0604020202020204" pitchFamily="34" charset="0"/>
              </a:rPr>
              <a:t>zemské</a:t>
            </a:r>
            <a:r>
              <a:rPr lang="en-GB" altLang="en-US" sz="2000" dirty="0">
                <a:cs typeface="Arial" panose="020B0604020202020204" pitchFamily="34" charset="0"/>
              </a:rPr>
              <a:t> k</a:t>
            </a:r>
            <a:r>
              <a:rPr lang="cs-CZ" altLang="en-US" sz="2000" dirty="0" err="1">
                <a:cs typeface="Arial" panose="020B0604020202020204" pitchFamily="34" charset="0"/>
              </a:rPr>
              <a:t>ůře</a:t>
            </a:r>
            <a:r>
              <a:rPr lang="en-GB" altLang="en-US" sz="2000" dirty="0">
                <a:cs typeface="Arial" panose="020B0604020202020204" pitchFamily="34" charset="0"/>
              </a:rPr>
              <a:t> v</a:t>
            </a:r>
            <a:r>
              <a:rPr lang="cs-CZ" altLang="en-US" sz="2000" dirty="0">
                <a:cs typeface="Arial" panose="020B0604020202020204" pitchFamily="34" charset="0"/>
              </a:rPr>
              <a:t>y</a:t>
            </a:r>
            <a:r>
              <a:rPr lang="en-GB" altLang="en-US" sz="2000" dirty="0" err="1">
                <a:cs typeface="Arial" panose="020B0604020202020204" pitchFamily="34" charset="0"/>
              </a:rPr>
              <a:t>sk</a:t>
            </a:r>
            <a:r>
              <a:rPr lang="cs-CZ" altLang="en-US" sz="2000" dirty="0">
                <a:cs typeface="Arial" panose="020B0604020202020204" pitchFamily="34" charset="0"/>
              </a:rPr>
              <a:t>y</a:t>
            </a:r>
            <a:r>
              <a:rPr lang="en-GB" altLang="en-US" sz="2000" dirty="0" err="1">
                <a:cs typeface="Arial" panose="020B0604020202020204" pitchFamily="34" charset="0"/>
              </a:rPr>
              <a:t>tuje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pouze</a:t>
            </a:r>
            <a:r>
              <a:rPr lang="en-GB" altLang="en-US" sz="2000" u="sng" dirty="0">
                <a:cs typeface="Arial" panose="020B0604020202020204" pitchFamily="34" charset="0"/>
              </a:rPr>
              <a:t> v </a:t>
            </a:r>
            <a:r>
              <a:rPr lang="en-GB" altLang="en-US" sz="2000" u="sng" dirty="0" err="1">
                <a:cs typeface="Arial" panose="020B0604020202020204" pitchFamily="34" charset="0"/>
              </a:rPr>
              <a:t>nejvyšším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oxida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US" altLang="en-US" sz="2000" u="sng" dirty="0">
                <a:cs typeface="Arial" panose="020B0604020202020204" pitchFamily="34" charset="0"/>
              </a:rPr>
              <a:t>n</a:t>
            </a:r>
            <a:r>
              <a:rPr lang="cs-CZ" altLang="en-US" sz="2000" u="sng" dirty="0">
                <a:cs typeface="Arial" panose="020B0604020202020204" pitchFamily="34" charset="0"/>
              </a:rPr>
              <a:t>í</a:t>
            </a:r>
            <a:r>
              <a:rPr lang="en-US" altLang="en-US" sz="2000" u="sng" dirty="0">
                <a:cs typeface="Arial" panose="020B0604020202020204" pitchFamily="34" charset="0"/>
              </a:rPr>
              <a:t>m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ísle</a:t>
            </a:r>
            <a:r>
              <a:rPr lang="en-GB" altLang="en-US" sz="2000" u="sng" dirty="0">
                <a:cs typeface="Arial" panose="020B0604020202020204" pitchFamily="34" charset="0"/>
              </a:rPr>
              <a:t> V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meteoritech</a:t>
            </a:r>
            <a:r>
              <a:rPr lang="cs-CZ" altLang="en-US" sz="2000" dirty="0">
                <a:cs typeface="Arial" panose="020B0604020202020204" pitchFamily="34" charset="0"/>
              </a:rPr>
              <a:t> též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fosfid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nejd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ležit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minerály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apatity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obecný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vzorec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b="1" dirty="0">
                <a:cs typeface="Arial" panose="020B0604020202020204" pitchFamily="34" charset="0"/>
              </a:rPr>
              <a:t>Ca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cs typeface="Arial" panose="020B0604020202020204" pitchFamily="34" charset="0"/>
              </a:rPr>
              <a:t>(PO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X 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kde</a:t>
            </a:r>
            <a:r>
              <a:rPr lang="en-GB" altLang="en-US" sz="2000" dirty="0">
                <a:cs typeface="Arial" panose="020B0604020202020204" pitchFamily="34" charset="0"/>
              </a:rPr>
              <a:t> X = F, Cl, OH, 1/2 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Biologický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význam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Fosforečnany (</a:t>
            </a:r>
            <a:r>
              <a:rPr lang="en-GB" altLang="en-US" sz="2000" dirty="0" err="1">
                <a:cs typeface="Arial" panose="020B0604020202020204" pitchFamily="34" charset="0"/>
              </a:rPr>
              <a:t>fosfáty</a:t>
            </a:r>
            <a:r>
              <a:rPr lang="cs-CZ" altLang="en-US" sz="2000" dirty="0">
                <a:cs typeface="Arial" panose="020B0604020202020204" pitchFamily="34" charset="0"/>
              </a:rPr>
              <a:t>) 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nezbytnou</a:t>
            </a:r>
            <a:r>
              <a:rPr lang="en-GB" altLang="en-US" sz="2000" dirty="0">
                <a:cs typeface="Arial" panose="020B0604020202020204" pitchFamily="34" charset="0"/>
              </a:rPr>
              <a:t> sou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výživy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lov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ka (spot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je </a:t>
            </a:r>
            <a:r>
              <a:rPr lang="en-GB" altLang="en-US" sz="2000" dirty="0" err="1">
                <a:cs typeface="Arial" panose="020B0604020202020204" pitchFamily="34" charset="0"/>
              </a:rPr>
              <a:t>asi</a:t>
            </a:r>
            <a:r>
              <a:rPr lang="en-GB" altLang="en-US" sz="2000" dirty="0">
                <a:cs typeface="Arial" panose="020B0604020202020204" pitchFamily="34" charset="0"/>
              </a:rPr>
              <a:t> 1 g/den), </a:t>
            </a:r>
            <a:r>
              <a:rPr lang="en-GB" altLang="en-US" sz="2000" dirty="0" err="1">
                <a:cs typeface="Arial" panose="020B0604020202020204" pitchFamily="34" charset="0"/>
              </a:rPr>
              <a:t>obsaženy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sýrech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mléku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vejcích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živých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organismech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esterech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tuky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cukry</a:t>
            </a:r>
            <a:r>
              <a:rPr lang="cs-CZ" altLang="en-US" sz="2000" dirty="0">
                <a:cs typeface="Arial" panose="020B0604020202020204" pitchFamily="34" charset="0"/>
              </a:rPr>
              <a:t> (např. DNA, ATP, kyselina </a:t>
            </a:r>
            <a:r>
              <a:rPr lang="cs-CZ" altLang="en-US" sz="2000" dirty="0" err="1">
                <a:cs typeface="Arial" panose="020B0604020202020204" pitchFamily="34" charset="0"/>
              </a:rPr>
              <a:t>fytoová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hydroxyapatit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je obsažen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kostech</a:t>
            </a:r>
            <a:r>
              <a:rPr lang="cs-CZ" altLang="en-US" sz="2000" dirty="0">
                <a:cs typeface="Arial" panose="020B0604020202020204" pitchFamily="34" charset="0"/>
              </a:rPr>
              <a:t> a zubech</a:t>
            </a:r>
            <a:r>
              <a:rPr lang="en-GB" altLang="en-US" sz="2000" dirty="0">
                <a:cs typeface="Arial" panose="020B0604020202020204" pitchFamily="34" charset="0"/>
              </a:rPr>
              <a:t>, ATP </a:t>
            </a:r>
            <a:r>
              <a:rPr lang="cs-CZ" altLang="en-US" sz="2000" dirty="0">
                <a:cs typeface="Arial" panose="020B0604020202020204" pitchFamily="34" charset="0"/>
              </a:rPr>
              <a:t>slouží k </a:t>
            </a:r>
            <a:r>
              <a:rPr lang="en-GB" altLang="en-US" sz="2000" dirty="0" err="1">
                <a:cs typeface="Arial" panose="020B0604020202020204" pitchFamily="34" charset="0"/>
              </a:rPr>
              <a:t>uskladn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chemické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energie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V</a:t>
            </a:r>
            <a:r>
              <a:rPr lang="en-GB" altLang="en-US" sz="2000" b="1" dirty="0" err="1">
                <a:cs typeface="Arial" panose="020B0604020202020204" pitchFamily="34" charset="0"/>
              </a:rPr>
              <a:t>ýroba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z </a:t>
            </a:r>
            <a:r>
              <a:rPr lang="en-GB" altLang="en-US" sz="2000" dirty="0" err="1">
                <a:cs typeface="Arial" panose="020B0604020202020204" pitchFamily="34" charset="0"/>
              </a:rPr>
              <a:t>apatit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uhlím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ísady</a:t>
            </a:r>
            <a:r>
              <a:rPr lang="en-GB" altLang="en-US" sz="2000" dirty="0">
                <a:cs typeface="Arial" panose="020B0604020202020204" pitchFamily="34" charset="0"/>
              </a:rPr>
              <a:t> k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emene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Readmanova-Parkerova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metoda</a:t>
            </a:r>
            <a:r>
              <a:rPr lang="en-GB" altLang="en-US" sz="2000" dirty="0">
                <a:cs typeface="Arial" panose="020B0604020202020204" pitchFamily="34" charset="0"/>
              </a:rPr>
              <a:t>):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4 Ca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(PO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F + 12 SiO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+ 30 C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6 Ca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Si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7</a:t>
            </a:r>
            <a:r>
              <a:rPr lang="en-GB" altLang="en-US" sz="2000" dirty="0">
                <a:cs typeface="Arial" panose="020B0604020202020204" pitchFamily="34" charset="0"/>
              </a:rPr>
              <a:t> + 2 CaF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+ 30 CO + 3 P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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9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(T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1400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98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656D52-F3B9-D38F-754B-807EBFBE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951" y="151986"/>
            <a:ext cx="1395280" cy="1128961"/>
          </a:xfrm>
          <a:prstGeom prst="rect">
            <a:avLst/>
          </a:prstGeom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179" y="188498"/>
            <a:ext cx="3430075" cy="625475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2800" b="1" dirty="0">
                <a:latin typeface="+mn-lt"/>
              </a:rPr>
              <a:t>V.</a:t>
            </a:r>
            <a:r>
              <a:rPr lang="en-US" altLang="en-US" sz="2800" b="1" dirty="0">
                <a:latin typeface="+mn-lt"/>
              </a:rPr>
              <a:t> </a:t>
            </a:r>
            <a:r>
              <a:rPr lang="cs-CZ" altLang="en-US" sz="2800" b="1" dirty="0">
                <a:latin typeface="+mn-lt"/>
              </a:rPr>
              <a:t>hl</a:t>
            </a:r>
            <a:r>
              <a:rPr lang="en-US" altLang="en-US" sz="2800" b="1" dirty="0" err="1">
                <a:latin typeface="+mn-lt"/>
              </a:rPr>
              <a:t>avn</a:t>
            </a:r>
            <a:r>
              <a:rPr lang="cs-CZ" altLang="en-US" sz="2800" b="1" dirty="0">
                <a:latin typeface="+mn-lt"/>
              </a:rPr>
              <a:t>í podskupin</a:t>
            </a:r>
            <a:r>
              <a:rPr lang="en-US" altLang="en-US" sz="2800" b="1" dirty="0">
                <a:latin typeface="+mn-lt"/>
              </a:rPr>
              <a:t>a</a:t>
            </a:r>
            <a:endParaRPr lang="cs-CZ" altLang="en-US" sz="2800" b="1" dirty="0">
              <a:latin typeface="+mn-lt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767638" y="848158"/>
            <a:ext cx="1066800" cy="5572519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en-US" sz="2400" b="1" dirty="0"/>
              <a:t>N</a:t>
            </a:r>
          </a:p>
          <a:p>
            <a:pPr eaLnBrk="1" hangingPunct="1"/>
            <a:endParaRPr lang="cs-CZ" altLang="en-US" sz="2400" b="1" dirty="0"/>
          </a:p>
          <a:p>
            <a:pPr eaLnBrk="1" hangingPunct="1"/>
            <a:endParaRPr lang="cs-CZ" altLang="en-US" sz="2400" b="1" baseline="-25000" dirty="0"/>
          </a:p>
          <a:p>
            <a:pPr eaLnBrk="1" hangingPunct="1"/>
            <a:r>
              <a:rPr lang="cs-CZ" altLang="en-US" sz="2400" b="1" dirty="0"/>
              <a:t>P</a:t>
            </a:r>
          </a:p>
          <a:p>
            <a:pPr eaLnBrk="1" hangingPunct="1"/>
            <a:endParaRPr lang="cs-CZ" altLang="en-US" sz="2400" b="1" dirty="0"/>
          </a:p>
          <a:p>
            <a:pPr eaLnBrk="1" hangingPunct="1"/>
            <a:endParaRPr lang="cs-CZ" altLang="en-US" sz="2400" b="1" dirty="0"/>
          </a:p>
          <a:p>
            <a:pPr eaLnBrk="1" hangingPunct="1"/>
            <a:r>
              <a:rPr lang="cs-CZ" altLang="en-US" sz="2400" b="1" dirty="0"/>
              <a:t>As</a:t>
            </a:r>
          </a:p>
          <a:p>
            <a:pPr eaLnBrk="1" hangingPunct="1"/>
            <a:endParaRPr lang="cs-CZ" altLang="en-US" sz="2400" b="1" dirty="0"/>
          </a:p>
          <a:p>
            <a:pPr eaLnBrk="1" hangingPunct="1"/>
            <a:endParaRPr lang="cs-CZ" altLang="en-US" sz="2400" b="1" dirty="0"/>
          </a:p>
          <a:p>
            <a:pPr eaLnBrk="1" hangingPunct="1"/>
            <a:r>
              <a:rPr lang="cs-CZ" altLang="en-US" sz="2400" b="1" dirty="0" err="1"/>
              <a:t>Sb</a:t>
            </a:r>
            <a:endParaRPr lang="cs-CZ" altLang="en-US" sz="2400" b="1" dirty="0"/>
          </a:p>
          <a:p>
            <a:pPr eaLnBrk="1" hangingPunct="1"/>
            <a:endParaRPr lang="cs-CZ" altLang="en-US" sz="2400" b="1" dirty="0"/>
          </a:p>
          <a:p>
            <a:pPr eaLnBrk="1" hangingPunct="1"/>
            <a:endParaRPr lang="cs-CZ" altLang="en-US" sz="2400" b="1" dirty="0"/>
          </a:p>
          <a:p>
            <a:pPr eaLnBrk="1" hangingPunct="1"/>
            <a:r>
              <a:rPr lang="cs-CZ" altLang="en-US" sz="2400" b="1" dirty="0" err="1"/>
              <a:t>Bi</a:t>
            </a:r>
            <a:endParaRPr lang="cs-CZ" altLang="en-US" sz="2400" b="1" dirty="0"/>
          </a:p>
        </p:txBody>
      </p:sp>
      <p:pic>
        <p:nvPicPr>
          <p:cNvPr id="308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546" y="2828925"/>
            <a:ext cx="1800225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462" y="4343400"/>
            <a:ext cx="129404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99" y="5489114"/>
            <a:ext cx="1294045" cy="97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255" y="4368137"/>
            <a:ext cx="1043922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86" name="AutoShape 14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7" name="AutoShape 16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8" name="AutoShape 18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089" name="AutoShape 20" descr="The image “http://www.chemie-master.de/pse/Bi_DSCN1046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090" name="Picture 21" descr="Bi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6030" y="5431049"/>
            <a:ext cx="1230017" cy="969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Nitrogen Facts, Symbol, Discovery, Properties, Uses">
            <a:extLst>
              <a:ext uri="{FF2B5EF4-FFF2-40B4-BE49-F238E27FC236}">
                <a16:creationId xmlns:a16="http://schemas.microsoft.com/office/drawing/2014/main" id="{4652DACE-35EC-EA85-79AF-82A3C5AF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886" y="151986"/>
            <a:ext cx="13239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AEE086-6A6D-075A-BA99-B35862FC0B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730" y="4274753"/>
            <a:ext cx="4221532" cy="2428722"/>
          </a:xfrm>
          <a:prstGeom prst="rect">
            <a:avLst/>
          </a:prstGeom>
        </p:spPr>
      </p:pic>
      <p:pic>
        <p:nvPicPr>
          <p:cNvPr id="1030" name="Picture 6" descr="Arsenic-Based Therapeutics">
            <a:extLst>
              <a:ext uri="{FF2B5EF4-FFF2-40B4-BE49-F238E27FC236}">
                <a16:creationId xmlns:a16="http://schemas.microsoft.com/office/drawing/2014/main" id="{AE30E228-9F07-8545-5365-BCAF217F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79" y="1026126"/>
            <a:ext cx="3725181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5" name="Picture 177" descr="https://upload.wikimedia.org/wikipedia/commons/8/88/PhosphComby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42" y="1739451"/>
            <a:ext cx="2726450" cy="98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3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8534400" cy="638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21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8392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dirty="0" err="1">
                <a:cs typeface="Arial" panose="020B0604020202020204" pitchFamily="34" charset="0"/>
              </a:rPr>
              <a:t>Arsen</a:t>
            </a:r>
            <a:endParaRPr lang="cs-CZ" altLang="en-US" sz="2800" b="1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polokovový prvek, je znám v </a:t>
            </a:r>
            <a:r>
              <a:rPr lang="cs-CZ" sz="2000" u="sng" dirty="0">
                <a:cs typeface="Arial" panose="020B0604020202020204" pitchFamily="34" charset="0"/>
              </a:rPr>
              <a:t>několika alotropických modifikacích</a:t>
            </a:r>
            <a:r>
              <a:rPr lang="cs-CZ" sz="2000" dirty="0">
                <a:cs typeface="Arial" panose="020B0604020202020204" pitchFamily="34" charset="0"/>
              </a:rPr>
              <a:t>, polokovový šedý </a:t>
            </a:r>
            <a:r>
              <a:rPr lang="el-GR" sz="2000" dirty="0">
                <a:cs typeface="Arial" panose="020B0604020202020204" pitchFamily="34" charset="0"/>
              </a:rPr>
              <a:t>α-</a:t>
            </a:r>
            <a:r>
              <a:rPr lang="cs-CZ" sz="2000" dirty="0">
                <a:cs typeface="Arial" panose="020B0604020202020204" pitchFamily="34" charset="0"/>
              </a:rPr>
              <a:t>As, amorfní černý nebo hnědý </a:t>
            </a:r>
            <a:r>
              <a:rPr lang="el-GR" sz="2000" dirty="0">
                <a:cs typeface="Arial" panose="020B0604020202020204" pitchFamily="34" charset="0"/>
              </a:rPr>
              <a:t>β-</a:t>
            </a:r>
            <a:r>
              <a:rPr lang="cs-CZ" sz="2000" dirty="0">
                <a:cs typeface="Arial" panose="020B0604020202020204" pitchFamily="34" charset="0"/>
              </a:rPr>
              <a:t>As a krystalický </a:t>
            </a:r>
            <a:r>
              <a:rPr lang="cs-CZ" sz="2000" i="1" dirty="0">
                <a:cs typeface="Arial" panose="020B0604020202020204" pitchFamily="34" charset="0"/>
              </a:rPr>
              <a:t>(</a:t>
            </a:r>
            <a:r>
              <a:rPr lang="cs-CZ" sz="2000" i="1" dirty="0" err="1">
                <a:cs typeface="Arial" panose="020B0604020202020204" pitchFamily="34" charset="0"/>
              </a:rPr>
              <a:t>orthorombický</a:t>
            </a:r>
            <a:r>
              <a:rPr lang="cs-CZ" sz="2000" i="1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 žlutý měkký </a:t>
            </a:r>
            <a:r>
              <a:rPr lang="el-GR" sz="2000" dirty="0">
                <a:cs typeface="Arial" panose="020B0604020202020204" pitchFamily="34" charset="0"/>
              </a:rPr>
              <a:t>γ-</a:t>
            </a:r>
            <a:r>
              <a:rPr lang="cs-CZ" sz="2000" dirty="0">
                <a:cs typeface="Arial" panose="020B0604020202020204" pitchFamily="34" charset="0"/>
              </a:rPr>
              <a:t>As.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altLang="en-US" sz="2000" i="1" dirty="0"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highlight>
                  <a:srgbClr val="FFFF00"/>
                </a:highlight>
                <a:cs typeface="Arial" panose="020B0604020202020204" pitchFamily="34" charset="0"/>
              </a:rPr>
              <a:t>žlutý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bílého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nestálý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rychlou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kondenzací</a:t>
            </a:r>
            <a:r>
              <a:rPr lang="en-GB" altLang="en-US" sz="2000" dirty="0">
                <a:cs typeface="Arial" panose="020B0604020202020204" pitchFamily="34" charset="0"/>
              </a:rPr>
              <a:t> par, 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kký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CS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 </a:t>
            </a:r>
            <a:r>
              <a:rPr lang="en-GB" altLang="en-US" sz="2000" i="1" dirty="0" err="1">
                <a:highlight>
                  <a:srgbClr val="C0C0C0"/>
                </a:highlight>
                <a:cs typeface="Arial" panose="020B0604020202020204" pitchFamily="34" charset="0"/>
              </a:rPr>
              <a:t>šedý</a:t>
            </a:r>
            <a:r>
              <a:rPr lang="en-GB" altLang="en-US" sz="2000" dirty="0">
                <a:highlight>
                  <a:srgbClr val="C0C0C0"/>
                </a:highlight>
                <a:cs typeface="Arial" panose="020B0604020202020204" pitchFamily="34" charset="0"/>
              </a:rPr>
              <a:t> </a:t>
            </a:r>
            <a:r>
              <a:rPr lang="cs-CZ" altLang="en-US" sz="2000" dirty="0">
                <a:highlight>
                  <a:srgbClr val="C0C0C0"/>
                </a:highlight>
                <a:cs typeface="Arial" panose="020B0604020202020204" pitchFamily="34" charset="0"/>
              </a:rPr>
              <a:t>- </a:t>
            </a:r>
            <a:r>
              <a:rPr lang="cs-CZ" sz="2000" dirty="0">
                <a:cs typeface="Arial" panose="020B0604020202020204" pitchFamily="34" charset="0"/>
              </a:rPr>
              <a:t>lesklá, křehká krystalická látka</a:t>
            </a:r>
            <a:r>
              <a:rPr lang="cs-CZ" altLang="en-US" sz="2000" dirty="0">
                <a:cs typeface="Arial" panose="020B0604020202020204" pitchFamily="34" charset="0"/>
              </a:rPr>
              <a:t>. 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stálý</a:t>
            </a:r>
            <a:r>
              <a:rPr lang="en-GB" altLang="en-US" sz="2000" dirty="0">
                <a:cs typeface="Arial" panose="020B0604020202020204" pitchFamily="34" charset="0"/>
              </a:rPr>
              <a:t> za 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átím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cs typeface="Arial" panose="020B0604020202020204" pitchFamily="34" charset="0"/>
              </a:rPr>
              <a:t> (663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C, 1 </a:t>
            </a:r>
            <a:r>
              <a:rPr lang="en-GB" altLang="en-US" sz="2000" dirty="0" err="1">
                <a:cs typeface="Arial" panose="020B0604020202020204" pitchFamily="34" charset="0"/>
              </a:rPr>
              <a:t>atm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 plynném stavu tvoří </a:t>
            </a:r>
            <a:r>
              <a:rPr lang="cs-CZ" sz="2000" dirty="0" err="1">
                <a:cs typeface="Arial" panose="020B0604020202020204" pitchFamily="34" charset="0"/>
              </a:rPr>
              <a:t>čtyřatomové</a:t>
            </a:r>
            <a:r>
              <a:rPr lang="cs-CZ" sz="2000" dirty="0">
                <a:cs typeface="Arial" panose="020B0604020202020204" pitchFamily="34" charset="0"/>
              </a:rPr>
              <a:t> molekuly As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, při teplotě nad 1700 °C se vyskytuje jako 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Ve svých sloučeninách se vyskytuje v mocenstvích As</a:t>
            </a:r>
            <a:r>
              <a:rPr lang="cs-CZ" sz="2000" baseline="30000" dirty="0">
                <a:cs typeface="Arial" panose="020B0604020202020204" pitchFamily="34" charset="0"/>
              </a:rPr>
              <a:t>-3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As</a:t>
            </a:r>
            <a:r>
              <a:rPr lang="cs-CZ" sz="2000" baseline="30000" dirty="0" err="1">
                <a:cs typeface="Arial" panose="020B0604020202020204" pitchFamily="34" charset="0"/>
              </a:rPr>
              <a:t>3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As</a:t>
            </a:r>
            <a:r>
              <a:rPr lang="cs-CZ" sz="2000" baseline="30000" dirty="0" err="1">
                <a:cs typeface="Arial" panose="020B0604020202020204" pitchFamily="34" charset="0"/>
              </a:rPr>
              <a:t>5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Arsen přímo reaguje s chlorem a řadou dalších prvků.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Při zahřívání na vzduchu shoří modrým plamenem za vzniku bílého dýmu oxidu arsenitého 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který se vyznačuje typickým zápachem po česneku.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Arsen se dobře rozpouští v lučavce královské a koncentrované kyselině dusičné za vzniku kyseliny </a:t>
            </a:r>
            <a:r>
              <a:rPr lang="cs-CZ" sz="2000" dirty="0" err="1">
                <a:cs typeface="Arial" panose="020B0604020202020204" pitchFamily="34" charset="0"/>
              </a:rPr>
              <a:t>trihydrogenarseničné</a:t>
            </a:r>
            <a:r>
              <a:rPr lang="cs-CZ" sz="2000" dirty="0"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42252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97346"/>
            <a:ext cx="88392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cs typeface="Arial" panose="020B0604020202020204" pitchFamily="34" charset="0"/>
              </a:rPr>
              <a:t>Reakce arsenu s kyselinou disírovou </a:t>
            </a:r>
            <a:r>
              <a:rPr lang="pt-BR" sz="2000" i="1" dirty="0">
                <a:cs typeface="Arial" panose="020B0604020202020204" pitchFamily="34" charset="0"/>
              </a:rPr>
              <a:t>(oleum)</a:t>
            </a:r>
            <a:r>
              <a:rPr lang="pt-BR" sz="2000" dirty="0">
                <a:cs typeface="Arial" panose="020B0604020202020204" pitchFamily="34" charset="0"/>
              </a:rPr>
              <a:t> probíhá za vzniku hydrogensíranu arsenitého: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2As + 6H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S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  <a:r>
              <a:rPr lang="pt-BR" sz="2000" baseline="-25000" dirty="0">
                <a:cs typeface="Arial" panose="020B0604020202020204" pitchFamily="34" charset="0"/>
              </a:rPr>
              <a:t>7</a:t>
            </a:r>
            <a:r>
              <a:rPr lang="pt-BR" sz="2000" dirty="0">
                <a:cs typeface="Arial" panose="020B0604020202020204" pitchFamily="34" charset="0"/>
              </a:rPr>
              <a:t> → 2As(HSO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endParaRPr lang="pt-BR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Ve zředěné kyselině dusičné a v koncentrované kyselině sírové se rozpouští za vzniku kyseliny </a:t>
            </a:r>
            <a:r>
              <a:rPr lang="cs-CZ" sz="2000" dirty="0" err="1">
                <a:cs typeface="Arial" panose="020B0604020202020204" pitchFamily="34" charset="0"/>
              </a:rPr>
              <a:t>trihydrogenarsenité</a:t>
            </a:r>
            <a:r>
              <a:rPr lang="cs-CZ" sz="2000" dirty="0">
                <a:cs typeface="Arial" panose="020B0604020202020204" pitchFamily="34" charset="0"/>
              </a:rPr>
              <a:t> 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Reakce arsenu s horkými koncentrovanými roztoky hydroxidů probíhá za vzniku arsenitanů a vývoje vodíku: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3As + 5HNO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+ 2H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 → 3H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 + 5NO</a:t>
            </a:r>
            <a:br>
              <a:rPr lang="pt-BR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As + 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 → H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NO</a:t>
            </a:r>
            <a:br>
              <a:rPr lang="pt-BR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2As + 3H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SO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 → 2H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+ 3SO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br>
              <a:rPr lang="pt-BR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2As + 6KOH → 2K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AsO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 + 3H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endParaRPr lang="pt-BR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As vyskytuje </a:t>
            </a:r>
            <a:r>
              <a:rPr lang="en-GB" altLang="en-US" sz="2000" dirty="0" err="1">
                <a:cs typeface="Arial" panose="020B0604020202020204" pitchFamily="34" charset="0"/>
              </a:rPr>
              <a:t>nej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ast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   </a:t>
            </a:r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 err="1">
                <a:cs typeface="Arial" panose="020B0604020202020204" pitchFamily="34" charset="0"/>
              </a:rPr>
              <a:t>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- realgar, As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auripigment</a:t>
            </a:r>
            <a:r>
              <a:rPr lang="en-GB" altLang="en-US" sz="2000" dirty="0">
                <a:cs typeface="Arial" panose="020B0604020202020204" pitchFamily="34" charset="0"/>
              </a:rPr>
              <a:t>,  </a:t>
            </a:r>
            <a:r>
              <a:rPr lang="en-GB" altLang="en-US" sz="2000" dirty="0" err="1">
                <a:cs typeface="Arial" panose="020B0604020202020204" pitchFamily="34" charset="0"/>
              </a:rPr>
              <a:t>FeAsS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–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arsenopyrit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FeAs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- </a:t>
            </a:r>
            <a:r>
              <a:rPr lang="cs-CZ" sz="2000" dirty="0" err="1">
                <a:cs typeface="Arial" panose="020B0604020202020204" pitchFamily="34" charset="0"/>
              </a:rPr>
              <a:t>löllingit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b="1" dirty="0">
                <a:cs typeface="Arial" panose="020B0604020202020204" pitchFamily="34" charset="0"/>
              </a:rPr>
              <a:t>Výroba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 t</a:t>
            </a:r>
            <a:r>
              <a:rPr lang="cs-CZ" sz="2000" dirty="0">
                <a:cs typeface="Arial" panose="020B0604020202020204" pitchFamily="34" charset="0"/>
              </a:rPr>
              <a:t>epelným rozkladem arsenopyritu (</a:t>
            </a:r>
            <a:r>
              <a:rPr lang="en-GB" altLang="en-US" sz="2000" dirty="0" err="1">
                <a:cs typeface="Arial" panose="020B0604020202020204" pitchFamily="34" charset="0"/>
              </a:rPr>
              <a:t>FeAsS</a:t>
            </a:r>
            <a:r>
              <a:rPr lang="cs-CZ" sz="2000" dirty="0">
                <a:cs typeface="Arial" panose="020B0604020202020204" pitchFamily="34" charset="0"/>
              </a:rPr>
              <a:t>) nebo </a:t>
            </a:r>
            <a:r>
              <a:rPr lang="cs-CZ" sz="2000" dirty="0" err="1">
                <a:cs typeface="Arial" panose="020B0604020202020204" pitchFamily="34" charset="0"/>
              </a:rPr>
              <a:t>löllingitu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dirty="0" err="1">
                <a:cs typeface="Arial" panose="020B0604020202020204" pitchFamily="34" charset="0"/>
              </a:rPr>
              <a:t>FeAs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) při teplotě 700-800 °C bez přístupu vzduchu. Arsen sublimuje a posléze kondenzuje:</a:t>
            </a:r>
          </a:p>
          <a:p>
            <a:r>
              <a:rPr lang="cs-CZ" sz="2000" dirty="0">
                <a:cs typeface="Arial" panose="020B0604020202020204" pitchFamily="34" charset="0"/>
              </a:rPr>
              <a:t>		</a:t>
            </a:r>
            <a:r>
              <a:rPr lang="cs-CZ" sz="2000" dirty="0" err="1">
                <a:cs typeface="Arial" panose="020B0604020202020204" pitchFamily="34" charset="0"/>
              </a:rPr>
              <a:t>FeAsS</a:t>
            </a:r>
            <a:r>
              <a:rPr lang="cs-CZ" sz="2000" dirty="0"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cs typeface="Arial" panose="020B0604020202020204" pitchFamily="34" charset="0"/>
              </a:rPr>
              <a:t>FeS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	FeAs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→ As + </a:t>
            </a:r>
            <a:r>
              <a:rPr lang="cs-CZ" sz="2000" dirty="0" err="1">
                <a:cs typeface="Arial" panose="020B0604020202020204" pitchFamily="34" charset="0"/>
              </a:rPr>
              <a:t>FeAs</a:t>
            </a:r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7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61839" y="152400"/>
            <a:ext cx="881707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V současné době je největším zdrojem arsenu </a:t>
            </a:r>
            <a:r>
              <a:rPr lang="cs-CZ" sz="2000" b="1" dirty="0">
                <a:cs typeface="Arial" panose="020B0604020202020204" pitchFamily="34" charset="0"/>
              </a:rPr>
              <a:t>oxid arsenitý </a:t>
            </a:r>
            <a:r>
              <a:rPr lang="cs-CZ" sz="2000" dirty="0">
                <a:cs typeface="Arial" panose="020B0604020202020204" pitchFamily="34" charset="0"/>
              </a:rPr>
              <a:t>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který je součástí odpadních produktů při rafinaci kobaltu. Kovový arsen se z 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získává redukcí oxidem uhelnatým nebo uhlíkem. Redukce oxidu arsenitého probíhá při teplotě </a:t>
            </a:r>
            <a:r>
              <a:rPr lang="cs-CZ" sz="2000" dirty="0" err="1">
                <a:cs typeface="Arial" panose="020B0604020202020204" pitchFamily="34" charset="0"/>
              </a:rPr>
              <a:t>900°C</a:t>
            </a:r>
            <a:r>
              <a:rPr lang="cs-CZ" sz="2000" dirty="0"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As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3CO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2As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3CO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2As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3C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4As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3CO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Dalším významným zdrojem arsenu je </a:t>
            </a:r>
            <a:r>
              <a:rPr lang="cs-CZ" sz="2000" b="1" dirty="0">
                <a:cs typeface="Arial" panose="020B0604020202020204" pitchFamily="34" charset="0"/>
              </a:rPr>
              <a:t>arseničnan sodný</a:t>
            </a:r>
            <a:r>
              <a:rPr lang="cs-CZ" sz="2000" dirty="0">
                <a:cs typeface="Arial" panose="020B0604020202020204" pitchFamily="34" charset="0"/>
              </a:rPr>
              <a:t> Na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AsO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, který vzniká jako odpadní produkt rafinace olova.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Jako surovina pro výrobu arsenu může sloužit i popel uhlí s vysokým výskytem tohoto prvku.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Vysoce čistý arsen pro polovodičové použití se připravuje především metodou zonálního tavení.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1839" y="4800600"/>
            <a:ext cx="8677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Elementární arsen není příliš toxický, ale v organismu je metabolizován na toxické látky, zejména na oxid arsenitý As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který je pod názvem </a:t>
            </a:r>
            <a:r>
              <a:rPr lang="cs-CZ" sz="2000" u="sng" dirty="0">
                <a:cs typeface="Arial" panose="020B0604020202020204" pitchFamily="34" charset="0"/>
              </a:rPr>
              <a:t>arsenik</a:t>
            </a:r>
            <a:r>
              <a:rPr lang="cs-CZ" sz="2000" dirty="0">
                <a:cs typeface="Arial" panose="020B0604020202020204" pitchFamily="34" charset="0"/>
              </a:rPr>
              <a:t> znám jako účinný jed.</a:t>
            </a:r>
          </a:p>
        </p:txBody>
      </p:sp>
    </p:spTree>
    <p:extLst>
      <p:ext uri="{BB962C8B-B14F-4D97-AF65-F5344CB8AC3E}">
        <p14:creationId xmlns:p14="http://schemas.microsoft.com/office/powerpoint/2010/main" val="3798127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2522" y="228600"/>
            <a:ext cx="88732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cs-CZ" sz="2000" b="1" dirty="0">
                <a:cs typeface="Arial" panose="020B0604020202020204" pitchFamily="34" charset="0"/>
              </a:rPr>
              <a:t>Využití</a:t>
            </a:r>
          </a:p>
          <a:p>
            <a:pPr algn="just"/>
            <a:endParaRPr lang="cs-CZ" sz="800" b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 V oblasti </a:t>
            </a:r>
            <a:r>
              <a:rPr lang="cs-CZ" sz="2000" b="1" dirty="0">
                <a:cs typeface="Arial" panose="020B0604020202020204" pitchFamily="34" charset="0"/>
              </a:rPr>
              <a:t>elektroniky.</a:t>
            </a:r>
            <a:r>
              <a:rPr lang="cs-CZ" sz="2000" dirty="0">
                <a:cs typeface="Arial" panose="020B0604020202020204" pitchFamily="34" charset="0"/>
              </a:rPr>
              <a:t> Např. arsenid </a:t>
            </a:r>
            <a:r>
              <a:rPr lang="cs-CZ" sz="2000" dirty="0" err="1">
                <a:cs typeface="Arial" panose="020B0604020202020204" pitchFamily="34" charset="0"/>
              </a:rPr>
              <a:t>gallitý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dirty="0" err="1">
                <a:cs typeface="Arial" panose="020B0604020202020204" pitchFamily="34" charset="0"/>
              </a:rPr>
              <a:t>GaAs</a:t>
            </a:r>
            <a:r>
              <a:rPr lang="cs-CZ" sz="2000" dirty="0">
                <a:cs typeface="Arial" panose="020B0604020202020204" pitchFamily="34" charset="0"/>
              </a:rPr>
              <a:t>, vykazuje vynikající </a:t>
            </a:r>
            <a:r>
              <a:rPr lang="cs-CZ" sz="2000" u="sng" dirty="0">
                <a:cs typeface="Arial" panose="020B0604020202020204" pitchFamily="34" charset="0"/>
              </a:rPr>
              <a:t>polovodičové vlastnosti</a:t>
            </a:r>
            <a:r>
              <a:rPr lang="cs-CZ" sz="2000" dirty="0">
                <a:cs typeface="Arial" panose="020B0604020202020204" pitchFamily="34" charset="0"/>
              </a:rPr>
              <a:t> a přes svoji poměrně vysokou výrobní cenu se užívá v řadě speciálních elektrotechnických aplikací, např. v případech, kdy je vyžadována mimořádně nízká úroveň šumu vyráběných součástek. Dotování krystalů superčistého křemíku přesným množstvím atomů arsenu vytváří polovodič typu N, jednu ze základních součástí všech tranzistorů a tak i všech současných počítačových procesorů.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Ve slitinách se používá pouze okrajově, patrně nejvýznamnější je </a:t>
            </a:r>
            <a:r>
              <a:rPr lang="cs-CZ" sz="2000" b="1" dirty="0">
                <a:cs typeface="Arial" panose="020B0604020202020204" pitchFamily="34" charset="0"/>
              </a:rPr>
              <a:t>slitina s olovem </a:t>
            </a:r>
            <a:r>
              <a:rPr lang="cs-CZ" sz="2000" dirty="0">
                <a:cs typeface="Arial" panose="020B0604020202020204" pitchFamily="34" charset="0"/>
              </a:rPr>
              <a:t>s obsahem arsenu kolem 0,5 %, sloužící jako surovina pro výrobu broků a střeliva.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00F7EBE-D8C2-A7C8-0B68-00D685CBD1F2}"/>
              </a:ext>
            </a:extLst>
          </p:cNvPr>
          <p:cNvSpPr txBox="1"/>
          <p:nvPr/>
        </p:nvSpPr>
        <p:spPr>
          <a:xfrm>
            <a:off x="155713" y="3588240"/>
            <a:ext cx="69043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b="1" dirty="0">
                <a:cs typeface="Arial" panose="020B0604020202020204" pitchFamily="34" charset="0"/>
              </a:rPr>
              <a:t>Arsenový bronz</a:t>
            </a:r>
            <a:r>
              <a:rPr lang="cs-CZ" sz="1800" dirty="0">
                <a:cs typeface="Arial" panose="020B0604020202020204" pitchFamily="34" charset="0"/>
              </a:rPr>
              <a:t> je (nezáměrnou?) slitinou mědi a arsenu. Použití arsenu s mědí vede k vyšší pevnosti v tahu konečného výrobku a lepšímu chování při odlévání (snížený vznik okují). Přítomnost arsenu v mědi snižuje její elektrickou vodivost (0,5 % As na snižuje vodivost 34 %, přítomnost 0,05 % arsenu snižuje vodivost o 15 %). </a:t>
            </a:r>
          </a:p>
          <a:p>
            <a:pPr algn="just"/>
            <a:r>
              <a:rPr lang="cs-CZ" sz="1800" dirty="0">
                <a:cs typeface="Arial" panose="020B0604020202020204" pitchFamily="34" charset="0"/>
              </a:rPr>
              <a:t>Nejstarší doklady jsou známy už z 5. tis. př. n. l. z území dnešního Íránu, později se technologie rozšířila na Blízký východ, Kavkaz, východní a střední Evropa. Arzen je přítomen v řadě nerostů obsahujících měď, sloužících jako měděné rudy, např. arsenopyrit (</a:t>
            </a:r>
            <a:r>
              <a:rPr lang="cs-CZ" sz="1800" dirty="0" err="1">
                <a:cs typeface="Arial" panose="020B0604020202020204" pitchFamily="34" charset="0"/>
              </a:rPr>
              <a:t>FeAsS</a:t>
            </a:r>
            <a:r>
              <a:rPr lang="cs-CZ" sz="1800" dirty="0">
                <a:cs typeface="Arial" panose="020B0604020202020204" pitchFamily="34" charset="0"/>
              </a:rPr>
              <a:t>), </a:t>
            </a:r>
            <a:r>
              <a:rPr lang="cs-CZ" sz="1800" dirty="0" err="1">
                <a:cs typeface="Arial" panose="020B0604020202020204" pitchFamily="34" charset="0"/>
              </a:rPr>
              <a:t>enargit</a:t>
            </a:r>
            <a:r>
              <a:rPr lang="cs-CZ" sz="1800" dirty="0">
                <a:cs typeface="Arial" panose="020B0604020202020204" pitchFamily="34" charset="0"/>
              </a:rPr>
              <a:t> (</a:t>
            </a:r>
            <a:r>
              <a:rPr lang="cs-CZ" sz="1800" dirty="0" err="1">
                <a:cs typeface="Arial" panose="020B0604020202020204" pitchFamily="34" charset="0"/>
              </a:rPr>
              <a:t>Cu</a:t>
            </a:r>
            <a:r>
              <a:rPr 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sz="1800" dirty="0" err="1">
                <a:cs typeface="Arial" panose="020B0604020202020204" pitchFamily="34" charset="0"/>
              </a:rPr>
              <a:t>AsS</a:t>
            </a:r>
            <a:r>
              <a:rPr lang="cs-CZ" sz="1800" baseline="-25000" dirty="0" err="1">
                <a:cs typeface="Arial" panose="020B0604020202020204" pitchFamily="34" charset="0"/>
              </a:rPr>
              <a:t>4</a:t>
            </a:r>
            <a:r>
              <a:rPr lang="cs-CZ" sz="1800" dirty="0">
                <a:cs typeface="Arial" panose="020B0604020202020204" pitchFamily="34" charset="0"/>
              </a:rPr>
              <a:t>), olivenit (</a:t>
            </a:r>
            <a:r>
              <a:rPr lang="cs-CZ" sz="1800" dirty="0" err="1">
                <a:cs typeface="Arial" panose="020B0604020202020204" pitchFamily="34" charset="0"/>
              </a:rPr>
              <a:t>Cu</a:t>
            </a:r>
            <a:r>
              <a:rPr 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sz="1800" dirty="0">
                <a:cs typeface="Arial" panose="020B0604020202020204" pitchFamily="34" charset="0"/>
              </a:rPr>
              <a:t>(</a:t>
            </a:r>
            <a:r>
              <a:rPr lang="cs-CZ" sz="1800" dirty="0" err="1">
                <a:cs typeface="Arial" panose="020B0604020202020204" pitchFamily="34" charset="0"/>
              </a:rPr>
              <a:t>AsO</a:t>
            </a:r>
            <a:r>
              <a:rPr lang="cs-CZ" sz="1800" baseline="-25000" dirty="0" err="1">
                <a:cs typeface="Arial" panose="020B0604020202020204" pitchFamily="34" charset="0"/>
              </a:rPr>
              <a:t>4</a:t>
            </a:r>
            <a:r>
              <a:rPr lang="cs-CZ" sz="1800" dirty="0">
                <a:cs typeface="Arial" panose="020B0604020202020204" pitchFamily="34" charset="0"/>
              </a:rPr>
              <a:t>)OH) a </a:t>
            </a:r>
            <a:r>
              <a:rPr lang="cs-CZ" sz="1800" dirty="0" err="1">
                <a:cs typeface="Arial" panose="020B0604020202020204" pitchFamily="34" charset="0"/>
              </a:rPr>
              <a:t>tennantit</a:t>
            </a:r>
            <a:r>
              <a:rPr lang="cs-CZ" sz="1800" dirty="0">
                <a:cs typeface="Arial" panose="020B0604020202020204" pitchFamily="34" charset="0"/>
              </a:rPr>
              <a:t> (</a:t>
            </a:r>
            <a:r>
              <a:rPr lang="cs-CZ" sz="1800" dirty="0" err="1">
                <a:cs typeface="Arial" panose="020B0604020202020204" pitchFamily="34" charset="0"/>
              </a:rPr>
              <a:t>Cu</a:t>
            </a:r>
            <a:r>
              <a:rPr lang="cs-CZ" sz="1800" baseline="-25000" dirty="0" err="1">
                <a:cs typeface="Arial" panose="020B0604020202020204" pitchFamily="34" charset="0"/>
              </a:rPr>
              <a:t>12</a:t>
            </a:r>
            <a:r>
              <a:rPr lang="cs-CZ" sz="1800" dirty="0" err="1">
                <a:cs typeface="Arial" panose="020B0604020202020204" pitchFamily="34" charset="0"/>
              </a:rPr>
              <a:t>As</a:t>
            </a:r>
            <a:r>
              <a:rPr lang="cs-CZ" sz="1800" baseline="-25000" dirty="0" err="1">
                <a:cs typeface="Arial" panose="020B0604020202020204" pitchFamily="34" charset="0"/>
              </a:rPr>
              <a:t>4</a:t>
            </a:r>
            <a:r>
              <a:rPr lang="cs-CZ" sz="1800" dirty="0" err="1">
                <a:cs typeface="Arial" panose="020B0604020202020204" pitchFamily="34" charset="0"/>
              </a:rPr>
              <a:t>S</a:t>
            </a:r>
            <a:r>
              <a:rPr lang="cs-CZ" sz="1800" baseline="-25000" dirty="0" err="1">
                <a:cs typeface="Arial" panose="020B0604020202020204" pitchFamily="34" charset="0"/>
              </a:rPr>
              <a:t>13</a:t>
            </a:r>
            <a:r>
              <a:rPr lang="cs-CZ" sz="1800" dirty="0">
                <a:cs typeface="Arial" panose="020B0604020202020204" pitchFamily="34" charset="0"/>
              </a:rPr>
              <a:t>) .</a:t>
            </a:r>
          </a:p>
        </p:txBody>
      </p:sp>
      <p:pic>
        <p:nvPicPr>
          <p:cNvPr id="2050" name="Picture 2" descr="MUSEUM-CLASS ARSENICAL BRONZE PRESTIGE DAGGER KNIFE FROM A NOBLE OF ...">
            <a:extLst>
              <a:ext uri="{FF2B5EF4-FFF2-40B4-BE49-F238E27FC236}">
                <a16:creationId xmlns:a16="http://schemas.microsoft.com/office/drawing/2014/main" id="{2FBF7FED-9EB9-4C3F-C4DD-18570DE1F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98150" y="4097384"/>
            <a:ext cx="2571203" cy="184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061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212735"/>
            <a:ext cx="883920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2800" b="1" dirty="0" err="1">
                <a:cs typeface="Arial" panose="020B0604020202020204" pitchFamily="34" charset="0"/>
              </a:rPr>
              <a:t>Antimon</a:t>
            </a:r>
            <a:endParaRPr lang="cs-CZ" altLang="en-US" sz="2800" b="1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stříbrolesklý kovový až polokovový prvek. Ve sloučeninách se vyskytuje v mocenstvích Sb</a:t>
            </a:r>
            <a:r>
              <a:rPr lang="cs-CZ" sz="2000" baseline="30000" dirty="0">
                <a:cs typeface="Arial" panose="020B0604020202020204" pitchFamily="34" charset="0"/>
              </a:rPr>
              <a:t>-3</a:t>
            </a:r>
            <a:r>
              <a:rPr lang="cs-CZ" sz="2000" dirty="0"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cs typeface="Arial" panose="020B0604020202020204" pitchFamily="34" charset="0"/>
              </a:rPr>
              <a:t>3+</a:t>
            </a:r>
            <a:r>
              <a:rPr lang="cs-CZ" sz="2000" dirty="0">
                <a:cs typeface="Arial" panose="020B0604020202020204" pitchFamily="34" charset="0"/>
              </a:rPr>
              <a:t>, Sb</a:t>
            </a:r>
            <a:r>
              <a:rPr lang="cs-CZ" sz="2000" baseline="30000" dirty="0">
                <a:cs typeface="Arial" panose="020B0604020202020204" pitchFamily="34" charset="0"/>
              </a:rPr>
              <a:t>4+</a:t>
            </a:r>
            <a:r>
              <a:rPr lang="cs-CZ" sz="2000" dirty="0">
                <a:cs typeface="Arial" panose="020B0604020202020204" pitchFamily="34" charset="0"/>
              </a:rPr>
              <a:t> a Sb</a:t>
            </a:r>
            <a:r>
              <a:rPr lang="cs-CZ" sz="2000" baseline="30000" dirty="0">
                <a:cs typeface="Arial" panose="020B0604020202020204" pitchFamily="34" charset="0"/>
              </a:rPr>
              <a:t>5+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Antimon stojí v elektrochemické řadě napětí kovů až za vodíkem a proto se rozpouští pouze působením silných minerálních oxidačních kyselin, vůči kterým není antimon příliš odolný. Velmi rychle se také rozpouští v kyselině chlorovodíkové za přítomnosti i malých množství oxidačních činidel (HNO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...). </a:t>
            </a:r>
          </a:p>
          <a:p>
            <a:r>
              <a:rPr lang="cs-CZ" sz="2000" dirty="0">
                <a:cs typeface="Arial" panose="020B0604020202020204" pitchFamily="34" charset="0"/>
              </a:rPr>
              <a:t>    Dobře se rozpouští ve zředěné i koncentrované kyselině dusičné, v horké koncentrované kyselině sírové a lučavce královské:</a:t>
            </a:r>
          </a:p>
          <a:p>
            <a:r>
              <a:rPr lang="cs-CZ" sz="2000" dirty="0">
                <a:cs typeface="Arial" panose="020B0604020202020204" pitchFamily="34" charset="0"/>
              </a:rPr>
              <a:t>	2Sb + 2HNO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+ 2NO 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2Sb + 6H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→ 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+ 3SO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+ 6H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3Sb + 15HCl + 5HNO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3SbCl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 + 5NO + 10H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      S kyselinou chlorovodíkovou a zředěnou kyselinou sírovou antimon nereaguje.   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Při teplotě 600°C reaguje s vodní párou za vzniku oxidu antimonitého a vývoje vodíku:</a:t>
            </a:r>
          </a:p>
          <a:p>
            <a:r>
              <a:rPr lang="cs-CZ" sz="2000" dirty="0">
                <a:cs typeface="Arial" panose="020B0604020202020204" pitchFamily="34" charset="0"/>
              </a:rPr>
              <a:t>	2Sb + 3H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+ 3H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662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0"/>
            <a:ext cx="8610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Antimon se vyskytuje v několika </a:t>
            </a:r>
            <a:r>
              <a:rPr lang="cs-CZ" sz="2000" dirty="0" err="1">
                <a:cs typeface="Arial" panose="020B0604020202020204" pitchFamily="34" charset="0"/>
              </a:rPr>
              <a:t>allotropních</a:t>
            </a:r>
            <a:r>
              <a:rPr lang="cs-CZ" sz="2000" dirty="0">
                <a:cs typeface="Arial" panose="020B0604020202020204" pitchFamily="34" charset="0"/>
              </a:rPr>
              <a:t> modifikacích: modrobílý kovový antimon a nestálé nekovové formy žlutého a černého antimonu. </a:t>
            </a: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   Kovový</a:t>
            </a:r>
            <a:r>
              <a:rPr lang="cs-CZ" sz="2000" dirty="0">
                <a:cs typeface="Arial" panose="020B0604020202020204" pitchFamily="34" charset="0"/>
              </a:rPr>
              <a:t> neboli </a:t>
            </a:r>
            <a:r>
              <a:rPr lang="cs-CZ" sz="2000" b="1" dirty="0">
                <a:cs typeface="Arial" panose="020B0604020202020204" pitchFamily="34" charset="0"/>
              </a:rPr>
              <a:t>šedý antimon </a:t>
            </a:r>
            <a:r>
              <a:rPr lang="cs-CZ" sz="2000" dirty="0">
                <a:cs typeface="Arial" panose="020B0604020202020204" pitchFamily="34" charset="0"/>
              </a:rPr>
              <a:t>je středně tvrdý a velmi křehký. Na vzduchu je za normálních teplot neomezeně stálý, za zvýšené teploty reaguje s kyslíkem za vzniku oxidu antimonitého 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</a:t>
            </a:r>
            <a:r>
              <a:rPr lang="cs-CZ" sz="2000" b="1" dirty="0">
                <a:cs typeface="Arial" panose="020B0604020202020204" pitchFamily="34" charset="0"/>
              </a:rPr>
              <a:t>Žlutý antimon </a:t>
            </a:r>
            <a:r>
              <a:rPr lang="cs-CZ" sz="2000" dirty="0">
                <a:cs typeface="Arial" panose="020B0604020202020204" pitchFamily="34" charset="0"/>
              </a:rPr>
              <a:t>lze získat zaváděním kyslíku do kapalného antimonovodíku při -90 °C a odpovídá modifikacím žlutého arsenu a bílého fosforu. Nad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-80 °C černá a přechází na modifikaci </a:t>
            </a:r>
            <a:r>
              <a:rPr lang="cs-CZ" sz="2000" b="1" dirty="0">
                <a:cs typeface="Arial" panose="020B0604020202020204" pitchFamily="34" charset="0"/>
              </a:rPr>
              <a:t>černého antimonu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Obdélník 5"/>
          <p:cNvSpPr/>
          <p:nvPr/>
        </p:nvSpPr>
        <p:spPr>
          <a:xfrm>
            <a:off x="231843" y="228600"/>
            <a:ext cx="8704634" cy="306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Při teplotách 400-500°C reaguje s chlorečnany a dusičnany alkalických kovů se za vzniku alkalických antimoničnanů:</a:t>
            </a:r>
          </a:p>
          <a:p>
            <a:r>
              <a:rPr lang="cs-CZ" sz="2000" dirty="0">
                <a:cs typeface="Arial" panose="020B0604020202020204" pitchFamily="34" charset="0"/>
              </a:rPr>
              <a:t>	6Sb + 6KOH + 5KClO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6KSbO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+ 5KCl + 3H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2Sb +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2NaSbO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+ 5NaNO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Ochotně reaguje s halogeny a sulfanem. Za tepla se slučuje se sírou, fosforem, arsenem a dalšími prvky. Při zahřívání s oxidačními činidly (např. dusičnany, chlorečnany) práškový antimon vybuchuje za vzniku solí kyseliny antimoničné.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 S chlorečnany a dusičnany alkalických kovů se slučuje prudce explozivně za vzniku alkalických solí kyseliny antimoničné.</a:t>
            </a:r>
          </a:p>
        </p:txBody>
      </p:sp>
    </p:spTree>
    <p:extLst>
      <p:ext uri="{BB962C8B-B14F-4D97-AF65-F5344CB8AC3E}">
        <p14:creationId xmlns:p14="http://schemas.microsoft.com/office/powerpoint/2010/main" val="2080184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  Černý antimon </a:t>
            </a:r>
            <a:r>
              <a:rPr lang="cs-CZ" sz="2000" dirty="0">
                <a:cs typeface="Arial" panose="020B0604020202020204" pitchFamily="34" charset="0"/>
              </a:rPr>
              <a:t>vzniká buď ze žlutého nebo působením vzduchu na kapalný antimonovodík při teplotách vyšších než -80 °C. Černý antimon je reaktivnější než kovový. Za obyčejné teploty se vzduchem oxiduje a může dokonce vznítit.</a:t>
            </a:r>
            <a:r>
              <a:rPr lang="cs-CZ" sz="2000" baseline="30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Pokud je zahříván za nepřístupu vzduchu, přechází na kovovou modifikaci.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Hlavní rudou antimonu je </a:t>
            </a:r>
            <a:r>
              <a:rPr lang="cs-CZ" sz="2000" b="1" i="1" dirty="0">
                <a:cs typeface="Arial" panose="020B0604020202020204" pitchFamily="34" charset="0"/>
              </a:rPr>
              <a:t>antimonit</a:t>
            </a:r>
            <a:r>
              <a:rPr lang="cs-CZ" sz="2000" dirty="0">
                <a:cs typeface="Arial" panose="020B0604020202020204" pitchFamily="34" charset="0"/>
              </a:rPr>
              <a:t>, sulfid antimonitý Sb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cs typeface="Arial" panose="020B0604020202020204" pitchFamily="34" charset="0"/>
              </a:rPr>
              <a:t>Výroba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1. </a:t>
            </a:r>
            <a:r>
              <a:rPr lang="cs-CZ" sz="2000" b="1" dirty="0" err="1">
                <a:cs typeface="Arial" panose="020B0604020202020204" pitchFamily="34" charset="0"/>
              </a:rPr>
              <a:t>Pražně</a:t>
            </a:r>
            <a:r>
              <a:rPr lang="cs-CZ" sz="2000" b="1" dirty="0">
                <a:cs typeface="Arial" panose="020B0604020202020204" pitchFamily="34" charset="0"/>
              </a:rPr>
              <a:t>-redukční pochod</a:t>
            </a:r>
            <a:r>
              <a:rPr lang="cs-CZ" sz="2000" dirty="0">
                <a:cs typeface="Arial" panose="020B0604020202020204" pitchFamily="34" charset="0"/>
              </a:rPr>
              <a:t> sulfidických rud za přístupu vzduchu za vzniku oxidů, které se dále </a:t>
            </a:r>
            <a:r>
              <a:rPr lang="cs-CZ" sz="2000" b="1" dirty="0">
                <a:cs typeface="Arial" panose="020B0604020202020204" pitchFamily="34" charset="0"/>
              </a:rPr>
              <a:t>redukují žárově uhlíkem</a:t>
            </a:r>
            <a:r>
              <a:rPr lang="cs-CZ" sz="2000" dirty="0">
                <a:cs typeface="Arial" panose="020B0604020202020204" pitchFamily="34" charset="0"/>
              </a:rPr>
              <a:t> (koksem):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2 Sb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+ 3 S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cs-CZ" altLang="en-US" sz="2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C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2 Sb + </a:t>
            </a:r>
            <a:r>
              <a:rPr lang="cs-CZ" altLang="en-US" sz="2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CO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2. Srážecí pochod</a:t>
            </a:r>
            <a:r>
              <a:rPr lang="cs-CZ" sz="2000" dirty="0">
                <a:cs typeface="Arial" panose="020B0604020202020204" pitchFamily="34" charset="0"/>
              </a:rPr>
              <a:t>, kdy spolu reaguje antimonit a železo: 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Fe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2 Sb + 3 </a:t>
            </a:r>
            <a:r>
              <a:rPr lang="en-GB" altLang="en-US" sz="2000" dirty="0" err="1">
                <a:cs typeface="Arial" panose="020B0604020202020204" pitchFamily="34" charset="0"/>
              </a:rPr>
              <a:t>FeS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3. Velmi čistý antimon lze získat z roztoků nebo tavenin </a:t>
            </a:r>
            <a:r>
              <a:rPr lang="cs-CZ" sz="2000" b="1" dirty="0">
                <a:cs typeface="Arial" panose="020B0604020202020204" pitchFamily="34" charset="0"/>
              </a:rPr>
              <a:t>elektrolyticky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731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8686800" cy="52578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Použití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>
              <a:lnSpc>
                <a:spcPct val="90000"/>
              </a:lnSpc>
              <a:spcBef>
                <a:spcPts val="0"/>
              </a:spcBef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>
              <a:lnSpc>
                <a:spcPct val="90000"/>
              </a:lnSpc>
              <a:spcBef>
                <a:spcPts val="0"/>
              </a:spcBef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Př</a:t>
            </a:r>
            <a:r>
              <a:rPr lang="en-GB" altLang="en-US" sz="2000" dirty="0" err="1">
                <a:cs typeface="Arial" panose="020B0604020202020204" pitchFamily="34" charset="0"/>
              </a:rPr>
              <a:t>ísada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výrob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slitin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hlavn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tzv. </a:t>
            </a:r>
            <a:r>
              <a:rPr lang="en-GB" altLang="en-US" sz="2000" dirty="0" err="1">
                <a:cs typeface="Arial" panose="020B0604020202020204" pitchFamily="34" charset="0"/>
              </a:rPr>
              <a:t>lite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iny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(85% Pb, 10% Sn a 5% Sb)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Od pravěku je známa slitina </a:t>
            </a:r>
            <a:r>
              <a:rPr lang="cs-CZ" sz="2000" dirty="0" err="1">
                <a:cs typeface="Arial" panose="020B0604020202020204" pitchFamily="34" charset="0"/>
              </a:rPr>
              <a:t>Cu</a:t>
            </a:r>
            <a:r>
              <a:rPr lang="cs-CZ" sz="2000" dirty="0">
                <a:cs typeface="Arial" panose="020B0604020202020204" pitchFamily="34" charset="0"/>
              </a:rPr>
              <a:t> a As, tzv. arsenová měď, resp. arsenový bronz.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Přídavkem </a:t>
            </a:r>
            <a:r>
              <a:rPr lang="cs-CZ" sz="2000" dirty="0" err="1">
                <a:cs typeface="Arial" panose="020B0604020202020204" pitchFamily="34" charset="0"/>
              </a:rPr>
              <a:t>utrčitého</a:t>
            </a:r>
            <a:r>
              <a:rPr lang="cs-CZ" sz="2000" dirty="0">
                <a:cs typeface="Arial" panose="020B0604020202020204" pitchFamily="34" charset="0"/>
              </a:rPr>
              <a:t> množství atomů antimonu do krystalu superčistého křemíku vznikne polovodič typu N, jedna z komponent pro výrobu základních součástí současné elektroniky – </a:t>
            </a:r>
            <a:r>
              <a:rPr lang="cs-CZ" sz="2000" b="1" dirty="0">
                <a:cs typeface="Arial" panose="020B0604020202020204" pitchFamily="34" charset="0"/>
              </a:rPr>
              <a:t>diod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b="1" dirty="0">
                <a:cs typeface="Arial" panose="020B0604020202020204" pitchFamily="34" charset="0"/>
              </a:rPr>
              <a:t>tranzistorů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Optické disky </a:t>
            </a:r>
            <a:r>
              <a:rPr lang="cs-CZ" sz="2000" dirty="0">
                <a:cs typeface="Arial" panose="020B0604020202020204" pitchFamily="34" charset="0"/>
              </a:rPr>
              <a:t>(CD, DVD, </a:t>
            </a:r>
            <a:r>
              <a:rPr lang="cs-CZ" sz="2000" dirty="0" err="1">
                <a:cs typeface="Arial" panose="020B0604020202020204" pitchFamily="34" charset="0"/>
              </a:rPr>
              <a:t>Blu-ray</a:t>
            </a:r>
            <a:r>
              <a:rPr lang="cs-CZ" sz="2000" dirty="0">
                <a:cs typeface="Arial" panose="020B0604020202020204" pitchFamily="34" charset="0"/>
              </a:rPr>
              <a:t>) s možností vícenásobného zápisu používají pro záznam dat vrstvy nejčastěji na bázi slitin germanium-antimon-tellur nebo stříbro-indium-antimon-tellur. Záznam spočívá ve změně struktury materiálu z krystalické do amorfní formy, přičemž obě formy mají významně odlišné optické vlastnosti. Zahřeje-li se hmota laserem nad určitou teplotu (teplota krystalizace) a poté ochladí, získává krystalickou strukturu. Je-li však zahřáta nad teplotu tání a poté prudce ochlazena, přechází do amorfního (tedy neuspořádaného) stavu. </a:t>
            </a:r>
          </a:p>
          <a:p>
            <a:pPr>
              <a:lnSpc>
                <a:spcPct val="9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b="1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2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00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			</a:t>
            </a:r>
            <a:r>
              <a:rPr lang="en-GB" altLang="en-US" b="1" dirty="0" err="1">
                <a:cs typeface="Arial" panose="020B0604020202020204" pitchFamily="34" charset="0"/>
              </a:rPr>
              <a:t>Bismut</a:t>
            </a:r>
            <a:endParaRPr lang="en-GB" altLang="en-US" dirty="0"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buNone/>
            </a:pPr>
            <a:r>
              <a:rPr lang="en-GB" altLang="en-US" sz="2400" dirty="0" err="1">
                <a:cs typeface="Arial" panose="020B0604020202020204" pitchFamily="34" charset="0"/>
              </a:rPr>
              <a:t>bílý</a:t>
            </a:r>
            <a:r>
              <a:rPr lang="en-GB" altLang="en-US" sz="2400" dirty="0"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cs typeface="Arial" panose="020B0604020202020204" pitchFamily="34" charset="0"/>
              </a:rPr>
              <a:t>kov</a:t>
            </a:r>
            <a:r>
              <a:rPr lang="en-GB" altLang="en-US" sz="2400" dirty="0">
                <a:cs typeface="Arial" panose="020B0604020202020204" pitchFamily="34" charset="0"/>
              </a:rPr>
              <a:t> s r</a:t>
            </a:r>
            <a:r>
              <a:rPr lang="cs-CZ" altLang="en-US" sz="2400" dirty="0">
                <a:cs typeface="Arial" panose="020B0604020202020204" pitchFamily="34" charset="0"/>
              </a:rPr>
              <a:t>ů</a:t>
            </a:r>
            <a:r>
              <a:rPr lang="en-GB" altLang="en-US" sz="2400" dirty="0" err="1">
                <a:cs typeface="Arial" panose="020B0604020202020204" pitchFamily="34" charset="0"/>
              </a:rPr>
              <a:t>žovým</a:t>
            </a:r>
            <a:r>
              <a:rPr lang="en-GB" altLang="en-US" sz="2400" dirty="0">
                <a:cs typeface="Arial" panose="020B0604020202020204" pitchFamily="34" charset="0"/>
              </a:rPr>
              <a:t> </a:t>
            </a:r>
            <a:r>
              <a:rPr lang="en-GB" altLang="en-US" sz="2400" dirty="0" err="1">
                <a:cs typeface="Arial" panose="020B0604020202020204" pitchFamily="34" charset="0"/>
              </a:rPr>
              <a:t>nádechem</a:t>
            </a:r>
            <a:r>
              <a:rPr lang="en-GB" altLang="en-US" sz="2400" dirty="0">
                <a:cs typeface="Arial" panose="020B0604020202020204" pitchFamily="34" charset="0"/>
              </a:rPr>
              <a:t>, </a:t>
            </a:r>
            <a:r>
              <a:rPr lang="en-GB" altLang="en-US" sz="2400" dirty="0" err="1">
                <a:cs typeface="Arial" panose="020B0604020202020204" pitchFamily="34" charset="0"/>
              </a:rPr>
              <a:t>lesklý</a:t>
            </a:r>
            <a:r>
              <a:rPr lang="en-GB" altLang="en-US" sz="2400" dirty="0">
                <a:cs typeface="Arial" panose="020B0604020202020204" pitchFamily="34" charset="0"/>
              </a:rPr>
              <a:t> a k</a:t>
            </a:r>
            <a:r>
              <a:rPr lang="cs-CZ" altLang="en-US" sz="2400" dirty="0">
                <a:cs typeface="Arial" panose="020B0604020202020204" pitchFamily="34" charset="0"/>
              </a:rPr>
              <a:t>ř</a:t>
            </a:r>
            <a:r>
              <a:rPr lang="en-GB" altLang="en-US" sz="2400" dirty="0" err="1">
                <a:cs typeface="Arial" panose="020B0604020202020204" pitchFamily="34" charset="0"/>
              </a:rPr>
              <a:t>ehký</a:t>
            </a:r>
            <a:r>
              <a:rPr lang="cs-CZ" altLang="en-US" sz="2400" dirty="0">
                <a:cs typeface="Arial" panose="020B0604020202020204" pitchFamily="34" charset="0"/>
              </a:rPr>
              <a:t>, </a:t>
            </a:r>
            <a:r>
              <a:rPr lang="en-GB" altLang="en-US" sz="2400" dirty="0">
                <a:cs typeface="Arial" panose="020B0604020202020204" pitchFamily="34" charset="0"/>
              </a:rPr>
              <a:t>h</a:t>
            </a:r>
            <a:r>
              <a:rPr lang="cs-CZ" altLang="en-US" sz="2400" dirty="0" err="1">
                <a:cs typeface="Arial" panose="020B0604020202020204" pitchFamily="34" charset="0"/>
              </a:rPr>
              <a:t>ůř</a:t>
            </a:r>
            <a:r>
              <a:rPr lang="en-GB" altLang="en-US" sz="2400" dirty="0">
                <a:cs typeface="Arial" panose="020B0604020202020204" pitchFamily="34" charset="0"/>
              </a:rPr>
              <a:t>e </a:t>
            </a:r>
            <a:r>
              <a:rPr lang="en-GB" altLang="en-US" sz="2400" dirty="0" err="1">
                <a:cs typeface="Arial" panose="020B0604020202020204" pitchFamily="34" charset="0"/>
              </a:rPr>
              <a:t>vede</a:t>
            </a:r>
            <a:r>
              <a:rPr lang="en-GB" altLang="en-US" sz="2400" dirty="0">
                <a:cs typeface="Arial" panose="020B0604020202020204" pitchFamily="34" charset="0"/>
              </a:rPr>
              <a:t> el</a:t>
            </a:r>
            <a:r>
              <a:rPr lang="cs-CZ" altLang="en-US" sz="2400" dirty="0">
                <a:cs typeface="Arial" panose="020B0604020202020204" pitchFamily="34" charset="0"/>
              </a:rPr>
              <a:t>.</a:t>
            </a:r>
            <a:r>
              <a:rPr lang="en-GB" altLang="en-US" sz="2400" dirty="0">
                <a:cs typeface="Arial" panose="020B0604020202020204" pitchFamily="34" charset="0"/>
              </a:rPr>
              <a:t> proud a </a:t>
            </a:r>
            <a:r>
              <a:rPr lang="en-GB" altLang="en-US" sz="2400" dirty="0" err="1">
                <a:cs typeface="Arial" panose="020B0604020202020204" pitchFamily="34" charset="0"/>
              </a:rPr>
              <a:t>teplo</a:t>
            </a:r>
            <a:r>
              <a:rPr lang="cs-CZ" altLang="en-US" sz="2400" dirty="0">
                <a:cs typeface="Arial" panose="020B0604020202020204" pitchFamily="34" charset="0"/>
              </a:rPr>
              <a:t>.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Na rozdíl od většiny ostatních těžkých kovů nejsou jeho sloučeniny toxické, vyskytuje se v nich v mocenství Bi</a:t>
            </a:r>
            <a:r>
              <a:rPr lang="cs-CZ" sz="2400" baseline="30000" dirty="0">
                <a:cs typeface="Arial" panose="020B0604020202020204" pitchFamily="34" charset="0"/>
              </a:rPr>
              <a:t>3+</a:t>
            </a:r>
            <a:r>
              <a:rPr lang="cs-CZ" sz="2400" dirty="0">
                <a:cs typeface="Arial" panose="020B0604020202020204" pitchFamily="34" charset="0"/>
              </a:rPr>
              <a:t> a méně často jako Bi</a:t>
            </a:r>
            <a:r>
              <a:rPr lang="cs-CZ" sz="2400" baseline="30000" dirty="0">
                <a:cs typeface="Arial" panose="020B0604020202020204" pitchFamily="34" charset="0"/>
              </a:rPr>
              <a:t>5+</a:t>
            </a:r>
            <a:r>
              <a:rPr lang="cs-CZ" sz="2400" dirty="0">
                <a:cs typeface="Arial" panose="020B0604020202020204" pitchFamily="34" charset="0"/>
              </a:rPr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s-CZ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Bismut se </a:t>
            </a:r>
            <a:r>
              <a:rPr lang="cs-CZ" sz="2400" u="sng" dirty="0">
                <a:cs typeface="Arial" panose="020B0604020202020204" pitchFamily="34" charset="0"/>
              </a:rPr>
              <a:t>nerozpouští v neoxidujících kyselinách</a:t>
            </a:r>
            <a:r>
              <a:rPr lang="cs-CZ" sz="2400" dirty="0">
                <a:cs typeface="Arial" panose="020B0604020202020204" pitchFamily="34" charset="0"/>
              </a:rPr>
              <a:t>, protože je to </a:t>
            </a:r>
            <a:r>
              <a:rPr lang="cs-CZ" sz="2400" u="sng" dirty="0">
                <a:cs typeface="Arial" panose="020B0604020202020204" pitchFamily="34" charset="0"/>
              </a:rPr>
              <a:t>ušlechtilý prvek</a:t>
            </a:r>
            <a:r>
              <a:rPr lang="cs-CZ" sz="2400" dirty="0">
                <a:cs typeface="Arial" panose="020B0604020202020204" pitchFamily="34" charset="0"/>
              </a:rPr>
              <a:t>. Snadno se však rozpouští především v kyselině chlorovodíkové za přítomnosti i malých množství oxidačních činidel (HNO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, H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O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...).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S kyselinou dusičnou a sírovou reaguje bez vývoje vodíku: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	</a:t>
            </a:r>
            <a:r>
              <a:rPr lang="cs-CZ" sz="2400" dirty="0" err="1">
                <a:cs typeface="Arial" panose="020B0604020202020204" pitchFamily="34" charset="0"/>
              </a:rPr>
              <a:t>Bi</a:t>
            </a:r>
            <a:r>
              <a:rPr lang="cs-CZ" sz="2400" dirty="0">
                <a:cs typeface="Arial" panose="020B0604020202020204" pitchFamily="34" charset="0"/>
              </a:rPr>
              <a:t> + 4HNO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 → </a:t>
            </a:r>
            <a:r>
              <a:rPr lang="cs-CZ" sz="2400" dirty="0" err="1">
                <a:cs typeface="Arial" panose="020B0604020202020204" pitchFamily="34" charset="0"/>
              </a:rPr>
              <a:t>Bi</a:t>
            </a:r>
            <a:r>
              <a:rPr lang="cs-CZ" sz="2400" dirty="0">
                <a:cs typeface="Arial" panose="020B0604020202020204" pitchFamily="34" charset="0"/>
              </a:rPr>
              <a:t>(NO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)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 + NO + 2H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O</a:t>
            </a:r>
            <a:br>
              <a:rPr lang="cs-CZ" sz="2400" dirty="0">
                <a:cs typeface="Arial" panose="020B0604020202020204" pitchFamily="34" charset="0"/>
              </a:rPr>
            </a:br>
            <a:r>
              <a:rPr lang="cs-CZ" sz="2400" dirty="0">
                <a:cs typeface="Arial" panose="020B0604020202020204" pitchFamily="34" charset="0"/>
              </a:rPr>
              <a:t>	2Bi + 6H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SO</a:t>
            </a:r>
            <a:r>
              <a:rPr lang="cs-CZ" sz="2400" baseline="-25000" dirty="0">
                <a:cs typeface="Arial" panose="020B0604020202020204" pitchFamily="34" charset="0"/>
              </a:rPr>
              <a:t>4</a:t>
            </a:r>
            <a:r>
              <a:rPr lang="cs-CZ" sz="2400" dirty="0">
                <a:cs typeface="Arial" panose="020B0604020202020204" pitchFamily="34" charset="0"/>
              </a:rPr>
              <a:t> → Bi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(SO</a:t>
            </a:r>
            <a:r>
              <a:rPr lang="cs-CZ" sz="2400" baseline="-25000" dirty="0">
                <a:cs typeface="Arial" panose="020B0604020202020204" pitchFamily="34" charset="0"/>
              </a:rPr>
              <a:t>4</a:t>
            </a:r>
            <a:r>
              <a:rPr lang="cs-CZ" sz="2400" dirty="0">
                <a:cs typeface="Arial" panose="020B0604020202020204" pitchFamily="34" charset="0"/>
              </a:rPr>
              <a:t>)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 + 3SO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 + 6H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O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S lučavkou královskou reaguje za vzniku chloridu bismutitého: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cs-CZ" sz="2400" dirty="0">
                <a:cs typeface="Arial" panose="020B0604020202020204" pitchFamily="34" charset="0"/>
              </a:rPr>
              <a:t>	</a:t>
            </a:r>
            <a:r>
              <a:rPr lang="cs-CZ" sz="2400" dirty="0" err="1">
                <a:cs typeface="Arial" panose="020B0604020202020204" pitchFamily="34" charset="0"/>
              </a:rPr>
              <a:t>Bi</a:t>
            </a:r>
            <a:r>
              <a:rPr lang="cs-CZ" sz="2400" dirty="0">
                <a:cs typeface="Arial" panose="020B0604020202020204" pitchFamily="34" charset="0"/>
              </a:rPr>
              <a:t> + 3HCl + HNO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 → BiCl</a:t>
            </a:r>
            <a:r>
              <a:rPr lang="cs-CZ" sz="2400" baseline="-25000" dirty="0">
                <a:cs typeface="Arial" panose="020B0604020202020204" pitchFamily="34" charset="0"/>
              </a:rPr>
              <a:t>3</a:t>
            </a:r>
            <a:r>
              <a:rPr lang="cs-CZ" sz="2400" dirty="0">
                <a:cs typeface="Arial" panose="020B0604020202020204" pitchFamily="34" charset="0"/>
              </a:rPr>
              <a:t> + NO + 2H</a:t>
            </a:r>
            <a:r>
              <a:rPr lang="cs-CZ" sz="2400" baseline="-25000" dirty="0">
                <a:cs typeface="Arial" panose="020B0604020202020204" pitchFamily="34" charset="0"/>
              </a:rPr>
              <a:t>2</a:t>
            </a:r>
            <a:r>
              <a:rPr lang="cs-CZ" sz="2400" dirty="0">
                <a:cs typeface="Arial" panose="020B0604020202020204" pitchFamily="34" charset="0"/>
              </a:rPr>
              <a:t>O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s-CZ" sz="9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cs-CZ" sz="1900" dirty="0">
                <a:cs typeface="Arial" panose="020B0604020202020204" pitchFamily="34" charset="0"/>
              </a:rPr>
              <a:t>Za normální teploty je bismut stálý, za vyšších teplot ochotně reaguje s chlorem, bromem, jodem, sírou, selenem a tellurem. S fluorem se přímo slučuje na fluorid </a:t>
            </a:r>
            <a:r>
              <a:rPr lang="cs-CZ" sz="1900" dirty="0" err="1">
                <a:cs typeface="Arial" panose="020B0604020202020204" pitchFamily="34" charset="0"/>
              </a:rPr>
              <a:t>bismutičný</a:t>
            </a:r>
            <a:r>
              <a:rPr lang="cs-CZ" sz="1900" dirty="0">
                <a:cs typeface="Arial" panose="020B0604020202020204" pitchFamily="34" charset="0"/>
              </a:rPr>
              <a:t> BiF</a:t>
            </a:r>
            <a:r>
              <a:rPr lang="cs-CZ" sz="1900" baseline="-25000" dirty="0">
                <a:cs typeface="Arial" panose="020B0604020202020204" pitchFamily="34" charset="0"/>
              </a:rPr>
              <a:t>5</a:t>
            </a:r>
            <a:r>
              <a:rPr lang="cs-CZ" sz="1900" dirty="0">
                <a:cs typeface="Arial" panose="020B0604020202020204" pitchFamily="34" charset="0"/>
              </a:rPr>
              <a:t> až při teplotě nad 600°C. Již při teplotě 70°C reaguje s oxidem dusičitým za vzniku dusičnanu bismutitého.</a:t>
            </a:r>
            <a:endParaRPr lang="cs-CZ" altLang="en-US" sz="19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2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104" y="362274"/>
            <a:ext cx="8686800" cy="4419600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20000"/>
              </a:lnSpc>
              <a:buNone/>
            </a:pPr>
            <a:r>
              <a:rPr lang="en-GB" altLang="en-US" sz="2400" b="1" dirty="0">
                <a:cs typeface="Arial" panose="020B0604020202020204" pitchFamily="34" charset="0"/>
              </a:rPr>
              <a:t>N, P, As, Sb, Bi</a:t>
            </a:r>
            <a:endParaRPr lang="en-GB" altLang="en-US" sz="2400" b="1" baseline="30000" dirty="0"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>
                <a:cs typeface="Arial" panose="020B0604020202020204" pitchFamily="34" charset="0"/>
              </a:rPr>
              <a:t>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cs typeface="Arial" panose="020B0604020202020204" pitchFamily="34" charset="0"/>
              </a:rPr>
              <a:t>nejleh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nejt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m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roste</a:t>
            </a:r>
            <a:r>
              <a:rPr lang="en-GB" altLang="en-US" sz="2000" u="sng" dirty="0">
                <a:cs typeface="Arial" panose="020B0604020202020204" pitchFamily="34" charset="0"/>
              </a:rPr>
              <a:t> at.</a:t>
            </a:r>
            <a:r>
              <a:rPr lang="cs-CZ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polom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r, </a:t>
            </a:r>
            <a:r>
              <a:rPr lang="en-GB" altLang="en-US" sz="2000" u="sng" dirty="0" err="1">
                <a:cs typeface="Arial" panose="020B0604020202020204" pitchFamily="34" charset="0"/>
              </a:rPr>
              <a:t>klesá</a:t>
            </a:r>
            <a:r>
              <a:rPr lang="en-GB" altLang="en-US" sz="2000" u="sng" dirty="0">
                <a:cs typeface="Arial" panose="020B0604020202020204" pitchFamily="34" charset="0"/>
              </a:rPr>
              <a:t> IE, </a:t>
            </a:r>
            <a:r>
              <a:rPr lang="en-GB" altLang="en-US" sz="2000" u="sng" dirty="0" err="1">
                <a:cs typeface="Arial" panose="020B0604020202020204" pitchFamily="34" charset="0"/>
              </a:rPr>
              <a:t>klesá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elektronegativita</a:t>
            </a:r>
            <a:r>
              <a:rPr lang="en-GB" altLang="en-US" sz="2000" u="sng" dirty="0"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cs typeface="Arial" panose="020B0604020202020204" pitchFamily="34" charset="0"/>
              </a:rPr>
              <a:t>roste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kovový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charakter</a:t>
            </a:r>
            <a:r>
              <a:rPr lang="cs-CZ" altLang="en-US" sz="2000" u="sng" dirty="0">
                <a:cs typeface="Arial" panose="020B0604020202020204" pitchFamily="34" charset="0"/>
              </a:rPr>
              <a:t> a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roste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ba</a:t>
            </a:r>
            <a:r>
              <a:rPr lang="cs-CZ" altLang="en-US" sz="2000" u="sng" dirty="0">
                <a:cs typeface="Arial" panose="020B0604020202020204" pitchFamily="34" charset="0"/>
              </a:rPr>
              <a:t>z</a:t>
            </a:r>
            <a:r>
              <a:rPr lang="en-GB" altLang="en-US" sz="2000" u="sng" dirty="0" err="1">
                <a:cs typeface="Arial" panose="020B0604020202020204" pitchFamily="34" charset="0"/>
              </a:rPr>
              <a:t>ický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charakter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oxoslou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enin</a:t>
            </a:r>
            <a:r>
              <a:rPr lang="cs-CZ" altLang="en-US" sz="2000" u="sng" dirty="0">
                <a:cs typeface="Arial" panose="020B0604020202020204" pitchFamily="34" charset="0"/>
              </a:rPr>
              <a:t>. </a:t>
            </a:r>
            <a:r>
              <a:rPr lang="cs-CZ" altLang="en-US" sz="2000" dirty="0">
                <a:cs typeface="Arial" panose="020B0604020202020204" pitchFamily="34" charset="0"/>
              </a:rPr>
              <a:t>E</a:t>
            </a:r>
            <a:r>
              <a:rPr lang="en-GB" altLang="en-US" sz="2000" dirty="0" err="1">
                <a:cs typeface="Arial" panose="020B0604020202020204" pitchFamily="34" charset="0"/>
              </a:rPr>
              <a:t>lektropoz</a:t>
            </a:r>
            <a:r>
              <a:rPr lang="cs-CZ" altLang="en-US" sz="2000" dirty="0" err="1">
                <a:cs typeface="Arial" panose="020B0604020202020204" pitchFamily="34" charset="0"/>
              </a:rPr>
              <a:t>itivní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stoupá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 eaLnBrk="1" hangingPunct="1">
              <a:lnSpc>
                <a:spcPct val="12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Z</a:t>
            </a:r>
            <a:r>
              <a:rPr lang="en-GB" altLang="en-US" sz="2000" i="1" dirty="0" err="1">
                <a:cs typeface="Arial" panose="020B0604020202020204" pitchFamily="34" charset="0"/>
              </a:rPr>
              <a:t>ákladní</a:t>
            </a:r>
            <a:r>
              <a:rPr lang="en-GB" altLang="en-US" sz="2000" i="1" dirty="0">
                <a:cs typeface="Arial" panose="020B0604020202020204" pitchFamily="34" charset="0"/>
              </a:rPr>
              <a:t> ox.</a:t>
            </a:r>
            <a:r>
              <a:rPr lang="cs-CZ" altLang="en-US" sz="2000" i="1" dirty="0">
                <a:cs typeface="Arial" panose="020B0604020202020204" pitchFamily="34" charset="0"/>
              </a:rPr>
              <a:t> č</a:t>
            </a:r>
            <a:r>
              <a:rPr lang="en-GB" altLang="en-US" sz="2000" i="1" dirty="0" err="1"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b="1" dirty="0">
                <a:cs typeface="Arial" panose="020B0604020202020204" pitchFamily="34" charset="0"/>
              </a:rPr>
              <a:t>-III, +III, +V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cs typeface="Arial" panose="020B0604020202020204" pitchFamily="34" charset="0"/>
              </a:rPr>
              <a:t>vyplýv</a:t>
            </a:r>
            <a:r>
              <a:rPr lang="cs-CZ" altLang="en-US" sz="2000" dirty="0" err="1">
                <a:cs typeface="Arial" panose="020B0604020202020204" pitchFamily="34" charset="0"/>
              </a:rPr>
              <a:t>ají</a:t>
            </a:r>
            <a:r>
              <a:rPr lang="en-GB" altLang="en-US" sz="2000" dirty="0"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cs typeface="Arial" panose="020B0604020202020204" pitchFamily="34" charset="0"/>
              </a:rPr>
              <a:t>el.konfigurace</a:t>
            </a:r>
            <a:r>
              <a:rPr lang="cs-CZ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jiná</a:t>
            </a:r>
            <a:r>
              <a:rPr lang="en-GB" altLang="en-US" sz="2000" dirty="0">
                <a:cs typeface="Arial" panose="020B0604020202020204" pitchFamily="34" charset="0"/>
              </a:rPr>
              <a:t> ox</a:t>
            </a:r>
            <a:r>
              <a:rPr lang="cs-CZ" altLang="en-US" sz="2000" dirty="0" err="1">
                <a:cs typeface="Arial" panose="020B0604020202020204" pitchFamily="34" charset="0"/>
              </a:rPr>
              <a:t>idační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ísla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násobnými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vazbami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zením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 </a:t>
            </a:r>
            <a:r>
              <a:rPr lang="en-GB" altLang="en-US" sz="2000" dirty="0">
                <a:cs typeface="Arial" panose="020B0604020202020204" pitchFamily="34" charset="0"/>
              </a:rPr>
              <a:t>(+I v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O, +II v NO, +IV v 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-II v </a:t>
            </a:r>
            <a:r>
              <a:rPr lang="en-GB" altLang="en-US" sz="2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apod</a:t>
            </a:r>
            <a:r>
              <a:rPr lang="en-GB" altLang="en-US" sz="2000" dirty="0">
                <a:cs typeface="Arial" panose="020B0604020202020204" pitchFamily="34" charset="0"/>
              </a:rPr>
              <a:t>.)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  <a:r>
              <a:rPr lang="cs-CZ" altLang="en-US" sz="2000" u="sng" dirty="0">
                <a:cs typeface="Arial" panose="020B0604020202020204" pitchFamily="34" charset="0"/>
              </a:rPr>
              <a:t>S</a:t>
            </a:r>
            <a:r>
              <a:rPr lang="en-GB" altLang="en-US" sz="2000" u="sng" dirty="0" err="1">
                <a:cs typeface="Arial" panose="020B0604020202020204" pitchFamily="34" charset="0"/>
              </a:rPr>
              <a:t>tálost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skupinového</a:t>
            </a:r>
            <a:r>
              <a:rPr lang="en-GB" altLang="en-US" sz="2000" u="sng" dirty="0">
                <a:cs typeface="Arial" panose="020B0604020202020204" pitchFamily="34" charset="0"/>
              </a:rPr>
              <a:t> ox. 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ísla</a:t>
            </a:r>
            <a:r>
              <a:rPr lang="en-GB" altLang="en-US" sz="2000" u="sng" dirty="0">
                <a:cs typeface="Arial" panose="020B0604020202020204" pitchFamily="34" charset="0"/>
              </a:rPr>
              <a:t> +V </a:t>
            </a:r>
            <a:r>
              <a:rPr lang="en-GB" altLang="en-US" sz="2000" u="sng" dirty="0" err="1">
                <a:cs typeface="Arial" panose="020B0604020202020204" pitchFamily="34" charset="0"/>
              </a:rPr>
              <a:t>klesá</a:t>
            </a:r>
            <a:r>
              <a:rPr lang="en-GB" altLang="en-US" sz="2000" u="sng" dirty="0">
                <a:cs typeface="Arial" panose="020B0604020202020204" pitchFamily="34" charset="0"/>
              </a:rPr>
              <a:t> (s </a:t>
            </a:r>
            <a:r>
              <a:rPr lang="en-GB" altLang="en-US" sz="2000" u="sng" dirty="0" err="1">
                <a:cs typeface="Arial" panose="020B0604020202020204" pitchFamily="34" charset="0"/>
              </a:rPr>
              <a:t>výjimkou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slou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 err="1">
                <a:cs typeface="Arial" panose="020B0604020202020204" pitchFamily="34" charset="0"/>
              </a:rPr>
              <a:t>enin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dusíku</a:t>
            </a:r>
            <a:r>
              <a:rPr lang="en-GB" altLang="en-US" sz="2000" u="sng" dirty="0">
                <a:cs typeface="Arial" panose="020B0604020202020204" pitchFamily="34" charset="0"/>
              </a:rPr>
              <a:t>) </a:t>
            </a:r>
            <a:r>
              <a:rPr lang="en-GB" altLang="en-US" sz="2000" u="sng" dirty="0" err="1">
                <a:cs typeface="Arial" panose="020B0604020202020204" pitchFamily="34" charset="0"/>
              </a:rPr>
              <a:t>podél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skupiny</a:t>
            </a:r>
            <a:r>
              <a:rPr lang="en-GB" altLang="en-US" sz="2000" u="sng" dirty="0"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cs typeface="Arial" panose="020B0604020202020204" pitchFamily="34" charset="0"/>
              </a:rPr>
              <a:t>stálost</a:t>
            </a:r>
            <a:r>
              <a:rPr lang="en-GB" altLang="en-US" sz="2000" u="sng" dirty="0">
                <a:cs typeface="Arial" panose="020B0604020202020204" pitchFamily="34" charset="0"/>
              </a:rPr>
              <a:t> ox.</a:t>
            </a:r>
            <a:r>
              <a:rPr lang="cs-CZ" altLang="en-US" sz="2000" u="sng" dirty="0">
                <a:cs typeface="Arial" panose="020B0604020202020204" pitchFamily="34" charset="0"/>
              </a:rPr>
              <a:t> č</a:t>
            </a:r>
            <a:r>
              <a:rPr lang="en-GB" altLang="en-US" sz="2000" u="sng" dirty="0" err="1">
                <a:cs typeface="Arial" panose="020B0604020202020204" pitchFamily="34" charset="0"/>
              </a:rPr>
              <a:t>ísla</a:t>
            </a:r>
            <a:r>
              <a:rPr lang="en-GB" altLang="en-US" sz="2000" u="sng" dirty="0">
                <a:cs typeface="Arial" panose="020B0604020202020204" pitchFamily="34" charset="0"/>
              </a:rPr>
              <a:t> +III se m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 err="1">
                <a:cs typeface="Arial" panose="020B0604020202020204" pitchFamily="34" charset="0"/>
              </a:rPr>
              <a:t>ní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obrácen</a:t>
            </a:r>
            <a:r>
              <a:rPr lang="cs-CZ" altLang="en-US" sz="2000" u="sng" dirty="0">
                <a:cs typeface="Arial" panose="020B0604020202020204" pitchFamily="34" charset="0"/>
              </a:rPr>
              <a:t>ě. 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roto např. </a:t>
            </a:r>
            <a:r>
              <a:rPr lang="cs-CZ" altLang="en-US" sz="2000" dirty="0" err="1">
                <a:cs typeface="Arial" panose="020B0604020202020204" pitchFamily="34" charset="0"/>
              </a:rPr>
              <a:t>bismutičné</a:t>
            </a:r>
            <a:r>
              <a:rPr lang="cs-CZ" altLang="en-US" sz="2000" dirty="0">
                <a:cs typeface="Arial" panose="020B0604020202020204" pitchFamily="34" charset="0"/>
              </a:rPr>
              <a:t> sloučeniny působí jako silná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činidla, fosforečné sloučeniny jsou </a:t>
            </a:r>
            <a:r>
              <a:rPr lang="cs-CZ" altLang="en-US" sz="2000" dirty="0" err="1">
                <a:cs typeface="Arial" panose="020B0604020202020204" pitchFamily="34" charset="0"/>
              </a:rPr>
              <a:t>oxidoredukčně</a:t>
            </a:r>
            <a:r>
              <a:rPr lang="cs-CZ" altLang="en-US" sz="2000" dirty="0">
                <a:cs typeface="Arial" panose="020B0604020202020204" pitchFamily="34" charset="0"/>
              </a:rPr>
              <a:t> stálé. Naopak sloučeniny fosforité jsou redukční činidla, zatímco sloučeniny bismutité jsou stálé.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E25C9DC-5928-16AB-A684-4F511A000E01}"/>
              </a:ext>
            </a:extLst>
          </p:cNvPr>
          <p:cNvSpPr txBox="1"/>
          <p:nvPr/>
        </p:nvSpPr>
        <p:spPr>
          <a:xfrm>
            <a:off x="199104" y="4876800"/>
            <a:ext cx="87457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Z </a:t>
            </a:r>
            <a:r>
              <a:rPr lang="cs-CZ" altLang="en-US" sz="2000" b="1" dirty="0">
                <a:cs typeface="Arial" panose="020B0604020202020204" pitchFamily="34" charset="0"/>
              </a:rPr>
              <a:t>halogenidů</a:t>
            </a:r>
            <a:r>
              <a:rPr lang="cs-CZ" altLang="en-US" sz="2000" dirty="0">
                <a:cs typeface="Arial" panose="020B0604020202020204" pitchFamily="34" charset="0"/>
              </a:rPr>
              <a:t> jsou známy všechny </a:t>
            </a:r>
            <a:r>
              <a:rPr lang="cs-CZ" altLang="en-US" sz="2000" dirty="0" err="1"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MX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. Z </a:t>
            </a:r>
            <a:r>
              <a:rPr lang="cs-CZ" altLang="en-US" sz="2000" dirty="0" err="1">
                <a:cs typeface="Arial" panose="020B0604020202020204" pitchFamily="34" charset="0"/>
              </a:rPr>
              <a:t>pentahalogenidů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MX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existují jen </a:t>
            </a:r>
            <a:r>
              <a:rPr lang="cs-CZ" altLang="en-US" sz="2000" dirty="0" err="1">
                <a:cs typeface="Arial" panose="020B0604020202020204" pitchFamily="34" charset="0"/>
              </a:rPr>
              <a:t>PF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PCl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PBr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AsF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SbF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SbCl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BiF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tj. chybí </a:t>
            </a:r>
            <a:r>
              <a:rPr lang="cs-CZ" altLang="en-US" sz="2000" dirty="0" err="1"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cs typeface="Arial" panose="020B0604020202020204" pitchFamily="34" charset="0"/>
              </a:rPr>
              <a:t> dusíku (</a:t>
            </a:r>
            <a:r>
              <a:rPr lang="cs-CZ" altLang="en-US" sz="2000" u="sng" dirty="0">
                <a:cs typeface="Arial" panose="020B0604020202020204" pitchFamily="34" charset="0"/>
              </a:rPr>
              <a:t>dusík nemá k dispozici d orbitaly</a:t>
            </a:r>
            <a:r>
              <a:rPr lang="cs-CZ" altLang="en-US" sz="2000" dirty="0">
                <a:cs typeface="Arial" panose="020B0604020202020204" pitchFamily="34" charset="0"/>
              </a:rPr>
              <a:t>) a také </a:t>
            </a:r>
            <a:r>
              <a:rPr lang="cs-CZ" altLang="en-US" sz="2000" dirty="0" err="1">
                <a:cs typeface="Arial" panose="020B0604020202020204" pitchFamily="34" charset="0"/>
              </a:rPr>
              <a:t>pentahalogenidy</a:t>
            </a:r>
            <a:r>
              <a:rPr lang="cs-CZ" altLang="en-US" sz="2000" dirty="0">
                <a:cs typeface="Arial" panose="020B0604020202020204" pitchFamily="34" charset="0"/>
              </a:rPr>
              <a:t>, nestálé vlivem nedostatečné elektronegativity halogenu a vlivem zvýšení efektivního kladného náboje jádra (stabilizace volného el. páru </a:t>
            </a:r>
            <a:r>
              <a:rPr lang="cs-CZ" altLang="en-US" sz="2000" b="1" u="sng" dirty="0">
                <a:cs typeface="Arial" panose="020B0604020202020204" pitchFamily="34" charset="0"/>
              </a:rPr>
              <a:t>s</a:t>
            </a:r>
            <a:r>
              <a:rPr lang="cs-CZ" altLang="en-US" sz="2000" dirty="0">
                <a:cs typeface="Arial" panose="020B0604020202020204" pitchFamily="34" charset="0"/>
              </a:rPr>
              <a:t> na centrálním atomu)</a:t>
            </a:r>
          </a:p>
        </p:txBody>
      </p:sp>
    </p:spTree>
    <p:extLst>
      <p:ext uri="{BB962C8B-B14F-4D97-AF65-F5344CB8AC3E}">
        <p14:creationId xmlns:p14="http://schemas.microsoft.com/office/powerpoint/2010/main" val="107650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763000" cy="46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V červeném žáru shoří namodralým plamenem na oxid bismutitý Bi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, za žáru se bismut slučuje s většinou prvků. 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Stabilní sloučeniny tvoří </a:t>
            </a:r>
            <a:r>
              <a:rPr lang="cs-CZ" sz="2000" u="sng" dirty="0">
                <a:cs typeface="Arial" panose="020B0604020202020204" pitchFamily="34" charset="0"/>
              </a:rPr>
              <a:t>pouze v oxidačním stupni III</a:t>
            </a:r>
            <a:r>
              <a:rPr lang="cs-CZ" sz="2000" dirty="0">
                <a:cs typeface="Arial" panose="020B0604020202020204" pitchFamily="34" charset="0"/>
              </a:rPr>
              <a:t>, vystupuje v nich jako kation bismutitý Bi</a:t>
            </a:r>
            <a:r>
              <a:rPr lang="cs-CZ" sz="2000" baseline="30000" dirty="0">
                <a:cs typeface="Arial" panose="020B0604020202020204" pitchFamily="34" charset="0"/>
              </a:rPr>
              <a:t>3+</a:t>
            </a:r>
            <a:r>
              <a:rPr lang="cs-CZ" sz="2000" dirty="0">
                <a:cs typeface="Arial" panose="020B0604020202020204" pitchFamily="34" charset="0"/>
              </a:rPr>
              <a:t> nebo jako kation </a:t>
            </a:r>
            <a:r>
              <a:rPr lang="cs-CZ" sz="2000" dirty="0" err="1">
                <a:cs typeface="Arial" panose="020B0604020202020204" pitchFamily="34" charset="0"/>
              </a:rPr>
              <a:t>bismutylu</a:t>
            </a:r>
            <a:r>
              <a:rPr lang="cs-CZ" sz="2000" dirty="0">
                <a:cs typeface="Arial" panose="020B0604020202020204" pitchFamily="34" charset="0"/>
              </a:rPr>
              <a:t> [</a:t>
            </a:r>
            <a:r>
              <a:rPr lang="cs-CZ" sz="2000" dirty="0" err="1">
                <a:cs typeface="Arial" panose="020B0604020202020204" pitchFamily="34" charset="0"/>
              </a:rPr>
              <a:t>BiO</a:t>
            </a:r>
            <a:r>
              <a:rPr lang="cs-CZ" sz="2000" dirty="0">
                <a:cs typeface="Arial" panose="020B0604020202020204" pitchFamily="34" charset="0"/>
              </a:rPr>
              <a:t>]</a:t>
            </a:r>
            <a:r>
              <a:rPr lang="cs-CZ" sz="2000" baseline="30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. Sloučeniny bismutu v oxidačním stupni V jsou nestálé a chovají se jako silná oxidační činidla. Ve sloučeninách s </a:t>
            </a:r>
            <a:r>
              <a:rPr lang="cs-CZ" sz="2000" dirty="0" err="1">
                <a:cs typeface="Arial" panose="020B0604020202020204" pitchFamily="34" charset="0"/>
              </a:rPr>
              <a:t>elektropozitivnějšími</a:t>
            </a:r>
            <a:r>
              <a:rPr lang="cs-CZ" sz="2000" dirty="0">
                <a:cs typeface="Arial" panose="020B0604020202020204" pitchFamily="34" charset="0"/>
              </a:rPr>
              <a:t> prvky může vystupovat s oxidačním číslem -III, např. Mg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Bi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altLang="en-US" sz="20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Bismut tvoří s většinou kovů </a:t>
            </a:r>
            <a:r>
              <a:rPr lang="cs-CZ" sz="2000" u="sng" dirty="0">
                <a:cs typeface="Arial" panose="020B0604020202020204" pitchFamily="34" charset="0"/>
              </a:rPr>
              <a:t>slitiny</a:t>
            </a:r>
            <a:r>
              <a:rPr lang="cs-CZ" sz="2000" dirty="0">
                <a:cs typeface="Arial" panose="020B0604020202020204" pitchFamily="34" charset="0"/>
              </a:rPr>
              <a:t>, které mají </a:t>
            </a:r>
            <a:r>
              <a:rPr lang="cs-CZ" sz="2000" u="sng" dirty="0">
                <a:cs typeface="Arial" panose="020B0604020202020204" pitchFamily="34" charset="0"/>
              </a:rPr>
              <a:t>nízké teploty tání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vyskytuje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</a:t>
            </a:r>
            <a:r>
              <a:rPr lang="cs-CZ" altLang="en-US" sz="2000" dirty="0">
                <a:cs typeface="Arial" panose="020B0604020202020204" pitchFamily="34" charset="0"/>
              </a:rPr>
              <a:t>ů,</a:t>
            </a:r>
            <a:r>
              <a:rPr lang="en-GB" altLang="en-US" sz="2000" dirty="0">
                <a:cs typeface="Arial" panose="020B0604020202020204" pitchFamily="34" charset="0"/>
              </a:rPr>
              <a:t>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Bi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bismutinit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Výroba</a:t>
            </a:r>
          </a:p>
          <a:p>
            <a:pPr>
              <a:lnSpc>
                <a:spcPct val="9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L</a:t>
            </a:r>
            <a:r>
              <a:rPr lang="en-GB" altLang="en-US" sz="2000" dirty="0" err="1">
                <a:cs typeface="Arial" panose="020B0604020202020204" pitchFamily="34" charset="0"/>
              </a:rPr>
              <a:t>oužení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sulfidických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rud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pomocí</a:t>
            </a:r>
            <a:r>
              <a:rPr lang="en-GB" altLang="en-US" sz="2000" dirty="0">
                <a:cs typeface="Arial" panose="020B0604020202020204" pitchFamily="34" charset="0"/>
              </a:rPr>
              <a:t> HCl, z </a:t>
            </a:r>
            <a:r>
              <a:rPr lang="en-GB" altLang="en-US" sz="2000" dirty="0" err="1">
                <a:cs typeface="Arial" panose="020B0604020202020204" pitchFamily="34" charset="0"/>
              </a:rPr>
              <a:t>výluhu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bismut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sráží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železem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Fe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FeCl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Bi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90D09D3-74A1-D777-96E4-B6FEDF80D6E0}"/>
              </a:ext>
            </a:extLst>
          </p:cNvPr>
          <p:cNvSpPr txBox="1"/>
          <p:nvPr/>
        </p:nvSpPr>
        <p:spPr>
          <a:xfrm>
            <a:off x="157316" y="5106650"/>
            <a:ext cx="853440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+mn-lt"/>
                <a:cs typeface="Arial" panose="020B0604020202020204" pitchFamily="34" charset="0"/>
              </a:rPr>
              <a:t>Redukce uhlíkem po pražení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bismutinitu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latin typeface="+mn-lt"/>
                <a:cs typeface="Arial" panose="020B0604020202020204" pitchFamily="34" charset="0"/>
              </a:rPr>
              <a:t>	2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S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+ 9 O</a:t>
            </a:r>
            <a:r>
              <a:rPr lang="cs-CZ" sz="2000" baseline="-25000" dirty="0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→ 2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+ 6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SO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	p</a:t>
            </a:r>
            <a:r>
              <a:rPr lang="cs-CZ" sz="2000" i="1" dirty="0">
                <a:latin typeface="+mn-lt"/>
                <a:cs typeface="Arial" panose="020B0604020202020204" pitchFamily="34" charset="0"/>
              </a:rPr>
              <a:t>ražení sulfidu</a:t>
            </a:r>
          </a:p>
          <a:p>
            <a:r>
              <a:rPr lang="cs-CZ" sz="800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+ 3 C → 2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+ 3 CO 		r</a:t>
            </a:r>
            <a:r>
              <a:rPr lang="cs-CZ" sz="2000" i="1" dirty="0">
                <a:latin typeface="+mn-lt"/>
                <a:cs typeface="Arial" panose="020B0604020202020204" pitchFamily="34" charset="0"/>
              </a:rPr>
              <a:t>edukční pochod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1191155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" y="342900"/>
            <a:ext cx="8839200" cy="6172200"/>
          </a:xfrm>
        </p:spPr>
        <p:txBody>
          <a:bodyPr>
            <a:noAutofit/>
          </a:bodyPr>
          <a:lstStyle/>
          <a:p>
            <a:pPr algn="l"/>
            <a:r>
              <a:rPr lang="cs-CZ" sz="2000" dirty="0">
                <a:latin typeface="+mn-lt"/>
                <a:cs typeface="Arial" panose="020B0604020202020204" pitchFamily="34" charset="0"/>
              </a:rPr>
              <a:t>Tavení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bismutinitu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se železem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latin typeface="+mn-lt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2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S</a:t>
            </a:r>
            <a:r>
              <a:rPr lang="cs-CZ" sz="2000" baseline="-25000" dirty="0" err="1">
                <a:latin typeface="+mn-lt"/>
                <a:cs typeface="Arial" panose="020B0604020202020204" pitchFamily="34" charset="0"/>
              </a:rPr>
              <a:t>3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Fe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→ 2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Bi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+ 3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FeS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		</a:t>
            </a:r>
            <a:r>
              <a:rPr lang="cs-CZ" sz="2000" i="1" dirty="0">
                <a:latin typeface="+mn-lt"/>
                <a:cs typeface="Arial" panose="020B0604020202020204" pitchFamily="34" charset="0"/>
              </a:rPr>
              <a:t>srážecí pochod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latin typeface="+mn-lt"/>
                <a:cs typeface="Arial" panose="020B0604020202020204" pitchFamily="34" charset="0"/>
              </a:rPr>
              <a:t>Při těchto pochodech je bismut ještě značně znečištěn příměsemi, které byly v rudě, proto se surový bismut musí ještě rafinovat.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latin typeface="+mn-lt"/>
                <a:cs typeface="Arial" panose="020B0604020202020204" pitchFamily="34" charset="0"/>
              </a:rPr>
              <a:t>Pro získání velmi čistého bismutu lze využít elektrolýzu tavenin jeho sloučenin.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r>
              <a:rPr lang="cs-CZ" altLang="en-US" sz="2000" b="1" dirty="0">
                <a:latin typeface="+mn-lt"/>
                <a:cs typeface="Arial" panose="020B0604020202020204" pitchFamily="34" charset="0"/>
              </a:rPr>
              <a:t>Použití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+mn-lt"/>
                <a:cs typeface="Arial" panose="020B0604020202020204" pitchFamily="34" charset="0"/>
              </a:rPr>
            </a:br>
            <a:r>
              <a:rPr lang="cs-CZ" altLang="en-US" sz="800" dirty="0">
                <a:latin typeface="+mn-lt"/>
                <a:cs typeface="Arial" panose="020B0604020202020204" pitchFamily="34" charset="0"/>
              </a:rPr>
              <a:t> </a:t>
            </a:r>
            <a:br>
              <a:rPr lang="cs-CZ" altLang="en-US" sz="2000" dirty="0">
                <a:latin typeface="+mn-lt"/>
                <a:cs typeface="Arial" panose="020B0604020202020204" pitchFamily="34" charset="0"/>
              </a:rPr>
            </a:br>
            <a:r>
              <a:rPr lang="cs-CZ" altLang="en-US" sz="2000" dirty="0" err="1">
                <a:latin typeface="+mn-lt"/>
                <a:cs typeface="Arial" panose="020B0604020202020204" pitchFamily="34" charset="0"/>
              </a:rPr>
              <a:t>Nízkotající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 slitiny: </a:t>
            </a:r>
            <a:r>
              <a:rPr lang="cs-CZ" altLang="en-US" sz="2000" dirty="0" err="1">
                <a:latin typeface="+mn-lt"/>
                <a:cs typeface="Arial" panose="020B0604020202020204" pitchFamily="34" charset="0"/>
              </a:rPr>
              <a:t>Woodův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 kov (b.t. cca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70 °C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),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Lipowitzova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slitina (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b.t. cca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60 °C), </a:t>
            </a:r>
            <a:r>
              <a:rPr lang="cs-CZ" sz="2000" dirty="0" err="1">
                <a:latin typeface="+mn-lt"/>
                <a:cs typeface="Arial" panose="020B0604020202020204" pitchFamily="34" charset="0"/>
              </a:rPr>
              <a:t>Roseův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 kov (</a:t>
            </a:r>
            <a:r>
              <a:rPr lang="cs-CZ" altLang="en-US" sz="2000" dirty="0">
                <a:latin typeface="+mn-lt"/>
                <a:cs typeface="Arial" panose="020B0604020202020204" pitchFamily="34" charset="0"/>
              </a:rPr>
              <a:t>b.t. 94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 °C).</a:t>
            </a:r>
            <a:br>
              <a:rPr lang="cs-CZ" altLang="en-US" sz="2000" dirty="0">
                <a:latin typeface="+mn-lt"/>
                <a:cs typeface="Arial" panose="020B0604020202020204" pitchFamily="34" charset="0"/>
              </a:rPr>
            </a:br>
            <a:br>
              <a:rPr lang="cs-CZ" altLang="en-US" sz="800" dirty="0">
                <a:latin typeface="+mn-lt"/>
                <a:cs typeface="Arial" panose="020B0604020202020204" pitchFamily="34" charset="0"/>
              </a:rPr>
            </a:br>
            <a:r>
              <a:rPr lang="cs-CZ" altLang="en-US" sz="2000" dirty="0">
                <a:latin typeface="+mn-lt"/>
                <a:cs typeface="Arial" panose="020B0604020202020204" pitchFamily="34" charset="0"/>
              </a:rPr>
              <a:t> 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Velmi nízké teploty tání, často i pod teplotou varu vody, se využívá při </a:t>
            </a:r>
            <a:r>
              <a:rPr lang="cs-CZ" sz="2000" b="1" dirty="0">
                <a:latin typeface="+mn-lt"/>
                <a:cs typeface="Arial" panose="020B0604020202020204" pitchFamily="34" charset="0"/>
              </a:rPr>
              <a:t>konstrukci automatických hasicích systémů </a:t>
            </a:r>
            <a:r>
              <a:rPr lang="cs-CZ" sz="2000" dirty="0">
                <a:latin typeface="+mn-lt"/>
                <a:cs typeface="Arial" panose="020B0604020202020204" pitchFamily="34" charset="0"/>
              </a:rPr>
              <a:t>(tzv. sprinklerů), které jsou montovány do výškových budov a automaticky začnou rozprašovat vodu při náhlém nárůstu teploty v okolí. </a:t>
            </a: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br>
              <a:rPr lang="cs-CZ" sz="800" dirty="0">
                <a:latin typeface="+mn-lt"/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Vzhledem ke své nízké toxicitě se bismut stále častěji používá jako </a:t>
            </a:r>
            <a:r>
              <a:rPr lang="cs-CZ" sz="2000" b="1" dirty="0">
                <a:cs typeface="Arial" panose="020B0604020202020204" pitchFamily="34" charset="0"/>
              </a:rPr>
              <a:t>náhrada olova</a:t>
            </a:r>
            <a:r>
              <a:rPr lang="cs-CZ" sz="2000" dirty="0">
                <a:cs typeface="Arial" panose="020B0604020202020204" pitchFamily="34" charset="0"/>
              </a:rPr>
              <a:t> v nejrůznějších aplikacích – především jako složka pájek pro instalatérské práce, ale i při výrobě střeliva a broků nebo při přípravě glazur.</a:t>
            </a:r>
            <a:br>
              <a:rPr lang="cs-CZ" sz="2000" dirty="0">
                <a:cs typeface="Arial" panose="020B0604020202020204" pitchFamily="34" charset="0"/>
              </a:rPr>
            </a:br>
            <a:endParaRPr lang="cs-CZ" sz="20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81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63461" y="4538318"/>
            <a:ext cx="876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cs typeface="Arial" panose="020B0604020202020204" pitchFamily="34" charset="0"/>
              </a:rPr>
              <a:t>  Po dlouhou dobu byl bismut </a:t>
            </a:r>
            <a:r>
              <a:rPr lang="pl-PL" sz="2000" baseline="30000" dirty="0">
                <a:cs typeface="Arial" panose="020B0604020202020204" pitchFamily="34" charset="0"/>
              </a:rPr>
              <a:t>209</a:t>
            </a:r>
            <a:r>
              <a:rPr lang="pl-PL" sz="2000" dirty="0">
                <a:cs typeface="Arial" panose="020B0604020202020204" pitchFamily="34" charset="0"/>
              </a:rPr>
              <a:t>Bi pokládán za stabilní</a:t>
            </a:r>
            <a:r>
              <a:rPr lang="cs-CZ" sz="2000" dirty="0">
                <a:cs typeface="Arial" panose="020B0604020202020204" pitchFamily="34" charset="0"/>
              </a:rPr>
              <a:t>, </a:t>
            </a:r>
            <a:r>
              <a:rPr lang="cs-CZ" sz="2000" u="sng" dirty="0">
                <a:cs typeface="Arial" panose="020B0604020202020204" pitchFamily="34" charset="0"/>
              </a:rPr>
              <a:t>podléhá však </a:t>
            </a:r>
            <a:r>
              <a:rPr lang="el-GR" sz="2000" u="sng" dirty="0">
                <a:cs typeface="Arial" panose="020B0604020202020204" pitchFamily="34" charset="0"/>
              </a:rPr>
              <a:t>α</a:t>
            </a:r>
            <a:r>
              <a:rPr lang="cs-CZ" sz="2000" u="sng" dirty="0">
                <a:cs typeface="Arial" panose="020B0604020202020204" pitchFamily="34" charset="0"/>
              </a:rPr>
              <a:t> rozpadu</a:t>
            </a:r>
            <a:r>
              <a:rPr lang="cs-CZ" sz="2000" dirty="0">
                <a:cs typeface="Arial" panose="020B0604020202020204" pitchFamily="34" charset="0"/>
              </a:rPr>
              <a:t> s poločasem přibližně 2×10</a:t>
            </a:r>
            <a:r>
              <a:rPr lang="cs-CZ" sz="2000" baseline="30000" dirty="0">
                <a:cs typeface="Arial" panose="020B0604020202020204" pitchFamily="34" charset="0"/>
              </a:rPr>
              <a:t>19</a:t>
            </a:r>
            <a:r>
              <a:rPr lang="cs-CZ" sz="2000" dirty="0">
                <a:cs typeface="Arial" panose="020B0604020202020204" pitchFamily="34" charset="0"/>
              </a:rPr>
              <a:t> let. Je to </a:t>
            </a:r>
            <a:r>
              <a:rPr lang="cs-CZ" sz="2000" u="sng" dirty="0">
                <a:cs typeface="Arial" panose="020B0604020202020204" pitchFamily="34" charset="0"/>
              </a:rPr>
              <a:t>jeden z nejpomaleji se přeměňujících přirozených radioizotopů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Obdélník 5"/>
          <p:cNvSpPr/>
          <p:nvPr/>
        </p:nvSpPr>
        <p:spPr>
          <a:xfrm>
            <a:off x="163461" y="41101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Bismut je důležitou součástí </a:t>
            </a:r>
            <a:r>
              <a:rPr lang="cs-CZ" sz="2000" b="1" dirty="0">
                <a:cs typeface="Arial" panose="020B0604020202020204" pitchFamily="34" charset="0"/>
              </a:rPr>
              <a:t>kosmetických a lékařských přípravků</a:t>
            </a:r>
            <a:r>
              <a:rPr lang="cs-CZ" sz="2000" dirty="0">
                <a:cs typeface="Arial" panose="020B0604020202020204" pitchFamily="34" charset="0"/>
              </a:rPr>
              <a:t>: např. zásaditá sůl kyseliny </a:t>
            </a:r>
            <a:r>
              <a:rPr lang="cs-CZ" sz="2000" dirty="0" err="1">
                <a:cs typeface="Arial" panose="020B0604020202020204" pitchFamily="34" charset="0"/>
              </a:rPr>
              <a:t>gallové</a:t>
            </a:r>
            <a:r>
              <a:rPr lang="cs-CZ" sz="2000" dirty="0">
                <a:cs typeface="Arial" panose="020B0604020202020204" pitchFamily="34" charset="0"/>
              </a:rPr>
              <a:t> se používá na zásyp ran, sloučeniny bismutu se používají i jako léky proti syfilidě a jako součást desinfekčních prostředků a léků používaných při léčení žaludečních a střevních chorob (např. bismutitá sůl kyseliny salicylové).  </a:t>
            </a:r>
          </a:p>
        </p:txBody>
      </p:sp>
      <p:pic>
        <p:nvPicPr>
          <p:cNvPr id="4098" name="Picture 2" descr="Bismuth(III) gallate basic hydrate ≥98.0% (calc. on dry substance, KT ...">
            <a:extLst>
              <a:ext uri="{FF2B5EF4-FFF2-40B4-BE49-F238E27FC236}">
                <a16:creationId xmlns:a16="http://schemas.microsoft.com/office/drawing/2014/main" id="{F4397D45-2E7D-9AE6-8864-AC7E0DF1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31892"/>
            <a:ext cx="2590800" cy="14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fference Between Bismuth Subsalicylate and Bismuth Subcitrate ...">
            <a:extLst>
              <a:ext uri="{FF2B5EF4-FFF2-40B4-BE49-F238E27FC236}">
                <a16:creationId xmlns:a16="http://schemas.microsoft.com/office/drawing/2014/main" id="{8CD080AB-CE52-7BD2-B373-A0C2978B0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1892"/>
            <a:ext cx="1678524" cy="11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7CC271-015A-8CF0-FFF8-B6B531DF397B}"/>
              </a:ext>
            </a:extLst>
          </p:cNvPr>
          <p:cNvSpPr txBox="1"/>
          <p:nvPr/>
        </p:nvSpPr>
        <p:spPr>
          <a:xfrm>
            <a:off x="6096000" y="3474938"/>
            <a:ext cx="1868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subsalicylát</a:t>
            </a:r>
            <a:r>
              <a:rPr lang="cs-CZ" sz="1600" dirty="0"/>
              <a:t> bismutu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F4BBCB4-C4A9-371B-0F8A-96F334D8BF46}"/>
              </a:ext>
            </a:extLst>
          </p:cNvPr>
          <p:cNvSpPr txBox="1"/>
          <p:nvPr/>
        </p:nvSpPr>
        <p:spPr>
          <a:xfrm>
            <a:off x="2846440" y="3519183"/>
            <a:ext cx="2343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hydrát </a:t>
            </a:r>
            <a:r>
              <a:rPr lang="cs-CZ" sz="1600" dirty="0" err="1"/>
              <a:t>subgallátu</a:t>
            </a:r>
            <a:r>
              <a:rPr lang="cs-CZ" sz="1600" dirty="0"/>
              <a:t> bismutu</a:t>
            </a:r>
          </a:p>
        </p:txBody>
      </p:sp>
    </p:spTree>
    <p:extLst>
      <p:ext uri="{BB962C8B-B14F-4D97-AF65-F5344CB8AC3E}">
        <p14:creationId xmlns:p14="http://schemas.microsoft.com/office/powerpoint/2010/main" val="2356061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44" y="220894"/>
            <a:ext cx="8954311" cy="630555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cs typeface="Arial" panose="020B0604020202020204" pitchFamily="34" charset="0"/>
              </a:rPr>
              <a:t>Hydridy</a:t>
            </a:r>
            <a:endParaRPr lang="cs-CZ" altLang="en-US" sz="2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PH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AsH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SbH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a BiH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tvar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trojboké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pyramidy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zkapalnitelné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jedovaté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ostrým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zápachem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rem od </a:t>
            </a:r>
            <a:r>
              <a:rPr lang="en-GB" altLang="en-US" sz="2000" dirty="0" err="1">
                <a:cs typeface="Arial" panose="020B0604020202020204" pitchFamily="34" charset="0"/>
              </a:rPr>
              <a:t>leh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ích</a:t>
            </a:r>
            <a:r>
              <a:rPr lang="en-GB" altLang="en-US" sz="2000" dirty="0">
                <a:cs typeface="Arial" panose="020B0604020202020204" pitchFamily="34" charset="0"/>
              </a:rPr>
              <a:t> homolog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k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žším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cs typeface="Arial" panose="020B0604020202020204" pitchFamily="34" charset="0"/>
              </a:rPr>
              <a:t> bod </a:t>
            </a:r>
            <a:r>
              <a:rPr lang="en-GB" altLang="en-US" sz="2000" dirty="0" err="1">
                <a:cs typeface="Arial" panose="020B0604020202020204" pitchFamily="34" charset="0"/>
              </a:rPr>
              <a:t>varu</a:t>
            </a:r>
            <a:r>
              <a:rPr lang="en-GB" altLang="en-US" sz="2000" dirty="0">
                <a:cs typeface="Arial" panose="020B0604020202020204" pitchFamily="34" charset="0"/>
              </a:rPr>
              <a:t> (s </a:t>
            </a:r>
            <a:r>
              <a:rPr lang="en-GB" altLang="en-US" sz="2000" dirty="0" err="1"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vazeb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2000" dirty="0" err="1">
                <a:cs typeface="Arial" panose="020B0604020202020204" pitchFamily="34" charset="0"/>
              </a:rPr>
              <a:t>stejným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rem </a:t>
            </a:r>
            <a:r>
              <a:rPr lang="en-GB" altLang="en-US" sz="2000" dirty="0" err="1">
                <a:cs typeface="Arial" panose="020B0604020202020204" pitchFamily="34" charset="0"/>
              </a:rPr>
              <a:t>vzr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cs typeface="Arial" panose="020B0604020202020204" pitchFamily="34" charset="0"/>
              </a:rPr>
              <a:t>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inek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toxicita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43010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53457"/>
            <a:ext cx="4153103" cy="338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2C7CFD7-C21A-4183-95E9-5254A012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8" y="3962400"/>
            <a:ext cx="3268556" cy="267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31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7630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Hydridy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dusíku</a:t>
            </a:r>
            <a:endParaRPr lang="en-GB" altLang="en-US" sz="24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Amoniak (čpavek, </a:t>
            </a:r>
            <a:r>
              <a:rPr lang="en-GB" altLang="en-US" sz="2000" b="1" dirty="0" err="1"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štiplavého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zápachu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cs typeface="Arial" panose="020B0604020202020204" pitchFamily="34" charset="0"/>
              </a:rPr>
              <a:t>ve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vyšších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koncentracích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toxický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dobře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rozpustný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všech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polárních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rozpouštědlech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s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neutrální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nebo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kyselou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reakcí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za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vzniku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amonného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kat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iontu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</a:t>
            </a:r>
            <a:r>
              <a:rPr lang="cs-CZ" sz="2000" b="0" i="0" baseline="-2500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4</a:t>
            </a:r>
            <a:r>
              <a:rPr lang="cs-CZ" sz="2000" b="0" i="0" baseline="300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+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800" u="sng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>
                <a:cs typeface="Arial" panose="020B0604020202020204" pitchFamily="34" charset="0"/>
              </a:rPr>
              <a:t>P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íprava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amonné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soli 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Výroba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Haber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proces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syntéza</a:t>
            </a:r>
            <a:r>
              <a:rPr lang="en-GB" altLang="en-US" sz="2000" dirty="0"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T= 400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500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C, p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 10 MPa -100 MPa, </a:t>
            </a:r>
            <a:r>
              <a:rPr lang="en-GB" altLang="en-US" sz="2000" dirty="0" err="1">
                <a:cs typeface="Arial" panose="020B0604020202020204" pitchFamily="34" charset="0"/>
              </a:rPr>
              <a:t>kat</a:t>
            </a:r>
            <a:r>
              <a:rPr lang="cs-CZ" altLang="en-US" sz="2000" dirty="0">
                <a:cs typeface="Arial" panose="020B0604020202020204" pitchFamily="34" charset="0"/>
              </a:rPr>
              <a:t>al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</a:t>
            </a: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železo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oxidy</a:t>
            </a:r>
            <a:r>
              <a:rPr lang="en-GB" altLang="en-US" sz="2000" dirty="0">
                <a:cs typeface="Arial" panose="020B0604020202020204" pitchFamily="34" charset="0"/>
              </a:rPr>
              <a:t>: Fe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Al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en-GB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baseline="-25000" dirty="0">
                <a:cs typeface="Arial" panose="020B0604020202020204" pitchFamily="34" charset="0"/>
              </a:rPr>
              <a:t>298</a:t>
            </a:r>
            <a:r>
              <a:rPr lang="en-GB" altLang="en-US" sz="2000" dirty="0">
                <a:cs typeface="Arial" panose="020B0604020202020204" pitchFamily="34" charset="0"/>
              </a:rPr>
              <a:t> K = - 46,2 kJ mol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30000" dirty="0">
                <a:cs typeface="Arial" panose="020B0604020202020204" pitchFamily="34" charset="0"/>
              </a:rPr>
              <a:t>1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nejp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ízniv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nízkých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lab. </a:t>
            </a:r>
            <a:r>
              <a:rPr lang="en-GB" altLang="en-US" sz="2000" dirty="0" err="1"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cs typeface="Arial" panose="020B0604020202020204" pitchFamily="34" charset="0"/>
              </a:rPr>
              <a:t> 400 – 500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je </a:t>
            </a:r>
            <a:r>
              <a:rPr lang="en-GB" altLang="en-US" sz="2000" dirty="0" err="1">
                <a:cs typeface="Arial" panose="020B0604020202020204" pitchFamily="34" charset="0"/>
              </a:rPr>
              <a:t>kompromisem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mezi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reakce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rovnovážnou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endParaRPr lang="en-GB" altLang="en-US" sz="2000" u="sng" dirty="0">
              <a:cs typeface="Arial" panose="020B0604020202020204" pitchFamily="34" charset="0"/>
            </a:endParaRPr>
          </a:p>
        </p:txBody>
      </p:sp>
      <p:pic>
        <p:nvPicPr>
          <p:cNvPr id="6146" name="Picture 2" descr="Amoniak (NH3) | Integrovaný registr znečišťování">
            <a:extLst>
              <a:ext uri="{FF2B5EF4-FFF2-40B4-BE49-F238E27FC236}">
                <a16:creationId xmlns:a16="http://schemas.microsoft.com/office/drawing/2014/main" id="{87B45F55-76C3-014B-6364-1CB2465BE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574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468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839200" cy="60960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Amoniak jako nevodné rozpouštědlo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cs-CZ" altLang="en-US" sz="2000" dirty="0" err="1"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cs typeface="Arial" panose="020B0604020202020204" pitchFamily="34" charset="0"/>
              </a:rPr>
              <a:t>. = -33,3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C, b.t. = -77,8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má vysoké vypařovací teplo (1,367 </a:t>
            </a:r>
            <a:r>
              <a:rPr lang="cs-CZ" altLang="en-US" sz="2000" dirty="0" err="1">
                <a:cs typeface="Arial" panose="020B0604020202020204" pitchFamily="34" charset="0"/>
              </a:rPr>
              <a:t>kJ</a:t>
            </a:r>
            <a:r>
              <a:rPr lang="cs-CZ" altLang="en-US" sz="2000" dirty="0">
                <a:cs typeface="Arial" panose="020B0604020202020204" pitchFamily="34" charset="0"/>
              </a:rPr>
              <a:t>/mol)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cs-CZ" altLang="en-US" sz="2000" dirty="0">
                <a:cs typeface="Arial" panose="020B0604020202020204" pitchFamily="34" charset="0"/>
              </a:rPr>
              <a:t> odpařováním se silně ochlazuje (</a:t>
            </a:r>
            <a:r>
              <a:rPr lang="cs-CZ" altLang="en-US" sz="2000" u="sng" dirty="0">
                <a:cs typeface="Arial" panose="020B0604020202020204" pitchFamily="34" charset="0"/>
              </a:rPr>
              <a:t>používá se jako chladivo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Fyzikální vlastnosti amoniaku jsou  podobné vodě,  kapalný amoniak je dobré polární rozpouštědlo.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Disociace: 		2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cs-CZ" altLang="en-US" sz="2000" dirty="0">
                <a:cs typeface="Arial" panose="020B0604020202020204" pitchFamily="34" charset="0"/>
              </a:rPr>
              <a:t> NH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+ NH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Iontový součin amoniaku: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K</a:t>
            </a:r>
            <a:r>
              <a:rPr lang="cs-CZ" altLang="en-US" sz="2000" baseline="-25000" dirty="0">
                <a:cs typeface="Arial" panose="020B0604020202020204" pitchFamily="34" charset="0"/>
              </a:rPr>
              <a:t>NH3</a:t>
            </a:r>
            <a:r>
              <a:rPr lang="cs-CZ" altLang="en-US" sz="2000" dirty="0">
                <a:cs typeface="Arial" panose="020B0604020202020204" pitchFamily="34" charset="0"/>
              </a:rPr>
              <a:t>  = [NH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baseline="30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][NH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dirty="0">
                <a:cs typeface="Arial" panose="020B0604020202020204" pitchFamily="34" charset="0"/>
              </a:rPr>
              <a:t>] = 10</a:t>
            </a:r>
            <a:r>
              <a:rPr lang="cs-CZ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cs typeface="Arial" panose="020B0604020202020204" pitchFamily="34" charset="0"/>
              </a:rPr>
              <a:t> 30  </a:t>
            </a:r>
            <a:r>
              <a:rPr lang="cs-CZ" altLang="en-US" sz="2000" dirty="0">
                <a:cs typeface="Arial" panose="020B0604020202020204" pitchFamily="34" charset="0"/>
              </a:rPr>
              <a:t>(pro vodu při 25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  </a:t>
            </a:r>
            <a:r>
              <a:rPr lang="cs-CZ" altLang="en-US" sz="2000" dirty="0" err="1">
                <a:cs typeface="Arial" panose="020B0604020202020204" pitchFamily="34" charset="0"/>
              </a:rPr>
              <a:t>K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 = 10</a:t>
            </a:r>
            <a:r>
              <a:rPr lang="cs-CZ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cs-CZ" altLang="en-US" sz="2000" baseline="30000" dirty="0">
                <a:cs typeface="Arial" panose="020B0604020202020204" pitchFamily="34" charset="0"/>
              </a:rPr>
              <a:t> 14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sobí</a:t>
            </a:r>
            <a:r>
              <a:rPr lang="en-GB" altLang="en-US" sz="2000" dirty="0"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 err="1">
                <a:cs typeface="Arial" panose="020B0604020202020204" pitchFamily="34" charset="0"/>
              </a:rPr>
              <a:t>Cl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			x </a:t>
            </a: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A</a:t>
            </a:r>
            <a:r>
              <a:rPr lang="en-GB" altLang="en-US" sz="2000" dirty="0" err="1">
                <a:cs typeface="Arial" panose="020B0604020202020204" pitchFamily="34" charset="0"/>
              </a:rPr>
              <a:t>midy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NaNH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), </a:t>
            </a:r>
            <a:r>
              <a:rPr lang="en-GB" altLang="en-US" sz="2000" dirty="0" err="1"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Li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NH) a </a:t>
            </a:r>
            <a:r>
              <a:rPr lang="en-GB" altLang="en-US" sz="2000" dirty="0" err="1">
                <a:cs typeface="Arial" panose="020B0604020202020204" pitchFamily="34" charset="0"/>
              </a:rPr>
              <a:t>iontové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Mg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vykazují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vlastnosti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zásad</a:t>
            </a:r>
            <a:r>
              <a:rPr lang="en-GB" altLang="en-US" sz="2000" dirty="0">
                <a:cs typeface="Arial" panose="020B0604020202020204" pitchFamily="34" charset="0"/>
              </a:rPr>
              <a:t>. 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88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a Ca, </a:t>
            </a:r>
            <a:r>
              <a:rPr lang="en-GB" altLang="en-US" sz="2000" dirty="0" err="1">
                <a:cs typeface="Arial" panose="020B0604020202020204" pitchFamily="34" charset="0"/>
              </a:rPr>
              <a:t>Sr</a:t>
            </a:r>
            <a:r>
              <a:rPr lang="en-GB" altLang="en-US" sz="2000" dirty="0">
                <a:cs typeface="Arial" panose="020B0604020202020204" pitchFamily="34" charset="0"/>
              </a:rPr>
              <a:t> a Ba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b="1" dirty="0" err="1">
                <a:cs typeface="Arial" panose="020B0604020202020204" pitchFamily="34" charset="0"/>
              </a:rPr>
              <a:t>modré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Vedle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ástic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obsahují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solvat</a:t>
            </a:r>
            <a:r>
              <a:rPr lang="cs-CZ" altLang="en-US" sz="2000" dirty="0" err="1">
                <a:cs typeface="Arial" panose="020B0604020202020204" pitchFamily="34" charset="0"/>
              </a:rPr>
              <a:t>ované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elektrony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tyto </a:t>
            </a:r>
            <a:r>
              <a:rPr lang="en-GB" altLang="en-US" sz="2000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e el. </a:t>
            </a:r>
            <a:r>
              <a:rPr lang="en-GB" altLang="en-US" sz="2000" dirty="0" err="1">
                <a:cs typeface="Arial" panose="020B0604020202020204" pitchFamily="34" charset="0"/>
              </a:rPr>
              <a:t>proudu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</a:t>
            </a:r>
            <a:r>
              <a:rPr lang="cs-CZ" altLang="en-US" sz="2000" dirty="0" err="1">
                <a:cs typeface="Arial" panose="020B0604020202020204" pitchFamily="34" charset="0"/>
              </a:rPr>
              <a:t>kční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solvat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amoniakem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cs typeface="Arial" panose="020B0604020202020204" pitchFamily="34" charset="0"/>
              </a:rPr>
              <a:t>e</a:t>
            </a:r>
            <a:r>
              <a:rPr lang="en-GB" altLang="en-US" sz="2000" baseline="30000" dirty="0" err="1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solv</a:t>
            </a:r>
            <a:r>
              <a:rPr lang="en-GB" altLang="en-US" sz="2000" dirty="0"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.</a:t>
            </a:r>
            <a:endParaRPr lang="en-GB" altLang="en-US" sz="2000" b="1" baseline="30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celkov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vyjád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it </a:t>
            </a:r>
            <a:r>
              <a:rPr lang="en-GB" altLang="en-US" sz="2000" dirty="0" err="1">
                <a:cs typeface="Arial" panose="020B0604020202020204" pitchFamily="34" charset="0"/>
              </a:rPr>
              <a:t>reakci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rovnicí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 Na + 2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NaNH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Voda vs. amoniak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 err="1">
                <a:cs typeface="Arial" panose="020B0604020202020204" pitchFamily="34" charset="0"/>
              </a:rPr>
              <a:t>AgBr</a:t>
            </a:r>
            <a:r>
              <a:rPr lang="cs-CZ" altLang="en-US" sz="2000" dirty="0">
                <a:cs typeface="Arial" panose="020B0604020202020204" pitchFamily="34" charset="0"/>
              </a:rPr>
              <a:t> tvoří v kapalném amoniaku rozpustný komplexní anion </a:t>
            </a:r>
            <a:r>
              <a:rPr lang="en-US" altLang="en-US" sz="2000" dirty="0">
                <a:cs typeface="Arial" panose="020B0604020202020204" pitchFamily="34" charset="0"/>
              </a:rPr>
              <a:t>[</a:t>
            </a:r>
            <a:r>
              <a:rPr lang="cs-CZ" altLang="en-US" sz="2000" dirty="0" err="1">
                <a:cs typeface="Arial" panose="020B0604020202020204" pitchFamily="34" charset="0"/>
              </a:rPr>
              <a:t>Ag</a:t>
            </a:r>
            <a:r>
              <a:rPr lang="cs-CZ" altLang="en-US" sz="2000" dirty="0">
                <a:cs typeface="Arial" panose="020B0604020202020204" pitchFamily="34" charset="0"/>
              </a:rPr>
              <a:t>(NH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]</a:t>
            </a:r>
            <a:r>
              <a:rPr lang="en-US" altLang="en-US" sz="2000" baseline="30000" dirty="0">
                <a:cs typeface="Arial" panose="020B0604020202020204" pitchFamily="34" charset="0"/>
              </a:rPr>
              <a:t>+</a:t>
            </a:r>
            <a:r>
              <a:rPr lang="en-US" altLang="en-US" sz="2000" dirty="0">
                <a:cs typeface="Arial" panose="020B0604020202020204" pitchFamily="34" charset="0"/>
              </a:rPr>
              <a:t> x BaBr</a:t>
            </a:r>
            <a:r>
              <a:rPr lang="en-US" altLang="en-US" sz="2000" baseline="-25000" dirty="0">
                <a:cs typeface="Arial" panose="020B0604020202020204" pitchFamily="34" charset="0"/>
              </a:rPr>
              <a:t>2</a:t>
            </a:r>
            <a:r>
              <a:rPr lang="en-US" altLang="en-US" sz="2000" dirty="0">
                <a:cs typeface="Arial" panose="020B0604020202020204" pitchFamily="34" charset="0"/>
              </a:rPr>
              <a:t> je </a:t>
            </a:r>
            <a:r>
              <a:rPr lang="en-US" altLang="en-US" sz="2000" dirty="0" err="1">
                <a:cs typeface="Arial" panose="020B0604020202020204" pitchFamily="34" charset="0"/>
              </a:rPr>
              <a:t>nerozpustn</a:t>
            </a:r>
            <a:r>
              <a:rPr lang="cs-CZ" altLang="en-US" sz="2000" dirty="0">
                <a:cs typeface="Arial" panose="020B0604020202020204" pitchFamily="34" charset="0"/>
              </a:rPr>
              <a:t>ý a lze jej  prostředí kapalného amoniaku vysrážet.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Lewisova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báze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dobrý</a:t>
            </a:r>
            <a:r>
              <a:rPr lang="en-GB" altLang="en-US" sz="2000" dirty="0">
                <a:cs typeface="Arial" panose="020B0604020202020204" pitchFamily="34" charset="0"/>
              </a:rPr>
              <a:t> ligand (</a:t>
            </a:r>
            <a:r>
              <a:rPr lang="en-GB" altLang="en-US" sz="2000" dirty="0" err="1"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), s </a:t>
            </a:r>
            <a:r>
              <a:rPr lang="en-GB" altLang="en-US" sz="2000" dirty="0" err="1">
                <a:cs typeface="Arial" panose="020B0604020202020204" pitchFamily="34" charset="0"/>
              </a:rPr>
              <a:t>ionty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</a:t>
            </a:r>
            <a:r>
              <a:rPr lang="cs-CZ" altLang="en-US" sz="2000" dirty="0" err="1">
                <a:cs typeface="Arial" panose="020B0604020202020204" pitchFamily="34" charset="0"/>
              </a:rPr>
              <a:t>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elektrofilní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ochotn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komplexy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13209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641" y="1143000"/>
            <a:ext cx="3091619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779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839200" cy="592455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Komer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dostupný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amoniak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99 % resp. 99,8 % v </a:t>
            </a:r>
            <a:r>
              <a:rPr lang="en-GB" altLang="en-US" sz="2000" dirty="0" err="1">
                <a:cs typeface="Arial" panose="020B0604020202020204" pitchFamily="34" charset="0"/>
              </a:rPr>
              <a:t>ocelových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tlakových</a:t>
            </a:r>
            <a:r>
              <a:rPr lang="en-GB" altLang="en-US" sz="2000" dirty="0">
                <a:cs typeface="Arial" panose="020B0604020202020204" pitchFamily="34" charset="0"/>
              </a:rPr>
              <a:t> l</a:t>
            </a:r>
            <a:r>
              <a:rPr lang="cs-CZ" altLang="en-US" sz="2000" dirty="0">
                <a:cs typeface="Arial" panose="020B0604020202020204" pitchFamily="34" charset="0"/>
              </a:rPr>
              <a:t>a</a:t>
            </a:r>
            <a:r>
              <a:rPr lang="en-GB" altLang="en-US" sz="2000" dirty="0" err="1">
                <a:cs typeface="Arial" panose="020B0604020202020204" pitchFamily="34" charset="0"/>
              </a:rPr>
              <a:t>hvích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žlut</a:t>
            </a:r>
            <a:r>
              <a:rPr lang="en-GB" altLang="en-US" sz="2000" dirty="0" err="1">
                <a:cs typeface="Arial" panose="020B0604020202020204" pitchFamily="34" charset="0"/>
              </a:rPr>
              <a:t>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pruhem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25 %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 (roztok hydroxidu amonného)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Amoniak je </a:t>
            </a:r>
            <a:r>
              <a:rPr lang="en-GB" altLang="en-US" sz="2000" u="sng" dirty="0">
                <a:cs typeface="Arial" panose="020B0604020202020204" pitchFamily="34" charset="0"/>
              </a:rPr>
              <a:t>d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u="sng" dirty="0" err="1">
                <a:cs typeface="Arial" panose="020B0604020202020204" pitchFamily="34" charset="0"/>
              </a:rPr>
              <a:t>ležitá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surovina</a:t>
            </a:r>
            <a:r>
              <a:rPr lang="en-GB" altLang="en-US" sz="2000" u="sng" dirty="0">
                <a:cs typeface="Arial" panose="020B0604020202020204" pitchFamily="34" charset="0"/>
              </a:rPr>
              <a:t>  </a:t>
            </a:r>
            <a:r>
              <a:rPr lang="en-GB" altLang="en-US" sz="2000" u="sng" dirty="0" err="1">
                <a:cs typeface="Arial" panose="020B0604020202020204" pitchFamily="34" charset="0"/>
              </a:rPr>
              <a:t>chemického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pr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u="sng" dirty="0" err="1">
                <a:cs typeface="Arial" panose="020B0604020202020204" pitchFamily="34" charset="0"/>
              </a:rPr>
              <a:t>myslu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slouží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jako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en-US" sz="2000" dirty="0" err="1">
                <a:cs typeface="Arial" panose="020B0604020202020204" pitchFamily="34" charset="0"/>
              </a:rPr>
              <a:t>prekurzor</a:t>
            </a:r>
            <a:r>
              <a:rPr lang="en-US" sz="2000" dirty="0">
                <a:cs typeface="Arial" panose="020B0604020202020204" pitchFamily="34" charset="0"/>
              </a:rPr>
              <a:t> pro </a:t>
            </a:r>
            <a:r>
              <a:rPr lang="en-US" sz="2000" dirty="0" err="1">
                <a:cs typeface="Arial" panose="020B0604020202020204" pitchFamily="34" charset="0"/>
              </a:rPr>
              <a:t>výrobu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hnojiv</a:t>
            </a:r>
            <a:r>
              <a:rPr lang="en-US" sz="2000" dirty="0">
                <a:cs typeface="Arial" panose="020B0604020202020204" pitchFamily="34" charset="0"/>
              </a:rPr>
              <a:t>, 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výbušnin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léčiv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en-US" sz="2000" dirty="0" err="1">
                <a:cs typeface="Arial" panose="020B0604020202020204" pitchFamily="34" charset="0"/>
              </a:rPr>
              <a:t>chladivo</a:t>
            </a:r>
            <a:r>
              <a:rPr lang="en-US" sz="2000" dirty="0">
                <a:cs typeface="Arial" panose="020B0604020202020204" pitchFamily="34" charset="0"/>
              </a:rPr>
              <a:t> (v </a:t>
            </a:r>
            <a:r>
              <a:rPr lang="en-US" sz="2000" dirty="0" err="1">
                <a:cs typeface="Arial" panose="020B0604020202020204" pitchFamily="34" charset="0"/>
              </a:rPr>
              <a:t>průmyslových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chladicích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systémech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na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zimních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err="1">
                <a:cs typeface="Arial" panose="020B0604020202020204" pitchFamily="34" charset="0"/>
              </a:rPr>
              <a:t>stadionech</a:t>
            </a:r>
            <a:r>
              <a:rPr lang="en-US" sz="2000" dirty="0">
                <a:cs typeface="Arial" panose="020B0604020202020204" pitchFamily="34" charset="0"/>
              </a:rPr>
              <a:t>), 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cs typeface="Arial" panose="020B0604020202020204" pitchFamily="34" charset="0"/>
              </a:rPr>
              <a:t>	- </a:t>
            </a:r>
            <a:r>
              <a:rPr lang="en-US" sz="2000" dirty="0" err="1">
                <a:cs typeface="Arial" panose="020B0604020202020204" pitchFamily="34" charset="0"/>
              </a:rPr>
              <a:t>čistidlo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bělidlo</a:t>
            </a:r>
            <a:r>
              <a:rPr lang="cs-CZ" sz="2000" dirty="0">
                <a:cs typeface="Arial" panose="020B0604020202020204" pitchFamily="34" charset="0"/>
              </a:rPr>
              <a:t> v textilním a dřevařském průmyslu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dirty="0">
                <a:cs typeface="Arial" panose="020B0604020202020204" pitchFamily="34" charset="0"/>
              </a:rPr>
              <a:t>	- výroba čistého  „</a:t>
            </a:r>
            <a:r>
              <a:rPr lang="cs-CZ" sz="2000" dirty="0" err="1">
                <a:cs typeface="Arial" panose="020B0604020202020204" pitchFamily="34" charset="0"/>
              </a:rPr>
              <a:t>carbon</a:t>
            </a:r>
            <a:r>
              <a:rPr lang="cs-CZ" sz="2000" dirty="0">
                <a:cs typeface="Arial" panose="020B0604020202020204" pitchFamily="34" charset="0"/>
              </a:rPr>
              <a:t>-free“ vodíku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137218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704" y="4441963"/>
            <a:ext cx="4001167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595E4AB-C841-7D90-0420-DB5BBD0C3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870" y="2213820"/>
            <a:ext cx="1752600" cy="2147923"/>
          </a:xfrm>
          <a:prstGeom prst="rect">
            <a:avLst/>
          </a:prstGeom>
        </p:spPr>
      </p:pic>
      <p:pic>
        <p:nvPicPr>
          <p:cNvPr id="5124" name="Picture 4" descr="WODA AMONIAKALNA 25% AMONIAK 1l STANLAB - 8856972415 - oficjalne ...">
            <a:extLst>
              <a:ext uri="{FF2B5EF4-FFF2-40B4-BE49-F238E27FC236}">
                <a16:creationId xmlns:a16="http://schemas.microsoft.com/office/drawing/2014/main" id="{B57997D0-460F-0821-58B2-F4CED5F38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6541"/>
            <a:ext cx="133879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102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ouvisejÃ­cÃ­ obrÃ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54540"/>
            <a:ext cx="5181600" cy="632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14348"/>
            <a:ext cx="3352800" cy="398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1873" y="914400"/>
            <a:ext cx="4210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Kone</a:t>
            </a:r>
            <a:r>
              <a:rPr lang="cs-CZ" sz="2000" b="1" dirty="0" err="1"/>
              <a:t>čný</a:t>
            </a:r>
            <a:r>
              <a:rPr lang="cs-CZ" sz="2000" b="1" dirty="0"/>
              <a:t> produkt metabolismu dusíku</a:t>
            </a:r>
          </a:p>
        </p:txBody>
      </p:sp>
    </p:spTree>
    <p:extLst>
      <p:ext uri="{BB962C8B-B14F-4D97-AF65-F5344CB8AC3E}">
        <p14:creationId xmlns:p14="http://schemas.microsoft.com/office/powerpoint/2010/main" val="12142569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563562"/>
          </a:xfrm>
        </p:spPr>
        <p:txBody>
          <a:bodyPr>
            <a:normAutofit/>
          </a:bodyPr>
          <a:lstStyle/>
          <a:p>
            <a:r>
              <a:rPr lang="cs-CZ" sz="2400" b="1" dirty="0" err="1">
                <a:latin typeface="+mn-lt"/>
              </a:rPr>
              <a:t>Guano</a:t>
            </a:r>
            <a:endParaRPr lang="cs-CZ" sz="2400" b="1" dirty="0">
              <a:latin typeface="+mn-lt"/>
            </a:endParaRPr>
          </a:p>
        </p:txBody>
      </p:sp>
      <p:pic>
        <p:nvPicPr>
          <p:cNvPr id="12390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905" y="3886200"/>
            <a:ext cx="41135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400" y="998706"/>
            <a:ext cx="586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  = nahromaděný trus mořských ptáků či netopýrů, který se postupně za velmi dlouhou dobu nashromáždil do mohutných vrstev. 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Obsahuje zejména dusičnany, močovinu a uráty (8-16 % N), fosfáty (8-12 %)  a minerální soli (2-3 %).</a:t>
            </a:r>
          </a:p>
        </p:txBody>
      </p:sp>
      <p:pic>
        <p:nvPicPr>
          <p:cNvPr id="123908" name="Picture 4" descr="https://upload.wikimedia.org/wikipedia/commons/3/3f/DSCN5766-guano-glantz_crop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98" y="205409"/>
            <a:ext cx="2673121" cy="349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906436" y="6244808"/>
            <a:ext cx="26988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cs typeface="Arial" panose="020B0604020202020204" pitchFamily="34" charset="0"/>
              </a:rPr>
              <a:t>Ostrov </a:t>
            </a:r>
            <a:r>
              <a:rPr lang="en-US" sz="1600" dirty="0" err="1">
                <a:cs typeface="Arial" panose="020B0604020202020204" pitchFamily="34" charset="0"/>
              </a:rPr>
              <a:t>Chincha</a:t>
            </a:r>
            <a:r>
              <a:rPr lang="en-US" sz="1600" dirty="0">
                <a:cs typeface="Arial" panose="020B0604020202020204" pitchFamily="34" charset="0"/>
              </a:rPr>
              <a:t> </a:t>
            </a:r>
            <a:r>
              <a:rPr lang="cs-CZ" sz="1600" dirty="0">
                <a:cs typeface="Arial" panose="020B0604020202020204" pitchFamily="34" charset="0"/>
              </a:rPr>
              <a:t>u pobřeží</a:t>
            </a:r>
            <a:r>
              <a:rPr lang="en-US" sz="1600" dirty="0">
                <a:cs typeface="Arial" panose="020B0604020202020204" pitchFamily="34" charset="0"/>
              </a:rPr>
              <a:t> Peru</a:t>
            </a:r>
            <a:endParaRPr lang="cs-CZ" sz="1600" dirty="0">
              <a:cs typeface="Arial" panose="020B060402020202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FF05712-D704-7B72-34FB-148605E4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947" y="3149186"/>
            <a:ext cx="1965369" cy="147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aw Bat Guano">
            <a:extLst>
              <a:ext uri="{FF2B5EF4-FFF2-40B4-BE49-F238E27FC236}">
                <a16:creationId xmlns:a16="http://schemas.microsoft.com/office/drawing/2014/main" id="{9D833439-B7CD-BAF7-FE24-EBC8507C0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9" y="3149186"/>
            <a:ext cx="1965368" cy="147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6E39E67-85D2-853A-9C9D-21499601B5AD}"/>
              </a:ext>
            </a:extLst>
          </p:cNvPr>
          <p:cNvSpPr txBox="1"/>
          <p:nvPr/>
        </p:nvSpPr>
        <p:spPr>
          <a:xfrm>
            <a:off x="353947" y="4800600"/>
            <a:ext cx="1627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cs typeface="Arial" panose="020B0604020202020204" pitchFamily="34" charset="0"/>
              </a:rPr>
              <a:t>Netopýří </a:t>
            </a:r>
            <a:r>
              <a:rPr lang="cs-CZ" sz="1600" dirty="0" err="1">
                <a:cs typeface="Arial" panose="020B0604020202020204" pitchFamily="34" charset="0"/>
              </a:rPr>
              <a:t>guano</a:t>
            </a:r>
            <a:endParaRPr lang="cs-CZ" sz="16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DE0B33E-16BA-ED7D-BBD5-427225E9F89A}"/>
              </a:ext>
            </a:extLst>
          </p:cNvPr>
          <p:cNvSpPr txBox="1"/>
          <p:nvPr/>
        </p:nvSpPr>
        <p:spPr>
          <a:xfrm>
            <a:off x="2809004" y="4794597"/>
            <a:ext cx="16272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>
                <a:cs typeface="Arial" panose="020B0604020202020204" pitchFamily="34" charset="0"/>
              </a:rPr>
              <a:t>Ptačí </a:t>
            </a:r>
            <a:r>
              <a:rPr lang="cs-CZ" sz="1600" dirty="0" err="1">
                <a:cs typeface="Arial" panose="020B0604020202020204" pitchFamily="34" charset="0"/>
              </a:rPr>
              <a:t>guano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7089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1"/>
            <a:ext cx="8839200" cy="1752600"/>
          </a:xfrm>
        </p:spPr>
        <p:txBody>
          <a:bodyPr>
            <a:normAutofit/>
          </a:bodyPr>
          <a:lstStyle/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hydrid</a:t>
            </a:r>
            <a:r>
              <a:rPr lang="cs-CZ" altLang="en-US" sz="2000" b="1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MH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velikostí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</a:t>
            </a:r>
            <a:r>
              <a:rPr lang="cs-CZ" altLang="en-US" sz="2000" dirty="0" err="1">
                <a:cs typeface="Arial" panose="020B0604020202020204" pitchFamily="34" charset="0"/>
              </a:rPr>
              <a:t>elý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meziatomová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vzdálenost</a:t>
            </a:r>
            <a:r>
              <a:rPr lang="en-GB" altLang="en-US" sz="2000" dirty="0">
                <a:cs typeface="Arial" panose="020B0604020202020204" pitchFamily="34" charset="0"/>
              </a:rPr>
              <a:t> M-H)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</a:t>
            </a:r>
            <a:r>
              <a:rPr lang="en-GB" altLang="en-US" sz="2000" b="1" dirty="0" err="1">
                <a:cs typeface="Arial" panose="020B0604020202020204" pitchFamily="34" charset="0"/>
              </a:rPr>
              <a:t>xidy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kyselinotvorné</a:t>
            </a:r>
            <a:r>
              <a:rPr lang="en-GB" altLang="en-US" sz="2000" dirty="0">
                <a:cs typeface="Arial" panose="020B0604020202020204" pitchFamily="34" charset="0"/>
              </a:rPr>
              <a:t>, Sb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u="sng" dirty="0" err="1">
                <a:cs typeface="Arial" panose="020B0604020202020204" pitchFamily="34" charset="0"/>
              </a:rPr>
              <a:t>amfoterní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rozpouští</a:t>
            </a:r>
            <a:r>
              <a:rPr lang="en-GB" altLang="en-US" sz="2000" dirty="0">
                <a:cs typeface="Arial" panose="020B0604020202020204" pitchFamily="34" charset="0"/>
              </a:rPr>
              <a:t> se v </a:t>
            </a:r>
            <a:r>
              <a:rPr lang="en-GB" altLang="en-US" sz="2000" dirty="0" err="1">
                <a:cs typeface="Arial" panose="020B0604020202020204" pitchFamily="34" charset="0"/>
              </a:rPr>
              <a:t>kyselinách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 err="1"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Bi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u="sng" dirty="0" err="1">
                <a:cs typeface="Arial" panose="020B0604020202020204" pitchFamily="34" charset="0"/>
              </a:rPr>
              <a:t>zásadotvorný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nerozpouští</a:t>
            </a:r>
            <a:r>
              <a:rPr lang="en-GB" altLang="en-US" sz="2000" dirty="0">
                <a:cs typeface="Arial" panose="020B0604020202020204" pitchFamily="34" charset="0"/>
              </a:rPr>
              <a:t> se v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hydroxidech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EB4C0FF-B287-9BBB-5AAD-DF58BFA02F8B}"/>
              </a:ext>
            </a:extLst>
          </p:cNvPr>
          <p:cNvSpPr txBox="1">
            <a:spLocks noChangeArrowheads="1"/>
          </p:cNvSpPr>
          <p:nvPr/>
        </p:nvSpPr>
        <p:spPr>
          <a:xfrm>
            <a:off x="190500" y="2286000"/>
            <a:ext cx="8763000" cy="29527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Vzhledem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u="sng" dirty="0">
                <a:cs typeface="Arial" panose="020B0604020202020204" pitchFamily="34" charset="0"/>
              </a:rPr>
              <a:t>r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u="sng" dirty="0" err="1">
                <a:cs typeface="Arial" panose="020B0604020202020204" pitchFamily="34" charset="0"/>
              </a:rPr>
              <a:t>stu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elektropozitivního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charakteru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iontovost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vazby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u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typu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se</a:t>
            </a:r>
            <a:r>
              <a:rPr lang="cs-CZ" altLang="en-US" sz="2000" dirty="0">
                <a:cs typeface="Arial" panose="020B0604020202020204" pitchFamily="34" charset="0"/>
              </a:rPr>
              <a:t> tak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liší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chto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 v</a:t>
            </a:r>
            <a:r>
              <a:rPr lang="cs-CZ" altLang="en-US" sz="2000" dirty="0" err="1">
                <a:cs typeface="Arial" panose="020B0604020202020204" pitchFamily="34" charset="0"/>
              </a:rPr>
              <a:t>ůč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se vodou </a:t>
            </a:r>
            <a:r>
              <a:rPr lang="en-GB" altLang="en-US" sz="2000" dirty="0" err="1">
                <a:cs typeface="Arial" panose="020B0604020202020204" pitchFamily="34" charset="0"/>
              </a:rPr>
              <a:t>okamžit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 za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zatímco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trihalogenidy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ostatních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které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pomalu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cs typeface="Arial" panose="020B0604020202020204" pitchFamily="34" charset="0"/>
              </a:rPr>
              <a:t> (u </a:t>
            </a:r>
            <a:r>
              <a:rPr lang="en-GB" altLang="en-US" sz="2000" dirty="0" err="1">
                <a:cs typeface="Arial" panose="020B0604020202020204" pitchFamily="34" charset="0"/>
              </a:rPr>
              <a:t>AsCl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As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u </a:t>
            </a:r>
            <a:r>
              <a:rPr lang="en-GB" altLang="en-US" sz="2000" dirty="0" err="1">
                <a:cs typeface="Arial" panose="020B0604020202020204" pitchFamily="34" charset="0"/>
              </a:rPr>
              <a:t>SbCl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BiCl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SbOCl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</a:p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P</a:t>
            </a:r>
            <a:r>
              <a:rPr lang="en-GB" altLang="en-US" sz="2000" u="sng" dirty="0" err="1">
                <a:cs typeface="Arial" panose="020B0604020202020204" pitchFamily="34" charset="0"/>
              </a:rPr>
              <a:t>odél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skupiny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roste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kovový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N a P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nekovy</a:t>
            </a:r>
            <a:r>
              <a:rPr lang="en-GB" altLang="en-US" sz="2000" dirty="0">
                <a:cs typeface="Arial" panose="020B0604020202020204" pitchFamily="34" charset="0"/>
              </a:rPr>
              <a:t>, As a Sb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polokovy</a:t>
            </a:r>
            <a:r>
              <a:rPr lang="en-GB" altLang="en-US" sz="2000" dirty="0">
                <a:cs typeface="Arial" panose="020B0604020202020204" pitchFamily="34" charset="0"/>
              </a:rPr>
              <a:t>, Bi je </a:t>
            </a:r>
            <a:r>
              <a:rPr lang="en-GB" altLang="en-US" sz="2000" dirty="0" err="1">
                <a:cs typeface="Arial" panose="020B0604020202020204" pitchFamily="34" charset="0"/>
              </a:rPr>
              <a:t>typickým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kovem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</a:p>
          <a:p>
            <a:pPr marL="0" algn="just">
              <a:spcBef>
                <a:spcPts val="0"/>
              </a:spcBef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12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81000" y="457200"/>
            <a:ext cx="85966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</a:t>
            </a:r>
            <a:r>
              <a:rPr lang="en-US" sz="20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hov</a:t>
            </a:r>
            <a:r>
              <a:rPr lang="en-US" sz="20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hospodářských</a:t>
            </a:r>
            <a:r>
              <a:rPr lang="en-US" sz="20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zvířat</a:t>
            </a:r>
            <a:r>
              <a:rPr lang="cs-CZ" sz="2000" b="1" i="1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má významný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podíl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na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celkových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celorepublikových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emisích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NH</a:t>
            </a:r>
            <a:r>
              <a:rPr lang="en-US" sz="2000" i="0" baseline="-250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3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cs-CZ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(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roce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2014 </a:t>
            </a:r>
            <a:r>
              <a:rPr lang="en-US" sz="200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tvořil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70,0 %</a:t>
            </a:r>
            <a:r>
              <a:rPr lang="cs-CZ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en-US" sz="200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Hlavním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problémem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při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uvolňování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amoniaku</a:t>
            </a:r>
            <a:r>
              <a:rPr lang="en-US" sz="2000" dirty="0">
                <a:cs typeface="Arial" panose="020B0604020202020204" pitchFamily="34" charset="0"/>
              </a:rPr>
              <a:t> do </a:t>
            </a:r>
            <a:r>
              <a:rPr lang="en-US" sz="2000" dirty="0" err="1">
                <a:cs typeface="Arial" panose="020B0604020202020204" pitchFamily="34" charset="0"/>
              </a:rPr>
              <a:t>ovzduší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nepříjemný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zápach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který</a:t>
            </a:r>
            <a:r>
              <a:rPr lang="en-US" sz="2000" dirty="0">
                <a:cs typeface="Arial" panose="020B0604020202020204" pitchFamily="34" charset="0"/>
              </a:rPr>
              <a:t> je </a:t>
            </a:r>
            <a:r>
              <a:rPr lang="en-US" sz="2000" dirty="0" err="1">
                <a:cs typeface="Arial" panose="020B0604020202020204" pitchFamily="34" charset="0"/>
              </a:rPr>
              <a:t>cítit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již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při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nízkých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koncentracích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Přítomnost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amoniaku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vyvolává</a:t>
            </a:r>
            <a:r>
              <a:rPr lang="en-US" sz="2000" dirty="0">
                <a:cs typeface="Arial" panose="020B0604020202020204" pitchFamily="34" charset="0"/>
              </a:rPr>
              <a:t> u </a:t>
            </a:r>
            <a:r>
              <a:rPr lang="cs-CZ" sz="2000" dirty="0">
                <a:cs typeface="Arial" panose="020B0604020202020204" pitchFamily="34" charset="0"/>
              </a:rPr>
              <a:t>lidí i </a:t>
            </a:r>
            <a:r>
              <a:rPr lang="en-US" sz="2000" dirty="0" err="1">
                <a:cs typeface="Arial" panose="020B0604020202020204" pitchFamily="34" charset="0"/>
              </a:rPr>
              <a:t>zvířat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silné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dráždění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sliznic </a:t>
            </a:r>
            <a:r>
              <a:rPr lang="en-US" sz="2000" dirty="0" err="1">
                <a:cs typeface="Arial" panose="020B0604020202020204" pitchFamily="34" charset="0"/>
              </a:rPr>
              <a:t>zažívacího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dýchacího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ústrojí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en-US" sz="2000" dirty="0" err="1">
                <a:cs typeface="Arial" panose="020B0604020202020204" pitchFamily="34" charset="0"/>
              </a:rPr>
              <a:t>pokožky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zraku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2000" b="0" i="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428" y="2286000"/>
            <a:ext cx="6554971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8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51" y="2794270"/>
            <a:ext cx="5255097" cy="39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52399" y="122407"/>
            <a:ext cx="8839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Amoniak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resp.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amonný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iont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NH</a:t>
            </a:r>
            <a:r>
              <a:rPr lang="en-US" sz="2000" b="0" i="0" baseline="-2500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4</a:t>
            </a:r>
            <a:r>
              <a:rPr lang="en-US" sz="2000" b="0" i="0" baseline="3000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+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j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v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současnosti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jedním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z </a:t>
            </a:r>
            <a:r>
              <a:rPr lang="en-US" sz="2000" b="1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nejdůležitějších</a:t>
            </a:r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1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polutantů</a:t>
            </a:r>
            <a:r>
              <a:rPr lang="en-US" sz="2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zatěžujících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ekosystémy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lynný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amoniak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 panose="020B0604020202020204" pitchFamily="34" charset="0"/>
              </a:rPr>
              <a:t>reaguje</a:t>
            </a:r>
            <a:r>
              <a:rPr lang="en-US" sz="2000" dirty="0">
                <a:solidFill>
                  <a:srgbClr val="000000"/>
                </a:solidFill>
                <a:cs typeface="Arial" panose="020B0604020202020204" pitchFamily="34" charset="0"/>
              </a:rPr>
              <a:t> s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kyselými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polutanty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(SO</a:t>
            </a:r>
            <a:r>
              <a:rPr lang="cs-CZ" sz="2000" baseline="-25000" dirty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NO</a:t>
            </a:r>
            <a:r>
              <a:rPr lang="cs-CZ" sz="2000" baseline="-25000" dirty="0" err="1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  <a:r>
              <a:rPr 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za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vzniku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amonných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solí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</a:t>
            </a:r>
            <a:r>
              <a:rPr lang="cs-CZ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ev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ný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aerosol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).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monný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iont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j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také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přítomen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srážkách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(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déšť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mlha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rosa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)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Působení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 čpavku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dochází 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eutrofizaci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přírodních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nebo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přírodě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blízkých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ekosystémů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r>
              <a:rPr lang="en-US" sz="2000" dirty="0">
                <a:cs typeface="Arial" panose="020B0604020202020204" pitchFamily="34" charset="0"/>
              </a:rPr>
              <a:t>Pro </a:t>
            </a:r>
            <a:r>
              <a:rPr lang="en-US" sz="2000" dirty="0" err="1">
                <a:cs typeface="Arial" panose="020B0604020202020204" pitchFamily="34" charset="0"/>
              </a:rPr>
              <a:t>vodní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organizmy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en-US" sz="2000" dirty="0" err="1">
                <a:cs typeface="Arial" panose="020B0604020202020204" pitchFamily="34" charset="0"/>
              </a:rPr>
              <a:t>zejm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en-US" sz="2000" dirty="0" err="1">
                <a:cs typeface="Arial" panose="020B0604020202020204" pitchFamily="34" charset="0"/>
              </a:rPr>
              <a:t>ryby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dirty="0" err="1">
                <a:cs typeface="Arial" panose="020B0604020202020204" pitchFamily="34" charset="0"/>
              </a:rPr>
              <a:t>obojživelníky</a:t>
            </a:r>
            <a:r>
              <a:rPr lang="en-US" sz="2000" dirty="0">
                <a:cs typeface="Arial" panose="020B0604020202020204" pitchFamily="34" charset="0"/>
              </a:rPr>
              <a:t>) je </a:t>
            </a:r>
            <a:r>
              <a:rPr lang="en-US" sz="2000" dirty="0" err="1">
                <a:cs typeface="Arial" panose="020B0604020202020204" pitchFamily="34" charset="0"/>
              </a:rPr>
              <a:t>amoniak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toxický</a:t>
            </a:r>
            <a:r>
              <a:rPr lang="cs-CZ" sz="2000" dirty="0">
                <a:cs typeface="Arial" panose="020B0604020202020204" pitchFamily="34" charset="0"/>
              </a:rPr>
              <a:t> i v nízkých koncentracích.</a:t>
            </a:r>
            <a:r>
              <a:rPr lang="cs-CZ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livem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čerpání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amoniaku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rostlinami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mikroorganizmy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ve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formě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amonného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iontu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při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kterém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se do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prostředí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výměnou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dodávají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protony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dochází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k 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sekundární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acidifikaci</a:t>
            </a:r>
            <a:r>
              <a:rPr lang="cs-CZ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 půd</a:t>
            </a:r>
            <a:r>
              <a:rPr lang="en-US" sz="20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. </a:t>
            </a:r>
            <a:endParaRPr lang="cs-CZ" sz="2000" b="0" i="0" baseline="30000" dirty="0">
              <a:solidFill>
                <a:srgbClr val="000000"/>
              </a:solidFill>
              <a:effectLst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12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6200"/>
            <a:ext cx="8915400" cy="6553199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000" b="1" i="1" dirty="0">
                <a:cs typeface="Arial" panose="020B0604020202020204" pitchFamily="34" charset="0"/>
              </a:rPr>
              <a:t>Reakce amoniaku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i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Reakce amoniaku s </a:t>
            </a:r>
            <a:r>
              <a:rPr lang="cs-CZ" altLang="en-US" sz="2000" i="1" dirty="0" err="1"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na vzduchu nehořlavý, v čistém kyslíku hoří žlutým plamenem, za vyšších tlaků probíhá reakce amoniaku s </a:t>
            </a:r>
            <a:r>
              <a:rPr lang="cs-CZ" altLang="en-US" sz="2000" dirty="0" err="1">
                <a:cs typeface="Arial" panose="020B0604020202020204" pitchFamily="34" charset="0"/>
              </a:rPr>
              <a:t>dikyslíkem</a:t>
            </a:r>
            <a:r>
              <a:rPr lang="cs-CZ" altLang="en-US" sz="2000" dirty="0">
                <a:cs typeface="Arial" panose="020B0604020202020204" pitchFamily="34" charset="0"/>
              </a:rPr>
              <a:t> explozivně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podle reakčních podmínek oxidace vzniká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nebo NO: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 4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+ 3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2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+ 6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4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+ 5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4 NO + 6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 (při výrobě </a:t>
            </a:r>
            <a:r>
              <a:rPr lang="cs-CZ" altLang="en-US" sz="2000" dirty="0" err="1"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cs typeface="Arial" panose="020B0604020202020204" pitchFamily="34" charset="0"/>
              </a:rPr>
              <a:t>. dusičné, </a:t>
            </a:r>
            <a:r>
              <a:rPr lang="cs-CZ" altLang="en-US" sz="2000" dirty="0" err="1">
                <a:cs typeface="Arial" panose="020B0604020202020204" pitchFamily="34" charset="0"/>
              </a:rPr>
              <a:t>Ostwaldův</a:t>
            </a:r>
            <a:r>
              <a:rPr lang="cs-CZ" altLang="en-US" sz="2000" dirty="0">
                <a:cs typeface="Arial" panose="020B0604020202020204" pitchFamily="34" charset="0"/>
              </a:rPr>
              <a:t> proces)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Roztok</a:t>
            </a:r>
            <a:r>
              <a:rPr lang="en-GB" altLang="en-US" sz="2000" i="1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amoniaku</a:t>
            </a:r>
            <a:r>
              <a:rPr lang="en-GB" altLang="en-US" sz="2000" i="1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ve</a:t>
            </a:r>
            <a:r>
              <a:rPr lang="en-GB" altLang="en-US" sz="2000" i="1" dirty="0">
                <a:cs typeface="Arial" panose="020B0604020202020204" pitchFamily="34" charset="0"/>
              </a:rPr>
              <a:t> </a:t>
            </a:r>
            <a:r>
              <a:rPr lang="en-GB" altLang="en-US" sz="2000" i="1" dirty="0" err="1">
                <a:cs typeface="Arial" panose="020B0604020202020204" pitchFamily="34" charset="0"/>
              </a:rPr>
              <a:t>vod</a:t>
            </a:r>
            <a:r>
              <a:rPr lang="cs-CZ" altLang="en-US" sz="2000" i="1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90000"/>
              </a:lnSpc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OH je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zcela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disociován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90000"/>
              </a:lnSpc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monné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soli (</a:t>
            </a:r>
            <a:r>
              <a:rPr lang="en-GB" altLang="en-US" sz="2000" b="1" dirty="0" err="1"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+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obdoba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,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slab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kyselé</a:t>
            </a:r>
            <a:r>
              <a:rPr lang="en-GB" altLang="en-US" sz="2000" dirty="0">
                <a:cs typeface="Arial" panose="020B0604020202020204" pitchFamily="34" charset="0"/>
              </a:rPr>
              <a:t> v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sledku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(pH 1 M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cs typeface="Arial" panose="020B0604020202020204" pitchFamily="34" charset="0"/>
              </a:rPr>
              <a:t>cca</a:t>
            </a:r>
            <a:r>
              <a:rPr lang="en-GB" altLang="en-US" sz="2000" dirty="0">
                <a:cs typeface="Arial" panose="020B0604020202020204" pitchFamily="34" charset="0"/>
              </a:rPr>
              <a:t> 4,7)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amonné</a:t>
            </a:r>
            <a:r>
              <a:rPr lang="en-GB" altLang="en-US" sz="2000" dirty="0">
                <a:cs typeface="Arial" panose="020B0604020202020204" pitchFamily="34" charset="0"/>
              </a:rPr>
              <a:t> soli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disociace</a:t>
            </a:r>
            <a:r>
              <a:rPr lang="en-GB" altLang="en-US" sz="2000" dirty="0"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u="sng" dirty="0" err="1">
                <a:cs typeface="Arial" panose="020B0604020202020204" pitchFamily="34" charset="0"/>
              </a:rPr>
              <a:t>chlorid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amonný</a:t>
            </a:r>
            <a:r>
              <a:rPr lang="en-GB" altLang="en-US" sz="2000" u="sng" dirty="0">
                <a:cs typeface="Arial" panose="020B0604020202020204" pitchFamily="34" charset="0"/>
              </a:rPr>
              <a:t> (</a:t>
            </a:r>
            <a:r>
              <a:rPr lang="en-GB" altLang="en-US" sz="2000" u="sng" dirty="0" err="1">
                <a:cs typeface="Arial" panose="020B0604020202020204" pitchFamily="34" charset="0"/>
              </a:rPr>
              <a:t>salmiak</a:t>
            </a:r>
            <a:r>
              <a:rPr lang="en-GB" altLang="en-US" sz="2000" u="sng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Cl (s)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(g)  + HCl (g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pic>
        <p:nvPicPr>
          <p:cNvPr id="7170" name="Picture 2" descr="¿Cómo se forman los iones? - Curiosoando">
            <a:extLst>
              <a:ext uri="{FF2B5EF4-FFF2-40B4-BE49-F238E27FC236}">
                <a16:creationId xmlns:a16="http://schemas.microsoft.com/office/drawing/2014/main" id="{3FDEA865-B69F-EE88-74F9-36C2FAAE2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65443"/>
            <a:ext cx="2438400" cy="93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76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31335"/>
            <a:ext cx="3120887" cy="234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95400" y="2967335"/>
            <a:ext cx="2943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cs typeface="Arial" panose="020B0604020202020204" pitchFamily="34" charset="0"/>
              </a:rPr>
              <a:t>BASF, </a:t>
            </a:r>
            <a:r>
              <a:rPr lang="cs-CZ" dirty="0" err="1">
                <a:cs typeface="Arial" panose="020B0604020202020204" pitchFamily="34" charset="0"/>
              </a:rPr>
              <a:t>Oppau</a:t>
            </a:r>
            <a:r>
              <a:rPr lang="cs-CZ" dirty="0">
                <a:cs typeface="Arial" panose="020B0604020202020204" pitchFamily="34" charset="0"/>
              </a:rPr>
              <a:t>, 1927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>
                <a:cs typeface="Arial" panose="020B0604020202020204" pitchFamily="34" charset="0"/>
              </a:rPr>
              <a:t>výbuch dusičnanu amonného</a:t>
            </a:r>
          </a:p>
        </p:txBody>
      </p:sp>
      <p:sp>
        <p:nvSpPr>
          <p:cNvPr id="5" name="Obdélník 4"/>
          <p:cNvSpPr/>
          <p:nvPr/>
        </p:nvSpPr>
        <p:spPr>
          <a:xfrm>
            <a:off x="257074" y="202049"/>
            <a:ext cx="8667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nan </a:t>
            </a:r>
            <a:r>
              <a:rPr lang="en-GB" altLang="en-US" sz="2000" b="1" dirty="0" err="1">
                <a:cs typeface="Arial" panose="020B0604020202020204" pitchFamily="34" charset="0"/>
              </a:rPr>
              <a:t>amonný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cs typeface="Arial" panose="020B0604020202020204" pitchFamily="34" charset="0"/>
              </a:rPr>
              <a:t> (do 300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 </a:t>
            </a:r>
            <a:r>
              <a:rPr lang="en-GB" altLang="en-US" sz="2000" dirty="0" err="1">
                <a:cs typeface="Arial" panose="020B0604020202020204" pitchFamily="34" charset="0"/>
              </a:rPr>
              <a:t>disociuje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reversibiln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(s) ↔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(g) +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(g)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en-GB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za </a:t>
            </a:r>
            <a:r>
              <a:rPr lang="en-GB" altLang="en-US" sz="2000" dirty="0" err="1"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nastává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ireversibilní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O(g)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O(g)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57074" y="4572000"/>
            <a:ext cx="8763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cs typeface="Arial" panose="020B0604020202020204" pitchFamily="34" charset="0"/>
              </a:rPr>
              <a:t>Uhli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itan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amonný</a:t>
            </a:r>
            <a:endParaRPr lang="en-GB" altLang="en-US" sz="2000" b="1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snadný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úplný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složky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už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60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C:   </a:t>
            </a:r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en-GB" altLang="en-US" sz="800" dirty="0">
                <a:cs typeface="Arial" panose="020B0604020202020204" pitchFamily="34" charset="0"/>
              </a:rPr>
              <a:t> </a:t>
            </a:r>
          </a:p>
          <a:p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(NH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(s)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(g)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(g) + CO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(g)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Síran amonný </a:t>
            </a:r>
          </a:p>
          <a:p>
            <a:r>
              <a:rPr lang="cs-CZ" altLang="en-US" sz="2000" b="1" dirty="0">
                <a:cs typeface="Arial" panose="020B0604020202020204" pitchFamily="34" charset="0"/>
              </a:rPr>
              <a:t>	</a:t>
            </a:r>
            <a:r>
              <a:rPr lang="cs-CZ" altLang="en-US" sz="2000" dirty="0">
                <a:cs typeface="Arial" panose="020B0604020202020204" pitchFamily="34" charset="0"/>
              </a:rPr>
              <a:t>hnoji</a:t>
            </a:r>
            <a:r>
              <a:rPr lang="en-US" altLang="en-US" sz="2000" dirty="0">
                <a:cs typeface="Arial" panose="020B0604020202020204" pitchFamily="34" charset="0"/>
              </a:rPr>
              <a:t>v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en-US" altLang="en-US" sz="2000" dirty="0">
                <a:cs typeface="Arial" panose="020B0604020202020204" pitchFamily="34" charset="0"/>
              </a:rPr>
              <a:t> (</a:t>
            </a:r>
            <a:r>
              <a:rPr lang="en-US" altLang="en-US" sz="2000" dirty="0" err="1">
                <a:cs typeface="Arial" panose="020B0604020202020204" pitchFamily="34" charset="0"/>
              </a:rPr>
              <a:t>sni</a:t>
            </a:r>
            <a:r>
              <a:rPr lang="cs-CZ" altLang="en-US" sz="2000" dirty="0">
                <a:cs typeface="Arial" panose="020B0604020202020204" pitchFamily="34" charset="0"/>
              </a:rPr>
              <a:t>ž</a:t>
            </a:r>
            <a:r>
              <a:rPr lang="en-US" altLang="en-US" sz="2000" dirty="0" err="1">
                <a:cs typeface="Arial" panose="020B0604020202020204" pitchFamily="34" charset="0"/>
              </a:rPr>
              <a:t>uje</a:t>
            </a:r>
            <a:r>
              <a:rPr lang="en-US" altLang="en-US" sz="2000" dirty="0">
                <a:cs typeface="Arial" panose="020B0604020202020204" pitchFamily="34" charset="0"/>
              </a:rPr>
              <a:t> pH </a:t>
            </a:r>
            <a:r>
              <a:rPr lang="cs-CZ" altLang="en-US" sz="2000" dirty="0">
                <a:cs typeface="Arial" panose="020B0604020202020204" pitchFamily="34" charset="0"/>
              </a:rPr>
              <a:t>půdy), vzniká při odstraňování NH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ze vzduchu.</a:t>
            </a:r>
          </a:p>
        </p:txBody>
      </p:sp>
    </p:spTree>
    <p:extLst>
      <p:ext uri="{BB962C8B-B14F-4D97-AF65-F5344CB8AC3E}">
        <p14:creationId xmlns:p14="http://schemas.microsoft.com/office/powerpoint/2010/main" val="3390315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cs-CZ" sz="2000" b="1" dirty="0">
                <a:latin typeface="+mn-lt"/>
              </a:rPr>
              <a:t>Dusičnan amonný</a:t>
            </a:r>
          </a:p>
        </p:txBody>
      </p:sp>
      <p:pic>
        <p:nvPicPr>
          <p:cNvPr id="105474" name="Picture 2" descr="VÃ½sledek obrÃ¡zku pro ammonia nitrate explosion before af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64834" y="1143000"/>
            <a:ext cx="1319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Před explozí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24400" y="1295400"/>
            <a:ext cx="112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 explozi</a:t>
            </a:r>
          </a:p>
        </p:txBody>
      </p:sp>
    </p:spTree>
    <p:extLst>
      <p:ext uri="{BB962C8B-B14F-4D97-AF65-F5344CB8AC3E}">
        <p14:creationId xmlns:p14="http://schemas.microsoft.com/office/powerpoint/2010/main" val="25980250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0665"/>
            <a:ext cx="8839200" cy="4804335"/>
          </a:xfrm>
        </p:spPr>
        <p:txBody>
          <a:bodyPr>
            <a:normAutofit/>
          </a:bodyPr>
          <a:lstStyle/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en-GB" altLang="en-US" sz="2000" dirty="0" err="1">
                <a:cs typeface="Arial" panose="020B0604020202020204" pitchFamily="34" charset="0"/>
              </a:rPr>
              <a:t>Postupnou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kovu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vzniklou</a:t>
            </a:r>
            <a:r>
              <a:rPr lang="en-GB" altLang="en-US" sz="2000" dirty="0">
                <a:cs typeface="Arial" panose="020B0604020202020204" pitchFamily="34" charset="0"/>
              </a:rPr>
              <a:t> z </a:t>
            </a:r>
            <a:r>
              <a:rPr lang="en-GB" altLang="en-US" sz="2000" dirty="0" err="1">
                <a:cs typeface="Arial" panose="020B0604020202020204" pitchFamily="34" charset="0"/>
              </a:rPr>
              <a:t>oxokyseliny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odtržením</a:t>
            </a:r>
            <a:r>
              <a:rPr lang="en-GB" altLang="en-US" sz="2000" dirty="0">
                <a:cs typeface="Arial" panose="020B0604020202020204" pitchFamily="34" charset="0"/>
              </a:rPr>
              <a:t> -OH </a:t>
            </a:r>
            <a:r>
              <a:rPr lang="en-GB" altLang="en-US" sz="2000" dirty="0" err="1">
                <a:cs typeface="Arial" panose="020B0604020202020204" pitchFamily="34" charset="0"/>
              </a:rPr>
              <a:t>skupiny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cs typeface="Arial" panose="020B0604020202020204" pitchFamily="34" charset="0"/>
              </a:rPr>
              <a:t>amidy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(-</a:t>
            </a: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cs typeface="Arial" panose="020B0604020202020204" pitchFamily="34" charset="0"/>
              </a:rPr>
              <a:t>imidy</a:t>
            </a:r>
            <a:r>
              <a:rPr lang="en-GB" altLang="en-US" sz="2000" dirty="0">
                <a:cs typeface="Arial" panose="020B0604020202020204" pitchFamily="34" charset="0"/>
              </a:rPr>
              <a:t> (=NH)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cs typeface="Arial" panose="020B0604020202020204" pitchFamily="34" charset="0"/>
              </a:rPr>
              <a:t>nitridy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</a:t>
            </a:r>
            <a:r>
              <a:rPr lang="en-GB" altLang="en-US" sz="2000" dirty="0">
                <a:cs typeface="Arial" panose="020B0604020202020204" pitchFamily="34" charset="0"/>
              </a:rPr>
              <a:t>N) 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1800" b="1" dirty="0" err="1">
                <a:cs typeface="Arial" panose="020B0604020202020204" pitchFamily="34" charset="0"/>
              </a:rPr>
              <a:t>Amidy</a:t>
            </a:r>
            <a:r>
              <a:rPr lang="en-GB" altLang="en-US" sz="1800" b="1" dirty="0">
                <a:cs typeface="Arial" panose="020B0604020202020204" pitchFamily="34" charset="0"/>
              </a:rPr>
              <a:t> </a:t>
            </a:r>
            <a:r>
              <a:rPr lang="cs-CZ" altLang="en-US" sz="1800" b="1" dirty="0">
                <a:cs typeface="Arial" panose="020B0604020202020204" pitchFamily="34" charset="0"/>
              </a:rPr>
              <a:t>alkalických </a:t>
            </a:r>
            <a:r>
              <a:rPr lang="en-GB" altLang="en-US" sz="1800" b="1" dirty="0" err="1">
                <a:cs typeface="Arial" panose="020B0604020202020204" pitchFamily="34" charset="0"/>
              </a:rPr>
              <a:t>kov</a:t>
            </a:r>
            <a:r>
              <a:rPr lang="cs-CZ" altLang="en-US" sz="1800" b="1" dirty="0">
                <a:cs typeface="Arial" panose="020B0604020202020204" pitchFamily="34" charset="0"/>
              </a:rPr>
              <a:t>ů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(</a:t>
            </a:r>
            <a:r>
              <a:rPr lang="cs-CZ" altLang="en-US" sz="1800" dirty="0" err="1">
                <a:cs typeface="Arial" panose="020B0604020202020204" pitchFamily="34" charset="0"/>
              </a:rPr>
              <a:t>Li</a:t>
            </a:r>
            <a:r>
              <a:rPr lang="cs-CZ" altLang="en-US" sz="1800" dirty="0">
                <a:cs typeface="Arial" panose="020B0604020202020204" pitchFamily="34" charset="0"/>
              </a:rPr>
              <a:t>, Na, K) </a:t>
            </a:r>
            <a:r>
              <a:rPr lang="en-GB" altLang="en-US" sz="1800" dirty="0" err="1">
                <a:cs typeface="Arial" panose="020B0604020202020204" pitchFamily="34" charset="0"/>
              </a:rPr>
              <a:t>jsou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pevné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kryst</a:t>
            </a:r>
            <a:r>
              <a:rPr lang="cs-CZ" altLang="en-US" sz="1800" dirty="0" err="1">
                <a:cs typeface="Arial" panose="020B0604020202020204" pitchFamily="34" charset="0"/>
              </a:rPr>
              <a:t>alické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látky</a:t>
            </a:r>
            <a:r>
              <a:rPr lang="en-GB" altLang="en-US" sz="1800" dirty="0">
                <a:cs typeface="Arial" panose="020B0604020202020204" pitchFamily="34" charset="0"/>
              </a:rPr>
              <a:t>, p</a:t>
            </a:r>
            <a:r>
              <a:rPr lang="cs-CZ" altLang="en-US" sz="1800" dirty="0"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cs typeface="Arial" panose="020B0604020202020204" pitchFamily="34" charset="0"/>
              </a:rPr>
              <a:t>ipravují</a:t>
            </a:r>
            <a:r>
              <a:rPr lang="en-GB" altLang="en-US" sz="1800" dirty="0">
                <a:cs typeface="Arial" panose="020B0604020202020204" pitchFamily="34" charset="0"/>
              </a:rPr>
              <a:t> se </a:t>
            </a:r>
            <a:r>
              <a:rPr lang="en-GB" altLang="en-US" sz="1800" dirty="0" err="1">
                <a:cs typeface="Arial" panose="020B0604020202020204" pitchFamily="34" charset="0"/>
              </a:rPr>
              <a:t>rozpoušt</a:t>
            </a:r>
            <a:r>
              <a:rPr lang="cs-CZ" altLang="en-US" sz="1800" dirty="0">
                <a:cs typeface="Arial" panose="020B0604020202020204" pitchFamily="34" charset="0"/>
              </a:rPr>
              <a:t>ě</a:t>
            </a:r>
            <a:r>
              <a:rPr lang="en-GB" altLang="en-US" sz="1800" dirty="0" err="1">
                <a:cs typeface="Arial" panose="020B0604020202020204" pitchFamily="34" charset="0"/>
              </a:rPr>
              <a:t>ním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alk</a:t>
            </a:r>
            <a:r>
              <a:rPr lang="cs-CZ" altLang="en-US" sz="1800" dirty="0" err="1">
                <a:cs typeface="Arial" panose="020B0604020202020204" pitchFamily="34" charset="0"/>
              </a:rPr>
              <a:t>alických</a:t>
            </a:r>
            <a:r>
              <a:rPr lang="cs-CZ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kov</a:t>
            </a:r>
            <a:r>
              <a:rPr lang="cs-CZ" altLang="en-US" sz="1800" dirty="0">
                <a:cs typeface="Arial" panose="020B0604020202020204" pitchFamily="34" charset="0"/>
              </a:rPr>
              <a:t>ů</a:t>
            </a:r>
            <a:r>
              <a:rPr lang="en-GB" altLang="en-US" sz="1800" dirty="0">
                <a:cs typeface="Arial" panose="020B0604020202020204" pitchFamily="34" charset="0"/>
              </a:rPr>
              <a:t> v </a:t>
            </a:r>
            <a:r>
              <a:rPr lang="en-GB" altLang="en-US" sz="1800" dirty="0" err="1">
                <a:cs typeface="Arial" panose="020B0604020202020204" pitchFamily="34" charset="0"/>
              </a:rPr>
              <a:t>kapal</a:t>
            </a:r>
            <a:r>
              <a:rPr lang="cs-CZ" altLang="en-US" sz="1800" dirty="0" err="1">
                <a:cs typeface="Arial" panose="020B0604020202020204" pitchFamily="34" charset="0"/>
              </a:rPr>
              <a:t>ném</a:t>
            </a:r>
            <a:r>
              <a:rPr lang="en-GB" altLang="en-US" sz="1800" dirty="0">
                <a:cs typeface="Arial" panose="020B0604020202020204" pitchFamily="34" charset="0"/>
              </a:rPr>
              <a:t> NH</a:t>
            </a:r>
            <a:r>
              <a:rPr lang="en-GB" altLang="en-US" sz="1800" baseline="-25000" dirty="0">
                <a:cs typeface="Arial" panose="020B0604020202020204" pitchFamily="34" charset="0"/>
              </a:rPr>
              <a:t>3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za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platinové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č</a:t>
            </a:r>
            <a:r>
              <a:rPr lang="en-GB" altLang="en-US" sz="1800" dirty="0">
                <a:cs typeface="Arial" panose="020B0604020202020204" pitchFamily="34" charset="0"/>
              </a:rPr>
              <a:t>ern</a:t>
            </a:r>
            <a:r>
              <a:rPr lang="cs-CZ" altLang="en-US" sz="1800" dirty="0">
                <a:cs typeface="Arial" panose="020B0604020202020204" pitchFamily="34" charset="0"/>
              </a:rPr>
              <a:t>ě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jako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katalyzátoru</a:t>
            </a:r>
            <a:r>
              <a:rPr lang="en-GB" altLang="en-US" sz="18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		</a:t>
            </a:r>
            <a:r>
              <a:rPr lang="en-GB" altLang="en-US" sz="1800" dirty="0">
                <a:cs typeface="Arial" panose="020B0604020202020204" pitchFamily="34" charset="0"/>
              </a:rPr>
              <a:t>2 Na + 2 NH</a:t>
            </a:r>
            <a:r>
              <a:rPr lang="en-GB" altLang="en-US" sz="1800" baseline="-25000" dirty="0">
                <a:cs typeface="Arial" panose="020B0604020202020204" pitchFamily="34" charset="0"/>
              </a:rPr>
              <a:t>3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1800" dirty="0">
                <a:cs typeface="Arial" panose="020B0604020202020204" pitchFamily="34" charset="0"/>
              </a:rPr>
              <a:t> 2 NaNH</a:t>
            </a:r>
            <a:r>
              <a:rPr lang="en-GB" altLang="en-US" sz="1800" baseline="-25000" dirty="0">
                <a:cs typeface="Arial" panose="020B0604020202020204" pitchFamily="34" charset="0"/>
              </a:rPr>
              <a:t>2</a:t>
            </a:r>
            <a:r>
              <a:rPr lang="en-GB" altLang="en-US" sz="1800" dirty="0">
                <a:cs typeface="Arial" panose="020B0604020202020204" pitchFamily="34" charset="0"/>
              </a:rPr>
              <a:t> + H</a:t>
            </a:r>
            <a:r>
              <a:rPr lang="en-GB" altLang="en-US" sz="1800" baseline="-25000" dirty="0">
                <a:cs typeface="Arial" panose="020B0604020202020204" pitchFamily="34" charset="0"/>
              </a:rPr>
              <a:t>2</a:t>
            </a: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1800" dirty="0" err="1">
                <a:cs typeface="Arial" panose="020B0604020202020204" pitchFamily="34" charset="0"/>
              </a:rPr>
              <a:t>zah</a:t>
            </a:r>
            <a:r>
              <a:rPr lang="cs-CZ" altLang="en-US" sz="1800" dirty="0"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cs typeface="Arial" panose="020B0604020202020204" pitchFamily="34" charset="0"/>
              </a:rPr>
              <a:t>átím</a:t>
            </a:r>
            <a:r>
              <a:rPr lang="en-GB" altLang="en-US" sz="1800" dirty="0">
                <a:cs typeface="Arial" panose="020B0604020202020204" pitchFamily="34" charset="0"/>
              </a:rPr>
              <a:t> se </a:t>
            </a:r>
            <a:r>
              <a:rPr lang="en-GB" altLang="en-US" sz="1800" dirty="0" err="1">
                <a:cs typeface="Arial" panose="020B0604020202020204" pitchFamily="34" charset="0"/>
              </a:rPr>
              <a:t>amidy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rozkládají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na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amoniak</a:t>
            </a:r>
            <a:r>
              <a:rPr lang="en-GB" altLang="en-US" sz="1800" dirty="0">
                <a:cs typeface="Arial" panose="020B0604020202020204" pitchFamily="34" charset="0"/>
              </a:rPr>
              <a:t> a</a:t>
            </a:r>
            <a:r>
              <a:rPr lang="cs-CZ" altLang="en-US" sz="1800" dirty="0">
                <a:cs typeface="Arial" panose="020B0604020202020204" pitchFamily="34" charset="0"/>
              </a:rPr>
              <a:t> na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b="1" dirty="0" err="1">
                <a:cs typeface="Arial" panose="020B0604020202020204" pitchFamily="34" charset="0"/>
              </a:rPr>
              <a:t>imidy</a:t>
            </a:r>
            <a:r>
              <a:rPr lang="en-GB" altLang="en-US" sz="1800" dirty="0">
                <a:cs typeface="Arial" panose="020B0604020202020204" pitchFamily="34" charset="0"/>
              </a:rPr>
              <a:t>, </a:t>
            </a:r>
            <a:r>
              <a:rPr lang="en-GB" altLang="en-US" sz="1800" dirty="0" err="1">
                <a:cs typeface="Arial" panose="020B0604020202020204" pitchFamily="34" charset="0"/>
              </a:rPr>
              <a:t>imidy</a:t>
            </a:r>
            <a:r>
              <a:rPr lang="en-GB" altLang="en-US" sz="1800" dirty="0">
                <a:cs typeface="Arial" panose="020B0604020202020204" pitchFamily="34" charset="0"/>
              </a:rPr>
              <a:t> se </a:t>
            </a:r>
            <a:r>
              <a:rPr lang="en-GB" altLang="en-US" sz="1800" dirty="0" err="1">
                <a:cs typeface="Arial" panose="020B0604020202020204" pitchFamily="34" charset="0"/>
              </a:rPr>
              <a:t>dále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rozkládají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na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amoniak</a:t>
            </a:r>
            <a:r>
              <a:rPr lang="en-GB" altLang="en-US" sz="1800" dirty="0">
                <a:cs typeface="Arial" panose="020B0604020202020204" pitchFamily="34" charset="0"/>
              </a:rPr>
              <a:t> a </a:t>
            </a:r>
            <a:r>
              <a:rPr lang="en-GB" altLang="en-US" sz="1800" b="1" dirty="0" err="1">
                <a:cs typeface="Arial" panose="020B0604020202020204" pitchFamily="34" charset="0"/>
              </a:rPr>
              <a:t>nitridy</a:t>
            </a:r>
            <a:r>
              <a:rPr lang="en-GB" altLang="en-US" sz="18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		</a:t>
            </a:r>
            <a:r>
              <a:rPr lang="en-GB" altLang="en-US" sz="1800" dirty="0">
                <a:cs typeface="Arial" panose="020B0604020202020204" pitchFamily="34" charset="0"/>
              </a:rPr>
              <a:t>2 NaNH</a:t>
            </a:r>
            <a:r>
              <a:rPr lang="en-GB" altLang="en-US" sz="1800" baseline="-25000" dirty="0">
                <a:cs typeface="Arial" panose="020B0604020202020204" pitchFamily="34" charset="0"/>
              </a:rPr>
              <a:t>2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1800" dirty="0">
                <a:cs typeface="Arial" panose="020B0604020202020204" pitchFamily="34" charset="0"/>
              </a:rPr>
              <a:t> Na</a:t>
            </a:r>
            <a:r>
              <a:rPr lang="en-GB" altLang="en-US" sz="1800" baseline="-25000" dirty="0">
                <a:cs typeface="Arial" panose="020B0604020202020204" pitchFamily="34" charset="0"/>
              </a:rPr>
              <a:t>2</a:t>
            </a:r>
            <a:r>
              <a:rPr lang="en-GB" altLang="en-US" sz="1800" dirty="0">
                <a:cs typeface="Arial" panose="020B0604020202020204" pitchFamily="34" charset="0"/>
              </a:rPr>
              <a:t>NH + NH</a:t>
            </a:r>
            <a:r>
              <a:rPr lang="en-GB" altLang="en-US" sz="1800" baseline="-25000" dirty="0">
                <a:cs typeface="Arial" panose="020B0604020202020204" pitchFamily="34" charset="0"/>
              </a:rPr>
              <a:t>3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			</a:t>
            </a:r>
            <a:r>
              <a:rPr lang="en-GB" altLang="en-US" sz="1800" dirty="0">
                <a:cs typeface="Arial" panose="020B0604020202020204" pitchFamily="34" charset="0"/>
              </a:rPr>
              <a:t>3 Na</a:t>
            </a:r>
            <a:r>
              <a:rPr lang="en-GB" altLang="en-US" sz="1800" baseline="-25000" dirty="0">
                <a:cs typeface="Arial" panose="020B0604020202020204" pitchFamily="34" charset="0"/>
              </a:rPr>
              <a:t>2</a:t>
            </a:r>
            <a:r>
              <a:rPr lang="en-GB" altLang="en-US" sz="1800" dirty="0">
                <a:cs typeface="Arial" panose="020B0604020202020204" pitchFamily="34" charset="0"/>
              </a:rPr>
              <a:t>NH </a:t>
            </a:r>
            <a:r>
              <a:rPr lang="en-GB" altLang="en-US" sz="18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1800" dirty="0">
                <a:cs typeface="Arial" panose="020B0604020202020204" pitchFamily="34" charset="0"/>
              </a:rPr>
              <a:t> 2 Na</a:t>
            </a:r>
            <a:r>
              <a:rPr lang="en-GB" altLang="en-US" sz="1800" baseline="-25000" dirty="0">
                <a:cs typeface="Arial" panose="020B0604020202020204" pitchFamily="34" charset="0"/>
              </a:rPr>
              <a:t>3</a:t>
            </a:r>
            <a:r>
              <a:rPr lang="en-GB" altLang="en-US" sz="1800" dirty="0">
                <a:cs typeface="Arial" panose="020B0604020202020204" pitchFamily="34" charset="0"/>
              </a:rPr>
              <a:t>N + </a:t>
            </a:r>
            <a:r>
              <a:rPr lang="en-GB" altLang="en-US" sz="1800" dirty="0" err="1">
                <a:cs typeface="Arial" panose="020B0604020202020204" pitchFamily="34" charset="0"/>
              </a:rPr>
              <a:t>NH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3</a:t>
            </a:r>
            <a:endParaRPr lang="cs-CZ" altLang="en-US" sz="18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1800" dirty="0">
                <a:cs typeface="Arial" panose="020B0604020202020204" pitchFamily="34" charset="0"/>
              </a:rPr>
              <a:t>Silné zásady, použití v organické syntéze pro nukleofilní substituce, polymerace, apod.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2899EB-E511-6701-FEE9-4ED6A248BD43}"/>
              </a:ext>
            </a:extLst>
          </p:cNvPr>
          <p:cNvSpPr txBox="1"/>
          <p:nvPr/>
        </p:nvSpPr>
        <p:spPr>
          <a:xfrm>
            <a:off x="304800" y="32717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b="1" dirty="0" err="1">
                <a:cs typeface="Arial" panose="020B0604020202020204" pitchFamily="34" charset="0"/>
              </a:rPr>
              <a:t>Amidy</a:t>
            </a:r>
            <a:r>
              <a:rPr lang="cs-CZ" altLang="en-US" sz="2400" b="1" dirty="0">
                <a:cs typeface="Arial" panose="020B0604020202020204" pitchFamily="34" charset="0"/>
              </a:rPr>
              <a:t> (</a:t>
            </a:r>
            <a:r>
              <a:rPr lang="cs-CZ" altLang="en-US" sz="2400" b="1" dirty="0" err="1">
                <a:cs typeface="Arial" panose="020B0604020202020204" pitchFamily="34" charset="0"/>
              </a:rPr>
              <a:t>azanidy</a:t>
            </a:r>
            <a:r>
              <a:rPr lang="cs-CZ" altLang="en-US" sz="2400" b="1" dirty="0">
                <a:cs typeface="Arial" panose="020B0604020202020204" pitchFamily="34" charset="0"/>
              </a:rPr>
              <a:t>), imidy a nitridy</a:t>
            </a:r>
            <a:endParaRPr lang="cs-CZ" sz="24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A823FD2-81FE-5BD4-D423-3EE66083F0C0}"/>
              </a:ext>
            </a:extLst>
          </p:cNvPr>
          <p:cNvSpPr txBox="1"/>
          <p:nvPr/>
        </p:nvSpPr>
        <p:spPr>
          <a:xfrm>
            <a:off x="142461" y="5894433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Komplexy přechodných kovů s </a:t>
            </a:r>
            <a:r>
              <a:rPr lang="cs-CZ" b="1" dirty="0" err="1"/>
              <a:t>amido</a:t>
            </a:r>
            <a:r>
              <a:rPr lang="cs-CZ" b="1" dirty="0"/>
              <a:t> ligandem </a:t>
            </a:r>
            <a:r>
              <a:rPr lang="cs-CZ" dirty="0"/>
              <a:t>se často vyrábějí reakcí metateze solí nebo </a:t>
            </a:r>
            <a:r>
              <a:rPr lang="cs-CZ" dirty="0" err="1"/>
              <a:t>deprotonací</a:t>
            </a:r>
            <a:r>
              <a:rPr lang="cs-CZ" dirty="0"/>
              <a:t> komplexů kovových aminů.</a:t>
            </a:r>
          </a:p>
        </p:txBody>
      </p:sp>
    </p:spTree>
    <p:extLst>
      <p:ext uri="{BB962C8B-B14F-4D97-AF65-F5344CB8AC3E}">
        <p14:creationId xmlns:p14="http://schemas.microsoft.com/office/powerpoint/2010/main" val="392946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48DB35CC-3421-705E-E20D-E5F949814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33" y="2603986"/>
            <a:ext cx="5551467" cy="87487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E4434E-4C35-B50F-11C4-E9C83B4C74E6}"/>
              </a:ext>
            </a:extLst>
          </p:cNvPr>
          <p:cNvSpPr txBox="1"/>
          <p:nvPr/>
        </p:nvSpPr>
        <p:spPr>
          <a:xfrm>
            <a:off x="300299" y="3476196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Amidy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kyselin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F3DEF25-1319-7BA1-B9C5-B1A37719B092}"/>
              </a:ext>
            </a:extLst>
          </p:cNvPr>
          <p:cNvSpPr txBox="1"/>
          <p:nvPr/>
        </p:nvSpPr>
        <p:spPr>
          <a:xfrm>
            <a:off x="221380" y="4052675"/>
            <a:ext cx="73296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1800" b="1" dirty="0">
                <a:cs typeface="Arial" panose="020B0604020202020204" pitchFamily="34" charset="0"/>
              </a:rPr>
              <a:t>Močovina</a:t>
            </a:r>
            <a:r>
              <a:rPr lang="cs-CZ" altLang="en-US" sz="1800" dirty="0">
                <a:cs typeface="Arial" panose="020B0604020202020204" pitchFamily="34" charset="0"/>
              </a:rPr>
              <a:t> (diamid kyseliny uhličité) – konečný metabolit dusíku vyšších obratlovců; výroba krmiv a hnojiv, redukce emisí </a:t>
            </a:r>
            <a:r>
              <a:rPr lang="cs-CZ" altLang="en-US" sz="1800" dirty="0" err="1">
                <a:cs typeface="Arial" panose="020B0604020202020204" pitchFamily="34" charset="0"/>
              </a:rPr>
              <a:t>NO</a:t>
            </a:r>
            <a:r>
              <a:rPr lang="cs-CZ" altLang="en-US" sz="1800" baseline="-25000" dirty="0" err="1">
                <a:cs typeface="Arial" panose="020B0604020202020204" pitchFamily="34" charset="0"/>
              </a:rPr>
              <a:t>x</a:t>
            </a:r>
            <a:r>
              <a:rPr lang="cs-CZ" altLang="en-US" sz="1800" dirty="0">
                <a:cs typeface="Arial" panose="020B0604020202020204" pitchFamily="34" charset="0"/>
              </a:rPr>
              <a:t>, kosmetika, zubní pasty, hasicí přístroje.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b="1" dirty="0">
                <a:cs typeface="Arial" panose="020B0604020202020204" pitchFamily="34" charset="0"/>
              </a:rPr>
              <a:t>Sulfamid </a:t>
            </a:r>
            <a:r>
              <a:rPr lang="cs-CZ" dirty="0">
                <a:cs typeface="Arial" panose="020B0604020202020204" pitchFamily="34" charset="0"/>
              </a:rPr>
              <a:t>(diamid kyseliny sírové, také amid sulfurylu) se používá v syntéze léčiv. Vyrábí se reakcí sulfurylchloridu s amoniakem.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b="1" dirty="0"/>
              <a:t>Kyselina </a:t>
            </a:r>
            <a:r>
              <a:rPr lang="cs-CZ" b="1" dirty="0" err="1"/>
              <a:t>sulfamová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kys</a:t>
            </a:r>
            <a:r>
              <a:rPr lang="cs-CZ" dirty="0"/>
              <a:t>. </a:t>
            </a:r>
            <a:r>
              <a:rPr lang="cs-CZ" dirty="0" err="1"/>
              <a:t>amidosírová</a:t>
            </a:r>
            <a:r>
              <a:rPr lang="cs-CZ" dirty="0"/>
              <a:t>, </a:t>
            </a:r>
            <a:r>
              <a:rPr lang="cs-CZ" dirty="0" err="1"/>
              <a:t>kys</a:t>
            </a:r>
            <a:r>
              <a:rPr lang="cs-CZ" dirty="0"/>
              <a:t>. </a:t>
            </a:r>
            <a:r>
              <a:rPr lang="cs-CZ" dirty="0" err="1"/>
              <a:t>amidosulfonová</a:t>
            </a:r>
            <a:r>
              <a:rPr lang="cs-CZ" dirty="0"/>
              <a:t>) - součást čistících prostředků; výroba barviv a pesticidů.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4E81751-86AA-F8A8-3DEA-6D138D5D4D6B}"/>
              </a:ext>
            </a:extLst>
          </p:cNvPr>
          <p:cNvSpPr txBox="1"/>
          <p:nvPr/>
        </p:nvSpPr>
        <p:spPr>
          <a:xfrm>
            <a:off x="152400" y="381000"/>
            <a:ext cx="746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Imid lithný </a:t>
            </a:r>
            <a:r>
              <a:rPr lang="cs-CZ" dirty="0"/>
              <a:t>je silně bazický a </a:t>
            </a:r>
            <a:r>
              <a:rPr lang="cs-CZ" dirty="0" err="1"/>
              <a:t>deprotonuje</a:t>
            </a:r>
            <a:r>
              <a:rPr lang="cs-CZ" dirty="0"/>
              <a:t> i některé extrémně slabé kyseliny, jako je metan a amoniak (díky velmi lokalizovanému zápornému náboji na dusíku, který nese dva formální náboje). Používá se v organické a organokovové chemii, byl též zkoumán jako materiál pro skladování vodíku.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9E059FFD-E34F-0755-33A6-A6482D454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93154"/>
            <a:ext cx="1020556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0832219A-B4C3-C229-8CE7-16E049FA9D27}"/>
              </a:ext>
            </a:extLst>
          </p:cNvPr>
          <p:cNvSpPr txBox="1"/>
          <p:nvPr/>
        </p:nvSpPr>
        <p:spPr>
          <a:xfrm>
            <a:off x="152400" y="1781366"/>
            <a:ext cx="8718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 err="1"/>
              <a:t>Amidochlorid</a:t>
            </a:r>
            <a:r>
              <a:rPr lang="cs-CZ" b="1" dirty="0"/>
              <a:t> rtuťnatý </a:t>
            </a:r>
            <a:r>
              <a:rPr lang="cs-CZ" dirty="0"/>
              <a:t>(</a:t>
            </a:r>
            <a:r>
              <a:rPr lang="cs-CZ" dirty="0" err="1"/>
              <a:t>Hg</a:t>
            </a:r>
            <a:r>
              <a:rPr lang="cs-CZ" dirty="0"/>
              <a:t>(</a:t>
            </a:r>
            <a:r>
              <a:rPr lang="cs-CZ" dirty="0" err="1"/>
              <a:t>NH</a:t>
            </a:r>
            <a:r>
              <a:rPr lang="cs-CZ" baseline="-25000" dirty="0" err="1"/>
              <a:t>2</a:t>
            </a:r>
            <a:r>
              <a:rPr lang="cs-CZ" dirty="0"/>
              <a:t>)Cl) je velmi dobře rozpustná a toxická sloučenina rtuti.</a:t>
            </a:r>
          </a:p>
          <a:p>
            <a:endParaRPr lang="cs-CZ" dirty="0"/>
          </a:p>
          <a:p>
            <a:r>
              <a:rPr lang="cs-CZ" b="1" dirty="0" err="1"/>
              <a:t>Amidojodortuť</a:t>
            </a:r>
            <a:r>
              <a:rPr lang="cs-CZ" b="1" dirty="0"/>
              <a:t> </a:t>
            </a:r>
            <a:r>
              <a:rPr lang="cs-CZ" dirty="0"/>
              <a:t>(jodid </a:t>
            </a:r>
            <a:r>
              <a:rPr lang="cs-CZ" dirty="0" err="1"/>
              <a:t>Millonovy</a:t>
            </a:r>
            <a:r>
              <a:rPr lang="cs-CZ" dirty="0"/>
              <a:t> báze) je hnědá sraženina, produkt </a:t>
            </a:r>
            <a:r>
              <a:rPr lang="cs-CZ" dirty="0" err="1"/>
              <a:t>Nesslerovy</a:t>
            </a:r>
            <a:r>
              <a:rPr lang="cs-CZ" dirty="0"/>
              <a:t> reakce pro důkaz amoniaku.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BDADA391-58AE-4142-9F35-1EF979FD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90" y="4629529"/>
            <a:ext cx="1348408" cy="71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4A5BBCAF-73A6-C24B-660F-4AEA6441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474" y="5511462"/>
            <a:ext cx="1348408" cy="114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ukturní vzorec">
            <a:extLst>
              <a:ext uri="{FF2B5EF4-FFF2-40B4-BE49-F238E27FC236}">
                <a16:creationId xmlns:a16="http://schemas.microsoft.com/office/drawing/2014/main" id="{D435FFEA-33AC-97C4-5518-ED7FD5026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035" y="3391819"/>
            <a:ext cx="1640590" cy="96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79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502B9-21A3-73DB-92B9-5D0DE7B61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>
            <a:extLst>
              <a:ext uri="{FF2B5EF4-FFF2-40B4-BE49-F238E27FC236}">
                <a16:creationId xmlns:a16="http://schemas.microsoft.com/office/drawing/2014/main" id="{7CB6A66B-5DED-6535-5B35-4B43D2BC7A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8213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Nitridy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binární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t.j.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</a:t>
            </a:r>
            <a:r>
              <a:rPr lang="cs-CZ" altLang="en-US" sz="2000" dirty="0" err="1">
                <a:cs typeface="Arial" panose="020B0604020202020204" pitchFamily="34" charset="0"/>
              </a:rPr>
              <a:t>ativními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rozd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lit do 2 hl</a:t>
            </a:r>
            <a:r>
              <a:rPr lang="cs-CZ" altLang="en-US" sz="2000" dirty="0" err="1">
                <a:cs typeface="Arial" panose="020B0604020202020204" pitchFamily="34" charset="0"/>
              </a:rPr>
              <a:t>avních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skupin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iontové</a:t>
            </a:r>
            <a:r>
              <a:rPr lang="en-GB" altLang="en-US" sz="2000" u="sng" dirty="0">
                <a:cs typeface="Arial" panose="020B0604020202020204" pitchFamily="34" charset="0"/>
              </a:rPr>
              <a:t> (ion N</a:t>
            </a:r>
            <a:r>
              <a:rPr lang="en-GB" altLang="en-US" sz="2000" u="sng" baseline="30000" dirty="0">
                <a:cs typeface="Arial" panose="020B0604020202020204" pitchFamily="34" charset="0"/>
              </a:rPr>
              <a:t>3</a:t>
            </a:r>
            <a:r>
              <a:rPr lang="en-GB" altLang="en-US" sz="2000" u="sng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u="sng" dirty="0">
                <a:cs typeface="Arial" panose="020B0604020202020204" pitchFamily="34" charset="0"/>
              </a:rPr>
              <a:t> ):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Li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N, Mg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Ca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Sr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Ba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…; </a:t>
            </a:r>
            <a:r>
              <a:rPr lang="en-GB" altLang="en-US" sz="2000" dirty="0" err="1">
                <a:cs typeface="Arial" panose="020B0604020202020204" pitchFamily="34" charset="0"/>
              </a:rPr>
              <a:t>hydrolyzují</a:t>
            </a:r>
            <a:r>
              <a:rPr lang="en-GB" altLang="en-US" sz="2000" dirty="0">
                <a:cs typeface="Arial" panose="020B0604020202020204" pitchFamily="34" charset="0"/>
              </a:rPr>
              <a:t> se za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kovalentní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  </a:t>
            </a:r>
            <a:r>
              <a:rPr lang="en-US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 BN, (CN)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, Si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P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, S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endParaRPr lang="en-GB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u="sng" dirty="0" err="1">
                <a:cs typeface="Arial" panose="020B0604020202020204" pitchFamily="34" charset="0"/>
              </a:rPr>
              <a:t>intersticiární</a:t>
            </a:r>
            <a:r>
              <a:rPr lang="en-GB" altLang="en-US" sz="2000" u="sng" dirty="0">
                <a:cs typeface="Arial" panose="020B0604020202020204" pitchFamily="34" charset="0"/>
              </a:rPr>
              <a:t>:</a:t>
            </a:r>
          </a:p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    </a:t>
            </a:r>
            <a:r>
              <a:rPr lang="en-GB" altLang="en-US" sz="2000" dirty="0" err="1">
                <a:cs typeface="Arial" panose="020B0604020202020204" pitchFamily="34" charset="0"/>
              </a:rPr>
              <a:t>vytvá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je 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edevším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echod</a:t>
            </a:r>
            <a:r>
              <a:rPr lang="cs-CZ" altLang="en-US" sz="2000" dirty="0" err="1">
                <a:cs typeface="Arial" panose="020B0604020202020204" pitchFamily="34" charset="0"/>
              </a:rPr>
              <a:t>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kovy</a:t>
            </a:r>
            <a:r>
              <a:rPr lang="cs-CZ" altLang="en-US" sz="2000" dirty="0">
                <a:cs typeface="Arial" panose="020B0604020202020204" pitchFamily="34" charset="0"/>
              </a:rPr>
              <a:t> (Ti, V, </a:t>
            </a:r>
            <a:r>
              <a:rPr lang="cs-CZ" altLang="en-US" sz="2000" dirty="0" err="1">
                <a:cs typeface="Arial" panose="020B0604020202020204" pitchFamily="34" charset="0"/>
              </a:rPr>
              <a:t>Cr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 err="1">
                <a:cs typeface="Arial" panose="020B0604020202020204" pitchFamily="34" charset="0"/>
              </a:rPr>
              <a:t>Mo</a:t>
            </a:r>
            <a:r>
              <a:rPr lang="cs-CZ" altLang="en-US" sz="2000" dirty="0">
                <a:cs typeface="Arial" panose="020B0604020202020204" pitchFamily="34" charset="0"/>
              </a:rPr>
              <a:t>, Ni, Ta),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a</a:t>
            </a:r>
            <a:r>
              <a:rPr lang="en-GB" altLang="en-US" sz="2000" dirty="0">
                <a:cs typeface="Arial" panose="020B0604020202020204" pitchFamily="34" charset="0"/>
              </a:rPr>
              <a:t>t</a:t>
            </a:r>
            <a:r>
              <a:rPr lang="cs-CZ" altLang="en-US" sz="2000" dirty="0" err="1">
                <a:cs typeface="Arial" panose="020B0604020202020204" pitchFamily="34" charset="0"/>
              </a:rPr>
              <a:t>omy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jsou </a:t>
            </a:r>
            <a:r>
              <a:rPr lang="en-GB" altLang="en-US" sz="2000" dirty="0" err="1">
                <a:cs typeface="Arial" panose="020B0604020202020204" pitchFamily="34" charset="0"/>
              </a:rPr>
              <a:t>zabudovány</a:t>
            </a:r>
            <a:r>
              <a:rPr lang="en-GB" altLang="en-US" sz="2000" dirty="0">
                <a:cs typeface="Arial" panose="020B0604020202020204" pitchFamily="34" charset="0"/>
              </a:rPr>
              <a:t> do m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ížky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kovu</a:t>
            </a:r>
            <a:r>
              <a:rPr lang="en-GB" altLang="en-US" sz="2000" dirty="0">
                <a:cs typeface="Arial" panose="020B0604020202020204" pitchFamily="34" charset="0"/>
              </a:rPr>
              <a:t>. M</a:t>
            </a:r>
            <a:r>
              <a:rPr lang="cs-CZ" altLang="en-US" sz="2000" dirty="0" err="1">
                <a:cs typeface="Arial" panose="020B0604020202020204" pitchFamily="34" charset="0"/>
              </a:rPr>
              <a:t>ají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prom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nlivé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složení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chem</a:t>
            </a:r>
            <a:r>
              <a:rPr lang="cs-CZ" altLang="en-US" sz="2000" dirty="0" err="1">
                <a:cs typeface="Arial" panose="020B0604020202020204" pitchFamily="34" charset="0"/>
              </a:rPr>
              <a:t>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nete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né, </a:t>
            </a:r>
            <a:r>
              <a:rPr lang="en-GB" altLang="en-US" sz="2000" dirty="0" err="1">
                <a:cs typeface="Arial" panose="020B0604020202020204" pitchFamily="34" charset="0"/>
              </a:rPr>
              <a:t>tvrdé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cs typeface="Arial" panose="020B0604020202020204" pitchFamily="34" charset="0"/>
              </a:rPr>
              <a:t>mají </a:t>
            </a:r>
            <a:r>
              <a:rPr lang="en-GB" altLang="en-US" sz="2000" dirty="0" err="1">
                <a:cs typeface="Arial" panose="020B0604020202020204" pitchFamily="34" charset="0"/>
              </a:rPr>
              <a:t>vysoké</a:t>
            </a:r>
            <a:r>
              <a:rPr lang="en-GB" altLang="en-US" sz="2000" dirty="0">
                <a:cs typeface="Arial" panose="020B0604020202020204" pitchFamily="34" charset="0"/>
              </a:rPr>
              <a:t> body </a:t>
            </a:r>
            <a:r>
              <a:rPr lang="en-GB" altLang="en-US" sz="2000" dirty="0" err="1">
                <a:cs typeface="Arial" panose="020B0604020202020204" pitchFamily="34" charset="0"/>
              </a:rPr>
              <a:t>tání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474BCE-9495-C481-21FA-A01E707E1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05400"/>
            <a:ext cx="1524000" cy="1447800"/>
          </a:xfrm>
          <a:prstGeom prst="rect">
            <a:avLst/>
          </a:prstGeom>
        </p:spPr>
      </p:pic>
      <p:pic>
        <p:nvPicPr>
          <p:cNvPr id="2050" name="Picture 2" descr="WebElements Periodic Table » Chromium » chromium nitride">
            <a:extLst>
              <a:ext uri="{FF2B5EF4-FFF2-40B4-BE49-F238E27FC236}">
                <a16:creationId xmlns:a16="http://schemas.microsoft.com/office/drawing/2014/main" id="{96598C31-45E8-7FAB-E114-06566212E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03919"/>
            <a:ext cx="2783761" cy="20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rXiv:1403.2762v1 [cond-mat.mtrl-sci] 11 Mar 2014">
            <a:extLst>
              <a:ext uri="{FF2B5EF4-FFF2-40B4-BE49-F238E27FC236}">
                <a16:creationId xmlns:a16="http://schemas.microsoft.com/office/drawing/2014/main" id="{FAEEAB4E-2D16-83DD-8E9F-7D7D8D87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90917"/>
            <a:ext cx="2306978" cy="210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thium nitride (Li3N)">
            <a:extLst>
              <a:ext uri="{FF2B5EF4-FFF2-40B4-BE49-F238E27FC236}">
                <a16:creationId xmlns:a16="http://schemas.microsoft.com/office/drawing/2014/main" id="{C527CF95-3EC8-83C8-DAEC-F3C835697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24881"/>
            <a:ext cx="2002178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5329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F6A614-3574-AE7F-73FE-977A3AC9B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95CE9BD1-50D7-D337-BA1F-F437F546B9D9}"/>
              </a:ext>
            </a:extLst>
          </p:cNvPr>
          <p:cNvSpPr/>
          <p:nvPr/>
        </p:nvSpPr>
        <p:spPr>
          <a:xfrm>
            <a:off x="160507" y="259328"/>
            <a:ext cx="867869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Nitridování</a:t>
            </a:r>
            <a:r>
              <a:rPr lang="cs-CZ" sz="2000" dirty="0">
                <a:cs typeface="Arial" panose="020B0604020202020204" pitchFamily="34" charset="0"/>
              </a:rPr>
              <a:t> </a:t>
            </a:r>
          </a:p>
          <a:p>
            <a:endParaRPr lang="en-US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je chemické vytvrzení povrchu zušlechtěné oceli nasycením dusíkem. Tímto způsobem se zpracovávají předem zušlechtěné (kalené a popuštěné) a na hotovo opracované ocelové díly, které mají odolávat zvýšenému otěru, jako jsou: ozubená kola, vačky, činné části nástrojů, čepy hřídelů pro kluzná ložiska, apod.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Povrch se nasycuje atomárním dusíkem, získaným např. rozkladem čpavku na vodík a dusík, při teplotě přibližně 500 - 550 °C. Vzhledem k uvedené teplotě lze nitridovat pouze oceli, které mají teplotu popouštění vyšší. Nitridovaná ocel také musí obsahovat </a:t>
            </a:r>
            <a:r>
              <a:rPr lang="cs-CZ" sz="2000" dirty="0" err="1">
                <a:cs typeface="Arial" panose="020B0604020202020204" pitchFamily="34" charset="0"/>
              </a:rPr>
              <a:t>legury</a:t>
            </a:r>
            <a:r>
              <a:rPr lang="cs-CZ" sz="2000" dirty="0">
                <a:cs typeface="Arial" panose="020B0604020202020204" pitchFamily="34" charset="0"/>
              </a:rPr>
              <a:t>, které nitridaci podporují a tvrdé nitridy vytvářejí. Těmi jsou zejména hliník a </a:t>
            </a:r>
            <a:r>
              <a:rPr lang="cs-CZ" sz="2000" b="1" dirty="0">
                <a:cs typeface="Arial" panose="020B0604020202020204" pitchFamily="34" charset="0"/>
              </a:rPr>
              <a:t>chrom</a:t>
            </a:r>
            <a:r>
              <a:rPr lang="cs-CZ" sz="2000" dirty="0">
                <a:cs typeface="Arial" panose="020B0604020202020204" pitchFamily="34" charset="0"/>
              </a:rPr>
              <a:t>, ale také </a:t>
            </a:r>
            <a:r>
              <a:rPr lang="cs-CZ" sz="2000" b="1" dirty="0">
                <a:cs typeface="Arial" panose="020B0604020202020204" pitchFamily="34" charset="0"/>
              </a:rPr>
              <a:t>molybden</a:t>
            </a:r>
            <a:r>
              <a:rPr lang="cs-CZ" sz="2000" dirty="0">
                <a:cs typeface="Arial" panose="020B0604020202020204" pitchFamily="34" charset="0"/>
              </a:rPr>
              <a:t>, </a:t>
            </a:r>
            <a:r>
              <a:rPr lang="cs-CZ" sz="2000" b="1" dirty="0">
                <a:cs typeface="Arial" panose="020B0604020202020204" pitchFamily="34" charset="0"/>
              </a:rPr>
              <a:t>nikl</a:t>
            </a:r>
            <a:r>
              <a:rPr lang="cs-CZ" sz="2000" dirty="0">
                <a:cs typeface="Arial" panose="020B0604020202020204" pitchFamily="34" charset="0"/>
              </a:rPr>
              <a:t>, </a:t>
            </a:r>
            <a:r>
              <a:rPr lang="cs-CZ" sz="2000" b="1" dirty="0">
                <a:cs typeface="Arial" panose="020B0604020202020204" pitchFamily="34" charset="0"/>
              </a:rPr>
              <a:t>vanad</a:t>
            </a:r>
            <a:r>
              <a:rPr lang="cs-CZ" sz="2000" dirty="0">
                <a:cs typeface="Arial" panose="020B0604020202020204" pitchFamily="34" charset="0"/>
              </a:rPr>
              <a:t> a </a:t>
            </a:r>
            <a:r>
              <a:rPr lang="cs-CZ" sz="2000" b="1" dirty="0">
                <a:cs typeface="Arial" panose="020B0604020202020204" pitchFamily="34" charset="0"/>
              </a:rPr>
              <a:t>titan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V povrchové vrstvě oceli (do 0,1 mm) vznikají velmi tvrdé nitridy, které zvyšují její tvrdost.</a:t>
            </a:r>
          </a:p>
        </p:txBody>
      </p:sp>
      <p:pic>
        <p:nvPicPr>
          <p:cNvPr id="149506" name="Picture 2" descr="https://upload.wikimedia.org/wikipedia/commons/thumb/2/2b/Titanium_nitride_coating.jpg/100px-Titanium_nitride_coating.jpg">
            <a:extLst>
              <a:ext uri="{FF2B5EF4-FFF2-40B4-BE49-F238E27FC236}">
                <a16:creationId xmlns:a16="http://schemas.microsoft.com/office/drawing/2014/main" id="{ED2FE0F4-56E8-87AA-856D-6C3155AE2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82214" y="4551560"/>
            <a:ext cx="550470" cy="33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are-earth-free magnet made from cheap materials">
            <a:extLst>
              <a:ext uri="{FF2B5EF4-FFF2-40B4-BE49-F238E27FC236}">
                <a16:creationId xmlns:a16="http://schemas.microsoft.com/office/drawing/2014/main" id="{BF19C4E7-C472-360D-97C0-D3B6FA899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16" y="4162820"/>
            <a:ext cx="4522685" cy="23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BC6A26A-8C90-7D46-7E46-CBDE645B6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114800"/>
            <a:ext cx="2667102" cy="16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602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StrukturnÃ­ vzor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0" y="5334000"/>
            <a:ext cx="1660499" cy="133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8991600" cy="5486400"/>
          </a:xfrm>
        </p:spPr>
        <p:txBody>
          <a:bodyPr>
            <a:no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Náhradou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atomem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elektronegativn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odvozují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aminy</a:t>
            </a:r>
            <a:r>
              <a:rPr lang="en-GB" altLang="en-US" sz="2000" dirty="0">
                <a:cs typeface="Arial" panose="020B0604020202020204" pitchFamily="34" charset="0"/>
              </a:rPr>
              <a:t>, 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Cl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Cl  +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cs-CZ" altLang="en-US" sz="2000" dirty="0"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chloramin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</a:t>
            </a:r>
            <a:r>
              <a:rPr lang="en-GB" altLang="en-US" sz="2000" b="1" dirty="0" err="1">
                <a:cs typeface="Arial" panose="020B0604020202020204" pitchFamily="34" charset="0"/>
              </a:rPr>
              <a:t>hloramin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Cl</a:t>
            </a:r>
            <a:r>
              <a:rPr lang="cs-CZ" altLang="en-US" sz="2000" b="1" dirty="0">
                <a:cs typeface="Arial" panose="020B0604020202020204" pitchFamily="34" charset="0"/>
              </a:rPr>
              <a:t>) </a:t>
            </a:r>
            <a:r>
              <a:rPr lang="cs-CZ" sz="2000" dirty="0">
                <a:cs typeface="Arial" panose="020B0604020202020204" pitchFamily="34" charset="0"/>
              </a:rPr>
              <a:t>se v nízké koncentraci běžně používá pro dezinfekci vody ve veřejných vodovodních sítích jako alternativa chlorování. NH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Cl má menší tendenci reagovat s organickými materiály, voda upravená chloraminem postrádá zápach chloru typický pro chlorovanou vodu a má lepší chuť.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Hydroxylamin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NH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OH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nestálá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cs typeface="Arial" panose="020B0604020202020204" pitchFamily="34" charset="0"/>
              </a:rPr>
              <a:t>hygroskopická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cs typeface="Arial" panose="020B0604020202020204" pitchFamily="34" charset="0"/>
              </a:rPr>
              <a:t> - se </a:t>
            </a:r>
            <a:r>
              <a:rPr lang="en-GB" altLang="en-US" sz="2000" dirty="0" err="1">
                <a:cs typeface="Arial" panose="020B0604020202020204" pitchFamily="34" charset="0"/>
              </a:rPr>
              <a:t>silnými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cs typeface="Arial" panose="020B0604020202020204" pitchFamily="34" charset="0"/>
              </a:rPr>
              <a:t>hydroxylaminia</a:t>
            </a:r>
            <a:r>
              <a:rPr lang="en-GB" altLang="en-US" sz="2000" dirty="0">
                <a:cs typeface="Arial" panose="020B0604020202020204" pitchFamily="34" charset="0"/>
              </a:rPr>
              <a:t> [NH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OH]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dobré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koordina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schopnosti</a:t>
            </a:r>
            <a:r>
              <a:rPr lang="en-GB" altLang="en-US" sz="2000" dirty="0">
                <a:cs typeface="Arial" panose="020B0604020202020204" pitchFamily="34" charset="0"/>
              </a:rPr>
              <a:t> (z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eteln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nukleofilní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charakter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05F8107-EECC-D278-FFA2-5C16942D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352800"/>
            <a:ext cx="1733550" cy="125875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86084C1-22FB-976A-A86E-48B6AE8320AF}"/>
              </a:ext>
            </a:extLst>
          </p:cNvPr>
          <p:cNvSpPr txBox="1"/>
          <p:nvPr/>
        </p:nvSpPr>
        <p:spPr>
          <a:xfrm>
            <a:off x="381000" y="3048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400" b="1" dirty="0">
                <a:cs typeface="Arial" panose="020B0604020202020204" pitchFamily="34" charset="0"/>
              </a:rPr>
              <a:t>A</a:t>
            </a:r>
            <a:r>
              <a:rPr lang="en-GB" altLang="en-US" sz="2400" b="1" dirty="0">
                <a:cs typeface="Arial" panose="020B0604020202020204" pitchFamily="34" charset="0"/>
              </a:rPr>
              <a:t>miny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105716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4648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b="1" dirty="0" err="1">
                <a:cs typeface="Arial" panose="020B0604020202020204" pitchFamily="34" charset="0"/>
              </a:rPr>
              <a:t>Dusík</a:t>
            </a:r>
            <a:endParaRPr lang="cs-CZ" altLang="en-US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800" b="1" dirty="0"/>
              <a:t> </a:t>
            </a:r>
            <a:endParaRPr lang="en-GB" altLang="en-US" sz="800" dirty="0"/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cs typeface="Arial" panose="020B0604020202020204" pitchFamily="34" charset="0"/>
              </a:rPr>
              <a:t>arvý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molekuly</a:t>
            </a:r>
            <a:r>
              <a:rPr lang="en-GB" altLang="en-US" sz="2000" dirty="0"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(b.t. -210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C, </a:t>
            </a:r>
            <a:r>
              <a:rPr lang="en-GB" altLang="en-US" sz="2000" b="1" dirty="0" err="1">
                <a:cs typeface="Arial" panose="020B0604020202020204" pitchFamily="34" charset="0"/>
              </a:rPr>
              <a:t>b.v</a:t>
            </a:r>
            <a:r>
              <a:rPr lang="en-GB" altLang="en-US" sz="2000" b="1" dirty="0">
                <a:cs typeface="Arial" panose="020B0604020202020204" pitchFamily="34" charset="0"/>
              </a:rPr>
              <a:t>. </a:t>
            </a:r>
            <a:r>
              <a:rPr lang="cs-CZ" altLang="en-US" sz="2000" b="1" dirty="0">
                <a:cs typeface="Arial" panose="020B0604020202020204" pitchFamily="34" charset="0"/>
              </a:rPr>
              <a:t>-</a:t>
            </a:r>
            <a:r>
              <a:rPr lang="en-GB" altLang="en-US" sz="2000" b="1" dirty="0">
                <a:cs typeface="Arial" panose="020B0604020202020204" pitchFamily="34" charset="0"/>
              </a:rPr>
              <a:t>196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0</a:t>
            </a:r>
            <a:r>
              <a:rPr lang="en-GB" altLang="en-US" sz="2000" b="1" dirty="0">
                <a:cs typeface="Arial" panose="020B0604020202020204" pitchFamily="34" charset="0"/>
              </a:rPr>
              <a:t>C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velk</a:t>
            </a:r>
            <a:r>
              <a:rPr lang="cs-CZ" altLang="en-US" sz="2000" dirty="0">
                <a:cs typeface="Arial" panose="020B0604020202020204" pitchFamily="34" charset="0"/>
              </a:rPr>
              <a:t>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pevnost</a:t>
            </a:r>
            <a:r>
              <a:rPr lang="cs-CZ" altLang="en-US" sz="2000" dirty="0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vazby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dusíkových</a:t>
            </a:r>
            <a:r>
              <a:rPr lang="en-GB" altLang="en-US" sz="2000" dirty="0">
                <a:cs typeface="Arial" panose="020B0604020202020204" pitchFamily="34" charset="0"/>
              </a:rPr>
              <a:t> atom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molekule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odpovídá</a:t>
            </a:r>
            <a:r>
              <a:rPr lang="en-GB" altLang="en-US" sz="2000" dirty="0">
                <a:cs typeface="Arial" panose="020B0604020202020204" pitchFamily="34" charset="0"/>
              </a:rPr>
              <a:t> v</a:t>
            </a:r>
            <a:r>
              <a:rPr lang="cs-CZ" altLang="en-US" sz="2000" dirty="0" err="1">
                <a:cs typeface="Arial" panose="020B0604020202020204" pitchFamily="34" charset="0"/>
              </a:rPr>
              <a:t>yso</a:t>
            </a:r>
            <a:r>
              <a:rPr lang="en-GB" altLang="en-US" sz="2000" dirty="0" err="1">
                <a:cs typeface="Arial" panose="020B0604020202020204" pitchFamily="34" charset="0"/>
              </a:rPr>
              <a:t>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energie</a:t>
            </a:r>
            <a:r>
              <a:rPr lang="en-GB" altLang="en-US" sz="2000" dirty="0">
                <a:cs typeface="Arial" panose="020B0604020202020204" pitchFamily="34" charset="0"/>
              </a:rPr>
              <a:t> (N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(g) = 2 N;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</a:t>
            </a:r>
            <a:r>
              <a:rPr lang="en-GB" altLang="en-US" sz="2000" dirty="0">
                <a:cs typeface="Arial" panose="020B0604020202020204" pitchFamily="34" charset="0"/>
              </a:rPr>
              <a:t>H = 944 kJ/</a:t>
            </a:r>
            <a:r>
              <a:rPr lang="en-GB" altLang="en-US" sz="2000" dirty="0" err="1"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cs typeface="Arial" panose="020B0604020202020204" pitchFamily="34" charset="0"/>
              </a:rPr>
              <a:t>rostoucí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disociovaných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molekul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roste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avšak</a:t>
            </a:r>
            <a:r>
              <a:rPr lang="en-GB" altLang="en-US" sz="2000" dirty="0">
                <a:cs typeface="Arial" panose="020B0604020202020204" pitchFamily="34" charset="0"/>
              </a:rPr>
              <a:t> ani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3000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</a:t>
            </a:r>
            <a:r>
              <a:rPr lang="en-GB" altLang="en-US" sz="2000" dirty="0" err="1">
                <a:cs typeface="Arial" panose="020B0604020202020204" pitchFamily="34" charset="0"/>
              </a:rPr>
              <a:t>jich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významný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podíl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molekula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dusíku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chemicky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 a proto se </a:t>
            </a:r>
            <a:r>
              <a:rPr lang="en-GB" altLang="en-US" sz="2000" dirty="0" err="1"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asto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ochranná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atmosf</a:t>
            </a:r>
            <a:r>
              <a:rPr lang="cs-CZ" altLang="en-US" sz="2000" dirty="0">
                <a:cs typeface="Arial" panose="020B0604020202020204" pitchFamily="34" charset="0"/>
              </a:rPr>
              <a:t>é</a:t>
            </a:r>
            <a:r>
              <a:rPr lang="en-GB" altLang="en-US" sz="2000" dirty="0" err="1">
                <a:cs typeface="Arial" panose="020B0604020202020204" pitchFamily="34" charset="0"/>
              </a:rPr>
              <a:t>ra</a:t>
            </a:r>
            <a:r>
              <a:rPr lang="cs-CZ" altLang="en-US" sz="2000" dirty="0">
                <a:cs typeface="Arial" panose="020B0604020202020204" pitchFamily="34" charset="0"/>
              </a:rPr>
              <a:t>.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  <a:buNone/>
            </a:pPr>
            <a:r>
              <a:rPr lang="cs-CZ" sz="2000" dirty="0">
                <a:cs typeface="Arial" panose="020B0604020202020204" pitchFamily="34" charset="0"/>
              </a:rPr>
              <a:t>Za normálních podmínek je dusík chemicky inaktivní prvek. S</a:t>
            </a:r>
            <a:r>
              <a:rPr lang="en-GB" altLang="en-US" sz="2000" dirty="0" err="1">
                <a:cs typeface="Arial" panose="020B0604020202020204" pitchFamily="34" charset="0"/>
              </a:rPr>
              <a:t>tává</a:t>
            </a:r>
            <a:r>
              <a:rPr lang="cs-CZ" altLang="en-US" sz="2000" dirty="0">
                <a:cs typeface="Arial" panose="020B0604020202020204" pitchFamily="34" charset="0"/>
              </a:rPr>
              <a:t> se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až </a:t>
            </a:r>
            <a:r>
              <a:rPr lang="en-GB" altLang="en-US" sz="2000" dirty="0">
                <a:cs typeface="Arial" panose="020B0604020202020204" pitchFamily="34" charset="0"/>
              </a:rPr>
              <a:t>za </a:t>
            </a:r>
            <a:r>
              <a:rPr lang="en-GB" altLang="en-US" sz="2000" dirty="0" err="1"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v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ítomnosti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katalyzátoru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 </a:t>
            </a:r>
            <a:r>
              <a:rPr lang="en-GB" altLang="en-US" sz="2000" dirty="0" err="1">
                <a:cs typeface="Arial" panose="020B0604020202020204" pitchFamily="34" charset="0"/>
              </a:rPr>
              <a:t>3H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(v přítomnosti katalyzátoru, proces Haber-Bosch)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 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2NO  </a:t>
            </a:r>
            <a:r>
              <a:rPr lang="cs-CZ" altLang="en-US" sz="2000" dirty="0">
                <a:cs typeface="Arial" panose="020B0604020202020204" pitchFamily="34" charset="0"/>
              </a:rPr>
              <a:t>(v el. </a:t>
            </a:r>
            <a:r>
              <a:rPr lang="en-US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dirty="0" err="1">
                <a:cs typeface="Arial" panose="020B0604020202020204" pitchFamily="34" charset="0"/>
              </a:rPr>
              <a:t>blouku</a:t>
            </a:r>
            <a:r>
              <a:rPr lang="en-US" altLang="en-US" sz="2000" dirty="0">
                <a:cs typeface="Arial" panose="020B0604020202020204" pitchFamily="34" charset="0"/>
              </a:rPr>
              <a:t>, process </a:t>
            </a:r>
            <a:r>
              <a:rPr lang="en-US" altLang="en-US" sz="2000" dirty="0" err="1">
                <a:cs typeface="Arial" panose="020B0604020202020204" pitchFamily="34" charset="0"/>
              </a:rPr>
              <a:t>Birkeland-Eyde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                 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</a:t>
            </a:r>
            <a:r>
              <a:rPr lang="en-GB" altLang="en-US" sz="2000" dirty="0" err="1">
                <a:cs typeface="Arial" panose="020B0604020202020204" pitchFamily="34" charset="0"/>
              </a:rPr>
              <a:t>3Mg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Mg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B3029EF-D6D9-FAB6-F5EA-27C9259C3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81000"/>
            <a:ext cx="1552575" cy="3986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969012-63EA-B891-41AC-0ECFE2FF15D6}"/>
              </a:ext>
            </a:extLst>
          </p:cNvPr>
          <p:cNvSpPr txBox="1"/>
          <p:nvPr/>
        </p:nvSpPr>
        <p:spPr>
          <a:xfrm>
            <a:off x="152400" y="5350413"/>
            <a:ext cx="8839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Arial" panose="020B0604020202020204" pitchFamily="34" charset="0"/>
              </a:rPr>
              <a:t>Za laboratorní teploty se dusík přímo slučuje pouze s </a:t>
            </a:r>
            <a:r>
              <a:rPr lang="cs-CZ" sz="1800" u="sng" dirty="0">
                <a:cs typeface="Arial" panose="020B0604020202020204" pitchFamily="34" charset="0"/>
              </a:rPr>
              <a:t>lithiem</a:t>
            </a:r>
            <a:r>
              <a:rPr lang="cs-CZ" sz="1800" dirty="0">
                <a:cs typeface="Arial" panose="020B0604020202020204" pitchFamily="34" charset="0"/>
              </a:rPr>
              <a:t> za vzniku nitridu lithného </a:t>
            </a:r>
            <a:r>
              <a:rPr lang="cs-CZ" sz="1800" dirty="0" err="1">
                <a:cs typeface="Arial" panose="020B0604020202020204" pitchFamily="34" charset="0"/>
              </a:rPr>
              <a:t>Li</a:t>
            </a:r>
            <a:r>
              <a:rPr 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sz="1800" dirty="0" err="1">
                <a:cs typeface="Arial" panose="020B0604020202020204" pitchFamily="34" charset="0"/>
              </a:rPr>
              <a:t>N</a:t>
            </a:r>
            <a:r>
              <a:rPr lang="cs-CZ" sz="1800" dirty="0">
                <a:cs typeface="Arial" panose="020B0604020202020204" pitchFamily="34" charset="0"/>
              </a:rPr>
              <a:t>, </a:t>
            </a:r>
          </a:p>
          <a:p>
            <a:pPr algn="just"/>
            <a:r>
              <a:rPr lang="cs-CZ" sz="1800" dirty="0">
                <a:cs typeface="Arial" panose="020B0604020202020204" pitchFamily="34" charset="0"/>
              </a:rPr>
              <a:t>při zahřátí na teplotu pouhých </a:t>
            </a:r>
            <a:r>
              <a:rPr lang="cs-CZ" sz="1800" dirty="0" err="1">
                <a:cs typeface="Arial" panose="020B0604020202020204" pitchFamily="34" charset="0"/>
              </a:rPr>
              <a:t>100°C</a:t>
            </a:r>
            <a:r>
              <a:rPr lang="cs-CZ" sz="1800" dirty="0">
                <a:cs typeface="Arial" panose="020B0604020202020204" pitchFamily="34" charset="0"/>
              </a:rPr>
              <a:t> reaguje s </a:t>
            </a:r>
            <a:r>
              <a:rPr lang="cs-CZ" sz="1800" u="sng" dirty="0">
                <a:cs typeface="Arial" panose="020B0604020202020204" pitchFamily="34" charset="0"/>
              </a:rPr>
              <a:t>radiem</a:t>
            </a:r>
            <a:r>
              <a:rPr lang="cs-CZ" sz="1800" dirty="0">
                <a:cs typeface="Arial" panose="020B0604020202020204" pitchFamily="34" charset="0"/>
              </a:rPr>
              <a:t> za vzniku nitridu </a:t>
            </a:r>
            <a:r>
              <a:rPr lang="cs-CZ" sz="1800" dirty="0" err="1">
                <a:cs typeface="Arial" panose="020B0604020202020204" pitchFamily="34" charset="0"/>
              </a:rPr>
              <a:t>radnatého</a:t>
            </a:r>
            <a:r>
              <a:rPr lang="cs-CZ" sz="1800" dirty="0">
                <a:cs typeface="Arial" panose="020B0604020202020204" pitchFamily="34" charset="0"/>
              </a:rPr>
              <a:t> </a:t>
            </a:r>
            <a:r>
              <a:rPr lang="cs-CZ" sz="1800" dirty="0" err="1">
                <a:cs typeface="Arial" panose="020B0604020202020204" pitchFamily="34" charset="0"/>
              </a:rPr>
              <a:t>Ra</a:t>
            </a:r>
            <a:r>
              <a:rPr 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sz="1800" dirty="0" err="1">
                <a:cs typeface="Arial" panose="020B0604020202020204" pitchFamily="34" charset="0"/>
              </a:rPr>
              <a:t>N</a:t>
            </a:r>
            <a:r>
              <a:rPr lang="cs-CZ" sz="1800" baseline="-25000" dirty="0" err="1">
                <a:cs typeface="Arial" panose="020B0604020202020204" pitchFamily="34" charset="0"/>
              </a:rPr>
              <a:t>2</a:t>
            </a:r>
            <a:r>
              <a:rPr lang="cs-CZ" sz="1800" dirty="0">
                <a:cs typeface="Arial" panose="020B0604020202020204" pitchFamily="34" charset="0"/>
              </a:rPr>
              <a:t>,</a:t>
            </a:r>
            <a:r>
              <a:rPr lang="cs-CZ" sz="1800" baseline="-25000" dirty="0">
                <a:cs typeface="Arial" panose="020B0604020202020204" pitchFamily="34" charset="0"/>
              </a:rPr>
              <a:t> </a:t>
            </a:r>
            <a:r>
              <a:rPr lang="cs-CZ" sz="1800" dirty="0">
                <a:cs typeface="Arial" panose="020B0604020202020204" pitchFamily="34" charset="0"/>
              </a:rPr>
              <a:t>v elektrickém výboji reaguje za laboratorní teploty také s </a:t>
            </a:r>
            <a:r>
              <a:rPr lang="cs-CZ" sz="1800" u="sng" dirty="0">
                <a:cs typeface="Arial" panose="020B0604020202020204" pitchFamily="34" charset="0"/>
              </a:rPr>
              <a:t>fluorem</a:t>
            </a:r>
            <a:r>
              <a:rPr lang="cs-CZ" sz="1800" dirty="0">
                <a:cs typeface="Arial" panose="020B0604020202020204" pitchFamily="34" charset="0"/>
              </a:rPr>
              <a:t> za vzniku fluoridu dusitého </a:t>
            </a:r>
            <a:r>
              <a:rPr lang="cs-CZ" sz="1800" dirty="0" err="1">
                <a:cs typeface="Arial" panose="020B0604020202020204" pitchFamily="34" charset="0"/>
              </a:rPr>
              <a:t>NF</a:t>
            </a:r>
            <a:r>
              <a:rPr lang="cs-CZ" sz="1800" baseline="-25000" dirty="0" err="1">
                <a:cs typeface="Arial" panose="020B0604020202020204" pitchFamily="34" charset="0"/>
              </a:rPr>
              <a:t>3</a:t>
            </a:r>
            <a:r>
              <a:rPr lang="cs-CZ" sz="18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574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096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Hydrazin</a:t>
            </a:r>
            <a:r>
              <a:rPr lang="cs-CZ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bezbarvá kapalina slabého čpavého zápachu, podobného čpavku, jedovatá, silně zásaditá, tedy žíravá. Připravuje se reakcí vodného roztoku amoniaku s roztokem chlornanových solí, např. chlornanu sodného podle rovnice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		2 NH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</a:t>
            </a:r>
            <a:r>
              <a:rPr lang="cs-CZ" sz="2000" dirty="0" err="1">
                <a:cs typeface="Arial" panose="020B0604020202020204" pitchFamily="34" charset="0"/>
              </a:rPr>
              <a:t>NaClO</a:t>
            </a:r>
            <a:r>
              <a:rPr lang="cs-CZ" sz="2000" dirty="0">
                <a:cs typeface="Arial" panose="020B0604020202020204" pitchFamily="34" charset="0"/>
              </a:rPr>
              <a:t> → N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</a:t>
            </a:r>
            <a:r>
              <a:rPr lang="cs-CZ" sz="2000" dirty="0" err="1">
                <a:cs typeface="Arial" panose="020B0604020202020204" pitchFamily="34" charset="0"/>
              </a:rPr>
              <a:t>NaCl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Fyzikální vlastnosti hydrazinu jsou velmi podobné vodě, chemické jsou však velmi odlišné. S vodou tvoří krystalický  </a:t>
            </a:r>
            <a:r>
              <a:rPr lang="cs-CZ" sz="2000" dirty="0" err="1">
                <a:cs typeface="Arial" panose="020B0604020202020204" pitchFamily="34" charset="0"/>
              </a:rPr>
              <a:t>monohydrát</a:t>
            </a:r>
            <a:r>
              <a:rPr lang="cs-CZ" sz="2000" dirty="0">
                <a:cs typeface="Arial" panose="020B0604020202020204" pitchFamily="34" charset="0"/>
              </a:rPr>
              <a:t>, 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.H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zásada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cs typeface="Arial" panose="020B0604020202020204" pitchFamily="34" charset="0"/>
              </a:rPr>
              <a:t> dv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ady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 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+  OH 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         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6</a:t>
            </a:r>
            <a:r>
              <a:rPr lang="en-GB" altLang="en-US" sz="2000" baseline="30000" dirty="0">
                <a:cs typeface="Arial" panose="020B0604020202020204" pitchFamily="34" charset="0"/>
              </a:rPr>
              <a:t>2+</a:t>
            </a:r>
            <a:r>
              <a:rPr lang="en-GB" altLang="en-US" sz="2000" dirty="0">
                <a:cs typeface="Arial" panose="020B0604020202020204" pitchFamily="34" charset="0"/>
              </a:rPr>
              <a:t> + OH 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bezvodý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vývoje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vodu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komer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dodává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hydrochlorid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hydrazinia</a:t>
            </a:r>
            <a:r>
              <a:rPr lang="en-GB" altLang="en-US" sz="2000" dirty="0">
                <a:cs typeface="Arial" panose="020B0604020202020204" pitchFamily="34" charset="0"/>
              </a:rPr>
              <a:t> [N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]Cl d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psaný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adukt</a:t>
            </a:r>
            <a:r>
              <a:rPr lang="en-GB" altLang="en-US" sz="2000" dirty="0"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.HCl - 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obchodního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názvu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zásad</a:t>
            </a:r>
            <a:r>
              <a:rPr lang="en-US" altLang="en-US" sz="2000" dirty="0">
                <a:cs typeface="Arial" panose="020B0604020202020204" pitchFamily="34" charset="0"/>
              </a:rPr>
              <a:t>it</a:t>
            </a:r>
            <a:r>
              <a:rPr lang="cs-CZ" altLang="en-US" sz="2000" dirty="0">
                <a:cs typeface="Arial" panose="020B0604020202020204" pitchFamily="34" charset="0"/>
              </a:rPr>
              <a:t>ý</a:t>
            </a:r>
            <a:r>
              <a:rPr lang="en-US" altLang="en-US" sz="2000" dirty="0" err="1">
                <a:cs typeface="Arial" panose="020B0604020202020204" pitchFamily="34" charset="0"/>
              </a:rPr>
              <a:t>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hydrazin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78850" name="Picture 2" descr="VÃ½sledek obrÃ¡zku pro hydraz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1995791" cy="161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2040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6200" y="807584"/>
            <a:ext cx="8915400" cy="55880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Nejvíce hydrazinu se spotřebuje jako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palivo v raketových motorech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.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Používá se jako jednosložková pohonná látka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monopropelant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), kde se využívá jeho rozkladu na vodík a dusík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na katalyzátorech podle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		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→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+ 2H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nebo jako jedna ze složek dvousložkové pohonné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látky (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bipropelant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),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přičemž jako okysličovadlo se nejčastěji používá 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0B0080"/>
                </a:solidFill>
                <a:effectLst/>
                <a:latin typeface="+mn-lt"/>
              </a:rPr>
              <a:t>oxid dusičitý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; spalování probíhá dle rovnice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457200" marR="0" lvl="1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			2N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+ 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4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→ 3N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+ 4H</a:t>
            </a:r>
            <a:r>
              <a:rPr kumimoji="0" lang="cs-CZ" altLang="cs-CZ" sz="2000" b="0" i="0" u="none" strike="noStrike" cap="none" normalizeH="0" baseline="-3000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2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O.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Směs hydrazinu s oxidem dusičitým je 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hypergolická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, tj. uvedená reakce započne automaticky po smíchání obou složek pohonné látky. Proto při použití této směsi jsou raketové motory jednodušší, neboť nepotřebují zážehový systém. Méně často se jako okysličovadlo používá dýmavá 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</a:rPr>
              <a:t>kyselina dusičná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(směs zvaná „ďáblův jed“) nebo </a:t>
            </a:r>
            <a:r>
              <a:rPr kumimoji="0" lang="cs-CZ" altLang="cs-CZ" sz="2000" b="0" i="0" u="sng" strike="noStrike" cap="none" normalizeH="0" baseline="0" dirty="0">
                <a:ln>
                  <a:noFill/>
                </a:ln>
                <a:effectLst/>
                <a:latin typeface="+mn-lt"/>
              </a:rPr>
              <a:t>kapalný kyslík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algn="just" eaLnBrk="0" hangingPunct="0"/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  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Vzhledem k vysokému bodu varu hydrazinu se jedná o tzv.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skladovatelnou pohonnou látku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(na rozdíl např. od kapalného vodíku). Na druhou stranu je nevýhodou jeho vysoký bod tání; proto se často používá jeho směsi s 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 err="1">
                <a:latin typeface="+mn-lt"/>
              </a:rPr>
              <a:t>dimethylhydrazinem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, která se nazývá Aerozin-50 a tuhne hluboko pod bodem mrazu.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D6051BA-64BB-AFF4-90E2-B7FCD4B1BD4A}"/>
              </a:ext>
            </a:extLst>
          </p:cNvPr>
          <p:cNvSpPr txBox="1"/>
          <p:nvPr/>
        </p:nvSpPr>
        <p:spPr>
          <a:xfrm>
            <a:off x="228600" y="223836"/>
            <a:ext cx="4572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buNone/>
            </a:pPr>
            <a:r>
              <a:rPr lang="en-GB" altLang="en-US" sz="1800" b="1" dirty="0" err="1">
                <a:cs typeface="Arial" panose="020B0604020202020204" pitchFamily="34" charset="0"/>
              </a:rPr>
              <a:t>Hydrazin</a:t>
            </a:r>
            <a:r>
              <a:rPr lang="cs-CZ" altLang="en-US" sz="1800" b="1" dirty="0">
                <a:cs typeface="Arial" panose="020B0604020202020204" pitchFamily="34" charset="0"/>
              </a:rPr>
              <a:t> (</a:t>
            </a:r>
            <a:r>
              <a:rPr lang="en-GB" altLang="en-US" sz="1800" b="1" dirty="0" err="1">
                <a:cs typeface="Arial" panose="020B0604020202020204" pitchFamily="34" charset="0"/>
              </a:rPr>
              <a:t>N</a:t>
            </a:r>
            <a:r>
              <a:rPr lang="en-GB" altLang="en-US" sz="18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1800" b="1" dirty="0" err="1">
                <a:cs typeface="Arial" panose="020B0604020202020204" pitchFamily="34" charset="0"/>
              </a:rPr>
              <a:t>H</a:t>
            </a:r>
            <a:r>
              <a:rPr lang="en-GB" altLang="en-US" sz="18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1800" b="1" dirty="0">
                <a:cs typeface="Arial" panose="020B0604020202020204" pitchFamily="34" charset="0"/>
              </a:rPr>
              <a:t> 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7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3685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3246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zidovodík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cs-CZ" altLang="en-US" sz="2000" b="1" dirty="0">
                <a:cs typeface="Arial" panose="020B0604020202020204" pitchFamily="34" charset="0"/>
              </a:rPr>
              <a:t>kyselina a</a:t>
            </a:r>
            <a:r>
              <a:rPr lang="en-GB" altLang="en-US" sz="2000" b="1" dirty="0" err="1">
                <a:cs typeface="Arial" panose="020B0604020202020204" pitchFamily="34" charset="0"/>
              </a:rPr>
              <a:t>zidovodík</a:t>
            </a:r>
            <a:r>
              <a:rPr lang="cs-CZ" altLang="en-US" sz="2000" b="1" dirty="0" err="1">
                <a:cs typeface="Arial" panose="020B0604020202020204" pitchFamily="34" charset="0"/>
              </a:rPr>
              <a:t>ová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HN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 )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8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jedovatá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jednosyt</a:t>
            </a:r>
            <a:r>
              <a:rPr lang="cs-CZ" altLang="en-US" sz="2000" dirty="0" err="1"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HN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↔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+ 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zidy</a:t>
            </a:r>
            <a:r>
              <a:rPr lang="en-GB" altLang="en-US" sz="2000" b="1" dirty="0"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800" b="1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azidy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alkalických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átí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azidy</a:t>
            </a:r>
            <a:r>
              <a:rPr lang="en-GB" altLang="en-US" sz="2000" dirty="0">
                <a:cs typeface="Arial" panose="020B0604020202020204" pitchFamily="34" charset="0"/>
              </a:rPr>
              <a:t> 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žkých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vybuchují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nárazu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cs typeface="Arial" panose="020B0604020202020204" pitchFamily="34" charset="0"/>
              </a:rPr>
              <a:t>(N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cs typeface="Arial" panose="020B0604020202020204" pitchFamily="34" charset="0"/>
              </a:rPr>
              <a:t> do </a:t>
            </a:r>
            <a:r>
              <a:rPr lang="en-GB" altLang="en-US" sz="2000" dirty="0" err="1">
                <a:cs typeface="Arial" panose="020B0604020202020204" pitchFamily="34" charset="0"/>
              </a:rPr>
              <a:t>rozbušek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800" b="1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Azid sodný </a:t>
            </a:r>
            <a:r>
              <a:rPr lang="cs-CZ" sz="2000" dirty="0">
                <a:cs typeface="Arial" panose="020B0604020202020204" pitchFamily="34" charset="0"/>
              </a:rPr>
              <a:t>je poměrně stálý, dá se bez rozkladu tavit. Pokud se NaN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dostane do styku </a:t>
            </a:r>
            <a:r>
              <a:rPr lang="cs-CZ" sz="2000" u="sng" dirty="0">
                <a:cs typeface="Arial" panose="020B0604020202020204" pitchFamily="34" charset="0"/>
              </a:rPr>
              <a:t>se stříbrem, mědí nebo olovem, může vést k tvorbě explozivních nebo toxických sloučenin</a:t>
            </a:r>
            <a:r>
              <a:rPr lang="cs-CZ" sz="2000" dirty="0">
                <a:cs typeface="Arial" panose="020B0604020202020204" pitchFamily="34" charset="0"/>
              </a:rPr>
              <a:t> (azid měďnatý, azid stříbrný, azid olovnatý). Při styku se silnými kyselinami se uvolňuje kyselina azidovodíková.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77826" name="Picture 2" descr="VÃ½sledek obrÃ¡zku pro hydrogen az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314" y="1153652"/>
            <a:ext cx="2974886" cy="120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VÃ½sledek obrÃ¡zku pro az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207" y="5486399"/>
            <a:ext cx="1276329" cy="98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ilver azide | AgN3 | ChemSpider">
            <a:extLst>
              <a:ext uri="{FF2B5EF4-FFF2-40B4-BE49-F238E27FC236}">
                <a16:creationId xmlns:a16="http://schemas.microsoft.com/office/drawing/2014/main" id="{D66836E4-9D20-07A1-8246-1AB840883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14800"/>
            <a:ext cx="1371599" cy="137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FE42EE-960E-DF83-43EA-14AFA1C67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652" y="5601151"/>
            <a:ext cx="3176007" cy="988091"/>
          </a:xfrm>
          <a:prstGeom prst="rect">
            <a:avLst/>
          </a:prstGeom>
        </p:spPr>
      </p:pic>
      <p:pic>
        <p:nvPicPr>
          <p:cNvPr id="8196" name="Picture 4" descr="lead azide -- Critically Evaluated Thermophysical Property Data from ...">
            <a:extLst>
              <a:ext uri="{FF2B5EF4-FFF2-40B4-BE49-F238E27FC236}">
                <a16:creationId xmlns:a16="http://schemas.microsoft.com/office/drawing/2014/main" id="{7D78A6F3-3344-F873-64DE-E97E6791A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53" y="4495801"/>
            <a:ext cx="3288003" cy="78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Lithium Azide Sodium Azide Lithium Sulfate, PNG, 970x766px, Sodium ...">
            <a:extLst>
              <a:ext uri="{FF2B5EF4-FFF2-40B4-BE49-F238E27FC236}">
                <a16:creationId xmlns:a16="http://schemas.microsoft.com/office/drawing/2014/main" id="{ABCAC296-16E3-4D0F-2872-5BB92D251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2" y="4890178"/>
            <a:ext cx="1973751" cy="155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0450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VÃ½sledek obrÃ¡zku pro azide airb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407"/>
            <a:ext cx="3241331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076" name="Picture 4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114799"/>
            <a:ext cx="3809742" cy="257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8100" y="304800"/>
            <a:ext cx="89535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Snadného rozkladu azidu sodného se využívá při konstrukci </a:t>
            </a:r>
            <a:r>
              <a:rPr lang="cs-CZ" sz="2000" b="1" dirty="0">
                <a:cs typeface="Arial" panose="020B0604020202020204" pitchFamily="34" charset="0"/>
              </a:rPr>
              <a:t>automobilových airbagů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Obdélník 4"/>
          <p:cNvSpPr/>
          <p:nvPr/>
        </p:nvSpPr>
        <p:spPr>
          <a:xfrm>
            <a:off x="152400" y="3099137"/>
            <a:ext cx="8839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Vzniklý dusík okamžitě naplní airbag, zatímco kovový sodík je přeměněn reakcí s dusičnanem draselným (KNO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 a oxidem křemičitým (SiO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) na bezpečnou formu silikátového „skla“.</a:t>
            </a:r>
          </a:p>
        </p:txBody>
      </p:sp>
      <p:pic>
        <p:nvPicPr>
          <p:cNvPr id="131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012686"/>
            <a:ext cx="72009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659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915400" cy="6400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cs typeface="Arial" panose="020B0604020202020204" pitchFamily="34" charset="0"/>
              </a:rPr>
              <a:t>F</a:t>
            </a:r>
            <a:r>
              <a:rPr lang="en-GB" altLang="en-US" sz="2000" b="1" dirty="0" err="1">
                <a:cs typeface="Arial" panose="020B0604020202020204" pitchFamily="34" charset="0"/>
              </a:rPr>
              <a:t>osfan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fosfin</a:t>
            </a:r>
            <a:r>
              <a:rPr lang="en-GB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GB" altLang="en-US" sz="1000" b="1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</a:t>
            </a:r>
            <a:r>
              <a:rPr lang="cs-CZ" altLang="en-US" sz="2000" dirty="0" err="1">
                <a:cs typeface="Arial" panose="020B0604020202020204" pitchFamily="34" charset="0"/>
              </a:rPr>
              <a:t>arvý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odporn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mén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rozpustný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nad</a:t>
            </a:r>
            <a:r>
              <a:rPr lang="en-GB" altLang="en-US" sz="2000" dirty="0">
                <a:cs typeface="Arial" panose="020B0604020202020204" pitchFamily="34" charset="0"/>
              </a:rPr>
              <a:t> 150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se </a:t>
            </a:r>
            <a:r>
              <a:rPr lang="en-GB" altLang="en-US" sz="2000" dirty="0" err="1">
                <a:cs typeface="Arial" panose="020B0604020202020204" pitchFamily="34" charset="0"/>
              </a:rPr>
              <a:t>vznítí</a:t>
            </a:r>
            <a:r>
              <a:rPr lang="en-GB" altLang="en-US" sz="2000" dirty="0">
                <a:cs typeface="Arial" panose="020B0604020202020204" pitchFamily="34" charset="0"/>
              </a:rPr>
              <a:t>, se </a:t>
            </a:r>
            <a:r>
              <a:rPr lang="en-GB" altLang="en-US" sz="2000" dirty="0" err="1">
                <a:cs typeface="Arial" panose="020B0604020202020204" pitchFamily="34" charset="0"/>
              </a:rPr>
              <a:t>vzduchem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tvo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í </a:t>
            </a:r>
            <a:r>
              <a:rPr lang="en-GB" altLang="en-US" sz="2000" dirty="0" err="1">
                <a:cs typeface="Arial" panose="020B0604020202020204" pitchFamily="34" charset="0"/>
              </a:rPr>
              <a:t>výbuš</a:t>
            </a:r>
            <a:r>
              <a:rPr lang="cs-CZ" altLang="en-US" sz="2000" dirty="0" err="1"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s,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nevykazuje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zásadité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chování</a:t>
            </a:r>
            <a:r>
              <a:rPr lang="en-GB" altLang="en-US" sz="2000" dirty="0">
                <a:cs typeface="Arial" panose="020B0604020202020204" pitchFamily="34" charset="0"/>
              </a:rPr>
              <a:t>  (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rozdíl</a:t>
            </a:r>
            <a:r>
              <a:rPr lang="en-GB" altLang="en-US" sz="2000" dirty="0">
                <a:cs typeface="Arial" panose="020B0604020202020204" pitchFamily="34" charset="0"/>
              </a:rPr>
              <a:t> od </a:t>
            </a:r>
            <a:r>
              <a:rPr lang="cs-CZ" altLang="en-US" sz="2000" dirty="0">
                <a:cs typeface="Arial" panose="020B0604020202020204" pitchFamily="34" charset="0"/>
              </a:rPr>
              <a:t>NH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), ale je </a:t>
            </a:r>
            <a:r>
              <a:rPr lang="en-GB" altLang="en-US" sz="2000" dirty="0" err="1">
                <a:cs typeface="Arial" panose="020B0604020202020204" pitchFamily="34" charset="0"/>
              </a:rPr>
              <a:t>schopen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reagovat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kyselinami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fosfoniových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HX = PH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X   (X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 halogen)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2000" u="sng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Fosfoniové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slou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eniny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PH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baseline="30000" dirty="0">
                <a:cs typeface="Arial" panose="020B0604020202020204" pitchFamily="34" charset="0"/>
              </a:rPr>
              <a:t>+</a:t>
            </a:r>
            <a:r>
              <a:rPr lang="en-GB" altLang="en-US" sz="2000" b="1" dirty="0">
                <a:cs typeface="Arial" panose="020B0604020202020204" pitchFamily="34" charset="0"/>
              </a:rPr>
              <a:t> )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soli </a:t>
            </a:r>
            <a:r>
              <a:rPr lang="en-GB" altLang="en-US" sz="2000" dirty="0" err="1">
                <a:cs typeface="Arial" panose="020B0604020202020204" pitchFamily="34" charset="0"/>
              </a:rPr>
              <a:t>fosfonia</a:t>
            </a:r>
            <a:r>
              <a:rPr lang="en-GB" altLang="en-US" sz="2000" dirty="0">
                <a:cs typeface="Arial" panose="020B0604020202020204" pitchFamily="34" charset="0"/>
              </a:rPr>
              <a:t> (PH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)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analogií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solí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velmi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stálé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PH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I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PH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I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endParaRPr lang="cs-CZ" altLang="en-US" sz="2000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000" b="1" u="sng" dirty="0" err="1">
                <a:cs typeface="Arial" panose="020B0604020202020204" pitchFamily="34" charset="0"/>
              </a:rPr>
              <a:t>Fosfidy</a:t>
            </a:r>
            <a:r>
              <a:rPr lang="cs-CZ" altLang="en-US" sz="2000" b="1" u="sng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(P</a:t>
            </a:r>
            <a:r>
              <a:rPr lang="cs-CZ" altLang="en-US" sz="2000" b="1" baseline="30000" dirty="0">
                <a:cs typeface="Arial" panose="020B0604020202020204" pitchFamily="34" charset="0"/>
              </a:rPr>
              <a:t>3-</a:t>
            </a:r>
            <a:r>
              <a:rPr lang="en-GB" altLang="en-US" sz="2000" b="1" dirty="0">
                <a:cs typeface="Arial" panose="020B0604020202020204" pitchFamily="34" charset="0"/>
              </a:rPr>
              <a:t> )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analogie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nitrid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m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fosfidy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elektropozitivních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odvozeny</a:t>
            </a:r>
            <a:r>
              <a:rPr lang="en-GB" altLang="en-US" sz="2000" dirty="0"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cs typeface="Arial" panose="020B0604020202020204" pitchFamily="34" charset="0"/>
              </a:rPr>
              <a:t>fosfanu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reakci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uvol</a:t>
            </a:r>
            <a:r>
              <a:rPr lang="cs-CZ" altLang="en-US" sz="2000" dirty="0">
                <a:cs typeface="Arial" panose="020B0604020202020204" pitchFamily="34" charset="0"/>
              </a:rPr>
              <a:t>ň</a:t>
            </a:r>
            <a:r>
              <a:rPr lang="en-GB" altLang="en-US" sz="2000" dirty="0" err="1">
                <a:cs typeface="Arial" panose="020B0604020202020204" pitchFamily="34" charset="0"/>
              </a:rPr>
              <a:t>ují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fosfan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Mg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Mg(OH)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baseline="30000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85FE105-CCAB-E90A-517D-CDBC7F058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799" y="1981200"/>
            <a:ext cx="1293309" cy="13277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F0F9C8-2EF6-2121-0808-144FEEB58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491" y="4006647"/>
            <a:ext cx="1293309" cy="103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361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lcium phosphide - Wikipedia">
            <a:extLst>
              <a:ext uri="{FF2B5EF4-FFF2-40B4-BE49-F238E27FC236}">
                <a16:creationId xmlns:a16="http://schemas.microsoft.com/office/drawing/2014/main" id="{371FF06A-448A-BE23-D7BB-7526AA6CD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356" y="3542439"/>
            <a:ext cx="3071244" cy="300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457200"/>
            <a:ext cx="87986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Kovové fosfidy, zejména </a:t>
            </a:r>
            <a:r>
              <a:rPr lang="cs-CZ" sz="2000" b="1" dirty="0">
                <a:cs typeface="Arial" panose="020B0604020202020204" pitchFamily="34" charset="0"/>
              </a:rPr>
              <a:t>fosfid zinečnatý</a:t>
            </a:r>
            <a:r>
              <a:rPr lang="cs-CZ" sz="2000" dirty="0">
                <a:cs typeface="Arial" panose="020B0604020202020204" pitchFamily="34" charset="0"/>
              </a:rPr>
              <a:t>, se používají jako rodenticidy.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Kyselina v trávicí soustavě hlodavce reaguje s fosfidem za vzniku toxického plynného  </a:t>
            </a:r>
            <a:r>
              <a:rPr lang="cs-CZ" sz="2000" dirty="0" err="1">
                <a:cs typeface="Arial" panose="020B0604020202020204" pitchFamily="34" charset="0"/>
              </a:rPr>
              <a:t>fosfanu</a:t>
            </a:r>
            <a:r>
              <a:rPr lang="cs-CZ" sz="2000" dirty="0">
                <a:cs typeface="Arial" panose="020B0604020202020204" pitchFamily="34" charset="0"/>
              </a:rPr>
              <a:t>. Podobně se využívají také fosfid hlinitý a vápenatý.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cs-CZ" altLang="en-US" sz="2000" dirty="0" err="1">
                <a:cs typeface="Arial" panose="020B0604020202020204" pitchFamily="34" charset="0"/>
              </a:rPr>
              <a:t>Zn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</a:t>
            </a:r>
            <a:r>
              <a:rPr lang="cs-CZ" altLang="en-US" sz="2000" dirty="0" err="1">
                <a:cs typeface="Arial" panose="020B0604020202020204" pitchFamily="34" charset="0"/>
              </a:rPr>
              <a:t>Zn</a:t>
            </a:r>
            <a:r>
              <a:rPr lang="en-GB" altLang="en-US" sz="2000" dirty="0">
                <a:cs typeface="Arial" panose="020B0604020202020204" pitchFamily="34" charset="0"/>
              </a:rPr>
              <a:t>(OH)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PH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baseline="-25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i="1" dirty="0">
                <a:cs typeface="Arial" panose="020B0604020202020204" pitchFamily="34" charset="0"/>
              </a:rPr>
              <a:t>Rodenticidní fosfid zinečnatý </a:t>
            </a:r>
            <a:r>
              <a:rPr lang="cs-CZ" sz="2000" dirty="0">
                <a:cs typeface="Arial" panose="020B0604020202020204" pitchFamily="34" charset="0"/>
              </a:rPr>
              <a:t>mívá podobu černého prášku obsahující 75 % fosfidu a 25 % vínanu </a:t>
            </a:r>
            <a:r>
              <a:rPr lang="cs-CZ" sz="2000" dirty="0" err="1">
                <a:cs typeface="Arial" panose="020B0604020202020204" pitchFamily="34" charset="0"/>
              </a:rPr>
              <a:t>antimonylo</a:t>
            </a:r>
            <a:r>
              <a:rPr lang="cs-CZ" sz="2000" dirty="0">
                <a:cs typeface="Arial" panose="020B0604020202020204" pitchFamily="34" charset="0"/>
              </a:rPr>
              <a:t>-draselného („dávivý vinný kámen“), emetika, které způsobuje zvracení při náhodném požití člověkem nebo domácími zvířaty. Je však účinný proti potkanům, myším, morčatům a králíkům, kteří nemají zvracivý reflex.</a:t>
            </a: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4" y="3462130"/>
            <a:ext cx="1695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91798" y="3744873"/>
            <a:ext cx="2812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Zn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je </a:t>
            </a:r>
            <a:r>
              <a:rPr lang="en-US" sz="2000" dirty="0" err="1">
                <a:cs typeface="Arial" panose="020B0604020202020204" pitchFamily="34" charset="0"/>
              </a:rPr>
              <a:t>tak</a:t>
            </a:r>
            <a:r>
              <a:rPr lang="cs-CZ" sz="2000" dirty="0">
                <a:cs typeface="Arial" panose="020B0604020202020204" pitchFamily="34" charset="0"/>
              </a:rPr>
              <a:t>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polovodič, použití ve f</a:t>
            </a:r>
            <a:r>
              <a:rPr lang="en-US" sz="2000" dirty="0" err="1">
                <a:cs typeface="Arial" panose="020B0604020202020204" pitchFamily="34" charset="0"/>
              </a:rPr>
              <a:t>otovoltaic</a:t>
            </a:r>
            <a:r>
              <a:rPr lang="cs-CZ" sz="2000" dirty="0" err="1">
                <a:cs typeface="Arial" panose="020B0604020202020204" pitchFamily="34" charset="0"/>
              </a:rPr>
              <a:t>kých</a:t>
            </a:r>
            <a:r>
              <a:rPr lang="cs-CZ" sz="2000" dirty="0">
                <a:cs typeface="Arial" panose="020B0604020202020204" pitchFamily="34" charset="0"/>
              </a:rPr>
              <a:t> článcích.</a:t>
            </a:r>
          </a:p>
        </p:txBody>
      </p:sp>
      <p:sp>
        <p:nvSpPr>
          <p:cNvPr id="3" name="Obdélník 2"/>
          <p:cNvSpPr/>
          <p:nvPr/>
        </p:nvSpPr>
        <p:spPr>
          <a:xfrm>
            <a:off x="213745" y="5534602"/>
            <a:ext cx="6019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cs typeface="Arial" panose="020B0604020202020204" pitchFamily="34" charset="0"/>
              </a:rPr>
              <a:t>Fosfid vápenatý </a:t>
            </a:r>
            <a:r>
              <a:rPr lang="cs-CZ" sz="2000" dirty="0">
                <a:cs typeface="Arial" panose="020B0604020202020204" pitchFamily="34" charset="0"/>
              </a:rPr>
              <a:t>Ca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po styku s vodou uvolňuje samozápalný </a:t>
            </a:r>
            <a:r>
              <a:rPr lang="cs-CZ" sz="2000" b="1" dirty="0" err="1">
                <a:cs typeface="Arial" panose="020B0604020202020204" pitchFamily="34" charset="0"/>
              </a:rPr>
              <a:t>difosfan</a:t>
            </a:r>
            <a:r>
              <a:rPr lang="cs-CZ" sz="2000" dirty="0">
                <a:cs typeface="Arial" panose="020B0604020202020204" pitchFamily="34" charset="0"/>
              </a:rPr>
              <a:t> P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a používá se jako náplň signalizačních prostředků pro námořnictvo. </a:t>
            </a:r>
          </a:p>
        </p:txBody>
      </p:sp>
      <p:pic>
        <p:nvPicPr>
          <p:cNvPr id="4098" name="Picture 2" descr="Difosfan – Wikipedie">
            <a:extLst>
              <a:ext uri="{FF2B5EF4-FFF2-40B4-BE49-F238E27FC236}">
                <a16:creationId xmlns:a16="http://schemas.microsoft.com/office/drawing/2014/main" id="{40F2B8B4-0C08-BF0D-803F-114510627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195" y="4675616"/>
            <a:ext cx="1268038" cy="75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5104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8839200" cy="64770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="1" dirty="0">
                <a:cs typeface="Arial" panose="020B0604020202020204" pitchFamily="34" charset="0"/>
              </a:rPr>
              <a:t>A</a:t>
            </a:r>
            <a:r>
              <a:rPr lang="en-GB" altLang="en-US" sz="2000" b="1" dirty="0" err="1">
                <a:cs typeface="Arial" panose="020B0604020202020204" pitchFamily="34" charset="0"/>
              </a:rPr>
              <a:t>rsan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>
                <a:cs typeface="Arial" panose="020B0604020202020204" pitchFamily="34" charset="0"/>
              </a:rPr>
              <a:t>(</a:t>
            </a:r>
            <a:r>
              <a:rPr lang="en-GB" altLang="en-US" sz="2000" b="1" dirty="0" err="1">
                <a:cs typeface="Arial" panose="020B0604020202020204" pitchFamily="34" charset="0"/>
              </a:rPr>
              <a:t>arsin</a:t>
            </a:r>
            <a:r>
              <a:rPr lang="en-GB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arsenovodík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AsH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páchnoucí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siln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u="sng" dirty="0" err="1">
                <a:cs typeface="Arial" panose="020B0604020202020204" pitchFamily="34" charset="0"/>
              </a:rPr>
              <a:t>nemá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zásaditý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charakter</a:t>
            </a:r>
            <a:r>
              <a:rPr lang="en-GB" altLang="en-US" sz="2000" u="sng" dirty="0">
                <a:cs typeface="Arial" panose="020B0604020202020204" pitchFamily="34" charset="0"/>
              </a:rPr>
              <a:t> (</a:t>
            </a:r>
            <a:r>
              <a:rPr lang="en-GB" altLang="en-US" sz="2000" u="sng" dirty="0" err="1">
                <a:cs typeface="Arial" panose="020B0604020202020204" pitchFamily="34" charset="0"/>
              </a:rPr>
              <a:t>netvo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>
                <a:cs typeface="Arial" panose="020B0604020202020204" pitchFamily="34" charset="0"/>
              </a:rPr>
              <a:t>í AsH</a:t>
            </a:r>
            <a:r>
              <a:rPr lang="en-GB" altLang="en-US" sz="2000" u="sng" baseline="-25000" dirty="0">
                <a:cs typeface="Arial" panose="020B0604020202020204" pitchFamily="34" charset="0"/>
              </a:rPr>
              <a:t>4</a:t>
            </a:r>
            <a:r>
              <a:rPr lang="en-GB" altLang="en-US" sz="2000" u="sng" baseline="30000" dirty="0">
                <a:cs typeface="Arial" panose="020B0604020202020204" pitchFamily="34" charset="0"/>
              </a:rPr>
              <a:t>+</a:t>
            </a:r>
            <a:r>
              <a:rPr lang="en-GB" altLang="en-US" sz="2000" u="sng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 err="1">
                <a:cs typeface="Arial" panose="020B0604020202020204" pitchFamily="34" charset="0"/>
              </a:rPr>
              <a:t>nadno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prvky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již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mírným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zvýšením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teploty</a:t>
            </a:r>
            <a:r>
              <a:rPr lang="en-GB" altLang="en-US" sz="2000" dirty="0">
                <a:cs typeface="Arial" panose="020B0604020202020204" pitchFamily="34" charset="0"/>
              </a:rPr>
              <a:t>, to se </a:t>
            </a:r>
            <a:r>
              <a:rPr lang="en-GB" altLang="en-US" sz="2000" dirty="0" err="1">
                <a:cs typeface="Arial" panose="020B0604020202020204" pitchFamily="34" charset="0"/>
              </a:rPr>
              <a:t>využívá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citlivému</a:t>
            </a:r>
            <a:r>
              <a:rPr lang="en-GB" altLang="en-US" sz="2000" dirty="0">
                <a:cs typeface="Arial" panose="020B0604020202020204" pitchFamily="34" charset="0"/>
              </a:rPr>
              <a:t> 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kazu</a:t>
            </a:r>
            <a:r>
              <a:rPr lang="en-GB" altLang="en-US" sz="2000" dirty="0">
                <a:cs typeface="Arial" panose="020B0604020202020204" pitchFamily="34" charset="0"/>
              </a:rPr>
              <a:t> stop </a:t>
            </a:r>
            <a:r>
              <a:rPr lang="en-GB" altLang="en-US" sz="2000" dirty="0" err="1"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u="sng" dirty="0" err="1">
                <a:cs typeface="Arial" panose="020B0604020202020204" pitchFamily="34" charset="0"/>
              </a:rPr>
              <a:t>Marshovou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zkouškou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založenou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arsenu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As</a:t>
            </a:r>
            <a:r>
              <a:rPr lang="en-GB" altLang="en-US" sz="2000" baseline="30000" dirty="0">
                <a:cs typeface="Arial" panose="020B0604020202020204" pitchFamily="34" charset="0"/>
              </a:rPr>
              <a:t>3+</a:t>
            </a:r>
            <a:r>
              <a:rPr lang="en-GB" altLang="en-US" sz="2000" dirty="0">
                <a:cs typeface="Arial" panose="020B0604020202020204" pitchFamily="34" charset="0"/>
              </a:rPr>
              <a:t> + 3 Zn + 3 H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AsH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Zn</a:t>
            </a:r>
            <a:r>
              <a:rPr lang="en-GB" altLang="en-US" sz="2000" baseline="30000" dirty="0">
                <a:cs typeface="Arial" panose="020B0604020202020204" pitchFamily="34" charset="0"/>
              </a:rPr>
              <a:t>2+</a:t>
            </a:r>
          </a:p>
          <a:p>
            <a:pPr marL="0" indent="0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a </a:t>
            </a:r>
            <a:r>
              <a:rPr lang="en-GB" altLang="en-US" sz="2000" dirty="0" err="1">
                <a:cs typeface="Arial" panose="020B0604020202020204" pitchFamily="34" charset="0"/>
              </a:rPr>
              <a:t>následném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tepelném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vznikajícího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arsanu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4 AsH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As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+ 6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 “</a:t>
            </a:r>
            <a:r>
              <a:rPr lang="en-GB" altLang="en-US" sz="2000" dirty="0" err="1">
                <a:cs typeface="Arial" panose="020B0604020202020204" pitchFamily="34" charset="0"/>
              </a:rPr>
              <a:t>arsenového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zrcátka</a:t>
            </a:r>
            <a:r>
              <a:rPr lang="en-GB" altLang="en-US" sz="2000" dirty="0">
                <a:cs typeface="Arial" panose="020B0604020202020204" pitchFamily="34" charset="0"/>
              </a:rPr>
              <a:t>”)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6" name="Picture 7" descr="VÃ½sledek obrÃ¡zku pro marsh test chemical rea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827" y="152400"/>
            <a:ext cx="1447800" cy="15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61284"/>
            <a:ext cx="3095417" cy="240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SouvisejÃ­cÃ­ obrÃ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842" y="4495801"/>
            <a:ext cx="4035267" cy="22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ownload Poison, Skull And Crossbones, Poisonous. Royalty-Free Vector  Graphic - Pixabay">
            <a:extLst>
              <a:ext uri="{FF2B5EF4-FFF2-40B4-BE49-F238E27FC236}">
                <a16:creationId xmlns:a16="http://schemas.microsoft.com/office/drawing/2014/main" id="{392A1063-27AE-17A4-67B7-21CF30F27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8986"/>
            <a:ext cx="103843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ineral Notes 5 - Arsenic">
            <a:extLst>
              <a:ext uri="{FF2B5EF4-FFF2-40B4-BE49-F238E27FC236}">
                <a16:creationId xmlns:a16="http://schemas.microsoft.com/office/drawing/2014/main" id="{37AB4861-AD61-892B-50B7-4D82C89E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41" y="3473726"/>
            <a:ext cx="1554586" cy="136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198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339" y="208284"/>
            <a:ext cx="8915400" cy="11430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Arsenidy</a:t>
            </a:r>
          </a:p>
          <a:p>
            <a:pPr algn="just">
              <a:buNone/>
            </a:pPr>
            <a:endParaRPr lang="cs-CZ" sz="800" b="1" dirty="0"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None/>
            </a:pPr>
            <a:r>
              <a:rPr lang="cs-CZ" sz="2000" dirty="0">
                <a:cs typeface="Arial" panose="020B0604020202020204" pitchFamily="34" charset="0"/>
              </a:rPr>
              <a:t>Je známa řada </a:t>
            </a:r>
            <a:r>
              <a:rPr lang="cs-CZ" sz="2000" dirty="0" err="1">
                <a:cs typeface="Arial" panose="020B0604020202020204" pitchFamily="34" charset="0"/>
              </a:rPr>
              <a:t>arsenidových</a:t>
            </a:r>
            <a:r>
              <a:rPr lang="cs-CZ" sz="2000" dirty="0">
                <a:cs typeface="Arial" panose="020B0604020202020204" pitchFamily="34" charset="0"/>
              </a:rPr>
              <a:t> minerálů, např. nikelin (</a:t>
            </a:r>
            <a:r>
              <a:rPr lang="cs-CZ" sz="2000" dirty="0" err="1">
                <a:cs typeface="Arial" panose="020B0604020202020204" pitchFamily="34" charset="0"/>
              </a:rPr>
              <a:t>NiAs</a:t>
            </a:r>
            <a:r>
              <a:rPr lang="cs-CZ" sz="2000" dirty="0">
                <a:cs typeface="Arial" panose="020B0604020202020204" pitchFamily="34" charset="0"/>
              </a:rPr>
              <a:t>) a  </a:t>
            </a:r>
            <a:r>
              <a:rPr lang="cs-CZ" sz="2000" dirty="0" err="1">
                <a:cs typeface="Arial" panose="020B0604020202020204" pitchFamily="34" charset="0"/>
              </a:rPr>
              <a:t>skutterudit</a:t>
            </a:r>
            <a:r>
              <a:rPr lang="cs-CZ" sz="2000" dirty="0">
                <a:cs typeface="Arial" panose="020B0604020202020204" pitchFamily="34" charset="0"/>
              </a:rPr>
              <a:t>  (CoAs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), často vyskytují jako nečistoty v sulfidických rudách.</a:t>
            </a:r>
          </a:p>
          <a:p>
            <a:pPr marL="0" indent="0" algn="just">
              <a:buNone/>
            </a:pPr>
            <a:endParaRPr lang="cs-CZ" sz="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036B0C-0A30-C0D1-7C71-180B41969A5D}"/>
              </a:ext>
            </a:extLst>
          </p:cNvPr>
          <p:cNvSpPr txBox="1"/>
          <p:nvPr/>
        </p:nvSpPr>
        <p:spPr>
          <a:xfrm>
            <a:off x="162339" y="1351284"/>
            <a:ext cx="5486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000" dirty="0">
                <a:cs typeface="Arial" panose="020B0604020202020204" pitchFamily="34" charset="0"/>
              </a:rPr>
              <a:t>Mnohé arsenidy nepřechodných kovů se používají jako </a:t>
            </a:r>
            <a:r>
              <a:rPr lang="cs-CZ" sz="2000" u="sng" dirty="0">
                <a:cs typeface="Arial" panose="020B0604020202020204" pitchFamily="34" charset="0"/>
              </a:rPr>
              <a:t>polovodiče</a:t>
            </a:r>
            <a:r>
              <a:rPr lang="cs-CZ" sz="2000" dirty="0">
                <a:cs typeface="Arial" panose="020B0604020202020204" pitchFamily="34" charset="0"/>
              </a:rPr>
              <a:t>, například arsenid </a:t>
            </a:r>
            <a:r>
              <a:rPr lang="cs-CZ" sz="2000" dirty="0" err="1">
                <a:cs typeface="Arial" panose="020B0604020202020204" pitchFamily="34" charset="0"/>
              </a:rPr>
              <a:t>gallitý</a:t>
            </a:r>
            <a:r>
              <a:rPr lang="cs-CZ" sz="2000" dirty="0">
                <a:cs typeface="Arial" panose="020B0604020202020204" pitchFamily="34" charset="0"/>
              </a:rPr>
              <a:t> </a:t>
            </a:r>
            <a:r>
              <a:rPr lang="cs-CZ" sz="2000" dirty="0" err="1">
                <a:cs typeface="Arial" panose="020B0604020202020204" pitchFamily="34" charset="0"/>
              </a:rPr>
              <a:t>GaAs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675DD39-D194-C1DF-0C61-B76FECC98D48}"/>
              </a:ext>
            </a:extLst>
          </p:cNvPr>
          <p:cNvSpPr txBox="1"/>
          <p:nvPr/>
        </p:nvSpPr>
        <p:spPr>
          <a:xfrm>
            <a:off x="162339" y="2542151"/>
            <a:ext cx="87298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S</a:t>
            </a:r>
            <a:r>
              <a:rPr lang="en-GB" altLang="en-US" sz="2000" b="1" dirty="0" err="1">
                <a:cs typeface="Arial" panose="020B0604020202020204" pitchFamily="34" charset="0"/>
              </a:rPr>
              <a:t>tiban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antimonovodík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SbH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a</a:t>
            </a:r>
            <a:r>
              <a:rPr lang="cs-CZ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bismutan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bismutovodík</a:t>
            </a:r>
            <a:r>
              <a:rPr lang="cs-CZ" altLang="en-US" sz="2000" b="1" dirty="0">
                <a:cs typeface="Arial" panose="020B0604020202020204" pitchFamily="34" charset="0"/>
              </a:rPr>
              <a:t>, </a:t>
            </a:r>
            <a:r>
              <a:rPr lang="en-GB" altLang="en-US" sz="2000" b="1" dirty="0" err="1">
                <a:cs typeface="Arial" panose="020B0604020202020204" pitchFamily="34" charset="0"/>
              </a:rPr>
              <a:t>BiH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) 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algn="just" eaLnBrk="1" hangingPunct="1">
              <a:buNone/>
            </a:pPr>
            <a:r>
              <a:rPr lang="cs-CZ" altLang="en-US" sz="1800" dirty="0">
                <a:cs typeface="Arial" panose="020B0604020202020204" pitchFamily="34" charset="0"/>
              </a:rPr>
              <a:t>      </a:t>
            </a:r>
            <a:r>
              <a:rPr lang="cs-CZ" altLang="en-US" sz="2000" dirty="0">
                <a:cs typeface="Arial" panose="020B0604020202020204" pitchFamily="34" charset="0"/>
              </a:rPr>
              <a:t>m</a:t>
            </a:r>
            <a:r>
              <a:rPr lang="en-GB" altLang="en-US" sz="2000" dirty="0">
                <a:cs typeface="Arial" panose="020B0604020202020204" pitchFamily="34" charset="0"/>
              </a:rPr>
              <a:t>ají</a:t>
            </a:r>
            <a:r>
              <a:rPr lang="cs-CZ" altLang="en-US" sz="2000" dirty="0">
                <a:cs typeface="Arial" panose="020B0604020202020204" pitchFamily="34" charset="0"/>
              </a:rPr>
              <a:t> podobné vlastnosti 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AsH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velmi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nestálé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cs-CZ" sz="2000" dirty="0"/>
          </a:p>
        </p:txBody>
      </p:sp>
      <p:pic>
        <p:nvPicPr>
          <p:cNvPr id="6146" name="Picture 2" descr="Bandstructure of gallium arsenide (GaAs)">
            <a:extLst>
              <a:ext uri="{FF2B5EF4-FFF2-40B4-BE49-F238E27FC236}">
                <a16:creationId xmlns:a16="http://schemas.microsoft.com/office/drawing/2014/main" id="{C35042C8-17B2-2210-BA91-A09650E0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26" y="1077614"/>
            <a:ext cx="2421835" cy="13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allium Arsenide (GaAs) | Coherent">
            <a:extLst>
              <a:ext uri="{FF2B5EF4-FFF2-40B4-BE49-F238E27FC236}">
                <a16:creationId xmlns:a16="http://schemas.microsoft.com/office/drawing/2014/main" id="{D2072DA4-C9A5-3054-CEF8-0132D706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39" y="1157455"/>
            <a:ext cx="1015663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A5AE3B-E07E-1ABA-110D-9744F02C12DA}"/>
              </a:ext>
            </a:extLst>
          </p:cNvPr>
          <p:cNvSpPr txBox="1"/>
          <p:nvPr/>
        </p:nvSpPr>
        <p:spPr>
          <a:xfrm>
            <a:off x="182217" y="3656074"/>
            <a:ext cx="6428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Antimonidy, </a:t>
            </a:r>
            <a:r>
              <a:rPr lang="cs-CZ" altLang="en-US" sz="2000" b="1" dirty="0" err="1">
                <a:cs typeface="Arial" panose="020B0604020202020204" pitchFamily="34" charset="0"/>
              </a:rPr>
              <a:t>diantimonidy</a:t>
            </a:r>
            <a:r>
              <a:rPr lang="cs-CZ" altLang="en-US" sz="2000" b="1" dirty="0">
                <a:cs typeface="Arial" panose="020B0604020202020204" pitchFamily="34" charset="0"/>
              </a:rPr>
              <a:t> a  </a:t>
            </a:r>
            <a:r>
              <a:rPr lang="cs-CZ" altLang="en-US" sz="2000" b="1" dirty="0" err="1">
                <a:cs typeface="Arial" panose="020B0604020202020204" pitchFamily="34" charset="0"/>
              </a:rPr>
              <a:t>polyantimonidy</a:t>
            </a:r>
            <a:endParaRPr lang="cs-CZ" altLang="en-US" sz="2000" b="1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9432690-A9FB-0A73-BDD7-34AFFAF06AF9}"/>
              </a:ext>
            </a:extLst>
          </p:cNvPr>
          <p:cNvSpPr txBox="1"/>
          <p:nvPr/>
        </p:nvSpPr>
        <p:spPr>
          <a:xfrm>
            <a:off x="182217" y="4056184"/>
            <a:ext cx="87232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Mezi známé antimonidy patří izolované ionty </a:t>
            </a:r>
            <a:r>
              <a:rPr lang="cs-CZ" sz="2000" dirty="0" err="1"/>
              <a:t>Sb</a:t>
            </a:r>
            <a:r>
              <a:rPr lang="cs-CZ" sz="2000" baseline="30000" dirty="0" err="1"/>
              <a:t>3</a:t>
            </a:r>
            <a:r>
              <a:rPr lang="cs-CZ" sz="2000" baseline="30000" dirty="0"/>
              <a:t>-</a:t>
            </a:r>
            <a:r>
              <a:rPr lang="cs-CZ" sz="2000" dirty="0"/>
              <a:t> (v </a:t>
            </a:r>
            <a:r>
              <a:rPr lang="cs-CZ" sz="2000" dirty="0" err="1"/>
              <a:t>Li</a:t>
            </a:r>
            <a:r>
              <a:rPr lang="cs-CZ" sz="2000" baseline="-25000" dirty="0" err="1"/>
              <a:t>3</a:t>
            </a:r>
            <a:r>
              <a:rPr lang="cs-CZ" sz="2000" dirty="0" err="1"/>
              <a:t>Sb</a:t>
            </a:r>
            <a:r>
              <a:rPr lang="cs-CZ" sz="2000" dirty="0"/>
              <a:t>, </a:t>
            </a:r>
            <a:r>
              <a:rPr lang="cs-CZ" sz="2000" dirty="0" err="1"/>
              <a:t>Na</a:t>
            </a:r>
            <a:r>
              <a:rPr lang="cs-CZ" sz="2000" baseline="-25000" dirty="0" err="1"/>
              <a:t>3</a:t>
            </a:r>
            <a:r>
              <a:rPr lang="cs-CZ" sz="2000" dirty="0" err="1"/>
              <a:t>Sb</a:t>
            </a:r>
            <a:r>
              <a:rPr lang="cs-CZ" sz="2000" dirty="0"/>
              <a:t>), činky </a:t>
            </a:r>
            <a:r>
              <a:rPr lang="cs-CZ" sz="2000" dirty="0" err="1"/>
              <a:t>Sb</a:t>
            </a:r>
            <a:r>
              <a:rPr lang="en-US" sz="2000" baseline="-25000" dirty="0"/>
              <a:t>2</a:t>
            </a:r>
            <a:r>
              <a:rPr lang="cs-CZ" sz="2000" baseline="30000" dirty="0"/>
              <a:t>4-</a:t>
            </a:r>
            <a:r>
              <a:rPr lang="cs-CZ" sz="2000" dirty="0"/>
              <a:t> (v </a:t>
            </a:r>
            <a:r>
              <a:rPr lang="cs-CZ" sz="2000" dirty="0" err="1"/>
              <a:t>Cs</a:t>
            </a:r>
            <a:r>
              <a:rPr lang="cs-CZ" sz="2000" baseline="-25000" dirty="0" err="1"/>
              <a:t>4</a:t>
            </a:r>
            <a:r>
              <a:rPr lang="cs-CZ" sz="2000" dirty="0" err="1"/>
              <a:t>Sb</a:t>
            </a:r>
            <a:r>
              <a:rPr lang="cs-CZ" sz="2000" baseline="-25000" dirty="0" err="1"/>
              <a:t>2</a:t>
            </a:r>
            <a:r>
              <a:rPr lang="cs-CZ" sz="2000" dirty="0"/>
              <a:t>), </a:t>
            </a:r>
            <a:r>
              <a:rPr lang="en-US" sz="2000" dirty="0" err="1"/>
              <a:t>krat</a:t>
            </a:r>
            <a:r>
              <a:rPr lang="cs-CZ" sz="2000" dirty="0" err="1"/>
              <a:t>ší</a:t>
            </a:r>
            <a:r>
              <a:rPr lang="cs-CZ" sz="2000" dirty="0"/>
              <a:t> řetězce antimonu (např. </a:t>
            </a:r>
            <a:r>
              <a:rPr lang="cs-CZ" sz="2000" dirty="0" err="1"/>
              <a:t>Sb</a:t>
            </a:r>
            <a:r>
              <a:rPr lang="cs-CZ" sz="2000" baseline="-25000" dirty="0" err="1"/>
              <a:t>6</a:t>
            </a:r>
            <a:r>
              <a:rPr lang="cs-CZ" sz="2000" baseline="30000" dirty="0" err="1"/>
              <a:t>8</a:t>
            </a:r>
            <a:r>
              <a:rPr lang="cs-CZ" sz="2000" baseline="30000" dirty="0"/>
              <a:t>-</a:t>
            </a:r>
            <a:r>
              <a:rPr lang="cs-CZ" sz="2000" dirty="0"/>
              <a:t> v </a:t>
            </a:r>
            <a:r>
              <a:rPr lang="cs-CZ" sz="2000" dirty="0" err="1"/>
              <a:t>SrSb</a:t>
            </a:r>
            <a:r>
              <a:rPr lang="cs-CZ" sz="2000" baseline="-25000" dirty="0" err="1"/>
              <a:t>3</a:t>
            </a:r>
            <a:r>
              <a:rPr lang="cs-CZ" sz="2000" dirty="0"/>
              <a:t>), nekonečné spirály (</a:t>
            </a:r>
            <a:r>
              <a:rPr lang="cs-CZ" sz="2000" dirty="0" err="1"/>
              <a:t>Sb</a:t>
            </a:r>
            <a:r>
              <a:rPr lang="cs-CZ" sz="2000" baseline="30000" dirty="0"/>
              <a:t>-</a:t>
            </a:r>
            <a:r>
              <a:rPr lang="cs-CZ" sz="2000" dirty="0"/>
              <a:t>)</a:t>
            </a:r>
            <a:r>
              <a:rPr lang="cs-CZ" sz="2000" baseline="-25000" dirty="0"/>
              <a:t>n</a:t>
            </a:r>
            <a:r>
              <a:rPr lang="cs-CZ" sz="2000" dirty="0"/>
              <a:t> (v </a:t>
            </a:r>
            <a:r>
              <a:rPr lang="cs-CZ" sz="2000" dirty="0" err="1"/>
              <a:t>NaSb</a:t>
            </a:r>
            <a:r>
              <a:rPr lang="cs-CZ" sz="2000" dirty="0"/>
              <a:t>, </a:t>
            </a:r>
            <a:r>
              <a:rPr lang="cs-CZ" sz="2000" dirty="0" err="1"/>
              <a:t>RbSb</a:t>
            </a:r>
            <a:r>
              <a:rPr lang="cs-CZ" sz="2000" dirty="0"/>
              <a:t>), planární čtyřčlenné prstence </a:t>
            </a:r>
            <a:r>
              <a:rPr lang="cs-CZ" sz="2000" dirty="0" err="1"/>
              <a:t>Sb</a:t>
            </a:r>
            <a:r>
              <a:rPr lang="cs-CZ" sz="2000" baseline="-25000" dirty="0" err="1"/>
              <a:t>4</a:t>
            </a:r>
            <a:r>
              <a:rPr lang="cs-CZ" sz="2000" baseline="30000" dirty="0" err="1"/>
              <a:t>2</a:t>
            </a:r>
            <a:r>
              <a:rPr lang="cs-CZ" sz="2000" baseline="30000" dirty="0"/>
              <a:t>-</a:t>
            </a:r>
            <a:r>
              <a:rPr lang="cs-CZ" sz="2000" dirty="0"/>
              <a:t>, klece </a:t>
            </a:r>
            <a:r>
              <a:rPr lang="cs-CZ" sz="2000" dirty="0" err="1"/>
              <a:t>Sb</a:t>
            </a:r>
            <a:r>
              <a:rPr lang="cs-CZ" sz="2000" baseline="-25000" dirty="0" err="1"/>
              <a:t>7</a:t>
            </a:r>
            <a:r>
              <a:rPr lang="cs-CZ" sz="2000" baseline="30000" dirty="0" err="1"/>
              <a:t>3</a:t>
            </a:r>
            <a:r>
              <a:rPr lang="cs-CZ" sz="2000" baseline="30000" dirty="0"/>
              <a:t>-</a:t>
            </a:r>
            <a:r>
              <a:rPr lang="cs-CZ" sz="2000" dirty="0"/>
              <a:t> v </a:t>
            </a:r>
            <a:r>
              <a:rPr lang="cs-CZ" sz="2000" dirty="0" err="1"/>
              <a:t>Cs</a:t>
            </a:r>
            <a:r>
              <a:rPr lang="cs-CZ" sz="2000" baseline="-25000" dirty="0" err="1"/>
              <a:t>3</a:t>
            </a:r>
            <a:r>
              <a:rPr lang="cs-CZ" sz="2000" dirty="0" err="1"/>
              <a:t>Sb</a:t>
            </a:r>
            <a:r>
              <a:rPr lang="cs-CZ" sz="2000" dirty="0"/>
              <a:t> a anionty ve tvaru sítě </a:t>
            </a:r>
            <a:r>
              <a:rPr lang="cs-CZ" sz="2000" dirty="0" err="1"/>
              <a:t>Sb</a:t>
            </a:r>
            <a:r>
              <a:rPr lang="cs-CZ" sz="2000" baseline="-25000" dirty="0" err="1"/>
              <a:t>3</a:t>
            </a:r>
            <a:r>
              <a:rPr lang="cs-CZ" sz="2000" baseline="30000" dirty="0" err="1"/>
              <a:t>2</a:t>
            </a:r>
            <a:r>
              <a:rPr lang="cs-CZ" sz="2000" baseline="30000" dirty="0"/>
              <a:t>-</a:t>
            </a:r>
            <a:r>
              <a:rPr lang="cs-CZ" sz="2000" dirty="0"/>
              <a:t> v </a:t>
            </a:r>
            <a:r>
              <a:rPr lang="cs-CZ" sz="2000" dirty="0" err="1"/>
              <a:t>BaSb</a:t>
            </a:r>
            <a:r>
              <a:rPr lang="cs-CZ" sz="2000" baseline="-25000" dirty="0" err="1"/>
              <a:t>3</a:t>
            </a:r>
            <a:r>
              <a:rPr lang="cs-CZ" sz="2000" dirty="0"/>
              <a:t>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E7B61E0-5F36-16EE-EEC4-3333FBC2F446}"/>
              </a:ext>
            </a:extLst>
          </p:cNvPr>
          <p:cNvSpPr txBox="1"/>
          <p:nvPr/>
        </p:nvSpPr>
        <p:spPr>
          <a:xfrm>
            <a:off x="304800" y="5679114"/>
            <a:ext cx="2133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InSb</a:t>
            </a:r>
            <a:r>
              <a:rPr lang="cs-CZ" sz="2000" dirty="0">
                <a:cs typeface="Arial" panose="020B0604020202020204" pitchFamily="34" charset="0"/>
              </a:rPr>
              <a:t> je polovodič.</a:t>
            </a:r>
            <a:endParaRPr lang="cs-CZ" sz="2000" dirty="0"/>
          </a:p>
        </p:txBody>
      </p:sp>
      <p:pic>
        <p:nvPicPr>
          <p:cNvPr id="4098" name="Picture 2" descr="Ball and stick cell model of indium antimonide">
            <a:extLst>
              <a:ext uri="{FF2B5EF4-FFF2-40B4-BE49-F238E27FC236}">
                <a16:creationId xmlns:a16="http://schemas.microsoft.com/office/drawing/2014/main" id="{FE8B320C-FE62-65A7-0B68-67053C7A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287016"/>
            <a:ext cx="1497742" cy="1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C8778901-4916-5CA9-A2A1-A4EA4F40F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741" y="5397952"/>
            <a:ext cx="1143000" cy="11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07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819400"/>
            <a:ext cx="8839200" cy="3969026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Halogenidy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dusíku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existují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trihalogenaminy</a:t>
            </a:r>
            <a:r>
              <a:rPr lang="en-GB" altLang="en-US" sz="2000" dirty="0">
                <a:cs typeface="Arial" panose="020B0604020202020204" pitchFamily="34" charset="0"/>
              </a:rPr>
              <a:t> (NX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) a </a:t>
            </a:r>
            <a:r>
              <a:rPr lang="en-GB" altLang="en-US" sz="2000" dirty="0" err="1">
                <a:cs typeface="Arial" panose="020B0604020202020204" pitchFamily="34" charset="0"/>
              </a:rPr>
              <a:t>halogenazidy</a:t>
            </a:r>
            <a:r>
              <a:rPr lang="en-GB" altLang="en-US" sz="2000" dirty="0">
                <a:cs typeface="Arial" panose="020B0604020202020204" pitchFamily="34" charset="0"/>
              </a:rPr>
              <a:t> (XN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odvozené</a:t>
            </a:r>
            <a:r>
              <a:rPr lang="en-GB" altLang="en-US" sz="2000" dirty="0"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cs typeface="Arial" panose="020B0604020202020204" pitchFamily="34" charset="0"/>
              </a:rPr>
              <a:t>azidovodíku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s </a:t>
            </a:r>
            <a:r>
              <a:rPr lang="en-GB" altLang="en-US" sz="2000" dirty="0" err="1"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NF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jsou </a:t>
            </a:r>
            <a:r>
              <a:rPr lang="en-GB" altLang="en-US" sz="2000" dirty="0" err="1">
                <a:cs typeface="Arial" panose="020B0604020202020204" pitchFamily="34" charset="0"/>
              </a:rPr>
              <a:t>velice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reaktivní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nestálé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explozivní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látky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NBr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a NI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exploz</a:t>
            </a:r>
            <a:r>
              <a:rPr lang="cs-CZ" altLang="en-US" sz="2000" u="sng" dirty="0" err="1">
                <a:cs typeface="Arial" panose="020B0604020202020204" pitchFamily="34" charset="0"/>
              </a:rPr>
              <a:t>ivní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látky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</a:t>
            </a:r>
            <a:r>
              <a:rPr lang="cs-CZ" altLang="en-US" sz="2000" dirty="0" err="1"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cs typeface="Arial" panose="020B0604020202020204" pitchFamily="34" charset="0"/>
              </a:rPr>
              <a:t>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hydrolyticky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rozkládají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NCl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cs typeface="Arial" panose="020B0604020202020204" pitchFamily="34" charset="0"/>
              </a:rPr>
              <a:t>HOCl</a:t>
            </a:r>
            <a:r>
              <a:rPr lang="en-GB" altLang="en-US" sz="2000" dirty="0">
                <a:cs typeface="Arial" panose="020B0604020202020204" pitchFamily="34" charset="0"/>
              </a:rPr>
              <a:t> +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Fluorid dusitý</a:t>
            </a:r>
            <a:r>
              <a:rPr lang="cs-CZ" sz="2000" dirty="0">
                <a:cs typeface="Arial" panose="020B0604020202020204" pitchFamily="34" charset="0"/>
              </a:rPr>
              <a:t> je nehořlavý plyn bez barvy a zápachu. Používá se mj. při výrobě plazmových obrazovek, solárních panelů a displejů z kapalných krystalů, také jako selektivní činidlo při leptání oxidu křemičitého.</a:t>
            </a:r>
          </a:p>
          <a:p>
            <a:pPr marL="0" indent="0" algn="just">
              <a:buNone/>
            </a:pPr>
            <a:endParaRPr lang="cs-CZ" altLang="en-US" sz="2000" baseline="-25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cs-CZ" sz="2000" b="1" dirty="0">
              <a:cs typeface="Arial" panose="020B0604020202020204" pitchFamily="34" charset="0"/>
            </a:endParaRPr>
          </a:p>
        </p:txBody>
      </p:sp>
      <p:pic>
        <p:nvPicPr>
          <p:cNvPr id="7170" name="Picture 2" descr="Nitrogen trifluoride - Alchetron, The Free Social Encyclopedia">
            <a:extLst>
              <a:ext uri="{FF2B5EF4-FFF2-40B4-BE49-F238E27FC236}">
                <a16:creationId xmlns:a16="http://schemas.microsoft.com/office/drawing/2014/main" id="{02C485AA-96E4-36E9-DAA5-F690D76FD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76800"/>
            <a:ext cx="1497030" cy="9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BE99FD-131C-C9F3-72C0-E2A36F55C2BB}"/>
              </a:ext>
            </a:extLst>
          </p:cNvPr>
          <p:cNvSpPr txBox="1"/>
          <p:nvPr/>
        </p:nvSpPr>
        <p:spPr>
          <a:xfrm>
            <a:off x="152401" y="192614"/>
            <a:ext cx="4648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Jsou známy </a:t>
            </a:r>
            <a:r>
              <a:rPr lang="cs-CZ" sz="2000" dirty="0" err="1">
                <a:cs typeface="Arial" panose="020B0604020202020204" pitchFamily="34" charset="0"/>
              </a:rPr>
              <a:t>antimonidové</a:t>
            </a:r>
            <a:r>
              <a:rPr lang="cs-CZ" sz="2000" dirty="0">
                <a:cs typeface="Arial" panose="020B0604020202020204" pitchFamily="34" charset="0"/>
              </a:rPr>
              <a:t> minerály, např. </a:t>
            </a:r>
          </a:p>
          <a:p>
            <a:r>
              <a:rPr lang="cs-CZ" sz="2000" dirty="0" err="1">
                <a:cs typeface="Arial" panose="020B0604020202020204" pitchFamily="34" charset="0"/>
              </a:rPr>
              <a:t>breithauprit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dirty="0" err="1">
                <a:cs typeface="Arial" panose="020B0604020202020204" pitchFamily="34" charset="0"/>
              </a:rPr>
              <a:t>NiSb</a:t>
            </a:r>
            <a:r>
              <a:rPr lang="cs-CZ" sz="2000" dirty="0">
                <a:cs typeface="Arial" panose="020B0604020202020204" pitchFamily="34" charset="0"/>
              </a:rPr>
              <a:t>)</a:t>
            </a:r>
          </a:p>
          <a:p>
            <a:r>
              <a:rPr lang="cs-CZ" sz="2000" dirty="0" err="1">
                <a:cs typeface="Arial" panose="020B0604020202020204" pitchFamily="34" charset="0"/>
              </a:rPr>
              <a:t>cuprostibit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dirty="0" err="1">
                <a:cs typeface="Arial" panose="020B0604020202020204" pitchFamily="34" charset="0"/>
              </a:rPr>
              <a:t>Cu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Sb</a:t>
            </a:r>
            <a:r>
              <a:rPr lang="cs-CZ" sz="2000" dirty="0">
                <a:cs typeface="Arial" panose="020B0604020202020204" pitchFamily="34" charset="0"/>
              </a:rPr>
              <a:t>) </a:t>
            </a:r>
          </a:p>
          <a:p>
            <a:r>
              <a:rPr lang="cs-CZ" sz="2000" dirty="0" err="1">
                <a:cs typeface="Arial" panose="020B0604020202020204" pitchFamily="34" charset="0"/>
              </a:rPr>
              <a:t>stibiopalladinit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dirty="0" err="1">
                <a:cs typeface="Arial" panose="020B0604020202020204" pitchFamily="34" charset="0"/>
              </a:rPr>
              <a:t>Pd</a:t>
            </a:r>
            <a:r>
              <a:rPr lang="cs-CZ" sz="2000" baseline="-25000" dirty="0" err="1">
                <a:cs typeface="Arial" panose="020B0604020202020204" pitchFamily="34" charset="0"/>
              </a:rPr>
              <a:t>5</a:t>
            </a:r>
            <a:r>
              <a:rPr lang="cs-CZ" sz="2000" dirty="0" err="1">
                <a:cs typeface="Arial" panose="020B0604020202020204" pitchFamily="34" charset="0"/>
              </a:rPr>
              <a:t>Sb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100" name="Picture 4" descr="Database-Cu2Sb | U Arkansas Quantum Materials Lab">
            <a:extLst>
              <a:ext uri="{FF2B5EF4-FFF2-40B4-BE49-F238E27FC236}">
                <a16:creationId xmlns:a16="http://schemas.microsoft.com/office/drawing/2014/main" id="{63398F8E-8E31-72DD-3955-DC8D249F9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655" y="69574"/>
            <a:ext cx="2366066" cy="224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27C4524-4E6E-EA37-E561-E0758196A96A}"/>
              </a:ext>
            </a:extLst>
          </p:cNvPr>
          <p:cNvSpPr txBox="1"/>
          <p:nvPr/>
        </p:nvSpPr>
        <p:spPr>
          <a:xfrm>
            <a:off x="5813839" y="1100435"/>
            <a:ext cx="665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 err="1">
                <a:cs typeface="Arial" panose="020B0604020202020204" pitchFamily="34" charset="0"/>
              </a:rPr>
              <a:t>Cu</a:t>
            </a:r>
            <a:r>
              <a:rPr lang="cs-CZ" sz="1400" baseline="-25000" dirty="0" err="1">
                <a:cs typeface="Arial" panose="020B0604020202020204" pitchFamily="34" charset="0"/>
              </a:rPr>
              <a:t>2</a:t>
            </a:r>
            <a:r>
              <a:rPr lang="cs-CZ" sz="1400" dirty="0" err="1">
                <a:cs typeface="Arial" panose="020B0604020202020204" pitchFamily="34" charset="0"/>
              </a:rPr>
              <a:t>Sb</a:t>
            </a:r>
            <a:endParaRPr lang="cs-CZ" sz="1400" dirty="0"/>
          </a:p>
        </p:txBody>
      </p:sp>
      <p:pic>
        <p:nvPicPr>
          <p:cNvPr id="4102" name="Picture 6" descr="Category:Cuprostibite - Wikimedia Commons">
            <a:extLst>
              <a:ext uri="{FF2B5EF4-FFF2-40B4-BE49-F238E27FC236}">
                <a16:creationId xmlns:a16="http://schemas.microsoft.com/office/drawing/2014/main" id="{6ECC2B8F-6CB1-15F9-FC84-0389483A3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556" y="192614"/>
            <a:ext cx="11430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061366-D8FA-7C58-F987-F8D9BE6B134B}"/>
              </a:ext>
            </a:extLst>
          </p:cNvPr>
          <p:cNvSpPr txBox="1"/>
          <p:nvPr/>
        </p:nvSpPr>
        <p:spPr>
          <a:xfrm>
            <a:off x="172279" y="1734116"/>
            <a:ext cx="63770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Bismutidy</a:t>
            </a:r>
            <a:r>
              <a:rPr lang="cs-CZ" sz="2000" dirty="0"/>
              <a:t> jsou spíše intermetalické sloučeniny, které obsahují částečně kovové a částečně iontové vazby.</a:t>
            </a:r>
          </a:p>
        </p:txBody>
      </p:sp>
    </p:spTree>
    <p:extLst>
      <p:ext uri="{BB962C8B-B14F-4D97-AF65-F5344CB8AC3E}">
        <p14:creationId xmlns:p14="http://schemas.microsoft.com/office/powerpoint/2010/main" val="7327068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BC2E48-C41E-D635-E678-FA9C8FF5ABAF}"/>
              </a:ext>
            </a:extLst>
          </p:cNvPr>
          <p:cNvSpPr txBox="1"/>
          <p:nvPr/>
        </p:nvSpPr>
        <p:spPr>
          <a:xfrm>
            <a:off x="163997" y="269133"/>
            <a:ext cx="69342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cs-CZ" sz="2000" b="1" dirty="0" err="1">
                <a:cs typeface="Arial" panose="020B0604020202020204" pitchFamily="34" charset="0"/>
              </a:rPr>
              <a:t>Trijodamin</a:t>
            </a:r>
            <a:r>
              <a:rPr lang="cs-CZ" sz="2000" dirty="0">
                <a:cs typeface="Arial" panose="020B0604020202020204" pitchFamily="34" charset="0"/>
              </a:rPr>
              <a:t> (</a:t>
            </a:r>
            <a:r>
              <a:rPr lang="cs-CZ" sz="2000" dirty="0" err="1">
                <a:cs typeface="Arial" panose="020B0604020202020204" pitchFamily="34" charset="0"/>
              </a:rPr>
              <a:t>jododusík</a:t>
            </a:r>
            <a:r>
              <a:rPr lang="cs-CZ" sz="2000" dirty="0">
                <a:cs typeface="Arial" panose="020B0604020202020204" pitchFamily="34" charset="0"/>
              </a:rPr>
              <a:t>, jodid dusitý) je černo-zelená krystalická chemická sloučenina kovového lesku, řadí se mezi třaskaviny. Suchý je velice citlivý a exploduje i při velmi slabém mechanickém podnětu.</a:t>
            </a:r>
            <a:endParaRPr lang="cs-CZ" altLang="en-US" sz="2000" baseline="-25000" dirty="0">
              <a:cs typeface="Arial" panose="020B0604020202020204" pitchFamily="34" charset="0"/>
            </a:endParaRPr>
          </a:p>
        </p:txBody>
      </p:sp>
      <p:pic>
        <p:nvPicPr>
          <p:cNvPr id="71682" name="Picture 2" descr="VÃ½sledek obrÃ¡zku pro NI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41" y="406735"/>
            <a:ext cx="1432494" cy="105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AB866A-4326-A930-1854-F5DD163A6A32}"/>
              </a:ext>
            </a:extLst>
          </p:cNvPr>
          <p:cNvSpPr txBox="1"/>
          <p:nvPr/>
        </p:nvSpPr>
        <p:spPr>
          <a:xfrm>
            <a:off x="266700" y="1981200"/>
            <a:ext cx="68314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cs typeface="Arial" panose="020B0604020202020204" pitchFamily="34" charset="0"/>
              </a:rPr>
              <a:t>Jodazid</a:t>
            </a:r>
            <a:r>
              <a:rPr lang="cs-CZ" sz="2000" dirty="0">
                <a:cs typeface="Arial" panose="020B0604020202020204" pitchFamily="34" charset="0"/>
              </a:rPr>
              <a:t>  (</a:t>
            </a:r>
            <a:r>
              <a:rPr lang="cs-CZ" sz="2000" dirty="0" err="1">
                <a:cs typeface="Arial" panose="020B0604020202020204" pitchFamily="34" charset="0"/>
              </a:rPr>
              <a:t>IN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 je výbušná</a:t>
            </a:r>
            <a:r>
              <a:rPr lang="en-US" sz="2000" dirty="0">
                <a:cs typeface="Arial" panose="020B0604020202020204" pitchFamily="34" charset="0"/>
              </a:rPr>
              <a:t>, </a:t>
            </a:r>
            <a:r>
              <a:rPr lang="cs-CZ" sz="2000" dirty="0">
                <a:cs typeface="Arial" panose="020B0604020202020204" pitchFamily="34" charset="0"/>
              </a:rPr>
              <a:t>za běžných podmínek </a:t>
            </a:r>
            <a:r>
              <a:rPr lang="en-US" sz="2000" dirty="0">
                <a:cs typeface="Arial" panose="020B0604020202020204" pitchFamily="34" charset="0"/>
              </a:rPr>
              <a:t>pol</a:t>
            </a:r>
            <a:r>
              <a:rPr lang="cs-CZ" sz="2000" dirty="0">
                <a:cs typeface="Arial" panose="020B0604020202020204" pitchFamily="34" charset="0"/>
              </a:rPr>
              <a:t>y</a:t>
            </a:r>
            <a:r>
              <a:rPr lang="en-US" sz="2000" dirty="0" err="1">
                <a:cs typeface="Arial" panose="020B0604020202020204" pitchFamily="34" charset="0"/>
              </a:rPr>
              <a:t>mern</a:t>
            </a:r>
            <a:r>
              <a:rPr lang="cs-CZ" sz="2000" dirty="0">
                <a:cs typeface="Arial" panose="020B0604020202020204" pitchFamily="34" charset="0"/>
              </a:rPr>
              <a:t>í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žlutá pevná látka. Uchovává se v </a:t>
            </a:r>
            <a:r>
              <a:rPr lang="cs-CZ" sz="2000" dirty="0" err="1">
                <a:cs typeface="Arial" panose="020B0604020202020204" pitchFamily="34" charset="0"/>
              </a:rPr>
              <a:t>dichlormethanu</a:t>
            </a:r>
            <a:r>
              <a:rPr lang="cs-CZ" sz="2000" dirty="0">
                <a:cs typeface="Arial" panose="020B0604020202020204" pitchFamily="34" charset="0"/>
              </a:rPr>
              <a:t> se sušidlem, stopy vody způsobují rozklad. Používá se v organické syntéze.</a:t>
            </a:r>
            <a:endParaRPr lang="cs-CZ" sz="2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B89AFB-A43B-0911-2B60-7E865DD1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575" y="2057400"/>
            <a:ext cx="1667725" cy="221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122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04800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S ostatními prvky se dusík přímo slučuje až za podstatně vyšších teplot, s </a:t>
            </a:r>
            <a:r>
              <a:rPr lang="cs-CZ" sz="2000" u="sng" dirty="0">
                <a:cs typeface="Arial" panose="020B0604020202020204" pitchFamily="34" charset="0"/>
              </a:rPr>
              <a:t>borem </a:t>
            </a:r>
            <a:r>
              <a:rPr lang="cs-CZ" sz="2000" dirty="0">
                <a:cs typeface="Arial" panose="020B0604020202020204" pitchFamily="34" charset="0"/>
              </a:rPr>
              <a:t>tvoří nitrid boritý BN při teplotě přes 900 °C, s </a:t>
            </a:r>
            <a:r>
              <a:rPr lang="cs-CZ" sz="2000" u="sng" dirty="0">
                <a:cs typeface="Arial" panose="020B0604020202020204" pitchFamily="34" charset="0"/>
              </a:rPr>
              <a:t>křemíkem</a:t>
            </a:r>
            <a:r>
              <a:rPr lang="cs-CZ" sz="2000" dirty="0">
                <a:cs typeface="Arial" panose="020B0604020202020204" pitchFamily="34" charset="0"/>
              </a:rPr>
              <a:t> se slučuje na nitrid křemičitý Si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až při teplotě 1500°C.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127819" y="1524000"/>
            <a:ext cx="8746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Díky své malé reaktivitě se </a:t>
            </a:r>
            <a:r>
              <a:rPr lang="cs-CZ" sz="2000" b="1" dirty="0">
                <a:cs typeface="Arial" panose="020B0604020202020204" pitchFamily="34" charset="0"/>
              </a:rPr>
              <a:t>dusík</a:t>
            </a:r>
            <a:r>
              <a:rPr lang="cs-CZ" sz="2000" dirty="0">
                <a:cs typeface="Arial" panose="020B0604020202020204" pitchFamily="34" charset="0"/>
              </a:rPr>
              <a:t> vyskytuje převážně volný ve vzduchu, kde tvoří 78 objemových %. 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9112C59-98E6-5102-45C3-0B845545C45C}"/>
              </a:ext>
            </a:extLst>
          </p:cNvPr>
          <p:cNvSpPr txBox="1">
            <a:spLocks noChangeArrowheads="1"/>
          </p:cNvSpPr>
          <p:nvPr/>
        </p:nvSpPr>
        <p:spPr>
          <a:xfrm>
            <a:off x="231913" y="2743200"/>
            <a:ext cx="87630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Velký je </a:t>
            </a:r>
            <a:r>
              <a:rPr lang="cs-CZ" altLang="en-US" sz="2000" u="sng" dirty="0">
                <a:cs typeface="Arial" panose="020B0604020202020204" pitchFamily="34" charset="0"/>
              </a:rPr>
              <a:t>rozdíl v chemickém chování dusíku a jeho homologů (P, As, </a:t>
            </a:r>
            <a:r>
              <a:rPr lang="cs-CZ" altLang="en-US" sz="2000" u="sng" dirty="0" err="1">
                <a:cs typeface="Arial" panose="020B0604020202020204" pitchFamily="34" charset="0"/>
              </a:rPr>
              <a:t>Sb</a:t>
            </a:r>
            <a:r>
              <a:rPr lang="cs-CZ" altLang="en-US" sz="2000" u="sng" dirty="0">
                <a:cs typeface="Arial" panose="020B0604020202020204" pitchFamily="34" charset="0"/>
              </a:rPr>
              <a:t>, </a:t>
            </a:r>
            <a:r>
              <a:rPr lang="cs-CZ" altLang="en-US" sz="2000" u="sng" dirty="0" err="1">
                <a:cs typeface="Arial" panose="020B0604020202020204" pitchFamily="34" charset="0"/>
              </a:rPr>
              <a:t>Bi</a:t>
            </a:r>
            <a:r>
              <a:rPr lang="cs-CZ" altLang="en-US" sz="2000" u="sng" dirty="0">
                <a:cs typeface="Arial" panose="020B0604020202020204" pitchFamily="34" charset="0"/>
              </a:rPr>
              <a:t>)</a:t>
            </a:r>
            <a:endParaRPr lang="en-US" altLang="en-US" sz="2000" u="sng" dirty="0"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rozdíl ve velikosti atomů a rozdílné vazebné možnosti (dusík nemá k dispozici volné orbitaly 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cs-CZ" altLang="en-US" sz="2000" dirty="0">
                <a:cs typeface="Arial" panose="020B0604020202020204" pitchFamily="34" charset="0"/>
              </a:rPr>
              <a:t>, ale může tvořit násobné vazby). Jen u sloučenin dusíku je možná vazba </a:t>
            </a:r>
            <a:r>
              <a:rPr lang="cs-CZ" altLang="en-US" sz="2000" i="1" dirty="0">
                <a:cs typeface="Arial" panose="020B0604020202020204" pitchFamily="34" charset="0"/>
              </a:rPr>
              <a:t>pp-pp </a:t>
            </a:r>
            <a:r>
              <a:rPr lang="cs-CZ" altLang="en-US" sz="2000" dirty="0">
                <a:cs typeface="Arial" panose="020B0604020202020204" pitchFamily="34" charset="0"/>
              </a:rPr>
              <a:t>(tj. </a:t>
            </a:r>
            <a:r>
              <a:rPr lang="el-GR" altLang="en-US" sz="2000" dirty="0">
                <a:cs typeface="Arial" panose="020B0604020202020204" pitchFamily="34" charset="0"/>
              </a:rPr>
              <a:t>π</a:t>
            </a:r>
            <a:r>
              <a:rPr lang="cs-CZ" altLang="en-US" sz="2000" dirty="0">
                <a:cs typeface="Arial" panose="020B0604020202020204" pitchFamily="34" charset="0"/>
              </a:rPr>
              <a:t>-vazby).</a:t>
            </a:r>
          </a:p>
          <a:p>
            <a:pPr algn="just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</a:t>
            </a:r>
            <a:r>
              <a:rPr lang="cs-CZ" altLang="en-US" sz="2000" dirty="0" err="1">
                <a:cs typeface="Arial" panose="020B0604020202020204" pitchFamily="34" charset="0"/>
              </a:rPr>
              <a:t>N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je výjimečně málo reaktivní </a:t>
            </a:r>
            <a:r>
              <a:rPr lang="cs-CZ" altLang="en-US" sz="2000" dirty="0" err="1">
                <a:cs typeface="Arial" panose="020B0604020202020204" pitchFamily="34" charset="0"/>
              </a:rPr>
              <a:t>biatomický</a:t>
            </a:r>
            <a:r>
              <a:rPr lang="cs-CZ" altLang="en-US" sz="2000" dirty="0">
                <a:cs typeface="Arial" panose="020B0604020202020204" pitchFamily="34" charset="0"/>
              </a:rPr>
              <a:t> plyn, oproti reaktivnímu krystalickému bílému fosforu s tetraedrickými molekulami </a:t>
            </a:r>
            <a:r>
              <a:rPr lang="cs-CZ" altLang="en-US" sz="2000" dirty="0" err="1">
                <a:cs typeface="Arial" panose="020B0604020202020204" pitchFamily="34" charset="0"/>
              </a:rPr>
              <a:t>P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</a:pPr>
            <a:endParaRPr lang="cs-CZ" altLang="en-US" sz="800" baseline="-25000" dirty="0">
              <a:cs typeface="Arial" panose="020B0604020202020204" pitchFamily="34" charset="0"/>
            </a:endParaRPr>
          </a:p>
          <a:p>
            <a:pPr algn="just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rozdílné je též chování halogenidů: halogenidy dusíku mohou mít jen donorovou funkci (jako ligand, volný el. pár na atomu dusíku), halogenidy ostatních prvků mají navíc i akceptorovou funkci (mají volné </a:t>
            </a:r>
            <a:r>
              <a:rPr lang="cs-CZ" altLang="en-US" sz="2000" i="1" dirty="0">
                <a:cs typeface="Arial" panose="020B0604020202020204" pitchFamily="34" charset="0"/>
              </a:rPr>
              <a:t>d</a:t>
            </a:r>
            <a:r>
              <a:rPr lang="en-US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orbitaly)</a:t>
            </a:r>
          </a:p>
        </p:txBody>
      </p:sp>
    </p:spTree>
    <p:extLst>
      <p:ext uri="{BB962C8B-B14F-4D97-AF65-F5344CB8AC3E}">
        <p14:creationId xmlns:p14="http://schemas.microsoft.com/office/powerpoint/2010/main" val="12620754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34081-4D78-B30F-0266-F59A1692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>
            <a:extLst>
              <a:ext uri="{FF2B5EF4-FFF2-40B4-BE49-F238E27FC236}">
                <a16:creationId xmlns:a16="http://schemas.microsoft.com/office/drawing/2014/main" id="{1A75A342-9F4C-BD1B-3E38-20DB5F1EBB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63604"/>
            <a:ext cx="8686800" cy="472440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Halogenidy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fosforu</a:t>
            </a:r>
            <a:endParaRPr lang="en-GB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fosforité</a:t>
            </a:r>
            <a:r>
              <a:rPr lang="en-GB" altLang="en-US" sz="2000" b="1" dirty="0">
                <a:cs typeface="Arial" panose="020B0604020202020204" pitchFamily="34" charset="0"/>
              </a:rPr>
              <a:t> PX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-s </a:t>
            </a:r>
            <a:r>
              <a:rPr lang="en-GB" altLang="en-US" sz="2000" dirty="0" err="1">
                <a:cs typeface="Arial" panose="020B0604020202020204" pitchFamily="34" charset="0"/>
              </a:rPr>
              <a:t>výjimkou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fluoridu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halogenidy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halogenu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fosforem</a:t>
            </a:r>
            <a:r>
              <a:rPr lang="en-GB" altLang="en-US" sz="2000" dirty="0">
                <a:cs typeface="Arial" panose="020B0604020202020204" pitchFamily="34" charset="0"/>
              </a:rPr>
              <a:t>  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prudce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hydrolyzující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fosforitou</a:t>
            </a:r>
            <a:r>
              <a:rPr lang="en-GB" altLang="en-US" sz="2000" dirty="0">
                <a:cs typeface="Arial" panose="020B0604020202020204" pitchFamily="34" charset="0"/>
              </a:rPr>
              <a:t>:                   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fosforylu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POCl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Halogenidy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né PX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5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ímým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fosforitých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odpovídajícími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halogeny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cs-CZ" altLang="en-US" sz="2000" dirty="0">
                <a:cs typeface="Arial" panose="020B0604020202020204" pitchFamily="34" charset="0"/>
              </a:rPr>
              <a:t>PCl</a:t>
            </a:r>
            <a:r>
              <a:rPr lang="cs-CZ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vodou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nou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+ 4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+ 5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70658" name="Picture 2" descr="VÃ½sledek obrÃ¡zku pro Pcl5">
            <a:extLst>
              <a:ext uri="{FF2B5EF4-FFF2-40B4-BE49-F238E27FC236}">
                <a16:creationId xmlns:a16="http://schemas.microsoft.com/office/drawing/2014/main" id="{7CC05896-40CE-8E8B-B057-85B5467FA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588602" cy="15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4" descr="VÃ½sledek obrÃ¡zku pro Pcl3">
            <a:extLst>
              <a:ext uri="{FF2B5EF4-FFF2-40B4-BE49-F238E27FC236}">
                <a16:creationId xmlns:a16="http://schemas.microsoft.com/office/drawing/2014/main" id="{6E9B780F-533F-5C3E-52A8-D550A2340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001" y="2107267"/>
            <a:ext cx="1295400" cy="87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952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324600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Halogenidy arsenu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cs typeface="Arial" panose="020B0604020202020204" pitchFamily="34" charset="0"/>
              </a:rPr>
              <a:t>. chování, </a:t>
            </a:r>
            <a:r>
              <a:rPr lang="cs-CZ" altLang="en-US" sz="2000" u="sng" dirty="0">
                <a:cs typeface="Arial" panose="020B0604020202020204" pitchFamily="34" charset="0"/>
              </a:rPr>
              <a:t>stejně jako u ostatních prvků 5. podskupiny existují všechny </a:t>
            </a:r>
            <a:r>
              <a:rPr lang="cs-CZ" altLang="en-US" sz="2000" u="sng" dirty="0" err="1">
                <a:cs typeface="Arial" panose="020B0604020202020204" pitchFamily="34" charset="0"/>
              </a:rPr>
              <a:t>trihalogenidy</a:t>
            </a:r>
            <a:r>
              <a:rPr lang="cs-CZ" altLang="en-US" sz="2000" dirty="0">
                <a:cs typeface="Arial" panose="020B0604020202020204" pitchFamily="34" charset="0"/>
              </a:rPr>
              <a:t> (s tvarem trojbokého jehlanu), </a:t>
            </a:r>
            <a:r>
              <a:rPr lang="cs-CZ" altLang="en-US" sz="2000" u="sng" dirty="0">
                <a:cs typeface="Arial" panose="020B0604020202020204" pitchFamily="34" charset="0"/>
              </a:rPr>
              <a:t>z </a:t>
            </a:r>
            <a:r>
              <a:rPr lang="cs-CZ" altLang="en-US" sz="2000" u="sng" dirty="0" err="1">
                <a:cs typeface="Arial" panose="020B0604020202020204" pitchFamily="34" charset="0"/>
              </a:rPr>
              <a:t>pentahalogenidů</a:t>
            </a:r>
            <a:r>
              <a:rPr lang="cs-CZ" altLang="en-US" sz="2000" u="sng" dirty="0">
                <a:cs typeface="Arial" panose="020B0604020202020204" pitchFamily="34" charset="0"/>
              </a:rPr>
              <a:t> existuje pouze AsF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 (tvar trojbokého dvojjehlanu)</a:t>
            </a:r>
          </a:p>
          <a:p>
            <a:pPr marL="0" indent="0" eaLnBrk="1" hangingPunct="1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Halogenidy antimonu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- analogické </a:t>
            </a:r>
            <a:r>
              <a:rPr lang="cs-CZ" altLang="en-US" sz="2000" dirty="0" err="1">
                <a:cs typeface="Arial" panose="020B0604020202020204" pitchFamily="34" charset="0"/>
              </a:rPr>
              <a:t>chem</a:t>
            </a:r>
            <a:r>
              <a:rPr lang="cs-CZ" altLang="en-US" sz="2000" dirty="0">
                <a:cs typeface="Arial" panose="020B0604020202020204" pitchFamily="34" charset="0"/>
              </a:rPr>
              <a:t>. chování, </a:t>
            </a:r>
            <a:r>
              <a:rPr lang="cs-CZ" altLang="en-US" sz="2000" u="sng" dirty="0">
                <a:cs typeface="Arial" panose="020B0604020202020204" pitchFamily="34" charset="0"/>
              </a:rPr>
              <a:t>z </a:t>
            </a:r>
            <a:r>
              <a:rPr lang="cs-CZ" altLang="en-US" sz="2000" u="sng" dirty="0" err="1">
                <a:cs typeface="Arial" panose="020B0604020202020204" pitchFamily="34" charset="0"/>
              </a:rPr>
              <a:t>pentahalogenidů</a:t>
            </a:r>
            <a:r>
              <a:rPr lang="cs-CZ" altLang="en-US" sz="2000" u="sng" dirty="0">
                <a:cs typeface="Arial" panose="020B0604020202020204" pitchFamily="34" charset="0"/>
              </a:rPr>
              <a:t> existuje jen SbF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5</a:t>
            </a:r>
            <a:r>
              <a:rPr lang="cs-CZ" altLang="en-US" sz="2000" u="sng" dirty="0">
                <a:cs typeface="Arial" panose="020B0604020202020204" pitchFamily="34" charset="0"/>
              </a:rPr>
              <a:t> a SbCl</a:t>
            </a:r>
            <a:r>
              <a:rPr lang="cs-CZ" altLang="en-US" sz="2000" u="sng" baseline="-25000" dirty="0">
                <a:cs typeface="Arial" panose="020B0604020202020204" pitchFamily="34" charset="0"/>
              </a:rPr>
              <a:t>5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Chlorid antimoničný </a:t>
            </a:r>
            <a:r>
              <a:rPr lang="cs-CZ" altLang="en-US" sz="2000" dirty="0">
                <a:cs typeface="Arial" panose="020B0604020202020204" pitchFamily="34" charset="0"/>
              </a:rPr>
              <a:t>(</a:t>
            </a:r>
            <a:r>
              <a:rPr lang="cs-CZ" altLang="en-US" sz="2000" dirty="0" err="1">
                <a:cs typeface="Arial" panose="020B0604020202020204" pitchFamily="34" charset="0"/>
              </a:rPr>
              <a:t>SbCl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5</a:t>
            </a:r>
            <a:r>
              <a:rPr lang="cs-CZ" altLang="en-US" sz="2000" dirty="0">
                <a:cs typeface="Arial" panose="020B0604020202020204" pitchFamily="34" charset="0"/>
              </a:rPr>
              <a:t>) vzniká reakcí </a:t>
            </a:r>
            <a:r>
              <a:rPr lang="cs-CZ" altLang="en-US" sz="2000" dirty="0" err="1">
                <a:cs typeface="Arial" panose="020B0604020202020204" pitchFamily="34" charset="0"/>
              </a:rPr>
              <a:t>Sb</a:t>
            </a:r>
            <a:r>
              <a:rPr lang="cs-CZ" altLang="en-US" sz="2000" dirty="0">
                <a:cs typeface="Arial" panose="020B0604020202020204" pitchFamily="34" charset="0"/>
              </a:rPr>
              <a:t> s nadbytkem chloru, ve vodě hydrolyzuje na </a:t>
            </a:r>
            <a:r>
              <a:rPr lang="cs-CZ" altLang="en-US" sz="2000" u="sng" dirty="0">
                <a:cs typeface="Arial" panose="020B0604020202020204" pitchFamily="34" charset="0"/>
              </a:rPr>
              <a:t>kyselinu </a:t>
            </a:r>
            <a:r>
              <a:rPr lang="cs-CZ" altLang="en-US" sz="2000" u="sng" dirty="0" err="1">
                <a:cs typeface="Arial" panose="020B0604020202020204" pitchFamily="34" charset="0"/>
              </a:rPr>
              <a:t>hexahydroxoantimoničnou</a:t>
            </a:r>
            <a:r>
              <a:rPr lang="cs-CZ" altLang="en-US" sz="2000" u="sng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H[</a:t>
            </a:r>
            <a:r>
              <a:rPr lang="cs-CZ" altLang="en-US" sz="2000" dirty="0" err="1">
                <a:cs typeface="Arial" panose="020B0604020202020204" pitchFamily="34" charset="0"/>
              </a:rPr>
              <a:t>Sb</a:t>
            </a:r>
            <a:r>
              <a:rPr lang="cs-CZ" altLang="en-US" sz="2000" dirty="0">
                <a:cs typeface="Arial" panose="020B0604020202020204" pitchFamily="34" charset="0"/>
              </a:rPr>
              <a:t>(OH)</a:t>
            </a:r>
            <a:r>
              <a:rPr lang="cs-CZ" altLang="en-US" sz="2000" baseline="-25000" dirty="0">
                <a:cs typeface="Arial" panose="020B0604020202020204" pitchFamily="34" charset="0"/>
              </a:rPr>
              <a:t>6</a:t>
            </a:r>
            <a:r>
              <a:rPr lang="cs-CZ" altLang="en-US" sz="2000" dirty="0">
                <a:cs typeface="Arial" panose="020B0604020202020204" pitchFamily="34" charset="0"/>
              </a:rPr>
              <a:t>], která se však nedá získat v pevném stavu.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altLang="en-US" sz="2400" b="1" dirty="0" err="1">
                <a:cs typeface="Arial" panose="020B0604020202020204" pitchFamily="34" charset="0"/>
              </a:rPr>
              <a:t>Halogenidy</a:t>
            </a:r>
            <a:r>
              <a:rPr lang="en-GB" altLang="en-US" sz="2400" b="1" dirty="0">
                <a:cs typeface="Arial" panose="020B0604020202020204" pitchFamily="34" charset="0"/>
              </a:rPr>
              <a:t> </a:t>
            </a:r>
            <a:r>
              <a:rPr lang="en-GB" altLang="en-US" sz="2400" b="1" dirty="0" err="1">
                <a:cs typeface="Arial" panose="020B0604020202020204" pitchFamily="34" charset="0"/>
              </a:rPr>
              <a:t>bismutu</a:t>
            </a:r>
            <a:endParaRPr lang="en-GB" altLang="en-US" sz="24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analogické</a:t>
            </a:r>
            <a:r>
              <a:rPr lang="en-GB" altLang="en-US" sz="2000" dirty="0">
                <a:cs typeface="Arial" panose="020B0604020202020204" pitchFamily="34" charset="0"/>
              </a:rPr>
              <a:t> chem.</a:t>
            </a:r>
            <a:r>
              <a:rPr lang="cs-CZ" altLang="en-US" sz="2000" dirty="0">
                <a:cs typeface="Arial" panose="020B0604020202020204" pitchFamily="34" charset="0"/>
              </a:rPr>
              <a:t> c</a:t>
            </a:r>
            <a:r>
              <a:rPr lang="en-GB" altLang="en-US" sz="2000" dirty="0" err="1">
                <a:cs typeface="Arial" panose="020B0604020202020204" pitchFamily="34" charset="0"/>
              </a:rPr>
              <a:t>hování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u="sng" dirty="0">
                <a:cs typeface="Arial" panose="020B0604020202020204" pitchFamily="34" charset="0"/>
              </a:rPr>
              <a:t>z </a:t>
            </a:r>
            <a:r>
              <a:rPr lang="en-GB" altLang="en-US" sz="2000" u="sng" dirty="0" err="1">
                <a:cs typeface="Arial" panose="020B0604020202020204" pitchFamily="34" charset="0"/>
              </a:rPr>
              <a:t>pentahalogenid</a:t>
            </a:r>
            <a:r>
              <a:rPr lang="cs-CZ" altLang="en-US" sz="2000" u="sng" dirty="0">
                <a:cs typeface="Arial" panose="020B0604020202020204" pitchFamily="34" charset="0"/>
              </a:rPr>
              <a:t>ů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existuje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jen</a:t>
            </a:r>
            <a:r>
              <a:rPr lang="en-GB" altLang="en-US" sz="2000" u="sng" dirty="0">
                <a:cs typeface="Arial" panose="020B0604020202020204" pitchFamily="34" charset="0"/>
              </a:rPr>
              <a:t> BiF</a:t>
            </a:r>
            <a:r>
              <a:rPr lang="en-GB" altLang="en-US" sz="2000" u="sng" baseline="-25000" dirty="0">
                <a:cs typeface="Arial" panose="020B0604020202020204" pitchFamily="34" charset="0"/>
              </a:rPr>
              <a:t>5</a:t>
            </a:r>
            <a:endParaRPr lang="en-GB" altLang="en-US" sz="2000" u="sng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800" i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Chlorid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bismutitý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BiCl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BiCl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 err="1">
                <a:cs typeface="Arial" panose="020B0604020202020204" pitchFamily="34" charset="0"/>
              </a:rPr>
              <a:t>BiOCl</a:t>
            </a:r>
            <a:r>
              <a:rPr lang="en-GB" altLang="en-US" sz="2000" dirty="0">
                <a:cs typeface="Arial" panose="020B0604020202020204" pitchFamily="34" charset="0"/>
              </a:rPr>
              <a:t> + 2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Bi(OH)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endParaRPr lang="en-GB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C</a:t>
            </a:r>
            <a:r>
              <a:rPr lang="en-GB" altLang="en-US" sz="2000" b="1" dirty="0" err="1">
                <a:cs typeface="Arial" panose="020B0604020202020204" pitchFamily="34" charset="0"/>
              </a:rPr>
              <a:t>hlorid-oxid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bismutitý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meziproduktem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intermediátem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hydrolýzy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91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84BC7-C988-7CB1-A53F-491F5A37F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5FDD408-F45A-3F6E-9B35-B9255863D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Sloučeniny dusíku a fosforu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55C3D49-40EB-D7C0-D529-DCF505B35087}"/>
              </a:ext>
            </a:extLst>
          </p:cNvPr>
          <p:cNvSpPr txBox="1"/>
          <p:nvPr/>
        </p:nvSpPr>
        <p:spPr>
          <a:xfrm>
            <a:off x="228600" y="991324"/>
            <a:ext cx="761695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>
                <a:cs typeface="Arial" panose="020B0604020202020204" pitchFamily="34" charset="0"/>
              </a:rPr>
              <a:t>Pentanitrid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b="1" dirty="0" err="1">
                <a:cs typeface="Arial" panose="020B0604020202020204" pitchFamily="34" charset="0"/>
              </a:rPr>
              <a:t>trifosforu</a:t>
            </a:r>
            <a:r>
              <a:rPr lang="cs-CZ" sz="2000" b="1" dirty="0">
                <a:cs typeface="Arial" panose="020B0604020202020204" pitchFamily="34" charset="0"/>
              </a:rPr>
              <a:t> (</a:t>
            </a:r>
            <a:r>
              <a:rPr lang="cs-CZ" sz="2000" b="1" dirty="0" err="1">
                <a:cs typeface="Arial" panose="020B0604020202020204" pitchFamily="34" charset="0"/>
              </a:rPr>
              <a:t>P</a:t>
            </a:r>
            <a:r>
              <a:rPr lang="cs-CZ" sz="2000" b="1" baseline="-25000" dirty="0" err="1">
                <a:cs typeface="Arial" panose="020B0604020202020204" pitchFamily="34" charset="0"/>
              </a:rPr>
              <a:t>3</a:t>
            </a:r>
            <a:r>
              <a:rPr lang="cs-CZ" sz="2000" b="1" dirty="0" err="1">
                <a:cs typeface="Arial" panose="020B0604020202020204" pitchFamily="34" charset="0"/>
              </a:rPr>
              <a:t>N</a:t>
            </a:r>
            <a:r>
              <a:rPr lang="cs-CZ" sz="2000" b="1" baseline="-25000" dirty="0" err="1">
                <a:cs typeface="Arial" panose="020B0604020202020204" pitchFamily="34" charset="0"/>
              </a:rPr>
              <a:t>5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</a:p>
          <a:p>
            <a:r>
              <a:rPr lang="cs-CZ" sz="2000" dirty="0">
                <a:cs typeface="Arial" panose="020B0604020202020204" pitchFamily="34" charset="0"/>
              </a:rPr>
              <a:t>   = bezbarvá amorfní látka.</a:t>
            </a:r>
          </a:p>
          <a:p>
            <a:r>
              <a:rPr lang="cs-CZ" sz="2000" dirty="0">
                <a:cs typeface="Arial" panose="020B0604020202020204" pitchFamily="34" charset="0"/>
              </a:rPr>
              <a:t>Příprava: </a:t>
            </a:r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	</a:t>
            </a:r>
            <a:r>
              <a:rPr lang="cs-CZ" sz="2000" dirty="0">
                <a:cs typeface="Arial" panose="020B0604020202020204" pitchFamily="34" charset="0"/>
              </a:rPr>
              <a:t>3 P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S</a:t>
            </a:r>
            <a:r>
              <a:rPr lang="cs-CZ" sz="2000" baseline="-25000" dirty="0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+ 20 NH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 → 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4 </a:t>
            </a:r>
            <a:r>
              <a:rPr lang="cs-CZ" sz="2000" dirty="0">
                <a:cs typeface="Arial" panose="020B0604020202020204" pitchFamily="34" charset="0"/>
              </a:rPr>
              <a:t>P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+ 30 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S</a:t>
            </a:r>
          </a:p>
          <a:p>
            <a:endParaRPr lang="en-US" sz="2000" dirty="0">
              <a:cs typeface="Arial" panose="020B0604020202020204" pitchFamily="34" charset="0"/>
            </a:endParaRPr>
          </a:p>
          <a:p>
            <a:r>
              <a:rPr lang="en-US" sz="2000" dirty="0">
                <a:cs typeface="Arial" panose="020B0604020202020204" pitchFamily="34" charset="0"/>
              </a:rPr>
              <a:t>P</a:t>
            </a:r>
            <a:r>
              <a:rPr lang="cs-CZ" sz="2000" dirty="0">
                <a:cs typeface="Arial" panose="020B0604020202020204" pitchFamily="34" charset="0"/>
              </a:rPr>
              <a:t>ř</a:t>
            </a:r>
            <a:r>
              <a:rPr lang="en-US" sz="2000" dirty="0" err="1">
                <a:cs typeface="Arial" panose="020B0604020202020204" pitchFamily="34" charset="0"/>
              </a:rPr>
              <a:t>i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dirty="0" err="1">
                <a:cs typeface="Arial" panose="020B0604020202020204" pitchFamily="34" charset="0"/>
              </a:rPr>
              <a:t>teplot</a:t>
            </a:r>
            <a:r>
              <a:rPr lang="cs-CZ" sz="2000" dirty="0">
                <a:cs typeface="Arial" panose="020B0604020202020204" pitchFamily="34" charset="0"/>
              </a:rPr>
              <a:t>ě cca 800 °C se rozkládá na bezbarvý </a:t>
            </a:r>
            <a:r>
              <a:rPr lang="cs-CZ" sz="2000" b="1" dirty="0">
                <a:cs typeface="Arial" panose="020B0604020202020204" pitchFamily="34" charset="0"/>
              </a:rPr>
              <a:t>nitrid fosforitý</a:t>
            </a:r>
            <a:r>
              <a:rPr lang="cs-CZ" sz="2000" dirty="0">
                <a:cs typeface="Arial" panose="020B0604020202020204" pitchFamily="34" charset="0"/>
              </a:rPr>
              <a:t> PN , který</a:t>
            </a:r>
          </a:p>
          <a:p>
            <a:r>
              <a:rPr lang="cs-CZ" sz="2000" dirty="0">
                <a:cs typeface="Arial" panose="020B0604020202020204" pitchFamily="34" charset="0"/>
              </a:rPr>
              <a:t>Při nižších teplotách polymeruje</a:t>
            </a:r>
          </a:p>
          <a:p>
            <a:r>
              <a:rPr lang="cs-CZ" sz="2000" dirty="0">
                <a:cs typeface="Arial" panose="020B0604020202020204" pitchFamily="34" charset="0"/>
              </a:rPr>
              <a:t>		P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N</a:t>
            </a:r>
            <a:r>
              <a:rPr lang="en-US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→ </a:t>
            </a:r>
            <a:r>
              <a:rPr lang="cs-CZ" sz="2000" dirty="0">
                <a:cs typeface="Arial" panose="020B0604020202020204" pitchFamily="34" charset="0"/>
              </a:rPr>
              <a:t> 3 PN </a:t>
            </a:r>
            <a:r>
              <a:rPr lang="en-US" sz="2000" dirty="0">
                <a:cs typeface="Arial" panose="020B0604020202020204" pitchFamily="34" charset="0"/>
              </a:rPr>
              <a:t>+</a:t>
            </a:r>
            <a:r>
              <a:rPr lang="cs-CZ" sz="2000" dirty="0">
                <a:cs typeface="Arial" panose="020B0604020202020204" pitchFamily="34" charset="0"/>
              </a:rPr>
              <a:t> 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b="1" dirty="0" err="1">
                <a:cs typeface="Arial" panose="020B0604020202020204" pitchFamily="34" charset="0"/>
              </a:rPr>
              <a:t>Fosfazeny</a:t>
            </a:r>
            <a:endParaRPr lang="cs-CZ" sz="2000" b="1" dirty="0">
              <a:cs typeface="Arial" panose="020B0604020202020204" pitchFamily="34" charset="0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2E7D1FC-AE5E-1638-1426-F9F7757C3E45}"/>
              </a:ext>
            </a:extLst>
          </p:cNvPr>
          <p:cNvSpPr/>
          <p:nvPr/>
        </p:nvSpPr>
        <p:spPr>
          <a:xfrm>
            <a:off x="152400" y="4137702"/>
            <a:ext cx="8686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 jsou tvořené řetězci nebo cykly z atomů fosforu a dusíku,  v nichž se pravidelně střídá jednoduchá a dvojná vazba. Nejznámějším představitelem je cyklický trimer </a:t>
            </a:r>
            <a:r>
              <a:rPr lang="cs-CZ" sz="2000" b="1" dirty="0" err="1">
                <a:cs typeface="Arial" panose="020B0604020202020204" pitchFamily="34" charset="0"/>
              </a:rPr>
              <a:t>hexachlorocyklotrifosfazen</a:t>
            </a:r>
            <a:r>
              <a:rPr lang="cs-CZ" sz="2000" dirty="0">
                <a:cs typeface="Arial" panose="020B0604020202020204" pitchFamily="34" charset="0"/>
              </a:rPr>
              <a:t>, který se připravuje reakcí chloridu fosforečného a chloridu amonného. </a:t>
            </a:r>
          </a:p>
        </p:txBody>
      </p:sp>
      <p:pic>
        <p:nvPicPr>
          <p:cNvPr id="6" name="Picture 6" descr="Hexachlorophosphazene - Wikipedia">
            <a:extLst>
              <a:ext uri="{FF2B5EF4-FFF2-40B4-BE49-F238E27FC236}">
                <a16:creationId xmlns:a16="http://schemas.microsoft.com/office/drawing/2014/main" id="{35D0D83A-55A1-95DB-C87F-CF8F52DB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500982"/>
            <a:ext cx="1448364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exachlorophosphazene - Wikipedia">
            <a:extLst>
              <a:ext uri="{FF2B5EF4-FFF2-40B4-BE49-F238E27FC236}">
                <a16:creationId xmlns:a16="http://schemas.microsoft.com/office/drawing/2014/main" id="{342AB024-46F9-54D5-055D-E3AE5532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03" y="5489489"/>
            <a:ext cx="4430758" cy="116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olved: An important starting material for the manufacture of poly... |  Chegg.com">
            <a:extLst>
              <a:ext uri="{FF2B5EF4-FFF2-40B4-BE49-F238E27FC236}">
                <a16:creationId xmlns:a16="http://schemas.microsoft.com/office/drawing/2014/main" id="{1B2B46C3-03BF-D2C1-E24C-9E42934E7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7" y="5541558"/>
            <a:ext cx="1385347" cy="123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molecules - Structure of N₅P₃? - Chemistry Stack Exchange">
            <a:extLst>
              <a:ext uri="{FF2B5EF4-FFF2-40B4-BE49-F238E27FC236}">
                <a16:creationId xmlns:a16="http://schemas.microsoft.com/office/drawing/2014/main" id="{F19D7334-BCC7-BDC7-63AD-3D49AB04E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109" y="806214"/>
            <a:ext cx="2928403" cy="156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623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3CADE-1837-961C-93FC-90914DBF9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DF3656-92B1-210F-4DB5-8F1E34EB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39" y="176045"/>
            <a:ext cx="1771861" cy="711199"/>
          </a:xfrm>
        </p:spPr>
        <p:txBody>
          <a:bodyPr>
            <a:normAutofit/>
          </a:bodyPr>
          <a:lstStyle/>
          <a:p>
            <a:r>
              <a:rPr lang="cs-CZ" sz="2400" b="1" dirty="0" err="1">
                <a:latin typeface="+mn-lt"/>
              </a:rPr>
              <a:t>Fosfazeny</a:t>
            </a:r>
            <a:endParaRPr lang="cs-CZ" sz="2400" b="1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A16E8B-AB96-2DA4-3B75-C402BD0FD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31" y="1412996"/>
            <a:ext cx="5324475" cy="20667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4887A83-31C6-93F9-3AE7-F34DE97DA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851" y="780207"/>
            <a:ext cx="3333750" cy="17162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996847-EF5B-30C0-0827-F835704A0D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79" y="2735958"/>
            <a:ext cx="3333750" cy="1957609"/>
          </a:xfrm>
          <a:prstGeom prst="rect">
            <a:avLst/>
          </a:prstGeom>
        </p:spPr>
      </p:pic>
      <p:pic>
        <p:nvPicPr>
          <p:cNvPr id="1030" name="Picture 6" descr="Structure and Bonding of Triphosphazenes.">
            <a:extLst>
              <a:ext uri="{FF2B5EF4-FFF2-40B4-BE49-F238E27FC236}">
                <a16:creationId xmlns:a16="http://schemas.microsoft.com/office/drawing/2014/main" id="{13DA6958-18DD-35CD-0EB0-54F9CBEB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1" y="2365369"/>
            <a:ext cx="3048114" cy="111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exachlorophosphazene - Wikipedia">
            <a:extLst>
              <a:ext uri="{FF2B5EF4-FFF2-40B4-BE49-F238E27FC236}">
                <a16:creationId xmlns:a16="http://schemas.microsoft.com/office/drawing/2014/main" id="{6E0822FA-C682-BEFD-648C-B9B5CA352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77" y="3760199"/>
            <a:ext cx="4859381" cy="17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A76D484-B52E-0B63-5C29-5CE8DABFD6A9}"/>
              </a:ext>
            </a:extLst>
          </p:cNvPr>
          <p:cNvSpPr txBox="1"/>
          <p:nvPr/>
        </p:nvSpPr>
        <p:spPr>
          <a:xfrm>
            <a:off x="329784" y="5863505"/>
            <a:ext cx="8629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>
                <a:cs typeface="Arial" panose="020B0604020202020204" pitchFamily="34" charset="0"/>
              </a:rPr>
              <a:t>Fosfazeny</a:t>
            </a:r>
            <a:r>
              <a:rPr lang="cs-CZ" sz="2000" dirty="0">
                <a:cs typeface="Arial" panose="020B0604020202020204" pitchFamily="34" charset="0"/>
              </a:rPr>
              <a:t> a jejich deriváty nacházejí využití jako pesticidy, </a:t>
            </a:r>
            <a:r>
              <a:rPr lang="cs-CZ" sz="2000" dirty="0" err="1">
                <a:cs typeface="Arial" panose="020B0604020202020204" pitchFamily="34" charset="0"/>
              </a:rPr>
              <a:t>kancerostatika</a:t>
            </a:r>
            <a:r>
              <a:rPr lang="cs-CZ" sz="2000" dirty="0">
                <a:cs typeface="Arial" panose="020B0604020202020204" pitchFamily="34" charset="0"/>
              </a:rPr>
              <a:t>, antioxidanty, zpomalovače hoření, apod. </a:t>
            </a:r>
          </a:p>
        </p:txBody>
      </p:sp>
    </p:spTree>
    <p:extLst>
      <p:ext uri="{BB962C8B-B14F-4D97-AF65-F5344CB8AC3E}">
        <p14:creationId xmlns:p14="http://schemas.microsoft.com/office/powerpoint/2010/main" val="37022617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N2o / picpool.ru">
            <a:extLst>
              <a:ext uri="{FF2B5EF4-FFF2-40B4-BE49-F238E27FC236}">
                <a16:creationId xmlns:a16="http://schemas.microsoft.com/office/drawing/2014/main" id="{1D76D164-6F1A-4988-952C-84E4D12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122" y="684218"/>
            <a:ext cx="2705009" cy="183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5258"/>
            <a:ext cx="5029200" cy="5635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b="1" dirty="0" err="1">
                <a:latin typeface="+mn-lt"/>
              </a:rPr>
              <a:t>Oxoslou</a:t>
            </a:r>
            <a:r>
              <a:rPr lang="cs-CZ" altLang="en-US" sz="2800" b="1" dirty="0">
                <a:latin typeface="+mn-lt"/>
              </a:rPr>
              <a:t>č</a:t>
            </a:r>
            <a:r>
              <a:rPr lang="en-US" altLang="en-US" sz="2800" b="1" dirty="0" err="1">
                <a:latin typeface="+mn-lt"/>
              </a:rPr>
              <a:t>eniny</a:t>
            </a:r>
            <a:endParaRPr lang="cs-CZ" altLang="en-US" sz="2800" b="1" dirty="0">
              <a:latin typeface="+mn-lt"/>
            </a:endParaRP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881" y="1689988"/>
            <a:ext cx="8713787" cy="4876801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dusný N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O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bezbarvý plyn (v kap. a tuhé fázi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modrý), málo reaktivní, anestetikum "rajský plyn",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vzniká při </a:t>
            </a:r>
            <a:r>
              <a:rPr lang="cs-CZ" altLang="en-US" sz="2000" u="sng" dirty="0">
                <a:cs typeface="Arial" panose="020B0604020202020204" pitchFamily="34" charset="0"/>
              </a:rPr>
              <a:t>rozkladu dusičnanu amonného </a:t>
            </a:r>
            <a:r>
              <a:rPr lang="cs-CZ" altLang="en-US" sz="2000" dirty="0">
                <a:cs typeface="Arial" panose="020B0604020202020204" pitchFamily="34" charset="0"/>
              </a:rPr>
              <a:t>za vyšší teploty: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NH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+ 2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Mnohem bezpečnější je příprava zahříváním směsi alkalického dusičnanu (např. dusičnanu sodného) se síranem amonným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		2 NaNO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(NH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→ Na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+ 2 N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+ 4 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nebo redukcí kyseliny dusičné například chloridem cínatým za přítomnosti kyseliny chlorovodíkové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		2 HNO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+ 4 SnCl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+ 8 </a:t>
            </a:r>
            <a:r>
              <a:rPr lang="cs-CZ" sz="2000" dirty="0" err="1">
                <a:cs typeface="Arial" panose="020B0604020202020204" pitchFamily="34" charset="0"/>
              </a:rPr>
              <a:t>HCl</a:t>
            </a:r>
            <a:r>
              <a:rPr lang="cs-CZ" sz="2000" dirty="0">
                <a:cs typeface="Arial" panose="020B0604020202020204" pitchFamily="34" charset="0"/>
              </a:rPr>
              <a:t> → 4 SnCl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N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+ 5 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nebo zinkem za přítomnosti kyseliny sírové</a:t>
            </a:r>
          </a:p>
          <a:p>
            <a:pPr marL="0" indent="0">
              <a:buNone/>
            </a:pPr>
            <a:r>
              <a:rPr lang="cs-CZ" sz="2000" dirty="0">
                <a:cs typeface="Arial" panose="020B0604020202020204" pitchFamily="34" charset="0"/>
              </a:rPr>
              <a:t>		2 HNO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+ 4 </a:t>
            </a:r>
            <a:r>
              <a:rPr lang="cs-CZ" sz="2000" dirty="0" err="1">
                <a:cs typeface="Arial" panose="020B0604020202020204" pitchFamily="34" charset="0"/>
              </a:rPr>
              <a:t>Zn</a:t>
            </a:r>
            <a:r>
              <a:rPr lang="cs-CZ" sz="2000" dirty="0">
                <a:cs typeface="Arial" panose="020B0604020202020204" pitchFamily="34" charset="0"/>
              </a:rPr>
              <a:t> + 4 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→ 4 ZnSO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 + N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+ 5 H</a:t>
            </a:r>
            <a:r>
              <a:rPr lang="cs-CZ" sz="2000" baseline="-25000" dirty="0">
                <a:effectLst/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82" y="291211"/>
            <a:ext cx="2268537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308C3C4-714C-486D-9BD9-3EC8B9B7461E}"/>
              </a:ext>
            </a:extLst>
          </p:cNvPr>
          <p:cNvSpPr txBox="1"/>
          <p:nvPr/>
        </p:nvSpPr>
        <p:spPr>
          <a:xfrm>
            <a:off x="145448" y="942144"/>
            <a:ext cx="4572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cs-CZ" altLang="en-US" sz="2400" b="1" i="1" dirty="0">
                <a:cs typeface="Arial" panose="020B0604020202020204" pitchFamily="34" charset="0"/>
              </a:rPr>
              <a:t>Oxidy dusíku</a:t>
            </a:r>
          </a:p>
        </p:txBody>
      </p:sp>
    </p:spTree>
    <p:extLst>
      <p:ext uri="{BB962C8B-B14F-4D97-AF65-F5344CB8AC3E}">
        <p14:creationId xmlns:p14="http://schemas.microsoft.com/office/powerpoint/2010/main" val="42299212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83205" y="533400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Nebezpečný pro ozonovou vrstvu Země , protože se ozonem oxiduje:</a:t>
            </a:r>
          </a:p>
          <a:p>
            <a:pPr algn="ctr"/>
            <a:r>
              <a:rPr lang="cs-CZ" sz="2000" dirty="0">
                <a:cs typeface="Arial" panose="020B0604020202020204" pitchFamily="34" charset="0"/>
              </a:rPr>
              <a:t>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→ 2 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Zhruba dvě třetiny celkových ročních emisí (cca 20 milionů tun) se uvolňují z půdy přirozenou cestou a zbývající třetina je výsledkem lidské činnosti.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Oxid dusný také </a:t>
            </a:r>
            <a:r>
              <a:rPr lang="cs-CZ" sz="2000" u="sng" dirty="0">
                <a:cs typeface="Arial" panose="020B0604020202020204" pitchFamily="34" charset="0"/>
              </a:rPr>
              <a:t>patří mezi skleníkové plyny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 medicíně se dříve používal ve směsi s kyslíkem (85 % 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+ 15 %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) jako </a:t>
            </a:r>
            <a:r>
              <a:rPr lang="cs-CZ" sz="2000" b="1" dirty="0">
                <a:cs typeface="Arial" panose="020B0604020202020204" pitchFamily="34" charset="0"/>
              </a:rPr>
              <a:t>anestetikum</a:t>
            </a:r>
            <a:r>
              <a:rPr lang="cs-CZ" sz="2000" dirty="0">
                <a:cs typeface="Arial" panose="020B0604020202020204" pitchFamily="34" charset="0"/>
              </a:rPr>
              <a:t> ke krátkodobým narkózám (v porodnictví nebo ve stomatologii).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Používá se jako </a:t>
            </a:r>
            <a:r>
              <a:rPr lang="cs-CZ" sz="2000" b="1" dirty="0">
                <a:cs typeface="Arial" panose="020B0604020202020204" pitchFamily="34" charset="0"/>
              </a:rPr>
              <a:t>hnací plyn </a:t>
            </a:r>
            <a:r>
              <a:rPr lang="cs-CZ" sz="2000" dirty="0">
                <a:cs typeface="Arial" panose="020B0604020202020204" pitchFamily="34" charset="0"/>
              </a:rPr>
              <a:t>v bombičkách na přípravu </a:t>
            </a:r>
            <a:r>
              <a:rPr lang="cs-CZ" sz="2000" u="sng" dirty="0">
                <a:cs typeface="Arial" panose="020B0604020202020204" pitchFamily="34" charset="0"/>
              </a:rPr>
              <a:t>šlehačky</a:t>
            </a:r>
            <a:r>
              <a:rPr lang="cs-CZ" sz="2000" dirty="0">
                <a:cs typeface="Arial" panose="020B0604020202020204" pitchFamily="34" charset="0"/>
              </a:rPr>
              <a:t> </a:t>
            </a:r>
          </a:p>
          <a:p>
            <a:r>
              <a:rPr lang="cs-CZ" sz="2000" dirty="0">
                <a:cs typeface="Arial" panose="020B0604020202020204" pitchFamily="34" charset="0"/>
              </a:rPr>
              <a:t>(E 942). K tomuto je vhodný pro svojí rozpustnost v tucích.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 raketových motorech, zejména hybridních, slouží jako </a:t>
            </a:r>
            <a:r>
              <a:rPr lang="cs-CZ" sz="2000" b="1" dirty="0">
                <a:cs typeface="Arial" panose="020B0604020202020204" pitchFamily="34" charset="0"/>
              </a:rPr>
              <a:t>oxidační 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činidlo</a:t>
            </a:r>
            <a:r>
              <a:rPr lang="cs-CZ" sz="2000" dirty="0">
                <a:cs typeface="Arial" panose="020B0604020202020204" pitchFamily="34" charset="0"/>
              </a:rPr>
              <a:t>. Někdy se vstřikuje do </a:t>
            </a:r>
            <a:r>
              <a:rPr lang="cs-CZ" sz="2000" u="sng" dirty="0">
                <a:cs typeface="Arial" panose="020B0604020202020204" pitchFamily="34" charset="0"/>
              </a:rPr>
              <a:t>spalovacích motorů </a:t>
            </a:r>
            <a:r>
              <a:rPr lang="cs-CZ" sz="2000" dirty="0">
                <a:cs typeface="Arial" panose="020B0604020202020204" pitchFamily="34" charset="0"/>
              </a:rPr>
              <a:t>pro zvýšení </a:t>
            </a:r>
          </a:p>
          <a:p>
            <a:r>
              <a:rPr lang="cs-CZ" sz="2000" dirty="0">
                <a:cs typeface="Arial" panose="020B0604020202020204" pitchFamily="34" charset="0"/>
              </a:rPr>
              <a:t>výkonu, protože jeho rozkladem se získá více kyslíku než ze </a:t>
            </a:r>
          </a:p>
          <a:p>
            <a:r>
              <a:rPr lang="cs-CZ" sz="2000" dirty="0">
                <a:cs typeface="Arial" panose="020B0604020202020204" pitchFamily="34" charset="0"/>
              </a:rPr>
              <a:t>vzduchu.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95" y="3708914"/>
            <a:ext cx="1173805" cy="296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8405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BEF27CE6-EDFF-4A42-9E4A-5D7268030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694" y="1475432"/>
            <a:ext cx="3778114" cy="1068044"/>
          </a:xfrm>
          <a:prstGeom prst="rect">
            <a:avLst/>
          </a:prstGeom>
        </p:spPr>
      </p:pic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52400"/>
            <a:ext cx="8915400" cy="6553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dusnatý NO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 bezbarvý plyn, středně reaktivní, nepárový elektron (radikál), pro radikál netypické chování: nemá tendenci </a:t>
            </a:r>
            <a:r>
              <a:rPr lang="cs-CZ" altLang="en-US" sz="2000" dirty="0" err="1">
                <a:cs typeface="Arial" panose="020B0604020202020204" pitchFamily="34" charset="0"/>
              </a:rPr>
              <a:t>dimerizovat</a:t>
            </a:r>
            <a:r>
              <a:rPr lang="cs-CZ" altLang="en-US" sz="2000" dirty="0">
                <a:cs typeface="Arial" panose="020B0604020202020204" pitchFamily="34" charset="0"/>
              </a:rPr>
              <a:t>; snadno se rozkládá: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3 NO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+ 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(N </a:t>
            </a:r>
            <a:r>
              <a:rPr lang="cs-CZ" altLang="en-US" sz="2000" baseline="30000" dirty="0">
                <a:cs typeface="Arial" panose="020B0604020202020204" pitchFamily="34" charset="0"/>
              </a:rPr>
              <a:t>II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N</a:t>
            </a:r>
            <a:r>
              <a:rPr lang="cs-CZ" altLang="en-US" sz="2000" baseline="30000" dirty="0">
                <a:cs typeface="Arial" panose="020B0604020202020204" pitchFamily="34" charset="0"/>
              </a:rPr>
              <a:t> I</a:t>
            </a:r>
            <a:r>
              <a:rPr lang="cs-CZ" altLang="en-US" sz="2000" dirty="0">
                <a:cs typeface="Arial" panose="020B0604020202020204" pitchFamily="34" charset="0"/>
              </a:rPr>
              <a:t> + N </a:t>
            </a:r>
            <a:r>
              <a:rPr lang="cs-CZ" altLang="en-US" sz="2000" baseline="30000" dirty="0">
                <a:cs typeface="Arial" panose="020B0604020202020204" pitchFamily="34" charset="0"/>
              </a:rPr>
              <a:t>IV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dismutace</a:t>
            </a:r>
            <a:r>
              <a:rPr lang="cs-CZ" altLang="en-US" sz="2000" dirty="0">
                <a:cs typeface="Arial" panose="020B0604020202020204" pitchFamily="34" charset="0"/>
              </a:rPr>
              <a:t>, disproporcionace)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-vzniká při reakcích, kdy HNO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vystupuje jako </a:t>
            </a:r>
            <a:r>
              <a:rPr lang="cs-CZ" altLang="en-US" sz="2000" dirty="0" err="1">
                <a:cs typeface="Arial" panose="020B0604020202020204" pitchFamily="34" charset="0"/>
              </a:rPr>
              <a:t>ox</a:t>
            </a:r>
            <a:r>
              <a:rPr lang="cs-CZ" altLang="en-US" sz="2000" dirty="0">
                <a:cs typeface="Arial" panose="020B0604020202020204" pitchFamily="34" charset="0"/>
              </a:rPr>
              <a:t>. činidlo: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8 HNO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+ 3 </a:t>
            </a:r>
            <a:r>
              <a:rPr lang="cs-CZ" altLang="en-US" sz="2000" dirty="0" err="1"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 </a:t>
            </a:r>
            <a:r>
              <a:rPr lang="cs-CZ" altLang="en-US" sz="2000" dirty="0">
                <a:cs typeface="Arial" panose="020B0604020202020204" pitchFamily="34" charset="0"/>
              </a:rPr>
              <a:t>3 </a:t>
            </a:r>
            <a:r>
              <a:rPr lang="cs-CZ" altLang="en-US" sz="2000" dirty="0" err="1">
                <a:cs typeface="Arial" panose="020B0604020202020204" pitchFamily="34" charset="0"/>
              </a:rPr>
              <a:t>Cu</a:t>
            </a:r>
            <a:r>
              <a:rPr lang="cs-CZ" altLang="en-US" sz="2000" dirty="0">
                <a:cs typeface="Arial" panose="020B0604020202020204" pitchFamily="34" charset="0"/>
              </a:rPr>
              <a:t>(NO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+ 4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+ 2 NO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Char char="-"/>
            </a:pPr>
            <a:r>
              <a:rPr lang="cs-CZ" altLang="en-US" sz="2000" dirty="0">
                <a:cs typeface="Arial" panose="020B0604020202020204" pitchFamily="34" charset="0"/>
              </a:rPr>
              <a:t>NO je meziproduktem při výrobě </a:t>
            </a:r>
            <a:r>
              <a:rPr lang="cs-CZ" altLang="en-US" sz="2000" dirty="0" err="1">
                <a:cs typeface="Arial" panose="020B0604020202020204" pitchFamily="34" charset="0"/>
              </a:rPr>
              <a:t>kys</a:t>
            </a:r>
            <a:r>
              <a:rPr lang="cs-CZ" altLang="en-US" sz="2000" dirty="0">
                <a:cs typeface="Arial" panose="020B0604020202020204" pitchFamily="34" charset="0"/>
              </a:rPr>
              <a:t>. dusičné oxidací amoniaku</a:t>
            </a:r>
          </a:p>
          <a:p>
            <a:pPr eaLnBrk="1" hangingPunct="1">
              <a:lnSpc>
                <a:spcPct val="90000"/>
              </a:lnSpc>
              <a:buFontTx/>
              <a:buChar char="-"/>
            </a:pPr>
            <a:endParaRPr lang="cs-CZ" altLang="en-US" sz="8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cs-CZ" sz="2000" i="1" dirty="0">
                <a:cs typeface="Arial" panose="020B0604020202020204" pitchFamily="34" charset="0"/>
              </a:rPr>
              <a:t>Oxid dusnatý </a:t>
            </a:r>
            <a:r>
              <a:rPr lang="cs-CZ" sz="2000" dirty="0">
                <a:cs typeface="Arial" panose="020B0604020202020204" pitchFamily="34" charset="0"/>
              </a:rPr>
              <a:t>(NO) ovlivňuje krevní tlak a cévní homeostázu. Tento jev způsobí vazodilataci, inhibici krevních destiček. NO vzniká redukcí dusitanů a dusičnanů a tím se dusičnany a dusitany podílí na </a:t>
            </a:r>
            <a:r>
              <a:rPr lang="cs-CZ" sz="2000" dirty="0" err="1">
                <a:cs typeface="Arial" panose="020B0604020202020204" pitchFamily="34" charset="0"/>
              </a:rPr>
              <a:t>kardiovaskularním</a:t>
            </a:r>
            <a:r>
              <a:rPr lang="cs-CZ" sz="2000" dirty="0">
                <a:cs typeface="Arial" panose="020B0604020202020204" pitchFamily="34" charset="0"/>
              </a:rPr>
              <a:t> zdraví.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dusitý N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b="1" dirty="0">
                <a:cs typeface="Arial" panose="020B0604020202020204" pitchFamily="34" charset="0"/>
              </a:rPr>
              <a:t>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 existuje za nízké teploty (b.t. - 102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C) v pevném stavu, světle modrý, při teplotách vyšších než - 100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 se uplatňuje reversibilní rozklad: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cs typeface="Arial" panose="020B0604020202020204" pitchFamily="34" charset="0"/>
              </a:rPr>
              <a:t>  NO  +  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</a:p>
          <a:p>
            <a:pPr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142338" name="Picture 2" descr="SouvisejÃ­cÃ­ obrÃ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799904"/>
            <a:ext cx="867752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Ã½sledek obrÃ¡zku pro N2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73" y="5637555"/>
            <a:ext cx="1194590" cy="106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49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BBEE5-04FB-4B2D-9F62-CBADD30E2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437" y="329513"/>
            <a:ext cx="3473072" cy="462324"/>
          </a:xfrm>
        </p:spPr>
        <p:txBody>
          <a:bodyPr>
            <a:normAutofit fontScale="90000"/>
          </a:bodyPr>
          <a:lstStyle/>
          <a:p>
            <a:r>
              <a:rPr lang="en-US" sz="2800" b="1" dirty="0"/>
              <a:t>N</a:t>
            </a:r>
            <a:r>
              <a:rPr lang="cs-CZ" sz="2800" b="1" dirty="0" err="1"/>
              <a:t>itrosonium</a:t>
            </a:r>
            <a:r>
              <a:rPr lang="cs-CZ" sz="2800" b="1" dirty="0"/>
              <a:t> a n</a:t>
            </a:r>
            <a:r>
              <a:rPr lang="en-US" sz="2800" b="1" dirty="0" err="1"/>
              <a:t>itrosyl</a:t>
            </a:r>
            <a:endParaRPr lang="cs-CZ" sz="2800" b="1" dirty="0"/>
          </a:p>
        </p:txBody>
      </p:sp>
      <p:pic>
        <p:nvPicPr>
          <p:cNvPr id="11266" name="Picture 2" descr="Nitroprussiate de sodium — Wikipédia">
            <a:extLst>
              <a:ext uri="{FF2B5EF4-FFF2-40B4-BE49-F238E27FC236}">
                <a16:creationId xmlns:a16="http://schemas.microsoft.com/office/drawing/2014/main" id="{D175B454-3F74-443B-AE6B-D8D013C31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54" y="1633293"/>
            <a:ext cx="2895600" cy="20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itrosyl Cation - Chemistry LibreTexts">
            <a:extLst>
              <a:ext uri="{FF2B5EF4-FFF2-40B4-BE49-F238E27FC236}">
                <a16:creationId xmlns:a16="http://schemas.microsoft.com/office/drawing/2014/main" id="{E8B534C6-0C3A-4A6A-BC07-2BDFDAA1E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80" y="1295843"/>
            <a:ext cx="5924550" cy="88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107936-AFCF-43D8-B76D-6EED1D56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7" y="5562157"/>
            <a:ext cx="1390333" cy="5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Nitrosyl fluoride - WikiMili, The Free Encyclopedia">
            <a:extLst>
              <a:ext uri="{FF2B5EF4-FFF2-40B4-BE49-F238E27FC236}">
                <a16:creationId xmlns:a16="http://schemas.microsoft.com/office/drawing/2014/main" id="{CFF9033E-26E8-497F-8518-DBE6C55B5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451" y="505884"/>
            <a:ext cx="1887020" cy="103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A85F4F-9BDC-4CFE-97DD-A7F28A9AD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180" y="3571467"/>
            <a:ext cx="1305249" cy="535620"/>
          </a:xfrm>
          <a:prstGeom prst="rect">
            <a:avLst/>
          </a:prstGeom>
        </p:spPr>
      </p:pic>
      <p:sp>
        <p:nvSpPr>
          <p:cNvPr id="8" name="Šipka: dolů 7">
            <a:extLst>
              <a:ext uri="{FF2B5EF4-FFF2-40B4-BE49-F238E27FC236}">
                <a16:creationId xmlns:a16="http://schemas.microsoft.com/office/drawing/2014/main" id="{B4046C25-8B10-4BE1-AA5E-BCF2F7B00363}"/>
              </a:ext>
            </a:extLst>
          </p:cNvPr>
          <p:cNvSpPr/>
          <p:nvPr/>
        </p:nvSpPr>
        <p:spPr>
          <a:xfrm>
            <a:off x="777750" y="4492701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A87FEDF-99C6-40C3-B676-FA02D356F403}"/>
              </a:ext>
            </a:extLst>
          </p:cNvPr>
          <p:cNvSpPr txBox="1"/>
          <p:nvPr/>
        </p:nvSpPr>
        <p:spPr>
          <a:xfrm>
            <a:off x="1006350" y="471004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CFD21FBF-DD42-4E32-82AB-E89B90236E3F}"/>
              </a:ext>
            </a:extLst>
          </p:cNvPr>
          <p:cNvSpPr/>
          <p:nvPr/>
        </p:nvSpPr>
        <p:spPr>
          <a:xfrm rot="10800000">
            <a:off x="785456" y="2465975"/>
            <a:ext cx="45719" cy="8040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BD85E6E-4853-426A-9040-E3FFA697E455}"/>
              </a:ext>
            </a:extLst>
          </p:cNvPr>
          <p:cNvSpPr txBox="1"/>
          <p:nvPr/>
        </p:nvSpPr>
        <p:spPr>
          <a:xfrm>
            <a:off x="916046" y="2649971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cs-CZ" dirty="0"/>
              <a:t> 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1CF6115-FC92-465A-A034-F5CB7CD43F16}"/>
              </a:ext>
            </a:extLst>
          </p:cNvPr>
          <p:cNvSpPr txBox="1"/>
          <p:nvPr/>
        </p:nvSpPr>
        <p:spPr>
          <a:xfrm>
            <a:off x="2250609" y="3751561"/>
            <a:ext cx="1543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</a:t>
            </a:r>
            <a:r>
              <a:rPr lang="en-US" sz="2000" dirty="0" err="1"/>
              <a:t>xid</a:t>
            </a:r>
            <a:r>
              <a:rPr lang="en-US" sz="2000" dirty="0"/>
              <a:t> </a:t>
            </a:r>
            <a:r>
              <a:rPr lang="en-US" sz="2000" dirty="0" err="1"/>
              <a:t>dusnat</a:t>
            </a:r>
            <a:r>
              <a:rPr lang="cs-CZ" sz="2000" dirty="0"/>
              <a:t>ý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28D7ACD-BF49-459D-BFC6-D702167A31B9}"/>
              </a:ext>
            </a:extLst>
          </p:cNvPr>
          <p:cNvSpPr txBox="1"/>
          <p:nvPr/>
        </p:nvSpPr>
        <p:spPr>
          <a:xfrm>
            <a:off x="2346728" y="2159411"/>
            <a:ext cx="3307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nitrosonium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kation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F0E3945-12AA-48AF-BF31-CACF185E52A4}"/>
              </a:ext>
            </a:extLst>
          </p:cNvPr>
          <p:cNvSpPr txBox="1"/>
          <p:nvPr/>
        </p:nvSpPr>
        <p:spPr>
          <a:xfrm>
            <a:off x="2205862" y="5722554"/>
            <a:ext cx="26709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</a:t>
            </a:r>
            <a:endParaRPr lang="cs-CZ" b="0" i="0" strike="noStrike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(</a:t>
            </a:r>
            <a:r>
              <a:rPr lang="cs-CZ" b="0" i="0" strike="noStrike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nitrosylový</a:t>
            </a:r>
            <a:r>
              <a:rPr lang="cs-CZ" b="0" i="0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anion</a:t>
            </a:r>
            <a:r>
              <a:rPr lang="cs-CZ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endParaRPr lang="cs-CZ" dirty="0">
              <a:solidFill>
                <a:srgbClr val="002060"/>
              </a:solidFill>
            </a:endParaRPr>
          </a:p>
          <a:p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1CB5382-6A69-48E3-ACB3-D48ED095BA9A}"/>
              </a:ext>
            </a:extLst>
          </p:cNvPr>
          <p:cNvSpPr txBox="1"/>
          <p:nvPr/>
        </p:nvSpPr>
        <p:spPr>
          <a:xfrm>
            <a:off x="6878836" y="3751561"/>
            <a:ext cx="188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Nitroprusid</a:t>
            </a:r>
            <a:r>
              <a:rPr lang="cs-CZ" dirty="0"/>
              <a:t> sodný 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B133F1E1-FDDB-4197-AB48-260ACC1CD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168" y="4287868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64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28587"/>
            <a:ext cx="8839200" cy="6600825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Oxid dusičitý NO</a:t>
            </a:r>
            <a:r>
              <a:rPr lang="cs-CZ" altLang="en-US" sz="2000" b="1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- existuje ve formě monomeru a dimeru v rovnováze,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která je závislá na teplotě: 2 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cs-CZ" altLang="en-US" sz="2000" dirty="0">
                <a:cs typeface="Arial" panose="020B0604020202020204" pitchFamily="34" charset="0"/>
              </a:rPr>
              <a:t> 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monomer 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- hnědý plyn působící jako oxidační činidlo; paramagnetický</a:t>
            </a: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(má nepárový elektron), vykazuje typické vlastnosti radikálů: vysokou reaktivitu, silnou toxicitu; s vodou reaguje: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2 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 </a:t>
            </a:r>
            <a:r>
              <a:rPr lang="cs-CZ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cs-CZ" altLang="en-US" sz="2000" dirty="0">
                <a:cs typeface="Arial" panose="020B0604020202020204" pitchFamily="34" charset="0"/>
              </a:rPr>
              <a:t> HNO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HNO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dimer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bezbarvá látka (b.t. -11,2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C, </a:t>
            </a:r>
            <a:r>
              <a:rPr lang="cs-CZ" altLang="en-US" sz="2000" dirty="0" err="1">
                <a:cs typeface="Arial" panose="020B0604020202020204" pitchFamily="34" charset="0"/>
              </a:rPr>
              <a:t>b.v</a:t>
            </a:r>
            <a:r>
              <a:rPr lang="cs-CZ" altLang="en-US" sz="2000" dirty="0">
                <a:cs typeface="Arial" panose="020B0604020202020204" pitchFamily="34" charset="0"/>
              </a:rPr>
              <a:t>. 21,5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cs-CZ" altLang="en-US" sz="2000" dirty="0">
                <a:cs typeface="Arial" panose="020B0604020202020204" pitchFamily="34" charset="0"/>
              </a:rPr>
              <a:t>C), v pevném stavu pouze dimer, kapalina částečně disociována na monomer, při teplotách nad bodem varu výrazný podíl monomeru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122" name="Picture 2" descr="P Block Element and Their Compound - I: Physical ...">
            <a:extLst>
              <a:ext uri="{FF2B5EF4-FFF2-40B4-BE49-F238E27FC236}">
                <a16:creationId xmlns:a16="http://schemas.microsoft.com/office/drawing/2014/main" id="{C69B9D8D-D77A-46DC-A6E3-249E60253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47978"/>
            <a:ext cx="3879849" cy="119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ow to find the bond order of NO2 - Quora">
            <a:extLst>
              <a:ext uri="{FF2B5EF4-FFF2-40B4-BE49-F238E27FC236}">
                <a16:creationId xmlns:a16="http://schemas.microsoft.com/office/drawing/2014/main" id="{43F1FE4D-002B-4067-86A0-3E651C4CB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31" y="1828800"/>
            <a:ext cx="3961218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xceptions to the Octet Rule | Chemistry for Non-Majors">
            <a:extLst>
              <a:ext uri="{FF2B5EF4-FFF2-40B4-BE49-F238E27FC236}">
                <a16:creationId xmlns:a16="http://schemas.microsoft.com/office/drawing/2014/main" id="{FFE5E239-5D3C-4603-B35F-D45A086FC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94" y="4572000"/>
            <a:ext cx="1423032" cy="80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71F13F5-FC2C-457B-8D81-A67A45DD7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74" y="5642734"/>
            <a:ext cx="1748380" cy="79471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92B558-7E9C-4A4A-95AF-81B5DF99A4DB}"/>
              </a:ext>
            </a:extLst>
          </p:cNvPr>
          <p:cNvSpPr txBox="1"/>
          <p:nvPr/>
        </p:nvSpPr>
        <p:spPr>
          <a:xfrm>
            <a:off x="4795091" y="5496140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+ 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AC30DF6-C5A5-4237-B0C4-26689939ED89}"/>
              </a:ext>
            </a:extLst>
          </p:cNvPr>
          <p:cNvSpPr txBox="1"/>
          <p:nvPr/>
        </p:nvSpPr>
        <p:spPr>
          <a:xfrm>
            <a:off x="7764432" y="5698809"/>
            <a:ext cx="955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dusitan</a:t>
            </a:r>
          </a:p>
        </p:txBody>
      </p:sp>
      <p:sp>
        <p:nvSpPr>
          <p:cNvPr id="10" name="Šipka: dolů 9">
            <a:extLst>
              <a:ext uri="{FF2B5EF4-FFF2-40B4-BE49-F238E27FC236}">
                <a16:creationId xmlns:a16="http://schemas.microsoft.com/office/drawing/2014/main" id="{7C7260C2-9837-458F-9DFB-37501EAEAA68}"/>
              </a:ext>
            </a:extLst>
          </p:cNvPr>
          <p:cNvSpPr/>
          <p:nvPr/>
        </p:nvSpPr>
        <p:spPr>
          <a:xfrm rot="16200000">
            <a:off x="5028072" y="5466877"/>
            <a:ext cx="45719" cy="9096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Picture 8" descr="inorganic chemistry - Are any bonds broken when NO2 ...">
            <a:extLst>
              <a:ext uri="{FF2B5EF4-FFF2-40B4-BE49-F238E27FC236}">
                <a16:creationId xmlns:a16="http://schemas.microsoft.com/office/drawing/2014/main" id="{88519670-CB74-485F-A89D-074A3151A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16" y="5574435"/>
            <a:ext cx="3427918" cy="80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5556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851" y="135775"/>
            <a:ext cx="8839200" cy="2759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cs typeface="Arial" panose="020B0604020202020204" pitchFamily="34" charset="0"/>
              </a:rPr>
              <a:t> 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 (b.t. 30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C), </a:t>
            </a:r>
            <a:r>
              <a:rPr lang="en-GB" altLang="en-US" sz="2000" dirty="0" err="1">
                <a:cs typeface="Arial" panose="020B0604020202020204" pitchFamily="34" charset="0"/>
              </a:rPr>
              <a:t>nestálý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</a:p>
          <a:p>
            <a:pPr marL="0" indent="0" algn="just"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, 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kdy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explosivn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je </a:t>
            </a:r>
            <a:r>
              <a:rPr lang="en-GB" altLang="en-US" sz="2000" dirty="0" err="1">
                <a:cs typeface="Arial" panose="020B0604020202020204" pitchFamily="34" charset="0"/>
              </a:rPr>
              <a:t>anhydridem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né: 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: 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P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+ 2 HPO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" name="Picture 2" descr="VÃ½sledek obrÃ¡zku pro N2O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0"/>
            <a:ext cx="2362200" cy="129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E4E3ED6-0B24-435C-B764-FDC8BAB4C1FF}"/>
              </a:ext>
            </a:extLst>
          </p:cNvPr>
          <p:cNvSpPr txBox="1"/>
          <p:nvPr/>
        </p:nvSpPr>
        <p:spPr>
          <a:xfrm>
            <a:off x="398551" y="3550205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cs typeface="Arial" panose="020B0604020202020204" pitchFamily="34" charset="0"/>
              </a:rPr>
              <a:t>Oxidy dusíku se významně podílejí na vzniku reaktivních forem kyslíku ve </a:t>
            </a:r>
            <a:r>
              <a:rPr lang="cs-CZ" sz="2000" b="1" dirty="0">
                <a:cs typeface="Arial" panose="020B0604020202020204" pitchFamily="34" charset="0"/>
              </a:rPr>
              <a:t>fotochemickém smogu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1C186173-0877-4C64-9AE0-2201DF9E4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0456"/>
            <a:ext cx="7418632" cy="184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835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s://www.prirodovedci.cz/storage/images/270x200/17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3" y="3810000"/>
            <a:ext cx="325755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98606" y="862786"/>
            <a:ext cx="871679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cs typeface="Arial" panose="020B0604020202020204" pitchFamily="34" charset="0"/>
              </a:rPr>
              <a:t>Kapalný dusík </a:t>
            </a:r>
            <a:r>
              <a:rPr lang="en-US" sz="2000" dirty="0">
                <a:cs typeface="Arial" panose="020B0604020202020204" pitchFamily="34" charset="0"/>
              </a:rPr>
              <a:t>je</a:t>
            </a:r>
            <a:r>
              <a:rPr lang="cs-CZ" sz="2000" dirty="0">
                <a:cs typeface="Arial" panose="020B0604020202020204" pitchFamily="34" charset="0"/>
              </a:rPr>
              <a:t> kapalin</a:t>
            </a:r>
            <a:r>
              <a:rPr lang="en-US" sz="2000" dirty="0">
                <a:cs typeface="Arial" panose="020B0604020202020204" pitchFamily="34" charset="0"/>
              </a:rPr>
              <a:t>a</a:t>
            </a:r>
            <a:r>
              <a:rPr lang="cs-CZ" sz="2000" dirty="0">
                <a:cs typeface="Arial" panose="020B0604020202020204" pitchFamily="34" charset="0"/>
              </a:rPr>
              <a:t> s hustotou menší než </a:t>
            </a:r>
            <a:r>
              <a:rPr lang="en-US" sz="2000" dirty="0" err="1">
                <a:cs typeface="Arial" panose="020B0604020202020204" pitchFamily="34" charset="0"/>
              </a:rPr>
              <a:t>voda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0,81 g</a:t>
            </a:r>
            <a:r>
              <a:rPr lang="en-US" sz="2000" dirty="0">
                <a:cs typeface="Arial" panose="020B0604020202020204" pitchFamily="34" charset="0"/>
              </a:rPr>
              <a:t>/</a:t>
            </a:r>
            <a:r>
              <a:rPr lang="cs-CZ" sz="2000" dirty="0">
                <a:cs typeface="Arial" panose="020B0604020202020204" pitchFamily="34" charset="0"/>
              </a:rPr>
              <a:t>ml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Za atmosférického tlaku </a:t>
            </a:r>
            <a:r>
              <a:rPr lang="en-US" sz="2000" dirty="0">
                <a:cs typeface="Arial" panose="020B0604020202020204" pitchFamily="34" charset="0"/>
              </a:rPr>
              <a:t>m</a:t>
            </a:r>
            <a:r>
              <a:rPr lang="cs-CZ" sz="2000" dirty="0">
                <a:cs typeface="Arial" panose="020B0604020202020204" pitchFamily="34" charset="0"/>
              </a:rPr>
              <a:t>á</a:t>
            </a:r>
            <a:r>
              <a:rPr lang="en-US" sz="2000" dirty="0">
                <a:cs typeface="Arial" panose="020B0604020202020204" pitchFamily="34" charset="0"/>
              </a:rPr>
              <a:t> bod </a:t>
            </a:r>
            <a:r>
              <a:rPr lang="en-US" sz="2000" dirty="0" err="1">
                <a:cs typeface="Arial" panose="020B0604020202020204" pitchFamily="34" charset="0"/>
              </a:rPr>
              <a:t>varu</a:t>
            </a:r>
            <a:r>
              <a:rPr lang="cs-CZ" sz="2000" dirty="0">
                <a:cs typeface="Arial" panose="020B0604020202020204" pitchFamily="34" charset="0"/>
              </a:rPr>
              <a:t> už při teplotě −196 °C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dirty="0">
                <a:cs typeface="Arial" panose="020B0604020202020204" pitchFamily="34" charset="0"/>
              </a:rPr>
              <a:t>77 K).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Když jej nalijeme do vody, okamžitě se odpaří a strhne s sebou spoustu vodní páry, takže </a:t>
            </a:r>
            <a:r>
              <a:rPr lang="cs-CZ" sz="2000" u="sng" dirty="0">
                <a:cs typeface="Arial" panose="020B0604020202020204" pitchFamily="34" charset="0"/>
              </a:rPr>
              <a:t>vytvoří mlhu</a:t>
            </a:r>
            <a:r>
              <a:rPr lang="en-US" sz="2000" u="sng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(t</a:t>
            </a:r>
            <a:r>
              <a:rPr lang="cs-CZ" sz="2000" dirty="0">
                <a:cs typeface="Arial" panose="020B0604020202020204" pitchFamily="34" charset="0"/>
              </a:rPr>
              <a:t>oho využívají tvůrci speciálních efektů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Kapalný dusík slouží jako </a:t>
            </a:r>
            <a:r>
              <a:rPr lang="cs-CZ" sz="2000" u="sng" dirty="0">
                <a:cs typeface="Arial" panose="020B0604020202020204" pitchFamily="34" charset="0"/>
              </a:rPr>
              <a:t>chladící médium</a:t>
            </a:r>
            <a:r>
              <a:rPr lang="cs-CZ" sz="2000" dirty="0">
                <a:cs typeface="Arial" panose="020B0604020202020204" pitchFamily="34" charset="0"/>
              </a:rPr>
              <a:t>, například při skladování potravin nebo dlouhodobém uchovávání živých buněk a tkání v biologii či medicíně.</a:t>
            </a:r>
          </a:p>
        </p:txBody>
      </p:sp>
      <p:pic>
        <p:nvPicPr>
          <p:cNvPr id="124934" name="Picture 6" descr="alt: VÄdci Äasto pouÅ¾Ã­vajÃ­ kapalnÃ½ dusÃ­k pro skladovÃ¡nÃ­ biologickÃ½ch vzorkÅ¯. Aby se dusÃ­k co nejmÃ©nÄ odpaÅoval, skladuje se ve speciÃ¡lnÃ­ch nÃ¡dobÃ¡ch, kterÃ© jsou vlastnÄ velkÃ½mi termoskami. Zdroj Wikimedia Commons, autorka Matylda SÄk, licence Creative Commons Attribution-Share Alike 3.0 Unported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60774"/>
            <a:ext cx="38957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D430521-B0E3-9643-6B1C-C3E3F00CA8F0}"/>
              </a:ext>
            </a:extLst>
          </p:cNvPr>
          <p:cNvSpPr txBox="1"/>
          <p:nvPr/>
        </p:nvSpPr>
        <p:spPr>
          <a:xfrm>
            <a:off x="254645" y="29945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Kapalný dusík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4439982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VÃ½sledek obrÃ¡zku pro nitrogen oxides air 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4" y="304800"/>
            <a:ext cx="879933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282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70469E80-7538-49E0-93BD-CAF2CDFF8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7178"/>
            <a:ext cx="8153400" cy="66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07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technologie</a:t>
            </a:r>
            <a:endParaRPr lang="cs-CZ" sz="2400" b="1" dirty="0"/>
          </a:p>
        </p:txBody>
      </p:sp>
      <p:sp>
        <p:nvSpPr>
          <p:cNvPr id="4" name="Obdélník 3"/>
          <p:cNvSpPr/>
          <p:nvPr/>
        </p:nvSpPr>
        <p:spPr>
          <a:xfrm>
            <a:off x="214009" y="1295400"/>
            <a:ext cx="861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Amoniak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vzniká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redukcí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oxidů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dusíku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roztokem močoviny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(1/2)O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 + 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+ 2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(l/2)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+ 3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000" b="0" i="0" baseline="-25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cs-CZ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Technologie se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</a:t>
            </a:r>
            <a:r>
              <a:rPr lang="cs-CZ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užívá 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eliminaci oxidů dusíku v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emisích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ilní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zdroj</a:t>
            </a:r>
            <a:r>
              <a:rPr lang="cs-CZ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ů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(vznětové motory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vybavené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SCR </a:t>
            </a:r>
            <a:r>
              <a:rPr lang="en-US" sz="20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katalyzátory</a:t>
            </a:r>
            <a:r>
              <a:rPr lang="cs-CZ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 a z </a:t>
            </a:r>
            <a:r>
              <a:rPr lang="cs-CZ" sz="20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tepelných elektráren</a:t>
            </a:r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Vzniklý amoniak se adsorbuje na elektrárenský popílek a omezuje tak možnost jeho použití jako aditiva do stavebních hmot. </a:t>
            </a:r>
          </a:p>
          <a:p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4714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oupe Renault's new Blue dCi engines - SCR technology ...">
            <a:extLst>
              <a:ext uri="{FF2B5EF4-FFF2-40B4-BE49-F238E27FC236}">
                <a16:creationId xmlns:a16="http://schemas.microsoft.com/office/drawing/2014/main" id="{364D2846-B7D9-447A-B581-E89B89C1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5250"/>
            <a:ext cx="7524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65D2BF0-6B30-4845-B213-32FFBB66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031" y="2971800"/>
            <a:ext cx="6110287" cy="36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945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915400" cy="6477000"/>
          </a:xfrm>
        </p:spPr>
        <p:txBody>
          <a:bodyPr>
            <a:normAutofit/>
          </a:bodyPr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cs typeface="Arial" panose="020B0604020202020204" pitchFamily="34" charset="0"/>
              </a:rPr>
              <a:t>dusíku</a:t>
            </a:r>
            <a:endParaRPr lang="cs-CZ" altLang="en-US" sz="28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didusná</a:t>
            </a:r>
            <a:r>
              <a:rPr lang="en-GB" altLang="en-US" sz="2000" b="1" dirty="0">
                <a:cs typeface="Arial" panose="020B0604020202020204" pitchFamily="34" charset="0"/>
              </a:rPr>
              <a:t> -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N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suchém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stavu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výbušná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slabá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málo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stálá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HO - N = N - OH (trans </a:t>
            </a:r>
            <a:r>
              <a:rPr lang="en-GB" altLang="en-US" sz="2000" dirty="0" err="1">
                <a:cs typeface="Arial" panose="020B0604020202020204" pitchFamily="34" charset="0"/>
              </a:rPr>
              <a:t>konfigurace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dusitá</a:t>
            </a:r>
            <a:r>
              <a:rPr lang="en-GB" altLang="en-US" sz="2000" b="1" dirty="0"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vodném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</a:t>
            </a:r>
            <a:r>
              <a:rPr lang="en-GB" altLang="en-US" sz="2000" dirty="0">
                <a:cs typeface="Arial" panose="020B0604020202020204" pitchFamily="34" charset="0"/>
              </a:rPr>
              <a:t> 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(</a:t>
            </a:r>
            <a:r>
              <a:rPr lang="en-GB" altLang="en-US" sz="2000" dirty="0" err="1">
                <a:cs typeface="Arial" panose="020B0604020202020204" pitchFamily="34" charset="0"/>
              </a:rPr>
              <a:t>disproporcionace</a:t>
            </a:r>
            <a:r>
              <a:rPr lang="en-GB" altLang="en-US" sz="2000" dirty="0">
                <a:cs typeface="Arial" panose="020B0604020202020204" pitchFamily="34" charset="0"/>
              </a:rPr>
              <a:t>  3 N</a:t>
            </a:r>
            <a:r>
              <a:rPr lang="en-GB" altLang="en-US" sz="2000" baseline="30000" dirty="0">
                <a:cs typeface="Arial" panose="020B0604020202020204" pitchFamily="34" charset="0"/>
              </a:rPr>
              <a:t>III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N</a:t>
            </a:r>
            <a:r>
              <a:rPr lang="en-GB" altLang="en-US" sz="2000" baseline="30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+ 2 N</a:t>
            </a:r>
            <a:r>
              <a:rPr lang="en-GB" altLang="en-US" sz="2000" baseline="30000" dirty="0">
                <a:cs typeface="Arial" panose="020B0604020202020204" pitchFamily="34" charset="0"/>
              </a:rPr>
              <a:t>II</a:t>
            </a:r>
            <a:r>
              <a:rPr lang="en-GB" altLang="en-US" sz="2000" dirty="0">
                <a:cs typeface="Arial" panose="020B0604020202020204" pitchFamily="34" charset="0"/>
              </a:rPr>
              <a:t> )  </a:t>
            </a: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cs typeface="Arial" panose="020B0604020202020204" pitchFamily="34" charset="0"/>
              </a:rPr>
              <a:t> -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ipravují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tepel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nan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alk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NaNO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NaNO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nebo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jejich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redukcí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KNO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+ </a:t>
            </a:r>
            <a:r>
              <a:rPr lang="en-GB" altLang="en-US" sz="2000" dirty="0" err="1">
                <a:cs typeface="Arial" panose="020B0604020202020204" pitchFamily="34" charset="0"/>
              </a:rPr>
              <a:t>Pb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KNO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PbO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dusitany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vě</a:t>
            </a:r>
            <a:r>
              <a:rPr lang="en-GB" altLang="en-US" sz="2000" dirty="0" err="1">
                <a:cs typeface="Arial" panose="020B0604020202020204" pitchFamily="34" charset="0"/>
              </a:rPr>
              <a:t>tšinou</a:t>
            </a:r>
            <a:r>
              <a:rPr lang="en-GB" altLang="en-US" sz="2000" dirty="0">
                <a:cs typeface="Arial" panose="020B0604020202020204" pitchFamily="34" charset="0"/>
              </a:rPr>
              <a:t> 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solidFill>
                  <a:srgbClr val="FF0000"/>
                </a:solidFill>
                <a:cs typeface="Arial" panose="020B0604020202020204" pitchFamily="34" charset="0"/>
              </a:rPr>
              <a:t>toxické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</a:t>
            </a:r>
            <a:endParaRPr lang="cs-CZ" altLang="en-US" sz="2000" dirty="0"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6146" name="Picture 2" descr="Draw both resonance forms of the nitrite ion, no2-. be ...">
            <a:extLst>
              <a:ext uri="{FF2B5EF4-FFF2-40B4-BE49-F238E27FC236}">
                <a16:creationId xmlns:a16="http://schemas.microsoft.com/office/drawing/2014/main" id="{C573A1B7-BFA8-4C72-A671-019103D8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05400"/>
            <a:ext cx="4495800" cy="72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ioxidane - WikiVisually">
            <a:extLst>
              <a:ext uri="{FF2B5EF4-FFF2-40B4-BE49-F238E27FC236}">
                <a16:creationId xmlns:a16="http://schemas.microsoft.com/office/drawing/2014/main" id="{144F711F-94F2-4BCB-9208-4D5A64312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00463"/>
            <a:ext cx="3124200" cy="8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B82F831-D5E3-4F60-B270-7990E8644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12294"/>
            <a:ext cx="1305643" cy="6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552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3606885" cy="189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 descr="SouvisejÃ­cÃ­ obrÃ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249" y="2726277"/>
            <a:ext cx="467677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01" name="Picture 9" descr="VÃ½sledek obrÃ¡zku pro nitrosomyoglob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03" y="5257800"/>
            <a:ext cx="36385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7600" y="381000"/>
            <a:ext cx="87953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sodný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(E250) 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dusitan draselný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(E 249) se používají jako konzervanty v masných výrobcích (především uzeninách), kde má zajistit delší trvanlivost a stálost barvy. Spolu s ním nebo místo něj se k tomuto účelu používá ještě dusitan draselný (také pravděpodobně rakovinotvorný), dusičnan sodný a dusičnan draselný. Dusičnany se během pochodů v těle na dusitany přeměňují.</a:t>
            </a:r>
          </a:p>
        </p:txBody>
      </p:sp>
    </p:spTree>
    <p:extLst>
      <p:ext uri="{BB962C8B-B14F-4D97-AF65-F5344CB8AC3E}">
        <p14:creationId xmlns:p14="http://schemas.microsoft.com/office/powerpoint/2010/main" val="2368577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E5845-73C4-5581-5FA6-21D789189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D7FF8B-69EE-9A41-4A51-998209AC2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5486400" cy="563562"/>
          </a:xfrm>
        </p:spPr>
        <p:txBody>
          <a:bodyPr>
            <a:normAutofit fontScale="90000"/>
          </a:bodyPr>
          <a:lstStyle/>
          <a:p>
            <a:r>
              <a:rPr lang="cs-CZ" sz="2400" b="1" dirty="0" err="1">
                <a:latin typeface="+mn-lt"/>
              </a:rPr>
              <a:t>Methemoglobinémie</a:t>
            </a:r>
            <a:r>
              <a:rPr lang="cs-CZ" sz="2400" b="1" dirty="0">
                <a:latin typeface="+mn-lt"/>
              </a:rPr>
              <a:t> (syndrom modrých dětí)</a:t>
            </a:r>
          </a:p>
        </p:txBody>
      </p:sp>
      <p:pic>
        <p:nvPicPr>
          <p:cNvPr id="9218" name="Picture 2" descr="Nitrates in Drinking Water – “Blue Baby Syndrome” - Ultra Tech Water Systems">
            <a:extLst>
              <a:ext uri="{FF2B5EF4-FFF2-40B4-BE49-F238E27FC236}">
                <a16:creationId xmlns:a16="http://schemas.microsoft.com/office/drawing/2014/main" id="{A4C277A3-34D2-DF8F-501F-E49EA2ED6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18" y="2361755"/>
            <a:ext cx="2071486" cy="29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llustrated medicine: Methemoglobinemia">
            <a:extLst>
              <a:ext uri="{FF2B5EF4-FFF2-40B4-BE49-F238E27FC236}">
                <a16:creationId xmlns:a16="http://schemas.microsoft.com/office/drawing/2014/main" id="{5F4C2B43-62FD-1861-7A74-B8154EB58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69" y="216112"/>
            <a:ext cx="2733675" cy="2078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82CFBF8-3426-D2C9-3686-6B110C2C4F02}"/>
              </a:ext>
            </a:extLst>
          </p:cNvPr>
          <p:cNvSpPr txBox="1"/>
          <p:nvPr/>
        </p:nvSpPr>
        <p:spPr>
          <a:xfrm>
            <a:off x="301695" y="952817"/>
            <a:ext cx="577297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111111"/>
                </a:solidFill>
                <a:effectLst/>
              </a:rPr>
              <a:t>Hlavním příznakem je namodralá barva rtů a kůže, dostavuje se dušnost, poruchy vědomí a pokud tento stav trvá dlouho, může dítě upadnout do bezvědomí, dokonce i zemřít.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F9C1FF1-327D-9507-8875-20250C2E960F}"/>
              </a:ext>
            </a:extLst>
          </p:cNvPr>
          <p:cNvSpPr txBox="1"/>
          <p:nvPr/>
        </p:nvSpPr>
        <p:spPr>
          <a:xfrm>
            <a:off x="245165" y="4149853"/>
            <a:ext cx="50126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effectLst/>
              </a:rPr>
              <a:t>Zdrojem dusičnanů může být především pitná voda. Limitní hodnota je 50 mg/l, doporučuje se </a:t>
            </a:r>
            <a:r>
              <a:rPr lang="en-US" sz="2000" dirty="0"/>
              <a:t>&lt;</a:t>
            </a:r>
            <a:r>
              <a:rPr lang="cs-CZ" sz="2000" b="0" i="0" dirty="0">
                <a:effectLst/>
              </a:rPr>
              <a:t>35 mg/l.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445E5AB-3B64-6BB9-2F5D-E5678E1A11F4}"/>
              </a:ext>
            </a:extLst>
          </p:cNvPr>
          <p:cNvSpPr txBox="1"/>
          <p:nvPr/>
        </p:nvSpPr>
        <p:spPr>
          <a:xfrm>
            <a:off x="245165" y="2341877"/>
            <a:ext cx="60082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111111"/>
                </a:solidFill>
                <a:effectLst/>
              </a:rPr>
              <a:t>Pokud se do organismu dostane velké množství </a:t>
            </a:r>
            <a:r>
              <a:rPr lang="cs-CZ" sz="2000" b="0" i="0" u="sng" dirty="0">
                <a:solidFill>
                  <a:srgbClr val="111111"/>
                </a:solidFill>
                <a:effectLst/>
              </a:rPr>
              <a:t>dusičnanů</a:t>
            </a:r>
            <a:r>
              <a:rPr lang="cs-CZ" sz="2000" b="0" i="0" dirty="0">
                <a:solidFill>
                  <a:srgbClr val="111111"/>
                </a:solidFill>
                <a:effectLst/>
              </a:rPr>
              <a:t>/dusitanů (dusičnany se v trávicím traktu mikrobiálně redukují na dusitany), molekuly hemoglobinu se zoxidují na molekuly methemoglobinu, které nejsou schopny vázat kyslík.</a:t>
            </a:r>
            <a:endParaRPr lang="cs-CZ" sz="2000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D683108-8E3A-2B69-5FF2-EE3A9A8C3CE8}"/>
              </a:ext>
            </a:extLst>
          </p:cNvPr>
          <p:cNvSpPr txBox="1"/>
          <p:nvPr/>
        </p:nvSpPr>
        <p:spPr>
          <a:xfrm>
            <a:off x="136977" y="5448185"/>
            <a:ext cx="88700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111111"/>
                </a:solidFill>
                <a:effectLst/>
              </a:rPr>
              <a:t>Dospělý člověk má dostatečnou koncentraci enzymu </a:t>
            </a:r>
            <a:r>
              <a:rPr lang="cs-CZ" b="0" i="0" dirty="0" err="1">
                <a:solidFill>
                  <a:srgbClr val="111111"/>
                </a:solidFill>
                <a:effectLst/>
              </a:rPr>
              <a:t>methemoglobinreduktázy</a:t>
            </a:r>
            <a:r>
              <a:rPr lang="cs-CZ" b="0" i="0" dirty="0">
                <a:solidFill>
                  <a:srgbClr val="111111"/>
                </a:solidFill>
                <a:effectLst/>
              </a:rPr>
              <a:t>, který zajišťuje přeměnu methemoglobinu zpět na hemoglobin. Organismus dítěte ale obsahuje menší koncentraci tohoto enzymu, což nemusí pro přeměnu methemoglobinu zpět na hemoglobin stačit. </a:t>
            </a:r>
            <a:endParaRPr lang="cs-CZ" dirty="0"/>
          </a:p>
        </p:txBody>
      </p:sp>
      <p:pic>
        <p:nvPicPr>
          <p:cNvPr id="5122" name="Picture 2" descr="Kojenecká voda Toma Natura levně | Kupi.cz">
            <a:extLst>
              <a:ext uri="{FF2B5EF4-FFF2-40B4-BE49-F238E27FC236}">
                <a16:creationId xmlns:a16="http://schemas.microsoft.com/office/drawing/2014/main" id="{E5F2C581-A741-6AE6-61BC-F945C2D3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957" y="3658377"/>
            <a:ext cx="80766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072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2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 - HNO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b.t. – 42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C, 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b.v.</a:t>
            </a:r>
            <a:r>
              <a:rPr lang="en-GB" altLang="en-US" sz="2000" dirty="0">
                <a:cs typeface="Arial" panose="020B0604020202020204" pitchFamily="34" charset="0"/>
              </a:rPr>
              <a:t> 84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C, s vodou </a:t>
            </a:r>
            <a:r>
              <a:rPr lang="en-GB" altLang="en-US" sz="2000" dirty="0" err="1">
                <a:cs typeface="Arial" panose="020B0604020202020204" pitchFamily="34" charset="0"/>
              </a:rPr>
              <a:t>neomez</a:t>
            </a:r>
            <a:r>
              <a:rPr lang="cs-CZ" altLang="en-US" sz="2000" dirty="0" err="1">
                <a:cs typeface="Arial" panose="020B0604020202020204" pitchFamily="34" charset="0"/>
              </a:rPr>
              <a:t>eně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mísitelná</a:t>
            </a:r>
            <a:r>
              <a:rPr lang="en-GB" altLang="en-US" sz="2000" dirty="0">
                <a:cs typeface="Arial" panose="020B0604020202020204" pitchFamily="34" charset="0"/>
              </a:rPr>
              <a:t>, pro lab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použití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prodává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obvykle</a:t>
            </a:r>
            <a:r>
              <a:rPr lang="en-GB" altLang="en-US" sz="2000" dirty="0">
                <a:cs typeface="Arial" panose="020B0604020202020204" pitchFamily="34" charset="0"/>
              </a:rPr>
              <a:t> 70 % 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roztok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žloutne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oxidem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itým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který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fotorozkladem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+ 1/2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Konc</a:t>
            </a:r>
            <a:r>
              <a:rPr lang="cs-CZ" altLang="en-US" sz="2000" dirty="0" err="1">
                <a:cs typeface="Arial" panose="020B0604020202020204" pitchFamily="34" charset="0"/>
              </a:rPr>
              <a:t>entrovaná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tzv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b="1" dirty="0" err="1">
                <a:cs typeface="Arial" panose="020B0604020202020204" pitchFamily="34" charset="0"/>
              </a:rPr>
              <a:t>dýmavá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</a:rPr>
              <a:t>&gt;  89 % je </a:t>
            </a:r>
            <a:r>
              <a:rPr lang="en-GB" altLang="en-US" sz="2000" dirty="0" err="1">
                <a:cs typeface="Arial" panose="020B0604020202020204" pitchFamily="34" charset="0"/>
              </a:rPr>
              <a:t>silné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cs typeface="Arial" panose="020B0604020202020204" pitchFamily="34" charset="0"/>
              </a:rPr>
              <a:t>Au, Rh a </a:t>
            </a:r>
            <a:r>
              <a:rPr lang="en-GB" altLang="en-US" sz="2000" dirty="0" err="1">
                <a:cs typeface="Arial" panose="020B0604020202020204" pitchFamily="34" charset="0"/>
              </a:rPr>
              <a:t>Ir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odolávají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   </a:t>
            </a:r>
            <a:r>
              <a:rPr lang="en-GB" altLang="en-US" sz="2000" dirty="0">
                <a:cs typeface="Arial" panose="020B0604020202020204" pitchFamily="34" charset="0"/>
              </a:rPr>
              <a:t>Al, Fe a Cr</a:t>
            </a:r>
            <a:r>
              <a:rPr lang="cs-CZ" altLang="en-US" sz="2000" dirty="0">
                <a:cs typeface="Arial" panose="020B0604020202020204" pitchFamily="34" charset="0"/>
              </a:rPr>
              <a:t> se p</a:t>
            </a:r>
            <a:r>
              <a:rPr lang="en-GB" altLang="en-US" sz="2000" dirty="0" err="1">
                <a:cs typeface="Arial" panose="020B0604020202020204" pitchFamily="34" charset="0"/>
              </a:rPr>
              <a:t>asivují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pokrývají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vrsti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kou</a:t>
            </a:r>
            <a:r>
              <a:rPr lang="en-GB" altLang="en-US" sz="2000" dirty="0">
                <a:cs typeface="Arial" panose="020B0604020202020204" pitchFamily="34" charset="0"/>
              </a:rPr>
              <a:t> resist</a:t>
            </a:r>
            <a:r>
              <a:rPr lang="cs-CZ" altLang="en-US" sz="2000" dirty="0" err="1">
                <a:cs typeface="Arial" panose="020B0604020202020204" pitchFamily="34" charset="0"/>
              </a:rPr>
              <a:t>entních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cs-CZ" altLang="en-US" sz="2000" u="sng" dirty="0">
                <a:cs typeface="Arial" panose="020B0604020202020204" pitchFamily="34" charset="0"/>
              </a:rPr>
              <a:t>O</a:t>
            </a:r>
            <a:r>
              <a:rPr lang="en-GB" altLang="en-US" sz="2000" u="sng" dirty="0" err="1">
                <a:cs typeface="Arial" panose="020B0604020202020204" pitchFamily="34" charset="0"/>
              </a:rPr>
              <a:t>xida</a:t>
            </a:r>
            <a:r>
              <a:rPr lang="cs-CZ" altLang="en-US" sz="2000" u="sng" dirty="0">
                <a:cs typeface="Arial" panose="020B0604020202020204" pitchFamily="34" charset="0"/>
              </a:rPr>
              <a:t>ční</a:t>
            </a:r>
            <a:r>
              <a:rPr lang="en-GB" altLang="en-US" sz="2000" u="sng" dirty="0">
                <a:cs typeface="Arial" panose="020B0604020202020204" pitchFamily="34" charset="0"/>
              </a:rPr>
              <a:t> ú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>
                <a:cs typeface="Arial" panose="020B0604020202020204" pitchFamily="34" charset="0"/>
              </a:rPr>
              <a:t>inky </a:t>
            </a:r>
            <a:r>
              <a:rPr lang="en-GB" altLang="en-US" sz="2000" u="sng" dirty="0" err="1">
                <a:cs typeface="Arial" panose="020B0604020202020204" pitchFamily="34" charset="0"/>
              </a:rPr>
              <a:t>kyseliny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dusi</a:t>
            </a:r>
            <a:r>
              <a:rPr lang="cs-CZ" altLang="en-US" sz="2000" u="sng" dirty="0">
                <a:cs typeface="Arial" panose="020B0604020202020204" pitchFamily="34" charset="0"/>
              </a:rPr>
              <a:t>č</a:t>
            </a:r>
            <a:r>
              <a:rPr lang="en-GB" altLang="en-US" sz="2000" u="sng" dirty="0">
                <a:cs typeface="Arial" panose="020B0604020202020204" pitchFamily="34" charset="0"/>
              </a:rPr>
              <a:t>né </a:t>
            </a:r>
            <a:r>
              <a:rPr lang="en-GB" altLang="en-US" sz="2000" u="sng" dirty="0" err="1">
                <a:cs typeface="Arial" panose="020B0604020202020204" pitchFamily="34" charset="0"/>
              </a:rPr>
              <a:t>klesají</a:t>
            </a:r>
            <a:r>
              <a:rPr lang="en-GB" altLang="en-US" sz="2000" u="sng" dirty="0">
                <a:cs typeface="Arial" panose="020B0604020202020204" pitchFamily="34" charset="0"/>
              </a:rPr>
              <a:t> s </a:t>
            </a:r>
            <a:r>
              <a:rPr lang="en-GB" altLang="en-US" sz="2000" u="sng" dirty="0" err="1">
                <a:cs typeface="Arial" panose="020B0604020202020204" pitchFamily="34" charset="0"/>
              </a:rPr>
              <a:t>klesající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koncentrací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z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</a:t>
            </a:r>
            <a:r>
              <a:rPr lang="cs-CZ" altLang="en-US" sz="2000" dirty="0" err="1">
                <a:cs typeface="Arial" panose="020B0604020202020204" pitchFamily="34" charset="0"/>
              </a:rPr>
              <a:t>ěných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(pod 2 </a:t>
            </a:r>
            <a:r>
              <a:rPr lang="en-GB" altLang="en-US" sz="2000" dirty="0" err="1">
                <a:cs typeface="Arial" panose="020B0604020202020204" pitchFamily="34" charset="0"/>
              </a:rPr>
              <a:t>mol</a:t>
            </a:r>
            <a:r>
              <a:rPr lang="en-GB" altLang="en-US" sz="2000" dirty="0">
                <a:cs typeface="Arial" panose="020B0604020202020204" pitchFamily="34" charset="0"/>
              </a:rPr>
              <a:t>/l) </a:t>
            </a:r>
            <a:r>
              <a:rPr lang="en-GB" altLang="en-US" sz="2000" dirty="0" err="1"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ú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inky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prakticky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vymizí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isté</a:t>
            </a:r>
            <a:r>
              <a:rPr lang="en-GB" altLang="en-US" sz="2000" dirty="0">
                <a:cs typeface="Arial" panose="020B0604020202020204" pitchFamily="34" charset="0"/>
              </a:rPr>
              <a:t> (ne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né)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ustavuje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autoioniza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autoprotolytická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+  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vodných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roztocích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uplatní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rovnováha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+ 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</a:p>
          <a:p>
            <a:pPr marL="0" indent="0"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7170" name="Picture 2" descr="WorldWideWolfe II - Molecules/Elements/Particles">
            <a:extLst>
              <a:ext uri="{FF2B5EF4-FFF2-40B4-BE49-F238E27FC236}">
                <a16:creationId xmlns:a16="http://schemas.microsoft.com/office/drawing/2014/main" id="{081113CD-4E77-439E-9314-81B6237BE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57" y="182217"/>
            <a:ext cx="3499788" cy="118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0242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1"/>
            <a:ext cx="8839200" cy="380999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Lu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avka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královská</a:t>
            </a:r>
            <a:r>
              <a:rPr lang="en-GB" altLang="en-US" sz="2000" dirty="0">
                <a:cs typeface="Arial" panose="020B0604020202020204" pitchFamily="34" charset="0"/>
              </a:rPr>
              <a:t> 3 </a:t>
            </a:r>
            <a:r>
              <a:rPr lang="en-GB" altLang="en-US" sz="2000" dirty="0" err="1">
                <a:cs typeface="Arial" panose="020B0604020202020204" pitchFamily="34" charset="0"/>
              </a:rPr>
              <a:t>díly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+ 1 </a:t>
            </a:r>
            <a:r>
              <a:rPr lang="en-GB" altLang="en-US" sz="2000" dirty="0" err="1">
                <a:cs typeface="Arial" panose="020B0604020202020204" pitchFamily="34" charset="0"/>
              </a:rPr>
              <a:t>díl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konc</a:t>
            </a:r>
            <a:r>
              <a:rPr lang="en-GB" altLang="en-US" sz="2000" dirty="0">
                <a:cs typeface="Arial" panose="020B0604020202020204" pitchFamily="34" charset="0"/>
              </a:rPr>
              <a:t>.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používá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se </a:t>
            </a:r>
            <a:r>
              <a:rPr lang="en-GB" altLang="en-US" sz="2000" dirty="0">
                <a:cs typeface="Arial" panose="020B0604020202020204" pitchFamily="34" charset="0"/>
              </a:rPr>
              <a:t>k </a:t>
            </a:r>
            <a:r>
              <a:rPr lang="en-GB" altLang="en-US" sz="2000" dirty="0" err="1">
                <a:cs typeface="Arial" panose="020B0604020202020204" pitchFamily="34" charset="0"/>
              </a:rPr>
              <a:t>rozpouš</a:t>
            </a:r>
            <a:r>
              <a:rPr lang="cs-CZ" altLang="en-US" sz="2000" dirty="0" err="1">
                <a:cs typeface="Arial" panose="020B0604020202020204" pitchFamily="34" charset="0"/>
              </a:rPr>
              <a:t>tění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ušlech</a:t>
            </a:r>
            <a:r>
              <a:rPr lang="cs-CZ" altLang="en-US" sz="2000" dirty="0" err="1">
                <a:cs typeface="Arial" panose="020B0604020202020204" pitchFamily="34" charset="0"/>
              </a:rPr>
              <a:t>tilých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 (nap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. Au a Pt)</a:t>
            </a:r>
          </a:p>
          <a:p>
            <a:pPr eaLnBrk="1" hangingPunct="1"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pt-BR" sz="2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HCl + 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  —&gt; NOCl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(nitrosyl chlorid) + 2Cl (nascent</a:t>
            </a:r>
            <a:r>
              <a:rPr lang="cs-CZ" sz="2000" dirty="0">
                <a:cs typeface="Arial" panose="020B0604020202020204" pitchFamily="34" charset="0"/>
              </a:rPr>
              <a:t>ní</a:t>
            </a:r>
            <a:r>
              <a:rPr lang="pt-BR" sz="2000" dirty="0">
                <a:cs typeface="Arial" panose="020B0604020202020204" pitchFamily="34" charset="0"/>
              </a:rPr>
              <a:t> chlor)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+ 2H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ctr">
              <a:buNone/>
            </a:pP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10 Cl</a:t>
            </a:r>
            <a:r>
              <a:rPr lang="pt-BR" sz="2000" baseline="30000" dirty="0">
                <a:cs typeface="Arial" panose="020B0604020202020204" pitchFamily="34" charset="0"/>
              </a:rPr>
              <a:t>-</a:t>
            </a:r>
            <a:r>
              <a:rPr lang="pt-BR" sz="2000" dirty="0">
                <a:cs typeface="Arial" panose="020B0604020202020204" pitchFamily="34" charset="0"/>
              </a:rPr>
              <a:t> + 3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baseline="30000" dirty="0">
                <a:cs typeface="Arial" panose="020B0604020202020204" pitchFamily="34" charset="0"/>
              </a:rPr>
              <a:t>-</a:t>
            </a:r>
            <a:r>
              <a:rPr lang="pt-BR" sz="2000" dirty="0">
                <a:cs typeface="Arial" panose="020B0604020202020204" pitchFamily="34" charset="0"/>
              </a:rPr>
              <a:t> + 12 H</a:t>
            </a:r>
            <a:r>
              <a:rPr lang="pt-BR" sz="2000" baseline="30000" dirty="0">
                <a:cs typeface="Arial" panose="020B0604020202020204" pitchFamily="34" charset="0"/>
              </a:rPr>
              <a:t>+</a:t>
            </a:r>
            <a:r>
              <a:rPr lang="pt-BR" sz="2000" dirty="0">
                <a:cs typeface="Arial" panose="020B0604020202020204" pitchFamily="34" charset="0"/>
              </a:rPr>
              <a:t> + 2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Au  —&gt; 3 NOCl + 6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 + 2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[</a:t>
            </a:r>
            <a:r>
              <a:rPr lang="pt-BR" sz="2000" dirty="0">
                <a:cs typeface="Arial" panose="020B0604020202020204" pitchFamily="34" charset="0"/>
              </a:rPr>
              <a:t>AuCl</a:t>
            </a:r>
            <a:r>
              <a:rPr lang="pt-BR" sz="2000" baseline="-25000" dirty="0">
                <a:cs typeface="Arial" panose="020B0604020202020204" pitchFamily="34" charset="0"/>
              </a:rPr>
              <a:t>4</a:t>
            </a:r>
            <a:r>
              <a:rPr lang="pt-BR" sz="2000" dirty="0">
                <a:cs typeface="Arial" panose="020B0604020202020204" pitchFamily="34" charset="0"/>
              </a:rPr>
              <a:t>]</a:t>
            </a:r>
            <a:r>
              <a:rPr lang="pt-BR" sz="2000" baseline="30000" dirty="0">
                <a:cs typeface="Arial" panose="020B0604020202020204" pitchFamily="34" charset="0"/>
              </a:rPr>
              <a:t>-</a:t>
            </a:r>
            <a:endParaRPr lang="cs-CZ" altLang="en-US" sz="2000" b="1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Lučavka </a:t>
            </a:r>
            <a:r>
              <a:rPr lang="cs-CZ" sz="2000" b="1" dirty="0" err="1">
                <a:cs typeface="Arial" panose="020B0604020202020204" pitchFamily="34" charset="0"/>
              </a:rPr>
              <a:t>Leffortova</a:t>
            </a:r>
            <a:r>
              <a:rPr lang="en-US" sz="2000" dirty="0">
                <a:cs typeface="Arial" panose="020B0604020202020204" pitchFamily="34" charset="0"/>
              </a:rPr>
              <a:t> (</a:t>
            </a:r>
            <a:r>
              <a:rPr lang="cs-CZ" sz="2000" i="1" dirty="0">
                <a:cs typeface="Arial" panose="020B0604020202020204" pitchFamily="34" charset="0"/>
              </a:rPr>
              <a:t>obrácená lučavka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 je směs stejných kyselin v opačném poměru – 3 díly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a 1 díl </a:t>
            </a:r>
            <a:r>
              <a:rPr lang="cs-CZ" sz="2000" dirty="0" err="1">
                <a:cs typeface="Arial" panose="020B0604020202020204" pitchFamily="34" charset="0"/>
              </a:rPr>
              <a:t>HCl</a:t>
            </a:r>
            <a:r>
              <a:rPr lang="cs-CZ" sz="2000" dirty="0">
                <a:cs typeface="Arial" panose="020B0604020202020204" pitchFamily="34" charset="0"/>
              </a:rPr>
              <a:t>. </a:t>
            </a:r>
            <a:endParaRPr lang="cs-CZ" altLang="en-US" sz="20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Nitra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ní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sm</a:t>
            </a:r>
            <a:r>
              <a:rPr lang="cs-CZ" altLang="en-US" sz="2000" b="1" dirty="0">
                <a:cs typeface="Arial" panose="020B0604020202020204" pitchFamily="34" charset="0"/>
              </a:rPr>
              <a:t>ě</a:t>
            </a:r>
            <a:r>
              <a:rPr lang="en-GB" altLang="en-US" sz="2000" b="1" dirty="0">
                <a:cs typeface="Arial" panose="020B0604020202020204" pitchFamily="34" charset="0"/>
              </a:rPr>
              <a:t>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en-GB" altLang="en-US" sz="2000" dirty="0" err="1">
                <a:cs typeface="Arial" panose="020B0604020202020204" pitchFamily="34" charset="0"/>
              </a:rPr>
              <a:t>konc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né a </a:t>
            </a:r>
            <a:r>
              <a:rPr lang="en-GB" altLang="en-US" sz="2000" dirty="0" err="1">
                <a:cs typeface="Arial" panose="020B0604020202020204" pitchFamily="34" charset="0"/>
              </a:rPr>
              <a:t>kyseliny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sírové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používaná</a:t>
            </a:r>
            <a:r>
              <a:rPr lang="en-GB" altLang="en-US" sz="2000" dirty="0">
                <a:cs typeface="Arial" panose="020B0604020202020204" pitchFamily="34" charset="0"/>
              </a:rPr>
              <a:t> k </a:t>
            </a:r>
            <a:r>
              <a:rPr lang="en-GB" altLang="en-US" sz="2000" dirty="0" err="1">
                <a:cs typeface="Arial" panose="020B0604020202020204" pitchFamily="34" charset="0"/>
              </a:rPr>
              <a:t>nitracím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nahrazení</a:t>
            </a:r>
            <a:r>
              <a:rPr lang="en-GB" altLang="en-US" sz="2000" dirty="0">
                <a:cs typeface="Arial" panose="020B0604020202020204" pitchFamily="34" charset="0"/>
              </a:rPr>
              <a:t> -H </a:t>
            </a:r>
            <a:r>
              <a:rPr lang="en-GB" altLang="en-US" sz="2000" dirty="0" err="1">
                <a:cs typeface="Arial" panose="020B0604020202020204" pitchFamily="34" charset="0"/>
              </a:rPr>
              <a:t>skupinou</a:t>
            </a:r>
            <a:r>
              <a:rPr lang="en-GB" altLang="en-US" sz="2000" dirty="0">
                <a:cs typeface="Arial" panose="020B0604020202020204" pitchFamily="34" charset="0"/>
              </a:rPr>
              <a:t> - 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) u </a:t>
            </a:r>
            <a:r>
              <a:rPr lang="en-GB" altLang="en-US" sz="2000" dirty="0" err="1">
                <a:cs typeface="Arial" panose="020B0604020202020204" pitchFamily="34" charset="0"/>
              </a:rPr>
              <a:t>aromat</a:t>
            </a:r>
            <a:r>
              <a:rPr lang="cs-CZ" altLang="en-US" sz="2000" dirty="0" err="1">
                <a:cs typeface="Arial" panose="020B0604020202020204" pitchFamily="34" charset="0"/>
              </a:rPr>
              <a:t>ických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enin</a:t>
            </a:r>
            <a:r>
              <a:rPr lang="en-GB" altLang="en-US" sz="2000" dirty="0">
                <a:cs typeface="Arial" panose="020B0604020202020204" pitchFamily="34" charset="0"/>
              </a:rPr>
              <a:t>.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62466" name="Picture 2" descr="VÃ½sledek obrÃ¡zku pro xantoproteinovÃ¡ reak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1" y="5290685"/>
            <a:ext cx="5743019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8" name="Picture 4" descr="x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65081"/>
            <a:ext cx="2074333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800" y="3969026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>
                <a:cs typeface="Arial" panose="020B0604020202020204" pitchFamily="34" charset="0"/>
              </a:rPr>
              <a:t>Xant</a:t>
            </a:r>
            <a:r>
              <a:rPr lang="cs-CZ" sz="2000" i="1" dirty="0">
                <a:cs typeface="Arial" panose="020B0604020202020204" pitchFamily="34" charset="0"/>
              </a:rPr>
              <a:t>h</a:t>
            </a:r>
            <a:r>
              <a:rPr lang="en-US" sz="2000" i="1" dirty="0" err="1">
                <a:cs typeface="Arial" panose="020B0604020202020204" pitchFamily="34" charset="0"/>
              </a:rPr>
              <a:t>oprotein</a:t>
            </a:r>
            <a:r>
              <a:rPr lang="cs-CZ" sz="2000" i="1" dirty="0" err="1">
                <a:cs typeface="Arial" panose="020B0604020202020204" pitchFamily="34" charset="0"/>
              </a:rPr>
              <a:t>ová</a:t>
            </a:r>
            <a:r>
              <a:rPr lang="cs-CZ" sz="2000" i="1" dirty="0">
                <a:cs typeface="Arial" panose="020B0604020202020204" pitchFamily="34" charset="0"/>
              </a:rPr>
              <a:t> reakce</a:t>
            </a:r>
          </a:p>
          <a:p>
            <a:r>
              <a:rPr lang="cs-CZ" sz="2000" dirty="0">
                <a:cs typeface="Arial" panose="020B0604020202020204" pitchFamily="34" charset="0"/>
              </a:rPr>
              <a:t>  K</a:t>
            </a:r>
            <a:r>
              <a:rPr lang="en-US" sz="2000" dirty="0" err="1">
                <a:cs typeface="Arial" panose="020B0604020202020204" pitchFamily="34" charset="0"/>
              </a:rPr>
              <a:t>oncentr</a:t>
            </a:r>
            <a:r>
              <a:rPr lang="cs-CZ" sz="2000" dirty="0" err="1">
                <a:cs typeface="Arial" panose="020B0604020202020204" pitchFamily="34" charset="0"/>
              </a:rPr>
              <a:t>ovaná</a:t>
            </a:r>
            <a:r>
              <a:rPr lang="en-US" sz="2000" dirty="0"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poleptá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kůži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cs-CZ" sz="2000" dirty="0">
                <a:cs typeface="Arial" panose="020B0604020202020204" pitchFamily="34" charset="0"/>
              </a:rPr>
              <a:t>vytváří žluté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puchýře, </a:t>
            </a:r>
            <a:r>
              <a:rPr lang="en-US" sz="2000" dirty="0">
                <a:cs typeface="Arial" panose="020B0604020202020204" pitchFamily="34" charset="0"/>
              </a:rPr>
              <a:t>v</a:t>
            </a:r>
            <a:r>
              <a:rPr lang="cs-CZ" sz="2000" dirty="0">
                <a:cs typeface="Arial" panose="020B0604020202020204" pitchFamily="34" charset="0"/>
              </a:rPr>
              <a:t> důsledku tvorby </a:t>
            </a:r>
            <a:r>
              <a:rPr lang="en-US" sz="2000" dirty="0">
                <a:cs typeface="Arial" panose="020B0604020202020204" pitchFamily="34" charset="0"/>
              </a:rPr>
              <a:t>xanthoprotein</a:t>
            </a:r>
            <a:r>
              <a:rPr lang="cs-CZ" sz="2000" dirty="0">
                <a:cs typeface="Arial" panose="020B0604020202020204" pitchFamily="34" charset="0"/>
              </a:rPr>
              <a:t>u (produkt nitrace aromatické skupiny na aminokyselinách </a:t>
            </a:r>
            <a:r>
              <a:rPr lang="cs-CZ" sz="2000" dirty="0" err="1">
                <a:cs typeface="Arial" panose="020B0604020202020204" pitchFamily="34" charset="0"/>
              </a:rPr>
              <a:t>Phe</a:t>
            </a:r>
            <a:r>
              <a:rPr lang="cs-CZ" sz="2000" dirty="0">
                <a:cs typeface="Arial" panose="020B0604020202020204" pitchFamily="34" charset="0"/>
              </a:rPr>
              <a:t> a </a:t>
            </a:r>
            <a:r>
              <a:rPr lang="cs-CZ" sz="2000" dirty="0" err="1">
                <a:cs typeface="Arial" panose="020B0604020202020204" pitchFamily="34" charset="0"/>
              </a:rPr>
              <a:t>Tyr</a:t>
            </a:r>
            <a:r>
              <a:rPr lang="cs-CZ" sz="2000" dirty="0"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188536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56E3670-E0D2-4384-9B27-4A266D40E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162728"/>
            <a:ext cx="6475413" cy="348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rash Course Nitrogen Family - Pre Medical Exam By Utkarsh Agrawal -  Unacademy Plus">
            <a:extLst>
              <a:ext uri="{FF2B5EF4-FFF2-40B4-BE49-F238E27FC236}">
                <a16:creationId xmlns:a16="http://schemas.microsoft.com/office/drawing/2014/main" id="{58ABE4C2-CA56-4FC5-BFED-4BDFA803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3614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1001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72278" y="304800"/>
            <a:ext cx="88392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Příprava dusíku</a:t>
            </a:r>
          </a:p>
          <a:p>
            <a:r>
              <a:rPr lang="cs-CZ" sz="800" dirty="0">
                <a:cs typeface="Arial" panose="020B0604020202020204" pitchFamily="34" charset="0"/>
              </a:rPr>
              <a:t> </a:t>
            </a:r>
            <a:endParaRPr lang="en-US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většinou z tlakové láhve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ozna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en</a:t>
            </a:r>
            <a:r>
              <a:rPr lang="cs-CZ" altLang="en-US" sz="2000" dirty="0">
                <a:cs typeface="Arial" panose="020B0604020202020204" pitchFamily="34" charset="0"/>
              </a:rPr>
              <a:t>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solidFill>
                  <a:srgbClr val="009900"/>
                </a:solidFill>
                <a:cs typeface="Arial" panose="020B0604020202020204" pitchFamily="34" charset="0"/>
              </a:rPr>
              <a:t>zeleným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pruhem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Zahřátím roztoku dusitanu amonného:</a:t>
            </a:r>
            <a:r>
              <a:rPr lang="en-US" altLang="en-US" sz="2000" dirty="0">
                <a:cs typeface="Arial" panose="020B0604020202020204" pitchFamily="34" charset="0"/>
              </a:rPr>
              <a:t>    </a:t>
            </a:r>
            <a:r>
              <a:rPr lang="en-GB" altLang="en-US" sz="2000" dirty="0"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+  3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Tepelný rozklad azidů: 	Ba(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Ba </a:t>
            </a:r>
            <a:r>
              <a:rPr lang="en-GB" altLang="en-US" sz="2000" dirty="0">
                <a:cs typeface="Arial" panose="020B0604020202020204" pitchFamily="34" charset="0"/>
              </a:rPr>
              <a:t>+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endParaRPr lang="cs-CZ" altLang="en-US" sz="2000" baseline="-25000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altLang="en-US" sz="2000" baseline="-25000" dirty="0">
                <a:cs typeface="Arial" panose="020B0604020202020204" pitchFamily="34" charset="0"/>
              </a:rPr>
              <a:t>			</a:t>
            </a:r>
            <a:r>
              <a:rPr lang="en-GB" altLang="en-US" sz="2000" dirty="0">
                <a:cs typeface="Arial" panose="020B0604020202020204" pitchFamily="34" charset="0"/>
              </a:rPr>
              <a:t>2 NaN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3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+ 2 Na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cs-CZ" altLang="en-US" sz="2000" dirty="0">
                <a:cs typeface="Arial" panose="020B0604020202020204" pitchFamily="34" charset="0"/>
              </a:rPr>
              <a:t>Reakcí amoniaku s bromem:	8 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H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+ 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Br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cs-CZ" altLang="en-US" sz="2000" dirty="0">
                <a:cs typeface="Arial" panose="020B0604020202020204" pitchFamily="34" charset="0"/>
              </a:rPr>
              <a:t>NH</a:t>
            </a:r>
            <a:r>
              <a:rPr lang="cs-CZ" altLang="en-US" sz="2000" baseline="-25000" dirty="0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Br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+ N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endParaRPr lang="cs-CZ" altLang="en-US" sz="2000" dirty="0">
              <a:cs typeface="Arial" panose="020B0604020202020204" pitchFamily="34" charset="0"/>
            </a:endParaRPr>
          </a:p>
          <a:p>
            <a:r>
              <a:rPr lang="cs-CZ" altLang="en-US" sz="2000" b="1" dirty="0">
                <a:cs typeface="Arial" panose="020B0604020202020204" pitchFamily="34" charset="0"/>
              </a:rPr>
              <a:t>Výroba dusíku</a:t>
            </a:r>
            <a:r>
              <a:rPr lang="cs-CZ" altLang="en-US" sz="2000" dirty="0">
                <a:cs typeface="Arial" panose="020B0604020202020204" pitchFamily="34" charset="0"/>
              </a:rPr>
              <a:t>: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cs-CZ" altLang="en-US" sz="2000" dirty="0">
                <a:cs typeface="Arial" panose="020B0604020202020204" pitchFamily="34" charset="0"/>
              </a:rPr>
              <a:t>Frakční destilací kapalného vzduchu,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získat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až</a:t>
            </a:r>
            <a:r>
              <a:rPr lang="en-GB" altLang="en-US" sz="2000" dirty="0">
                <a:cs typeface="Arial" panose="020B0604020202020204" pitchFamily="34" charset="0"/>
              </a:rPr>
              <a:t> 99 %.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8F3F63-0D2A-1C6C-51B4-095137605CED}"/>
              </a:ext>
            </a:extLst>
          </p:cNvPr>
          <p:cNvSpPr txBox="1"/>
          <p:nvPr/>
        </p:nvSpPr>
        <p:spPr>
          <a:xfrm>
            <a:off x="152400" y="3962400"/>
            <a:ext cx="88590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altLang="en-US" dirty="0">
                <a:cs typeface="Arial" panose="020B0604020202020204" pitchFamily="34" charset="0"/>
              </a:rPr>
              <a:t>   V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cs typeface="Arial" panose="020B0604020202020204" pitchFamily="34" charset="0"/>
              </a:rPr>
              <a:t>atmosfé</a:t>
            </a:r>
            <a:r>
              <a:rPr lang="cs-CZ" altLang="en-US" b="1" dirty="0">
                <a:cs typeface="Arial" panose="020B0604020202020204" pitchFamily="34" charset="0"/>
              </a:rPr>
              <a:t>ř</a:t>
            </a:r>
            <a:r>
              <a:rPr lang="en-GB" altLang="en-US" b="1" dirty="0">
                <a:cs typeface="Arial" panose="020B0604020202020204" pitchFamily="34" charset="0"/>
              </a:rPr>
              <a:t>e</a:t>
            </a:r>
            <a:r>
              <a:rPr lang="cs-CZ" altLang="en-US" b="1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je přítomen e</a:t>
            </a:r>
            <a:r>
              <a:rPr lang="en-GB" altLang="en-US" dirty="0" err="1">
                <a:cs typeface="Arial" panose="020B0604020202020204" pitchFamily="34" charset="0"/>
              </a:rPr>
              <a:t>lementární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dusík</a:t>
            </a:r>
            <a:r>
              <a:rPr lang="cs-CZ" altLang="en-US" dirty="0">
                <a:cs typeface="Arial" panose="020B0604020202020204" pitchFamily="34" charset="0"/>
              </a:rPr>
              <a:t> (</a:t>
            </a:r>
            <a:r>
              <a:rPr lang="en-GB" altLang="en-US" dirty="0">
                <a:cs typeface="Arial" panose="020B0604020202020204" pitchFamily="34" charset="0"/>
              </a:rPr>
              <a:t>78 % obj.</a:t>
            </a:r>
            <a:r>
              <a:rPr lang="cs-CZ" altLang="en-US" dirty="0">
                <a:cs typeface="Arial" panose="020B0604020202020204" pitchFamily="34" charset="0"/>
              </a:rPr>
              <a:t>; cca </a:t>
            </a:r>
            <a:r>
              <a:rPr lang="en-GB" altLang="en-US" dirty="0">
                <a:cs typeface="Arial" panose="020B0604020202020204" pitchFamily="34" charset="0"/>
              </a:rPr>
              <a:t>10</a:t>
            </a:r>
            <a:r>
              <a:rPr lang="en-GB" altLang="en-US" baseline="30000" dirty="0">
                <a:cs typeface="Arial" panose="020B0604020202020204" pitchFamily="34" charset="0"/>
              </a:rPr>
              <a:t>15</a:t>
            </a:r>
            <a:r>
              <a:rPr lang="en-GB" altLang="en-US" dirty="0">
                <a:cs typeface="Arial" panose="020B0604020202020204" pitchFamily="34" charset="0"/>
              </a:rPr>
              <a:t> t</a:t>
            </a:r>
            <a:r>
              <a:rPr lang="cs-CZ" altLang="en-US" dirty="0">
                <a:cs typeface="Arial" panose="020B0604020202020204" pitchFamily="34" charset="0"/>
              </a:rPr>
              <a:t>) a </a:t>
            </a:r>
            <a:r>
              <a:rPr lang="en-GB" altLang="en-US" dirty="0" err="1">
                <a:cs typeface="Arial" panose="020B0604020202020204" pitchFamily="34" charset="0"/>
              </a:rPr>
              <a:t>oxidy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dusíku</a:t>
            </a:r>
            <a:r>
              <a:rPr lang="cs-CZ" altLang="en-US" dirty="0">
                <a:cs typeface="Arial" panose="020B0604020202020204" pitchFamily="34" charset="0"/>
              </a:rPr>
              <a:t> (</a:t>
            </a:r>
            <a:r>
              <a:rPr lang="en-GB" altLang="en-US" dirty="0" err="1">
                <a:cs typeface="Arial" panose="020B0604020202020204" pitchFamily="34" charset="0"/>
              </a:rPr>
              <a:t>vznikají</a:t>
            </a:r>
            <a:r>
              <a:rPr lang="en-GB" altLang="en-US" dirty="0">
                <a:cs typeface="Arial" panose="020B0604020202020204" pitchFamily="34" charset="0"/>
              </a:rPr>
              <a:t> p</a:t>
            </a:r>
            <a:r>
              <a:rPr lang="cs-CZ" altLang="en-US" dirty="0">
                <a:cs typeface="Arial" panose="020B0604020202020204" pitchFamily="34" charset="0"/>
              </a:rPr>
              <a:t>ř</a:t>
            </a:r>
            <a:r>
              <a:rPr lang="en-GB" altLang="en-US" dirty="0" err="1">
                <a:cs typeface="Arial" panose="020B0604020202020204" pitchFamily="34" charset="0"/>
              </a:rPr>
              <a:t>i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el</a:t>
            </a:r>
            <a:r>
              <a:rPr lang="cs-CZ" altLang="en-US" dirty="0">
                <a:cs typeface="Arial" panose="020B0604020202020204" pitchFamily="34" charset="0"/>
              </a:rPr>
              <a:t>.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výbojích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– </a:t>
            </a:r>
            <a:r>
              <a:rPr lang="en-GB" altLang="en-US" dirty="0" err="1">
                <a:cs typeface="Arial" panose="020B0604020202020204" pitchFamily="34" charset="0"/>
              </a:rPr>
              <a:t>bou</a:t>
            </a:r>
            <a:r>
              <a:rPr lang="cs-CZ" altLang="en-US" dirty="0">
                <a:cs typeface="Arial" panose="020B0604020202020204" pitchFamily="34" charset="0"/>
              </a:rPr>
              <a:t>ř</a:t>
            </a:r>
            <a:r>
              <a:rPr lang="en-GB" altLang="en-US" dirty="0" err="1">
                <a:cs typeface="Arial" panose="020B0604020202020204" pitchFamily="34" charset="0"/>
              </a:rPr>
              <a:t>ky</a:t>
            </a:r>
            <a:r>
              <a:rPr lang="cs-CZ" altLang="en-US" dirty="0">
                <a:cs typeface="Arial" panose="020B0604020202020204" pitchFamily="34" charset="0"/>
              </a:rPr>
              <a:t>,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jako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odpadní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produkty</a:t>
            </a:r>
            <a:r>
              <a:rPr lang="en-GB" altLang="en-US" dirty="0">
                <a:cs typeface="Arial" panose="020B0604020202020204" pitchFamily="34" charset="0"/>
              </a:rPr>
              <a:t> pr</a:t>
            </a:r>
            <a:r>
              <a:rPr lang="cs-CZ" altLang="en-US" dirty="0">
                <a:cs typeface="Arial" panose="020B0604020202020204" pitchFamily="34" charset="0"/>
              </a:rPr>
              <a:t>ů</a:t>
            </a:r>
            <a:r>
              <a:rPr lang="en-GB" altLang="en-US" dirty="0" err="1">
                <a:cs typeface="Arial" panose="020B0604020202020204" pitchFamily="34" charset="0"/>
              </a:rPr>
              <a:t>mys</a:t>
            </a:r>
            <a:r>
              <a:rPr lang="cs-CZ" altLang="en-US" dirty="0" err="1">
                <a:cs typeface="Arial" panose="020B0604020202020204" pitchFamily="34" charset="0"/>
              </a:rPr>
              <a:t>lové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č</a:t>
            </a:r>
            <a:r>
              <a:rPr lang="en-GB" altLang="en-US" dirty="0" err="1">
                <a:cs typeface="Arial" panose="020B0604020202020204" pitchFamily="34" charset="0"/>
              </a:rPr>
              <a:t>innosti</a:t>
            </a:r>
            <a:r>
              <a:rPr lang="en-GB" altLang="en-US" dirty="0">
                <a:cs typeface="Arial" panose="020B0604020202020204" pitchFamily="34" charset="0"/>
              </a:rPr>
              <a:t> a </a:t>
            </a:r>
            <a:r>
              <a:rPr lang="en-GB" altLang="en-US" dirty="0" err="1">
                <a:cs typeface="Arial" panose="020B0604020202020204" pitchFamily="34" charset="0"/>
              </a:rPr>
              <a:t>provozem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spalovacích</a:t>
            </a:r>
            <a:r>
              <a:rPr lang="en-GB" altLang="en-US" dirty="0">
                <a:cs typeface="Arial" panose="020B0604020202020204" pitchFamily="34" charset="0"/>
              </a:rPr>
              <a:t> motor</a:t>
            </a:r>
            <a:r>
              <a:rPr lang="cs-CZ" altLang="en-US" dirty="0">
                <a:cs typeface="Arial" panose="020B0604020202020204" pitchFamily="34" charset="0"/>
              </a:rPr>
              <a:t>ů).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cs-CZ" altLang="en-US" u="sng" dirty="0">
                <a:cs typeface="Arial" panose="020B0604020202020204" pitchFamily="34" charset="0"/>
              </a:rPr>
              <a:t>O</a:t>
            </a:r>
            <a:r>
              <a:rPr lang="en-GB" altLang="en-US" u="sng" dirty="0" err="1">
                <a:cs typeface="Arial" panose="020B0604020202020204" pitchFamily="34" charset="0"/>
              </a:rPr>
              <a:t>xidy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en-GB" altLang="en-US" u="sng" dirty="0" err="1">
                <a:cs typeface="Arial" panose="020B0604020202020204" pitchFamily="34" charset="0"/>
              </a:rPr>
              <a:t>dusíku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cs-CZ" altLang="en-US" u="sng" dirty="0">
                <a:cs typeface="Arial" panose="020B0604020202020204" pitchFamily="34" charset="0"/>
              </a:rPr>
              <a:t>mají </a:t>
            </a:r>
            <a:r>
              <a:rPr lang="en-GB" altLang="en-US" u="sng" dirty="0" err="1">
                <a:cs typeface="Arial" panose="020B0604020202020204" pitchFamily="34" charset="0"/>
              </a:rPr>
              <a:t>významný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en-GB" altLang="en-US" u="sng" dirty="0" err="1">
                <a:cs typeface="Arial" panose="020B0604020202020204" pitchFamily="34" charset="0"/>
              </a:rPr>
              <a:t>podíl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en-GB" altLang="en-US" u="sng" dirty="0" err="1">
                <a:cs typeface="Arial" panose="020B0604020202020204" pitchFamily="34" charset="0"/>
              </a:rPr>
              <a:t>na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en-GB" altLang="en-US" u="sng" dirty="0" err="1">
                <a:cs typeface="Arial" panose="020B0604020202020204" pitchFamily="34" charset="0"/>
              </a:rPr>
              <a:t>kyselých</a:t>
            </a:r>
            <a:r>
              <a:rPr lang="en-GB" altLang="en-US" u="sng" dirty="0">
                <a:cs typeface="Arial" panose="020B0604020202020204" pitchFamily="34" charset="0"/>
              </a:rPr>
              <a:t> </a:t>
            </a:r>
            <a:r>
              <a:rPr lang="en-GB" altLang="en-US" u="sng" dirty="0" err="1">
                <a:cs typeface="Arial" panose="020B0604020202020204" pitchFamily="34" charset="0"/>
              </a:rPr>
              <a:t>deštích</a:t>
            </a:r>
            <a:r>
              <a:rPr lang="en-GB" altLang="en-US" u="sng" dirty="0">
                <a:cs typeface="Arial" panose="020B0604020202020204" pitchFamily="34" charset="0"/>
              </a:rPr>
              <a:t>.</a:t>
            </a:r>
            <a:endParaRPr lang="cs-CZ" altLang="en-US" u="sng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dirty="0">
                <a:cs typeface="Arial" panose="020B0604020202020204" pitchFamily="34" charset="0"/>
              </a:rPr>
              <a:t>   Ve sladké i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mo</a:t>
            </a:r>
            <a:r>
              <a:rPr lang="cs-CZ" altLang="en-US" dirty="0">
                <a:cs typeface="Arial" panose="020B0604020202020204" pitchFamily="34" charset="0"/>
              </a:rPr>
              <a:t>ř</a:t>
            </a:r>
            <a:r>
              <a:rPr lang="en-GB" altLang="en-US" dirty="0" err="1">
                <a:cs typeface="Arial" panose="020B0604020202020204" pitchFamily="34" charset="0"/>
              </a:rPr>
              <a:t>ské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cs typeface="Arial" panose="020B0604020202020204" pitchFamily="34" charset="0"/>
              </a:rPr>
              <a:t>vod</a:t>
            </a:r>
            <a:r>
              <a:rPr lang="cs-CZ" altLang="en-US" b="1" dirty="0">
                <a:cs typeface="Arial" panose="020B0604020202020204" pitchFamily="34" charset="0"/>
              </a:rPr>
              <a:t>ě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en-US" altLang="en-US" dirty="0" err="1">
                <a:cs typeface="Arial" panose="020B0604020202020204" pitchFamily="34" charset="0"/>
              </a:rPr>
              <a:t>jsou</a:t>
            </a:r>
            <a:r>
              <a:rPr lang="en-US" altLang="en-US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přítomny d</a:t>
            </a:r>
            <a:r>
              <a:rPr lang="en-GB" altLang="en-US" dirty="0" err="1">
                <a:cs typeface="Arial" panose="020B0604020202020204" pitchFamily="34" charset="0"/>
              </a:rPr>
              <a:t>usi</a:t>
            </a:r>
            <a:r>
              <a:rPr lang="cs-CZ" altLang="en-US" dirty="0">
                <a:cs typeface="Arial" panose="020B0604020202020204" pitchFamily="34" charset="0"/>
              </a:rPr>
              <a:t>č</a:t>
            </a:r>
            <a:r>
              <a:rPr lang="en-GB" altLang="en-US" dirty="0" err="1">
                <a:cs typeface="Arial" panose="020B0604020202020204" pitchFamily="34" charset="0"/>
              </a:rPr>
              <a:t>nany</a:t>
            </a:r>
            <a:r>
              <a:rPr lang="en-GB" altLang="en-US" dirty="0">
                <a:cs typeface="Arial" panose="020B0604020202020204" pitchFamily="34" charset="0"/>
              </a:rPr>
              <a:t> a </a:t>
            </a:r>
            <a:r>
              <a:rPr lang="en-GB" altLang="en-US" dirty="0" err="1">
                <a:cs typeface="Arial" panose="020B0604020202020204" pitchFamily="34" charset="0"/>
              </a:rPr>
              <a:t>amonné</a:t>
            </a:r>
            <a:r>
              <a:rPr lang="en-GB" altLang="en-US" dirty="0">
                <a:cs typeface="Arial" panose="020B0604020202020204" pitchFamily="34" charset="0"/>
              </a:rPr>
              <a:t> soli</a:t>
            </a:r>
            <a:r>
              <a:rPr lang="cs-CZ" altLang="en-US" dirty="0">
                <a:cs typeface="Arial" panose="020B0604020202020204" pitchFamily="34" charset="0"/>
              </a:rPr>
              <a:t>.</a:t>
            </a:r>
          </a:p>
          <a:p>
            <a:pPr algn="just">
              <a:buNone/>
            </a:pPr>
            <a:r>
              <a:rPr lang="cs-CZ" altLang="en-US" dirty="0">
                <a:cs typeface="Arial" panose="020B0604020202020204" pitchFamily="34" charset="0"/>
              </a:rPr>
              <a:t>    Z</a:t>
            </a:r>
            <a:r>
              <a:rPr lang="en-GB" altLang="en-US" dirty="0" err="1">
                <a:cs typeface="Arial" panose="020B0604020202020204" pitchFamily="34" charset="0"/>
              </a:rPr>
              <a:t>hruba</a:t>
            </a:r>
            <a:r>
              <a:rPr lang="en-GB" altLang="en-US" dirty="0">
                <a:cs typeface="Arial" panose="020B0604020202020204" pitchFamily="34" charset="0"/>
              </a:rPr>
              <a:t> 10</a:t>
            </a:r>
            <a:r>
              <a:rPr lang="en-GB" altLang="en-US" baseline="30000" dirty="0">
                <a:cs typeface="Arial" panose="020B0604020202020204" pitchFamily="34" charset="0"/>
              </a:rPr>
              <a:t>6</a:t>
            </a:r>
            <a:r>
              <a:rPr lang="en-GB" altLang="en-US" dirty="0">
                <a:cs typeface="Arial" panose="020B0604020202020204" pitchFamily="34" charset="0"/>
              </a:rPr>
              <a:t> t </a:t>
            </a:r>
            <a:r>
              <a:rPr lang="cs-CZ" altLang="en-US" dirty="0">
                <a:cs typeface="Arial" panose="020B0604020202020204" pitchFamily="34" charset="0"/>
              </a:rPr>
              <a:t>dusíku </a:t>
            </a:r>
            <a:r>
              <a:rPr lang="en-GB" altLang="en-US" dirty="0" err="1">
                <a:cs typeface="Arial" panose="020B0604020202020204" pitchFamily="34" charset="0"/>
              </a:rPr>
              <a:t>cirkuluje</a:t>
            </a:r>
            <a:r>
              <a:rPr lang="en-GB" altLang="en-US" dirty="0">
                <a:cs typeface="Arial" panose="020B0604020202020204" pitchFamily="34" charset="0"/>
              </a:rPr>
              <a:t> a p</a:t>
            </a:r>
            <a:r>
              <a:rPr lang="cs-CZ" altLang="en-US" dirty="0">
                <a:cs typeface="Arial" panose="020B0604020202020204" pitchFamily="34" charset="0"/>
              </a:rPr>
              <a:t>ř</a:t>
            </a:r>
            <a:r>
              <a:rPr lang="en-GB" altLang="en-US" dirty="0" err="1">
                <a:cs typeface="Arial" panose="020B0604020202020204" pitchFamily="34" charset="0"/>
              </a:rPr>
              <a:t>echází</a:t>
            </a:r>
            <a:r>
              <a:rPr lang="en-GB" altLang="en-US" dirty="0">
                <a:cs typeface="Arial" panose="020B0604020202020204" pitchFamily="34" charset="0"/>
              </a:rPr>
              <a:t> do </a:t>
            </a:r>
            <a:r>
              <a:rPr lang="en-GB" altLang="en-US" b="1" dirty="0">
                <a:cs typeface="Arial" panose="020B0604020202020204" pitchFamily="34" charset="0"/>
              </a:rPr>
              <a:t>p</a:t>
            </a:r>
            <a:r>
              <a:rPr lang="cs-CZ" altLang="en-US" b="1" dirty="0">
                <a:cs typeface="Arial" panose="020B0604020202020204" pitchFamily="34" charset="0"/>
              </a:rPr>
              <a:t>ů</a:t>
            </a:r>
            <a:r>
              <a:rPr lang="en-GB" altLang="en-US" b="1" dirty="0" err="1">
                <a:cs typeface="Arial" panose="020B0604020202020204" pitchFamily="34" charset="0"/>
              </a:rPr>
              <a:t>dy</a:t>
            </a:r>
            <a:r>
              <a:rPr lang="cs-CZ" altLang="en-US" b="1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(amonné soli, dusičnany).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V přírodě se vyskytují se vyskytují </a:t>
            </a:r>
            <a:r>
              <a:rPr lang="en-GB" altLang="en-US" dirty="0" err="1">
                <a:cs typeface="Arial" panose="020B0604020202020204" pitchFamily="34" charset="0"/>
              </a:rPr>
              <a:t>dusi</a:t>
            </a:r>
            <a:r>
              <a:rPr lang="cs-CZ" altLang="en-US" dirty="0">
                <a:cs typeface="Arial" panose="020B0604020202020204" pitchFamily="34" charset="0"/>
              </a:rPr>
              <a:t>č</a:t>
            </a:r>
            <a:r>
              <a:rPr lang="en-GB" altLang="en-US" dirty="0" err="1">
                <a:cs typeface="Arial" panose="020B0604020202020204" pitchFamily="34" charset="0"/>
              </a:rPr>
              <a:t>nany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cs-CZ" altLang="en-US" dirty="0">
                <a:cs typeface="Arial" panose="020B0604020202020204" pitchFamily="34" charset="0"/>
              </a:rPr>
              <a:t>jako minerály </a:t>
            </a:r>
            <a:r>
              <a:rPr lang="en-GB" altLang="en-US" dirty="0">
                <a:cs typeface="Arial" panose="020B0604020202020204" pitchFamily="34" charset="0"/>
              </a:rPr>
              <a:t>(</a:t>
            </a:r>
            <a:r>
              <a:rPr lang="en-GB" altLang="en-US" dirty="0" err="1">
                <a:cs typeface="Arial" panose="020B0604020202020204" pitchFamily="34" charset="0"/>
              </a:rPr>
              <a:t>chilský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ledek</a:t>
            </a:r>
            <a:r>
              <a:rPr lang="en-GB" altLang="en-US" dirty="0">
                <a:cs typeface="Arial" panose="020B0604020202020204" pitchFamily="34" charset="0"/>
              </a:rPr>
              <a:t>, </a:t>
            </a:r>
            <a:r>
              <a:rPr lang="en-GB" altLang="en-US" dirty="0" err="1">
                <a:cs typeface="Arial" panose="020B0604020202020204" pitchFamily="34" charset="0"/>
              </a:rPr>
              <a:t>draselný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ledek</a:t>
            </a:r>
            <a:r>
              <a:rPr lang="en-GB" altLang="en-US" dirty="0">
                <a:cs typeface="Arial" panose="020B0604020202020204" pitchFamily="34" charset="0"/>
              </a:rPr>
              <a:t>)</a:t>
            </a:r>
            <a:endParaRPr lang="cs-CZ" altLang="en-US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dirty="0">
                <a:cs typeface="Arial" panose="020B0604020202020204" pitchFamily="34" charset="0"/>
              </a:rPr>
              <a:t>    Z</a:t>
            </a:r>
            <a:r>
              <a:rPr lang="en-GB" altLang="en-US" dirty="0" err="1">
                <a:cs typeface="Arial" panose="020B0604020202020204" pitchFamily="34" charset="0"/>
              </a:rPr>
              <a:t>ákladním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mezistupn</a:t>
            </a:r>
            <a:r>
              <a:rPr lang="cs-CZ" altLang="en-US" dirty="0">
                <a:cs typeface="Arial" panose="020B0604020202020204" pitchFamily="34" charset="0"/>
              </a:rPr>
              <a:t>ě</a:t>
            </a:r>
            <a:r>
              <a:rPr lang="en-GB" altLang="en-US" dirty="0">
                <a:cs typeface="Arial" panose="020B0604020202020204" pitchFamily="34" charset="0"/>
              </a:rPr>
              <a:t>m </a:t>
            </a:r>
            <a:r>
              <a:rPr lang="en-GB" altLang="en-US" b="1" dirty="0" err="1">
                <a:cs typeface="Arial" panose="020B0604020202020204" pitchFamily="34" charset="0"/>
              </a:rPr>
              <a:t>látkové</a:t>
            </a:r>
            <a:r>
              <a:rPr lang="en-GB" altLang="en-US" b="1" dirty="0">
                <a:cs typeface="Arial" panose="020B0604020202020204" pitchFamily="34" charset="0"/>
              </a:rPr>
              <a:t> p</a:t>
            </a:r>
            <a:r>
              <a:rPr lang="cs-CZ" altLang="en-US" b="1" dirty="0">
                <a:cs typeface="Arial" panose="020B0604020202020204" pitchFamily="34" charset="0"/>
              </a:rPr>
              <a:t>ř</a:t>
            </a:r>
            <a:r>
              <a:rPr lang="en-GB" altLang="en-US" b="1" dirty="0" err="1">
                <a:cs typeface="Arial" panose="020B0604020202020204" pitchFamily="34" charset="0"/>
              </a:rPr>
              <a:t>em</a:t>
            </a:r>
            <a:r>
              <a:rPr lang="cs-CZ" altLang="en-US" b="1" dirty="0">
                <a:cs typeface="Arial" panose="020B0604020202020204" pitchFamily="34" charset="0"/>
              </a:rPr>
              <a:t>ě</a:t>
            </a:r>
            <a:r>
              <a:rPr lang="en-GB" altLang="en-US" b="1" dirty="0" err="1">
                <a:cs typeface="Arial" panose="020B0604020202020204" pitchFamily="34" charset="0"/>
              </a:rPr>
              <a:t>ny</a:t>
            </a:r>
            <a:r>
              <a:rPr lang="en-GB" altLang="en-US" dirty="0">
                <a:cs typeface="Arial" panose="020B0604020202020204" pitchFamily="34" charset="0"/>
              </a:rPr>
              <a:t> je </a:t>
            </a:r>
            <a:r>
              <a:rPr lang="en-GB" altLang="en-US" dirty="0" err="1">
                <a:cs typeface="Arial" panose="020B0604020202020204" pitchFamily="34" charset="0"/>
              </a:rPr>
              <a:t>amoniak</a:t>
            </a:r>
            <a:r>
              <a:rPr lang="en-GB" altLang="en-US" dirty="0">
                <a:cs typeface="Arial" panose="020B0604020202020204" pitchFamily="34" charset="0"/>
              </a:rPr>
              <a:t> (</a:t>
            </a:r>
            <a:r>
              <a:rPr lang="en-GB" altLang="en-US" dirty="0" err="1">
                <a:cs typeface="Arial" panose="020B0604020202020204" pitchFamily="34" charset="0"/>
              </a:rPr>
              <a:t>amonné</a:t>
            </a:r>
            <a:r>
              <a:rPr lang="en-GB" altLang="en-US" dirty="0">
                <a:cs typeface="Arial" panose="020B0604020202020204" pitchFamily="34" charset="0"/>
              </a:rPr>
              <a:t> soli), </a:t>
            </a:r>
            <a:r>
              <a:rPr lang="en-GB" altLang="en-US" dirty="0" err="1">
                <a:cs typeface="Arial" panose="020B0604020202020204" pitchFamily="34" charset="0"/>
              </a:rPr>
              <a:t>které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tvo</a:t>
            </a:r>
            <a:r>
              <a:rPr lang="cs-CZ" altLang="en-US" dirty="0">
                <a:cs typeface="Arial" panose="020B0604020202020204" pitchFamily="34" charset="0"/>
              </a:rPr>
              <a:t>ř</a:t>
            </a:r>
            <a:r>
              <a:rPr lang="en-GB" altLang="en-US" dirty="0">
                <a:cs typeface="Arial" panose="020B0604020202020204" pitchFamily="34" charset="0"/>
              </a:rPr>
              <a:t>í  </a:t>
            </a:r>
            <a:r>
              <a:rPr lang="en-GB" altLang="en-US" dirty="0" err="1">
                <a:cs typeface="Arial" panose="020B0604020202020204" pitchFamily="34" charset="0"/>
              </a:rPr>
              <a:t>zdroj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bílkovi</a:t>
            </a:r>
            <a:r>
              <a:rPr lang="cs-CZ" altLang="en-US" dirty="0" err="1">
                <a:cs typeface="Arial" panose="020B0604020202020204" pitchFamily="34" charset="0"/>
              </a:rPr>
              <a:t>nného</a:t>
            </a:r>
            <a:r>
              <a:rPr lang="en-GB" altLang="en-US" dirty="0">
                <a:cs typeface="Arial" panose="020B0604020202020204" pitchFamily="34" charset="0"/>
              </a:rPr>
              <a:t> </a:t>
            </a:r>
            <a:r>
              <a:rPr lang="en-GB" altLang="en-US" dirty="0" err="1">
                <a:cs typeface="Arial" panose="020B0604020202020204" pitchFamily="34" charset="0"/>
              </a:rPr>
              <a:t>dusíku</a:t>
            </a:r>
            <a:r>
              <a:rPr lang="cs-CZ" altLang="en-US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7937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51816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Výroba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kyseliny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né :</a:t>
            </a:r>
          </a:p>
          <a:p>
            <a:pPr eaLnBrk="1" hangingPunct="1">
              <a:buFont typeface="Wingdings" pitchFamily="2" charset="2"/>
              <a:buNone/>
            </a:pPr>
            <a:endParaRPr lang="en-GB" altLang="en-US" sz="1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b="1" i="1" dirty="0">
                <a:cs typeface="Arial" panose="020B0604020202020204" pitchFamily="34" charset="0"/>
              </a:rPr>
              <a:t>Ostwald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b="1" i="1" dirty="0">
                <a:cs typeface="Arial" panose="020B0604020202020204" pitchFamily="34" charset="0"/>
              </a:rPr>
              <a:t>v </a:t>
            </a:r>
            <a:r>
              <a:rPr lang="en-GB" altLang="en-US" sz="2000" b="1" i="1" dirty="0" err="1">
                <a:cs typeface="Arial" panose="020B0604020202020204" pitchFamily="34" charset="0"/>
              </a:rPr>
              <a:t>zp</a:t>
            </a:r>
            <a:r>
              <a:rPr lang="cs-CZ" altLang="en-US" sz="2000" b="1" i="1" dirty="0">
                <a:cs typeface="Arial" panose="020B0604020202020204" pitchFamily="34" charset="0"/>
              </a:rPr>
              <a:t>ů</a:t>
            </a:r>
            <a:r>
              <a:rPr lang="en-GB" altLang="en-US" sz="2000" b="1" i="1" dirty="0">
                <a:cs typeface="Arial" panose="020B0604020202020204" pitchFamily="34" charset="0"/>
              </a:rPr>
              <a:t>sob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založen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selekti</a:t>
            </a:r>
            <a:r>
              <a:rPr lang="cs-CZ" altLang="en-US" sz="2000" dirty="0">
                <a:cs typeface="Arial" panose="020B0604020202020204" pitchFamily="34" charset="0"/>
              </a:rPr>
              <a:t>v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>
                <a:cs typeface="Arial" panose="020B0604020202020204" pitchFamily="34" charset="0"/>
              </a:rPr>
              <a:t>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amoniaku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vzduš</a:t>
            </a:r>
            <a:r>
              <a:rPr lang="cs-CZ" altLang="en-US" sz="2000" dirty="0" err="1">
                <a:cs typeface="Arial" panose="020B0604020202020204" pitchFamily="34" charset="0"/>
              </a:rPr>
              <a:t>ným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4 NH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+ 5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6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+ 4 NO </a:t>
            </a:r>
          </a:p>
          <a:p>
            <a:pPr marL="0" indent="0" algn="just"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optimální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teplota</a:t>
            </a:r>
            <a:r>
              <a:rPr lang="en-GB" altLang="en-US" sz="2000" dirty="0">
                <a:cs typeface="Arial" panose="020B0604020202020204" pitchFamily="34" charset="0"/>
              </a:rPr>
              <a:t> 800 </a:t>
            </a:r>
            <a:r>
              <a:rPr lang="cs-CZ" altLang="en-US" sz="2000" baseline="30000" dirty="0">
                <a:cs typeface="Arial" panose="020B0604020202020204" pitchFamily="34" charset="0"/>
              </a:rPr>
              <a:t>0</a:t>
            </a:r>
            <a:r>
              <a:rPr lang="en-GB" altLang="en-US" sz="2000" dirty="0">
                <a:cs typeface="Arial" panose="020B0604020202020204" pitchFamily="34" charset="0"/>
              </a:rPr>
              <a:t>C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atm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tlaku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nitr</a:t>
            </a:r>
            <a:r>
              <a:rPr lang="cs-CZ" altLang="en-US" sz="2000" dirty="0">
                <a:cs typeface="Arial" panose="020B0604020202020204" pitchFamily="34" charset="0"/>
              </a:rPr>
              <a:t>ó</a:t>
            </a:r>
            <a:r>
              <a:rPr lang="en-GB" altLang="en-US" sz="2000" dirty="0" err="1">
                <a:cs typeface="Arial" panose="020B0604020202020204" pitchFamily="34" charset="0"/>
              </a:rPr>
              <a:t>zní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cs typeface="Arial" panose="020B0604020202020204" pitchFamily="34" charset="0"/>
              </a:rPr>
              <a:t> je 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eba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rychle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zchladit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zamezit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rozklad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dusík</a:t>
            </a:r>
            <a:r>
              <a:rPr lang="en-GB" altLang="en-US" sz="2000" dirty="0">
                <a:cs typeface="Arial" panose="020B0604020202020204" pitchFamily="34" charset="0"/>
              </a:rPr>
              <a:t> a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styk</a:t>
            </a:r>
            <a:r>
              <a:rPr lang="en-GB" altLang="en-US" sz="2000" dirty="0">
                <a:cs typeface="Arial" panose="020B0604020202020204" pitchFamily="34" charset="0"/>
              </a:rPr>
              <a:t> s </a:t>
            </a:r>
            <a:r>
              <a:rPr lang="en-GB" altLang="en-US" sz="2000" dirty="0" err="1">
                <a:cs typeface="Arial" panose="020B0604020202020204" pitchFamily="34" charset="0"/>
              </a:rPr>
              <a:t>katalyzátorem</a:t>
            </a:r>
            <a:r>
              <a:rPr lang="en-GB" altLang="en-US" sz="2000" dirty="0">
                <a:cs typeface="Arial" panose="020B0604020202020204" pitchFamily="34" charset="0"/>
              </a:rPr>
              <a:t> (Pt, Rh) </a:t>
            </a:r>
            <a:r>
              <a:rPr lang="en-GB" altLang="en-US" sz="2000" dirty="0" err="1">
                <a:cs typeface="Arial" panose="020B0604020202020204" pitchFamily="34" charset="0"/>
              </a:rPr>
              <a:t>jen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krátký</a:t>
            </a:r>
            <a:r>
              <a:rPr lang="en-GB" altLang="en-US" sz="2000" dirty="0">
                <a:cs typeface="Arial" panose="020B0604020202020204" pitchFamily="34" charset="0"/>
              </a:rPr>
              <a:t> (0,1 m</a:t>
            </a:r>
            <a:r>
              <a:rPr lang="cs-CZ" altLang="en-US" sz="2000" dirty="0">
                <a:cs typeface="Arial" panose="020B0604020202020204" pitchFamily="34" charset="0"/>
              </a:rPr>
              <a:t>s</a:t>
            </a:r>
            <a:r>
              <a:rPr lang="en-GB" altLang="en-US" sz="2000" dirty="0">
                <a:cs typeface="Arial" panose="020B0604020202020204" pitchFamily="34" charset="0"/>
              </a:rPr>
              <a:t>),  </a:t>
            </a:r>
            <a:r>
              <a:rPr lang="en-GB" altLang="en-US" sz="2000" dirty="0" err="1">
                <a:cs typeface="Arial" panose="020B0604020202020204" pitchFamily="34" charset="0"/>
              </a:rPr>
              <a:t>plyny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vhán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velkou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rychlostí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katalyzátor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form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sí</a:t>
            </a:r>
            <a:r>
              <a:rPr lang="cs-CZ" altLang="en-US" sz="2000" dirty="0">
                <a:cs typeface="Arial" panose="020B0604020202020204" pitchFamily="34" charset="0"/>
              </a:rPr>
              <a:t>ť</a:t>
            </a:r>
            <a:r>
              <a:rPr lang="en-GB" altLang="en-US" sz="2000" dirty="0" err="1">
                <a:cs typeface="Arial" panose="020B0604020202020204" pitchFamily="34" charset="0"/>
              </a:rPr>
              <a:t>ky</a:t>
            </a:r>
            <a:r>
              <a:rPr lang="en-GB" altLang="en-US" sz="2000" dirty="0">
                <a:cs typeface="Arial" panose="020B0604020202020204" pitchFamily="34" charset="0"/>
              </a:rPr>
              <a:t>; v </a:t>
            </a:r>
            <a:r>
              <a:rPr lang="en-GB" altLang="en-US" sz="2000" dirty="0" err="1">
                <a:cs typeface="Arial" panose="020B0604020202020204" pitchFamily="34" charset="0"/>
              </a:rPr>
              <a:t>další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etap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probíhá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samovoln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oxidace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2 NO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2 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itý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absorbuje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HNO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nežádoucí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dusitá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podmínek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rozkládá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US" altLang="en-US" sz="2000" dirty="0">
                <a:cs typeface="Arial" panose="020B0604020202020204" pitchFamily="34" charset="0"/>
              </a:rPr>
              <a:t>		</a:t>
            </a:r>
            <a:r>
              <a:rPr lang="en-GB" altLang="en-US" sz="2000" dirty="0">
                <a:cs typeface="Arial" panose="020B0604020202020204" pitchFamily="34" charset="0"/>
              </a:rPr>
              <a:t>3 HNO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HNO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NO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uvoln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NO se </a:t>
            </a:r>
            <a:r>
              <a:rPr lang="en-GB" altLang="en-US" sz="2000" dirty="0" err="1">
                <a:cs typeface="Arial" panose="020B0604020202020204" pitchFamily="34" charset="0"/>
              </a:rPr>
              <a:t>vrací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zp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t do </a:t>
            </a:r>
            <a:r>
              <a:rPr lang="en-GB" altLang="en-US" sz="2000" dirty="0" err="1">
                <a:cs typeface="Arial" panose="020B0604020202020204" pitchFamily="34" charset="0"/>
              </a:rPr>
              <a:t>výroby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7017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28600" y="1129050"/>
            <a:ext cx="8763000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cs typeface="Arial" panose="020B0604020202020204" pitchFamily="34" charset="0"/>
              </a:rPr>
              <a:t>a) Rea</a:t>
            </a:r>
            <a:r>
              <a:rPr lang="cs-CZ" sz="2000" b="1" i="1" dirty="0">
                <a:cs typeface="Arial" panose="020B0604020202020204" pitchFamily="34" charset="0"/>
              </a:rPr>
              <a:t>k</a:t>
            </a:r>
            <a:r>
              <a:rPr lang="en-US" sz="2000" b="1" i="1" dirty="0">
                <a:cs typeface="Arial" panose="020B0604020202020204" pitchFamily="34" charset="0"/>
              </a:rPr>
              <a:t>c</a:t>
            </a:r>
            <a:r>
              <a:rPr lang="cs-CZ" sz="2000" b="1" i="1" dirty="0">
                <a:cs typeface="Arial" panose="020B0604020202020204" pitchFamily="34" charset="0"/>
              </a:rPr>
              <a:t>e</a:t>
            </a:r>
            <a:r>
              <a:rPr lang="en-US" sz="2000" b="1" i="1" dirty="0">
                <a:cs typeface="Arial" panose="020B0604020202020204" pitchFamily="34" charset="0"/>
              </a:rPr>
              <a:t> Mg </a:t>
            </a:r>
            <a:r>
              <a:rPr lang="cs-CZ" sz="2000" b="1" i="1" dirty="0">
                <a:cs typeface="Arial" panose="020B0604020202020204" pitchFamily="34" charset="0"/>
              </a:rPr>
              <a:t>nebo</a:t>
            </a:r>
            <a:r>
              <a:rPr lang="en-US" sz="2000" b="1" i="1" dirty="0"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cs typeface="Arial" panose="020B0604020202020204" pitchFamily="34" charset="0"/>
              </a:rPr>
              <a:t>Mn</a:t>
            </a:r>
            <a:r>
              <a:rPr lang="en-US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s velmi zředěnou</a:t>
            </a:r>
            <a:r>
              <a:rPr lang="en-US" sz="2000" b="1" i="1" dirty="0">
                <a:cs typeface="Arial" panose="020B0604020202020204" pitchFamily="34" charset="0"/>
              </a:rPr>
              <a:t> HNO</a:t>
            </a:r>
            <a:r>
              <a:rPr lang="en-US" sz="2000" b="1" i="1" baseline="-25000" dirty="0">
                <a:cs typeface="Arial" panose="020B0604020202020204" pitchFamily="34" charset="0"/>
              </a:rPr>
              <a:t>3</a:t>
            </a:r>
            <a:r>
              <a:rPr lang="en-US" sz="2000" b="1" i="1" dirty="0">
                <a:cs typeface="Arial" panose="020B0604020202020204" pitchFamily="34" charset="0"/>
              </a:rPr>
              <a:t> (6%)</a:t>
            </a:r>
            <a:endParaRPr lang="en-US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cs typeface="Arial" panose="020B0604020202020204" pitchFamily="34" charset="0"/>
              </a:rPr>
              <a:t>Mg + 2HNO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 —&gt; Mg(NO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cs typeface="Arial" panose="020B0604020202020204" pitchFamily="34" charset="0"/>
              </a:rPr>
              <a:t>2 </a:t>
            </a:r>
            <a:endParaRPr lang="en-US" sz="2000" dirty="0">
              <a:cs typeface="Arial" panose="020B0604020202020204" pitchFamily="34" charset="0"/>
            </a:endParaRPr>
          </a:p>
          <a:p>
            <a:pPr algn="ctr"/>
            <a:r>
              <a:rPr lang="en-US" sz="2000" dirty="0" err="1">
                <a:cs typeface="Arial" panose="020B0604020202020204" pitchFamily="34" charset="0"/>
              </a:rPr>
              <a:t>Mn</a:t>
            </a:r>
            <a:r>
              <a:rPr lang="en-US" sz="2000" dirty="0">
                <a:cs typeface="Arial" panose="020B0604020202020204" pitchFamily="34" charset="0"/>
              </a:rPr>
              <a:t> + 2HNO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—&gt; </a:t>
            </a:r>
            <a:r>
              <a:rPr lang="en-US" sz="2000" dirty="0" err="1">
                <a:cs typeface="Arial" panose="020B0604020202020204" pitchFamily="34" charset="0"/>
              </a:rPr>
              <a:t>Mn</a:t>
            </a:r>
            <a:r>
              <a:rPr lang="en-US" sz="2000" dirty="0">
                <a:cs typeface="Arial" panose="020B0604020202020204" pitchFamily="34" charset="0"/>
              </a:rPr>
              <a:t>(NO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+H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1000" b="1" i="1" dirty="0">
              <a:cs typeface="Arial" panose="020B0604020202020204" pitchFamily="34" charset="0"/>
            </a:endParaRPr>
          </a:p>
          <a:p>
            <a:r>
              <a:rPr lang="pt-BR" sz="2000" b="1" i="1" dirty="0">
                <a:cs typeface="Arial" panose="020B0604020202020204" pitchFamily="34" charset="0"/>
              </a:rPr>
              <a:t>b) </a:t>
            </a:r>
            <a:r>
              <a:rPr lang="en-US" sz="2000" b="1" i="1" dirty="0">
                <a:cs typeface="Arial" panose="020B0604020202020204" pitchFamily="34" charset="0"/>
              </a:rPr>
              <a:t>Rea</a:t>
            </a:r>
            <a:r>
              <a:rPr lang="cs-CZ" sz="2000" b="1" i="1" dirty="0">
                <a:cs typeface="Arial" panose="020B0604020202020204" pitchFamily="34" charset="0"/>
              </a:rPr>
              <a:t>k</a:t>
            </a:r>
            <a:r>
              <a:rPr lang="en-US" sz="2000" b="1" i="1" dirty="0">
                <a:cs typeface="Arial" panose="020B0604020202020204" pitchFamily="34" charset="0"/>
              </a:rPr>
              <a:t>c</a:t>
            </a:r>
            <a:r>
              <a:rPr lang="cs-CZ" sz="2000" b="1" i="1" dirty="0">
                <a:cs typeface="Arial" panose="020B0604020202020204" pitchFamily="34" charset="0"/>
              </a:rPr>
              <a:t>e</a:t>
            </a:r>
            <a:r>
              <a:rPr lang="en-US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ušlechtilých kovů (</a:t>
            </a:r>
            <a:r>
              <a:rPr lang="cs-CZ" sz="2000" b="1" i="1" dirty="0" err="1">
                <a:cs typeface="Arial" panose="020B0604020202020204" pitchFamily="34" charset="0"/>
              </a:rPr>
              <a:t>Cu</a:t>
            </a:r>
            <a:r>
              <a:rPr lang="cs-CZ" sz="2000" b="1" i="1" dirty="0"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cs typeface="Arial" panose="020B0604020202020204" pitchFamily="34" charset="0"/>
              </a:rPr>
              <a:t>Ag</a:t>
            </a:r>
            <a:r>
              <a:rPr lang="cs-CZ" sz="2000" b="1" i="1" dirty="0"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cs typeface="Arial" panose="020B0604020202020204" pitchFamily="34" charset="0"/>
              </a:rPr>
              <a:t>Pb</a:t>
            </a:r>
            <a:r>
              <a:rPr lang="cs-CZ" sz="2000" b="1" i="1" dirty="0">
                <a:cs typeface="Arial" panose="020B0604020202020204" pitchFamily="34" charset="0"/>
              </a:rPr>
              <a:t>) s</a:t>
            </a:r>
            <a:r>
              <a:rPr lang="pt-BR" sz="2000" b="1" i="1" dirty="0">
                <a:cs typeface="Arial" panose="020B0604020202020204" pitchFamily="34" charset="0"/>
              </a:rPr>
              <a:t> HNO</a:t>
            </a:r>
            <a:r>
              <a:rPr lang="pt-BR" sz="2000" b="1" i="1" baseline="-25000" dirty="0">
                <a:cs typeface="Arial" panose="020B0604020202020204" pitchFamily="34" charset="0"/>
              </a:rPr>
              <a:t>3</a:t>
            </a:r>
            <a:r>
              <a:rPr lang="pt-BR" sz="2000" b="1" i="1" dirty="0">
                <a:cs typeface="Arial" panose="020B0604020202020204" pitchFamily="34" charset="0"/>
              </a:rPr>
              <a:t>:</a:t>
            </a:r>
            <a:endParaRPr lang="pt-BR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3 Cu + 8HNO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 (</a:t>
            </a:r>
            <a:r>
              <a:rPr lang="cs-CZ" sz="2000" dirty="0">
                <a:cs typeface="Arial" panose="020B0604020202020204" pitchFamily="34" charset="0"/>
              </a:rPr>
              <a:t>zředěná</a:t>
            </a:r>
            <a:r>
              <a:rPr lang="pt-BR" sz="2000" dirty="0">
                <a:cs typeface="Arial" panose="020B0604020202020204" pitchFamily="34" charset="0"/>
              </a:rPr>
              <a:t> 20%)   —&gt; 3Cu(NO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 + 2NO+ 4H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Cu + 4HNO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 (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pt-BR" sz="2000" dirty="0">
                <a:cs typeface="Arial" panose="020B0604020202020204" pitchFamily="34" charset="0"/>
              </a:rPr>
              <a:t>oncentr</a:t>
            </a:r>
            <a:r>
              <a:rPr lang="cs-CZ" sz="2000" dirty="0" err="1">
                <a:cs typeface="Arial" panose="020B0604020202020204" pitchFamily="34" charset="0"/>
              </a:rPr>
              <a:t>ovaná</a:t>
            </a:r>
            <a:r>
              <a:rPr lang="pt-BR" sz="2000" dirty="0">
                <a:cs typeface="Arial" panose="020B0604020202020204" pitchFamily="34" charset="0"/>
              </a:rPr>
              <a:t>)   —&gt; Cu(NO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+ 2NO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 + 2H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</a:p>
          <a:p>
            <a:endParaRPr lang="cs-CZ" sz="2000" baseline="-25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6 Hg + 8HNO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 (</a:t>
            </a:r>
            <a:r>
              <a:rPr lang="cs-CZ" sz="2000" dirty="0">
                <a:cs typeface="Arial" panose="020B0604020202020204" pitchFamily="34" charset="0"/>
              </a:rPr>
              <a:t>zředěná</a:t>
            </a:r>
            <a:r>
              <a:rPr lang="pt-BR" sz="2000" dirty="0">
                <a:cs typeface="Arial" panose="020B0604020202020204" pitchFamily="34" charset="0"/>
              </a:rPr>
              <a:t>) —&gt; 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Hg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(NO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 + 2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NO + 4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pt-BR" sz="2000" dirty="0">
                <a:cs typeface="Arial" panose="020B0604020202020204" pitchFamily="34" charset="0"/>
              </a:rPr>
              <a:t>Hg + 4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 (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pt-BR" sz="2000" dirty="0">
                <a:cs typeface="Arial" panose="020B0604020202020204" pitchFamily="34" charset="0"/>
              </a:rPr>
              <a:t>oncentr</a:t>
            </a:r>
            <a:r>
              <a:rPr lang="cs-CZ" sz="2000" dirty="0" err="1">
                <a:cs typeface="Arial" panose="020B0604020202020204" pitchFamily="34" charset="0"/>
              </a:rPr>
              <a:t>ovaná</a:t>
            </a:r>
            <a:r>
              <a:rPr lang="pt-BR" sz="2000" dirty="0">
                <a:cs typeface="Arial" panose="020B0604020202020204" pitchFamily="34" charset="0"/>
              </a:rPr>
              <a:t>) —&gt;Hg(NO</a:t>
            </a:r>
            <a:r>
              <a:rPr lang="pt-BR" sz="2000" baseline="-25000" dirty="0">
                <a:cs typeface="Arial" panose="020B0604020202020204" pitchFamily="34" charset="0"/>
              </a:rPr>
              <a:t>3</a:t>
            </a:r>
            <a:r>
              <a:rPr lang="pt-BR" sz="2000" dirty="0">
                <a:cs typeface="Arial" panose="020B0604020202020204" pitchFamily="34" charset="0"/>
              </a:rPr>
              <a:t>)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 +  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NO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 +  2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pt-BR" sz="2000" dirty="0">
                <a:cs typeface="Arial" panose="020B0604020202020204" pitchFamily="34" charset="0"/>
              </a:rPr>
              <a:t>H</a:t>
            </a:r>
            <a:r>
              <a:rPr lang="pt-BR" sz="2000" baseline="-25000" dirty="0">
                <a:cs typeface="Arial" panose="020B0604020202020204" pitchFamily="34" charset="0"/>
              </a:rPr>
              <a:t>2</a:t>
            </a:r>
            <a:r>
              <a:rPr lang="pt-BR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endParaRPr lang="cs-CZ" sz="1000" b="1" i="1" dirty="0">
              <a:cs typeface="Arial" panose="020B0604020202020204" pitchFamily="34" charset="0"/>
            </a:endParaRPr>
          </a:p>
          <a:p>
            <a:r>
              <a:rPr lang="cs-CZ" sz="2000" b="1" i="1" dirty="0">
                <a:cs typeface="Arial" panose="020B0604020202020204" pitchFamily="34" charset="0"/>
              </a:rPr>
              <a:t>c</a:t>
            </a:r>
            <a:r>
              <a:rPr lang="en-US" sz="2000" b="1" i="1" dirty="0">
                <a:cs typeface="Arial" panose="020B0604020202020204" pitchFamily="34" charset="0"/>
              </a:rPr>
              <a:t>) </a:t>
            </a:r>
            <a:r>
              <a:rPr lang="en-US" sz="2000" b="1" i="1" dirty="0" err="1">
                <a:cs typeface="Arial" panose="020B0604020202020204" pitchFamily="34" charset="0"/>
              </a:rPr>
              <a:t>Oxida</a:t>
            </a:r>
            <a:r>
              <a:rPr lang="cs-CZ" sz="2000" b="1" i="1" dirty="0" err="1">
                <a:cs typeface="Arial" panose="020B0604020202020204" pitchFamily="34" charset="0"/>
              </a:rPr>
              <a:t>ce</a:t>
            </a:r>
            <a:r>
              <a:rPr lang="cs-CZ" sz="2000" b="1" i="1" dirty="0">
                <a:cs typeface="Arial" panose="020B0604020202020204" pitchFamily="34" charset="0"/>
              </a:rPr>
              <a:t> železa</a:t>
            </a:r>
            <a:r>
              <a:rPr lang="en-US" sz="2000" b="1" i="1" dirty="0">
                <a:cs typeface="Arial" panose="020B0604020202020204" pitchFamily="34" charset="0"/>
              </a:rPr>
              <a:t> :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en-US" sz="2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Fe + 1</a:t>
            </a:r>
            <a:r>
              <a:rPr lang="cs-CZ" sz="2000" dirty="0">
                <a:cs typeface="Arial" panose="020B0604020202020204" pitchFamily="34" charset="0"/>
              </a:rPr>
              <a:t>0</a:t>
            </a:r>
            <a:r>
              <a:rPr lang="en-US" sz="2000" dirty="0"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(</a:t>
            </a:r>
            <a:r>
              <a:rPr lang="cs-CZ" sz="2000" dirty="0">
                <a:cs typeface="Arial" panose="020B0604020202020204" pitchFamily="34" charset="0"/>
              </a:rPr>
              <a:t>zředěná</a:t>
            </a:r>
            <a:r>
              <a:rPr lang="en-US" sz="2000" dirty="0">
                <a:cs typeface="Arial" panose="020B0604020202020204" pitchFamily="34" charset="0"/>
              </a:rPr>
              <a:t>) —&gt; 4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+  N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O +  5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en-US" sz="2000" dirty="0">
                <a:cs typeface="Arial" panose="020B0604020202020204" pitchFamily="34" charset="0"/>
              </a:rPr>
              <a:t>Fe + 6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[ 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onc</a:t>
            </a:r>
            <a:r>
              <a:rPr lang="en-US" sz="2000" dirty="0">
                <a:cs typeface="Arial" panose="020B0604020202020204" pitchFamily="34" charset="0"/>
              </a:rPr>
              <a:t>. (70%)] —&gt; Fe(NO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+ 3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 + 3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H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Železo nereaguje se silně k</a:t>
            </a:r>
            <a:r>
              <a:rPr lang="en-US" sz="2000" dirty="0" err="1">
                <a:cs typeface="Arial" panose="020B0604020202020204" pitchFamily="34" charset="0"/>
              </a:rPr>
              <a:t>onc</a:t>
            </a:r>
            <a:r>
              <a:rPr lang="cs-CZ" sz="2000" dirty="0" err="1">
                <a:cs typeface="Arial" panose="020B0604020202020204" pitchFamily="34" charset="0"/>
              </a:rPr>
              <a:t>entrovanou</a:t>
            </a:r>
            <a:r>
              <a:rPr lang="en-US" sz="2000" dirty="0">
                <a:cs typeface="Arial" panose="020B0604020202020204" pitchFamily="34" charset="0"/>
              </a:rPr>
              <a:t> HNO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(80%)</a:t>
            </a:r>
            <a:r>
              <a:rPr lang="cs-CZ" sz="2000" dirty="0">
                <a:cs typeface="Arial" panose="020B0604020202020204" pitchFamily="34" charset="0"/>
              </a:rPr>
              <a:t>, pasivuje se vznikem ochranné vrstvičky </a:t>
            </a:r>
            <a:r>
              <a:rPr lang="en-US" sz="2000" dirty="0">
                <a:cs typeface="Arial" panose="020B0604020202020204" pitchFamily="34" charset="0"/>
              </a:rPr>
              <a:t>Fe(NO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en-US" sz="2000" baseline="-25000" dirty="0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 </a:t>
            </a:r>
            <a:r>
              <a:rPr lang="cs-CZ" sz="2000" dirty="0">
                <a:cs typeface="Arial" panose="020B0604020202020204" pitchFamily="34" charset="0"/>
              </a:rPr>
              <a:t>na povrchu železa.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362200" y="304800"/>
            <a:ext cx="3801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Rozpouštění kovů  HNO</a:t>
            </a:r>
            <a:r>
              <a:rPr lang="cs-CZ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443431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152400"/>
            <a:ext cx="8763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cs typeface="Arial" panose="020B0604020202020204" pitchFamily="34" charset="0"/>
              </a:rPr>
              <a:t>d) Oxidace zinku: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4 </a:t>
            </a:r>
            <a:r>
              <a:rPr lang="cs-CZ" sz="2000" dirty="0" err="1">
                <a:cs typeface="Arial" panose="020B0604020202020204" pitchFamily="34" charset="0"/>
              </a:rPr>
              <a:t>Zn</a:t>
            </a:r>
            <a:r>
              <a:rPr lang="cs-CZ" sz="2000" dirty="0"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cs typeface="Arial" panose="020B0604020202020204" pitchFamily="34" charset="0"/>
              </a:rPr>
              <a:t>Zn</a:t>
            </a:r>
            <a:r>
              <a:rPr lang="cs-CZ" sz="2000" dirty="0"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 N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 5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Zn</a:t>
            </a:r>
            <a:r>
              <a:rPr lang="cs-CZ" sz="2000" dirty="0">
                <a:cs typeface="Arial" panose="020B0604020202020204" pitchFamily="34" charset="0"/>
              </a:rPr>
              <a:t> +  4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(koncentrovaná) ——&gt; </a:t>
            </a:r>
            <a:r>
              <a:rPr lang="cs-CZ" sz="2000" dirty="0" err="1">
                <a:cs typeface="Arial" panose="020B0604020202020204" pitchFamily="34" charset="0"/>
              </a:rPr>
              <a:t>Zn</a:t>
            </a:r>
            <a:r>
              <a:rPr lang="cs-CZ" sz="2000" dirty="0"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 +  2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+ 2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cs typeface="Arial" panose="020B0604020202020204" pitchFamily="34" charset="0"/>
            </a:endParaRPr>
          </a:p>
          <a:p>
            <a:r>
              <a:rPr lang="cs-CZ" sz="2000" b="1" i="1" dirty="0">
                <a:cs typeface="Arial" panose="020B0604020202020204" pitchFamily="34" charset="0"/>
              </a:rPr>
              <a:t>e) Oxidace cínu:</a:t>
            </a:r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	 4 </a:t>
            </a:r>
            <a:r>
              <a:rPr lang="cs-CZ" sz="2000" dirty="0" err="1">
                <a:cs typeface="Arial" panose="020B0604020202020204" pitchFamily="34" charset="0"/>
              </a:rPr>
              <a:t>Sn</a:t>
            </a:r>
            <a:r>
              <a:rPr lang="cs-CZ" sz="2000" dirty="0">
                <a:cs typeface="Arial" panose="020B0604020202020204" pitchFamily="34" charset="0"/>
              </a:rPr>
              <a:t> + 10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(zředěná) ——&gt; 4 </a:t>
            </a:r>
            <a:r>
              <a:rPr lang="cs-CZ" sz="2000" dirty="0" err="1">
                <a:cs typeface="Arial" panose="020B0604020202020204" pitchFamily="34" charset="0"/>
              </a:rPr>
              <a:t>Sn</a:t>
            </a:r>
            <a:r>
              <a:rPr lang="cs-CZ" sz="2000" dirty="0"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 NH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 3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r>
              <a:rPr lang="cs-CZ" sz="2000" dirty="0">
                <a:cs typeface="Arial" panose="020B0604020202020204" pitchFamily="34" charset="0"/>
              </a:rPr>
              <a:t>	 </a:t>
            </a:r>
            <a:r>
              <a:rPr lang="cs-CZ" sz="2000" dirty="0" err="1">
                <a:cs typeface="Arial" panose="020B0604020202020204" pitchFamily="34" charset="0"/>
              </a:rPr>
              <a:t>Sn</a:t>
            </a:r>
            <a:r>
              <a:rPr lang="cs-CZ" sz="2000" dirty="0">
                <a:cs typeface="Arial" panose="020B0604020202020204" pitchFamily="34" charset="0"/>
              </a:rPr>
              <a:t> + 4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(koncentrovaná) ——&gt;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 + 4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1000" dirty="0">
              <a:cs typeface="Arial" panose="020B0604020202020204" pitchFamily="34" charset="0"/>
            </a:endParaRPr>
          </a:p>
          <a:p>
            <a:r>
              <a:rPr lang="cs-CZ" sz="2000" b="1" i="1" dirty="0">
                <a:cs typeface="Arial" panose="020B0604020202020204" pitchFamily="34" charset="0"/>
              </a:rPr>
              <a:t>f) Oxidace hliníku</a:t>
            </a:r>
          </a:p>
          <a:p>
            <a:r>
              <a:rPr lang="cs-CZ" sz="2000" dirty="0">
                <a:cs typeface="Arial" panose="020B0604020202020204" pitchFamily="34" charset="0"/>
              </a:rPr>
              <a:t>  Hliník nereaguje se zředěnou ani s  koncentrovanou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v důsledku vzniku ochranné vrstvičky Al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na povrchu hliníku.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pPr fontAlgn="base"/>
            <a:r>
              <a:rPr lang="cs-CZ" sz="2000" b="1" dirty="0">
                <a:cs typeface="Arial" panose="020B0604020202020204" pitchFamily="34" charset="0"/>
              </a:rPr>
              <a:t>Reakce s nekovy</a:t>
            </a:r>
          </a:p>
          <a:p>
            <a:pPr fontAlgn="base"/>
            <a:r>
              <a:rPr lang="cs-CZ" sz="2000" dirty="0">
                <a:cs typeface="Arial" panose="020B0604020202020204" pitchFamily="34" charset="0"/>
              </a:rPr>
              <a:t>Reakce kyseliny dusičné s nekovy s výjimkou křemíku a halogenů probíhají za vzniku oxidu dusíku, vody a oxidu nekovu na nejvyšším oxidačním stupni tohoto prvku. 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dirty="0">
                <a:cs typeface="Arial" panose="020B0604020202020204" pitchFamily="34" charset="0"/>
              </a:rPr>
              <a:t>C + 4 HNO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 (zředěná) ——&gt; CO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 +  4 NO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 +  2 H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O</a:t>
            </a:r>
          </a:p>
          <a:p>
            <a:r>
              <a:rPr lang="cs-CZ" dirty="0">
                <a:cs typeface="Arial" panose="020B0604020202020204" pitchFamily="34" charset="0"/>
              </a:rPr>
              <a:t>            3 C + 4 HNO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 (koncentrovaná) ——&gt; 3 CO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 +  4 NO +  2 H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7BDDF99-ECAE-4B88-B3F8-411774D4C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59171"/>
            <a:ext cx="3886200" cy="114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89619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477000"/>
          </a:xfrm>
        </p:spPr>
        <p:txBody>
          <a:bodyPr>
            <a:no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Dusi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cs typeface="Arial" panose="020B0604020202020204" pitchFamily="34" charset="0"/>
              </a:rPr>
              <a:t> od </a:t>
            </a:r>
            <a:r>
              <a:rPr lang="en-GB" altLang="en-US" sz="2000" dirty="0" err="1">
                <a:cs typeface="Arial" panose="020B0604020202020204" pitchFamily="34" charset="0"/>
              </a:rPr>
              <a:t>všech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tém</a:t>
            </a:r>
            <a:r>
              <a:rPr lang="cs-CZ" altLang="en-US" sz="2000" dirty="0" err="1">
                <a:cs typeface="Arial" panose="020B0604020202020204" pitchFamily="34" charset="0"/>
              </a:rPr>
              <a:t>ěř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všechny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rozpoušt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za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vyšších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teplot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použít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dusi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</a:t>
            </a:r>
            <a:r>
              <a:rPr lang="cs-CZ" altLang="en-US" sz="2000" dirty="0" err="1">
                <a:cs typeface="Arial" panose="020B0604020202020204" pitchFamily="34" charset="0"/>
              </a:rPr>
              <a:t>an</a:t>
            </a:r>
            <a:r>
              <a:rPr lang="en-GB" altLang="en-US" sz="2000" dirty="0">
                <a:cs typeface="Arial" panose="020B0604020202020204" pitchFamily="34" charset="0"/>
              </a:rPr>
              <a:t>y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oxida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tavení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>
              <a:buNone/>
            </a:pPr>
            <a:endParaRPr lang="cs-CZ" altLang="en-US" sz="2000" i="1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altLang="en-US" sz="2000" i="1" dirty="0">
                <a:cs typeface="Arial" panose="020B0604020202020204" pitchFamily="34" charset="0"/>
              </a:rPr>
              <a:t>Dusičnany alkalických kovů</a:t>
            </a: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bílé, krystalické látky, rozpustné ve vodě. Lze je připravit reakcí kyseliny dusičné s příslušným hydroxidem. Při zahřívání se rozpadá na dusitan a kyslík, dle reakce (</a:t>
            </a:r>
            <a:r>
              <a:rPr lang="cs-CZ" altLang="en-US" sz="2000" dirty="0" err="1">
                <a:cs typeface="Arial" panose="020B0604020202020204" pitchFamily="34" charset="0"/>
              </a:rPr>
              <a:t>Me</a:t>
            </a:r>
            <a:r>
              <a:rPr lang="cs-CZ" altLang="en-US" sz="2000" dirty="0">
                <a:cs typeface="Arial" panose="020B0604020202020204" pitchFamily="34" charset="0"/>
              </a:rPr>
              <a:t> označuje prvek alkalického kovu):</a:t>
            </a: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2 MeNO</a:t>
            </a:r>
            <a:r>
              <a:rPr lang="cs-CZ" altLang="en-US" sz="2000" baseline="-25000" dirty="0">
                <a:cs typeface="Arial" panose="020B0604020202020204" pitchFamily="34" charset="0"/>
              </a:rPr>
              <a:t>3</a:t>
            </a:r>
            <a:r>
              <a:rPr lang="cs-CZ" altLang="en-US" sz="2000" dirty="0">
                <a:cs typeface="Arial" panose="020B0604020202020204" pitchFamily="34" charset="0"/>
              </a:rPr>
              <a:t> → 2 MeNO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+ O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</a:p>
          <a:p>
            <a:pPr algn="just"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Díky vzniklému kyslíku jsou tyto dusičnany dobrými oxidačními činidly.</a:t>
            </a:r>
          </a:p>
          <a:p>
            <a:pPr>
              <a:buNone/>
            </a:pPr>
            <a:endParaRPr lang="cs-CZ" sz="1000" b="1" dirty="0">
              <a:cs typeface="Arial" panose="020B0604020202020204" pitchFamily="34" charset="0"/>
            </a:endParaRPr>
          </a:p>
          <a:p>
            <a:pPr>
              <a:buNone/>
            </a:pPr>
            <a:r>
              <a:rPr lang="cs-CZ" sz="2000" b="1" dirty="0">
                <a:cs typeface="Arial" panose="020B0604020202020204" pitchFamily="34" charset="0"/>
              </a:rPr>
              <a:t>NaNO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(chilský ledek) uplatnění nalézá v pyrotechnice, </a:t>
            </a:r>
            <a:r>
              <a:rPr lang="cs-CZ" sz="2000" dirty="0" err="1">
                <a:cs typeface="Arial" panose="020B0604020202020204" pitchFamily="34" charset="0"/>
              </a:rPr>
              <a:t>potravinářstí</a:t>
            </a:r>
            <a:r>
              <a:rPr lang="cs-CZ" sz="2000" dirty="0">
                <a:cs typeface="Arial" panose="020B0604020202020204" pitchFamily="34" charset="0"/>
              </a:rPr>
              <a:t> (E 251)  a jako hnojivo. Vyrábí se reakcí oxidu dusnatého, oxidu dusičitého, kyslíku a uhličitanu sodného.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	NO +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Na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→ 2 NaNO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endParaRPr lang="cs-CZ" sz="2000" dirty="0"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cs-CZ" sz="2000" dirty="0">
                <a:cs typeface="Arial" panose="020B0604020202020204" pitchFamily="34" charset="0"/>
              </a:rPr>
              <a:t>Laboratorní příprava: </a:t>
            </a:r>
            <a:r>
              <a:rPr lang="cs-CZ" sz="2000" dirty="0" err="1">
                <a:cs typeface="Arial" panose="020B0604020202020204" pitchFamily="34" charset="0"/>
              </a:rPr>
              <a:t>NaOH</a:t>
            </a:r>
            <a:r>
              <a:rPr lang="cs-CZ" sz="2000" dirty="0">
                <a:cs typeface="Arial" panose="020B0604020202020204" pitchFamily="34" charset="0"/>
              </a:rPr>
              <a:t> +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→ NaNO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A1CA8E9E-3C4D-44FA-B57A-97130CD0F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964"/>
            <a:ext cx="45148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AD769EE-29A6-4B7D-AD45-B839C9655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02" y="1040556"/>
            <a:ext cx="1524000" cy="113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237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90500" y="1676400"/>
            <a:ext cx="8763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i="1" dirty="0">
                <a:cs typeface="Arial" panose="020B0604020202020204" pitchFamily="34" charset="0"/>
              </a:rPr>
              <a:t>Dusičnany kovů alkalických zemin</a:t>
            </a:r>
          </a:p>
          <a:p>
            <a:r>
              <a:rPr lang="cs-CZ" sz="2000" dirty="0">
                <a:cs typeface="Arial" panose="020B0604020202020204" pitchFamily="34" charset="0"/>
              </a:rPr>
              <a:t>  ve vodě rozpustné látky při zahřívání tvoří oxid kovu a oxid dusičitý: </a:t>
            </a:r>
          </a:p>
          <a:p>
            <a:r>
              <a:rPr lang="cs-CZ" sz="2000" dirty="0"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MeO</a:t>
            </a:r>
            <a:r>
              <a:rPr lang="cs-CZ" sz="2000" dirty="0"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cs typeface="Arial" panose="020B0604020202020204" pitchFamily="34" charset="0"/>
              </a:rPr>
              <a:t>Tyto látky mají své uplatnění obvykle v pyrotechnice, jako hnojivo se používají Mg(NO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a Ca(NO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.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Ba(NO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barví plamen do zelena, důležitá látka pro pyrotechniku.</a:t>
            </a:r>
          </a:p>
          <a:p>
            <a:r>
              <a:rPr lang="cs-CZ" sz="2000" b="1" dirty="0" err="1">
                <a:cs typeface="Arial" panose="020B0604020202020204" pitchFamily="34" charset="0"/>
              </a:rPr>
              <a:t>Sr</a:t>
            </a:r>
            <a:r>
              <a:rPr lang="cs-CZ" sz="2000" b="1" dirty="0">
                <a:cs typeface="Arial" panose="020B0604020202020204" pitchFamily="34" charset="0"/>
              </a:rPr>
              <a:t>(NO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r>
              <a:rPr lang="cs-CZ" sz="2000" b="1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 barví plamen červeně, důležitá látka pro pyrotechniku. Vyrábí se reakcí uhličitanu strontnatého s kyselinou dusičnou: 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	SrCO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+ 2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→ </a:t>
            </a:r>
            <a:r>
              <a:rPr lang="cs-CZ" sz="2000" dirty="0" err="1">
                <a:cs typeface="Arial" panose="020B0604020202020204" pitchFamily="34" charset="0"/>
              </a:rPr>
              <a:t>Sr</a:t>
            </a:r>
            <a:r>
              <a:rPr lang="cs-CZ" sz="2000" dirty="0">
                <a:cs typeface="Arial" panose="020B0604020202020204" pitchFamily="34" charset="0"/>
              </a:rPr>
              <a:t>(NO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CO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endParaRPr lang="cs-CZ" sz="2000" dirty="0">
              <a:cs typeface="Arial" panose="020B0604020202020204" pitchFamily="34" charset="0"/>
            </a:endParaRPr>
          </a:p>
          <a:p>
            <a:r>
              <a:rPr lang="cs-CZ" sz="2000" i="1" dirty="0">
                <a:cs typeface="Arial" panose="020B0604020202020204" pitchFamily="34" charset="0"/>
              </a:rPr>
              <a:t>Dusičnany přechodných kovů</a:t>
            </a:r>
          </a:p>
          <a:p>
            <a:r>
              <a:rPr lang="cs-CZ" sz="2000" dirty="0">
                <a:cs typeface="Arial" panose="020B0604020202020204" pitchFamily="34" charset="0"/>
              </a:rPr>
              <a:t>     ve vodě rozpustné látky při zahřívání tvoří oxid kovu a oxid dusičitý: </a:t>
            </a:r>
          </a:p>
          <a:p>
            <a:r>
              <a:rPr lang="cs-CZ" sz="2000" dirty="0">
                <a:cs typeface="Arial" panose="020B0604020202020204" pitchFamily="34" charset="0"/>
              </a:rPr>
              <a:t>			MeNO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MeO</a:t>
            </a:r>
            <a:r>
              <a:rPr lang="cs-CZ" sz="2000" dirty="0">
                <a:cs typeface="Arial" panose="020B0604020202020204" pitchFamily="34" charset="0"/>
              </a:rPr>
              <a:t> + NO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</a:p>
          <a:p>
            <a:r>
              <a:rPr lang="cs-CZ" sz="2000" dirty="0">
                <a:cs typeface="Arial" panose="020B0604020202020204" pitchFamily="34" charset="0"/>
              </a:rPr>
              <a:t>Často se užívají v chemii na další syntézy.</a:t>
            </a:r>
          </a:p>
          <a:p>
            <a:r>
              <a:rPr lang="cs-CZ" sz="2000" b="1" dirty="0">
                <a:cs typeface="Arial" panose="020B0604020202020204" pitchFamily="34" charset="0"/>
              </a:rPr>
              <a:t>AgNO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se užívá se v lékařství, analytické chemii, je základem chemických procesů ve fotografii.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E6E080A-E796-4B8A-9957-5C4F06612A2F}"/>
              </a:ext>
            </a:extLst>
          </p:cNvPr>
          <p:cNvSpPr txBox="1"/>
          <p:nvPr/>
        </p:nvSpPr>
        <p:spPr>
          <a:xfrm>
            <a:off x="304800" y="228600"/>
            <a:ext cx="8534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cs-CZ" sz="2000" b="1" dirty="0">
                <a:cs typeface="Arial" panose="020B0604020202020204" pitchFamily="34" charset="0"/>
              </a:rPr>
              <a:t>KNO</a:t>
            </a:r>
            <a:r>
              <a:rPr lang="cs-CZ" sz="2000" b="1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(ledek draselný, </a:t>
            </a:r>
            <a:r>
              <a:rPr lang="cs-CZ" sz="2000" dirty="0" err="1">
                <a:cs typeface="Arial" panose="020B0604020202020204" pitchFamily="34" charset="0"/>
              </a:rPr>
              <a:t>sanytr</a:t>
            </a:r>
            <a:r>
              <a:rPr lang="cs-CZ" sz="2000" dirty="0">
                <a:cs typeface="Arial" panose="020B0604020202020204" pitchFamily="34" charset="0"/>
              </a:rPr>
              <a:t>). Tuto látku lze připravit konverzí z dusičnanu sodného, laboratorní příprava: KOH + HNO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→ KNO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 + 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</a:t>
            </a:r>
          </a:p>
          <a:p>
            <a:pPr algn="just">
              <a:buNone/>
            </a:pPr>
            <a:r>
              <a:rPr lang="cs-CZ" sz="2000" dirty="0">
                <a:cs typeface="Arial" panose="020B0604020202020204" pitchFamily="34" charset="0"/>
              </a:rPr>
              <a:t>Používá se jako hnojivo nebo jako sůl k nasolování masa (E252). Je též nejvýznamnější složkou původního černého střelného prachu.</a:t>
            </a:r>
          </a:p>
        </p:txBody>
      </p:sp>
    </p:spTree>
    <p:extLst>
      <p:ext uri="{BB962C8B-B14F-4D97-AF65-F5344CB8AC3E}">
        <p14:creationId xmlns:p14="http://schemas.microsoft.com/office/powerpoint/2010/main" val="3092416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obrazit zdrojový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64" y="325912"/>
            <a:ext cx="4012895" cy="307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Zobrazit zdrojový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53" y="609600"/>
            <a:ext cx="3657600" cy="268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1000" y="609600"/>
            <a:ext cx="16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Frostův diagram</a:t>
            </a:r>
          </a:p>
        </p:txBody>
      </p:sp>
      <p:pic>
        <p:nvPicPr>
          <p:cNvPr id="11" name="Picture 6" descr="8.1.4.1: Latimer Diagrams summarize elements' redox properties on a ...">
            <a:extLst>
              <a:ext uri="{FF2B5EF4-FFF2-40B4-BE49-F238E27FC236}">
                <a16:creationId xmlns:a16="http://schemas.microsoft.com/office/drawing/2014/main" id="{354602ED-4E79-0149-2140-500A7326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749" y="4572000"/>
            <a:ext cx="7605127" cy="188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BD234B0-E0DF-DC19-EE23-2BD6573EBBAA}"/>
              </a:ext>
            </a:extLst>
          </p:cNvPr>
          <p:cNvSpPr txBox="1"/>
          <p:nvPr/>
        </p:nvSpPr>
        <p:spPr>
          <a:xfrm>
            <a:off x="533400" y="3892080"/>
            <a:ext cx="1944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Latimerův</a:t>
            </a:r>
            <a:r>
              <a:rPr lang="cs-CZ" dirty="0"/>
              <a:t> diagram</a:t>
            </a:r>
          </a:p>
        </p:txBody>
      </p:sp>
    </p:spTree>
    <p:extLst>
      <p:ext uri="{BB962C8B-B14F-4D97-AF65-F5344CB8AC3E}">
        <p14:creationId xmlns:p14="http://schemas.microsoft.com/office/powerpoint/2010/main" val="231432526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89ED1-6B9F-4173-9DB2-7AA61F67B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cs-CZ" sz="2800" b="1" dirty="0"/>
              <a:t>O</a:t>
            </a:r>
            <a:r>
              <a:rPr lang="en-US" sz="2800" b="1" dirty="0" err="1"/>
              <a:t>xohalogenid</a:t>
            </a:r>
            <a:r>
              <a:rPr lang="cs-CZ" sz="2800" b="1" dirty="0"/>
              <a:t>y</a:t>
            </a:r>
            <a:r>
              <a:rPr lang="en-US" sz="2800" b="1" dirty="0"/>
              <a:t> </a:t>
            </a:r>
            <a:r>
              <a:rPr lang="en-US" sz="2800" b="1" dirty="0" err="1"/>
              <a:t>dusíku</a:t>
            </a:r>
            <a:endParaRPr lang="en-US" sz="2800" b="1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0FCB0053-A52D-4CAD-8F70-CFA2D7164426}"/>
              </a:ext>
            </a:extLst>
          </p:cNvPr>
          <p:cNvSpPr/>
          <p:nvPr/>
        </p:nvSpPr>
        <p:spPr>
          <a:xfrm>
            <a:off x="152400" y="1143000"/>
            <a:ext cx="8839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en-US" sz="2000" dirty="0" err="1"/>
              <a:t>Známe</a:t>
            </a:r>
            <a:r>
              <a:rPr lang="en-US" sz="2000" dirty="0"/>
              <a:t> </a:t>
            </a:r>
            <a:r>
              <a:rPr lang="en-US" sz="2000" dirty="0" err="1"/>
              <a:t>dvě</a:t>
            </a:r>
            <a:r>
              <a:rPr lang="en-US" sz="2000" dirty="0"/>
              <a:t> </a:t>
            </a:r>
            <a:r>
              <a:rPr lang="en-US" sz="2000" dirty="0" err="1"/>
              <a:t>řady</a:t>
            </a:r>
            <a:r>
              <a:rPr lang="en-US" sz="2000" dirty="0"/>
              <a:t> </a:t>
            </a:r>
            <a:r>
              <a:rPr lang="en-US" sz="2000" dirty="0" err="1"/>
              <a:t>oxohalogenidů</a:t>
            </a:r>
            <a:r>
              <a:rPr lang="en-US" sz="2000" dirty="0"/>
              <a:t> </a:t>
            </a:r>
            <a:r>
              <a:rPr lang="en-US" sz="2000" dirty="0" err="1"/>
              <a:t>dusíku</a:t>
            </a:r>
            <a:r>
              <a:rPr lang="en-US" sz="2000" dirty="0"/>
              <a:t>: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nitrosylu</a:t>
            </a:r>
            <a:r>
              <a:rPr lang="en-US" sz="2000" dirty="0"/>
              <a:t> (NOX) </a:t>
            </a:r>
            <a:endParaRPr lang="cs-CZ" sz="2000" dirty="0"/>
          </a:p>
          <a:p>
            <a:pPr algn="just"/>
            <a:r>
              <a:rPr lang="cs-CZ" sz="2000" dirty="0"/>
              <a:t>		</a:t>
            </a:r>
            <a:r>
              <a:rPr lang="en-US" sz="2000" dirty="0" err="1"/>
              <a:t>halogenidy</a:t>
            </a:r>
            <a:r>
              <a:rPr lang="en-US" sz="2000" dirty="0"/>
              <a:t> </a:t>
            </a:r>
            <a:r>
              <a:rPr lang="en-US" sz="2000" dirty="0" err="1"/>
              <a:t>nitrylu</a:t>
            </a:r>
            <a:r>
              <a:rPr lang="en-US" sz="2000" dirty="0"/>
              <a:t> (NO</a:t>
            </a:r>
            <a:r>
              <a:rPr lang="en-US" sz="2000" baseline="-25000" dirty="0"/>
              <a:t>2</a:t>
            </a:r>
            <a:r>
              <a:rPr lang="en-US" sz="2000" dirty="0"/>
              <a:t>X). </a:t>
            </a:r>
            <a:endParaRPr lang="cs-CZ" sz="2000" dirty="0"/>
          </a:p>
          <a:p>
            <a:pPr algn="just"/>
            <a:endParaRPr lang="cs-CZ" sz="800" dirty="0"/>
          </a:p>
          <a:p>
            <a:pPr algn="just"/>
            <a:endParaRPr lang="cs-CZ" sz="2000" b="1" dirty="0"/>
          </a:p>
          <a:p>
            <a:pPr algn="just"/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nitrosylu</a:t>
            </a:r>
            <a:endParaRPr lang="cs-CZ" sz="2400" b="1" dirty="0"/>
          </a:p>
          <a:p>
            <a:pPr algn="just"/>
            <a:endParaRPr lang="cs-CZ" sz="800" dirty="0"/>
          </a:p>
          <a:p>
            <a:pPr algn="just"/>
            <a:r>
              <a:rPr lang="en-US" sz="2000" dirty="0" err="1"/>
              <a:t>První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velmi</a:t>
            </a:r>
            <a:r>
              <a:rPr lang="en-US" sz="2000" dirty="0"/>
              <a:t> </a:t>
            </a:r>
            <a:r>
              <a:rPr lang="en-US" sz="2000" dirty="0" err="1"/>
              <a:t>reaktivní</a:t>
            </a:r>
            <a:r>
              <a:rPr lang="en-US" sz="2000" dirty="0"/>
              <a:t> </a:t>
            </a:r>
            <a:r>
              <a:rPr lang="en-US" sz="2000" dirty="0" err="1"/>
              <a:t>plyny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vyrobit</a:t>
            </a:r>
            <a:r>
              <a:rPr lang="en-US" sz="2000" dirty="0"/>
              <a:t> </a:t>
            </a:r>
            <a:r>
              <a:rPr lang="en-US" sz="2000" dirty="0" err="1"/>
              <a:t>přímou</a:t>
            </a:r>
            <a:r>
              <a:rPr lang="en-US" sz="2000" dirty="0"/>
              <a:t> </a:t>
            </a:r>
            <a:r>
              <a:rPr lang="en-US" sz="2000" dirty="0" err="1"/>
              <a:t>halogenací</a:t>
            </a:r>
            <a:r>
              <a:rPr lang="en-US" sz="2000" dirty="0"/>
              <a:t> </a:t>
            </a:r>
            <a:r>
              <a:rPr lang="en-US" sz="2000" dirty="0" err="1"/>
              <a:t>oxidu</a:t>
            </a:r>
            <a:r>
              <a:rPr lang="en-US" sz="2000" dirty="0"/>
              <a:t> </a:t>
            </a:r>
            <a:r>
              <a:rPr lang="en-US" sz="2000" dirty="0" err="1"/>
              <a:t>dusného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b="1" dirty="0" err="1"/>
              <a:t>Fluorid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(NOF) je </a:t>
            </a:r>
            <a:r>
              <a:rPr lang="en-US" sz="2000" dirty="0" err="1"/>
              <a:t>bezbarvý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</a:t>
            </a:r>
            <a:r>
              <a:rPr lang="en-US" sz="2000" dirty="0" err="1"/>
              <a:t>jde</a:t>
            </a:r>
            <a:r>
              <a:rPr lang="en-US" sz="2000" dirty="0"/>
              <a:t> o </a:t>
            </a:r>
            <a:r>
              <a:rPr lang="en-US" sz="2000" dirty="0" err="1"/>
              <a:t>silné</a:t>
            </a:r>
            <a:r>
              <a:rPr lang="en-US" sz="2000" dirty="0"/>
              <a:t> </a:t>
            </a:r>
            <a:r>
              <a:rPr lang="en-US" sz="2000" dirty="0" err="1"/>
              <a:t>fluorační</a:t>
            </a:r>
            <a:r>
              <a:rPr lang="en-US" sz="2000" dirty="0"/>
              <a:t> a </a:t>
            </a:r>
            <a:r>
              <a:rPr lang="en-US" sz="2000" dirty="0" err="1"/>
              <a:t>nitrační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b="1" dirty="0" err="1"/>
              <a:t>Chlorid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NOCl</a:t>
            </a:r>
            <a:r>
              <a:rPr lang="en-US" sz="2000" dirty="0"/>
              <a:t>) je </a:t>
            </a:r>
            <a:r>
              <a:rPr lang="en-US" sz="2000" dirty="0" err="1"/>
              <a:t>žlutý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je to </a:t>
            </a:r>
            <a:r>
              <a:rPr lang="en-US" sz="2000" dirty="0" err="1"/>
              <a:t>silný</a:t>
            </a:r>
            <a:r>
              <a:rPr lang="en-US" sz="2000" dirty="0"/>
              <a:t> </a:t>
            </a:r>
            <a:r>
              <a:rPr lang="en-US" sz="2000" dirty="0" err="1"/>
              <a:t>elektrofil</a:t>
            </a:r>
            <a:r>
              <a:rPr lang="en-US" sz="2000" dirty="0"/>
              <a:t> a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cs-CZ" sz="2000" dirty="0"/>
              <a:t> </a:t>
            </a:r>
            <a:r>
              <a:rPr lang="en-US" sz="2000" dirty="0">
                <a:solidFill>
                  <a:srgbClr val="333333"/>
                </a:solidFill>
              </a:rPr>
              <a:t>(</a:t>
            </a:r>
            <a:r>
              <a:rPr lang="en-US" sz="2000" dirty="0" err="1">
                <a:solidFill>
                  <a:srgbClr val="333333"/>
                </a:solidFill>
              </a:rPr>
              <a:t>Tildenovo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činidlo</a:t>
            </a:r>
            <a:r>
              <a:rPr lang="en-US" sz="2000" dirty="0">
                <a:solidFill>
                  <a:srgbClr val="333333"/>
                </a:solidFill>
              </a:rPr>
              <a:t>)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333333"/>
                </a:solidFill>
              </a:rPr>
              <a:t>produkt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rozkladu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lučavky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královské</a:t>
            </a:r>
            <a:r>
              <a:rPr lang="en-US" sz="2000" dirty="0">
                <a:solidFill>
                  <a:srgbClr val="333333"/>
                </a:solidFill>
              </a:rPr>
              <a:t>. 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43DB95-4731-46E3-BC6E-0AF593CCB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334362"/>
            <a:ext cx="5413513" cy="76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678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metr&#10;&#10;Popis byl vytvořen automaticky">
            <a:extLst>
              <a:ext uri="{FF2B5EF4-FFF2-40B4-BE49-F238E27FC236}">
                <a16:creationId xmlns:a16="http://schemas.microsoft.com/office/drawing/2014/main" id="{3F68907A-64C4-4331-943E-4F34303340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1752335" cy="914400"/>
          </a:xfrm>
          <a:prstGeom prst="rect">
            <a:avLst/>
          </a:prstGeom>
        </p:spPr>
      </p:pic>
      <p:pic>
        <p:nvPicPr>
          <p:cNvPr id="8" name="Obrázek 7" descr="Obsah obrázku metr&#10;&#10;Popis byl vytvořen automaticky">
            <a:extLst>
              <a:ext uri="{FF2B5EF4-FFF2-40B4-BE49-F238E27FC236}">
                <a16:creationId xmlns:a16="http://schemas.microsoft.com/office/drawing/2014/main" id="{8E2F9A2C-99A2-4BF8-AEA7-7754B165A0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1447800" cy="7699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CB799FA-F2D7-420E-9BD4-C2DEEFDDD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71800"/>
            <a:ext cx="6029325" cy="571500"/>
          </a:xfrm>
          <a:prstGeom prst="rect">
            <a:avLst/>
          </a:prstGeom>
        </p:spPr>
      </p:pic>
      <p:pic>
        <p:nvPicPr>
          <p:cNvPr id="16" name="Obrázek 15" descr="Obsah obrázku červená, metr&#10;&#10;Popis byl vytvořen automaticky">
            <a:extLst>
              <a:ext uri="{FF2B5EF4-FFF2-40B4-BE49-F238E27FC236}">
                <a16:creationId xmlns:a16="http://schemas.microsoft.com/office/drawing/2014/main" id="{0D37C836-0B7C-45E3-9CEC-0BA5733A8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57200"/>
            <a:ext cx="1894443" cy="9906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DE772BC-BF09-47AC-8728-5233F08602C2}"/>
              </a:ext>
            </a:extLst>
          </p:cNvPr>
          <p:cNvSpPr/>
          <p:nvPr/>
        </p:nvSpPr>
        <p:spPr>
          <a:xfrm>
            <a:off x="152400" y="16002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srgbClr val="333333"/>
                </a:solidFill>
              </a:rPr>
              <a:t>Chlorid n</a:t>
            </a:r>
            <a:r>
              <a:rPr lang="en-US" sz="2000" dirty="0" err="1">
                <a:solidFill>
                  <a:srgbClr val="333333"/>
                </a:solidFill>
              </a:rPr>
              <a:t>itrosyl</a:t>
            </a:r>
            <a:r>
              <a:rPr lang="cs-CZ" sz="2000" dirty="0">
                <a:solidFill>
                  <a:srgbClr val="333333"/>
                </a:solidFill>
              </a:rPr>
              <a:t>u</a:t>
            </a:r>
            <a:r>
              <a:rPr lang="cs-CZ" sz="2000" b="1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se p</a:t>
            </a:r>
            <a:r>
              <a:rPr lang="en-US" sz="2000" dirty="0" err="1">
                <a:solidFill>
                  <a:srgbClr val="333333"/>
                </a:solidFill>
              </a:rPr>
              <a:t>oužívá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cs-CZ" sz="2000" dirty="0">
                <a:solidFill>
                  <a:srgbClr val="333333"/>
                </a:solidFill>
              </a:rPr>
              <a:t>v potravinářském průmyslu </a:t>
            </a:r>
            <a:r>
              <a:rPr lang="en-US" sz="2000" dirty="0" err="1">
                <a:solidFill>
                  <a:srgbClr val="333333"/>
                </a:solidFill>
              </a:rPr>
              <a:t>jako</a:t>
            </a:r>
            <a:r>
              <a:rPr lang="cs-CZ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stabilizátor</a:t>
            </a:r>
            <a:r>
              <a:rPr lang="en-US" sz="2000" dirty="0">
                <a:solidFill>
                  <a:srgbClr val="333333"/>
                </a:solidFill>
              </a:rPr>
              <a:t> (E919)</a:t>
            </a:r>
            <a:r>
              <a:rPr lang="cs-CZ" sz="2000" dirty="0">
                <a:solidFill>
                  <a:srgbClr val="333333"/>
                </a:solidFill>
              </a:rPr>
              <a:t>, jeho </a:t>
            </a:r>
            <a:r>
              <a:rPr lang="en-US" sz="2000" dirty="0" err="1">
                <a:solidFill>
                  <a:srgbClr val="333333"/>
                </a:solidFill>
              </a:rPr>
              <a:t>použití</a:t>
            </a:r>
            <a:r>
              <a:rPr lang="en-US" sz="2000" dirty="0">
                <a:solidFill>
                  <a:srgbClr val="333333"/>
                </a:solidFill>
              </a:rPr>
              <a:t> </a:t>
            </a:r>
            <a:r>
              <a:rPr lang="en-US" sz="2000" dirty="0" err="1">
                <a:solidFill>
                  <a:srgbClr val="333333"/>
                </a:solidFill>
              </a:rPr>
              <a:t>není</a:t>
            </a:r>
            <a:r>
              <a:rPr lang="en-US" sz="2000" dirty="0">
                <a:solidFill>
                  <a:srgbClr val="333333"/>
                </a:solidFill>
              </a:rPr>
              <a:t> v EU </a:t>
            </a:r>
            <a:r>
              <a:rPr lang="en-US" sz="2000" dirty="0" err="1">
                <a:solidFill>
                  <a:srgbClr val="333333"/>
                </a:solidFill>
              </a:rPr>
              <a:t>povoleno</a:t>
            </a:r>
            <a:r>
              <a:rPr lang="en-US" sz="2000" dirty="0">
                <a:solidFill>
                  <a:srgbClr val="333333"/>
                </a:solidFill>
              </a:rPr>
              <a:t>.</a:t>
            </a:r>
            <a:endParaRPr lang="en-US" sz="2000" i="0" u="none" strike="noStrike" dirty="0">
              <a:solidFill>
                <a:srgbClr val="333333"/>
              </a:solidFill>
              <a:effectLst/>
            </a:endParaRP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EA7D4C2B-4C7D-489C-AC70-6A57F9E2D9A5}"/>
              </a:ext>
            </a:extLst>
          </p:cNvPr>
          <p:cNvSpPr/>
          <p:nvPr/>
        </p:nvSpPr>
        <p:spPr>
          <a:xfrm>
            <a:off x="228600" y="51054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Bromid</a:t>
            </a:r>
            <a:r>
              <a:rPr lang="en-US" sz="2000" b="1" dirty="0"/>
              <a:t> </a:t>
            </a:r>
            <a:r>
              <a:rPr lang="en-US" sz="2000" b="1" dirty="0" err="1"/>
              <a:t>nitrosylu</a:t>
            </a:r>
            <a:r>
              <a:rPr lang="en-US" sz="2000" b="1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NOBr</a:t>
            </a:r>
            <a:r>
              <a:rPr lang="en-US" sz="2000" dirty="0"/>
              <a:t>) je </a:t>
            </a:r>
            <a:r>
              <a:rPr lang="en-US" sz="2000" dirty="0" err="1"/>
              <a:t>červený</a:t>
            </a:r>
            <a:r>
              <a:rPr lang="en-US" sz="2000" dirty="0"/>
              <a:t> </a:t>
            </a:r>
            <a:r>
              <a:rPr lang="en-US" sz="2000" dirty="0" err="1"/>
              <a:t>plyn</a:t>
            </a:r>
            <a:r>
              <a:rPr lang="en-US" sz="2000" dirty="0"/>
              <a:t>, </a:t>
            </a:r>
            <a:r>
              <a:rPr lang="en-US" sz="2000" dirty="0" err="1"/>
              <a:t>silné</a:t>
            </a:r>
            <a:r>
              <a:rPr lang="en-US" sz="2000" dirty="0"/>
              <a:t>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činidlo</a:t>
            </a:r>
            <a:r>
              <a:rPr lang="en-US" sz="2000" dirty="0"/>
              <a:t>. Za </a:t>
            </a:r>
            <a:r>
              <a:rPr lang="en-US" sz="2000" dirty="0" err="1"/>
              <a:t>pokojové</a:t>
            </a:r>
            <a:r>
              <a:rPr lang="en-US" sz="2000" dirty="0"/>
              <a:t> </a:t>
            </a:r>
            <a:r>
              <a:rPr lang="en-US" sz="2000" dirty="0" err="1"/>
              <a:t>teploty</a:t>
            </a:r>
            <a:r>
              <a:rPr lang="en-US" sz="2000" dirty="0"/>
              <a:t> </a:t>
            </a:r>
            <a:r>
              <a:rPr lang="en-US" sz="2000" dirty="0" err="1"/>
              <a:t>částečně</a:t>
            </a:r>
            <a:r>
              <a:rPr lang="en-US" sz="2000" dirty="0"/>
              <a:t> </a:t>
            </a:r>
            <a:r>
              <a:rPr lang="en-US" sz="2000" dirty="0" err="1"/>
              <a:t>disociuje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oxid</a:t>
            </a:r>
            <a:r>
              <a:rPr lang="en-US" sz="2000" dirty="0"/>
              <a:t> </a:t>
            </a:r>
            <a:r>
              <a:rPr lang="en-US" sz="2000" dirty="0" err="1"/>
              <a:t>dusnatý</a:t>
            </a:r>
            <a:r>
              <a:rPr lang="en-US" sz="2000" dirty="0"/>
              <a:t> a </a:t>
            </a:r>
            <a:r>
              <a:rPr lang="en-US" sz="2000" dirty="0" err="1"/>
              <a:t>brom</a:t>
            </a:r>
            <a:r>
              <a:rPr lang="en-US" sz="2000" dirty="0"/>
              <a:t>.</a:t>
            </a:r>
          </a:p>
        </p:txBody>
      </p:sp>
      <p:pic>
        <p:nvPicPr>
          <p:cNvPr id="23" name="Obrázek 22" descr="Obsah obrázku stůl&#10;&#10;Popis byl vytvořen automaticky">
            <a:extLst>
              <a:ext uri="{FF2B5EF4-FFF2-40B4-BE49-F238E27FC236}">
                <a16:creationId xmlns:a16="http://schemas.microsoft.com/office/drawing/2014/main" id="{B720AF53-59A7-4422-80B8-5E0C06EDB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114800"/>
            <a:ext cx="5257800" cy="679133"/>
          </a:xfrm>
          <a:prstGeom prst="rect">
            <a:avLst/>
          </a:prstGeom>
        </p:spPr>
      </p:pic>
      <p:sp>
        <p:nvSpPr>
          <p:cNvPr id="24" name="Obdélník 23">
            <a:extLst>
              <a:ext uri="{FF2B5EF4-FFF2-40B4-BE49-F238E27FC236}">
                <a16:creationId xmlns:a16="http://schemas.microsoft.com/office/drawing/2014/main" id="{07B4CA1F-4C69-4716-B694-5468A3CC7653}"/>
              </a:ext>
            </a:extLst>
          </p:cNvPr>
          <p:cNvSpPr/>
          <p:nvPr/>
        </p:nvSpPr>
        <p:spPr>
          <a:xfrm>
            <a:off x="152400" y="2438400"/>
            <a:ext cx="876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Reakcí </a:t>
            </a:r>
            <a:r>
              <a:rPr lang="cs-CZ" sz="2000" dirty="0" err="1"/>
              <a:t>NOCl</a:t>
            </a:r>
            <a:r>
              <a:rPr lang="cs-CZ" sz="2000" dirty="0"/>
              <a:t> s azidem sodným vzniká </a:t>
            </a:r>
            <a:r>
              <a:rPr lang="en-US" sz="2000" b="1" dirty="0" err="1"/>
              <a:t>azid</a:t>
            </a:r>
            <a:r>
              <a:rPr lang="cs-CZ" sz="2000" b="1" dirty="0"/>
              <a:t> </a:t>
            </a:r>
            <a:r>
              <a:rPr lang="cs-CZ" sz="2000" b="1" dirty="0" err="1"/>
              <a:t>nitrosylu</a:t>
            </a:r>
            <a:r>
              <a:rPr lang="cs-CZ" sz="2000" b="1" dirty="0"/>
              <a:t>,</a:t>
            </a:r>
            <a:r>
              <a:rPr lang="en-US" sz="2000" dirty="0"/>
              <a:t> </a:t>
            </a:r>
            <a:r>
              <a:rPr lang="cs-CZ" sz="2000" dirty="0"/>
              <a:t>velmi nestabilní oxid dusíku (</a:t>
            </a:r>
            <a:r>
              <a:rPr lang="en-US" sz="2000" dirty="0"/>
              <a:t>N</a:t>
            </a:r>
            <a:r>
              <a:rPr lang="en-US" sz="2000" baseline="-25000" dirty="0"/>
              <a:t>4</a:t>
            </a:r>
            <a:r>
              <a:rPr lang="en-US" sz="2000" dirty="0"/>
              <a:t>O</a:t>
            </a:r>
            <a:r>
              <a:rPr lang="cs-CZ" sz="2000" dirty="0"/>
              <a:t>).</a:t>
            </a:r>
            <a:endParaRPr lang="en-US" sz="2000" dirty="0"/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712C2EB9-3211-4157-8AFC-FC19B4613A38}"/>
              </a:ext>
            </a:extLst>
          </p:cNvPr>
          <p:cNvSpPr/>
          <p:nvPr/>
        </p:nvSpPr>
        <p:spPr>
          <a:xfrm>
            <a:off x="152400" y="3657600"/>
            <a:ext cx="868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Pod</a:t>
            </a:r>
            <a:r>
              <a:rPr lang="en-US" sz="2000" dirty="0"/>
              <a:t> −50 °C</a:t>
            </a:r>
            <a:r>
              <a:rPr lang="cs-CZ" sz="2000" dirty="0"/>
              <a:t> existuje </a:t>
            </a:r>
            <a:r>
              <a:rPr lang="en-US" sz="2000" dirty="0" err="1"/>
              <a:t>azid</a:t>
            </a:r>
            <a:r>
              <a:rPr lang="cs-CZ" sz="2000" dirty="0"/>
              <a:t> </a:t>
            </a:r>
            <a:r>
              <a:rPr lang="cs-CZ" sz="2000" dirty="0" err="1"/>
              <a:t>nitrosylu</a:t>
            </a:r>
            <a:r>
              <a:rPr lang="en-US" sz="2000" dirty="0"/>
              <a:t> </a:t>
            </a:r>
            <a:r>
              <a:rPr lang="cs-CZ" sz="2000" dirty="0"/>
              <a:t>jako nažloutlá pevná látka</a:t>
            </a:r>
            <a:r>
              <a:rPr lang="en-US" sz="2000" dirty="0"/>
              <a:t>. </a:t>
            </a:r>
            <a:r>
              <a:rPr lang="cs-CZ" sz="2000" dirty="0"/>
              <a:t>Nad touto teplotou se rozkládá reakcí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90965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1A843F0-5197-46CC-ADCF-4783FD8C5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4876800"/>
            <a:ext cx="2391997" cy="10004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8D909A8-AD30-4BD9-BBE5-E7FE9156B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876800"/>
            <a:ext cx="2318695" cy="10470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2D2B09-1C19-4DB8-957A-48145AFBE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81400"/>
            <a:ext cx="6806214" cy="7302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00A1B314-717C-4B55-9F74-7D88A3333D71}"/>
              </a:ext>
            </a:extLst>
          </p:cNvPr>
          <p:cNvSpPr/>
          <p:nvPr/>
        </p:nvSpPr>
        <p:spPr>
          <a:xfrm>
            <a:off x="228600" y="9906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 </a:t>
            </a:r>
            <a:r>
              <a:rPr lang="en-US" sz="2000" b="1" dirty="0" err="1"/>
              <a:t>Fluorid</a:t>
            </a:r>
            <a:r>
              <a:rPr lang="en-US" sz="2000" b="1" dirty="0"/>
              <a:t> </a:t>
            </a:r>
            <a:r>
              <a:rPr lang="en-US" sz="2000" b="1" dirty="0" err="1"/>
              <a:t>nitrylu</a:t>
            </a:r>
            <a:r>
              <a:rPr lang="en-US" sz="2000" b="1" dirty="0"/>
              <a:t> </a:t>
            </a:r>
            <a:r>
              <a:rPr lang="en-US" sz="2000" dirty="0"/>
              <a:t>(NO</a:t>
            </a:r>
            <a:r>
              <a:rPr lang="en-US" sz="2000" baseline="-25000" dirty="0"/>
              <a:t>2</a:t>
            </a:r>
            <a:r>
              <a:rPr lang="en-US" sz="2000" dirty="0"/>
              <a:t>F) a </a:t>
            </a:r>
            <a:r>
              <a:rPr lang="en-US" sz="2000" b="1" dirty="0" err="1"/>
              <a:t>chlorid</a:t>
            </a:r>
            <a:r>
              <a:rPr lang="en-US" sz="2000" b="1" dirty="0"/>
              <a:t> </a:t>
            </a:r>
            <a:r>
              <a:rPr lang="en-US" sz="2000" b="1" dirty="0" err="1"/>
              <a:t>nitrylu</a:t>
            </a:r>
            <a:r>
              <a:rPr lang="en-US" sz="2000" b="1" dirty="0"/>
              <a:t> </a:t>
            </a:r>
            <a:r>
              <a:rPr lang="en-US" sz="2000" dirty="0"/>
              <a:t>(NO</a:t>
            </a:r>
            <a:r>
              <a:rPr lang="en-US" sz="2000" baseline="-25000" dirty="0"/>
              <a:t>2</a:t>
            </a:r>
            <a:r>
              <a:rPr lang="en-US" sz="2000" dirty="0"/>
              <a:t>Cl)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bezbarvé</a:t>
            </a:r>
            <a:r>
              <a:rPr lang="en-US" sz="2000" dirty="0"/>
              <a:t> </a:t>
            </a:r>
            <a:r>
              <a:rPr lang="en-US" sz="2000" dirty="0" err="1"/>
              <a:t>plyny</a:t>
            </a:r>
            <a:r>
              <a:rPr lang="en-US" sz="2000" dirty="0"/>
              <a:t> a </a:t>
            </a:r>
            <a:r>
              <a:rPr lang="en-US" sz="2000" dirty="0" err="1"/>
              <a:t>silná</a:t>
            </a:r>
            <a:r>
              <a:rPr lang="en-US" sz="2000" dirty="0"/>
              <a:t> </a:t>
            </a:r>
            <a:r>
              <a:rPr lang="en-US" sz="2000" dirty="0" err="1"/>
              <a:t>oxidační</a:t>
            </a:r>
            <a:r>
              <a:rPr lang="en-US" sz="2000" dirty="0"/>
              <a:t> </a:t>
            </a:r>
            <a:r>
              <a:rPr lang="en-US" sz="2000" dirty="0" err="1"/>
              <a:t>činidla</a:t>
            </a:r>
            <a:r>
              <a:rPr lang="en-US" sz="2000" dirty="0"/>
              <a:t>.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BB013716-79D0-4663-81AC-25D04B62DCDC}"/>
              </a:ext>
            </a:extLst>
          </p:cNvPr>
          <p:cNvSpPr/>
          <p:nvPr/>
        </p:nvSpPr>
        <p:spPr>
          <a:xfrm>
            <a:off x="304800" y="381000"/>
            <a:ext cx="2603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/>
              <a:t>H</a:t>
            </a:r>
            <a:r>
              <a:rPr lang="en-US" sz="2400" b="1" dirty="0" err="1"/>
              <a:t>alogenidy</a:t>
            </a:r>
            <a:r>
              <a:rPr lang="en-US" sz="2400" b="1" dirty="0"/>
              <a:t> </a:t>
            </a:r>
            <a:r>
              <a:rPr lang="en-US" sz="2400" b="1" dirty="0" err="1"/>
              <a:t>nitrylu</a:t>
            </a:r>
            <a:r>
              <a:rPr lang="en-US" sz="2400" b="1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CF3097-B489-461F-A57C-2EF5CB4CEAD0}"/>
              </a:ext>
            </a:extLst>
          </p:cNvPr>
          <p:cNvSpPr txBox="1"/>
          <p:nvPr/>
        </p:nvSpPr>
        <p:spPr>
          <a:xfrm>
            <a:off x="228600" y="2438400"/>
            <a:ext cx="496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0" strike="noStrike" dirty="0" err="1">
                <a:effectLst/>
              </a:rPr>
              <a:t>Nitrosoniový</a:t>
            </a:r>
            <a:r>
              <a:rPr lang="cs-CZ" sz="2400" b="1" i="0" strike="noStrike" dirty="0">
                <a:effectLst/>
              </a:rPr>
              <a:t> (</a:t>
            </a:r>
            <a:r>
              <a:rPr lang="cs-CZ" sz="2400" b="1" i="0" strike="noStrike" dirty="0" err="1">
                <a:effectLst/>
              </a:rPr>
              <a:t>nitrosylový</a:t>
            </a:r>
            <a:r>
              <a:rPr lang="cs-CZ" sz="2400" b="1" i="0" strike="noStrike" dirty="0">
                <a:effectLst/>
              </a:rPr>
              <a:t>) </a:t>
            </a:r>
            <a:r>
              <a:rPr lang="en-US" sz="2400" b="1" dirty="0" err="1"/>
              <a:t>kation</a:t>
            </a:r>
            <a:r>
              <a:rPr lang="cs-CZ" sz="2400" b="1" dirty="0"/>
              <a:t> NO</a:t>
            </a:r>
            <a:r>
              <a:rPr lang="cs-CZ" sz="2400" b="1" baseline="30000" dirty="0"/>
              <a:t>+</a:t>
            </a:r>
            <a:endParaRPr lang="en-US" sz="2400" b="1" baseline="30000" dirty="0"/>
          </a:p>
        </p:txBody>
      </p:sp>
      <p:pic>
        <p:nvPicPr>
          <p:cNvPr id="10" name="Obrázek 9" descr="Obsah obrázku metr, světlo&#10;&#10;Popis byl vytvořen automaticky">
            <a:extLst>
              <a:ext uri="{FF2B5EF4-FFF2-40B4-BE49-F238E27FC236}">
                <a16:creationId xmlns:a16="http://schemas.microsoft.com/office/drawing/2014/main" id="{E95B97EC-A63F-438F-A93E-37B9CEEBE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09800"/>
            <a:ext cx="2057400" cy="65043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FF12ADB-21CA-4D4F-81FC-B68F4D2C41D3}"/>
              </a:ext>
            </a:extLst>
          </p:cNvPr>
          <p:cNvSpPr txBox="1"/>
          <p:nvPr/>
        </p:nvSpPr>
        <p:spPr>
          <a:xfrm>
            <a:off x="5410200" y="6096000"/>
            <a:ext cx="283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Tetrafluoroboritan</a:t>
            </a:r>
            <a:r>
              <a:rPr lang="cs-CZ" b="1" dirty="0"/>
              <a:t> </a:t>
            </a:r>
            <a:r>
              <a:rPr lang="cs-CZ" b="1" dirty="0" err="1"/>
              <a:t>nitrosylu</a:t>
            </a:r>
            <a:endParaRPr lang="en-US" b="1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C5D9D03-243F-4ADF-9499-E894E9F2B221}"/>
              </a:ext>
            </a:extLst>
          </p:cNvPr>
          <p:cNvSpPr/>
          <p:nvPr/>
        </p:nvSpPr>
        <p:spPr>
          <a:xfrm>
            <a:off x="228600" y="6019800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>
                <a:cs typeface="Arial" panose="020B0604020202020204" pitchFamily="34" charset="0"/>
              </a:rPr>
              <a:t>Hydrogensíran </a:t>
            </a:r>
            <a:r>
              <a:rPr lang="cs-CZ" b="1" dirty="0" err="1">
                <a:cs typeface="Arial" panose="020B0604020202020204" pitchFamily="34" charset="0"/>
              </a:rPr>
              <a:t>nitrosylu</a:t>
            </a:r>
            <a:r>
              <a:rPr lang="cs-CZ" b="1" dirty="0"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vzniká při výrobě HNO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 komorovým způsobem. </a:t>
            </a:r>
            <a:endParaRPr lang="en-US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29D421-578F-4A1A-B482-CCAE929CF5B6}"/>
              </a:ext>
            </a:extLst>
          </p:cNvPr>
          <p:cNvSpPr txBox="1"/>
          <p:nvPr/>
        </p:nvSpPr>
        <p:spPr>
          <a:xfrm>
            <a:off x="304800" y="3124200"/>
            <a:ext cx="5625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Vzniká např. rozkladem dusitanů v kyselém prostředí</a:t>
            </a:r>
            <a:endParaRPr lang="en-US" sz="2000" dirty="0"/>
          </a:p>
        </p:txBody>
      </p:sp>
      <p:pic>
        <p:nvPicPr>
          <p:cNvPr id="26626" name="Picture 2" descr="Image result for NO2Cl Lewis Structure">
            <a:extLst>
              <a:ext uri="{FF2B5EF4-FFF2-40B4-BE49-F238E27FC236}">
                <a16:creationId xmlns:a16="http://schemas.microsoft.com/office/drawing/2014/main" id="{5A38FF7E-8497-B29C-C7A7-A56789904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05" y="274637"/>
            <a:ext cx="1758747" cy="121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320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Oxosloučeniny</a:t>
            </a:r>
            <a:r>
              <a:rPr lang="cs-CZ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fosforu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701" y="1202978"/>
            <a:ext cx="6321127" cy="4525963"/>
          </a:xfrm>
        </p:spPr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fosforitý</a:t>
            </a:r>
            <a:r>
              <a:rPr lang="en-GB" altLang="en-US" sz="2000" b="1" dirty="0"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6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za </a:t>
            </a:r>
            <a:r>
              <a:rPr lang="en-GB" altLang="en-US" sz="2000" dirty="0" err="1">
                <a:cs typeface="Arial" panose="020B0604020202020204" pitchFamily="34" charset="0"/>
              </a:rPr>
              <a:t>nedostatku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kyslíku</a:t>
            </a:r>
            <a:r>
              <a:rPr lang="en-GB" altLang="en-US" sz="2000" dirty="0">
                <a:cs typeface="Arial" panose="020B0604020202020204" pitchFamily="34" charset="0"/>
              </a:rPr>
              <a:t>;  </a:t>
            </a:r>
            <a:r>
              <a:rPr lang="en-GB" altLang="en-US" sz="2000" u="sng" dirty="0" err="1">
                <a:cs typeface="Arial" panose="020B0604020202020204" pitchFamily="34" charset="0"/>
              </a:rPr>
              <a:t>prudce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jedovatý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vzduš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kyslíkem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oxiduje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oxid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studené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fosforitou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>
                <a:cs typeface="Arial" panose="020B0604020202020204" pitchFamily="34" charset="0"/>
              </a:rPr>
              <a:t>Oxid </a:t>
            </a:r>
            <a:r>
              <a:rPr lang="en-GB" altLang="en-US" sz="2000" b="1" dirty="0" err="1"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ný</a:t>
            </a:r>
            <a:r>
              <a:rPr lang="en-GB" altLang="en-US" sz="2000" b="1" dirty="0">
                <a:cs typeface="Arial" panose="020B0604020202020204" pitchFamily="34" charset="0"/>
              </a:rPr>
              <a:t> (P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b="1" dirty="0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10</a:t>
            </a:r>
            <a:r>
              <a:rPr lang="en-GB" altLang="en-US" sz="2000" b="1" dirty="0">
                <a:cs typeface="Arial" panose="020B0604020202020204" pitchFamily="34" charset="0"/>
              </a:rPr>
              <a:t>)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spalováním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fosforu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nadbytku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vzduchu</a:t>
            </a:r>
            <a:r>
              <a:rPr lang="en-GB" altLang="en-US" sz="2000" dirty="0"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bílá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osv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tlení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zelen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fosforeskující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snadno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sublimuje</a:t>
            </a:r>
            <a:r>
              <a:rPr lang="en-GB" altLang="en-US" sz="2000" dirty="0">
                <a:cs typeface="Arial" panose="020B0604020202020204" pitchFamily="34" charset="0"/>
              </a:rPr>
              <a:t>;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u="sng" dirty="0" err="1">
                <a:cs typeface="Arial" panose="020B0604020202020204" pitchFamily="34" charset="0"/>
              </a:rPr>
              <a:t>siln</a:t>
            </a:r>
            <a:r>
              <a:rPr lang="cs-CZ" altLang="en-US" sz="2000" u="sng" dirty="0">
                <a:cs typeface="Arial" panose="020B0604020202020204" pitchFamily="34" charset="0"/>
              </a:rPr>
              <a:t>ě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hygroskopický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sušící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u="sng" dirty="0" err="1">
                <a:cs typeface="Arial" panose="020B0604020202020204" pitchFamily="34" charset="0"/>
              </a:rPr>
              <a:t>prost</a:t>
            </a:r>
            <a:r>
              <a:rPr lang="cs-CZ" altLang="en-US" sz="2000" u="sng" dirty="0">
                <a:cs typeface="Arial" panose="020B0604020202020204" pitchFamily="34" charset="0"/>
              </a:rPr>
              <a:t>ř</a:t>
            </a:r>
            <a:r>
              <a:rPr lang="en-GB" altLang="en-US" sz="2000" u="sng" dirty="0" err="1">
                <a:cs typeface="Arial" panose="020B0604020202020204" pitchFamily="34" charset="0"/>
              </a:rPr>
              <a:t>edek</a:t>
            </a:r>
            <a:r>
              <a:rPr lang="en-GB" altLang="en-US" sz="2000" u="sng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v </a:t>
            </a:r>
            <a:r>
              <a:rPr lang="en-GB" altLang="en-US" sz="2000" dirty="0" err="1"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, s vodou </a:t>
            </a:r>
            <a:r>
              <a:rPr lang="en-GB" altLang="en-US" sz="2000" dirty="0" err="1">
                <a:cs typeface="Arial" panose="020B0604020202020204" pitchFamily="34" charset="0"/>
              </a:rPr>
              <a:t>poskytuje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baseline="-25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()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která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postupn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echází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.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" name="AutoShape 2" descr="VÃ½sledek obrÃ¡zku pro P4O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88" y="762000"/>
            <a:ext cx="2101636" cy="209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VÃ½sledek obrÃ¡zku pro p4o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53581"/>
            <a:ext cx="2456955" cy="24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575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52400" y="381000"/>
            <a:ext cx="88392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Biologická fixace dusíku</a:t>
            </a:r>
            <a:r>
              <a:rPr lang="cs-CZ" sz="2000" dirty="0">
                <a:cs typeface="Arial" panose="020B0604020202020204" pitchFamily="34" charset="0"/>
              </a:rPr>
              <a:t> (</a:t>
            </a:r>
            <a:r>
              <a:rPr lang="cs-CZ" sz="2000" b="1" dirty="0" err="1">
                <a:cs typeface="Arial" panose="020B0604020202020204" pitchFamily="34" charset="0"/>
              </a:rPr>
              <a:t>diazotrofie</a:t>
            </a:r>
            <a:r>
              <a:rPr lang="cs-CZ" sz="2000" b="1" dirty="0">
                <a:cs typeface="Arial" panose="020B0604020202020204" pitchFamily="34" charset="0"/>
              </a:rPr>
              <a:t>)</a:t>
            </a:r>
            <a:endParaRPr lang="cs-CZ" sz="2000" dirty="0">
              <a:cs typeface="Arial" panose="020B0604020202020204" pitchFamily="34" charset="0"/>
            </a:endParaRPr>
          </a:p>
          <a:p>
            <a:pPr algn="just"/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    je schopnost některých prokaryotických organismů (bakterií, sinic) redukovat trojnou vazbu v molekule </a:t>
            </a:r>
            <a:r>
              <a:rPr lang="cs-CZ" sz="2000" dirty="0" err="1">
                <a:cs typeface="Arial" panose="020B0604020202020204" pitchFamily="34" charset="0"/>
              </a:rPr>
              <a:t>atmosferického</a:t>
            </a:r>
            <a:r>
              <a:rPr lang="cs-CZ" sz="2000" dirty="0">
                <a:cs typeface="Arial" panose="020B0604020202020204" pitchFamily="34" charset="0"/>
              </a:rPr>
              <a:t> dusíku a začlenit jej do organické sloučeniny. Tento proces probíhá enzymaticky, pomocí enzymu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u="sng" dirty="0">
                <a:cs typeface="Arial" panose="020B0604020202020204" pitchFamily="34" charset="0"/>
              </a:rPr>
              <a:t>nitrogen</a:t>
            </a:r>
            <a:r>
              <a:rPr lang="cs-CZ" sz="2000" u="sng" dirty="0">
                <a:cs typeface="Arial" panose="020B0604020202020204" pitchFamily="34" charset="0"/>
              </a:rPr>
              <a:t>á</a:t>
            </a:r>
            <a:r>
              <a:rPr lang="en-US" sz="2000" u="sng" dirty="0" err="1">
                <a:cs typeface="Arial" panose="020B0604020202020204" pitchFamily="34" charset="0"/>
              </a:rPr>
              <a:t>zy</a:t>
            </a:r>
            <a:r>
              <a:rPr lang="cs-CZ" sz="2000" dirty="0">
                <a:cs typeface="Arial" panose="020B0604020202020204" pitchFamily="34" charset="0"/>
              </a:rPr>
              <a:t>, a za dodání energie (ATP).</a:t>
            </a:r>
          </a:p>
          <a:p>
            <a:pPr algn="just"/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 Díky této unikátní schopnosti bakterií, které umí fixovat dusík, s nimi mnoho jiných organismů vstoupilo do symbiotického svazku. Tyto symbiotické bakterie se často označují jako hlízkové bakterie, protože žijí v specializovaných orgánech, hlízkách. Mnoho dusík fixujících bakterií však nemá tendence asociovat se s kořeny vyšších rostlin (žijí volně).</a:t>
            </a:r>
          </a:p>
        </p:txBody>
      </p:sp>
      <p:pic>
        <p:nvPicPr>
          <p:cNvPr id="128004" name="Picture 4" descr="VÃ½sledek obrÃ¡zku pro BiologickÃ¡ fixace dusÃ­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743" y="4038600"/>
            <a:ext cx="4426888" cy="263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6" name="Picture 6" descr="https://upload.wikimedia.org/wikipedia/commons/1/12/Red_clover_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9" y="4038600"/>
            <a:ext cx="4020461" cy="26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8964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04800"/>
            <a:ext cx="88392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Oxohalogenidy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2 PCl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O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2 POCl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</a:t>
            </a:r>
            <a:r>
              <a:rPr lang="en-GB" altLang="en-US" sz="2000" dirty="0" err="1">
                <a:cs typeface="Arial" panose="020B0604020202020204" pitchFamily="34" charset="0"/>
              </a:rPr>
              <a:t>vznik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též</a:t>
            </a:r>
            <a:r>
              <a:rPr lang="en-GB" altLang="en-US" sz="2000" dirty="0">
                <a:cs typeface="Arial" panose="020B0604020202020204" pitchFamily="34" charset="0"/>
              </a:rPr>
              <a:t> v </a:t>
            </a:r>
            <a:r>
              <a:rPr lang="en-GB" altLang="en-US" sz="2000" dirty="0" err="1">
                <a:cs typeface="Arial" panose="020B0604020202020204" pitchFamily="34" charset="0"/>
              </a:rPr>
              <a:t>první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fázi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hydrolýzy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chloridu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ného</a:t>
            </a:r>
            <a:r>
              <a:rPr lang="en-GB" altLang="en-US" sz="2000" dirty="0">
                <a:cs typeface="Arial" panose="020B0604020202020204" pitchFamily="34" charset="0"/>
              </a:rPr>
              <a:t>:       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PCl</a:t>
            </a:r>
            <a:r>
              <a:rPr lang="en-GB" altLang="en-US" sz="2000" baseline="-25000" dirty="0">
                <a:cs typeface="Arial" panose="020B0604020202020204" pitchFamily="34" charset="0"/>
              </a:rPr>
              <a:t>5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POCl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+ 2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vznikající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trichlorid-oxid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ný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dále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hydrolyzuje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			</a:t>
            </a:r>
            <a:r>
              <a:rPr lang="en-GB" altLang="en-US" sz="2000" dirty="0">
                <a:cs typeface="Arial" panose="020B0604020202020204" pitchFamily="34" charset="0"/>
              </a:rPr>
              <a:t>POCl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+ 3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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+ 3 </a:t>
            </a:r>
            <a:r>
              <a:rPr lang="en-GB" altLang="en-US" sz="2000" dirty="0" err="1">
                <a:cs typeface="Arial" panose="020B0604020202020204" pitchFamily="34" charset="0"/>
              </a:rPr>
              <a:t>HCl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8370" name="Picture 2" descr="VÃ½sledek obrÃ¡zku pro pocl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2439126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047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8839200" cy="6553199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GB" altLang="en-US" sz="2800" b="1" dirty="0" err="1">
                <a:cs typeface="Arial" panose="020B0604020202020204" pitchFamily="34" charset="0"/>
              </a:rPr>
              <a:t>Oxokyseliny</a:t>
            </a:r>
            <a:r>
              <a:rPr lang="en-GB" altLang="en-US" sz="2800" b="1" dirty="0">
                <a:cs typeface="Arial" panose="020B0604020202020204" pitchFamily="34" charset="0"/>
              </a:rPr>
              <a:t> </a:t>
            </a:r>
            <a:r>
              <a:rPr lang="en-GB" altLang="en-US" sz="2800" b="1" dirty="0" err="1">
                <a:cs typeface="Arial" panose="020B0604020202020204" pitchFamily="34" charset="0"/>
              </a:rPr>
              <a:t>fosforu</a:t>
            </a:r>
            <a:endParaRPr lang="cs-CZ" altLang="en-US" sz="28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cs-CZ" altLang="en-US" sz="800" b="1" dirty="0"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fosforná</a:t>
            </a:r>
            <a:r>
              <a:rPr lang="en-GB" altLang="en-US" sz="2000" b="1" dirty="0"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2</a:t>
            </a: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st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edn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jednosytná</a:t>
            </a:r>
            <a:r>
              <a:rPr lang="en-GB" altLang="en-US" sz="2000" dirty="0">
                <a:cs typeface="Arial" panose="020B0604020202020204" pitchFamily="34" charset="0"/>
              </a:rPr>
              <a:t> (</a:t>
            </a:r>
            <a:r>
              <a:rPr lang="en-GB" altLang="en-US" sz="2000" dirty="0" err="1">
                <a:cs typeface="Arial" panose="020B0604020202020204" pitchFamily="34" charset="0"/>
              </a:rPr>
              <a:t>pouze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jeden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vázán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kyslík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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kyselý</a:t>
            </a:r>
            <a:r>
              <a:rPr lang="en-GB" altLang="en-US" sz="2000" dirty="0">
                <a:cs typeface="Arial" panose="020B0604020202020204" pitchFamily="34" charset="0"/>
              </a:rPr>
              <a:t>),  soli </a:t>
            </a:r>
            <a:r>
              <a:rPr lang="en-GB" altLang="en-US" sz="2000" b="1" dirty="0" err="1">
                <a:cs typeface="Arial" panose="020B0604020202020204" pitchFamily="34" charset="0"/>
              </a:rPr>
              <a:t>fosfornany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rozpustné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soli </a:t>
            </a: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silná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oxidují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, pop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ípad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její</a:t>
            </a:r>
            <a:r>
              <a:rPr lang="en-GB" altLang="en-US" sz="2000" dirty="0">
                <a:cs typeface="Arial" panose="020B0604020202020204" pitchFamily="34" charset="0"/>
              </a:rPr>
              <a:t> soli</a:t>
            </a: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cs-CZ" altLang="en-US" sz="1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fosforitá</a:t>
            </a:r>
            <a:r>
              <a:rPr lang="en-GB" altLang="en-US" sz="2000" b="1" dirty="0">
                <a:cs typeface="Arial" panose="020B0604020202020204" pitchFamily="34" charset="0"/>
              </a:rPr>
              <a:t>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dvojsytná</a:t>
            </a:r>
            <a:r>
              <a:rPr lang="en-GB" altLang="en-US" sz="2000" dirty="0">
                <a:cs typeface="Arial" panose="020B0604020202020204" pitchFamily="34" charset="0"/>
              </a:rPr>
              <a:t> (2 H </a:t>
            </a:r>
            <a:r>
              <a:rPr lang="en-GB" altLang="en-US" sz="2000" dirty="0" err="1">
                <a:cs typeface="Arial" panose="020B0604020202020204" pitchFamily="34" charset="0"/>
              </a:rPr>
              <a:t>vázány</a:t>
            </a:r>
            <a:r>
              <a:rPr lang="en-GB" altLang="en-US" sz="2000" dirty="0">
                <a:cs typeface="Arial" panose="020B0604020202020204" pitchFamily="34" charset="0"/>
              </a:rPr>
              <a:t>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es</a:t>
            </a:r>
            <a:r>
              <a:rPr lang="en-GB" altLang="en-US" sz="2000" dirty="0">
                <a:cs typeface="Arial" panose="020B0604020202020204" pitchFamily="34" charset="0"/>
              </a:rPr>
              <a:t> O), </a:t>
            </a:r>
            <a:r>
              <a:rPr lang="en-GB" altLang="en-US" sz="2000" dirty="0" err="1">
                <a:cs typeface="Arial" panose="020B0604020202020204" pitchFamily="34" charset="0"/>
              </a:rPr>
              <a:t>získá</a:t>
            </a:r>
            <a:r>
              <a:rPr lang="en-GB" altLang="en-US" sz="2000" dirty="0"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chlorid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fosforitý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krystalická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hygros</a:t>
            </a:r>
            <a:r>
              <a:rPr lang="cs-CZ" altLang="en-US" sz="2000" dirty="0" err="1">
                <a:cs typeface="Arial" panose="020B0604020202020204" pitchFamily="34" charset="0"/>
              </a:rPr>
              <a:t>kopická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dob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>
                <a:cs typeface="Arial" panose="020B0604020202020204" pitchFamily="34" charset="0"/>
              </a:rPr>
              <a:t>e </a:t>
            </a:r>
            <a:r>
              <a:rPr lang="en-GB" altLang="en-US" sz="2000" dirty="0" err="1">
                <a:cs typeface="Arial" panose="020B0604020202020204" pitchFamily="34" charset="0"/>
              </a:rPr>
              <a:t>rozpustná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reduk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ní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inidlo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endParaRPr lang="en-GB" altLang="en-US" sz="2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cs-CZ" altLang="en-US" sz="2000" b="1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altLang="en-US" sz="1000" b="1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en-US" altLang="en-US" sz="1000" b="1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endParaRPr lang="cs-CZ" altLang="en-US" sz="1000" b="1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hydrogenfosfore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metafosfore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) HPO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 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marL="0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vznikne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zah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íváním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má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tendenci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polymerovat</a:t>
            </a:r>
            <a:r>
              <a:rPr lang="en-GB" altLang="en-US" sz="2000" dirty="0">
                <a:cs typeface="Arial" panose="020B0604020202020204" pitchFamily="34" charset="0"/>
              </a:rPr>
              <a:t>: (HPO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>
                <a:cs typeface="Arial" panose="020B0604020202020204" pitchFamily="34" charset="0"/>
              </a:rPr>
              <a:t>n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nejznám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jší</a:t>
            </a:r>
            <a:r>
              <a:rPr lang="en-GB" altLang="en-US" sz="2000" dirty="0">
                <a:cs typeface="Arial" panose="020B0604020202020204" pitchFamily="34" charset="0"/>
              </a:rPr>
              <a:t> je  </a:t>
            </a:r>
            <a:r>
              <a:rPr lang="en-GB" altLang="en-US" sz="2000" dirty="0" err="1">
                <a:cs typeface="Arial" panose="020B0604020202020204" pitchFamily="34" charset="0"/>
              </a:rPr>
              <a:t>cyklický</a:t>
            </a:r>
            <a:r>
              <a:rPr lang="en-GB" altLang="en-US" sz="2000" dirty="0">
                <a:cs typeface="Arial" panose="020B0604020202020204" pitchFamily="34" charset="0"/>
              </a:rPr>
              <a:t> tetramer (n = 4)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57346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75" y="1852614"/>
            <a:ext cx="1353312" cy="122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147" y="3692478"/>
            <a:ext cx="140574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529470"/>
            <a:ext cx="3568700" cy="11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3879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304800"/>
            <a:ext cx="8763000" cy="2971800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trihydrogenfosfore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 (</a:t>
            </a:r>
            <a:r>
              <a:rPr lang="en-GB" altLang="en-US" sz="2000" b="1" dirty="0" err="1">
                <a:cs typeface="Arial" panose="020B0604020202020204" pitchFamily="34" charset="0"/>
              </a:rPr>
              <a:t>orthofosfore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en-GB" altLang="en-US" sz="2000" b="1" dirty="0">
                <a:cs typeface="Arial" panose="020B0604020202020204" pitchFamily="34" charset="0"/>
              </a:rPr>
              <a:t>) H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3</a:t>
            </a:r>
            <a:r>
              <a:rPr lang="en-GB" altLang="en-US" sz="2000" b="1" dirty="0">
                <a:cs typeface="Arial" panose="020B0604020202020204" pitchFamily="34" charset="0"/>
              </a:rPr>
              <a:t>PO</a:t>
            </a:r>
            <a:r>
              <a:rPr lang="en-GB" altLang="en-US" sz="2000" b="1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vyrábí</a:t>
            </a:r>
            <a:r>
              <a:rPr lang="en-GB" altLang="en-US" sz="2000" dirty="0">
                <a:cs typeface="Arial" panose="020B0604020202020204" pitchFamily="34" charset="0"/>
              </a:rPr>
              <a:t> se 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 err="1">
                <a:cs typeface="Arial" panose="020B0604020202020204" pitchFamily="34" charset="0"/>
              </a:rPr>
              <a:t>sobením</a:t>
            </a:r>
            <a:r>
              <a:rPr lang="en-GB" altLang="en-US" sz="2000" dirty="0">
                <a:cs typeface="Arial" panose="020B0604020202020204" pitchFamily="34" charset="0"/>
              </a:rPr>
              <a:t>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SO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na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fosfáty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85 % </a:t>
            </a:r>
            <a:r>
              <a:rPr lang="en-GB" altLang="en-US" sz="2000" dirty="0" err="1">
                <a:cs typeface="Arial" panose="020B0604020202020204" pitchFamily="34" charset="0"/>
              </a:rPr>
              <a:t>sirupovitá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kapalina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 err="1">
                <a:cs typeface="Arial" panose="020B0604020202020204" pitchFamily="34" charset="0"/>
              </a:rPr>
              <a:t>istá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krystal</a:t>
            </a:r>
            <a:r>
              <a:rPr lang="cs-CZ" altLang="en-US" sz="2000" dirty="0">
                <a:cs typeface="Arial" panose="020B0604020202020204" pitchFamily="34" charset="0"/>
              </a:rPr>
              <a:t>.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látka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trojsytná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kyselina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 + 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 +  HPO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endParaRPr lang="en-GB" altLang="en-US" sz="2000" baseline="30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HPO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+ 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   </a:t>
            </a:r>
            <a:r>
              <a:rPr lang="en-GB" altLang="en-US" sz="2000" dirty="0">
                <a:cs typeface="Arial" panose="020B0604020202020204" pitchFamily="34" charset="0"/>
                <a:sym typeface="Symbol" pitchFamily="18" charset="2"/>
              </a:rPr>
              <a:t>↔</a:t>
            </a:r>
            <a:r>
              <a:rPr lang="en-GB" altLang="en-US" sz="2000" dirty="0">
                <a:cs typeface="Arial" panose="020B0604020202020204" pitchFamily="34" charset="0"/>
              </a:rPr>
              <a:t>   H</a:t>
            </a:r>
            <a:r>
              <a:rPr lang="en-GB" altLang="en-US" sz="2000" baseline="-25000" dirty="0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r>
              <a:rPr lang="en-GB" altLang="en-US" sz="2000" baseline="30000" dirty="0">
                <a:cs typeface="Arial" panose="020B0604020202020204" pitchFamily="34" charset="0"/>
              </a:rPr>
              <a:t>+</a:t>
            </a:r>
            <a:r>
              <a:rPr lang="en-GB" altLang="en-US" sz="2000" dirty="0">
                <a:cs typeface="Arial" panose="020B0604020202020204" pitchFamily="34" charset="0"/>
              </a:rPr>
              <a:t>   +  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2000" baseline="30000" dirty="0">
              <a:cs typeface="Arial" panose="020B0604020202020204" pitchFamily="34" charset="0"/>
              <a:sym typeface="Symbol" pitchFamily="18" charset="2"/>
            </a:endParaRPr>
          </a:p>
          <a:p>
            <a:pPr eaLnBrk="1" hangingPunct="1">
              <a:buFont typeface="Wingdings" pitchFamily="2" charset="2"/>
              <a:buNone/>
            </a:pPr>
            <a:endParaRPr lang="en-GB" altLang="en-US" sz="2000" baseline="30000" dirty="0">
              <a:cs typeface="Arial" panose="020B0604020202020204" pitchFamily="34" charset="0"/>
            </a:endParaRPr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  <a:p>
            <a:pPr eaLnBrk="1" hangingPunct="1">
              <a:buFont typeface="Wingdings" pitchFamily="2" charset="2"/>
              <a:buNone/>
            </a:pPr>
            <a:endParaRPr lang="en-US" altLang="en-US" sz="2000" b="1" dirty="0">
              <a:cs typeface="Arial" panose="020B0604020202020204" pitchFamily="34" charset="0"/>
            </a:endParaRPr>
          </a:p>
        </p:txBody>
      </p:sp>
      <p:pic>
        <p:nvPicPr>
          <p:cNvPr id="56322" name="Picture 2" descr="Zobrazit zdrojový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84300"/>
            <a:ext cx="206354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ADFEA7E-6D1E-FD83-05E3-1ED53296A3F8}"/>
              </a:ext>
            </a:extLst>
          </p:cNvPr>
          <p:cNvSpPr txBox="1"/>
          <p:nvPr/>
        </p:nvSpPr>
        <p:spPr>
          <a:xfrm>
            <a:off x="342900" y="3048000"/>
            <a:ext cx="84582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Výroba kyseliny fosforečné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r>
              <a:rPr lang="cs-CZ" sz="2000" b="1" i="1" dirty="0">
                <a:cs typeface="Arial" panose="020B0604020202020204" pitchFamily="34" charset="0"/>
              </a:rPr>
              <a:t>Termická kyselina fosforečná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 Fosfor je základní surovinou pro výrobu termické kyseliny fosforečné, která se vyrábí </a:t>
            </a:r>
            <a:r>
              <a:rPr lang="cs-CZ" sz="2000" u="sng" dirty="0">
                <a:cs typeface="Arial" panose="020B0604020202020204" pitchFamily="34" charset="0"/>
              </a:rPr>
              <a:t>spalováním fosforových par s následnou absorpcí ve vodě</a:t>
            </a:r>
            <a:r>
              <a:rPr lang="cs-CZ" sz="2000" dirty="0">
                <a:cs typeface="Arial" panose="020B0604020202020204" pitchFamily="34" charset="0"/>
              </a:rPr>
              <a:t>. </a:t>
            </a:r>
          </a:p>
          <a:p>
            <a:r>
              <a:rPr lang="cs-CZ" sz="800" dirty="0">
                <a:cs typeface="Arial" panose="020B0604020202020204" pitchFamily="34" charset="0"/>
              </a:rPr>
              <a:t>	</a:t>
            </a:r>
          </a:p>
          <a:p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5O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cs typeface="Arial" panose="020B0604020202020204" pitchFamily="34" charset="0"/>
              </a:rPr>
              <a:t>10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P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baseline="-25000" dirty="0" err="1">
                <a:cs typeface="Arial" panose="020B0604020202020204" pitchFamily="34" charset="0"/>
              </a:rPr>
              <a:t>10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2H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4HPO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br>
              <a:rPr lang="cs-CZ" sz="2000" dirty="0">
                <a:cs typeface="Arial" panose="020B0604020202020204" pitchFamily="34" charset="0"/>
              </a:rPr>
            </a:br>
            <a:r>
              <a:rPr lang="cs-CZ" sz="2000" dirty="0">
                <a:cs typeface="Arial" panose="020B0604020202020204" pitchFamily="34" charset="0"/>
              </a:rPr>
              <a:t>	</a:t>
            </a:r>
            <a:r>
              <a:rPr lang="cs-CZ" sz="2000" dirty="0" err="1">
                <a:cs typeface="Arial" panose="020B0604020202020204" pitchFamily="34" charset="0"/>
              </a:rPr>
              <a:t>HPO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 + </a:t>
            </a:r>
            <a:r>
              <a:rPr lang="cs-CZ" sz="2000" dirty="0" err="1">
                <a:cs typeface="Arial" panose="020B0604020202020204" pitchFamily="34" charset="0"/>
              </a:rPr>
              <a:t>H</a:t>
            </a:r>
            <a:r>
              <a:rPr lang="cs-CZ" sz="2000" baseline="-25000" dirty="0" err="1">
                <a:cs typeface="Arial" panose="020B0604020202020204" pitchFamily="34" charset="0"/>
              </a:rPr>
              <a:t>2</a:t>
            </a:r>
            <a:r>
              <a:rPr lang="cs-CZ" sz="2000" dirty="0" err="1">
                <a:cs typeface="Arial" panose="020B0604020202020204" pitchFamily="34" charset="0"/>
              </a:rPr>
              <a:t>O</a:t>
            </a:r>
            <a:r>
              <a:rPr lang="cs-CZ" sz="2000" dirty="0">
                <a:cs typeface="Arial" panose="020B0604020202020204" pitchFamily="34" charset="0"/>
              </a:rPr>
              <a:t> → </a:t>
            </a:r>
            <a:r>
              <a:rPr lang="cs-CZ" sz="2000" dirty="0" err="1">
                <a:cs typeface="Arial" panose="020B0604020202020204" pitchFamily="34" charset="0"/>
              </a:rPr>
              <a:t>H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endParaRPr lang="cs-CZ" sz="2000" baseline="-25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Termická kyselina </a:t>
            </a:r>
            <a:r>
              <a:rPr lang="cs-CZ" sz="2000" u="sng" dirty="0">
                <a:cs typeface="Arial" panose="020B0604020202020204" pitchFamily="34" charset="0"/>
              </a:rPr>
              <a:t>je velice čistá</a:t>
            </a:r>
            <a:r>
              <a:rPr lang="cs-CZ" sz="2000" dirty="0">
                <a:cs typeface="Arial" panose="020B0604020202020204" pitchFamily="34" charset="0"/>
              </a:rPr>
              <a:t>, není nutno ji rafinovat. Využívá se při výrobě nealkoholických nápojů (</a:t>
            </a:r>
            <a:r>
              <a:rPr lang="cs-CZ" sz="2000" dirty="0" err="1">
                <a:cs typeface="Arial" panose="020B0604020202020204" pitchFamily="34" charset="0"/>
              </a:rPr>
              <a:t>E338</a:t>
            </a:r>
            <a:r>
              <a:rPr lang="cs-CZ" sz="2000" dirty="0">
                <a:cs typeface="Arial" panose="020B0604020202020204" pitchFamily="34" charset="0"/>
              </a:rPr>
              <a:t>; obsahuje ji např</a:t>
            </a:r>
            <a:r>
              <a:rPr lang="en-US" sz="2000" dirty="0">
                <a:cs typeface="Arial" panose="020B0604020202020204" pitchFamily="34" charset="0"/>
              </a:rPr>
              <a:t>. </a:t>
            </a:r>
            <a:r>
              <a:rPr lang="cs-CZ" sz="2000" dirty="0">
                <a:cs typeface="Arial" panose="020B0604020202020204" pitchFamily="34" charset="0"/>
              </a:rPr>
              <a:t>Coca-Cola) a při výrobě zubních tmelů. </a:t>
            </a:r>
            <a:endParaRPr lang="cs-CZ" sz="2000" baseline="-25000" dirty="0">
              <a:cs typeface="Arial" panose="020B0604020202020204" pitchFamily="34" charset="0"/>
            </a:endParaRPr>
          </a:p>
        </p:txBody>
      </p:sp>
      <p:pic>
        <p:nvPicPr>
          <p:cNvPr id="2050" name="Picture 2" descr="Coca Cola Can 330 ml (Pack of 24) - Buy Online in UAE. | Grocery ...">
            <a:extLst>
              <a:ext uri="{FF2B5EF4-FFF2-40B4-BE49-F238E27FC236}">
                <a16:creationId xmlns:a16="http://schemas.microsoft.com/office/drawing/2014/main" id="{EDA0274A-8743-6E53-2888-F3B49DD3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42" y="4313041"/>
            <a:ext cx="735980" cy="136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432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90500" y="381000"/>
            <a:ext cx="8763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i="1" dirty="0">
                <a:cs typeface="Arial" panose="020B0604020202020204" pitchFamily="34" charset="0"/>
              </a:rPr>
              <a:t>Extrakční kyselina fosforečná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  Výroba technické kyseliny fosforečné se častěji provádí </a:t>
            </a:r>
            <a:r>
              <a:rPr lang="cs-CZ" sz="2000" u="sng" dirty="0">
                <a:cs typeface="Arial" panose="020B0604020202020204" pitchFamily="34" charset="0"/>
              </a:rPr>
              <a:t>rozkladem apatitu kyselinou sírovou, vzniká kyselina fosforečná a dihydrát síranu vápenatého</a:t>
            </a:r>
            <a:r>
              <a:rPr lang="cs-CZ" sz="2000" dirty="0">
                <a:cs typeface="Arial" panose="020B0604020202020204" pitchFamily="34" charset="0"/>
              </a:rPr>
              <a:t>, rozklad při </a:t>
            </a:r>
            <a:r>
              <a:rPr lang="cs-CZ" sz="2000" dirty="0" err="1">
                <a:cs typeface="Arial" panose="020B0604020202020204" pitchFamily="34" charset="0"/>
              </a:rPr>
              <a:t>dihydrátovém</a:t>
            </a:r>
            <a:r>
              <a:rPr lang="cs-CZ" sz="2000" dirty="0">
                <a:cs typeface="Arial" panose="020B0604020202020204" pitchFamily="34" charset="0"/>
              </a:rPr>
              <a:t> postupu se provádí při teplotě 70-80 °C:</a:t>
            </a:r>
          </a:p>
          <a:p>
            <a:endParaRPr lang="cs-CZ" sz="800" dirty="0">
              <a:cs typeface="Arial" panose="020B0604020202020204" pitchFamily="34" charset="0"/>
            </a:endParaRPr>
          </a:p>
          <a:p>
            <a:r>
              <a:rPr lang="cs-CZ" sz="2000" dirty="0">
                <a:cs typeface="Arial" panose="020B0604020202020204" pitchFamily="34" charset="0"/>
              </a:rPr>
              <a:t>	Ca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F + 5H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+ 10H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→ 3H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 + 5CaSO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·2H</a:t>
            </a:r>
            <a:r>
              <a:rPr lang="cs-CZ" sz="2000" baseline="-25000" dirty="0">
                <a:cs typeface="Arial" panose="020B0604020202020204" pitchFamily="34" charset="0"/>
              </a:rPr>
              <a:t>2</a:t>
            </a:r>
            <a:r>
              <a:rPr lang="cs-CZ" sz="2000" dirty="0">
                <a:cs typeface="Arial" panose="020B0604020202020204" pitchFamily="34" charset="0"/>
              </a:rPr>
              <a:t>O + </a:t>
            </a:r>
            <a:r>
              <a:rPr lang="cs-CZ" sz="2000" dirty="0" err="1">
                <a:cs typeface="Arial" panose="020B0604020202020204" pitchFamily="34" charset="0"/>
              </a:rPr>
              <a:t>HF</a:t>
            </a:r>
            <a:endParaRPr lang="cs-CZ" sz="2000" dirty="0">
              <a:cs typeface="Arial" panose="020B0604020202020204" pitchFamily="34" charset="0"/>
            </a:endParaRPr>
          </a:p>
          <a:p>
            <a:endParaRPr lang="cs-CZ" sz="800" dirty="0">
              <a:cs typeface="Arial" panose="020B0604020202020204" pitchFamily="34" charset="0"/>
            </a:endParaRPr>
          </a:p>
          <a:p>
            <a:pPr algn="just"/>
            <a:r>
              <a:rPr lang="cs-CZ" dirty="0">
                <a:cs typeface="Arial" panose="020B0604020202020204" pitchFamily="34" charset="0"/>
              </a:rPr>
              <a:t>Rafinace vysrážením As přídavkem roztoku sulfidu sodného Na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S, vzniklý As</a:t>
            </a:r>
            <a:r>
              <a:rPr lang="cs-CZ" baseline="-25000" dirty="0">
                <a:cs typeface="Arial" panose="020B0604020202020204" pitchFamily="34" charset="0"/>
              </a:rPr>
              <a:t>2</a:t>
            </a:r>
            <a:r>
              <a:rPr lang="cs-CZ" dirty="0">
                <a:cs typeface="Arial" panose="020B0604020202020204" pitchFamily="34" charset="0"/>
              </a:rPr>
              <a:t>S</a:t>
            </a:r>
            <a:r>
              <a:rPr lang="cs-CZ" baseline="-25000" dirty="0">
                <a:cs typeface="Arial" panose="020B0604020202020204" pitchFamily="34" charset="0"/>
              </a:rPr>
              <a:t>3</a:t>
            </a:r>
            <a:r>
              <a:rPr lang="cs-CZ" dirty="0">
                <a:cs typeface="Arial" panose="020B0604020202020204" pitchFamily="34" charset="0"/>
              </a:rPr>
              <a:t> se separuje filtrací. Další možností rafinace kyseliny fosforečné je extrakce do vyšších alkoholů </a:t>
            </a:r>
            <a:r>
              <a:rPr lang="cs-CZ" i="1" dirty="0">
                <a:cs typeface="Arial" panose="020B0604020202020204" pitchFamily="34" charset="0"/>
              </a:rPr>
              <a:t>(amylalkohol, izopropylalkohol, butanol)</a:t>
            </a:r>
            <a:r>
              <a:rPr lang="cs-CZ" dirty="0">
                <a:cs typeface="Arial" panose="020B0604020202020204" pitchFamily="34" charset="0"/>
              </a:rPr>
              <a:t>, znečišťující ionty kovů zůstávají ve vodném roztoku, organické rozpouštědlo se poté oddestiluje.</a:t>
            </a:r>
          </a:p>
          <a:p>
            <a:pPr algn="just"/>
            <a:endParaRPr lang="cs-CZ" dirty="0">
              <a:cs typeface="Arial" panose="020B0604020202020204" pitchFamily="34" charset="0"/>
            </a:endParaRPr>
          </a:p>
          <a:p>
            <a:pPr algn="just"/>
            <a:r>
              <a:rPr lang="cs-CZ" sz="1800" dirty="0">
                <a:cs typeface="Arial" panose="020B0604020202020204" pitchFamily="34" charset="0"/>
              </a:rPr>
              <a:t>Extrakční kyselina fosforečná je např. hlavní složkou </a:t>
            </a:r>
            <a:r>
              <a:rPr lang="cs-CZ" sz="1800" u="sng" dirty="0">
                <a:cs typeface="Arial" panose="020B0604020202020204" pitchFamily="34" charset="0"/>
              </a:rPr>
              <a:t>odrezovače</a:t>
            </a:r>
            <a:r>
              <a:rPr lang="cs-CZ" sz="1800" dirty="0">
                <a:cs typeface="Arial" panose="020B0604020202020204" pitchFamily="34" charset="0"/>
              </a:rPr>
              <a:t>.</a:t>
            </a: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C2CBCB9-3028-16F7-A55B-A4FDD2C057A9}"/>
              </a:ext>
            </a:extLst>
          </p:cNvPr>
          <p:cNvSpPr txBox="1"/>
          <p:nvPr/>
        </p:nvSpPr>
        <p:spPr>
          <a:xfrm>
            <a:off x="381000" y="4343400"/>
            <a:ext cx="7848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000" b="1" dirty="0" err="1">
                <a:cs typeface="Arial" panose="020B0604020202020204" pitchFamily="34" charset="0"/>
              </a:rPr>
              <a:t>Kyselina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tetrahydrogendifosfore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ná</a:t>
            </a:r>
            <a:r>
              <a:rPr lang="cs-CZ" altLang="en-US" sz="2000" b="1" dirty="0">
                <a:cs typeface="Arial" panose="020B0604020202020204" pitchFamily="34" charset="0"/>
              </a:rPr>
              <a:t> (kyselina pyrofosforečná,</a:t>
            </a:r>
            <a:r>
              <a:rPr lang="en-GB" altLang="en-US" sz="2000" b="1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H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="1" dirty="0" err="1">
                <a:cs typeface="Arial" panose="020B0604020202020204" pitchFamily="34" charset="0"/>
              </a:rPr>
              <a:t>P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b="1" dirty="0" err="1">
                <a:cs typeface="Arial" panose="020B0604020202020204" pitchFamily="34" charset="0"/>
              </a:rPr>
              <a:t>O</a:t>
            </a:r>
            <a:r>
              <a:rPr lang="en-GB" altLang="en-US" sz="2000" b="1" baseline="-25000" dirty="0" err="1">
                <a:cs typeface="Arial" panose="020B0604020202020204" pitchFamily="34" charset="0"/>
              </a:rPr>
              <a:t>7</a:t>
            </a:r>
            <a:r>
              <a:rPr lang="cs-CZ" altLang="en-US" sz="2000" b="1" dirty="0">
                <a:cs typeface="Arial" panose="020B0604020202020204" pitchFamily="34" charset="0"/>
              </a:rPr>
              <a:t>)</a:t>
            </a:r>
          </a:p>
          <a:p>
            <a:endParaRPr lang="cs-CZ" altLang="en-US" sz="800" dirty="0">
              <a:cs typeface="Arial" panose="020B0604020202020204" pitchFamily="34" charset="0"/>
            </a:endParaRPr>
          </a:p>
          <a:p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- </a:t>
            </a:r>
            <a:r>
              <a:rPr lang="en-GB" altLang="en-US" sz="2000" dirty="0" err="1">
                <a:cs typeface="Arial" panose="020B0604020202020204" pitchFamily="34" charset="0"/>
              </a:rPr>
              <a:t>bezbarvá</a:t>
            </a:r>
            <a:r>
              <a:rPr lang="en-GB" altLang="en-US" sz="2000" dirty="0">
                <a:cs typeface="Arial" panose="020B0604020202020204" pitchFamily="34" charset="0"/>
              </a:rPr>
              <a:t>, </a:t>
            </a:r>
            <a:r>
              <a:rPr lang="en-GB" altLang="en-US" sz="2000" dirty="0" err="1">
                <a:cs typeface="Arial" panose="020B0604020202020204" pitchFamily="34" charset="0"/>
              </a:rPr>
              <a:t>pevná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ty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syt</a:t>
            </a:r>
            <a:r>
              <a:rPr lang="cs-CZ" altLang="en-US" sz="2000" dirty="0" err="1">
                <a:cs typeface="Arial" panose="020B0604020202020204" pitchFamily="34" charset="0"/>
              </a:rPr>
              <a:t>ná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kyselin</a:t>
            </a:r>
            <a:r>
              <a:rPr lang="cs-CZ" altLang="en-US" sz="2000" dirty="0">
                <a:cs typeface="Arial" panose="020B0604020202020204" pitchFamily="34" charset="0"/>
              </a:rPr>
              <a:t>a. </a:t>
            </a:r>
            <a:endParaRPr lang="cs-CZ" sz="2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449248-7FB3-3C84-D6AE-0AD53A14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29200"/>
            <a:ext cx="2250004" cy="13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E9EDF9E-8C7A-6CAB-E453-1236B5D40982}"/>
              </a:ext>
            </a:extLst>
          </p:cNvPr>
          <p:cNvSpPr txBox="1"/>
          <p:nvPr/>
        </p:nvSpPr>
        <p:spPr>
          <a:xfrm>
            <a:off x="457200" y="5779056"/>
            <a:ext cx="541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GB" altLang="en-US" sz="1800" dirty="0" err="1">
                <a:cs typeface="Arial" panose="020B0604020202020204" pitchFamily="34" charset="0"/>
              </a:rPr>
              <a:t>vytvá</a:t>
            </a:r>
            <a:r>
              <a:rPr lang="cs-CZ" altLang="en-US" sz="1800" dirty="0">
                <a:cs typeface="Arial" panose="020B0604020202020204" pitchFamily="34" charset="0"/>
              </a:rPr>
              <a:t>ř</a:t>
            </a:r>
            <a:r>
              <a:rPr lang="en-GB" altLang="en-US" sz="1800" dirty="0">
                <a:cs typeface="Arial" panose="020B0604020202020204" pitchFamily="34" charset="0"/>
              </a:rPr>
              <a:t>í </a:t>
            </a:r>
            <a:r>
              <a:rPr lang="en-GB" altLang="en-US" sz="1800" dirty="0" err="1">
                <a:cs typeface="Arial" panose="020B0604020202020204" pitchFamily="34" charset="0"/>
              </a:rPr>
              <a:t>jen</a:t>
            </a:r>
            <a:r>
              <a:rPr lang="en-GB" altLang="en-US" sz="1800" dirty="0">
                <a:cs typeface="Arial" panose="020B0604020202020204" pitchFamily="34" charset="0"/>
              </a:rPr>
              <a:t> dv</a:t>
            </a:r>
            <a:r>
              <a:rPr lang="cs-CZ" altLang="en-US" sz="1800" dirty="0">
                <a:cs typeface="Arial" panose="020B0604020202020204" pitchFamily="34" charset="0"/>
              </a:rPr>
              <a:t>ě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cs-CZ" altLang="en-US" sz="1800" dirty="0">
                <a:cs typeface="Arial" panose="020B0604020202020204" pitchFamily="34" charset="0"/>
              </a:rPr>
              <a:t>ř</a:t>
            </a:r>
            <a:r>
              <a:rPr lang="en-GB" altLang="en-US" sz="1800" dirty="0" err="1">
                <a:cs typeface="Arial" panose="020B0604020202020204" pitchFamily="34" charset="0"/>
              </a:rPr>
              <a:t>ady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solí</a:t>
            </a:r>
            <a:r>
              <a:rPr lang="en-GB" altLang="en-US" sz="1800" dirty="0">
                <a:cs typeface="Arial" panose="020B0604020202020204" pitchFamily="34" charset="0"/>
              </a:rPr>
              <a:t>: </a:t>
            </a:r>
            <a:r>
              <a:rPr lang="en-GB" altLang="en-US" sz="1800" b="1" dirty="0" err="1">
                <a:cs typeface="Arial" panose="020B0604020202020204" pitchFamily="34" charset="0"/>
              </a:rPr>
              <a:t>dihydrogendifosfore</a:t>
            </a:r>
            <a:r>
              <a:rPr lang="cs-CZ" altLang="en-US" sz="1800" b="1" dirty="0">
                <a:cs typeface="Arial" panose="020B0604020202020204" pitchFamily="34" charset="0"/>
              </a:rPr>
              <a:t>č</a:t>
            </a:r>
            <a:r>
              <a:rPr lang="en-GB" altLang="en-US" sz="1800" b="1" dirty="0" err="1">
                <a:cs typeface="Arial" panose="020B0604020202020204" pitchFamily="34" charset="0"/>
              </a:rPr>
              <a:t>nany</a:t>
            </a:r>
            <a:r>
              <a:rPr lang="en-GB" altLang="en-US" sz="1800" dirty="0">
                <a:cs typeface="Arial" panose="020B0604020202020204" pitchFamily="34" charset="0"/>
              </a:rPr>
              <a:t> s </a:t>
            </a:r>
            <a:r>
              <a:rPr lang="en-GB" altLang="en-US" sz="1800" dirty="0" err="1">
                <a:cs typeface="Arial" panose="020B0604020202020204" pitchFamily="34" charset="0"/>
              </a:rPr>
              <a:t>aniontem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H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1800" dirty="0" err="1">
                <a:cs typeface="Arial" panose="020B0604020202020204" pitchFamily="34" charset="0"/>
              </a:rPr>
              <a:t>P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1800" dirty="0" err="1">
                <a:cs typeface="Arial" panose="020B0604020202020204" pitchFamily="34" charset="0"/>
              </a:rPr>
              <a:t>O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7</a:t>
            </a:r>
            <a:r>
              <a:rPr lang="en-GB" altLang="en-US" sz="1800" baseline="30000" dirty="0" err="1">
                <a:cs typeface="Arial" panose="020B0604020202020204" pitchFamily="34" charset="0"/>
              </a:rPr>
              <a:t>2</a:t>
            </a:r>
            <a:r>
              <a:rPr lang="en-GB" altLang="en-US" sz="18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1800" dirty="0">
                <a:cs typeface="Arial" panose="020B0604020202020204" pitchFamily="34" charset="0"/>
              </a:rPr>
              <a:t>  a  </a:t>
            </a:r>
            <a:r>
              <a:rPr lang="en-GB" altLang="en-US" sz="1800" b="1" dirty="0" err="1">
                <a:cs typeface="Arial" panose="020B0604020202020204" pitchFamily="34" charset="0"/>
              </a:rPr>
              <a:t>difosfore</a:t>
            </a:r>
            <a:r>
              <a:rPr lang="cs-CZ" altLang="en-US" sz="1800" b="1" dirty="0">
                <a:cs typeface="Arial" panose="020B0604020202020204" pitchFamily="34" charset="0"/>
              </a:rPr>
              <a:t>č</a:t>
            </a:r>
            <a:r>
              <a:rPr lang="en-GB" altLang="en-US" sz="1800" b="1" dirty="0" err="1">
                <a:cs typeface="Arial" panose="020B0604020202020204" pitchFamily="34" charset="0"/>
              </a:rPr>
              <a:t>nany</a:t>
            </a:r>
            <a:r>
              <a:rPr lang="en-GB" altLang="en-US" sz="1800" dirty="0">
                <a:cs typeface="Arial" panose="020B0604020202020204" pitchFamily="34" charset="0"/>
              </a:rPr>
              <a:t> s </a:t>
            </a:r>
            <a:r>
              <a:rPr lang="en-GB" altLang="en-US" sz="1800" dirty="0" err="1">
                <a:cs typeface="Arial" panose="020B0604020202020204" pitchFamily="34" charset="0"/>
              </a:rPr>
              <a:t>aniontem</a:t>
            </a:r>
            <a:r>
              <a:rPr lang="en-GB" altLang="en-US" sz="1800" dirty="0">
                <a:cs typeface="Arial" panose="020B0604020202020204" pitchFamily="34" charset="0"/>
              </a:rPr>
              <a:t> </a:t>
            </a:r>
            <a:r>
              <a:rPr lang="en-GB" altLang="en-US" sz="1800" dirty="0" err="1">
                <a:cs typeface="Arial" panose="020B0604020202020204" pitchFamily="34" charset="0"/>
              </a:rPr>
              <a:t>P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1800" dirty="0" err="1">
                <a:cs typeface="Arial" panose="020B0604020202020204" pitchFamily="34" charset="0"/>
              </a:rPr>
              <a:t>O</a:t>
            </a:r>
            <a:r>
              <a:rPr lang="en-GB" altLang="en-US" sz="1800" baseline="-25000" dirty="0" err="1">
                <a:cs typeface="Arial" panose="020B0604020202020204" pitchFamily="34" charset="0"/>
              </a:rPr>
              <a:t>7</a:t>
            </a:r>
            <a:r>
              <a:rPr lang="en-GB" altLang="en-US" sz="1800" baseline="30000" dirty="0" err="1">
                <a:cs typeface="Arial" panose="020B0604020202020204" pitchFamily="34" charset="0"/>
              </a:rPr>
              <a:t>4</a:t>
            </a:r>
            <a:r>
              <a:rPr lang="en-GB" altLang="en-US" sz="18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endParaRPr lang="cs-CZ" altLang="en-US" sz="1800" dirty="0"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73CC432-6720-9A6C-1D18-28C15D7E9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772" y="3283744"/>
            <a:ext cx="835691" cy="211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150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CB768-167F-43FB-172F-3EC87EDE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FC1BE8A-7420-02CB-042A-3F70D753E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10" y="3810000"/>
            <a:ext cx="4262666" cy="2622122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4E5069B-3291-F7AF-9F35-79F32D8E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786" y="2700076"/>
            <a:ext cx="3937279" cy="39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1F98298-CE2E-CD6E-AEC4-60D072FD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226" y="579454"/>
            <a:ext cx="1600200" cy="28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C35A4ED-C35C-1179-7833-A3D98E4FDCFB}"/>
              </a:ext>
            </a:extLst>
          </p:cNvPr>
          <p:cNvSpPr txBox="1"/>
          <p:nvPr/>
        </p:nvSpPr>
        <p:spPr>
          <a:xfrm>
            <a:off x="180708" y="496717"/>
            <a:ext cx="48609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b="1" dirty="0" err="1">
                <a:cs typeface="Arial" panose="020B0604020202020204" pitchFamily="34" charset="0"/>
              </a:rPr>
              <a:t>Oligofosforečné</a:t>
            </a:r>
            <a:r>
              <a:rPr lang="cs-CZ" altLang="en-US" sz="2000" b="1" dirty="0">
                <a:cs typeface="Arial" panose="020B0604020202020204" pitchFamily="34" charset="0"/>
              </a:rPr>
              <a:t> a </a:t>
            </a:r>
            <a:r>
              <a:rPr lang="cs-CZ" altLang="en-US" sz="2000" b="1" dirty="0" err="1">
                <a:cs typeface="Arial" panose="020B0604020202020204" pitchFamily="34" charset="0"/>
              </a:rPr>
              <a:t>poly</a:t>
            </a:r>
            <a:r>
              <a:rPr lang="en-GB" altLang="en-US" sz="2000" b="1" dirty="0" err="1">
                <a:cs typeface="Arial" panose="020B0604020202020204" pitchFamily="34" charset="0"/>
              </a:rPr>
              <a:t>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>
                <a:cs typeface="Arial" panose="020B0604020202020204" pitchFamily="34" charset="0"/>
              </a:rPr>
              <a:t>n</a:t>
            </a:r>
            <a:r>
              <a:rPr lang="cs-CZ" altLang="en-US" sz="2000" b="1" dirty="0">
                <a:cs typeface="Arial" panose="020B0604020202020204" pitchFamily="34" charset="0"/>
              </a:rPr>
              <a:t>é kyseliny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2577667-8B90-135E-3C6C-8A6E30BF0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981" y="88559"/>
            <a:ext cx="19050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B16DBA8-66CA-5233-159B-101A6389813F}"/>
              </a:ext>
            </a:extLst>
          </p:cNvPr>
          <p:cNvSpPr txBox="1"/>
          <p:nvPr/>
        </p:nvSpPr>
        <p:spPr>
          <a:xfrm>
            <a:off x="241853" y="1270410"/>
            <a:ext cx="8638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Molekuly kyseliny </a:t>
            </a:r>
            <a:r>
              <a:rPr lang="cs-CZ" sz="2000" dirty="0" err="1"/>
              <a:t>trihydrogenfosforečné</a:t>
            </a:r>
            <a:r>
              <a:rPr lang="cs-CZ" sz="2000" dirty="0"/>
              <a:t> mohou kondenzovat za vzniku větších molekul a odštěpení molekul vody. Kondenzací menšího počtu molekul vznikají </a:t>
            </a:r>
            <a:r>
              <a:rPr lang="cs-CZ" sz="2000" b="1" dirty="0" err="1"/>
              <a:t>oligofosforečné</a:t>
            </a:r>
            <a:r>
              <a:rPr lang="cs-CZ" sz="2000" dirty="0"/>
              <a:t> a z většího počtu </a:t>
            </a:r>
            <a:r>
              <a:rPr lang="cs-CZ" sz="2000" b="1" dirty="0" err="1"/>
              <a:t>polyfosforečné</a:t>
            </a:r>
            <a:r>
              <a:rPr lang="cs-CZ" sz="2000" b="1" dirty="0"/>
              <a:t> kyseliny</a:t>
            </a:r>
            <a:r>
              <a:rPr lang="cs-CZ" sz="2000" dirty="0"/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33F7E3F-4C77-E506-4E0B-35F7E97BAA0C}"/>
              </a:ext>
            </a:extLst>
          </p:cNvPr>
          <p:cNvSpPr txBox="1"/>
          <p:nvPr/>
        </p:nvSpPr>
        <p:spPr>
          <a:xfrm>
            <a:off x="241853" y="2388417"/>
            <a:ext cx="39813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 err="1"/>
              <a:t>Polyfosforečné</a:t>
            </a:r>
            <a:r>
              <a:rPr lang="cs-CZ" sz="2000" dirty="0"/>
              <a:t> kyseliny se používají v organické syntéze při cyklizačních a acylačních reakcích.</a:t>
            </a:r>
          </a:p>
        </p:txBody>
      </p:sp>
    </p:spTree>
    <p:extLst>
      <p:ext uri="{BB962C8B-B14F-4D97-AF65-F5344CB8AC3E}">
        <p14:creationId xmlns:p14="http://schemas.microsoft.com/office/powerpoint/2010/main" val="265027045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C42B373-3F23-9425-A228-4A51EBCB2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69601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024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03613597-1D89-4E4A-A164-FB4D89E55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7620002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F30761C-0AFA-4AEC-924A-D80DE0A8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15867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777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3EF4D-55A7-D627-EEF5-A36076B67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685F9359-6051-DB01-7397-C0924D199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304799"/>
            <a:ext cx="4800600" cy="3816639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cs-CZ" altLang="en-US" sz="2400" b="1" dirty="0">
                <a:cs typeface="Arial" panose="020B0604020202020204" pitchFamily="34" charset="0"/>
              </a:rPr>
              <a:t>F</a:t>
            </a:r>
            <a:r>
              <a:rPr lang="en-GB" altLang="en-US" sz="2400" b="1" dirty="0" err="1">
                <a:cs typeface="Arial" panose="020B0604020202020204" pitchFamily="34" charset="0"/>
              </a:rPr>
              <a:t>osfore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nany</a:t>
            </a:r>
            <a:r>
              <a:rPr lang="en-GB" altLang="en-US" sz="2400" dirty="0">
                <a:cs typeface="Arial" panose="020B0604020202020204" pitchFamily="34" charset="0"/>
              </a:rPr>
              <a:t> </a:t>
            </a:r>
            <a:endParaRPr lang="cs-CZ" altLang="en-US" sz="24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marL="0" algn="just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en-GB" altLang="en-US" sz="2000" dirty="0" err="1">
                <a:cs typeface="Arial" panose="020B0604020202020204" pitchFamily="34" charset="0"/>
              </a:rPr>
              <a:t>jsou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známy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pro</a:t>
            </a:r>
            <a:r>
              <a:rPr lang="en-GB" altLang="en-US" sz="2000" dirty="0">
                <a:cs typeface="Arial" panose="020B0604020202020204" pitchFamily="34" charset="0"/>
              </a:rPr>
              <a:t> v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 err="1">
                <a:cs typeface="Arial" panose="020B0604020202020204" pitchFamily="34" charset="0"/>
              </a:rPr>
              <a:t>tšin</a:t>
            </a:r>
            <a:r>
              <a:rPr lang="cs-CZ" altLang="en-US" sz="2000" dirty="0">
                <a:cs typeface="Arial" panose="020B0604020202020204" pitchFamily="34" charset="0"/>
              </a:rPr>
              <a:t>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kov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; </a:t>
            </a:r>
            <a:r>
              <a:rPr lang="en-GB" altLang="en-US" sz="2000" dirty="0" err="1">
                <a:cs typeface="Arial" panose="020B0604020202020204" pitchFamily="34" charset="0"/>
              </a:rPr>
              <a:t>význam</a:t>
            </a:r>
            <a:r>
              <a:rPr lang="cs-CZ" altLang="en-US" sz="2000" dirty="0">
                <a:cs typeface="Arial" panose="020B0604020202020204" pitchFamily="34" charset="0"/>
              </a:rPr>
              <a:t> mají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hnojiva</a:t>
            </a:r>
            <a:r>
              <a:rPr lang="en-GB" altLang="en-US" sz="2000" dirty="0">
                <a:cs typeface="Arial" panose="020B0604020202020204" pitchFamily="34" charset="0"/>
              </a:rPr>
              <a:t>, v </a:t>
            </a:r>
            <a:r>
              <a:rPr lang="en-GB" altLang="en-US" sz="2000" dirty="0" err="1">
                <a:cs typeface="Arial" panose="020B0604020202020204" pitchFamily="34" charset="0"/>
              </a:rPr>
              <a:t>laborato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i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slouží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např. </a:t>
            </a:r>
            <a:r>
              <a:rPr lang="en-GB" altLang="en-US" sz="2000" dirty="0" err="1">
                <a:cs typeface="Arial" panose="020B0604020202020204" pitchFamily="34" charset="0"/>
              </a:rPr>
              <a:t>jako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složk</a:t>
            </a:r>
            <a:r>
              <a:rPr lang="cs-CZ" altLang="en-US" sz="2000" dirty="0">
                <a:cs typeface="Arial" panose="020B0604020202020204" pitchFamily="34" charset="0"/>
              </a:rPr>
              <a:t>y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pufr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: 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dihydrogenfosfore</a:t>
            </a:r>
            <a:r>
              <a:rPr lang="cs-CZ" altLang="en-US" sz="2000" i="1" dirty="0">
                <a:cs typeface="Arial" panose="020B0604020202020204" pitchFamily="34" charset="0"/>
              </a:rPr>
              <a:t>č</a:t>
            </a:r>
            <a:r>
              <a:rPr lang="en-GB" altLang="en-US" sz="2000" i="1" dirty="0" err="1">
                <a:cs typeface="Arial" panose="020B0604020202020204" pitchFamily="34" charset="0"/>
              </a:rPr>
              <a:t>nany</a:t>
            </a:r>
            <a:r>
              <a:rPr lang="en-GB" altLang="en-US" sz="2000" i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en-GB" altLang="en-US" sz="2000" dirty="0" err="1">
                <a:cs typeface="Arial" panose="020B0604020202020204" pitchFamily="34" charset="0"/>
              </a:rPr>
              <a:t>reagují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kysele</a:t>
            </a: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8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GB" altLang="en-US" sz="2000" i="1" dirty="0" err="1">
                <a:cs typeface="Arial" panose="020B0604020202020204" pitchFamily="34" charset="0"/>
              </a:rPr>
              <a:t>hydrogenfosfore</a:t>
            </a:r>
            <a:r>
              <a:rPr lang="cs-CZ" altLang="en-US" sz="2000" i="1" dirty="0">
                <a:cs typeface="Arial" panose="020B0604020202020204" pitchFamily="34" charset="0"/>
              </a:rPr>
              <a:t>č</a:t>
            </a:r>
            <a:r>
              <a:rPr lang="en-GB" altLang="en-US" sz="2000" i="1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 (HPO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) a </a:t>
            </a:r>
            <a:r>
              <a:rPr lang="en-GB" altLang="en-US" sz="2000" i="1" dirty="0" err="1">
                <a:cs typeface="Arial" panose="020B0604020202020204" pitchFamily="34" charset="0"/>
              </a:rPr>
              <a:t>fosfore</a:t>
            </a:r>
            <a:r>
              <a:rPr lang="cs-CZ" altLang="en-US" sz="2000" i="1" dirty="0">
                <a:cs typeface="Arial" panose="020B0604020202020204" pitchFamily="34" charset="0"/>
              </a:rPr>
              <a:t>č</a:t>
            </a:r>
            <a:r>
              <a:rPr lang="en-GB" altLang="en-US" sz="2000" i="1" dirty="0" err="1">
                <a:cs typeface="Arial" panose="020B0604020202020204" pitchFamily="34" charset="0"/>
              </a:rPr>
              <a:t>nany</a:t>
            </a:r>
            <a:r>
              <a:rPr lang="en-GB" altLang="en-US" sz="2000" i="1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(PO</a:t>
            </a:r>
            <a:r>
              <a:rPr lang="en-GB" altLang="en-US" sz="2000" baseline="-25000" dirty="0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3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) </a:t>
            </a:r>
            <a:r>
              <a:rPr lang="cs-CZ" altLang="en-US" sz="2000" dirty="0">
                <a:cs typeface="Arial" panose="020B0604020202020204" pitchFamily="34" charset="0"/>
              </a:rPr>
              <a:t>reagují </a:t>
            </a:r>
            <a:r>
              <a:rPr lang="en-GB" altLang="en-US" sz="2000" dirty="0" err="1">
                <a:cs typeface="Arial" panose="020B0604020202020204" pitchFamily="34" charset="0"/>
              </a:rPr>
              <a:t>alkalicky</a:t>
            </a:r>
            <a:endParaRPr lang="cs-CZ" altLang="en-US" sz="2000" dirty="0">
              <a:cs typeface="Arial" panose="020B0604020202020204" pitchFamily="34" charset="0"/>
            </a:endParaRPr>
          </a:p>
        </p:txBody>
      </p:sp>
      <p:pic>
        <p:nvPicPr>
          <p:cNvPr id="2" name="Picture 2" descr="Physiological PH Inside Of Living Cells Is About 7 ...">
            <a:extLst>
              <a:ext uri="{FF2B5EF4-FFF2-40B4-BE49-F238E27FC236}">
                <a16:creationId xmlns:a16="http://schemas.microsoft.com/office/drawing/2014/main" id="{3A866CF3-DC5F-CAD1-4481-9970F34B1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13" y="3013443"/>
            <a:ext cx="4429483" cy="92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389A58F6-6791-5BAF-3C06-74F721846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342" y="76200"/>
            <a:ext cx="3862754" cy="26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8BFBE1A-4557-D499-3EC1-7AD268BDDFE0}"/>
              </a:ext>
            </a:extLst>
          </p:cNvPr>
          <p:cNvSpPr txBox="1"/>
          <p:nvPr/>
        </p:nvSpPr>
        <p:spPr>
          <a:xfrm>
            <a:off x="106017" y="4346948"/>
            <a:ext cx="8812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en-US" sz="2000" b="1" dirty="0">
                <a:cs typeface="Arial" panose="020B0604020202020204" pitchFamily="34" charset="0"/>
              </a:rPr>
              <a:t>Fosforečnan amonný</a:t>
            </a:r>
            <a:r>
              <a:rPr lang="cs-CZ" altLang="en-US" sz="2000" dirty="0">
                <a:cs typeface="Arial" panose="020B0604020202020204" pitchFamily="34" charset="0"/>
              </a:rPr>
              <a:t> (</a:t>
            </a:r>
            <a:r>
              <a:rPr lang="cs-CZ" altLang="en-US" sz="2000" dirty="0" err="1">
                <a:cs typeface="Arial" panose="020B0604020202020204" pitchFamily="34" charset="0"/>
              </a:rPr>
              <a:t>NH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 err="1">
                <a:cs typeface="Arial" panose="020B0604020202020204" pitchFamily="34" charset="0"/>
              </a:rPr>
              <a:t>PO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se používá jako hnojivo (součást kombinovaných hnojiv) a jako potravinářské aditivum (E 342 – součást kypřících prášků, úprava pH potravin). Vyrábí se neutralizací roztoku kyseliny fosforečné amoniakem.</a:t>
            </a:r>
            <a:endParaRPr lang="cs-CZ" sz="2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39D364-6E10-13D8-152E-628AC8A04A75}"/>
              </a:ext>
            </a:extLst>
          </p:cNvPr>
          <p:cNvSpPr txBox="1"/>
          <p:nvPr/>
        </p:nvSpPr>
        <p:spPr>
          <a:xfrm>
            <a:off x="185530" y="5588122"/>
            <a:ext cx="86536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en-US" sz="2000" b="1" dirty="0">
                <a:cs typeface="Arial" panose="020B0604020202020204" pitchFamily="34" charset="0"/>
              </a:rPr>
              <a:t>Fosforečnan sodný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Na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3</a:t>
            </a:r>
            <a:r>
              <a:rPr lang="cs-CZ" altLang="en-US" sz="2000" dirty="0" err="1">
                <a:cs typeface="Arial" panose="020B0604020202020204" pitchFamily="34" charset="0"/>
              </a:rPr>
              <a:t>PO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 se používá jako analytické činidlo. Společně s </a:t>
            </a:r>
            <a:r>
              <a:rPr lang="cs-CZ" altLang="en-US" sz="2000" dirty="0" err="1">
                <a:cs typeface="Arial" panose="020B0604020202020204" pitchFamily="34" charset="0"/>
              </a:rPr>
              <a:t>hydrogenfosforečnanem</a:t>
            </a:r>
            <a:r>
              <a:rPr lang="cs-CZ" altLang="en-US" sz="2000" dirty="0">
                <a:cs typeface="Arial" panose="020B0604020202020204" pitchFamily="34" charset="0"/>
              </a:rPr>
              <a:t> sodným a </a:t>
            </a:r>
            <a:r>
              <a:rPr lang="cs-CZ" altLang="en-US" sz="2000" dirty="0" err="1">
                <a:cs typeface="Arial" panose="020B0604020202020204" pitchFamily="34" charset="0"/>
              </a:rPr>
              <a:t>dihydrogenfosforečnanem</a:t>
            </a:r>
            <a:r>
              <a:rPr lang="cs-CZ" altLang="en-US" sz="2000" dirty="0">
                <a:cs typeface="Arial" panose="020B0604020202020204" pitchFamily="34" charset="0"/>
              </a:rPr>
              <a:t> sodným slouží jako potravinářské aditivum (</a:t>
            </a:r>
            <a:r>
              <a:rPr lang="cs-CZ" altLang="en-US" sz="2000" dirty="0" err="1">
                <a:cs typeface="Arial" panose="020B0604020202020204" pitchFamily="34" charset="0"/>
              </a:rPr>
              <a:t>E339</a:t>
            </a:r>
            <a:r>
              <a:rPr lang="cs-CZ" altLang="en-US" sz="2000" dirty="0">
                <a:cs typeface="Arial" panose="020B0604020202020204" pitchFamily="34" charset="0"/>
              </a:rPr>
              <a:t>).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565569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45217" y="1478531"/>
            <a:ext cx="31932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dirty="0" err="1">
                <a:cs typeface="Arial" panose="020B0604020202020204" pitchFamily="34" charset="0"/>
              </a:rPr>
              <a:t>H</a:t>
            </a:r>
            <a:r>
              <a:rPr lang="cs-CZ" sz="2000" u="sng" dirty="0" err="1">
                <a:cs typeface="Arial" panose="020B0604020202020204" pitchFamily="34" charset="0"/>
              </a:rPr>
              <a:t>ydroxyapatit</a:t>
            </a:r>
            <a:r>
              <a:rPr lang="cs-CZ" sz="2000" dirty="0">
                <a:cs typeface="Arial" panose="020B0604020202020204" pitchFamily="34" charset="0"/>
              </a:rPr>
              <a:t> Ca</a:t>
            </a:r>
            <a:r>
              <a:rPr lang="cs-CZ" sz="2000" baseline="-25000" dirty="0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(PO</a:t>
            </a:r>
            <a:r>
              <a:rPr lang="cs-CZ" sz="2000" baseline="-25000" dirty="0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>
                <a:cs typeface="Arial" panose="020B0604020202020204" pitchFamily="34" charset="0"/>
              </a:rPr>
              <a:t>3</a:t>
            </a:r>
            <a:r>
              <a:rPr lang="cs-CZ" sz="2000" dirty="0">
                <a:cs typeface="Arial" panose="020B0604020202020204" pitchFamily="34" charset="0"/>
              </a:rPr>
              <a:t>(OH) 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se vyskytuje v kostech a </a:t>
            </a:r>
          </a:p>
          <a:p>
            <a:pPr algn="just"/>
            <a:r>
              <a:rPr lang="cs-CZ" sz="2000" dirty="0">
                <a:cs typeface="Arial" panose="020B0604020202020204" pitchFamily="34" charset="0"/>
              </a:rPr>
              <a:t>zubech obratlovců. </a:t>
            </a:r>
          </a:p>
        </p:txBody>
      </p:sp>
      <p:pic>
        <p:nvPicPr>
          <p:cNvPr id="161794" name="Picture 2" descr="Zobrazit zdrojový obráze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72" y="430996"/>
            <a:ext cx="3123211" cy="26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798" name="Picture 6" descr="Zobrazit zdrojový obráze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48" y="1169905"/>
            <a:ext cx="1958493" cy="184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4F8A13D-7EBA-5197-048F-1A3D5874D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738" y="3343434"/>
            <a:ext cx="6801626" cy="104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V kyselém prostředí (krypty, hrobky) se </a:t>
            </a:r>
            <a:r>
              <a:rPr lang="cs-CZ" altLang="cs-CZ" sz="18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hydroxyapatit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mění na </a:t>
            </a:r>
            <a:r>
              <a:rPr lang="cs-CZ" altLang="cs-CZ" sz="1800" u="sng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brushit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: </a:t>
            </a:r>
          </a:p>
          <a:p>
            <a:pPr eaLnBrk="1" hangingPunct="1">
              <a:buClrTx/>
              <a:buFontTx/>
              <a:buNone/>
            </a:pPr>
            <a:endParaRPr lang="cs-CZ" altLang="cs-CZ" sz="8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800" i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			</a:t>
            </a:r>
            <a:r>
              <a:rPr lang="cs-CZ" altLang="cs-CZ" sz="1800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hydroxyapatit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 (Ca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10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(PO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4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)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6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(OH)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) → </a:t>
            </a:r>
            <a:r>
              <a:rPr lang="en-US" altLang="cs-CZ" sz="1800" i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brushit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(CaHPO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4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. 2 H</a:t>
            </a:r>
            <a:r>
              <a:rPr lang="cs-CZ" altLang="cs-CZ" sz="1800" baseline="-250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 )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  <a:latin typeface="+mn-lt"/>
              </a:rPr>
              <a:t>				</a:t>
            </a:r>
            <a:r>
              <a:rPr lang="cs-CZ" altLang="cs-CZ" sz="18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pH: 7, 0 – 7,5 (fyziologické) 			pH: 4,5 – 6,0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0ED104A-07B4-E429-D9FD-9D7E8884A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32" y="3251459"/>
            <a:ext cx="1612471" cy="1071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05B8F0F-3466-5C28-A3D9-27E0476C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52" y="4599425"/>
            <a:ext cx="1692187" cy="12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89E1DBD-A597-221C-10FB-05B4D69F3A7B}"/>
              </a:ext>
            </a:extLst>
          </p:cNvPr>
          <p:cNvSpPr txBox="1"/>
          <p:nvPr/>
        </p:nvSpPr>
        <p:spPr>
          <a:xfrm>
            <a:off x="187738" y="317285"/>
            <a:ext cx="57558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cs typeface="Arial" panose="020B0604020202020204" pitchFamily="34" charset="0"/>
              </a:rPr>
              <a:t>Apatity </a:t>
            </a:r>
          </a:p>
          <a:p>
            <a:endParaRPr lang="cs-CZ" sz="800" b="1" dirty="0">
              <a:cs typeface="Arial" panose="020B0604020202020204" pitchFamily="34" charset="0"/>
            </a:endParaRPr>
          </a:p>
          <a:p>
            <a:r>
              <a:rPr lang="cs-CZ" sz="2000" b="1" dirty="0">
                <a:cs typeface="Arial" panose="020B0604020202020204" pitchFamily="34" charset="0"/>
              </a:rPr>
              <a:t>- </a:t>
            </a:r>
            <a:r>
              <a:rPr lang="cs-CZ" sz="2000" dirty="0">
                <a:cs typeface="Arial" panose="020B0604020202020204" pitchFamily="34" charset="0"/>
              </a:rPr>
              <a:t>skupina minerálů, fosforečnany vápenaté.</a:t>
            </a:r>
            <a:endParaRPr lang="cs-CZ" sz="20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D7464A-3B6C-EAF8-9674-94B867BF56ED}"/>
              </a:ext>
            </a:extLst>
          </p:cNvPr>
          <p:cNvSpPr txBox="1"/>
          <p:nvPr/>
        </p:nvSpPr>
        <p:spPr>
          <a:xfrm>
            <a:off x="259287" y="5233412"/>
            <a:ext cx="63605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en-US" sz="2000" dirty="0">
                <a:cs typeface="Arial" panose="020B0604020202020204" pitchFamily="34" charset="0"/>
              </a:rPr>
              <a:t>Uložením v sedimentech dochází k přeměně </a:t>
            </a:r>
            <a:r>
              <a:rPr lang="cs-CZ" altLang="en-US" sz="2000" dirty="0" err="1">
                <a:cs typeface="Arial" panose="020B0604020202020204" pitchFamily="34" charset="0"/>
              </a:rPr>
              <a:t>hydroxyapatitu</a:t>
            </a:r>
            <a:r>
              <a:rPr lang="cs-CZ" altLang="en-US" sz="2000" dirty="0">
                <a:cs typeface="Arial" panose="020B0604020202020204" pitchFamily="34" charset="0"/>
              </a:rPr>
              <a:t> na </a:t>
            </a:r>
            <a:r>
              <a:rPr lang="cs-CZ" altLang="en-US" sz="2000" u="sng" dirty="0">
                <a:cs typeface="Arial" panose="020B0604020202020204" pitchFamily="34" charset="0"/>
              </a:rPr>
              <a:t>fluorapatit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Ca</a:t>
            </a:r>
            <a:r>
              <a:rPr lang="cs-CZ" sz="2000" baseline="-25000" dirty="0" err="1">
                <a:cs typeface="Arial" panose="020B0604020202020204" pitchFamily="34" charset="0"/>
              </a:rPr>
              <a:t>5</a:t>
            </a:r>
            <a:r>
              <a:rPr lang="cs-CZ" sz="2000" dirty="0">
                <a:cs typeface="Arial" panose="020B0604020202020204" pitchFamily="34" charset="0"/>
              </a:rPr>
              <a:t>(</a:t>
            </a:r>
            <a:r>
              <a:rPr lang="cs-CZ" sz="2000" dirty="0" err="1">
                <a:cs typeface="Arial" panose="020B0604020202020204" pitchFamily="34" charset="0"/>
              </a:rPr>
              <a:t>PO</a:t>
            </a:r>
            <a:r>
              <a:rPr lang="cs-CZ" sz="2000" baseline="-25000" dirty="0" err="1">
                <a:cs typeface="Arial" panose="020B0604020202020204" pitchFamily="34" charset="0"/>
              </a:rPr>
              <a:t>4</a:t>
            </a:r>
            <a:r>
              <a:rPr lang="cs-CZ" sz="2000" dirty="0">
                <a:cs typeface="Arial" panose="020B0604020202020204" pitchFamily="34" charset="0"/>
              </a:rPr>
              <a:t>)</a:t>
            </a:r>
            <a:r>
              <a:rPr lang="cs-CZ" sz="2000" baseline="-25000" dirty="0" err="1">
                <a:cs typeface="Arial" panose="020B0604020202020204" pitchFamily="34" charset="0"/>
              </a:rPr>
              <a:t>3</a:t>
            </a:r>
            <a:r>
              <a:rPr lang="cs-CZ" sz="2000" dirty="0" err="1">
                <a:cs typeface="Arial" panose="020B0604020202020204" pitchFamily="34" charset="0"/>
              </a:rPr>
              <a:t>F</a:t>
            </a:r>
            <a:r>
              <a:rPr lang="cs-CZ" sz="2000" dirty="0">
                <a:cs typeface="Arial" panose="020B0604020202020204" pitchFamily="34" charset="0"/>
              </a:rPr>
              <a:t> – toho lze využít při datování fosilií.</a:t>
            </a:r>
          </a:p>
        </p:txBody>
      </p:sp>
    </p:spTree>
    <p:extLst>
      <p:ext uri="{BB962C8B-B14F-4D97-AF65-F5344CB8AC3E}">
        <p14:creationId xmlns:p14="http://schemas.microsoft.com/office/powerpoint/2010/main" val="10583854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1" y="76200"/>
            <a:ext cx="8861594" cy="2895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24580" name="AutoShape 5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1" name="AutoShape 7" descr="The image “http://upload.wikimedia.org/wikipedia/commons/4/49/Guano.jpg” cannot be displayed, because it contains errors."/>
          <p:cNvSpPr>
            <a:spLocks noChangeAspect="1" noChangeArrowheads="1"/>
          </p:cNvSpPr>
          <p:nvPr/>
        </p:nvSpPr>
        <p:spPr bwMode="auto">
          <a:xfrm>
            <a:off x="485775" y="-657225"/>
            <a:ext cx="8172450" cy="817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defRPr sz="2400" baseline="30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82" y="1574161"/>
            <a:ext cx="1569004" cy="122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51250"/>
            <a:ext cx="1461731" cy="1064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27674" y="32970"/>
            <a:ext cx="1647304" cy="188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EDAA132-5908-4CE6-CDE0-099B2224273B}"/>
              </a:ext>
            </a:extLst>
          </p:cNvPr>
          <p:cNvSpPr txBox="1"/>
          <p:nvPr/>
        </p:nvSpPr>
        <p:spPr>
          <a:xfrm>
            <a:off x="316462" y="1851925"/>
            <a:ext cx="42555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altLang="en-US" sz="2000" b="1" dirty="0">
                <a:cs typeface="Arial" panose="020B0604020202020204" pitchFamily="34" charset="0"/>
              </a:rPr>
              <a:t>Fosforečnan železitý </a:t>
            </a:r>
            <a:r>
              <a:rPr lang="cs-CZ" altLang="en-US" sz="2000" dirty="0">
                <a:cs typeface="Arial" panose="020B0604020202020204" pitchFamily="34" charset="0"/>
              </a:rPr>
              <a:t>– </a:t>
            </a:r>
            <a:r>
              <a:rPr lang="cs-CZ" sz="2000" dirty="0">
                <a:cs typeface="Arial" panose="020B0604020202020204" pitchFamily="34" charset="0"/>
              </a:rPr>
              <a:t>účinná látka přípravku na slimáky a plže (</a:t>
            </a:r>
            <a:r>
              <a:rPr lang="cs-CZ" sz="2000" dirty="0" err="1">
                <a:cs typeface="Arial" panose="020B0604020202020204" pitchFamily="34" charset="0"/>
              </a:rPr>
              <a:t>Ferramol</a:t>
            </a:r>
            <a:r>
              <a:rPr lang="cs-CZ" sz="2000" dirty="0">
                <a:cs typeface="Arial" panose="020B0604020202020204" pitchFamily="34" charset="0"/>
              </a:rPr>
              <a:t>).</a:t>
            </a:r>
            <a:endParaRPr lang="en-GB" altLang="en-US" sz="2000" dirty="0"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63E8C44-6C76-03B1-4413-F80E45B7249E}"/>
              </a:ext>
            </a:extLst>
          </p:cNvPr>
          <p:cNvSpPr txBox="1"/>
          <p:nvPr/>
        </p:nvSpPr>
        <p:spPr>
          <a:xfrm>
            <a:off x="231117" y="314331"/>
            <a:ext cx="60859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en-GB" altLang="en-US" sz="2000" b="1" dirty="0" err="1">
                <a:cs typeface="Arial" panose="020B0604020202020204" pitchFamily="34" charset="0"/>
              </a:rPr>
              <a:t>Superfosfát</a:t>
            </a:r>
            <a:r>
              <a:rPr lang="en-GB" altLang="en-US" sz="2000" dirty="0">
                <a:cs typeface="Arial" panose="020B0604020202020204" pitchFamily="34" charset="0"/>
              </a:rPr>
              <a:t> - </a:t>
            </a:r>
            <a:r>
              <a:rPr lang="en-GB" altLang="en-US" sz="2000" dirty="0" err="1">
                <a:cs typeface="Arial" panose="020B0604020202020204" pitchFamily="34" charset="0"/>
              </a:rPr>
              <a:t>fosfore</a:t>
            </a:r>
            <a:r>
              <a:rPr lang="cs-CZ" altLang="en-US" sz="2000" dirty="0">
                <a:cs typeface="Arial" panose="020B0604020202020204" pitchFamily="34" charset="0"/>
              </a:rPr>
              <a:t>č</a:t>
            </a:r>
            <a:r>
              <a:rPr lang="en-GB" altLang="en-US" sz="2000" dirty="0">
                <a:cs typeface="Arial" panose="020B0604020202020204" pitchFamily="34" charset="0"/>
              </a:rPr>
              <a:t>nan </a:t>
            </a:r>
            <a:r>
              <a:rPr lang="en-GB" altLang="en-US" sz="2000" dirty="0" err="1">
                <a:cs typeface="Arial" panose="020B0604020202020204" pitchFamily="34" charset="0"/>
              </a:rPr>
              <a:t>vápenatý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vyskytující</a:t>
            </a:r>
            <a:r>
              <a:rPr lang="en-GB" altLang="en-US" sz="2000" dirty="0">
                <a:cs typeface="Arial" panose="020B0604020202020204" pitchFamily="34" charset="0"/>
              </a:rPr>
              <a:t> se v p</a:t>
            </a:r>
            <a:r>
              <a:rPr lang="cs-CZ" altLang="en-US" sz="2000" dirty="0">
                <a:cs typeface="Arial" panose="020B0604020202020204" pitchFamily="34" charset="0"/>
              </a:rPr>
              <a:t>ř</a:t>
            </a:r>
            <a:r>
              <a:rPr lang="en-GB" altLang="en-US" sz="2000" dirty="0" err="1">
                <a:cs typeface="Arial" panose="020B0604020202020204" pitchFamily="34" charset="0"/>
              </a:rPr>
              <a:t>írod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jako </a:t>
            </a:r>
            <a:r>
              <a:rPr lang="en-GB" altLang="en-US" sz="2000" dirty="0" err="1">
                <a:cs typeface="Arial" panose="020B0604020202020204" pitchFamily="34" charset="0"/>
              </a:rPr>
              <a:t>apatit</a:t>
            </a:r>
            <a:r>
              <a:rPr lang="cs-CZ" altLang="en-US" sz="2000" dirty="0">
                <a:cs typeface="Arial" panose="020B0604020202020204" pitchFamily="34" charset="0"/>
              </a:rPr>
              <a:t>,</a:t>
            </a:r>
            <a:r>
              <a:rPr lang="en-GB" altLang="en-US" sz="2000" dirty="0">
                <a:cs typeface="Arial" panose="020B0604020202020204" pitchFamily="34" charset="0"/>
              </a:rPr>
              <a:t> je </a:t>
            </a:r>
            <a:r>
              <a:rPr lang="en-GB" altLang="en-US" sz="2000" dirty="0" err="1">
                <a:cs typeface="Arial" panose="020B0604020202020204" pitchFamily="34" charset="0"/>
              </a:rPr>
              <a:t>nerozpustný</a:t>
            </a:r>
            <a:r>
              <a:rPr lang="cs-CZ" altLang="en-US" sz="2000" dirty="0">
                <a:cs typeface="Arial" panose="020B0604020202020204" pitchFamily="34" charset="0"/>
              </a:rPr>
              <a:t> a nelze ho efektivně využít jako hnojivo. Př</a:t>
            </a:r>
            <a:r>
              <a:rPr lang="en-GB" altLang="en-US" sz="2000" dirty="0" err="1">
                <a:cs typeface="Arial" panose="020B0604020202020204" pitchFamily="34" charset="0"/>
              </a:rPr>
              <a:t>evádí</a:t>
            </a:r>
            <a:r>
              <a:rPr lang="en-GB" altLang="en-US" sz="2000" dirty="0">
                <a:cs typeface="Arial" panose="020B0604020202020204" pitchFamily="34" charset="0"/>
              </a:rPr>
              <a:t> se </a:t>
            </a:r>
            <a:r>
              <a:rPr lang="cs-CZ" altLang="en-US" sz="2000" dirty="0">
                <a:cs typeface="Arial" panose="020B0604020202020204" pitchFamily="34" charset="0"/>
              </a:rPr>
              <a:t>proto </a:t>
            </a:r>
            <a:r>
              <a:rPr lang="en-GB" altLang="en-US" sz="2000" dirty="0">
                <a:cs typeface="Arial" panose="020B0604020202020204" pitchFamily="34" charset="0"/>
              </a:rPr>
              <a:t>p</a:t>
            </a:r>
            <a:r>
              <a:rPr lang="cs-CZ" altLang="en-US" sz="2000" dirty="0">
                <a:cs typeface="Arial" panose="020B0604020202020204" pitchFamily="34" charset="0"/>
              </a:rPr>
              <a:t>ů</a:t>
            </a:r>
            <a:r>
              <a:rPr lang="en-GB" altLang="en-US" sz="2000" dirty="0">
                <a:cs typeface="Arial" panose="020B0604020202020204" pitchFamily="34" charset="0"/>
              </a:rPr>
              <a:t>sob</a:t>
            </a:r>
            <a:r>
              <a:rPr lang="cs-CZ" altLang="en-US" sz="2000" dirty="0" err="1">
                <a:cs typeface="Arial" panose="020B0604020202020204" pitchFamily="34" charset="0"/>
              </a:rPr>
              <a:t>ením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>
                <a:cs typeface="Arial" panose="020B0604020202020204" pitchFamily="34" charset="0"/>
              </a:rPr>
              <a:t>na </a:t>
            </a:r>
            <a:r>
              <a:rPr lang="en-GB" altLang="en-US" sz="2000" dirty="0" err="1">
                <a:cs typeface="Arial" panose="020B0604020202020204" pitchFamily="34" charset="0"/>
              </a:rPr>
              <a:t>sm</a:t>
            </a:r>
            <a:r>
              <a:rPr lang="cs-CZ" altLang="en-US" sz="2000" dirty="0">
                <a:cs typeface="Arial" panose="020B0604020202020204" pitchFamily="34" charset="0"/>
              </a:rPr>
              <a:t>ě</a:t>
            </a:r>
            <a:r>
              <a:rPr lang="en-GB" altLang="en-US" sz="2000" dirty="0">
                <a:cs typeface="Arial" panose="020B0604020202020204" pitchFamily="34" charset="0"/>
              </a:rPr>
              <a:t>s </a:t>
            </a:r>
            <a:r>
              <a:rPr lang="cs-CZ" altLang="en-US" sz="2000" dirty="0">
                <a:cs typeface="Arial" panose="020B0604020202020204" pitchFamily="34" charset="0"/>
              </a:rPr>
              <a:t>Ca(</a:t>
            </a:r>
            <a:r>
              <a:rPr lang="cs-CZ" altLang="en-US" sz="2000" dirty="0" err="1">
                <a:cs typeface="Arial" panose="020B0604020202020204" pitchFamily="34" charset="0"/>
              </a:rPr>
              <a:t>H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2</a:t>
            </a:r>
            <a:r>
              <a:rPr lang="cs-CZ" altLang="en-US" sz="2000" dirty="0" err="1">
                <a:cs typeface="Arial" panose="020B0604020202020204" pitchFamily="34" charset="0"/>
              </a:rPr>
              <a:t>PO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)</a:t>
            </a:r>
            <a:r>
              <a:rPr lang="cs-CZ" altLang="en-US" sz="2000" baseline="-25000" dirty="0">
                <a:cs typeface="Arial" panose="020B0604020202020204" pitchFamily="34" charset="0"/>
              </a:rPr>
              <a:t>2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a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cs-CZ" altLang="en-US" sz="2000" dirty="0" err="1">
                <a:cs typeface="Arial" panose="020B0604020202020204" pitchFamily="34" charset="0"/>
              </a:rPr>
              <a:t>CaSO</a:t>
            </a:r>
            <a:r>
              <a:rPr lang="cs-CZ" altLang="en-US" sz="2000" baseline="-25000" dirty="0" err="1">
                <a:cs typeface="Arial" panose="020B0604020202020204" pitchFamily="34" charset="0"/>
              </a:rPr>
              <a:t>4</a:t>
            </a:r>
            <a:r>
              <a:rPr lang="cs-CZ" altLang="en-US" sz="2000" dirty="0">
                <a:cs typeface="Arial" panose="020B0604020202020204" pitchFamily="34" charset="0"/>
              </a:rPr>
              <a:t>, tzv. superfosfát.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41846CA-F32C-B7D5-1592-5FEB009FBAFC}"/>
              </a:ext>
            </a:extLst>
          </p:cNvPr>
          <p:cNvSpPr txBox="1">
            <a:spLocks noChangeArrowheads="1"/>
          </p:cNvSpPr>
          <p:nvPr/>
        </p:nvSpPr>
        <p:spPr>
          <a:xfrm>
            <a:off x="250995" y="3841897"/>
            <a:ext cx="8763000" cy="2803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difosfore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>
                <a:cs typeface="Arial" panose="020B0604020202020204" pitchFamily="34" charset="0"/>
              </a:rPr>
              <a:t>2 </a:t>
            </a:r>
            <a:r>
              <a:rPr lang="en-GB" altLang="en-US" sz="2000" dirty="0" err="1">
                <a:cs typeface="Arial" panose="020B0604020202020204" pitchFamily="34" charset="0"/>
              </a:rPr>
              <a:t>HPO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2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↔ </a:t>
            </a:r>
            <a:r>
              <a:rPr lang="en-GB" altLang="en-US" sz="2000" dirty="0" err="1">
                <a:cs typeface="Arial" panose="020B0604020202020204" pitchFamily="34" charset="0"/>
              </a:rPr>
              <a:t>P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7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H</a:t>
            </a:r>
            <a:r>
              <a:rPr lang="en-GB" altLang="en-US" sz="2000" baseline="-25000" dirty="0">
                <a:cs typeface="Arial" panose="020B0604020202020204" pitchFamily="34" charset="0"/>
              </a:rPr>
              <a:t>2</a:t>
            </a:r>
            <a:r>
              <a:rPr lang="en-GB" altLang="en-US" sz="2000" dirty="0">
                <a:cs typeface="Arial" panose="020B0604020202020204" pitchFamily="34" charset="0"/>
              </a:rPr>
              <a:t>O</a:t>
            </a:r>
            <a:endParaRPr lang="cs-CZ" altLang="en-US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endParaRPr lang="en-GB" altLang="en-US" sz="8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T</a:t>
            </a:r>
            <a:r>
              <a:rPr lang="en-GB" altLang="en-US" sz="2000" dirty="0" err="1">
                <a:cs typeface="Arial" panose="020B0604020202020204" pitchFamily="34" charset="0"/>
              </a:rPr>
              <a:t>epelnou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dehydratací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vznikají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 err="1">
                <a:cs typeface="Arial" panose="020B0604020202020204" pitchFamily="34" charset="0"/>
              </a:rPr>
              <a:t>cyklické</a:t>
            </a:r>
            <a:r>
              <a:rPr lang="en-GB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b="1" dirty="0" err="1">
                <a:cs typeface="Arial" panose="020B0604020202020204" pitchFamily="34" charset="0"/>
              </a:rPr>
              <a:t>polyfosfore</a:t>
            </a:r>
            <a:r>
              <a:rPr lang="cs-CZ" altLang="en-US" sz="2000" b="1" dirty="0">
                <a:cs typeface="Arial" panose="020B0604020202020204" pitchFamily="34" charset="0"/>
              </a:rPr>
              <a:t>č</a:t>
            </a:r>
            <a:r>
              <a:rPr lang="en-GB" altLang="en-US" sz="2000" b="1" dirty="0" err="1">
                <a:cs typeface="Arial" panose="020B0604020202020204" pitchFamily="34" charset="0"/>
              </a:rPr>
              <a:t>nany</a:t>
            </a:r>
            <a:r>
              <a:rPr lang="en-GB" altLang="en-US" sz="2000" dirty="0">
                <a:cs typeface="Arial" panose="020B0604020202020204" pitchFamily="34" charset="0"/>
              </a:rPr>
              <a:t>:</a:t>
            </a:r>
          </a:p>
          <a:p>
            <a:pPr>
              <a:buFont typeface="Wingdings" pitchFamily="2" charset="2"/>
              <a:buNone/>
            </a:pPr>
            <a:r>
              <a:rPr lang="cs-CZ" altLang="en-US" sz="2000" dirty="0">
                <a:cs typeface="Arial" panose="020B0604020202020204" pitchFamily="34" charset="0"/>
              </a:rPr>
              <a:t>	</a:t>
            </a: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4</a:t>
            </a:r>
            <a:r>
              <a:rPr lang="en-GB" altLang="en-US" sz="2000" baseline="30000" dirty="0">
                <a:cs typeface="Arial" panose="020B0604020202020204" pitchFamily="34" charset="0"/>
                <a:sym typeface="Symbol" pitchFamily="18" charset="2"/>
              </a:rPr>
              <a:t></a:t>
            </a:r>
            <a:r>
              <a:rPr lang="en-GB" altLang="en-US" sz="2000" dirty="0">
                <a:cs typeface="Arial" panose="020B0604020202020204" pitchFamily="34" charset="0"/>
              </a:rPr>
              <a:t> ↔ (</a:t>
            </a:r>
            <a:r>
              <a:rPr lang="en-GB" altLang="en-US" sz="2000" dirty="0" err="1">
                <a:cs typeface="Arial" panose="020B0604020202020204" pitchFamily="34" charset="0"/>
              </a:rPr>
              <a:t>PO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3</a:t>
            </a:r>
            <a:r>
              <a:rPr lang="en-GB" altLang="en-US" sz="2000" dirty="0">
                <a:cs typeface="Arial" panose="020B0604020202020204" pitchFamily="34" charset="0"/>
              </a:rPr>
              <a:t>)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30000" dirty="0" err="1">
                <a:cs typeface="Arial" panose="020B0604020202020204" pitchFamily="34" charset="0"/>
              </a:rPr>
              <a:t>n</a:t>
            </a:r>
            <a:r>
              <a:rPr lang="en-GB" altLang="en-US" sz="2000" baseline="30000" dirty="0">
                <a:cs typeface="Arial" panose="020B0604020202020204" pitchFamily="34" charset="0"/>
              </a:rPr>
              <a:t>-</a:t>
            </a:r>
            <a:r>
              <a:rPr lang="en-GB" altLang="en-US" sz="2000" dirty="0">
                <a:cs typeface="Arial" panose="020B0604020202020204" pitchFamily="34" charset="0"/>
              </a:rPr>
              <a:t> + </a:t>
            </a:r>
            <a:r>
              <a:rPr lang="en-GB" altLang="en-US" sz="2000" dirty="0" err="1">
                <a:cs typeface="Arial" panose="020B0604020202020204" pitchFamily="34" charset="0"/>
              </a:rPr>
              <a:t>nH</a:t>
            </a:r>
            <a:r>
              <a:rPr lang="en-GB" altLang="en-US" sz="2000" baseline="-25000" dirty="0" err="1">
                <a:cs typeface="Arial" panose="020B0604020202020204" pitchFamily="34" charset="0"/>
              </a:rPr>
              <a:t>2</a:t>
            </a:r>
            <a:r>
              <a:rPr lang="en-GB" altLang="en-US" sz="2000" dirty="0" err="1">
                <a:cs typeface="Arial" panose="020B0604020202020204" pitchFamily="34" charset="0"/>
              </a:rPr>
              <a:t>O</a:t>
            </a:r>
            <a:r>
              <a:rPr lang="en-GB" altLang="en-US" sz="2000" dirty="0">
                <a:cs typeface="Arial" panose="020B0604020202020204" pitchFamily="34" charset="0"/>
              </a:rPr>
              <a:t> (n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=</a:t>
            </a:r>
            <a:r>
              <a:rPr lang="cs-CZ" altLang="en-US" sz="2000" dirty="0">
                <a:cs typeface="Arial" panose="020B0604020202020204" pitchFamily="34" charset="0"/>
              </a:rPr>
              <a:t> </a:t>
            </a:r>
            <a:r>
              <a:rPr lang="en-GB" altLang="en-US" sz="2000" dirty="0">
                <a:cs typeface="Arial" panose="020B0604020202020204" pitchFamily="34" charset="0"/>
              </a:rPr>
              <a:t>3,4)</a:t>
            </a:r>
          </a:p>
          <a:p>
            <a:pPr>
              <a:buFont typeface="Wingdings" pitchFamily="2" charset="2"/>
              <a:buNone/>
            </a:pPr>
            <a:r>
              <a:rPr lang="cs-CZ" altLang="en-US" sz="800" dirty="0">
                <a:cs typeface="Arial" panose="020B060402020202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2000" dirty="0">
                <a:cs typeface="Arial" panose="020B0604020202020204" pitchFamily="34" charset="0"/>
              </a:rPr>
              <a:t>Tvorba s</a:t>
            </a:r>
            <a:r>
              <a:rPr lang="en-US" sz="2000" dirty="0" err="1">
                <a:cs typeface="Arial" panose="020B0604020202020204" pitchFamily="34" charset="0"/>
              </a:rPr>
              <a:t>pecifick</a:t>
            </a:r>
            <a:r>
              <a:rPr lang="cs-CZ" sz="2000" dirty="0" err="1">
                <a:cs typeface="Arial" panose="020B0604020202020204" pitchFamily="34" charset="0"/>
              </a:rPr>
              <a:t>ých</a:t>
            </a:r>
            <a:r>
              <a:rPr lang="en-US" sz="2000" dirty="0">
                <a:cs typeface="Arial" panose="020B0604020202020204" pitchFamily="34" charset="0"/>
              </a:rPr>
              <a:t> poly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 err="1">
                <a:cs typeface="Arial" panose="020B0604020202020204" pitchFamily="34" charset="0"/>
              </a:rPr>
              <a:t>os</a:t>
            </a:r>
            <a:r>
              <a:rPr lang="cs-CZ" sz="2000" dirty="0" err="1">
                <a:cs typeface="Arial" panose="020B0604020202020204" pitchFamily="34" charset="0"/>
              </a:rPr>
              <a:t>fátů</a:t>
            </a:r>
            <a:r>
              <a:rPr lang="cs-CZ" sz="2000" dirty="0">
                <a:cs typeface="Arial" panose="020B0604020202020204" pitchFamily="34" charset="0"/>
              </a:rPr>
              <a:t> závisí na podmínkách zahřívání a žíhání.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Sklovitá </a:t>
            </a:r>
            <a:r>
              <a:rPr lang="en-US" sz="2000" dirty="0">
                <a:cs typeface="Arial" panose="020B0604020202020204" pitchFamily="34" charset="0"/>
              </a:rPr>
              <a:t>(i.e., amor</a:t>
            </a:r>
            <a:r>
              <a:rPr lang="cs-CZ" sz="2000" dirty="0" err="1">
                <a:cs typeface="Arial" panose="020B0604020202020204" pitchFamily="34" charset="0"/>
              </a:rPr>
              <a:t>fní</a:t>
            </a:r>
            <a:r>
              <a:rPr lang="en-US" sz="2000" dirty="0">
                <a:cs typeface="Arial" panose="020B0604020202020204" pitchFamily="34" charset="0"/>
              </a:rPr>
              <a:t>)</a:t>
            </a:r>
            <a:r>
              <a:rPr lang="cs-CZ" sz="2000" dirty="0">
                <a:cs typeface="Arial" panose="020B0604020202020204" pitchFamily="34" charset="0"/>
              </a:rPr>
              <a:t> forma = 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Graham</a:t>
            </a:r>
            <a:r>
              <a:rPr lang="cs-CZ" sz="2000" b="1" dirty="0">
                <a:cs typeface="Arial" panose="020B0604020202020204" pitchFamily="34" charset="0"/>
              </a:rPr>
              <a:t>ova</a:t>
            </a:r>
            <a:r>
              <a:rPr lang="en-US" sz="2000" b="1" dirty="0">
                <a:cs typeface="Arial" panose="020B0604020202020204" pitchFamily="34" charset="0"/>
              </a:rPr>
              <a:t> s</a:t>
            </a:r>
            <a:r>
              <a:rPr lang="cs-CZ" sz="2000" b="1" dirty="0">
                <a:cs typeface="Arial" panose="020B0604020202020204" pitchFamily="34" charset="0"/>
              </a:rPr>
              <a:t>ů</a:t>
            </a:r>
            <a:r>
              <a:rPr lang="en-US" sz="2000" b="1" dirty="0">
                <a:cs typeface="Arial" panose="020B0604020202020204" pitchFamily="34" charset="0"/>
              </a:rPr>
              <a:t>l</a:t>
            </a:r>
            <a:r>
              <a:rPr lang="cs-CZ" sz="2000" dirty="0">
                <a:cs typeface="Arial" panose="020B0604020202020204" pitchFamily="34" charset="0"/>
              </a:rPr>
              <a:t>,</a:t>
            </a:r>
            <a:r>
              <a:rPr lang="cs-CZ" sz="2000" b="1" dirty="0">
                <a:cs typeface="Arial" panose="020B0604020202020204" pitchFamily="34" charset="0"/>
              </a:rPr>
              <a:t> </a:t>
            </a:r>
            <a:r>
              <a:rPr lang="cs-CZ" sz="2000" dirty="0">
                <a:cs typeface="Arial" panose="020B0604020202020204" pitchFamily="34" charset="0"/>
              </a:rPr>
              <a:t>k</a:t>
            </a:r>
            <a:r>
              <a:rPr lang="en-US" sz="2000" dirty="0" err="1">
                <a:cs typeface="Arial" panose="020B0604020202020204" pitchFamily="34" charset="0"/>
              </a:rPr>
              <a:t>rystali</a:t>
            </a:r>
            <a:r>
              <a:rPr lang="cs-CZ" sz="2000" dirty="0" err="1">
                <a:cs typeface="Arial" panose="020B0604020202020204" pitchFamily="34" charset="0"/>
              </a:rPr>
              <a:t>cké</a:t>
            </a:r>
            <a:r>
              <a:rPr lang="en-US" sz="2000" dirty="0">
                <a:cs typeface="Arial" panose="020B0604020202020204" pitchFamily="34" charset="0"/>
              </a:rPr>
              <a:t> poly</a:t>
            </a:r>
            <a:r>
              <a:rPr lang="cs-CZ" sz="2000" dirty="0">
                <a:cs typeface="Arial" panose="020B0604020202020204" pitchFamily="34" charset="0"/>
              </a:rPr>
              <a:t>f</a:t>
            </a:r>
            <a:r>
              <a:rPr lang="en-US" sz="2000" dirty="0" err="1">
                <a:cs typeface="Arial" panose="020B0604020202020204" pitchFamily="34" charset="0"/>
              </a:rPr>
              <a:t>os</a:t>
            </a:r>
            <a:r>
              <a:rPr lang="cs-CZ" sz="2000" dirty="0" err="1">
                <a:cs typeface="Arial" panose="020B0604020202020204" pitchFamily="34" charset="0"/>
              </a:rPr>
              <a:t>fá</a:t>
            </a:r>
            <a:r>
              <a:rPr lang="en-US" sz="2000" dirty="0">
                <a:cs typeface="Arial" panose="020B0604020202020204" pitchFamily="34" charset="0"/>
              </a:rPr>
              <a:t>t</a:t>
            </a:r>
            <a:r>
              <a:rPr lang="cs-CZ" sz="2000" dirty="0">
                <a:cs typeface="Arial" panose="020B0604020202020204" pitchFamily="34" charset="0"/>
              </a:rPr>
              <a:t>y =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 err="1">
                <a:cs typeface="Arial" panose="020B0604020202020204" pitchFamily="34" charset="0"/>
              </a:rPr>
              <a:t>Kurrol</a:t>
            </a:r>
            <a:r>
              <a:rPr lang="cs-CZ" sz="2000" b="1" dirty="0">
                <a:cs typeface="Arial" panose="020B0604020202020204" pitchFamily="34" charset="0"/>
              </a:rPr>
              <a:t>ova</a:t>
            </a:r>
            <a:r>
              <a:rPr lang="en-US" sz="2000" dirty="0">
                <a:cs typeface="Arial" panose="020B0604020202020204" pitchFamily="34" charset="0"/>
              </a:rPr>
              <a:t> a </a:t>
            </a:r>
            <a:r>
              <a:rPr lang="en-US" sz="2000" b="1" dirty="0" err="1">
                <a:cs typeface="Arial" panose="020B0604020202020204" pitchFamily="34" charset="0"/>
              </a:rPr>
              <a:t>Maddrell</a:t>
            </a:r>
            <a:r>
              <a:rPr lang="cs-CZ" sz="2000" b="1" dirty="0">
                <a:cs typeface="Arial" panose="020B0604020202020204" pitchFamily="34" charset="0"/>
              </a:rPr>
              <a:t>ova</a:t>
            </a:r>
            <a:r>
              <a:rPr lang="en-US" sz="2000" b="1" dirty="0">
                <a:cs typeface="Arial" panose="020B0604020202020204" pitchFamily="34" charset="0"/>
              </a:rPr>
              <a:t> s</a:t>
            </a:r>
            <a:r>
              <a:rPr lang="cs-CZ" sz="2000" b="1" dirty="0">
                <a:cs typeface="Arial" panose="020B0604020202020204" pitchFamily="34" charset="0"/>
              </a:rPr>
              <a:t>ů</a:t>
            </a:r>
            <a:r>
              <a:rPr lang="en-US" sz="2000" b="1" dirty="0">
                <a:cs typeface="Arial" panose="020B0604020202020204" pitchFamily="34" charset="0"/>
              </a:rPr>
              <a:t>l</a:t>
            </a:r>
            <a:r>
              <a:rPr lang="cs-CZ" sz="2000" dirty="0">
                <a:cs typeface="Arial" panose="020B0604020202020204" pitchFamily="34" charset="0"/>
              </a:rPr>
              <a:t>:</a:t>
            </a:r>
            <a:r>
              <a:rPr lang="en-US" sz="2000" dirty="0">
                <a:cs typeface="Arial" panose="020B0604020202020204" pitchFamily="34" charset="0"/>
              </a:rPr>
              <a:t> [</a:t>
            </a:r>
            <a:r>
              <a:rPr lang="en-US" sz="2000" dirty="0" err="1">
                <a:cs typeface="Arial" panose="020B0604020202020204" pitchFamily="34" charset="0"/>
              </a:rPr>
              <a:t>NaPO</a:t>
            </a:r>
            <a:r>
              <a:rPr lang="en-US" sz="2000" baseline="-25000" dirty="0" err="1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]</a:t>
            </a:r>
            <a:r>
              <a:rPr lang="en-US" sz="2000" baseline="-25000" dirty="0">
                <a:cs typeface="Arial" panose="020B0604020202020204" pitchFamily="34" charset="0"/>
              </a:rPr>
              <a:t>n</a:t>
            </a:r>
            <a:r>
              <a:rPr lang="en-US" sz="2000" dirty="0">
                <a:cs typeface="Arial" panose="020B0604020202020204" pitchFamily="34" charset="0"/>
              </a:rPr>
              <a:t>[</a:t>
            </a:r>
            <a:r>
              <a:rPr lang="en-US" sz="2000" dirty="0" err="1">
                <a:cs typeface="Arial" panose="020B0604020202020204" pitchFamily="34" charset="0"/>
              </a:rPr>
              <a:t>NaPO</a:t>
            </a:r>
            <a:r>
              <a:rPr lang="en-US" sz="2000" baseline="-25000" dirty="0" err="1">
                <a:cs typeface="Arial" panose="020B0604020202020204" pitchFamily="34" charset="0"/>
              </a:rPr>
              <a:t>3</a:t>
            </a:r>
            <a:r>
              <a:rPr lang="en-US" sz="2000" dirty="0">
                <a:cs typeface="Arial" panose="020B0604020202020204" pitchFamily="34" charset="0"/>
              </a:rPr>
              <a:t>(OH)]</a:t>
            </a:r>
            <a:r>
              <a:rPr lang="en-US" sz="2000" baseline="-25000" dirty="0">
                <a:cs typeface="Arial" panose="020B0604020202020204" pitchFamily="34" charset="0"/>
              </a:rPr>
              <a:t>2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cs-CZ" sz="2000" dirty="0" err="1">
                <a:cs typeface="Arial" panose="020B0604020202020204" pitchFamily="34" charset="0"/>
              </a:rPr>
              <a:t>kd</a:t>
            </a:r>
            <a:r>
              <a:rPr lang="en-US" sz="2000" dirty="0">
                <a:cs typeface="Arial" panose="020B0604020202020204" pitchFamily="34" charset="0"/>
              </a:rPr>
              <a:t>e n ≤</a:t>
            </a:r>
            <a:r>
              <a:rPr lang="cs-CZ" sz="2000" dirty="0">
                <a:cs typeface="Arial" panose="020B0604020202020204" pitchFamily="34" charset="0"/>
              </a:rPr>
              <a:t> </a:t>
            </a:r>
            <a:r>
              <a:rPr lang="en-US" sz="2000" dirty="0">
                <a:cs typeface="Arial" panose="020B0604020202020204" pitchFamily="34" charset="0"/>
              </a:rPr>
              <a:t>2000</a:t>
            </a:r>
            <a:r>
              <a:rPr lang="cs-CZ" sz="2000" dirty="0">
                <a:cs typeface="Arial" panose="020B0604020202020204" pitchFamily="34" charset="0"/>
              </a:rPr>
              <a:t>.</a:t>
            </a:r>
            <a:endParaRPr lang="en-US" altLang="en-US" sz="20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None/>
            </a:pPr>
            <a:endParaRPr lang="cs-CZ" altLang="en-US" sz="2000" dirty="0">
              <a:cs typeface="Arial" panose="020B0604020202020204" pitchFamily="34" charset="0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6B7AF40-5DCD-DC7D-230E-7F1B1C2C0C1B}"/>
              </a:ext>
            </a:extLst>
          </p:cNvPr>
          <p:cNvSpPr txBox="1"/>
          <p:nvPr/>
        </p:nvSpPr>
        <p:spPr>
          <a:xfrm>
            <a:off x="152401" y="324899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 b="1" dirty="0" err="1">
                <a:cs typeface="Arial" panose="020B0604020202020204" pitchFamily="34" charset="0"/>
              </a:rPr>
              <a:t>Difosfore</a:t>
            </a:r>
            <a:r>
              <a:rPr lang="cs-CZ" altLang="en-US" sz="2400" b="1" dirty="0">
                <a:cs typeface="Arial" panose="020B0604020202020204" pitchFamily="34" charset="0"/>
              </a:rPr>
              <a:t>č</a:t>
            </a:r>
            <a:r>
              <a:rPr lang="en-GB" altLang="en-US" sz="2400" b="1" dirty="0" err="1">
                <a:cs typeface="Arial" panose="020B0604020202020204" pitchFamily="34" charset="0"/>
              </a:rPr>
              <a:t>nany</a:t>
            </a:r>
            <a:r>
              <a:rPr lang="cs-CZ" altLang="en-US" sz="2400" b="1" dirty="0">
                <a:cs typeface="Arial" panose="020B0604020202020204" pitchFamily="34" charset="0"/>
              </a:rPr>
              <a:t> a </a:t>
            </a:r>
            <a:r>
              <a:rPr lang="cs-CZ" altLang="en-US" sz="2400" b="1" dirty="0" err="1">
                <a:cs typeface="Arial" panose="020B0604020202020204" pitchFamily="34" charset="0"/>
              </a:rPr>
              <a:t>polyfosforečnany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0759201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13414</TotalTime>
  <Words>14344</Words>
  <Application>Microsoft Office PowerPoint</Application>
  <PresentationFormat>Předvádění na obrazovce (4:3)</PresentationFormat>
  <Paragraphs>1188</Paragraphs>
  <Slides>130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130</vt:i4>
      </vt:variant>
    </vt:vector>
  </HeadingPairs>
  <TitlesOfParts>
    <vt:vector size="135" baseType="lpstr">
      <vt:lpstr>Arial</vt:lpstr>
      <vt:lpstr>Calibri</vt:lpstr>
      <vt:lpstr>Times New Roman</vt:lpstr>
      <vt:lpstr>Wingdings</vt:lpstr>
      <vt:lpstr>Motiv systému Office</vt:lpstr>
      <vt:lpstr>Pentely</vt:lpstr>
      <vt:lpstr>V. hlavní podskupina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Fosforescence fosforu</vt:lpstr>
      <vt:lpstr>Hoření bílého fosforu</vt:lpstr>
      <vt:lpstr>Prezentace aplikace PowerPoint</vt:lpstr>
      <vt:lpstr>Prezentace aplikace PowerPoint</vt:lpstr>
      <vt:lpstr>Válečné užití bílého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Tavení bismutinitu se železem   Bi2S3 + 3 Fe → 2 Bi + 3 FeS   srážecí pochod   Při těchto pochodech je bismut ještě značně znečištěn příměsemi, které byly v rudě, proto se surový bismut musí ještě rafinovat.  Pro získání velmi čistého bismutu lze využít elektrolýzu tavenin jeho sloučenin.  Použití    Nízkotající slitiny: Woodův kov (b.t. cca 70 °C), Lipowitzova slitina (b.t. cca 60 °C), Roseův kov (b.t. 94 °C).    Velmi nízké teploty tání, často i pod teplotou varu vody, se využívá při konstrukci automatických hasicích systémů (tzv. sprinklerů), které jsou montovány do výškových budov a automaticky začnou rozprašovat vodu při náhlém nárůstu teploty v okolí.   Vzhledem ke své nízké toxicitě se bismut stále častěji používá jako náhrada olova v nejrůznějších aplikacích – především jako složka pájek pro instalatérské práce, ale i při výrobě střeliva a broků nebo při přípravě glazur.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Guano</vt:lpstr>
      <vt:lpstr>Prezentace aplikace PowerPoint</vt:lpstr>
      <vt:lpstr>Prezentace aplikace PowerPoint</vt:lpstr>
      <vt:lpstr>Prezentace aplikace PowerPoint</vt:lpstr>
      <vt:lpstr>Prezentace aplikace PowerPoint</vt:lpstr>
      <vt:lpstr>Dusičnan amonný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Sloučeniny dusíku a fosforu</vt:lpstr>
      <vt:lpstr>Fosfazeny</vt:lpstr>
      <vt:lpstr>Oxosloučeniny</vt:lpstr>
      <vt:lpstr>Prezentace aplikace PowerPoint</vt:lpstr>
      <vt:lpstr>Prezentace aplikace PowerPoint</vt:lpstr>
      <vt:lpstr>Nitrosonium a nitrosyl</vt:lpstr>
      <vt:lpstr>Prezentace aplikace PowerPoint</vt:lpstr>
      <vt:lpstr>Prezentace aplikace PowerPoint</vt:lpstr>
      <vt:lpstr>Prezentace aplikace PowerPoint</vt:lpstr>
      <vt:lpstr>Prezentace aplikace PowerPoint</vt:lpstr>
      <vt:lpstr>SCR technologie</vt:lpstr>
      <vt:lpstr>Prezentace aplikace PowerPoint</vt:lpstr>
      <vt:lpstr>Prezentace aplikace PowerPoint</vt:lpstr>
      <vt:lpstr>Prezentace aplikace PowerPoint</vt:lpstr>
      <vt:lpstr>Methemoglobinémie (syndrom modrých dětí)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Oxohalogenidy dusíku</vt:lpstr>
      <vt:lpstr>Prezentace aplikace PowerPoint</vt:lpstr>
      <vt:lpstr>Prezentace aplikace PowerPoint</vt:lpstr>
      <vt:lpstr>Oxosloučeniny fosforu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Eutrofizace vody</vt:lpstr>
      <vt:lpstr>Prezentace aplikace PowerPoint</vt:lpstr>
      <vt:lpstr>Prezentace aplikace PowerPoint</vt:lpstr>
      <vt:lpstr>Organické sloučeniny fosforu</vt:lpstr>
      <vt:lpstr>Prezentace aplikace PowerPoint</vt:lpstr>
      <vt:lpstr>Prezentace aplikace PowerPoint</vt:lpstr>
      <vt:lpstr>Arseniáza </vt:lpstr>
      <vt:lpstr>Hromadná otrava cukrovinkami  v Bradfordu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Organické sloučeniny arsenu</vt:lpstr>
      <vt:lpstr>Metabolity arsenu</vt:lpstr>
      <vt:lpstr>Prezentace aplikace PowerPoint</vt:lpstr>
      <vt:lpstr>Prezentace aplikace PowerPoint</vt:lpstr>
      <vt:lpstr>Prezentace aplikace PowerPoint</vt:lpstr>
      <vt:lpstr>Prezentace aplikace PowerPoint</vt:lpstr>
      <vt:lpstr>Sirné sloučeniny dusíku</vt:lpstr>
      <vt:lpstr>Prezentace aplikace PowerPoint</vt:lpstr>
      <vt:lpstr>Prezentace aplikace PowerPoint</vt:lpstr>
      <vt:lpstr>Prezentace aplikace PowerPoint</vt:lpstr>
      <vt:lpstr>Sirné sloučeniny fosforu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301</cp:revision>
  <dcterms:created xsi:type="dcterms:W3CDTF">2019-02-28T14:01:10Z</dcterms:created>
  <dcterms:modified xsi:type="dcterms:W3CDTF">2024-02-16T13:28:29Z</dcterms:modified>
</cp:coreProperties>
</file>