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56" r:id="rId2"/>
    <p:sldId id="257" r:id="rId3"/>
    <p:sldId id="258" r:id="rId4"/>
    <p:sldId id="265" r:id="rId5"/>
    <p:sldId id="259" r:id="rId6"/>
    <p:sldId id="260" r:id="rId7"/>
    <p:sldId id="261" r:id="rId8"/>
    <p:sldId id="262" r:id="rId9"/>
    <p:sldId id="263" r:id="rId10"/>
    <p:sldId id="266" r:id="rId11"/>
    <p:sldId id="264" r:id="rId12"/>
    <p:sldId id="267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018899-C014-0E43-8352-9840AD10430E}" v="26" dt="2024-05-02T19:01:46.5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5" autoAdjust="0"/>
    <p:restoredTop sz="94720"/>
  </p:normalViewPr>
  <p:slideViewPr>
    <p:cSldViewPr snapToGrid="0">
      <p:cViewPr varScale="1">
        <p:scale>
          <a:sx n="102" d="100"/>
          <a:sy n="102" d="100"/>
        </p:scale>
        <p:origin x="1152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chal Bezůšek" userId="af6cd9c433389cfb" providerId="LiveId" clId="{6F018899-C014-0E43-8352-9840AD10430E}"/>
    <pc:docChg chg="undo custSel addSld delSld modSld">
      <pc:chgData name="Michal Bezůšek" userId="af6cd9c433389cfb" providerId="LiveId" clId="{6F018899-C014-0E43-8352-9840AD10430E}" dt="2024-05-02T19:02:40.418" v="1588" actId="20577"/>
      <pc:docMkLst>
        <pc:docMk/>
      </pc:docMkLst>
      <pc:sldChg chg="addSp delSp modSp mod modTransition delAnim">
        <pc:chgData name="Michal Bezůšek" userId="af6cd9c433389cfb" providerId="LiveId" clId="{6F018899-C014-0E43-8352-9840AD10430E}" dt="2024-05-02T19:01:46.566" v="1557"/>
        <pc:sldMkLst>
          <pc:docMk/>
          <pc:sldMk cId="3799523001" sldId="256"/>
        </pc:sldMkLst>
        <pc:spChg chg="mod">
          <ac:chgData name="Michal Bezůšek" userId="af6cd9c433389cfb" providerId="LiveId" clId="{6F018899-C014-0E43-8352-9840AD10430E}" dt="2024-04-10T18:15:10.456" v="0"/>
          <ac:spMkLst>
            <pc:docMk/>
            <pc:sldMk cId="3799523001" sldId="256"/>
            <ac:spMk id="2" creationId="{00000000-0000-0000-0000-000000000000}"/>
          </ac:spMkLst>
        </pc:spChg>
        <pc:spChg chg="mod">
          <ac:chgData name="Michal Bezůšek" userId="af6cd9c433389cfb" providerId="LiveId" clId="{6F018899-C014-0E43-8352-9840AD10430E}" dt="2024-04-10T18:15:30.974" v="24" actId="20577"/>
          <ac:spMkLst>
            <pc:docMk/>
            <pc:sldMk cId="3799523001" sldId="256"/>
            <ac:spMk id="3" creationId="{00000000-0000-0000-0000-000000000000}"/>
          </ac:spMkLst>
        </pc:spChg>
        <pc:spChg chg="add del mod">
          <ac:chgData name="Michal Bezůšek" userId="af6cd9c433389cfb" providerId="LiveId" clId="{6F018899-C014-0E43-8352-9840AD10430E}" dt="2024-05-02T18:39:55.934" v="1551" actId="478"/>
          <ac:spMkLst>
            <pc:docMk/>
            <pc:sldMk cId="3799523001" sldId="256"/>
            <ac:spMk id="4" creationId="{C739C284-D6C2-A435-426C-52AD7734B7C8}"/>
          </ac:spMkLst>
        </pc:spChg>
        <pc:picChg chg="add del mod">
          <ac:chgData name="Michal Bezůšek" userId="af6cd9c433389cfb" providerId="LiveId" clId="{6F018899-C014-0E43-8352-9840AD10430E}" dt="2024-05-02T18:42:14.142" v="1555" actId="478"/>
          <ac:picMkLst>
            <pc:docMk/>
            <pc:sldMk cId="3799523001" sldId="256"/>
            <ac:picMk id="7" creationId="{97133389-D552-AF19-5CB9-21C44F09BA7A}"/>
          </ac:picMkLst>
        </pc:pic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3799523001" sldId="256"/>
            <ac:picMk id="15" creationId="{7375F4DB-8D67-D04B-5B00-CD776CDA1C50}"/>
          </ac:picMkLst>
        </pc:picChg>
      </pc:sldChg>
      <pc:sldChg chg="addSp delSp modSp new mod modTransition delAnim">
        <pc:chgData name="Michal Bezůšek" userId="af6cd9c433389cfb" providerId="LiveId" clId="{6F018899-C014-0E43-8352-9840AD10430E}" dt="2024-05-02T19:01:46.566" v="1557"/>
        <pc:sldMkLst>
          <pc:docMk/>
          <pc:sldMk cId="2322807260" sldId="257"/>
        </pc:sldMkLst>
        <pc:spChg chg="mod">
          <ac:chgData name="Michal Bezůšek" userId="af6cd9c433389cfb" providerId="LiveId" clId="{6F018899-C014-0E43-8352-9840AD10430E}" dt="2024-04-10T18:15:41.937" v="49" actId="20577"/>
          <ac:spMkLst>
            <pc:docMk/>
            <pc:sldMk cId="2322807260" sldId="257"/>
            <ac:spMk id="2" creationId="{3280A107-99E5-05BF-87E6-7BBFECE5BA7C}"/>
          </ac:spMkLst>
        </pc:spChg>
        <pc:spChg chg="mod">
          <ac:chgData name="Michal Bezůšek" userId="af6cd9c433389cfb" providerId="LiveId" clId="{6F018899-C014-0E43-8352-9840AD10430E}" dt="2024-05-02T13:40:05.906" v="1401" actId="14100"/>
          <ac:spMkLst>
            <pc:docMk/>
            <pc:sldMk cId="2322807260" sldId="257"/>
            <ac:spMk id="3" creationId="{DDB09D23-D565-492C-D8B6-F73C956AFB6A}"/>
          </ac:spMkLst>
        </pc:spChg>
        <pc:picChg chg="add del mod">
          <ac:chgData name="Michal Bezůšek" userId="af6cd9c433389cfb" providerId="LiveId" clId="{6F018899-C014-0E43-8352-9840AD10430E}" dt="2024-05-02T18:42:09.960" v="1554" actId="478"/>
          <ac:picMkLst>
            <pc:docMk/>
            <pc:sldMk cId="2322807260" sldId="257"/>
            <ac:picMk id="5" creationId="{531E358B-588B-9275-8339-5D9F1C30DF76}"/>
          </ac:picMkLst>
        </pc:pic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2322807260" sldId="257"/>
            <ac:picMk id="9" creationId="{1D3CF982-7F15-E9E6-574B-8537C5F6CD3D}"/>
          </ac:picMkLst>
        </pc:picChg>
      </pc:sldChg>
      <pc:sldChg chg="addSp delSp modSp new mod modTransition delAnim">
        <pc:chgData name="Michal Bezůšek" userId="af6cd9c433389cfb" providerId="LiveId" clId="{6F018899-C014-0E43-8352-9840AD10430E}" dt="2024-05-02T19:01:46.566" v="1557"/>
        <pc:sldMkLst>
          <pc:docMk/>
          <pc:sldMk cId="1407291003" sldId="258"/>
        </pc:sldMkLst>
        <pc:spChg chg="mod">
          <ac:chgData name="Michal Bezůšek" userId="af6cd9c433389cfb" providerId="LiveId" clId="{6F018899-C014-0E43-8352-9840AD10430E}" dt="2024-04-22T16:36:18.672" v="181" actId="20577"/>
          <ac:spMkLst>
            <pc:docMk/>
            <pc:sldMk cId="1407291003" sldId="258"/>
            <ac:spMk id="2" creationId="{F9F21572-10D7-EFDB-6701-85976E57DDD3}"/>
          </ac:spMkLst>
        </pc:spChg>
        <pc:spChg chg="mod">
          <ac:chgData name="Michal Bezůšek" userId="af6cd9c433389cfb" providerId="LiveId" clId="{6F018899-C014-0E43-8352-9840AD10430E}" dt="2024-05-02T13:37:19.160" v="1145" actId="403"/>
          <ac:spMkLst>
            <pc:docMk/>
            <pc:sldMk cId="1407291003" sldId="258"/>
            <ac:spMk id="3" creationId="{9C562E93-319B-C93C-B685-1D38043089DD}"/>
          </ac:spMkLst>
        </pc:spChg>
        <pc:picChg chg="add del mod">
          <ac:chgData name="Michal Bezůšek" userId="af6cd9c433389cfb" providerId="LiveId" clId="{6F018899-C014-0E43-8352-9840AD10430E}" dt="2024-05-02T18:42:05.353" v="1553" actId="478"/>
          <ac:picMkLst>
            <pc:docMk/>
            <pc:sldMk cId="1407291003" sldId="258"/>
            <ac:picMk id="5" creationId="{ACEEA4B1-C5C7-9741-C34D-DE34C03D7383}"/>
          </ac:picMkLst>
        </pc:pic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1407291003" sldId="258"/>
            <ac:picMk id="9" creationId="{F97343D8-9523-6A2B-82D0-223F895A7160}"/>
          </ac:picMkLst>
        </pc:picChg>
      </pc:sldChg>
      <pc:sldChg chg="addSp delSp modSp new mod modTransition setBg modNotesTx">
        <pc:chgData name="Michal Bezůšek" userId="af6cd9c433389cfb" providerId="LiveId" clId="{6F018899-C014-0E43-8352-9840AD10430E}" dt="2024-05-02T19:01:46.566" v="1557"/>
        <pc:sldMkLst>
          <pc:docMk/>
          <pc:sldMk cId="4028204642" sldId="259"/>
        </pc:sldMkLst>
        <pc:spChg chg="mod">
          <ac:chgData name="Michal Bezůšek" userId="af6cd9c433389cfb" providerId="LiveId" clId="{6F018899-C014-0E43-8352-9840AD10430E}" dt="2024-04-22T18:51:37.935" v="426" actId="26606"/>
          <ac:spMkLst>
            <pc:docMk/>
            <pc:sldMk cId="4028204642" sldId="259"/>
            <ac:spMk id="2" creationId="{D01D55C7-74D3-FEFE-EF41-64FCE497BA7C}"/>
          </ac:spMkLst>
        </pc:spChg>
        <pc:spChg chg="mod ord">
          <ac:chgData name="Michal Bezůšek" userId="af6cd9c433389cfb" providerId="LiveId" clId="{6F018899-C014-0E43-8352-9840AD10430E}" dt="2024-05-02T18:29:26.142" v="1544" actId="403"/>
          <ac:spMkLst>
            <pc:docMk/>
            <pc:sldMk cId="4028204642" sldId="259"/>
            <ac:spMk id="3" creationId="{88F6F7C2-B05A-F496-F0A9-568DC8053762}"/>
          </ac:spMkLst>
        </pc:spChg>
        <pc:spChg chg="add del">
          <ac:chgData name="Michal Bezůšek" userId="af6cd9c433389cfb" providerId="LiveId" clId="{6F018899-C014-0E43-8352-9840AD10430E}" dt="2024-04-22T18:53:16.569" v="434" actId="22"/>
          <ac:spMkLst>
            <pc:docMk/>
            <pc:sldMk cId="4028204642" sldId="259"/>
            <ac:spMk id="5" creationId="{C4001ED2-61F3-4FE4-8CA0-439B36111D62}"/>
          </ac:spMkLst>
        </pc:spChg>
        <pc:spChg chg="add del">
          <ac:chgData name="Michal Bezůšek" userId="af6cd9c433389cfb" providerId="LiveId" clId="{6F018899-C014-0E43-8352-9840AD10430E}" dt="2024-04-22T18:51:37.930" v="425" actId="26606"/>
          <ac:spMkLst>
            <pc:docMk/>
            <pc:sldMk cId="4028204642" sldId="259"/>
            <ac:spMk id="1031" creationId="{5402222E-F041-43A0-81BC-1B3F2EF765E5}"/>
          </ac:spMkLst>
        </pc:spChg>
        <pc:spChg chg="add del">
          <ac:chgData name="Michal Bezůšek" userId="af6cd9c433389cfb" providerId="LiveId" clId="{6F018899-C014-0E43-8352-9840AD10430E}" dt="2024-04-22T18:51:37.930" v="425" actId="26606"/>
          <ac:spMkLst>
            <pc:docMk/>
            <pc:sldMk cId="4028204642" sldId="259"/>
            <ac:spMk id="1033" creationId="{B80D28A2-8EA4-4EF0-9056-3BDAA7290FDA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4028204642" sldId="259"/>
            <ac:picMk id="6" creationId="{5737F7D1-6FFD-2DEF-35C2-67BC22BC01A0}"/>
          </ac:picMkLst>
        </pc:picChg>
        <pc:picChg chg="add mod">
          <ac:chgData name="Michal Bezůšek" userId="af6cd9c433389cfb" providerId="LiveId" clId="{6F018899-C014-0E43-8352-9840AD10430E}" dt="2024-05-02T18:29:56.935" v="1548" actId="1076"/>
          <ac:picMkLst>
            <pc:docMk/>
            <pc:sldMk cId="4028204642" sldId="259"/>
            <ac:picMk id="1026" creationId="{07BDF68C-3CDB-2A81-C024-60C7A9EC9C5D}"/>
          </ac:picMkLst>
        </pc:picChg>
        <pc:picChg chg="add mod">
          <ac:chgData name="Michal Bezůšek" userId="af6cd9c433389cfb" providerId="LiveId" clId="{6F018899-C014-0E43-8352-9840AD10430E}" dt="2024-05-02T18:30:00.817" v="1549" actId="1076"/>
          <ac:picMkLst>
            <pc:docMk/>
            <pc:sldMk cId="4028204642" sldId="259"/>
            <ac:picMk id="1028" creationId="{DD9B4AFB-F7B5-8259-835D-87222C57369A}"/>
          </ac:picMkLst>
        </pc:picChg>
      </pc:sldChg>
      <pc:sldChg chg="addSp modSp new mod modTransition">
        <pc:chgData name="Michal Bezůšek" userId="af6cd9c433389cfb" providerId="LiveId" clId="{6F018899-C014-0E43-8352-9840AD10430E}" dt="2024-05-02T19:01:46.566" v="1557"/>
        <pc:sldMkLst>
          <pc:docMk/>
          <pc:sldMk cId="2463187855" sldId="260"/>
        </pc:sldMkLst>
        <pc:spChg chg="mod">
          <ac:chgData name="Michal Bezůšek" userId="af6cd9c433389cfb" providerId="LiveId" clId="{6F018899-C014-0E43-8352-9840AD10430E}" dt="2024-04-22T16:41:15.997" v="193" actId="20577"/>
          <ac:spMkLst>
            <pc:docMk/>
            <pc:sldMk cId="2463187855" sldId="260"/>
            <ac:spMk id="2" creationId="{8B2957B2-588C-24B5-CBF0-F590A6FF7020}"/>
          </ac:spMkLst>
        </pc:spChg>
        <pc:spChg chg="mod">
          <ac:chgData name="Michal Bezůšek" userId="af6cd9c433389cfb" providerId="LiveId" clId="{6F018899-C014-0E43-8352-9840AD10430E}" dt="2024-05-02T13:44:42.732" v="1415" actId="20577"/>
          <ac:spMkLst>
            <pc:docMk/>
            <pc:sldMk cId="2463187855" sldId="260"/>
            <ac:spMk id="3" creationId="{0BFB8548-77B4-CAD3-0EAC-A6637760B0EC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2463187855" sldId="260"/>
            <ac:picMk id="7" creationId="{36D9FA0C-F54C-276C-D88D-2262D00F8763}"/>
          </ac:picMkLst>
        </pc:picChg>
      </pc:sldChg>
      <pc:sldChg chg="addSp modSp new mod modTransition">
        <pc:chgData name="Michal Bezůšek" userId="af6cd9c433389cfb" providerId="LiveId" clId="{6F018899-C014-0E43-8352-9840AD10430E}" dt="2024-05-02T19:01:46.566" v="1557"/>
        <pc:sldMkLst>
          <pc:docMk/>
          <pc:sldMk cId="1154532028" sldId="261"/>
        </pc:sldMkLst>
        <pc:spChg chg="mod">
          <ac:chgData name="Michal Bezůšek" userId="af6cd9c433389cfb" providerId="LiveId" clId="{6F018899-C014-0E43-8352-9840AD10430E}" dt="2024-04-22T18:41:59.555" v="213" actId="20577"/>
          <ac:spMkLst>
            <pc:docMk/>
            <pc:sldMk cId="1154532028" sldId="261"/>
            <ac:spMk id="2" creationId="{3FBD9483-7948-6E17-3D7D-410B336E29A8}"/>
          </ac:spMkLst>
        </pc:spChg>
        <pc:spChg chg="mod">
          <ac:chgData name="Michal Bezůšek" userId="af6cd9c433389cfb" providerId="LiveId" clId="{6F018899-C014-0E43-8352-9840AD10430E}" dt="2024-05-02T13:40:19.183" v="1408" actId="403"/>
          <ac:spMkLst>
            <pc:docMk/>
            <pc:sldMk cId="1154532028" sldId="261"/>
            <ac:spMk id="3" creationId="{57363121-EF10-2625-BBFF-55452801453E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1154532028" sldId="261"/>
            <ac:picMk id="6" creationId="{42D75A52-3131-3577-0BC5-0D916CC91629}"/>
          </ac:picMkLst>
        </pc:picChg>
      </pc:sldChg>
      <pc:sldChg chg="addSp delSp modSp new mod modTransition">
        <pc:chgData name="Michal Bezůšek" userId="af6cd9c433389cfb" providerId="LiveId" clId="{6F018899-C014-0E43-8352-9840AD10430E}" dt="2024-05-02T19:01:46.566" v="1557"/>
        <pc:sldMkLst>
          <pc:docMk/>
          <pc:sldMk cId="1484768036" sldId="262"/>
        </pc:sldMkLst>
        <pc:spChg chg="mod">
          <ac:chgData name="Michal Bezůšek" userId="af6cd9c433389cfb" providerId="LiveId" clId="{6F018899-C014-0E43-8352-9840AD10430E}" dt="2024-04-22T19:23:11.274" v="505" actId="20577"/>
          <ac:spMkLst>
            <pc:docMk/>
            <pc:sldMk cId="1484768036" sldId="262"/>
            <ac:spMk id="2" creationId="{0EF119BF-6540-E6B6-59EB-431B84CA32A9}"/>
          </ac:spMkLst>
        </pc:spChg>
        <pc:spChg chg="del">
          <ac:chgData name="Michal Bezůšek" userId="af6cd9c433389cfb" providerId="LiveId" clId="{6F018899-C014-0E43-8352-9840AD10430E}" dt="2024-04-22T19:23:13.823" v="506"/>
          <ac:spMkLst>
            <pc:docMk/>
            <pc:sldMk cId="1484768036" sldId="262"/>
            <ac:spMk id="3" creationId="{903D54D2-026E-96F9-8DE5-E69803AD701C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1484768036" sldId="262"/>
            <ac:picMk id="5" creationId="{1E4D143E-9EB8-7539-F95C-4F8F898DF0A1}"/>
          </ac:picMkLst>
        </pc:picChg>
        <pc:picChg chg="add mod">
          <ac:chgData name="Michal Bezůšek" userId="af6cd9c433389cfb" providerId="LiveId" clId="{6F018899-C014-0E43-8352-9840AD10430E}" dt="2024-04-22T19:23:25.649" v="509" actId="1076"/>
          <ac:picMkLst>
            <pc:docMk/>
            <pc:sldMk cId="1484768036" sldId="262"/>
            <ac:picMk id="2050" creationId="{262A4020-28DA-8C36-AE21-5FBEDC07E85F}"/>
          </ac:picMkLst>
        </pc:picChg>
      </pc:sldChg>
      <pc:sldChg chg="addSp modSp new mod modTransition">
        <pc:chgData name="Michal Bezůšek" userId="af6cd9c433389cfb" providerId="LiveId" clId="{6F018899-C014-0E43-8352-9840AD10430E}" dt="2024-05-02T19:01:46.566" v="1557"/>
        <pc:sldMkLst>
          <pc:docMk/>
          <pc:sldMk cId="2199064777" sldId="263"/>
        </pc:sldMkLst>
        <pc:spChg chg="mod">
          <ac:chgData name="Michal Bezůšek" userId="af6cd9c433389cfb" providerId="LiveId" clId="{6F018899-C014-0E43-8352-9840AD10430E}" dt="2024-04-22T19:28:00.250" v="534" actId="20577"/>
          <ac:spMkLst>
            <pc:docMk/>
            <pc:sldMk cId="2199064777" sldId="263"/>
            <ac:spMk id="2" creationId="{C88A1B89-0F01-3B76-1E28-8AC27673B701}"/>
          </ac:spMkLst>
        </pc:spChg>
        <pc:spChg chg="mod">
          <ac:chgData name="Michal Bezůšek" userId="af6cd9c433389cfb" providerId="LiveId" clId="{6F018899-C014-0E43-8352-9840AD10430E}" dt="2024-05-02T18:29:08.093" v="1542" actId="20577"/>
          <ac:spMkLst>
            <pc:docMk/>
            <pc:sldMk cId="2199064777" sldId="263"/>
            <ac:spMk id="3" creationId="{5DE21401-38C2-9CA9-5BB7-F1BCCD3462F0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2199064777" sldId="263"/>
            <ac:picMk id="6" creationId="{82647230-6B98-A480-30A8-7DBCC24B2136}"/>
          </ac:picMkLst>
        </pc:picChg>
      </pc:sldChg>
      <pc:sldChg chg="addSp modSp new mod modTransition">
        <pc:chgData name="Michal Bezůšek" userId="af6cd9c433389cfb" providerId="LiveId" clId="{6F018899-C014-0E43-8352-9840AD10430E}" dt="2024-05-02T19:01:46.566" v="1557"/>
        <pc:sldMkLst>
          <pc:docMk/>
          <pc:sldMk cId="3413931626" sldId="264"/>
        </pc:sldMkLst>
        <pc:spChg chg="mod">
          <ac:chgData name="Michal Bezůšek" userId="af6cd9c433389cfb" providerId="LiveId" clId="{6F018899-C014-0E43-8352-9840AD10430E}" dt="2024-04-28T17:19:40.352" v="752" actId="20577"/>
          <ac:spMkLst>
            <pc:docMk/>
            <pc:sldMk cId="3413931626" sldId="264"/>
            <ac:spMk id="2" creationId="{6ADA34D8-CD9A-D088-922A-417FE70B8C77}"/>
          </ac:spMkLst>
        </pc:spChg>
        <pc:spChg chg="mod">
          <ac:chgData name="Michal Bezůšek" userId="af6cd9c433389cfb" providerId="LiveId" clId="{6F018899-C014-0E43-8352-9840AD10430E}" dt="2024-05-02T13:52:35.969" v="1540"/>
          <ac:spMkLst>
            <pc:docMk/>
            <pc:sldMk cId="3413931626" sldId="264"/>
            <ac:spMk id="3" creationId="{EB208BF2-2104-BAA1-A08C-895CBD528741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3413931626" sldId="264"/>
            <ac:picMk id="7" creationId="{64E8E7A0-B310-D9CC-CCF8-4FD3788B6BC7}"/>
          </ac:picMkLst>
        </pc:picChg>
      </pc:sldChg>
      <pc:sldChg chg="addSp modSp new mod modTransition">
        <pc:chgData name="Michal Bezůšek" userId="af6cd9c433389cfb" providerId="LiveId" clId="{6F018899-C014-0E43-8352-9840AD10430E}" dt="2024-05-02T19:01:46.566" v="1557"/>
        <pc:sldMkLst>
          <pc:docMk/>
          <pc:sldMk cId="1659812197" sldId="265"/>
        </pc:sldMkLst>
        <pc:spChg chg="mod">
          <ac:chgData name="Michal Bezůšek" userId="af6cd9c433389cfb" providerId="LiveId" clId="{6F018899-C014-0E43-8352-9840AD10430E}" dt="2024-05-02T13:37:27.180" v="1158" actId="20577"/>
          <ac:spMkLst>
            <pc:docMk/>
            <pc:sldMk cId="1659812197" sldId="265"/>
            <ac:spMk id="2" creationId="{5855125E-1465-B7D4-320A-269517CC59F2}"/>
          </ac:spMkLst>
        </pc:spChg>
        <pc:spChg chg="mod">
          <ac:chgData name="Michal Bezůšek" userId="af6cd9c433389cfb" providerId="LiveId" clId="{6F018899-C014-0E43-8352-9840AD10430E}" dt="2024-05-02T13:40:00.682" v="1400" actId="403"/>
          <ac:spMkLst>
            <pc:docMk/>
            <pc:sldMk cId="1659812197" sldId="265"/>
            <ac:spMk id="3" creationId="{33CF09C7-01B4-D054-1735-F187ABB5BE0A}"/>
          </ac:spMkLst>
        </pc:spChg>
        <pc:picChg chg="add mod">
          <ac:chgData name="Michal Bezůšek" userId="af6cd9c433389cfb" providerId="LiveId" clId="{6F018899-C014-0E43-8352-9840AD10430E}" dt="2024-05-02T19:01:46.566" v="1557"/>
          <ac:picMkLst>
            <pc:docMk/>
            <pc:sldMk cId="1659812197" sldId="265"/>
            <ac:picMk id="6" creationId="{E1CBD39F-240E-EF74-569F-683B6E6E7684}"/>
          </ac:picMkLst>
        </pc:picChg>
      </pc:sldChg>
      <pc:sldChg chg="addSp delSp modSp new mod modTransition setBg">
        <pc:chgData name="Michal Bezůšek" userId="af6cd9c433389cfb" providerId="LiveId" clId="{6F018899-C014-0E43-8352-9840AD10430E}" dt="2024-05-02T19:02:40.418" v="1588" actId="20577"/>
        <pc:sldMkLst>
          <pc:docMk/>
          <pc:sldMk cId="4239685002" sldId="266"/>
        </pc:sldMkLst>
        <pc:spChg chg="mod">
          <ac:chgData name="Michal Bezůšek" userId="af6cd9c433389cfb" providerId="LiveId" clId="{6F018899-C014-0E43-8352-9840AD10430E}" dt="2024-05-02T19:02:40.418" v="1588" actId="20577"/>
          <ac:spMkLst>
            <pc:docMk/>
            <pc:sldMk cId="4239685002" sldId="266"/>
            <ac:spMk id="2" creationId="{5EDF39C9-C9EA-E581-ACED-4E2ADE6DA96D}"/>
          </ac:spMkLst>
        </pc:spChg>
        <pc:spChg chg="del">
          <ac:chgData name="Michal Bezůšek" userId="af6cd9c433389cfb" providerId="LiveId" clId="{6F018899-C014-0E43-8352-9840AD10430E}" dt="2024-05-02T13:49:09.996" v="1429"/>
          <ac:spMkLst>
            <pc:docMk/>
            <pc:sldMk cId="4239685002" sldId="266"/>
            <ac:spMk id="3" creationId="{83CB7729-E6BD-05C8-9D69-8BBDAFBC7173}"/>
          </ac:spMkLst>
        </pc:spChg>
        <pc:spChg chg="add mod">
          <ac:chgData name="Michal Bezůšek" userId="af6cd9c433389cfb" providerId="LiveId" clId="{6F018899-C014-0E43-8352-9840AD10430E}" dt="2024-05-02T13:50:59.283" v="1536" actId="403"/>
          <ac:spMkLst>
            <pc:docMk/>
            <pc:sldMk cId="4239685002" sldId="266"/>
            <ac:spMk id="9" creationId="{31B0B1C2-32D9-FDF4-55DE-C3A99130713F}"/>
          </ac:spMkLst>
        </pc:spChg>
        <pc:picChg chg="add mod">
          <ac:chgData name="Michal Bezůšek" userId="af6cd9c433389cfb" providerId="LiveId" clId="{6F018899-C014-0E43-8352-9840AD10430E}" dt="2024-05-02T13:49:20.324" v="1433" actId="1076"/>
          <ac:picMkLst>
            <pc:docMk/>
            <pc:sldMk cId="4239685002" sldId="266"/>
            <ac:picMk id="5" creationId="{2EC5DAE5-338E-ADA9-45CB-8FC2BFDC00C9}"/>
          </ac:picMkLst>
        </pc:picChg>
      </pc:sldChg>
      <pc:sldChg chg="new del">
        <pc:chgData name="Michal Bezůšek" userId="af6cd9c433389cfb" providerId="LiveId" clId="{6F018899-C014-0E43-8352-9840AD10430E}" dt="2024-05-02T19:02:23.849" v="1559" actId="2696"/>
        <pc:sldMkLst>
          <pc:docMk/>
          <pc:sldMk cId="349232753" sldId="267"/>
        </pc:sldMkLst>
      </pc:sldChg>
      <pc:sldChg chg="modSp new mod">
        <pc:chgData name="Michal Bezůšek" userId="af6cd9c433389cfb" providerId="LiveId" clId="{6F018899-C014-0E43-8352-9840AD10430E}" dt="2024-05-02T19:02:35.148" v="1586" actId="20577"/>
        <pc:sldMkLst>
          <pc:docMk/>
          <pc:sldMk cId="1131693484" sldId="267"/>
        </pc:sldMkLst>
        <pc:spChg chg="mod">
          <ac:chgData name="Michal Bezůšek" userId="af6cd9c433389cfb" providerId="LiveId" clId="{6F018899-C014-0E43-8352-9840AD10430E}" dt="2024-05-02T19:02:35.148" v="1586" actId="20577"/>
          <ac:spMkLst>
            <pc:docMk/>
            <pc:sldMk cId="1131693484" sldId="267"/>
            <ac:spMk id="2" creationId="{3096B372-0258-0AC4-17AE-179789B499E0}"/>
          </ac:spMkLst>
        </pc:spChg>
      </pc:sldChg>
    </pc:docChg>
  </pc:docChgLst>
  <pc:docChgLst>
    <pc:chgData name="Michal Bezůšek" userId="af6cd9c433389cfb" providerId="Windows Live" clId="Web-{ABF370AC-90C3-4265-B68B-3610A7251FEC}"/>
    <pc:docChg chg="modSld">
      <pc:chgData name="Michal Bezůšek" userId="af6cd9c433389cfb" providerId="Windows Live" clId="Web-{ABF370AC-90C3-4265-B68B-3610A7251FEC}" dt="2024-04-10T18:13:52.645" v="1" actId="20577"/>
      <pc:docMkLst>
        <pc:docMk/>
      </pc:docMkLst>
      <pc:sldChg chg="modSp">
        <pc:chgData name="Michal Bezůšek" userId="af6cd9c433389cfb" providerId="Windows Live" clId="Web-{ABF370AC-90C3-4265-B68B-3610A7251FEC}" dt="2024-04-10T18:13:52.645" v="1" actId="20577"/>
        <pc:sldMkLst>
          <pc:docMk/>
          <pc:sldMk cId="3799523001" sldId="256"/>
        </pc:sldMkLst>
        <pc:spChg chg="mod">
          <ac:chgData name="Michal Bezůšek" userId="af6cd9c433389cfb" providerId="Windows Live" clId="Web-{ABF370AC-90C3-4265-B68B-3610A7251FEC}" dt="2024-04-10T18:13:52.645" v="1" actId="20577"/>
          <ac:spMkLst>
            <pc:docMk/>
            <pc:sldMk cId="3799523001" sldId="256"/>
            <ac:spMk id="2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3ECFB1-124A-F84E-97ED-2B74D8E7B485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D02C57-C3DA-4D44-9DAC-C094EBF9E0CC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60684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Lidská silueta s vyznačenými </a:t>
            </a:r>
            <a:r>
              <a:rPr lang="cs-CZ" dirty="0" err="1"/>
              <a:t>chromoterapeutickými</a:t>
            </a:r>
            <a:r>
              <a:rPr lang="cs-CZ" dirty="0"/>
              <a:t> barvami čaker</a:t>
            </a:r>
          </a:p>
          <a:p>
            <a:r>
              <a:rPr lang="cs-CZ" dirty="0"/>
              <a:t>Lahvičky Aura </a:t>
            </a:r>
            <a:r>
              <a:rPr lang="cs-CZ" dirty="0" err="1"/>
              <a:t>Soma</a:t>
            </a:r>
            <a:r>
              <a:rPr lang="cs-CZ" dirty="0"/>
              <a:t> č. 110 (Archanděl </a:t>
            </a:r>
            <a:r>
              <a:rPr lang="cs-CZ" dirty="0" err="1"/>
              <a:t>Ambriel</a:t>
            </a:r>
            <a:r>
              <a:rPr lang="cs-CZ" dirty="0"/>
              <a:t>) č. 2 (Lahvička míru) č. 37 (Anděl strážný přichází na zem).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D02C57-C3DA-4D44-9DAC-C094EBF9E0CC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755202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6" title="scalloped circle"/>
          <p:cNvSpPr/>
          <p:nvPr/>
        </p:nvSpPr>
        <p:spPr bwMode="auto">
          <a:xfrm>
            <a:off x="3557016" y="630936"/>
            <a:ext cx="5235575" cy="5229225"/>
          </a:xfrm>
          <a:custGeom>
            <a:avLst/>
            <a:gdLst/>
            <a:ahLst/>
            <a:cxnLst/>
            <a:rect l="0" t="0" r="r" b="b"/>
            <a:pathLst>
              <a:path w="3298" h="3294">
                <a:moveTo>
                  <a:pt x="1649" y="0"/>
                </a:moveTo>
                <a:lnTo>
                  <a:pt x="1681" y="3"/>
                </a:lnTo>
                <a:lnTo>
                  <a:pt x="1712" y="11"/>
                </a:lnTo>
                <a:lnTo>
                  <a:pt x="1742" y="23"/>
                </a:lnTo>
                <a:lnTo>
                  <a:pt x="1773" y="38"/>
                </a:lnTo>
                <a:lnTo>
                  <a:pt x="1802" y="55"/>
                </a:lnTo>
                <a:lnTo>
                  <a:pt x="1832" y="73"/>
                </a:lnTo>
                <a:lnTo>
                  <a:pt x="1862" y="89"/>
                </a:lnTo>
                <a:lnTo>
                  <a:pt x="1892" y="105"/>
                </a:lnTo>
                <a:lnTo>
                  <a:pt x="1921" y="117"/>
                </a:lnTo>
                <a:lnTo>
                  <a:pt x="1953" y="125"/>
                </a:lnTo>
                <a:lnTo>
                  <a:pt x="1984" y="129"/>
                </a:lnTo>
                <a:lnTo>
                  <a:pt x="2017" y="129"/>
                </a:lnTo>
                <a:lnTo>
                  <a:pt x="2051" y="127"/>
                </a:lnTo>
                <a:lnTo>
                  <a:pt x="2085" y="123"/>
                </a:lnTo>
                <a:lnTo>
                  <a:pt x="2119" y="118"/>
                </a:lnTo>
                <a:lnTo>
                  <a:pt x="2153" y="114"/>
                </a:lnTo>
                <a:lnTo>
                  <a:pt x="2187" y="111"/>
                </a:lnTo>
                <a:lnTo>
                  <a:pt x="2219" y="112"/>
                </a:lnTo>
                <a:lnTo>
                  <a:pt x="2250" y="116"/>
                </a:lnTo>
                <a:lnTo>
                  <a:pt x="2280" y="125"/>
                </a:lnTo>
                <a:lnTo>
                  <a:pt x="2305" y="138"/>
                </a:lnTo>
                <a:lnTo>
                  <a:pt x="2329" y="155"/>
                </a:lnTo>
                <a:lnTo>
                  <a:pt x="2350" y="175"/>
                </a:lnTo>
                <a:lnTo>
                  <a:pt x="2371" y="198"/>
                </a:lnTo>
                <a:lnTo>
                  <a:pt x="2390" y="222"/>
                </a:lnTo>
                <a:lnTo>
                  <a:pt x="2409" y="247"/>
                </a:lnTo>
                <a:lnTo>
                  <a:pt x="2428" y="272"/>
                </a:lnTo>
                <a:lnTo>
                  <a:pt x="2447" y="296"/>
                </a:lnTo>
                <a:lnTo>
                  <a:pt x="2467" y="319"/>
                </a:lnTo>
                <a:lnTo>
                  <a:pt x="2490" y="339"/>
                </a:lnTo>
                <a:lnTo>
                  <a:pt x="2512" y="357"/>
                </a:lnTo>
                <a:lnTo>
                  <a:pt x="2537" y="371"/>
                </a:lnTo>
                <a:lnTo>
                  <a:pt x="2564" y="383"/>
                </a:lnTo>
                <a:lnTo>
                  <a:pt x="2593" y="393"/>
                </a:lnTo>
                <a:lnTo>
                  <a:pt x="2623" y="402"/>
                </a:lnTo>
                <a:lnTo>
                  <a:pt x="2653" y="410"/>
                </a:lnTo>
                <a:lnTo>
                  <a:pt x="2684" y="418"/>
                </a:lnTo>
                <a:lnTo>
                  <a:pt x="2713" y="427"/>
                </a:lnTo>
                <a:lnTo>
                  <a:pt x="2742" y="437"/>
                </a:lnTo>
                <a:lnTo>
                  <a:pt x="2769" y="449"/>
                </a:lnTo>
                <a:lnTo>
                  <a:pt x="2793" y="464"/>
                </a:lnTo>
                <a:lnTo>
                  <a:pt x="2815" y="482"/>
                </a:lnTo>
                <a:lnTo>
                  <a:pt x="2833" y="504"/>
                </a:lnTo>
                <a:lnTo>
                  <a:pt x="2848" y="528"/>
                </a:lnTo>
                <a:lnTo>
                  <a:pt x="2860" y="555"/>
                </a:lnTo>
                <a:lnTo>
                  <a:pt x="2870" y="584"/>
                </a:lnTo>
                <a:lnTo>
                  <a:pt x="2879" y="613"/>
                </a:lnTo>
                <a:lnTo>
                  <a:pt x="2887" y="644"/>
                </a:lnTo>
                <a:lnTo>
                  <a:pt x="2895" y="674"/>
                </a:lnTo>
                <a:lnTo>
                  <a:pt x="2904" y="704"/>
                </a:lnTo>
                <a:lnTo>
                  <a:pt x="2914" y="733"/>
                </a:lnTo>
                <a:lnTo>
                  <a:pt x="2926" y="760"/>
                </a:lnTo>
                <a:lnTo>
                  <a:pt x="2940" y="785"/>
                </a:lnTo>
                <a:lnTo>
                  <a:pt x="2958" y="807"/>
                </a:lnTo>
                <a:lnTo>
                  <a:pt x="2978" y="830"/>
                </a:lnTo>
                <a:lnTo>
                  <a:pt x="3001" y="850"/>
                </a:lnTo>
                <a:lnTo>
                  <a:pt x="3025" y="869"/>
                </a:lnTo>
                <a:lnTo>
                  <a:pt x="3051" y="888"/>
                </a:lnTo>
                <a:lnTo>
                  <a:pt x="3076" y="907"/>
                </a:lnTo>
                <a:lnTo>
                  <a:pt x="3100" y="926"/>
                </a:lnTo>
                <a:lnTo>
                  <a:pt x="3123" y="947"/>
                </a:lnTo>
                <a:lnTo>
                  <a:pt x="3143" y="968"/>
                </a:lnTo>
                <a:lnTo>
                  <a:pt x="3160" y="992"/>
                </a:lnTo>
                <a:lnTo>
                  <a:pt x="3173" y="1017"/>
                </a:lnTo>
                <a:lnTo>
                  <a:pt x="3182" y="1047"/>
                </a:lnTo>
                <a:lnTo>
                  <a:pt x="3186" y="1078"/>
                </a:lnTo>
                <a:lnTo>
                  <a:pt x="3187" y="1110"/>
                </a:lnTo>
                <a:lnTo>
                  <a:pt x="3184" y="1144"/>
                </a:lnTo>
                <a:lnTo>
                  <a:pt x="3180" y="1178"/>
                </a:lnTo>
                <a:lnTo>
                  <a:pt x="3175" y="1212"/>
                </a:lnTo>
                <a:lnTo>
                  <a:pt x="3171" y="1246"/>
                </a:lnTo>
                <a:lnTo>
                  <a:pt x="3169" y="1280"/>
                </a:lnTo>
                <a:lnTo>
                  <a:pt x="3169" y="1313"/>
                </a:lnTo>
                <a:lnTo>
                  <a:pt x="3173" y="1344"/>
                </a:lnTo>
                <a:lnTo>
                  <a:pt x="3181" y="1375"/>
                </a:lnTo>
                <a:lnTo>
                  <a:pt x="3193" y="1404"/>
                </a:lnTo>
                <a:lnTo>
                  <a:pt x="3209" y="1434"/>
                </a:lnTo>
                <a:lnTo>
                  <a:pt x="3225" y="1464"/>
                </a:lnTo>
                <a:lnTo>
                  <a:pt x="3243" y="1494"/>
                </a:lnTo>
                <a:lnTo>
                  <a:pt x="3260" y="1523"/>
                </a:lnTo>
                <a:lnTo>
                  <a:pt x="3275" y="1554"/>
                </a:lnTo>
                <a:lnTo>
                  <a:pt x="3287" y="1584"/>
                </a:lnTo>
                <a:lnTo>
                  <a:pt x="3295" y="1615"/>
                </a:lnTo>
                <a:lnTo>
                  <a:pt x="3298" y="1647"/>
                </a:lnTo>
                <a:lnTo>
                  <a:pt x="3295" y="1679"/>
                </a:lnTo>
                <a:lnTo>
                  <a:pt x="3287" y="1710"/>
                </a:lnTo>
                <a:lnTo>
                  <a:pt x="3275" y="1740"/>
                </a:lnTo>
                <a:lnTo>
                  <a:pt x="3260" y="1771"/>
                </a:lnTo>
                <a:lnTo>
                  <a:pt x="3243" y="1800"/>
                </a:lnTo>
                <a:lnTo>
                  <a:pt x="3225" y="1830"/>
                </a:lnTo>
                <a:lnTo>
                  <a:pt x="3209" y="1860"/>
                </a:lnTo>
                <a:lnTo>
                  <a:pt x="3193" y="1890"/>
                </a:lnTo>
                <a:lnTo>
                  <a:pt x="3181" y="1919"/>
                </a:lnTo>
                <a:lnTo>
                  <a:pt x="3173" y="1950"/>
                </a:lnTo>
                <a:lnTo>
                  <a:pt x="3169" y="1981"/>
                </a:lnTo>
                <a:lnTo>
                  <a:pt x="3169" y="2014"/>
                </a:lnTo>
                <a:lnTo>
                  <a:pt x="3171" y="2048"/>
                </a:lnTo>
                <a:lnTo>
                  <a:pt x="3175" y="2082"/>
                </a:lnTo>
                <a:lnTo>
                  <a:pt x="3180" y="2116"/>
                </a:lnTo>
                <a:lnTo>
                  <a:pt x="3184" y="2150"/>
                </a:lnTo>
                <a:lnTo>
                  <a:pt x="3187" y="2184"/>
                </a:lnTo>
                <a:lnTo>
                  <a:pt x="3186" y="2216"/>
                </a:lnTo>
                <a:lnTo>
                  <a:pt x="3182" y="2247"/>
                </a:lnTo>
                <a:lnTo>
                  <a:pt x="3173" y="2277"/>
                </a:lnTo>
                <a:lnTo>
                  <a:pt x="3160" y="2302"/>
                </a:lnTo>
                <a:lnTo>
                  <a:pt x="3143" y="2326"/>
                </a:lnTo>
                <a:lnTo>
                  <a:pt x="3123" y="2347"/>
                </a:lnTo>
                <a:lnTo>
                  <a:pt x="3100" y="2368"/>
                </a:lnTo>
                <a:lnTo>
                  <a:pt x="3076" y="2387"/>
                </a:lnTo>
                <a:lnTo>
                  <a:pt x="3051" y="2406"/>
                </a:lnTo>
                <a:lnTo>
                  <a:pt x="3025" y="2425"/>
                </a:lnTo>
                <a:lnTo>
                  <a:pt x="3001" y="2444"/>
                </a:lnTo>
                <a:lnTo>
                  <a:pt x="2978" y="2464"/>
                </a:lnTo>
                <a:lnTo>
                  <a:pt x="2958" y="2487"/>
                </a:lnTo>
                <a:lnTo>
                  <a:pt x="2940" y="2509"/>
                </a:lnTo>
                <a:lnTo>
                  <a:pt x="2926" y="2534"/>
                </a:lnTo>
                <a:lnTo>
                  <a:pt x="2914" y="2561"/>
                </a:lnTo>
                <a:lnTo>
                  <a:pt x="2904" y="2590"/>
                </a:lnTo>
                <a:lnTo>
                  <a:pt x="2895" y="2620"/>
                </a:lnTo>
                <a:lnTo>
                  <a:pt x="2887" y="2650"/>
                </a:lnTo>
                <a:lnTo>
                  <a:pt x="2879" y="2681"/>
                </a:lnTo>
                <a:lnTo>
                  <a:pt x="2870" y="2710"/>
                </a:lnTo>
                <a:lnTo>
                  <a:pt x="2860" y="2739"/>
                </a:lnTo>
                <a:lnTo>
                  <a:pt x="2848" y="2766"/>
                </a:lnTo>
                <a:lnTo>
                  <a:pt x="2833" y="2790"/>
                </a:lnTo>
                <a:lnTo>
                  <a:pt x="2815" y="2812"/>
                </a:lnTo>
                <a:lnTo>
                  <a:pt x="2793" y="2830"/>
                </a:lnTo>
                <a:lnTo>
                  <a:pt x="2769" y="2845"/>
                </a:lnTo>
                <a:lnTo>
                  <a:pt x="2742" y="2857"/>
                </a:lnTo>
                <a:lnTo>
                  <a:pt x="2713" y="2867"/>
                </a:lnTo>
                <a:lnTo>
                  <a:pt x="2684" y="2876"/>
                </a:lnTo>
                <a:lnTo>
                  <a:pt x="2653" y="2884"/>
                </a:lnTo>
                <a:lnTo>
                  <a:pt x="2623" y="2892"/>
                </a:lnTo>
                <a:lnTo>
                  <a:pt x="2593" y="2901"/>
                </a:lnTo>
                <a:lnTo>
                  <a:pt x="2564" y="2911"/>
                </a:lnTo>
                <a:lnTo>
                  <a:pt x="2537" y="2923"/>
                </a:lnTo>
                <a:lnTo>
                  <a:pt x="2512" y="2937"/>
                </a:lnTo>
                <a:lnTo>
                  <a:pt x="2490" y="2955"/>
                </a:lnTo>
                <a:lnTo>
                  <a:pt x="2467" y="2975"/>
                </a:lnTo>
                <a:lnTo>
                  <a:pt x="2447" y="2998"/>
                </a:lnTo>
                <a:lnTo>
                  <a:pt x="2428" y="3022"/>
                </a:lnTo>
                <a:lnTo>
                  <a:pt x="2409" y="3047"/>
                </a:lnTo>
                <a:lnTo>
                  <a:pt x="2390" y="3072"/>
                </a:lnTo>
                <a:lnTo>
                  <a:pt x="2371" y="3096"/>
                </a:lnTo>
                <a:lnTo>
                  <a:pt x="2350" y="3119"/>
                </a:lnTo>
                <a:lnTo>
                  <a:pt x="2329" y="3139"/>
                </a:lnTo>
                <a:lnTo>
                  <a:pt x="2305" y="3156"/>
                </a:lnTo>
                <a:lnTo>
                  <a:pt x="2280" y="3169"/>
                </a:lnTo>
                <a:lnTo>
                  <a:pt x="2250" y="3178"/>
                </a:lnTo>
                <a:lnTo>
                  <a:pt x="2219" y="3182"/>
                </a:lnTo>
                <a:lnTo>
                  <a:pt x="2187" y="3183"/>
                </a:lnTo>
                <a:lnTo>
                  <a:pt x="2153" y="3180"/>
                </a:lnTo>
                <a:lnTo>
                  <a:pt x="2119" y="3176"/>
                </a:lnTo>
                <a:lnTo>
                  <a:pt x="2085" y="3171"/>
                </a:lnTo>
                <a:lnTo>
                  <a:pt x="2051" y="3167"/>
                </a:lnTo>
                <a:lnTo>
                  <a:pt x="2017" y="3165"/>
                </a:lnTo>
                <a:lnTo>
                  <a:pt x="1984" y="3165"/>
                </a:lnTo>
                <a:lnTo>
                  <a:pt x="1953" y="3169"/>
                </a:lnTo>
                <a:lnTo>
                  <a:pt x="1921" y="3177"/>
                </a:lnTo>
                <a:lnTo>
                  <a:pt x="1892" y="3189"/>
                </a:lnTo>
                <a:lnTo>
                  <a:pt x="1862" y="3205"/>
                </a:lnTo>
                <a:lnTo>
                  <a:pt x="1832" y="3221"/>
                </a:lnTo>
                <a:lnTo>
                  <a:pt x="1802" y="3239"/>
                </a:lnTo>
                <a:lnTo>
                  <a:pt x="1773" y="3256"/>
                </a:lnTo>
                <a:lnTo>
                  <a:pt x="1742" y="3271"/>
                </a:lnTo>
                <a:lnTo>
                  <a:pt x="1712" y="3283"/>
                </a:lnTo>
                <a:lnTo>
                  <a:pt x="1681" y="3291"/>
                </a:lnTo>
                <a:lnTo>
                  <a:pt x="1649" y="3294"/>
                </a:lnTo>
                <a:lnTo>
                  <a:pt x="1617" y="3291"/>
                </a:lnTo>
                <a:lnTo>
                  <a:pt x="1586" y="3283"/>
                </a:lnTo>
                <a:lnTo>
                  <a:pt x="1556" y="3271"/>
                </a:lnTo>
                <a:lnTo>
                  <a:pt x="1525" y="3256"/>
                </a:lnTo>
                <a:lnTo>
                  <a:pt x="1496" y="3239"/>
                </a:lnTo>
                <a:lnTo>
                  <a:pt x="1466" y="3221"/>
                </a:lnTo>
                <a:lnTo>
                  <a:pt x="1436" y="3205"/>
                </a:lnTo>
                <a:lnTo>
                  <a:pt x="1406" y="3189"/>
                </a:lnTo>
                <a:lnTo>
                  <a:pt x="1376" y="3177"/>
                </a:lnTo>
                <a:lnTo>
                  <a:pt x="1345" y="3169"/>
                </a:lnTo>
                <a:lnTo>
                  <a:pt x="1314" y="3165"/>
                </a:lnTo>
                <a:lnTo>
                  <a:pt x="1281" y="3165"/>
                </a:lnTo>
                <a:lnTo>
                  <a:pt x="1247" y="3167"/>
                </a:lnTo>
                <a:lnTo>
                  <a:pt x="1213" y="3171"/>
                </a:lnTo>
                <a:lnTo>
                  <a:pt x="1179" y="3176"/>
                </a:lnTo>
                <a:lnTo>
                  <a:pt x="1145" y="3180"/>
                </a:lnTo>
                <a:lnTo>
                  <a:pt x="1111" y="3183"/>
                </a:lnTo>
                <a:lnTo>
                  <a:pt x="1079" y="3182"/>
                </a:lnTo>
                <a:lnTo>
                  <a:pt x="1048" y="3178"/>
                </a:lnTo>
                <a:lnTo>
                  <a:pt x="1018" y="3169"/>
                </a:lnTo>
                <a:lnTo>
                  <a:pt x="993" y="3156"/>
                </a:lnTo>
                <a:lnTo>
                  <a:pt x="969" y="3139"/>
                </a:lnTo>
                <a:lnTo>
                  <a:pt x="948" y="3119"/>
                </a:lnTo>
                <a:lnTo>
                  <a:pt x="927" y="3096"/>
                </a:lnTo>
                <a:lnTo>
                  <a:pt x="908" y="3072"/>
                </a:lnTo>
                <a:lnTo>
                  <a:pt x="889" y="3047"/>
                </a:lnTo>
                <a:lnTo>
                  <a:pt x="870" y="3022"/>
                </a:lnTo>
                <a:lnTo>
                  <a:pt x="851" y="2998"/>
                </a:lnTo>
                <a:lnTo>
                  <a:pt x="831" y="2975"/>
                </a:lnTo>
                <a:lnTo>
                  <a:pt x="808" y="2955"/>
                </a:lnTo>
                <a:lnTo>
                  <a:pt x="786" y="2937"/>
                </a:lnTo>
                <a:lnTo>
                  <a:pt x="761" y="2923"/>
                </a:lnTo>
                <a:lnTo>
                  <a:pt x="734" y="2911"/>
                </a:lnTo>
                <a:lnTo>
                  <a:pt x="705" y="2901"/>
                </a:lnTo>
                <a:lnTo>
                  <a:pt x="675" y="2892"/>
                </a:lnTo>
                <a:lnTo>
                  <a:pt x="645" y="2884"/>
                </a:lnTo>
                <a:lnTo>
                  <a:pt x="614" y="2876"/>
                </a:lnTo>
                <a:lnTo>
                  <a:pt x="585" y="2867"/>
                </a:lnTo>
                <a:lnTo>
                  <a:pt x="556" y="2857"/>
                </a:lnTo>
                <a:lnTo>
                  <a:pt x="529" y="2845"/>
                </a:lnTo>
                <a:lnTo>
                  <a:pt x="505" y="2830"/>
                </a:lnTo>
                <a:lnTo>
                  <a:pt x="483" y="2812"/>
                </a:lnTo>
                <a:lnTo>
                  <a:pt x="465" y="2790"/>
                </a:lnTo>
                <a:lnTo>
                  <a:pt x="450" y="2766"/>
                </a:lnTo>
                <a:lnTo>
                  <a:pt x="438" y="2739"/>
                </a:lnTo>
                <a:lnTo>
                  <a:pt x="428" y="2710"/>
                </a:lnTo>
                <a:lnTo>
                  <a:pt x="419" y="2681"/>
                </a:lnTo>
                <a:lnTo>
                  <a:pt x="411" y="2650"/>
                </a:lnTo>
                <a:lnTo>
                  <a:pt x="403" y="2620"/>
                </a:lnTo>
                <a:lnTo>
                  <a:pt x="394" y="2590"/>
                </a:lnTo>
                <a:lnTo>
                  <a:pt x="384" y="2561"/>
                </a:lnTo>
                <a:lnTo>
                  <a:pt x="372" y="2534"/>
                </a:lnTo>
                <a:lnTo>
                  <a:pt x="358" y="2509"/>
                </a:lnTo>
                <a:lnTo>
                  <a:pt x="340" y="2487"/>
                </a:lnTo>
                <a:lnTo>
                  <a:pt x="320" y="2464"/>
                </a:lnTo>
                <a:lnTo>
                  <a:pt x="297" y="2444"/>
                </a:lnTo>
                <a:lnTo>
                  <a:pt x="272" y="2425"/>
                </a:lnTo>
                <a:lnTo>
                  <a:pt x="247" y="2406"/>
                </a:lnTo>
                <a:lnTo>
                  <a:pt x="222" y="2387"/>
                </a:lnTo>
                <a:lnTo>
                  <a:pt x="198" y="2368"/>
                </a:lnTo>
                <a:lnTo>
                  <a:pt x="175" y="2347"/>
                </a:lnTo>
                <a:lnTo>
                  <a:pt x="155" y="2326"/>
                </a:lnTo>
                <a:lnTo>
                  <a:pt x="138" y="2302"/>
                </a:lnTo>
                <a:lnTo>
                  <a:pt x="125" y="2277"/>
                </a:lnTo>
                <a:lnTo>
                  <a:pt x="116" y="2247"/>
                </a:lnTo>
                <a:lnTo>
                  <a:pt x="112" y="2216"/>
                </a:lnTo>
                <a:lnTo>
                  <a:pt x="111" y="2184"/>
                </a:lnTo>
                <a:lnTo>
                  <a:pt x="114" y="2150"/>
                </a:lnTo>
                <a:lnTo>
                  <a:pt x="118" y="2116"/>
                </a:lnTo>
                <a:lnTo>
                  <a:pt x="123" y="2082"/>
                </a:lnTo>
                <a:lnTo>
                  <a:pt x="127" y="2048"/>
                </a:lnTo>
                <a:lnTo>
                  <a:pt x="129" y="2014"/>
                </a:lnTo>
                <a:lnTo>
                  <a:pt x="129" y="1981"/>
                </a:lnTo>
                <a:lnTo>
                  <a:pt x="125" y="1950"/>
                </a:lnTo>
                <a:lnTo>
                  <a:pt x="117" y="1919"/>
                </a:lnTo>
                <a:lnTo>
                  <a:pt x="105" y="1890"/>
                </a:lnTo>
                <a:lnTo>
                  <a:pt x="90" y="1860"/>
                </a:lnTo>
                <a:lnTo>
                  <a:pt x="73" y="1830"/>
                </a:lnTo>
                <a:lnTo>
                  <a:pt x="55" y="1800"/>
                </a:lnTo>
                <a:lnTo>
                  <a:pt x="38" y="1771"/>
                </a:lnTo>
                <a:lnTo>
                  <a:pt x="23" y="1740"/>
                </a:lnTo>
                <a:lnTo>
                  <a:pt x="11" y="1710"/>
                </a:lnTo>
                <a:lnTo>
                  <a:pt x="3" y="1679"/>
                </a:lnTo>
                <a:lnTo>
                  <a:pt x="0" y="1647"/>
                </a:lnTo>
                <a:lnTo>
                  <a:pt x="3" y="1615"/>
                </a:lnTo>
                <a:lnTo>
                  <a:pt x="11" y="1584"/>
                </a:lnTo>
                <a:lnTo>
                  <a:pt x="23" y="1554"/>
                </a:lnTo>
                <a:lnTo>
                  <a:pt x="38" y="1523"/>
                </a:lnTo>
                <a:lnTo>
                  <a:pt x="55" y="1494"/>
                </a:lnTo>
                <a:lnTo>
                  <a:pt x="73" y="1464"/>
                </a:lnTo>
                <a:lnTo>
                  <a:pt x="90" y="1434"/>
                </a:lnTo>
                <a:lnTo>
                  <a:pt x="105" y="1404"/>
                </a:lnTo>
                <a:lnTo>
                  <a:pt x="117" y="1375"/>
                </a:lnTo>
                <a:lnTo>
                  <a:pt x="125" y="1344"/>
                </a:lnTo>
                <a:lnTo>
                  <a:pt x="129" y="1313"/>
                </a:lnTo>
                <a:lnTo>
                  <a:pt x="129" y="1280"/>
                </a:lnTo>
                <a:lnTo>
                  <a:pt x="127" y="1246"/>
                </a:lnTo>
                <a:lnTo>
                  <a:pt x="123" y="1212"/>
                </a:lnTo>
                <a:lnTo>
                  <a:pt x="118" y="1178"/>
                </a:lnTo>
                <a:lnTo>
                  <a:pt x="114" y="1144"/>
                </a:lnTo>
                <a:lnTo>
                  <a:pt x="111" y="1110"/>
                </a:lnTo>
                <a:lnTo>
                  <a:pt x="112" y="1078"/>
                </a:lnTo>
                <a:lnTo>
                  <a:pt x="116" y="1047"/>
                </a:lnTo>
                <a:lnTo>
                  <a:pt x="125" y="1017"/>
                </a:lnTo>
                <a:lnTo>
                  <a:pt x="138" y="992"/>
                </a:lnTo>
                <a:lnTo>
                  <a:pt x="155" y="968"/>
                </a:lnTo>
                <a:lnTo>
                  <a:pt x="175" y="947"/>
                </a:lnTo>
                <a:lnTo>
                  <a:pt x="198" y="926"/>
                </a:lnTo>
                <a:lnTo>
                  <a:pt x="222" y="907"/>
                </a:lnTo>
                <a:lnTo>
                  <a:pt x="247" y="888"/>
                </a:lnTo>
                <a:lnTo>
                  <a:pt x="272" y="869"/>
                </a:lnTo>
                <a:lnTo>
                  <a:pt x="297" y="850"/>
                </a:lnTo>
                <a:lnTo>
                  <a:pt x="320" y="830"/>
                </a:lnTo>
                <a:lnTo>
                  <a:pt x="340" y="807"/>
                </a:lnTo>
                <a:lnTo>
                  <a:pt x="358" y="785"/>
                </a:lnTo>
                <a:lnTo>
                  <a:pt x="372" y="760"/>
                </a:lnTo>
                <a:lnTo>
                  <a:pt x="384" y="733"/>
                </a:lnTo>
                <a:lnTo>
                  <a:pt x="394" y="704"/>
                </a:lnTo>
                <a:lnTo>
                  <a:pt x="403" y="674"/>
                </a:lnTo>
                <a:lnTo>
                  <a:pt x="411" y="644"/>
                </a:lnTo>
                <a:lnTo>
                  <a:pt x="419" y="613"/>
                </a:lnTo>
                <a:lnTo>
                  <a:pt x="428" y="584"/>
                </a:lnTo>
                <a:lnTo>
                  <a:pt x="438" y="555"/>
                </a:lnTo>
                <a:lnTo>
                  <a:pt x="450" y="528"/>
                </a:lnTo>
                <a:lnTo>
                  <a:pt x="465" y="504"/>
                </a:lnTo>
                <a:lnTo>
                  <a:pt x="483" y="482"/>
                </a:lnTo>
                <a:lnTo>
                  <a:pt x="505" y="464"/>
                </a:lnTo>
                <a:lnTo>
                  <a:pt x="529" y="449"/>
                </a:lnTo>
                <a:lnTo>
                  <a:pt x="556" y="437"/>
                </a:lnTo>
                <a:lnTo>
                  <a:pt x="585" y="427"/>
                </a:lnTo>
                <a:lnTo>
                  <a:pt x="614" y="418"/>
                </a:lnTo>
                <a:lnTo>
                  <a:pt x="645" y="410"/>
                </a:lnTo>
                <a:lnTo>
                  <a:pt x="675" y="402"/>
                </a:lnTo>
                <a:lnTo>
                  <a:pt x="705" y="393"/>
                </a:lnTo>
                <a:lnTo>
                  <a:pt x="734" y="383"/>
                </a:lnTo>
                <a:lnTo>
                  <a:pt x="761" y="371"/>
                </a:lnTo>
                <a:lnTo>
                  <a:pt x="786" y="357"/>
                </a:lnTo>
                <a:lnTo>
                  <a:pt x="808" y="339"/>
                </a:lnTo>
                <a:lnTo>
                  <a:pt x="831" y="319"/>
                </a:lnTo>
                <a:lnTo>
                  <a:pt x="851" y="296"/>
                </a:lnTo>
                <a:lnTo>
                  <a:pt x="870" y="272"/>
                </a:lnTo>
                <a:lnTo>
                  <a:pt x="889" y="247"/>
                </a:lnTo>
                <a:lnTo>
                  <a:pt x="908" y="222"/>
                </a:lnTo>
                <a:lnTo>
                  <a:pt x="927" y="198"/>
                </a:lnTo>
                <a:lnTo>
                  <a:pt x="948" y="175"/>
                </a:lnTo>
                <a:lnTo>
                  <a:pt x="969" y="155"/>
                </a:lnTo>
                <a:lnTo>
                  <a:pt x="993" y="138"/>
                </a:lnTo>
                <a:lnTo>
                  <a:pt x="1018" y="125"/>
                </a:lnTo>
                <a:lnTo>
                  <a:pt x="1048" y="116"/>
                </a:lnTo>
                <a:lnTo>
                  <a:pt x="1079" y="112"/>
                </a:lnTo>
                <a:lnTo>
                  <a:pt x="1111" y="111"/>
                </a:lnTo>
                <a:lnTo>
                  <a:pt x="1145" y="114"/>
                </a:lnTo>
                <a:lnTo>
                  <a:pt x="1179" y="118"/>
                </a:lnTo>
                <a:lnTo>
                  <a:pt x="1213" y="123"/>
                </a:lnTo>
                <a:lnTo>
                  <a:pt x="1247" y="127"/>
                </a:lnTo>
                <a:lnTo>
                  <a:pt x="1281" y="129"/>
                </a:lnTo>
                <a:lnTo>
                  <a:pt x="1314" y="129"/>
                </a:lnTo>
                <a:lnTo>
                  <a:pt x="1345" y="125"/>
                </a:lnTo>
                <a:lnTo>
                  <a:pt x="1376" y="117"/>
                </a:lnTo>
                <a:lnTo>
                  <a:pt x="1406" y="105"/>
                </a:lnTo>
                <a:lnTo>
                  <a:pt x="1436" y="89"/>
                </a:lnTo>
                <a:lnTo>
                  <a:pt x="1466" y="73"/>
                </a:lnTo>
                <a:lnTo>
                  <a:pt x="1496" y="55"/>
                </a:lnTo>
                <a:lnTo>
                  <a:pt x="1525" y="38"/>
                </a:lnTo>
                <a:lnTo>
                  <a:pt x="1556" y="23"/>
                </a:lnTo>
                <a:lnTo>
                  <a:pt x="1586" y="11"/>
                </a:lnTo>
                <a:lnTo>
                  <a:pt x="1617" y="3"/>
                </a:lnTo>
                <a:lnTo>
                  <a:pt x="1649" y="0"/>
                </a:lnTo>
                <a:close/>
              </a:path>
            </a:pathLst>
          </a:custGeom>
          <a:solidFill>
            <a:schemeClr val="bg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78523" y="1098388"/>
            <a:ext cx="10318418" cy="4394988"/>
          </a:xfrm>
        </p:spPr>
        <p:txBody>
          <a:bodyPr anchor="ctr">
            <a:noAutofit/>
          </a:bodyPr>
          <a:lstStyle>
            <a:lvl1pPr algn="ctr">
              <a:defRPr sz="10000" spc="800" baseline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15045" y="5979196"/>
            <a:ext cx="8045373" cy="742279"/>
          </a:xfrm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b="1" i="0" cap="all" spc="4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78523" y="6375679"/>
            <a:ext cx="2329722" cy="348462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80332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067218" y="6375679"/>
            <a:ext cx="2329723" cy="345796"/>
          </a:xfrm>
        </p:spPr>
        <p:txBody>
          <a:bodyPr/>
          <a:lstStyle>
            <a:lvl1pPr>
              <a:defRPr baseline="0"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3" name="Rectangle 12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813308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44492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066321" y="382386"/>
            <a:ext cx="1492132" cy="5600404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7300" y="382385"/>
            <a:ext cx="8392585" cy="5600405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640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68452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oddílu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2929" y="1073888"/>
            <a:ext cx="8187071" cy="4064627"/>
          </a:xfrm>
        </p:spPr>
        <p:txBody>
          <a:bodyPr anchor="b">
            <a:normAutofit/>
          </a:bodyPr>
          <a:lstStyle>
            <a:lvl1pPr>
              <a:defRPr sz="8400" spc="800" baseline="0">
                <a:solidFill>
                  <a:schemeClr val="tx2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42930" y="5159781"/>
            <a:ext cx="7017488" cy="951135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2000" b="1" i="0" cap="all" spc="400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236546" y="6375679"/>
            <a:ext cx="1493947" cy="348462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79064" y="6375679"/>
            <a:ext cx="4114800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2434" y="6375679"/>
            <a:ext cx="1487566" cy="345796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grpSp>
        <p:nvGrpSpPr>
          <p:cNvPr id="7" name="Group 6" title="left scallop shape"/>
          <p:cNvGrpSpPr/>
          <p:nvPr/>
        </p:nvGrpSpPr>
        <p:grpSpPr>
          <a:xfrm>
            <a:off x="0" y="0"/>
            <a:ext cx="2814638" cy="6858000"/>
            <a:chOff x="0" y="0"/>
            <a:chExt cx="2814638" cy="6858000"/>
          </a:xfrm>
        </p:grpSpPr>
        <p:sp>
          <p:nvSpPr>
            <p:cNvPr id="11" name="Freeform 6" title="left scallop shape"/>
            <p:cNvSpPr/>
            <p:nvPr/>
          </p:nvSpPr>
          <p:spPr bwMode="auto">
            <a:xfrm>
              <a:off x="0" y="0"/>
              <a:ext cx="2814638" cy="6858000"/>
            </a:xfrm>
            <a:custGeom>
              <a:avLst/>
              <a:gdLst/>
              <a:ahLst/>
              <a:cxnLst/>
              <a:rect l="0" t="0" r="r" b="b"/>
              <a:pathLst>
                <a:path w="1773" h="4320">
                  <a:moveTo>
                    <a:pt x="0" y="0"/>
                  </a:moveTo>
                  <a:lnTo>
                    <a:pt x="891" y="0"/>
                  </a:lnTo>
                  <a:lnTo>
                    <a:pt x="906" y="56"/>
                  </a:lnTo>
                  <a:lnTo>
                    <a:pt x="921" y="111"/>
                  </a:lnTo>
                  <a:lnTo>
                    <a:pt x="938" y="165"/>
                  </a:lnTo>
                  <a:lnTo>
                    <a:pt x="957" y="217"/>
                  </a:lnTo>
                  <a:lnTo>
                    <a:pt x="980" y="266"/>
                  </a:lnTo>
                  <a:lnTo>
                    <a:pt x="1007" y="312"/>
                  </a:lnTo>
                  <a:lnTo>
                    <a:pt x="1036" y="351"/>
                  </a:lnTo>
                  <a:lnTo>
                    <a:pt x="1069" y="387"/>
                  </a:lnTo>
                  <a:lnTo>
                    <a:pt x="1105" y="422"/>
                  </a:lnTo>
                  <a:lnTo>
                    <a:pt x="1145" y="456"/>
                  </a:lnTo>
                  <a:lnTo>
                    <a:pt x="1185" y="487"/>
                  </a:lnTo>
                  <a:lnTo>
                    <a:pt x="1227" y="520"/>
                  </a:lnTo>
                  <a:lnTo>
                    <a:pt x="1270" y="551"/>
                  </a:lnTo>
                  <a:lnTo>
                    <a:pt x="1311" y="584"/>
                  </a:lnTo>
                  <a:lnTo>
                    <a:pt x="1352" y="617"/>
                  </a:lnTo>
                  <a:lnTo>
                    <a:pt x="1390" y="651"/>
                  </a:lnTo>
                  <a:lnTo>
                    <a:pt x="1425" y="687"/>
                  </a:lnTo>
                  <a:lnTo>
                    <a:pt x="1456" y="725"/>
                  </a:lnTo>
                  <a:lnTo>
                    <a:pt x="1484" y="765"/>
                  </a:lnTo>
                  <a:lnTo>
                    <a:pt x="1505" y="808"/>
                  </a:lnTo>
                  <a:lnTo>
                    <a:pt x="1521" y="856"/>
                  </a:lnTo>
                  <a:lnTo>
                    <a:pt x="1530" y="907"/>
                  </a:lnTo>
                  <a:lnTo>
                    <a:pt x="1534" y="960"/>
                  </a:lnTo>
                  <a:lnTo>
                    <a:pt x="1534" y="1013"/>
                  </a:lnTo>
                  <a:lnTo>
                    <a:pt x="1530" y="1068"/>
                  </a:lnTo>
                  <a:lnTo>
                    <a:pt x="1523" y="1125"/>
                  </a:lnTo>
                  <a:lnTo>
                    <a:pt x="1515" y="1181"/>
                  </a:lnTo>
                  <a:lnTo>
                    <a:pt x="1508" y="1237"/>
                  </a:lnTo>
                  <a:lnTo>
                    <a:pt x="1501" y="1293"/>
                  </a:lnTo>
                  <a:lnTo>
                    <a:pt x="1496" y="1350"/>
                  </a:lnTo>
                  <a:lnTo>
                    <a:pt x="1494" y="1405"/>
                  </a:lnTo>
                  <a:lnTo>
                    <a:pt x="1497" y="1458"/>
                  </a:lnTo>
                  <a:lnTo>
                    <a:pt x="1504" y="1511"/>
                  </a:lnTo>
                  <a:lnTo>
                    <a:pt x="1517" y="1560"/>
                  </a:lnTo>
                  <a:lnTo>
                    <a:pt x="1535" y="1610"/>
                  </a:lnTo>
                  <a:lnTo>
                    <a:pt x="1557" y="1659"/>
                  </a:lnTo>
                  <a:lnTo>
                    <a:pt x="1583" y="1708"/>
                  </a:lnTo>
                  <a:lnTo>
                    <a:pt x="1611" y="1757"/>
                  </a:lnTo>
                  <a:lnTo>
                    <a:pt x="1640" y="1807"/>
                  </a:lnTo>
                  <a:lnTo>
                    <a:pt x="1669" y="1855"/>
                  </a:lnTo>
                  <a:lnTo>
                    <a:pt x="1696" y="1905"/>
                  </a:lnTo>
                  <a:lnTo>
                    <a:pt x="1721" y="1954"/>
                  </a:lnTo>
                  <a:lnTo>
                    <a:pt x="1742" y="2006"/>
                  </a:lnTo>
                  <a:lnTo>
                    <a:pt x="1759" y="2057"/>
                  </a:lnTo>
                  <a:lnTo>
                    <a:pt x="1769" y="2108"/>
                  </a:lnTo>
                  <a:lnTo>
                    <a:pt x="1773" y="2160"/>
                  </a:lnTo>
                  <a:lnTo>
                    <a:pt x="1769" y="2212"/>
                  </a:lnTo>
                  <a:lnTo>
                    <a:pt x="1759" y="2263"/>
                  </a:lnTo>
                  <a:lnTo>
                    <a:pt x="1742" y="2314"/>
                  </a:lnTo>
                  <a:lnTo>
                    <a:pt x="1721" y="2366"/>
                  </a:lnTo>
                  <a:lnTo>
                    <a:pt x="1696" y="2415"/>
                  </a:lnTo>
                  <a:lnTo>
                    <a:pt x="1669" y="2465"/>
                  </a:lnTo>
                  <a:lnTo>
                    <a:pt x="1640" y="2513"/>
                  </a:lnTo>
                  <a:lnTo>
                    <a:pt x="1611" y="2563"/>
                  </a:lnTo>
                  <a:lnTo>
                    <a:pt x="1583" y="2612"/>
                  </a:lnTo>
                  <a:lnTo>
                    <a:pt x="1557" y="2661"/>
                  </a:lnTo>
                  <a:lnTo>
                    <a:pt x="1535" y="2710"/>
                  </a:lnTo>
                  <a:lnTo>
                    <a:pt x="1517" y="2760"/>
                  </a:lnTo>
                  <a:lnTo>
                    <a:pt x="1504" y="2809"/>
                  </a:lnTo>
                  <a:lnTo>
                    <a:pt x="1497" y="2862"/>
                  </a:lnTo>
                  <a:lnTo>
                    <a:pt x="1494" y="2915"/>
                  </a:lnTo>
                  <a:lnTo>
                    <a:pt x="1496" y="2970"/>
                  </a:lnTo>
                  <a:lnTo>
                    <a:pt x="1501" y="3027"/>
                  </a:lnTo>
                  <a:lnTo>
                    <a:pt x="1508" y="3083"/>
                  </a:lnTo>
                  <a:lnTo>
                    <a:pt x="1515" y="3139"/>
                  </a:lnTo>
                  <a:lnTo>
                    <a:pt x="1523" y="3195"/>
                  </a:lnTo>
                  <a:lnTo>
                    <a:pt x="1530" y="3252"/>
                  </a:lnTo>
                  <a:lnTo>
                    <a:pt x="1534" y="3307"/>
                  </a:lnTo>
                  <a:lnTo>
                    <a:pt x="1534" y="3360"/>
                  </a:lnTo>
                  <a:lnTo>
                    <a:pt x="1530" y="3413"/>
                  </a:lnTo>
                  <a:lnTo>
                    <a:pt x="1521" y="3464"/>
                  </a:lnTo>
                  <a:lnTo>
                    <a:pt x="1505" y="3512"/>
                  </a:lnTo>
                  <a:lnTo>
                    <a:pt x="1484" y="3555"/>
                  </a:lnTo>
                  <a:lnTo>
                    <a:pt x="1456" y="3595"/>
                  </a:lnTo>
                  <a:lnTo>
                    <a:pt x="1425" y="3633"/>
                  </a:lnTo>
                  <a:lnTo>
                    <a:pt x="1390" y="3669"/>
                  </a:lnTo>
                  <a:lnTo>
                    <a:pt x="1352" y="3703"/>
                  </a:lnTo>
                  <a:lnTo>
                    <a:pt x="1311" y="3736"/>
                  </a:lnTo>
                  <a:lnTo>
                    <a:pt x="1270" y="3769"/>
                  </a:lnTo>
                  <a:lnTo>
                    <a:pt x="1227" y="3800"/>
                  </a:lnTo>
                  <a:lnTo>
                    <a:pt x="1185" y="3833"/>
                  </a:lnTo>
                  <a:lnTo>
                    <a:pt x="1145" y="3864"/>
                  </a:lnTo>
                  <a:lnTo>
                    <a:pt x="1105" y="3898"/>
                  </a:lnTo>
                  <a:lnTo>
                    <a:pt x="1069" y="3933"/>
                  </a:lnTo>
                  <a:lnTo>
                    <a:pt x="1036" y="3969"/>
                  </a:lnTo>
                  <a:lnTo>
                    <a:pt x="1007" y="4008"/>
                  </a:lnTo>
                  <a:lnTo>
                    <a:pt x="980" y="4054"/>
                  </a:lnTo>
                  <a:lnTo>
                    <a:pt x="957" y="4103"/>
                  </a:lnTo>
                  <a:lnTo>
                    <a:pt x="938" y="4155"/>
                  </a:lnTo>
                  <a:lnTo>
                    <a:pt x="921" y="4209"/>
                  </a:lnTo>
                  <a:lnTo>
                    <a:pt x="906" y="4264"/>
                  </a:lnTo>
                  <a:lnTo>
                    <a:pt x="891" y="4320"/>
                  </a:lnTo>
                  <a:lnTo>
                    <a:pt x="0" y="43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6" name="Freeform 11" title="left scallop inline"/>
            <p:cNvSpPr/>
            <p:nvPr/>
          </p:nvSpPr>
          <p:spPr bwMode="auto">
            <a:xfrm>
              <a:off x="874382" y="0"/>
              <a:ext cx="1646238" cy="6858000"/>
            </a:xfrm>
            <a:custGeom>
              <a:avLst/>
              <a:gdLst/>
              <a:ahLst/>
              <a:cxnLst/>
              <a:rect l="0" t="0" r="r" b="b"/>
              <a:pathLst>
                <a:path w="1037" h="4320">
                  <a:moveTo>
                    <a:pt x="0" y="0"/>
                  </a:moveTo>
                  <a:lnTo>
                    <a:pt x="171" y="0"/>
                  </a:lnTo>
                  <a:lnTo>
                    <a:pt x="188" y="55"/>
                  </a:lnTo>
                  <a:lnTo>
                    <a:pt x="204" y="110"/>
                  </a:lnTo>
                  <a:lnTo>
                    <a:pt x="220" y="166"/>
                  </a:lnTo>
                  <a:lnTo>
                    <a:pt x="234" y="223"/>
                  </a:lnTo>
                  <a:lnTo>
                    <a:pt x="251" y="278"/>
                  </a:lnTo>
                  <a:lnTo>
                    <a:pt x="269" y="331"/>
                  </a:lnTo>
                  <a:lnTo>
                    <a:pt x="292" y="381"/>
                  </a:lnTo>
                  <a:lnTo>
                    <a:pt x="319" y="427"/>
                  </a:lnTo>
                  <a:lnTo>
                    <a:pt x="349" y="466"/>
                  </a:lnTo>
                  <a:lnTo>
                    <a:pt x="382" y="503"/>
                  </a:lnTo>
                  <a:lnTo>
                    <a:pt x="420" y="537"/>
                  </a:lnTo>
                  <a:lnTo>
                    <a:pt x="460" y="571"/>
                  </a:lnTo>
                  <a:lnTo>
                    <a:pt x="502" y="603"/>
                  </a:lnTo>
                  <a:lnTo>
                    <a:pt x="544" y="635"/>
                  </a:lnTo>
                  <a:lnTo>
                    <a:pt x="587" y="668"/>
                  </a:lnTo>
                  <a:lnTo>
                    <a:pt x="628" y="700"/>
                  </a:lnTo>
                  <a:lnTo>
                    <a:pt x="667" y="734"/>
                  </a:lnTo>
                  <a:lnTo>
                    <a:pt x="703" y="771"/>
                  </a:lnTo>
                  <a:lnTo>
                    <a:pt x="736" y="808"/>
                  </a:lnTo>
                  <a:lnTo>
                    <a:pt x="763" y="848"/>
                  </a:lnTo>
                  <a:lnTo>
                    <a:pt x="786" y="893"/>
                  </a:lnTo>
                  <a:lnTo>
                    <a:pt x="800" y="937"/>
                  </a:lnTo>
                  <a:lnTo>
                    <a:pt x="809" y="986"/>
                  </a:lnTo>
                  <a:lnTo>
                    <a:pt x="813" y="1034"/>
                  </a:lnTo>
                  <a:lnTo>
                    <a:pt x="812" y="1085"/>
                  </a:lnTo>
                  <a:lnTo>
                    <a:pt x="808" y="1136"/>
                  </a:lnTo>
                  <a:lnTo>
                    <a:pt x="803" y="1189"/>
                  </a:lnTo>
                  <a:lnTo>
                    <a:pt x="796" y="1242"/>
                  </a:lnTo>
                  <a:lnTo>
                    <a:pt x="788" y="1295"/>
                  </a:lnTo>
                  <a:lnTo>
                    <a:pt x="782" y="1348"/>
                  </a:lnTo>
                  <a:lnTo>
                    <a:pt x="778" y="1401"/>
                  </a:lnTo>
                  <a:lnTo>
                    <a:pt x="775" y="1452"/>
                  </a:lnTo>
                  <a:lnTo>
                    <a:pt x="778" y="1502"/>
                  </a:lnTo>
                  <a:lnTo>
                    <a:pt x="784" y="1551"/>
                  </a:lnTo>
                  <a:lnTo>
                    <a:pt x="797" y="1602"/>
                  </a:lnTo>
                  <a:lnTo>
                    <a:pt x="817" y="1652"/>
                  </a:lnTo>
                  <a:lnTo>
                    <a:pt x="841" y="1702"/>
                  </a:lnTo>
                  <a:lnTo>
                    <a:pt x="868" y="1752"/>
                  </a:lnTo>
                  <a:lnTo>
                    <a:pt x="896" y="1801"/>
                  </a:lnTo>
                  <a:lnTo>
                    <a:pt x="926" y="1851"/>
                  </a:lnTo>
                  <a:lnTo>
                    <a:pt x="953" y="1901"/>
                  </a:lnTo>
                  <a:lnTo>
                    <a:pt x="980" y="1952"/>
                  </a:lnTo>
                  <a:lnTo>
                    <a:pt x="1003" y="2003"/>
                  </a:lnTo>
                  <a:lnTo>
                    <a:pt x="1021" y="2054"/>
                  </a:lnTo>
                  <a:lnTo>
                    <a:pt x="1031" y="2106"/>
                  </a:lnTo>
                  <a:lnTo>
                    <a:pt x="1037" y="2160"/>
                  </a:lnTo>
                  <a:lnTo>
                    <a:pt x="1031" y="2214"/>
                  </a:lnTo>
                  <a:lnTo>
                    <a:pt x="1021" y="2266"/>
                  </a:lnTo>
                  <a:lnTo>
                    <a:pt x="1003" y="2317"/>
                  </a:lnTo>
                  <a:lnTo>
                    <a:pt x="980" y="2368"/>
                  </a:lnTo>
                  <a:lnTo>
                    <a:pt x="953" y="2419"/>
                  </a:lnTo>
                  <a:lnTo>
                    <a:pt x="926" y="2469"/>
                  </a:lnTo>
                  <a:lnTo>
                    <a:pt x="896" y="2519"/>
                  </a:lnTo>
                  <a:lnTo>
                    <a:pt x="868" y="2568"/>
                  </a:lnTo>
                  <a:lnTo>
                    <a:pt x="841" y="2618"/>
                  </a:lnTo>
                  <a:lnTo>
                    <a:pt x="817" y="2668"/>
                  </a:lnTo>
                  <a:lnTo>
                    <a:pt x="797" y="2718"/>
                  </a:lnTo>
                  <a:lnTo>
                    <a:pt x="784" y="2769"/>
                  </a:lnTo>
                  <a:lnTo>
                    <a:pt x="778" y="2818"/>
                  </a:lnTo>
                  <a:lnTo>
                    <a:pt x="775" y="2868"/>
                  </a:lnTo>
                  <a:lnTo>
                    <a:pt x="778" y="2919"/>
                  </a:lnTo>
                  <a:lnTo>
                    <a:pt x="782" y="2972"/>
                  </a:lnTo>
                  <a:lnTo>
                    <a:pt x="788" y="3025"/>
                  </a:lnTo>
                  <a:lnTo>
                    <a:pt x="796" y="3078"/>
                  </a:lnTo>
                  <a:lnTo>
                    <a:pt x="803" y="3131"/>
                  </a:lnTo>
                  <a:lnTo>
                    <a:pt x="808" y="3184"/>
                  </a:lnTo>
                  <a:lnTo>
                    <a:pt x="812" y="3235"/>
                  </a:lnTo>
                  <a:lnTo>
                    <a:pt x="813" y="3286"/>
                  </a:lnTo>
                  <a:lnTo>
                    <a:pt x="809" y="3334"/>
                  </a:lnTo>
                  <a:lnTo>
                    <a:pt x="800" y="3383"/>
                  </a:lnTo>
                  <a:lnTo>
                    <a:pt x="786" y="3427"/>
                  </a:lnTo>
                  <a:lnTo>
                    <a:pt x="763" y="3472"/>
                  </a:lnTo>
                  <a:lnTo>
                    <a:pt x="736" y="3512"/>
                  </a:lnTo>
                  <a:lnTo>
                    <a:pt x="703" y="3549"/>
                  </a:lnTo>
                  <a:lnTo>
                    <a:pt x="667" y="3586"/>
                  </a:lnTo>
                  <a:lnTo>
                    <a:pt x="628" y="3620"/>
                  </a:lnTo>
                  <a:lnTo>
                    <a:pt x="587" y="3652"/>
                  </a:lnTo>
                  <a:lnTo>
                    <a:pt x="544" y="3685"/>
                  </a:lnTo>
                  <a:lnTo>
                    <a:pt x="502" y="3717"/>
                  </a:lnTo>
                  <a:lnTo>
                    <a:pt x="460" y="3749"/>
                  </a:lnTo>
                  <a:lnTo>
                    <a:pt x="420" y="3783"/>
                  </a:lnTo>
                  <a:lnTo>
                    <a:pt x="382" y="3817"/>
                  </a:lnTo>
                  <a:lnTo>
                    <a:pt x="349" y="3854"/>
                  </a:lnTo>
                  <a:lnTo>
                    <a:pt x="319" y="3893"/>
                  </a:lnTo>
                  <a:lnTo>
                    <a:pt x="292" y="3939"/>
                  </a:lnTo>
                  <a:lnTo>
                    <a:pt x="269" y="3989"/>
                  </a:lnTo>
                  <a:lnTo>
                    <a:pt x="251" y="4042"/>
                  </a:lnTo>
                  <a:lnTo>
                    <a:pt x="234" y="4097"/>
                  </a:lnTo>
                  <a:lnTo>
                    <a:pt x="220" y="4154"/>
                  </a:lnTo>
                  <a:lnTo>
                    <a:pt x="204" y="4210"/>
                  </a:lnTo>
                  <a:lnTo>
                    <a:pt x="188" y="4265"/>
                  </a:lnTo>
                  <a:lnTo>
                    <a:pt x="171" y="4320"/>
                  </a:lnTo>
                  <a:lnTo>
                    <a:pt x="0" y="4320"/>
                  </a:lnTo>
                  <a:lnTo>
                    <a:pt x="17" y="4278"/>
                  </a:lnTo>
                  <a:lnTo>
                    <a:pt x="33" y="4232"/>
                  </a:lnTo>
                  <a:lnTo>
                    <a:pt x="46" y="4183"/>
                  </a:lnTo>
                  <a:lnTo>
                    <a:pt x="60" y="4131"/>
                  </a:lnTo>
                  <a:lnTo>
                    <a:pt x="75" y="4075"/>
                  </a:lnTo>
                  <a:lnTo>
                    <a:pt x="90" y="4019"/>
                  </a:lnTo>
                  <a:lnTo>
                    <a:pt x="109" y="3964"/>
                  </a:lnTo>
                  <a:lnTo>
                    <a:pt x="129" y="3909"/>
                  </a:lnTo>
                  <a:lnTo>
                    <a:pt x="156" y="3855"/>
                  </a:lnTo>
                  <a:lnTo>
                    <a:pt x="186" y="3804"/>
                  </a:lnTo>
                  <a:lnTo>
                    <a:pt x="222" y="3756"/>
                  </a:lnTo>
                  <a:lnTo>
                    <a:pt x="261" y="3713"/>
                  </a:lnTo>
                  <a:lnTo>
                    <a:pt x="303" y="3672"/>
                  </a:lnTo>
                  <a:lnTo>
                    <a:pt x="348" y="3634"/>
                  </a:lnTo>
                  <a:lnTo>
                    <a:pt x="392" y="3599"/>
                  </a:lnTo>
                  <a:lnTo>
                    <a:pt x="438" y="3565"/>
                  </a:lnTo>
                  <a:lnTo>
                    <a:pt x="482" y="3531"/>
                  </a:lnTo>
                  <a:lnTo>
                    <a:pt x="523" y="3499"/>
                  </a:lnTo>
                  <a:lnTo>
                    <a:pt x="561" y="3466"/>
                  </a:lnTo>
                  <a:lnTo>
                    <a:pt x="594" y="3434"/>
                  </a:lnTo>
                  <a:lnTo>
                    <a:pt x="620" y="3400"/>
                  </a:lnTo>
                  <a:lnTo>
                    <a:pt x="638" y="3367"/>
                  </a:lnTo>
                  <a:lnTo>
                    <a:pt x="647" y="3336"/>
                  </a:lnTo>
                  <a:lnTo>
                    <a:pt x="652" y="3302"/>
                  </a:lnTo>
                  <a:lnTo>
                    <a:pt x="654" y="3265"/>
                  </a:lnTo>
                  <a:lnTo>
                    <a:pt x="651" y="3224"/>
                  </a:lnTo>
                  <a:lnTo>
                    <a:pt x="647" y="3181"/>
                  </a:lnTo>
                  <a:lnTo>
                    <a:pt x="642" y="3137"/>
                  </a:lnTo>
                  <a:lnTo>
                    <a:pt x="637" y="3091"/>
                  </a:lnTo>
                  <a:lnTo>
                    <a:pt x="626" y="3021"/>
                  </a:lnTo>
                  <a:lnTo>
                    <a:pt x="620" y="2952"/>
                  </a:lnTo>
                  <a:lnTo>
                    <a:pt x="616" y="2881"/>
                  </a:lnTo>
                  <a:lnTo>
                    <a:pt x="618" y="2809"/>
                  </a:lnTo>
                  <a:lnTo>
                    <a:pt x="628" y="2737"/>
                  </a:lnTo>
                  <a:lnTo>
                    <a:pt x="642" y="2681"/>
                  </a:lnTo>
                  <a:lnTo>
                    <a:pt x="661" y="2626"/>
                  </a:lnTo>
                  <a:lnTo>
                    <a:pt x="685" y="2574"/>
                  </a:lnTo>
                  <a:lnTo>
                    <a:pt x="711" y="2521"/>
                  </a:lnTo>
                  <a:lnTo>
                    <a:pt x="739" y="2472"/>
                  </a:lnTo>
                  <a:lnTo>
                    <a:pt x="767" y="2423"/>
                  </a:lnTo>
                  <a:lnTo>
                    <a:pt x="791" y="2381"/>
                  </a:lnTo>
                  <a:lnTo>
                    <a:pt x="813" y="2342"/>
                  </a:lnTo>
                  <a:lnTo>
                    <a:pt x="834" y="2303"/>
                  </a:lnTo>
                  <a:lnTo>
                    <a:pt x="851" y="2265"/>
                  </a:lnTo>
                  <a:lnTo>
                    <a:pt x="864" y="2228"/>
                  </a:lnTo>
                  <a:lnTo>
                    <a:pt x="873" y="2194"/>
                  </a:lnTo>
                  <a:lnTo>
                    <a:pt x="876" y="2160"/>
                  </a:lnTo>
                  <a:lnTo>
                    <a:pt x="873" y="2126"/>
                  </a:lnTo>
                  <a:lnTo>
                    <a:pt x="864" y="2092"/>
                  </a:lnTo>
                  <a:lnTo>
                    <a:pt x="851" y="2055"/>
                  </a:lnTo>
                  <a:lnTo>
                    <a:pt x="834" y="2017"/>
                  </a:lnTo>
                  <a:lnTo>
                    <a:pt x="813" y="1978"/>
                  </a:lnTo>
                  <a:lnTo>
                    <a:pt x="791" y="1939"/>
                  </a:lnTo>
                  <a:lnTo>
                    <a:pt x="767" y="1897"/>
                  </a:lnTo>
                  <a:lnTo>
                    <a:pt x="739" y="1848"/>
                  </a:lnTo>
                  <a:lnTo>
                    <a:pt x="711" y="1799"/>
                  </a:lnTo>
                  <a:lnTo>
                    <a:pt x="685" y="1746"/>
                  </a:lnTo>
                  <a:lnTo>
                    <a:pt x="661" y="1694"/>
                  </a:lnTo>
                  <a:lnTo>
                    <a:pt x="642" y="1639"/>
                  </a:lnTo>
                  <a:lnTo>
                    <a:pt x="628" y="1583"/>
                  </a:lnTo>
                  <a:lnTo>
                    <a:pt x="618" y="1511"/>
                  </a:lnTo>
                  <a:lnTo>
                    <a:pt x="616" y="1439"/>
                  </a:lnTo>
                  <a:lnTo>
                    <a:pt x="620" y="1368"/>
                  </a:lnTo>
                  <a:lnTo>
                    <a:pt x="626" y="1299"/>
                  </a:lnTo>
                  <a:lnTo>
                    <a:pt x="637" y="1229"/>
                  </a:lnTo>
                  <a:lnTo>
                    <a:pt x="642" y="1183"/>
                  </a:lnTo>
                  <a:lnTo>
                    <a:pt x="647" y="1139"/>
                  </a:lnTo>
                  <a:lnTo>
                    <a:pt x="651" y="1096"/>
                  </a:lnTo>
                  <a:lnTo>
                    <a:pt x="654" y="1055"/>
                  </a:lnTo>
                  <a:lnTo>
                    <a:pt x="652" y="1018"/>
                  </a:lnTo>
                  <a:lnTo>
                    <a:pt x="647" y="984"/>
                  </a:lnTo>
                  <a:lnTo>
                    <a:pt x="638" y="953"/>
                  </a:lnTo>
                  <a:lnTo>
                    <a:pt x="620" y="920"/>
                  </a:lnTo>
                  <a:lnTo>
                    <a:pt x="594" y="886"/>
                  </a:lnTo>
                  <a:lnTo>
                    <a:pt x="561" y="854"/>
                  </a:lnTo>
                  <a:lnTo>
                    <a:pt x="523" y="822"/>
                  </a:lnTo>
                  <a:lnTo>
                    <a:pt x="482" y="789"/>
                  </a:lnTo>
                  <a:lnTo>
                    <a:pt x="438" y="755"/>
                  </a:lnTo>
                  <a:lnTo>
                    <a:pt x="392" y="721"/>
                  </a:lnTo>
                  <a:lnTo>
                    <a:pt x="348" y="686"/>
                  </a:lnTo>
                  <a:lnTo>
                    <a:pt x="303" y="648"/>
                  </a:lnTo>
                  <a:lnTo>
                    <a:pt x="261" y="607"/>
                  </a:lnTo>
                  <a:lnTo>
                    <a:pt x="222" y="564"/>
                  </a:lnTo>
                  <a:lnTo>
                    <a:pt x="186" y="516"/>
                  </a:lnTo>
                  <a:lnTo>
                    <a:pt x="156" y="465"/>
                  </a:lnTo>
                  <a:lnTo>
                    <a:pt x="129" y="411"/>
                  </a:lnTo>
                  <a:lnTo>
                    <a:pt x="109" y="356"/>
                  </a:lnTo>
                  <a:lnTo>
                    <a:pt x="90" y="301"/>
                  </a:lnTo>
                  <a:lnTo>
                    <a:pt x="75" y="245"/>
                  </a:lnTo>
                  <a:lnTo>
                    <a:pt x="60" y="189"/>
                  </a:lnTo>
                  <a:lnTo>
                    <a:pt x="46" y="137"/>
                  </a:lnTo>
                  <a:lnTo>
                    <a:pt x="33" y="88"/>
                  </a:lnTo>
                  <a:lnTo>
                    <a:pt x="17" y="4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  <p:extLst>
      <p:ext uri="{BB962C8B-B14F-4D97-AF65-F5344CB8AC3E}">
        <p14:creationId xmlns:p14="http://schemas.microsoft.com/office/powerpoint/2010/main" val="174359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7300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47796" y="2286000"/>
            <a:ext cx="4800600" cy="3619500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365770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2728" y="381000"/>
            <a:ext cx="10172700" cy="149351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57300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33864" y="2199633"/>
            <a:ext cx="4800600" cy="632529"/>
          </a:xfrm>
        </p:spPr>
        <p:txBody>
          <a:bodyPr anchor="b">
            <a:noAutofit/>
          </a:bodyPr>
          <a:lstStyle>
            <a:lvl1pPr marL="0" indent="0">
              <a:lnSpc>
                <a:spcPct val="100000"/>
              </a:lnSpc>
              <a:buNone/>
              <a:defRPr sz="1900" b="1" cap="all" spc="200" baseline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33864" y="2909102"/>
            <a:ext cx="4800600" cy="299639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8400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935161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466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4" y="457199"/>
            <a:ext cx="3092115" cy="1196671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cap="all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5051" y="920377"/>
            <a:ext cx="6158418" cy="498512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5" y="1741336"/>
            <a:ext cx="3092115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051" y="6375679"/>
            <a:ext cx="1233355" cy="348462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0" y="6375679"/>
            <a:ext cx="3482179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91014" y="6375679"/>
            <a:ext cx="1232456" cy="345796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8" name="Rectangle 7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22628934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69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83464" y="0"/>
            <a:ext cx="7355585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11" name="Freeform 11" title="right scallop background shape"/>
          <p:cNvSpPr/>
          <p:nvPr/>
        </p:nvSpPr>
        <p:spPr bwMode="auto">
          <a:xfrm>
            <a:off x="7389812" y="0"/>
            <a:ext cx="4802188" cy="6858000"/>
          </a:xfrm>
          <a:custGeom>
            <a:avLst/>
            <a:gdLst/>
            <a:ahLst/>
            <a:cxnLst/>
            <a:rect l="0" t="0" r="r" b="b"/>
            <a:pathLst>
              <a:path w="3025" h="4320">
                <a:moveTo>
                  <a:pt x="0" y="0"/>
                </a:moveTo>
                <a:lnTo>
                  <a:pt x="3025" y="0"/>
                </a:lnTo>
                <a:lnTo>
                  <a:pt x="3025" y="4320"/>
                </a:lnTo>
                <a:lnTo>
                  <a:pt x="0" y="4320"/>
                </a:lnTo>
                <a:lnTo>
                  <a:pt x="3" y="4278"/>
                </a:lnTo>
                <a:lnTo>
                  <a:pt x="8" y="4243"/>
                </a:lnTo>
                <a:lnTo>
                  <a:pt x="14" y="4210"/>
                </a:lnTo>
                <a:lnTo>
                  <a:pt x="24" y="4183"/>
                </a:lnTo>
                <a:lnTo>
                  <a:pt x="34" y="4156"/>
                </a:lnTo>
                <a:lnTo>
                  <a:pt x="46" y="4133"/>
                </a:lnTo>
                <a:lnTo>
                  <a:pt x="58" y="4109"/>
                </a:lnTo>
                <a:lnTo>
                  <a:pt x="69" y="4087"/>
                </a:lnTo>
                <a:lnTo>
                  <a:pt x="80" y="4062"/>
                </a:lnTo>
                <a:lnTo>
                  <a:pt x="90" y="4036"/>
                </a:lnTo>
                <a:lnTo>
                  <a:pt x="99" y="4007"/>
                </a:lnTo>
                <a:lnTo>
                  <a:pt x="106" y="3976"/>
                </a:lnTo>
                <a:lnTo>
                  <a:pt x="111" y="3938"/>
                </a:lnTo>
                <a:lnTo>
                  <a:pt x="113" y="3895"/>
                </a:lnTo>
                <a:lnTo>
                  <a:pt x="111" y="3851"/>
                </a:lnTo>
                <a:lnTo>
                  <a:pt x="106" y="3815"/>
                </a:lnTo>
                <a:lnTo>
                  <a:pt x="99" y="3782"/>
                </a:lnTo>
                <a:lnTo>
                  <a:pt x="90" y="3752"/>
                </a:lnTo>
                <a:lnTo>
                  <a:pt x="80" y="3726"/>
                </a:lnTo>
                <a:lnTo>
                  <a:pt x="68" y="3702"/>
                </a:lnTo>
                <a:lnTo>
                  <a:pt x="56" y="3679"/>
                </a:lnTo>
                <a:lnTo>
                  <a:pt x="44" y="3655"/>
                </a:lnTo>
                <a:lnTo>
                  <a:pt x="33" y="3630"/>
                </a:lnTo>
                <a:lnTo>
                  <a:pt x="22" y="3604"/>
                </a:lnTo>
                <a:lnTo>
                  <a:pt x="13" y="3575"/>
                </a:lnTo>
                <a:lnTo>
                  <a:pt x="7" y="3542"/>
                </a:lnTo>
                <a:lnTo>
                  <a:pt x="1" y="3504"/>
                </a:lnTo>
                <a:lnTo>
                  <a:pt x="0" y="3461"/>
                </a:lnTo>
                <a:lnTo>
                  <a:pt x="1" y="3418"/>
                </a:lnTo>
                <a:lnTo>
                  <a:pt x="7" y="3380"/>
                </a:lnTo>
                <a:lnTo>
                  <a:pt x="13" y="3347"/>
                </a:lnTo>
                <a:lnTo>
                  <a:pt x="22" y="3319"/>
                </a:lnTo>
                <a:lnTo>
                  <a:pt x="33" y="3292"/>
                </a:lnTo>
                <a:lnTo>
                  <a:pt x="44" y="3267"/>
                </a:lnTo>
                <a:lnTo>
                  <a:pt x="56" y="3244"/>
                </a:lnTo>
                <a:lnTo>
                  <a:pt x="68" y="3222"/>
                </a:lnTo>
                <a:lnTo>
                  <a:pt x="80" y="3197"/>
                </a:lnTo>
                <a:lnTo>
                  <a:pt x="90" y="3171"/>
                </a:lnTo>
                <a:lnTo>
                  <a:pt x="99" y="3142"/>
                </a:lnTo>
                <a:lnTo>
                  <a:pt x="106" y="3109"/>
                </a:lnTo>
                <a:lnTo>
                  <a:pt x="111" y="3071"/>
                </a:lnTo>
                <a:lnTo>
                  <a:pt x="113" y="3028"/>
                </a:lnTo>
                <a:lnTo>
                  <a:pt x="111" y="2985"/>
                </a:lnTo>
                <a:lnTo>
                  <a:pt x="106" y="2947"/>
                </a:lnTo>
                <a:lnTo>
                  <a:pt x="99" y="2914"/>
                </a:lnTo>
                <a:lnTo>
                  <a:pt x="90" y="2885"/>
                </a:lnTo>
                <a:lnTo>
                  <a:pt x="80" y="2858"/>
                </a:lnTo>
                <a:lnTo>
                  <a:pt x="68" y="2834"/>
                </a:lnTo>
                <a:lnTo>
                  <a:pt x="44" y="2787"/>
                </a:lnTo>
                <a:lnTo>
                  <a:pt x="33" y="2763"/>
                </a:lnTo>
                <a:lnTo>
                  <a:pt x="22" y="2736"/>
                </a:lnTo>
                <a:lnTo>
                  <a:pt x="13" y="2707"/>
                </a:lnTo>
                <a:lnTo>
                  <a:pt x="7" y="2674"/>
                </a:lnTo>
                <a:lnTo>
                  <a:pt x="1" y="2637"/>
                </a:lnTo>
                <a:lnTo>
                  <a:pt x="0" y="2593"/>
                </a:lnTo>
                <a:lnTo>
                  <a:pt x="1" y="2550"/>
                </a:lnTo>
                <a:lnTo>
                  <a:pt x="7" y="2512"/>
                </a:lnTo>
                <a:lnTo>
                  <a:pt x="13" y="2479"/>
                </a:lnTo>
                <a:lnTo>
                  <a:pt x="22" y="2451"/>
                </a:lnTo>
                <a:lnTo>
                  <a:pt x="33" y="2424"/>
                </a:lnTo>
                <a:lnTo>
                  <a:pt x="44" y="2401"/>
                </a:lnTo>
                <a:lnTo>
                  <a:pt x="68" y="2354"/>
                </a:lnTo>
                <a:lnTo>
                  <a:pt x="80" y="2329"/>
                </a:lnTo>
                <a:lnTo>
                  <a:pt x="90" y="2303"/>
                </a:lnTo>
                <a:lnTo>
                  <a:pt x="99" y="2274"/>
                </a:lnTo>
                <a:lnTo>
                  <a:pt x="106" y="2241"/>
                </a:lnTo>
                <a:lnTo>
                  <a:pt x="111" y="2203"/>
                </a:lnTo>
                <a:lnTo>
                  <a:pt x="113" y="2159"/>
                </a:lnTo>
                <a:lnTo>
                  <a:pt x="111" y="2117"/>
                </a:lnTo>
                <a:lnTo>
                  <a:pt x="106" y="2079"/>
                </a:lnTo>
                <a:lnTo>
                  <a:pt x="99" y="2046"/>
                </a:lnTo>
                <a:lnTo>
                  <a:pt x="90" y="2017"/>
                </a:lnTo>
                <a:lnTo>
                  <a:pt x="80" y="1991"/>
                </a:lnTo>
                <a:lnTo>
                  <a:pt x="68" y="1966"/>
                </a:lnTo>
                <a:lnTo>
                  <a:pt x="56" y="1943"/>
                </a:lnTo>
                <a:lnTo>
                  <a:pt x="44" y="1919"/>
                </a:lnTo>
                <a:lnTo>
                  <a:pt x="33" y="1896"/>
                </a:lnTo>
                <a:lnTo>
                  <a:pt x="22" y="1869"/>
                </a:lnTo>
                <a:lnTo>
                  <a:pt x="13" y="1841"/>
                </a:lnTo>
                <a:lnTo>
                  <a:pt x="7" y="1807"/>
                </a:lnTo>
                <a:lnTo>
                  <a:pt x="1" y="1770"/>
                </a:lnTo>
                <a:lnTo>
                  <a:pt x="0" y="1727"/>
                </a:lnTo>
                <a:lnTo>
                  <a:pt x="1" y="1683"/>
                </a:lnTo>
                <a:lnTo>
                  <a:pt x="7" y="1646"/>
                </a:lnTo>
                <a:lnTo>
                  <a:pt x="13" y="1613"/>
                </a:lnTo>
                <a:lnTo>
                  <a:pt x="22" y="1583"/>
                </a:lnTo>
                <a:lnTo>
                  <a:pt x="33" y="1557"/>
                </a:lnTo>
                <a:lnTo>
                  <a:pt x="44" y="1533"/>
                </a:lnTo>
                <a:lnTo>
                  <a:pt x="56" y="1509"/>
                </a:lnTo>
                <a:lnTo>
                  <a:pt x="68" y="1486"/>
                </a:lnTo>
                <a:lnTo>
                  <a:pt x="80" y="1461"/>
                </a:lnTo>
                <a:lnTo>
                  <a:pt x="90" y="1435"/>
                </a:lnTo>
                <a:lnTo>
                  <a:pt x="99" y="1406"/>
                </a:lnTo>
                <a:lnTo>
                  <a:pt x="106" y="1373"/>
                </a:lnTo>
                <a:lnTo>
                  <a:pt x="111" y="1335"/>
                </a:lnTo>
                <a:lnTo>
                  <a:pt x="113" y="1292"/>
                </a:lnTo>
                <a:lnTo>
                  <a:pt x="111" y="1249"/>
                </a:lnTo>
                <a:lnTo>
                  <a:pt x="106" y="1211"/>
                </a:lnTo>
                <a:lnTo>
                  <a:pt x="99" y="1178"/>
                </a:lnTo>
                <a:lnTo>
                  <a:pt x="90" y="1149"/>
                </a:lnTo>
                <a:lnTo>
                  <a:pt x="80" y="1123"/>
                </a:lnTo>
                <a:lnTo>
                  <a:pt x="68" y="1098"/>
                </a:lnTo>
                <a:lnTo>
                  <a:pt x="56" y="1076"/>
                </a:lnTo>
                <a:lnTo>
                  <a:pt x="44" y="1053"/>
                </a:lnTo>
                <a:lnTo>
                  <a:pt x="33" y="1028"/>
                </a:lnTo>
                <a:lnTo>
                  <a:pt x="22" y="1001"/>
                </a:lnTo>
                <a:lnTo>
                  <a:pt x="13" y="973"/>
                </a:lnTo>
                <a:lnTo>
                  <a:pt x="7" y="940"/>
                </a:lnTo>
                <a:lnTo>
                  <a:pt x="1" y="902"/>
                </a:lnTo>
                <a:lnTo>
                  <a:pt x="0" y="859"/>
                </a:lnTo>
                <a:lnTo>
                  <a:pt x="1" y="816"/>
                </a:lnTo>
                <a:lnTo>
                  <a:pt x="7" y="778"/>
                </a:lnTo>
                <a:lnTo>
                  <a:pt x="13" y="745"/>
                </a:lnTo>
                <a:lnTo>
                  <a:pt x="22" y="716"/>
                </a:lnTo>
                <a:lnTo>
                  <a:pt x="33" y="690"/>
                </a:lnTo>
                <a:lnTo>
                  <a:pt x="44" y="665"/>
                </a:lnTo>
                <a:lnTo>
                  <a:pt x="56" y="641"/>
                </a:lnTo>
                <a:lnTo>
                  <a:pt x="68" y="618"/>
                </a:lnTo>
                <a:lnTo>
                  <a:pt x="80" y="594"/>
                </a:lnTo>
                <a:lnTo>
                  <a:pt x="90" y="568"/>
                </a:lnTo>
                <a:lnTo>
                  <a:pt x="99" y="538"/>
                </a:lnTo>
                <a:lnTo>
                  <a:pt x="106" y="505"/>
                </a:lnTo>
                <a:lnTo>
                  <a:pt x="111" y="469"/>
                </a:lnTo>
                <a:lnTo>
                  <a:pt x="113" y="424"/>
                </a:lnTo>
                <a:lnTo>
                  <a:pt x="111" y="382"/>
                </a:lnTo>
                <a:lnTo>
                  <a:pt x="106" y="344"/>
                </a:lnTo>
                <a:lnTo>
                  <a:pt x="99" y="313"/>
                </a:lnTo>
                <a:lnTo>
                  <a:pt x="90" y="284"/>
                </a:lnTo>
                <a:lnTo>
                  <a:pt x="80" y="258"/>
                </a:lnTo>
                <a:lnTo>
                  <a:pt x="69" y="233"/>
                </a:lnTo>
                <a:lnTo>
                  <a:pt x="58" y="211"/>
                </a:lnTo>
                <a:lnTo>
                  <a:pt x="46" y="187"/>
                </a:lnTo>
                <a:lnTo>
                  <a:pt x="34" y="164"/>
                </a:lnTo>
                <a:lnTo>
                  <a:pt x="24" y="137"/>
                </a:lnTo>
                <a:lnTo>
                  <a:pt x="14" y="110"/>
                </a:lnTo>
                <a:lnTo>
                  <a:pt x="8" y="77"/>
                </a:lnTo>
                <a:lnTo>
                  <a:pt x="3" y="42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left edge border"/>
          <p:cNvSpPr/>
          <p:nvPr/>
        </p:nvSpPr>
        <p:spPr>
          <a:xfrm>
            <a:off x="0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37883" y="457200"/>
            <a:ext cx="3092117" cy="1196670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1900" b="1" i="0" spc="300" baseline="0">
                <a:solidFill>
                  <a:schemeClr val="accent1"/>
                </a:solidFill>
                <a:latin typeface="+mn-lt"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37883" y="1741336"/>
            <a:ext cx="3092117" cy="4164164"/>
          </a:xfrm>
        </p:spPr>
        <p:txBody>
          <a:bodyPr/>
          <a:lstStyle>
            <a:lvl1pPr marL="0" indent="0">
              <a:lnSpc>
                <a:spcPct val="120000"/>
              </a:lnSpc>
              <a:spcBef>
                <a:spcPts val="1200"/>
              </a:spcBef>
              <a:buNone/>
              <a:defRPr sz="1600" baseline="0">
                <a:solidFill>
                  <a:schemeClr val="bg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65950" y="6375679"/>
            <a:ext cx="1232456" cy="348462"/>
          </a:xfrm>
        </p:spPr>
        <p:txBody>
          <a:bodyPr/>
          <a:lstStyle/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103621" y="6375679"/>
            <a:ext cx="3482178" cy="345796"/>
          </a:xfrm>
        </p:spPr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687568" y="6375679"/>
            <a:ext cx="1234440" cy="345796"/>
          </a:xfrm>
        </p:spPr>
        <p:txBody>
          <a:bodyPr/>
          <a:lstStyle/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476607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51678" y="382385"/>
            <a:ext cx="10178322" cy="149213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1678" y="2286001"/>
            <a:ext cx="10178322" cy="359359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51678" y="6375679"/>
            <a:ext cx="2329722" cy="3484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A3A43DF-04A3-4662-88CA-28FDED1CFC09}" type="datetimeFigureOut">
              <a:rPr lang="cs-CZ" smtClean="0"/>
              <a:t>02.05.2024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75679"/>
            <a:ext cx="4114800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75679"/>
            <a:ext cx="2819399" cy="3457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A2D58ADA-DDE5-40A5-9BF1-B0BC81F4C7C5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Freeform 6" title="Left scallop edge"/>
          <p:cNvSpPr/>
          <p:nvPr/>
        </p:nvSpPr>
        <p:spPr bwMode="auto">
          <a:xfrm>
            <a:off x="0" y="0"/>
            <a:ext cx="885825" cy="6858000"/>
          </a:xfrm>
          <a:custGeom>
            <a:avLst/>
            <a:gdLst/>
            <a:ahLst/>
            <a:cxnLst/>
            <a:rect l="0" t="0" r="r" b="b"/>
            <a:pathLst>
              <a:path w="558" h="4320">
                <a:moveTo>
                  <a:pt x="0" y="0"/>
                </a:moveTo>
                <a:lnTo>
                  <a:pt x="447" y="0"/>
                </a:lnTo>
                <a:lnTo>
                  <a:pt x="448" y="43"/>
                </a:lnTo>
                <a:lnTo>
                  <a:pt x="453" y="81"/>
                </a:lnTo>
                <a:lnTo>
                  <a:pt x="460" y="114"/>
                </a:lnTo>
                <a:lnTo>
                  <a:pt x="469" y="143"/>
                </a:lnTo>
                <a:lnTo>
                  <a:pt x="479" y="169"/>
                </a:lnTo>
                <a:lnTo>
                  <a:pt x="491" y="192"/>
                </a:lnTo>
                <a:lnTo>
                  <a:pt x="503" y="216"/>
                </a:lnTo>
                <a:lnTo>
                  <a:pt x="515" y="240"/>
                </a:lnTo>
                <a:lnTo>
                  <a:pt x="525" y="263"/>
                </a:lnTo>
                <a:lnTo>
                  <a:pt x="535" y="289"/>
                </a:lnTo>
                <a:lnTo>
                  <a:pt x="545" y="318"/>
                </a:lnTo>
                <a:lnTo>
                  <a:pt x="552" y="351"/>
                </a:lnTo>
                <a:lnTo>
                  <a:pt x="556" y="389"/>
                </a:lnTo>
                <a:lnTo>
                  <a:pt x="558" y="432"/>
                </a:lnTo>
                <a:lnTo>
                  <a:pt x="556" y="475"/>
                </a:lnTo>
                <a:lnTo>
                  <a:pt x="552" y="513"/>
                </a:lnTo>
                <a:lnTo>
                  <a:pt x="545" y="546"/>
                </a:lnTo>
                <a:lnTo>
                  <a:pt x="535" y="575"/>
                </a:lnTo>
                <a:lnTo>
                  <a:pt x="525" y="601"/>
                </a:lnTo>
                <a:lnTo>
                  <a:pt x="515" y="624"/>
                </a:lnTo>
                <a:lnTo>
                  <a:pt x="503" y="648"/>
                </a:lnTo>
                <a:lnTo>
                  <a:pt x="491" y="672"/>
                </a:lnTo>
                <a:lnTo>
                  <a:pt x="479" y="695"/>
                </a:lnTo>
                <a:lnTo>
                  <a:pt x="469" y="721"/>
                </a:lnTo>
                <a:lnTo>
                  <a:pt x="460" y="750"/>
                </a:lnTo>
                <a:lnTo>
                  <a:pt x="453" y="783"/>
                </a:lnTo>
                <a:lnTo>
                  <a:pt x="448" y="821"/>
                </a:lnTo>
                <a:lnTo>
                  <a:pt x="447" y="864"/>
                </a:lnTo>
                <a:lnTo>
                  <a:pt x="448" y="907"/>
                </a:lnTo>
                <a:lnTo>
                  <a:pt x="453" y="945"/>
                </a:lnTo>
                <a:lnTo>
                  <a:pt x="460" y="978"/>
                </a:lnTo>
                <a:lnTo>
                  <a:pt x="469" y="1007"/>
                </a:lnTo>
                <a:lnTo>
                  <a:pt x="479" y="1033"/>
                </a:lnTo>
                <a:lnTo>
                  <a:pt x="491" y="1056"/>
                </a:lnTo>
                <a:lnTo>
                  <a:pt x="503" y="1080"/>
                </a:lnTo>
                <a:lnTo>
                  <a:pt x="515" y="1104"/>
                </a:lnTo>
                <a:lnTo>
                  <a:pt x="525" y="1127"/>
                </a:lnTo>
                <a:lnTo>
                  <a:pt x="535" y="1153"/>
                </a:lnTo>
                <a:lnTo>
                  <a:pt x="545" y="1182"/>
                </a:lnTo>
                <a:lnTo>
                  <a:pt x="552" y="1215"/>
                </a:lnTo>
                <a:lnTo>
                  <a:pt x="556" y="1253"/>
                </a:lnTo>
                <a:lnTo>
                  <a:pt x="558" y="1296"/>
                </a:lnTo>
                <a:lnTo>
                  <a:pt x="556" y="1339"/>
                </a:lnTo>
                <a:lnTo>
                  <a:pt x="552" y="1377"/>
                </a:lnTo>
                <a:lnTo>
                  <a:pt x="545" y="1410"/>
                </a:lnTo>
                <a:lnTo>
                  <a:pt x="535" y="1439"/>
                </a:lnTo>
                <a:lnTo>
                  <a:pt x="525" y="1465"/>
                </a:lnTo>
                <a:lnTo>
                  <a:pt x="515" y="1488"/>
                </a:lnTo>
                <a:lnTo>
                  <a:pt x="503" y="1512"/>
                </a:lnTo>
                <a:lnTo>
                  <a:pt x="491" y="1536"/>
                </a:lnTo>
                <a:lnTo>
                  <a:pt x="479" y="1559"/>
                </a:lnTo>
                <a:lnTo>
                  <a:pt x="469" y="1585"/>
                </a:lnTo>
                <a:lnTo>
                  <a:pt x="460" y="1614"/>
                </a:lnTo>
                <a:lnTo>
                  <a:pt x="453" y="1647"/>
                </a:lnTo>
                <a:lnTo>
                  <a:pt x="448" y="1685"/>
                </a:lnTo>
                <a:lnTo>
                  <a:pt x="447" y="1728"/>
                </a:lnTo>
                <a:lnTo>
                  <a:pt x="448" y="1771"/>
                </a:lnTo>
                <a:lnTo>
                  <a:pt x="453" y="1809"/>
                </a:lnTo>
                <a:lnTo>
                  <a:pt x="460" y="1842"/>
                </a:lnTo>
                <a:lnTo>
                  <a:pt x="469" y="1871"/>
                </a:lnTo>
                <a:lnTo>
                  <a:pt x="479" y="1897"/>
                </a:lnTo>
                <a:lnTo>
                  <a:pt x="491" y="1920"/>
                </a:lnTo>
                <a:lnTo>
                  <a:pt x="503" y="1944"/>
                </a:lnTo>
                <a:lnTo>
                  <a:pt x="515" y="1968"/>
                </a:lnTo>
                <a:lnTo>
                  <a:pt x="525" y="1991"/>
                </a:lnTo>
                <a:lnTo>
                  <a:pt x="535" y="2017"/>
                </a:lnTo>
                <a:lnTo>
                  <a:pt x="545" y="2046"/>
                </a:lnTo>
                <a:lnTo>
                  <a:pt x="552" y="2079"/>
                </a:lnTo>
                <a:lnTo>
                  <a:pt x="556" y="2117"/>
                </a:lnTo>
                <a:lnTo>
                  <a:pt x="558" y="2159"/>
                </a:lnTo>
                <a:lnTo>
                  <a:pt x="556" y="2203"/>
                </a:lnTo>
                <a:lnTo>
                  <a:pt x="552" y="2241"/>
                </a:lnTo>
                <a:lnTo>
                  <a:pt x="545" y="2274"/>
                </a:lnTo>
                <a:lnTo>
                  <a:pt x="535" y="2303"/>
                </a:lnTo>
                <a:lnTo>
                  <a:pt x="525" y="2329"/>
                </a:lnTo>
                <a:lnTo>
                  <a:pt x="515" y="2352"/>
                </a:lnTo>
                <a:lnTo>
                  <a:pt x="503" y="2376"/>
                </a:lnTo>
                <a:lnTo>
                  <a:pt x="491" y="2400"/>
                </a:lnTo>
                <a:lnTo>
                  <a:pt x="479" y="2423"/>
                </a:lnTo>
                <a:lnTo>
                  <a:pt x="469" y="2449"/>
                </a:lnTo>
                <a:lnTo>
                  <a:pt x="460" y="2478"/>
                </a:lnTo>
                <a:lnTo>
                  <a:pt x="453" y="2511"/>
                </a:lnTo>
                <a:lnTo>
                  <a:pt x="448" y="2549"/>
                </a:lnTo>
                <a:lnTo>
                  <a:pt x="447" y="2592"/>
                </a:lnTo>
                <a:lnTo>
                  <a:pt x="448" y="2635"/>
                </a:lnTo>
                <a:lnTo>
                  <a:pt x="453" y="2673"/>
                </a:lnTo>
                <a:lnTo>
                  <a:pt x="460" y="2706"/>
                </a:lnTo>
                <a:lnTo>
                  <a:pt x="469" y="2735"/>
                </a:lnTo>
                <a:lnTo>
                  <a:pt x="479" y="2761"/>
                </a:lnTo>
                <a:lnTo>
                  <a:pt x="491" y="2784"/>
                </a:lnTo>
                <a:lnTo>
                  <a:pt x="515" y="2832"/>
                </a:lnTo>
                <a:lnTo>
                  <a:pt x="525" y="2855"/>
                </a:lnTo>
                <a:lnTo>
                  <a:pt x="535" y="2881"/>
                </a:lnTo>
                <a:lnTo>
                  <a:pt x="545" y="2910"/>
                </a:lnTo>
                <a:lnTo>
                  <a:pt x="552" y="2943"/>
                </a:lnTo>
                <a:lnTo>
                  <a:pt x="556" y="2981"/>
                </a:lnTo>
                <a:lnTo>
                  <a:pt x="558" y="3024"/>
                </a:lnTo>
                <a:lnTo>
                  <a:pt x="556" y="3067"/>
                </a:lnTo>
                <a:lnTo>
                  <a:pt x="552" y="3105"/>
                </a:lnTo>
                <a:lnTo>
                  <a:pt x="545" y="3138"/>
                </a:lnTo>
                <a:lnTo>
                  <a:pt x="535" y="3167"/>
                </a:lnTo>
                <a:lnTo>
                  <a:pt x="525" y="3193"/>
                </a:lnTo>
                <a:lnTo>
                  <a:pt x="515" y="3216"/>
                </a:lnTo>
                <a:lnTo>
                  <a:pt x="503" y="3240"/>
                </a:lnTo>
                <a:lnTo>
                  <a:pt x="491" y="3264"/>
                </a:lnTo>
                <a:lnTo>
                  <a:pt x="479" y="3287"/>
                </a:lnTo>
                <a:lnTo>
                  <a:pt x="469" y="3313"/>
                </a:lnTo>
                <a:lnTo>
                  <a:pt x="460" y="3342"/>
                </a:lnTo>
                <a:lnTo>
                  <a:pt x="453" y="3375"/>
                </a:lnTo>
                <a:lnTo>
                  <a:pt x="448" y="3413"/>
                </a:lnTo>
                <a:lnTo>
                  <a:pt x="447" y="3456"/>
                </a:lnTo>
                <a:lnTo>
                  <a:pt x="448" y="3499"/>
                </a:lnTo>
                <a:lnTo>
                  <a:pt x="453" y="3537"/>
                </a:lnTo>
                <a:lnTo>
                  <a:pt x="460" y="3570"/>
                </a:lnTo>
                <a:lnTo>
                  <a:pt x="469" y="3599"/>
                </a:lnTo>
                <a:lnTo>
                  <a:pt x="479" y="3625"/>
                </a:lnTo>
                <a:lnTo>
                  <a:pt x="491" y="3648"/>
                </a:lnTo>
                <a:lnTo>
                  <a:pt x="503" y="3672"/>
                </a:lnTo>
                <a:lnTo>
                  <a:pt x="515" y="3696"/>
                </a:lnTo>
                <a:lnTo>
                  <a:pt x="525" y="3719"/>
                </a:lnTo>
                <a:lnTo>
                  <a:pt x="535" y="3745"/>
                </a:lnTo>
                <a:lnTo>
                  <a:pt x="545" y="3774"/>
                </a:lnTo>
                <a:lnTo>
                  <a:pt x="552" y="3807"/>
                </a:lnTo>
                <a:lnTo>
                  <a:pt x="556" y="3845"/>
                </a:lnTo>
                <a:lnTo>
                  <a:pt x="558" y="3888"/>
                </a:lnTo>
                <a:lnTo>
                  <a:pt x="556" y="3931"/>
                </a:lnTo>
                <a:lnTo>
                  <a:pt x="552" y="3969"/>
                </a:lnTo>
                <a:lnTo>
                  <a:pt x="545" y="4002"/>
                </a:lnTo>
                <a:lnTo>
                  <a:pt x="535" y="4031"/>
                </a:lnTo>
                <a:lnTo>
                  <a:pt x="525" y="4057"/>
                </a:lnTo>
                <a:lnTo>
                  <a:pt x="515" y="4080"/>
                </a:lnTo>
                <a:lnTo>
                  <a:pt x="503" y="4104"/>
                </a:lnTo>
                <a:lnTo>
                  <a:pt x="491" y="4128"/>
                </a:lnTo>
                <a:lnTo>
                  <a:pt x="479" y="4151"/>
                </a:lnTo>
                <a:lnTo>
                  <a:pt x="469" y="4177"/>
                </a:lnTo>
                <a:lnTo>
                  <a:pt x="460" y="4206"/>
                </a:lnTo>
                <a:lnTo>
                  <a:pt x="453" y="4239"/>
                </a:lnTo>
                <a:lnTo>
                  <a:pt x="448" y="4277"/>
                </a:lnTo>
                <a:lnTo>
                  <a:pt x="447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  <p:sp>
        <p:nvSpPr>
          <p:cNvPr id="12" name="Rectangle 11" title="right edge border"/>
          <p:cNvSpPr/>
          <p:nvPr/>
        </p:nvSpPr>
        <p:spPr>
          <a:xfrm>
            <a:off x="11908536" y="0"/>
            <a:ext cx="28346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615686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100" kern="1200" cap="all" spc="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Gill Sans MT" panose="020B0502020104020203" pitchFamily="34" charset="0"/>
        <a:buChar char="–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10000"/>
        </a:lnSpc>
        <a:spcBef>
          <a:spcPts val="700"/>
        </a:spcBef>
        <a:buClr>
          <a:schemeClr val="tx2"/>
        </a:buClr>
        <a:buFont typeface="Arial" panose="020B0604020202020204" pitchFamily="34" charset="0"/>
        <a:buChar char="•"/>
        <a:defRPr sz="1400" kern="1200" baseline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92">
          <p15:clr>
            <a:srgbClr val="F26B43"/>
          </p15:clr>
        </p15:guide>
        <p15:guide id="2" pos="7200">
          <p15:clr>
            <a:srgbClr val="F26B43"/>
          </p15:clr>
        </p15:guide>
        <p15:guide id="3" orient="horz" pos="4008">
          <p15:clr>
            <a:srgbClr val="F26B43"/>
          </p15:clr>
        </p15:guide>
        <p15:guide id="4" orient="horz" pos="1440">
          <p15:clr>
            <a:srgbClr val="F26B43"/>
          </p15:clr>
        </p15:guide>
        <p15:guide id="5" orient="horz" pos="3720">
          <p15:clr>
            <a:srgbClr val="F26B43"/>
          </p15:clr>
        </p15:guide>
        <p15:guide id="6" orient="horz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0.m4a"/><Relationship Id="rId1" Type="http://schemas.microsoft.com/office/2007/relationships/media" Target="../media/media10.m4a"/><Relationship Id="rId6" Type="http://schemas.openxmlformats.org/officeDocument/2006/relationships/image" Target="../media/image1.png"/><Relationship Id="rId5" Type="http://schemas.openxmlformats.org/officeDocument/2006/relationships/hyperlink" Target="https://wiki.knihovna.cz/index.php/New_Age" TargetMode="External"/><Relationship Id="rId4" Type="http://schemas.openxmlformats.org/officeDocument/2006/relationships/hyperlink" Target="https://cs.wikipedia.org/wiki/New_Age" TargetMode="Externa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3.jpeg"/><Relationship Id="rId5" Type="http://schemas.openxmlformats.org/officeDocument/2006/relationships/image" Target="../media/image2.png"/><Relationship Id="rId4" Type="http://schemas.openxmlformats.org/officeDocument/2006/relationships/notesSlide" Target="../notesSlides/notes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1.png"/><Relationship Id="rId4" Type="http://schemas.openxmlformats.org/officeDocument/2006/relationships/hyperlink" Target="https://youtu.be/Jl8iYAo90pE?si=1apvw6ZydnD4P6Bc&amp;t=20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9.m4a"/><Relationship Id="rId1" Type="http://schemas.microsoft.com/office/2007/relationships/media" Target="../media/media9.m4a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NEW AGE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Michal </a:t>
            </a:r>
            <a:r>
              <a:rPr lang="cs-CZ" dirty="0" err="1"/>
              <a:t>bezůšek</a:t>
            </a:r>
            <a:endParaRPr lang="cs-CZ" dirty="0"/>
          </a:p>
        </p:txBody>
      </p:sp>
      <p:pic>
        <p:nvPicPr>
          <p:cNvPr id="15" name="Zvuk 14">
            <a:extLst>
              <a:ext uri="{FF2B5EF4-FFF2-40B4-BE49-F238E27FC236}">
                <a16:creationId xmlns:a16="http://schemas.microsoft.com/office/drawing/2014/main" id="{7375F4DB-8D67-D04B-5B00-CD776CDA1C5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95230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440"/>
    </mc:Choice>
    <mc:Fallback>
      <p:transition spd="slow" advTm="2144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EDF39C9-C9EA-E581-ACED-4E2ADE6DA9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cs-CZ" sz="4400" dirty="0"/>
              <a:t>NEW </a:t>
            </a:r>
            <a:r>
              <a:rPr lang="cs-CZ" sz="4400" dirty="0" err="1"/>
              <a:t>AGe</a:t>
            </a:r>
            <a:r>
              <a:rPr lang="cs-CZ" sz="4400" dirty="0"/>
              <a:t> V ČR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1B0B1C2-32D9-FDF4-55DE-C3A9913071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4363595" cy="3593591"/>
          </a:xfrm>
        </p:spPr>
        <p:txBody>
          <a:bodyPr>
            <a:normAutofit/>
          </a:bodyPr>
          <a:lstStyle/>
          <a:p>
            <a:r>
              <a:rPr lang="en-US" sz="2800" dirty="0" err="1">
                <a:solidFill>
                  <a:schemeClr val="tx1"/>
                </a:solidFill>
              </a:rPr>
              <a:t>řada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err="1">
                <a:solidFill>
                  <a:schemeClr val="tx1"/>
                </a:solidFill>
              </a:rPr>
              <a:t>čajoven</a:t>
            </a:r>
            <a:endParaRPr lang="en-US" sz="2800" dirty="0">
              <a:solidFill>
                <a:schemeClr val="tx1"/>
              </a:solidFill>
            </a:endParaRPr>
          </a:p>
          <a:p>
            <a:r>
              <a:rPr lang="en-US" sz="2800" dirty="0" err="1">
                <a:solidFill>
                  <a:schemeClr val="tx1"/>
                </a:solidFill>
              </a:rPr>
              <a:t>časopisy</a:t>
            </a: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 Spirit</a:t>
            </a:r>
          </a:p>
          <a:p>
            <a:r>
              <a:rPr lang="en-US" sz="2800" dirty="0" err="1">
                <a:solidFill>
                  <a:schemeClr val="tx1"/>
                </a:solidFill>
                <a:sym typeface="Wingdings" pitchFamily="2" charset="2"/>
              </a:rPr>
              <a:t>duševní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, </a:t>
            </a:r>
            <a:r>
              <a:rPr lang="en-US" sz="2800" dirty="0" err="1">
                <a:solidFill>
                  <a:schemeClr val="tx1"/>
                </a:solidFill>
                <a:sym typeface="Wingdings" pitchFamily="2" charset="2"/>
              </a:rPr>
              <a:t>meditační</a:t>
            </a:r>
            <a:r>
              <a:rPr lang="en-US" sz="2800" dirty="0">
                <a:solidFill>
                  <a:schemeClr val="tx1"/>
                </a:solidFill>
                <a:sym typeface="Wingdings" pitchFamily="2" charset="2"/>
              </a:rPr>
              <a:t> </a:t>
            </a:r>
            <a:r>
              <a:rPr lang="en-US" sz="2800" dirty="0" err="1">
                <a:solidFill>
                  <a:schemeClr val="tx1"/>
                </a:solidFill>
                <a:sym typeface="Wingdings" pitchFamily="2" charset="2"/>
              </a:rPr>
              <a:t>kluby</a:t>
            </a:r>
            <a:endParaRPr lang="en-US" sz="2800" dirty="0">
              <a:solidFill>
                <a:schemeClr val="tx1"/>
              </a:solidFill>
              <a:sym typeface="Wingdings" pitchFamily="2" charset="2"/>
            </a:endParaRPr>
          </a:p>
          <a:p>
            <a:r>
              <a:rPr lang="en-US" sz="2800" dirty="0" err="1">
                <a:solidFill>
                  <a:schemeClr val="tx1"/>
                </a:solidFill>
                <a:sym typeface="Wingdings" pitchFamily="2" charset="2"/>
              </a:rPr>
              <a:t>věštírny</a:t>
            </a:r>
            <a:endParaRPr lang="en-US" sz="2800" dirty="0">
              <a:solidFill>
                <a:schemeClr val="tx1"/>
              </a:solidFill>
            </a:endParaRPr>
          </a:p>
        </p:txBody>
      </p:sp>
      <p:pic>
        <p:nvPicPr>
          <p:cNvPr id="5" name="Zástupný obsah 4" descr="Obsah obrázku text, Leták, Publikace, plakát&#10;&#10;Popis byl vytvořen automaticky">
            <a:extLst>
              <a:ext uri="{FF2B5EF4-FFF2-40B4-BE49-F238E27FC236}">
                <a16:creationId xmlns:a16="http://schemas.microsoft.com/office/drawing/2014/main" id="{2EC5DAE5-338E-ADA9-45CB-8FC2BFDC00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5693" y="645105"/>
            <a:ext cx="3734026" cy="5594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9685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682"/>
    </mc:Choice>
    <mc:Fallback>
      <p:transition spd="slow" advTm="29682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DA34D8-CD9A-D088-922A-417FE70B8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Zdroje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B208BF2-2104-BAA1-A08C-895CBD528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4"/>
              </a:rPr>
              <a:t>https://cs.wikipedia.org/wiki/New_Age</a:t>
            </a:r>
            <a:endParaRPr lang="cs-CZ" dirty="0"/>
          </a:p>
          <a:p>
            <a:r>
              <a:rPr lang="cs-CZ" dirty="0">
                <a:hlinkClick r:id="rId5"/>
              </a:rPr>
              <a:t>https://wiki.knihovna.cz/index.php/New_Age</a:t>
            </a:r>
            <a:endParaRPr lang="cs-CZ" dirty="0"/>
          </a:p>
          <a:p>
            <a:r>
              <a:rPr lang="cs-CZ" dirty="0"/>
              <a:t>DIVÁKOVÁ, Kateřina. Hudba New Age. Online. Diplomová práce. Brno: Masarykova univerzita, Filozofická fakulta. 2006. Dostupné z: https://</a:t>
            </a:r>
            <a:r>
              <a:rPr lang="cs-CZ" dirty="0" err="1"/>
              <a:t>is.muni.cz</a:t>
            </a:r>
            <a:r>
              <a:rPr lang="cs-CZ" dirty="0"/>
              <a:t>/</a:t>
            </a:r>
            <a:r>
              <a:rPr lang="cs-CZ" dirty="0" err="1"/>
              <a:t>th</a:t>
            </a:r>
            <a:r>
              <a:rPr lang="cs-CZ" dirty="0"/>
              <a:t>/</a:t>
            </a:r>
            <a:r>
              <a:rPr lang="cs-CZ" dirty="0" err="1"/>
              <a:t>rmgwq</a:t>
            </a:r>
            <a:r>
              <a:rPr lang="cs-CZ" dirty="0"/>
              <a:t>/.</a:t>
            </a:r>
          </a:p>
          <a:p>
            <a:r>
              <a:rPr lang="cs-CZ" dirty="0"/>
              <a:t>MIČÁNKOVÁ, Eliška. Hnutí New Age jako součást postmoderního myšlení. Online. Diplomová práce. Brno: Masarykova univerzita, Pedagogická fakulta. 2008. Dostupné z: https://</a:t>
            </a:r>
            <a:r>
              <a:rPr lang="cs-CZ" dirty="0" err="1"/>
              <a:t>is.muni.cz</a:t>
            </a:r>
            <a:r>
              <a:rPr lang="cs-CZ" dirty="0"/>
              <a:t>/</a:t>
            </a:r>
            <a:r>
              <a:rPr lang="cs-CZ" dirty="0" err="1"/>
              <a:t>th</a:t>
            </a:r>
            <a:r>
              <a:rPr lang="cs-CZ" dirty="0"/>
              <a:t>/</a:t>
            </a:r>
            <a:r>
              <a:rPr lang="cs-CZ" dirty="0" err="1"/>
              <a:t>clvle</a:t>
            </a:r>
            <a:r>
              <a:rPr lang="cs-CZ" dirty="0"/>
              <a:t>/.</a:t>
            </a:r>
          </a:p>
        </p:txBody>
      </p:sp>
      <p:pic>
        <p:nvPicPr>
          <p:cNvPr id="7" name="Zvuk 6">
            <a:extLst>
              <a:ext uri="{FF2B5EF4-FFF2-40B4-BE49-F238E27FC236}">
                <a16:creationId xmlns:a16="http://schemas.microsoft.com/office/drawing/2014/main" id="{64E8E7A0-B310-D9CC-CCF8-4FD3788B6BC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9316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896"/>
    </mc:Choice>
    <mc:Fallback>
      <p:transition spd="slow" advTm="889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096B372-0258-0AC4-17AE-179789B499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Děkuji za pozornost!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49B2A828-9B9D-911B-1A8C-8F03BD30B47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316934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280A107-99E5-05BF-87E6-7BBFECE5BA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to vlastně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je?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DB09D23-D565-492C-D8B6-F73C956AF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1874517"/>
            <a:ext cx="10178322" cy="4739225"/>
          </a:xfrm>
        </p:spPr>
        <p:txBody>
          <a:bodyPr>
            <a:normAutofit/>
          </a:bodyPr>
          <a:lstStyle/>
          <a:p>
            <a:r>
              <a:rPr lang="cs-CZ" sz="2400" dirty="0"/>
              <a:t>celosvětové, neorganizované a nepřesně definované hnutí</a:t>
            </a:r>
          </a:p>
          <a:p>
            <a:r>
              <a:rPr lang="cs-CZ" sz="2400" dirty="0"/>
              <a:t>lze využít definici:   </a:t>
            </a:r>
            <a:r>
              <a:rPr lang="cs-CZ" sz="2400" i="1" dirty="0"/>
              <a:t>“západní verze východního mysticismu“</a:t>
            </a:r>
          </a:p>
          <a:p>
            <a:r>
              <a:rPr lang="cs-CZ" sz="2400" dirty="0"/>
              <a:t>zrod 60. léta 20. století</a:t>
            </a:r>
          </a:p>
          <a:p>
            <a:r>
              <a:rPr lang="cs-CZ" sz="2400" dirty="0"/>
              <a:t>návaznost na členy hnutí </a:t>
            </a:r>
            <a:r>
              <a:rPr lang="cs-CZ" sz="2400" dirty="0" err="1"/>
              <a:t>hippies</a:t>
            </a:r>
            <a:r>
              <a:rPr lang="cs-CZ" sz="2400" dirty="0"/>
              <a:t> </a:t>
            </a:r>
            <a:r>
              <a:rPr lang="cs-CZ" sz="2400" dirty="0">
                <a:sym typeface="Wingdings" pitchFamily="2" charset="2"/>
              </a:rPr>
              <a:t> frustrováni technickou, materialistickou civilizací a konzervatismem společnosti</a:t>
            </a:r>
          </a:p>
          <a:p>
            <a:r>
              <a:rPr lang="cs-CZ" sz="2400" dirty="0">
                <a:sym typeface="Wingdings" pitchFamily="2" charset="2"/>
              </a:rPr>
              <a:t>přechod do nového věku  věk Vodnáře  nový spirituální pohled na svět, zavržení přehnaně materialistického pohledu na svět</a:t>
            </a:r>
          </a:p>
          <a:p>
            <a:r>
              <a:rPr lang="cs-CZ" sz="2400" dirty="0">
                <a:sym typeface="Wingdings" pitchFamily="2" charset="2"/>
              </a:rPr>
              <a:t>návrat k přírodě, starým tradicím, romantismu apod.</a:t>
            </a:r>
          </a:p>
          <a:p>
            <a:r>
              <a:rPr lang="cs-CZ" sz="2400" dirty="0"/>
              <a:t>nejde a priori o organizaci </a:t>
            </a:r>
            <a:r>
              <a:rPr lang="cs-CZ" sz="2400" dirty="0">
                <a:sym typeface="Wingdings" pitchFamily="2" charset="2"/>
              </a:rPr>
              <a:t> spíše životní styl</a:t>
            </a:r>
            <a:endParaRPr lang="cs-CZ" sz="2400" dirty="0"/>
          </a:p>
        </p:txBody>
      </p:sp>
      <p:pic>
        <p:nvPicPr>
          <p:cNvPr id="9" name="Zvuk 8">
            <a:extLst>
              <a:ext uri="{FF2B5EF4-FFF2-40B4-BE49-F238E27FC236}">
                <a16:creationId xmlns:a16="http://schemas.microsoft.com/office/drawing/2014/main" id="{1D3CF982-7F15-E9E6-574B-8537C5F6CD3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807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7728"/>
    </mc:Choice>
    <mc:Fallback>
      <p:transition spd="slow" advTm="1777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9F21572-10D7-EFDB-6701-85976E57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charakteristika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C562E93-319B-C93C-B685-1D38043089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odmítáním racionality a kritického myšlení</a:t>
            </a:r>
          </a:p>
          <a:p>
            <a:r>
              <a:rPr lang="cs-CZ" sz="2800" dirty="0"/>
              <a:t>šíření všemožných pseudovědeckých, paranormálních přístupů a představ, jako je mystika, magie, astrologie a alchymie, reinkarnace, mimozemšťané a jejich UFO, spiritismus</a:t>
            </a:r>
          </a:p>
        </p:txBody>
      </p:sp>
      <p:pic>
        <p:nvPicPr>
          <p:cNvPr id="9" name="Zvuk 8">
            <a:extLst>
              <a:ext uri="{FF2B5EF4-FFF2-40B4-BE49-F238E27FC236}">
                <a16:creationId xmlns:a16="http://schemas.microsoft.com/office/drawing/2014/main" id="{F97343D8-9523-6A2B-82D0-223F895A716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7291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9408"/>
    </mc:Choice>
    <mc:Fallback>
      <p:transition spd="slow" advTm="4940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5125E-1465-B7D4-320A-269517CC5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rysy </a:t>
            </a:r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3CF09C7-01B4-D054-1735-F187ABB5BE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přesvědčení, že jsme již dříve žili </a:t>
            </a:r>
            <a:r>
              <a:rPr lang="cs-CZ" sz="2800" dirty="0">
                <a:sym typeface="Wingdings" pitchFamily="2" charset="2"/>
              </a:rPr>
              <a:t> reinkarnace</a:t>
            </a:r>
            <a:endParaRPr lang="cs-CZ" sz="2800" dirty="0"/>
          </a:p>
          <a:p>
            <a:r>
              <a:rPr lang="cs-CZ" sz="2800" dirty="0"/>
              <a:t>možnost komunikace s nevtělenými formami vědomí</a:t>
            </a:r>
          </a:p>
          <a:p>
            <a:r>
              <a:rPr lang="cs-CZ" sz="2800" dirty="0"/>
              <a:t>schopnost vyléčit sebe sama</a:t>
            </a:r>
          </a:p>
          <a:p>
            <a:r>
              <a:rPr lang="cs-CZ" sz="2800" dirty="0"/>
              <a:t>duchovní pravdu lze objevit spíše v sobě sama něž za pomoci vnějších prostředků</a:t>
            </a:r>
          </a:p>
          <a:p>
            <a:endParaRPr lang="cs-CZ" dirty="0"/>
          </a:p>
          <a:p>
            <a:endParaRPr lang="cs-CZ" dirty="0"/>
          </a:p>
        </p:txBody>
      </p:sp>
      <p:pic>
        <p:nvPicPr>
          <p:cNvPr id="6" name="Zvuk 5">
            <a:extLst>
              <a:ext uri="{FF2B5EF4-FFF2-40B4-BE49-F238E27FC236}">
                <a16:creationId xmlns:a16="http://schemas.microsoft.com/office/drawing/2014/main" id="{E1CBD39F-240E-EF74-569F-683B6E6E768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98121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752"/>
    </mc:Choice>
    <mc:Fallback>
      <p:transition spd="slow" advTm="3475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01D55C7-74D3-FEFE-EF41-64FCE497B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1677" y="645105"/>
            <a:ext cx="4357499" cy="1320855"/>
          </a:xfrm>
        </p:spPr>
        <p:txBody>
          <a:bodyPr>
            <a:normAutofit/>
          </a:bodyPr>
          <a:lstStyle/>
          <a:p>
            <a:r>
              <a:rPr lang="cs-CZ" sz="2800"/>
              <a:t>New age a alternativní medicína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8F6F7C2-B05A-F496-F0A9-568DC80537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5377722" cy="3593591"/>
          </a:xfrm>
        </p:spPr>
        <p:txBody>
          <a:bodyPr>
            <a:normAutofit/>
          </a:bodyPr>
          <a:lstStyle/>
          <a:p>
            <a:r>
              <a:rPr lang="cs-CZ" sz="2800" dirty="0">
                <a:solidFill>
                  <a:schemeClr val="tx1"/>
                </a:solidFill>
              </a:rPr>
              <a:t>přikládání rukou léčitele jako </a:t>
            </a:r>
            <a:r>
              <a:rPr lang="cs-CZ" sz="2800" dirty="0" err="1">
                <a:solidFill>
                  <a:schemeClr val="tx1"/>
                </a:solidFill>
              </a:rPr>
              <a:t>reiki</a:t>
            </a:r>
            <a:r>
              <a:rPr lang="cs-CZ" sz="2800" dirty="0">
                <a:solidFill>
                  <a:schemeClr val="tx1"/>
                </a:solidFill>
              </a:rPr>
              <a:t> nebo terapeutický dotek</a:t>
            </a:r>
          </a:p>
          <a:p>
            <a:r>
              <a:rPr lang="cs-CZ" sz="2800" dirty="0">
                <a:solidFill>
                  <a:schemeClr val="tx1"/>
                </a:solidFill>
              </a:rPr>
              <a:t>léčení pomocí předmětů, především krystalů, květových esencí či éterických olejů</a:t>
            </a:r>
          </a:p>
          <a:p>
            <a:r>
              <a:rPr lang="cs-CZ" sz="2800" dirty="0">
                <a:solidFill>
                  <a:schemeClr val="tx1"/>
                </a:solidFill>
              </a:rPr>
              <a:t>léčení pomocí barev jako </a:t>
            </a:r>
            <a:r>
              <a:rPr lang="cs-CZ" sz="2800" b="1" dirty="0">
                <a:solidFill>
                  <a:schemeClr val="tx1"/>
                </a:solidFill>
              </a:rPr>
              <a:t>Aura-</a:t>
            </a:r>
            <a:r>
              <a:rPr lang="cs-CZ" sz="2800" b="1" dirty="0" err="1">
                <a:solidFill>
                  <a:schemeClr val="tx1"/>
                </a:solidFill>
              </a:rPr>
              <a:t>Soma</a:t>
            </a:r>
            <a:endParaRPr lang="cs-CZ" sz="2800" b="1" dirty="0">
              <a:solidFill>
                <a:schemeClr val="tx1"/>
              </a:solidFill>
            </a:endParaRPr>
          </a:p>
        </p:txBody>
      </p:sp>
      <p:pic>
        <p:nvPicPr>
          <p:cNvPr id="1026" name="Picture 2" descr="undefined">
            <a:extLst>
              <a:ext uri="{FF2B5EF4-FFF2-40B4-BE49-F238E27FC236}">
                <a16:creationId xmlns:a16="http://schemas.microsoft.com/office/drawing/2014/main" id="{07BDF68C-3CDB-2A81-C024-60C7A9EC9C5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84" r="19368"/>
          <a:stretch/>
        </p:blipFill>
        <p:spPr bwMode="auto">
          <a:xfrm>
            <a:off x="9594937" y="0"/>
            <a:ext cx="2254685" cy="5594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defined">
            <a:extLst>
              <a:ext uri="{FF2B5EF4-FFF2-40B4-BE49-F238E27FC236}">
                <a16:creationId xmlns:a16="http://schemas.microsoft.com/office/drawing/2014/main" id="{DD9B4AFB-F7B5-8259-835D-87222C5736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4082796"/>
            <a:ext cx="3334871" cy="25011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Zvuk 5">
            <a:extLst>
              <a:ext uri="{FF2B5EF4-FFF2-40B4-BE49-F238E27FC236}">
                <a16:creationId xmlns:a16="http://schemas.microsoft.com/office/drawing/2014/main" id="{5737F7D1-6FFD-2DEF-35C2-67BC22BC01A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20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080"/>
    </mc:Choice>
    <mc:Fallback>
      <p:transition spd="slow" advTm="9408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2957B2-588C-24B5-CBF0-F590A6FF70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Hudba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BFB8548-77B4-CAD3-0EAC-A6637760B0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1678" y="2286001"/>
            <a:ext cx="10178322" cy="3876804"/>
          </a:xfrm>
        </p:spPr>
        <p:txBody>
          <a:bodyPr>
            <a:normAutofit lnSpcReduction="10000"/>
          </a:bodyPr>
          <a:lstStyle/>
          <a:p>
            <a:r>
              <a:rPr lang="cs-CZ" sz="2800" dirty="0"/>
              <a:t>instrumentální či elektronická</a:t>
            </a:r>
          </a:p>
          <a:p>
            <a:r>
              <a:rPr lang="cs-CZ" sz="2800" dirty="0"/>
              <a:t>Interpreti</a:t>
            </a:r>
          </a:p>
          <a:p>
            <a:pPr lvl="1"/>
            <a:r>
              <a:rPr lang="cs-CZ" sz="2400" dirty="0"/>
              <a:t>Jean-Michel </a:t>
            </a:r>
            <a:r>
              <a:rPr lang="cs-CZ" sz="2400" dirty="0" err="1"/>
              <a:t>Jarre</a:t>
            </a:r>
            <a:endParaRPr lang="cs-CZ" sz="2400" dirty="0"/>
          </a:p>
          <a:p>
            <a:pPr lvl="1"/>
            <a:r>
              <a:rPr lang="cs-CZ" sz="2400" dirty="0" err="1"/>
              <a:t>Enya</a:t>
            </a:r>
            <a:r>
              <a:rPr lang="cs-CZ" sz="2400" dirty="0"/>
              <a:t> </a:t>
            </a:r>
            <a:r>
              <a:rPr lang="cs-CZ" sz="2400" dirty="0">
                <a:hlinkClick r:id="rId4"/>
              </a:rPr>
              <a:t>https://youtu.be/Jl8iYAo90pE?si=1apvw6ZydnD4P6Bc&amp;t=20</a:t>
            </a:r>
            <a:r>
              <a:rPr lang="cs-CZ" sz="2400" dirty="0"/>
              <a:t> </a:t>
            </a:r>
          </a:p>
          <a:p>
            <a:pPr lvl="1"/>
            <a:r>
              <a:rPr lang="cs-CZ" sz="2400" dirty="0"/>
              <a:t>Mike </a:t>
            </a:r>
            <a:r>
              <a:rPr lang="cs-CZ" sz="2400" dirty="0" err="1"/>
              <a:t>Oldfield</a:t>
            </a:r>
            <a:endParaRPr lang="cs-CZ" sz="2400" dirty="0"/>
          </a:p>
          <a:p>
            <a:r>
              <a:rPr lang="cs-CZ" sz="2800" dirty="0"/>
              <a:t>hudba tohoto stylu je typicky optimistická s vizí lepší budoucnosti, zaměřená na pozitivní hodnoty (krása, dobro) </a:t>
            </a:r>
            <a:r>
              <a:rPr lang="cs-CZ" sz="2800" dirty="0">
                <a:sym typeface="Wingdings" pitchFamily="2" charset="2"/>
              </a:rPr>
              <a:t> </a:t>
            </a:r>
            <a:r>
              <a:rPr lang="cs-CZ" sz="2800" dirty="0"/>
              <a:t>toto má u posluchače vyvolávat</a:t>
            </a:r>
          </a:p>
        </p:txBody>
      </p:sp>
      <p:pic>
        <p:nvPicPr>
          <p:cNvPr id="7" name="Zvuk 6">
            <a:extLst>
              <a:ext uri="{FF2B5EF4-FFF2-40B4-BE49-F238E27FC236}">
                <a16:creationId xmlns:a16="http://schemas.microsoft.com/office/drawing/2014/main" id="{36D9FA0C-F54C-276C-D88D-2262D00F876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187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4336"/>
    </mc:Choice>
    <mc:Fallback>
      <p:transition spd="slow" advTm="9433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BD9483-7948-6E17-3D7D-410B336E29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New </a:t>
            </a:r>
            <a:r>
              <a:rPr lang="cs-CZ" dirty="0" err="1"/>
              <a:t>age</a:t>
            </a:r>
            <a:r>
              <a:rPr lang="cs-CZ" dirty="0"/>
              <a:t> v číslech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7363121-EF10-2625-BBFF-5545280145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Příznivci – několik milionů po celém světě</a:t>
            </a:r>
          </a:p>
          <a:p>
            <a:r>
              <a:rPr lang="cs-CZ" sz="2800" dirty="0"/>
              <a:t>Publikace (knihkupectví a stánky) – cca 18 000 titulů</a:t>
            </a:r>
          </a:p>
          <a:p>
            <a:r>
              <a:rPr lang="cs-CZ" sz="2800" dirty="0"/>
              <a:t>Propagační střediska – cca 4 000</a:t>
            </a:r>
          </a:p>
        </p:txBody>
      </p:sp>
      <p:pic>
        <p:nvPicPr>
          <p:cNvPr id="6" name="Zvuk 5">
            <a:extLst>
              <a:ext uri="{FF2B5EF4-FFF2-40B4-BE49-F238E27FC236}">
                <a16:creationId xmlns:a16="http://schemas.microsoft.com/office/drawing/2014/main" id="{42D75A52-3131-3577-0BC5-0D916CC9162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4532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288"/>
    </mc:Choice>
    <mc:Fallback>
      <p:transition spd="slow" advTm="282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EF119BF-6540-E6B6-59EB-431B84CA32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Knihy</a:t>
            </a:r>
          </a:p>
        </p:txBody>
      </p:sp>
      <p:pic>
        <p:nvPicPr>
          <p:cNvPr id="2050" name="Picture 2" descr="The most recommended new age books (picked by 53 authors)">
            <a:extLst>
              <a:ext uri="{FF2B5EF4-FFF2-40B4-BE49-F238E27FC236}">
                <a16:creationId xmlns:a16="http://schemas.microsoft.com/office/drawing/2014/main" id="{262A4020-28DA-8C36-AE21-5FBEDC07E85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7942" y="1250577"/>
            <a:ext cx="10669178" cy="5405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Zvuk 4">
            <a:extLst>
              <a:ext uri="{FF2B5EF4-FFF2-40B4-BE49-F238E27FC236}">
                <a16:creationId xmlns:a16="http://schemas.microsoft.com/office/drawing/2014/main" id="{1E4D143E-9EB8-7539-F95C-4F8F898DF0A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7680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6928"/>
    </mc:Choice>
    <mc:Fallback>
      <p:transition spd="slow" advTm="3692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8A1B89-0F01-3B76-1E28-8AC27673B7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new</a:t>
            </a:r>
            <a:r>
              <a:rPr lang="cs-CZ" dirty="0"/>
              <a:t> </a:t>
            </a:r>
            <a:r>
              <a:rPr lang="cs-CZ" dirty="0" err="1"/>
              <a:t>age</a:t>
            </a:r>
            <a:r>
              <a:rPr lang="cs-CZ" dirty="0"/>
              <a:t> vs. křesťanství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E21401-38C2-9CA9-5BB7-F1BCCD3462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800" dirty="0"/>
              <a:t>označuje New Age jako prostředek Lucifera, který chce nalákat lidi ke hříchu </a:t>
            </a:r>
            <a:r>
              <a:rPr lang="cs-CZ" sz="2800" dirty="0">
                <a:sym typeface="Wingdings" pitchFamily="2" charset="2"/>
              </a:rPr>
              <a:t> cesta do pekla</a:t>
            </a:r>
          </a:p>
          <a:p>
            <a:r>
              <a:rPr lang="cs-CZ" sz="2800" dirty="0">
                <a:sym typeface="Wingdings" pitchFamily="2" charset="2"/>
              </a:rPr>
              <a:t>nabádá věřící, aby New Age nenásledovali a zůstali věrni křesťanství</a:t>
            </a:r>
          </a:p>
          <a:p>
            <a:r>
              <a:rPr lang="cs-CZ" sz="2800" dirty="0">
                <a:sym typeface="Wingdings" pitchFamily="2" charset="2"/>
              </a:rPr>
              <a:t>sama církev označuje New Age za výzvu pro křesťany</a:t>
            </a:r>
            <a:endParaRPr lang="cs-CZ" sz="2800" dirty="0"/>
          </a:p>
        </p:txBody>
      </p:sp>
      <p:pic>
        <p:nvPicPr>
          <p:cNvPr id="6" name="Zvuk 5">
            <a:extLst>
              <a:ext uri="{FF2B5EF4-FFF2-40B4-BE49-F238E27FC236}">
                <a16:creationId xmlns:a16="http://schemas.microsoft.com/office/drawing/2014/main" id="{82647230-6B98-A480-30A8-7DBCC24B213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226800" y="5892800"/>
            <a:ext cx="812800" cy="81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90647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42624"/>
    </mc:Choice>
    <mc:Fallback>
      <p:transition spd="slow" advTm="4262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dznáček">
  <a:themeElements>
    <a:clrScheme name="Odznáček">
      <a:dk1>
        <a:sysClr val="windowText" lastClr="000000"/>
      </a:dk1>
      <a:lt1>
        <a:sysClr val="window" lastClr="FFFFFF"/>
      </a:lt1>
      <a:dk2>
        <a:srgbClr val="2A1A00"/>
      </a:dk2>
      <a:lt2>
        <a:srgbClr val="F3F3F2"/>
      </a:lt2>
      <a:accent1>
        <a:srgbClr val="F8B323"/>
      </a:accent1>
      <a:accent2>
        <a:srgbClr val="656A59"/>
      </a:accent2>
      <a:accent3>
        <a:srgbClr val="46B2B5"/>
      </a:accent3>
      <a:accent4>
        <a:srgbClr val="8CAA7E"/>
      </a:accent4>
      <a:accent5>
        <a:srgbClr val="D36F68"/>
      </a:accent5>
      <a:accent6>
        <a:srgbClr val="826276"/>
      </a:accent6>
      <a:hlink>
        <a:srgbClr val="46B2B5"/>
      </a:hlink>
      <a:folHlink>
        <a:srgbClr val="A46694"/>
      </a:folHlink>
    </a:clrScheme>
    <a:fontScheme name="Odznáček">
      <a:majorFont>
        <a:latin typeface="Impact" panose="020B080603090205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メイリオ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dznáček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12700" cap="flat" cmpd="sng" algn="in">
          <a:solidFill>
            <a:schemeClr val="phClr"/>
          </a:solidFill>
          <a:prstDash val="solid"/>
        </a:ln>
        <a:ln w="5080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algn="ctr" rotWithShape="0">
              <a:srgbClr val="000000">
                <a:alpha val="2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dge" id="{71A07785-5930-41D4-9A83-E23602B48E98}" vid="{771EA782-DFA6-45B1-AEA3-661F1715B310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Badge</Template>
  <TotalTime>1937</TotalTime>
  <Words>472</Words>
  <Application>Microsoft Macintosh PowerPoint</Application>
  <PresentationFormat>Širokoúhlá obrazovka</PresentationFormat>
  <Paragraphs>52</Paragraphs>
  <Slides>12</Slides>
  <Notes>1</Notes>
  <HiddenSlides>0</HiddenSlides>
  <MMClips>10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8" baseType="lpstr">
      <vt:lpstr>Aptos</vt:lpstr>
      <vt:lpstr>Arial</vt:lpstr>
      <vt:lpstr>Gill Sans MT</vt:lpstr>
      <vt:lpstr>Impact</vt:lpstr>
      <vt:lpstr>Wingdings</vt:lpstr>
      <vt:lpstr>Odznáček</vt:lpstr>
      <vt:lpstr>NEW AGE</vt:lpstr>
      <vt:lpstr>co to vlastně new age je?</vt:lpstr>
      <vt:lpstr>charakteristika new age</vt:lpstr>
      <vt:lpstr>rysy new age</vt:lpstr>
      <vt:lpstr>New age a alternativní medicína</vt:lpstr>
      <vt:lpstr>Hudba</vt:lpstr>
      <vt:lpstr>New age v číslech</vt:lpstr>
      <vt:lpstr>Knihy</vt:lpstr>
      <vt:lpstr>new age vs. křesťanství</vt:lpstr>
      <vt:lpstr>NEW AGe V ČR</vt:lpstr>
      <vt:lpstr>Zdroje</vt:lpstr>
      <vt:lpstr>Děkuji za pozornost!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/>
  <cp:lastModifiedBy>Michal Bezůšek</cp:lastModifiedBy>
  <cp:revision>5</cp:revision>
  <dcterms:created xsi:type="dcterms:W3CDTF">2024-04-10T18:13:32Z</dcterms:created>
  <dcterms:modified xsi:type="dcterms:W3CDTF">2024-05-02T19:03:02Z</dcterms:modified>
</cp:coreProperties>
</file>