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65" r:id="rId3"/>
    <p:sldId id="257" r:id="rId4"/>
    <p:sldId id="267" r:id="rId5"/>
    <p:sldId id="269" r:id="rId6"/>
    <p:sldId id="266" r:id="rId7"/>
    <p:sldId id="270" r:id="rId8"/>
    <p:sldId id="262" r:id="rId9"/>
    <p:sldId id="260" r:id="rId10"/>
    <p:sldId id="259" r:id="rId11"/>
    <p:sldId id="258" r:id="rId12"/>
    <p:sldId id="263" r:id="rId13"/>
    <p:sldId id="264" r:id="rId14"/>
    <p:sldId id="261" r:id="rId15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1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36213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278990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2302"/>
            <a:ext cx="2628900" cy="575989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2302"/>
            <a:ext cx="7734300" cy="5759898"/>
          </a:xfrm>
        </p:spPr>
        <p:txBody>
          <a:bodyPr vert="eaVert" lIns="45720" tIns="0" rIns="45720" bIns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43777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60959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480524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8" y="1845734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48784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01261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9245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012730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726788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645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4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891722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E38F6154-957F-4065-AF01-38F4DD01E2F5}" type="datetimeFigureOut">
              <a:rPr lang="cs-CZ" smtClean="0"/>
              <a:t>17. 1. 2021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AD7D01E9-AD0A-47E6-917E-252EEF3C0AC6}" type="slidenum">
              <a:rPr lang="cs-CZ" smtClean="0"/>
              <a:t>‹#›</a:t>
            </a:fld>
            <a:endParaRPr lang="cs-CZ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14792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killsyouneed.com/writing-skills.html" TargetMode="External"/><Relationship Id="rId2" Type="http://schemas.openxmlformats.org/officeDocument/2006/relationships/hyperlink" Target="https://www.skillsyouneed.com/ips/verbal-communication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skillsyouneed.com/ips/nonverbal-communication.html" TargetMode="External"/><Relationship Id="rId4" Type="http://schemas.openxmlformats.org/officeDocument/2006/relationships/hyperlink" Target="https://www.skillsyouneed.com/num/graphs-charts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90152"/>
            <a:ext cx="9144000" cy="3419811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b="1" dirty="0"/>
              <a:t/>
            </a:r>
            <a:br>
              <a:rPr lang="cs-CZ" b="1" dirty="0"/>
            </a:br>
            <a:r>
              <a:rPr lang="cs-CZ" b="1" dirty="0" smtClean="0"/>
              <a:t/>
            </a:r>
            <a:br>
              <a:rPr lang="cs-CZ" b="1" dirty="0" smtClean="0"/>
            </a:br>
            <a:r>
              <a:rPr lang="cs-CZ" sz="6000" b="1" dirty="0" err="1" smtClean="0"/>
              <a:t>Introduction</a:t>
            </a:r>
            <a:r>
              <a:rPr lang="cs-CZ" sz="6000" b="1" dirty="0" smtClean="0"/>
              <a:t> </a:t>
            </a:r>
            <a:r>
              <a:rPr lang="cs-CZ" sz="6000" b="1" dirty="0"/>
              <a:t>to </a:t>
            </a:r>
            <a:r>
              <a:rPr lang="cs-CZ" sz="6000" b="1" dirty="0" err="1"/>
              <a:t>Educational</a:t>
            </a:r>
            <a:r>
              <a:rPr lang="cs-CZ" sz="6000" b="1" dirty="0"/>
              <a:t> </a:t>
            </a:r>
            <a:r>
              <a:rPr lang="cs-CZ" sz="6000" b="1" dirty="0" err="1"/>
              <a:t>Communication</a:t>
            </a:r>
            <a:r>
              <a:rPr lang="cs-CZ" sz="6000" b="1" dirty="0"/>
              <a:t> </a:t>
            </a:r>
            <a:r>
              <a:rPr lang="cs-CZ" sz="5300" b="1" dirty="0" smtClean="0"/>
              <a:t/>
            </a:r>
            <a:br>
              <a:rPr lang="cs-CZ" sz="5300" b="1" dirty="0" smtClean="0"/>
            </a:br>
            <a:r>
              <a:rPr lang="en-GB" sz="5300" b="1" dirty="0" smtClean="0"/>
              <a:t>Educational Communication</a:t>
            </a:r>
            <a:r>
              <a:rPr lang="cs-CZ" sz="5300" b="1" smtClean="0"/>
              <a:t> </a:t>
            </a:r>
            <a:r>
              <a:rPr lang="cs-CZ" sz="5300" b="1" dirty="0"/>
              <a:t/>
            </a:r>
            <a:br>
              <a:rPr lang="cs-CZ" sz="5300" b="1" dirty="0"/>
            </a:br>
            <a:r>
              <a:rPr lang="cs-CZ" sz="5300" dirty="0"/>
              <a:t/>
            </a:r>
            <a:br>
              <a:rPr lang="cs-CZ" sz="5300" dirty="0"/>
            </a:br>
            <a:endParaRPr lang="cs-CZ" sz="5300" b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b="1" dirty="0" smtClean="0"/>
              <a:t>SZ6612</a:t>
            </a:r>
            <a:r>
              <a:rPr lang="cs-CZ" dirty="0"/>
              <a:t> 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  <a:p>
            <a:r>
              <a:rPr lang="cs-CZ" b="1" dirty="0"/>
              <a:t>SZ6638</a:t>
            </a:r>
            <a:r>
              <a:rPr lang="cs-CZ" dirty="0"/>
              <a:t> 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26514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communication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is</a:t>
            </a:r>
            <a:r>
              <a:rPr lang="cs-CZ" dirty="0" smtClean="0"/>
              <a:t> </a:t>
            </a:r>
            <a:r>
              <a:rPr lang="cs-CZ" dirty="0"/>
              <a:t>a </a:t>
            </a:r>
            <a:r>
              <a:rPr lang="cs-CZ" dirty="0" err="1"/>
              <a:t>specific</a:t>
            </a:r>
            <a:r>
              <a:rPr lang="cs-CZ" dirty="0"/>
              <a:t> </a:t>
            </a:r>
            <a:r>
              <a:rPr lang="cs-CZ" dirty="0" err="1"/>
              <a:t>form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. </a:t>
            </a:r>
            <a:endParaRPr lang="cs-CZ" dirty="0" smtClean="0"/>
          </a:p>
          <a:p>
            <a:r>
              <a:rPr lang="cs-CZ" dirty="0" err="1" smtClean="0"/>
              <a:t>The</a:t>
            </a:r>
            <a:r>
              <a:rPr lang="cs-CZ" dirty="0" smtClean="0"/>
              <a:t> </a:t>
            </a:r>
            <a:r>
              <a:rPr lang="cs-CZ" dirty="0"/>
              <a:t>point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communication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to </a:t>
            </a:r>
            <a:r>
              <a:rPr lang="cs-CZ" dirty="0" err="1"/>
              <a:t>communicate</a:t>
            </a:r>
            <a:r>
              <a:rPr lang="cs-CZ" dirty="0"/>
              <a:t> and </a:t>
            </a:r>
            <a:r>
              <a:rPr lang="cs-CZ" dirty="0" err="1"/>
              <a:t>supply</a:t>
            </a:r>
            <a:r>
              <a:rPr lang="cs-CZ" dirty="0"/>
              <a:t> </a:t>
            </a:r>
            <a:r>
              <a:rPr lang="cs-CZ" dirty="0" err="1"/>
              <a:t>certain</a:t>
            </a:r>
            <a:r>
              <a:rPr lang="cs-CZ" dirty="0"/>
              <a:t> </a:t>
            </a:r>
            <a:r>
              <a:rPr lang="cs-CZ" dirty="0" err="1"/>
              <a:t>meanings</a:t>
            </a:r>
            <a:r>
              <a:rPr lang="cs-CZ" dirty="0"/>
              <a:t> in </a:t>
            </a:r>
            <a:r>
              <a:rPr lang="cs-CZ" dirty="0" err="1"/>
              <a:t>social</a:t>
            </a:r>
            <a:r>
              <a:rPr lang="cs-CZ" dirty="0"/>
              <a:t> </a:t>
            </a:r>
            <a:r>
              <a:rPr lang="cs-CZ" dirty="0" err="1"/>
              <a:t>behavior</a:t>
            </a:r>
            <a:r>
              <a:rPr lang="cs-CZ" dirty="0"/>
              <a:t> </a:t>
            </a:r>
            <a:r>
              <a:rPr lang="cs-CZ" dirty="0" err="1"/>
              <a:t>within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scope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interpersonal</a:t>
            </a:r>
            <a:r>
              <a:rPr lang="cs-CZ" dirty="0"/>
              <a:t> relations. </a:t>
            </a:r>
          </a:p>
        </p:txBody>
      </p:sp>
    </p:spTree>
    <p:extLst>
      <p:ext uri="{BB962C8B-B14F-4D97-AF65-F5344CB8AC3E}">
        <p14:creationId xmlns:p14="http://schemas.microsoft.com/office/powerpoint/2010/main" val="3109315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9525"/>
          </a:xfrm>
        </p:spPr>
        <p:txBody>
          <a:bodyPr>
            <a:normAutofit fontScale="90000"/>
          </a:bodyPr>
          <a:lstStyle/>
          <a:p>
            <a:pPr algn="ctr"/>
            <a:r>
              <a:rPr lang="cs-CZ" altLang="cs-CZ" sz="3600" dirty="0" err="1">
                <a:solidFill>
                  <a:srgbClr val="414455"/>
                </a:solidFill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D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ifferences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between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Educational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Communication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 and 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Social</a:t>
            </a:r>
            <a:r>
              <a:rPr kumimoji="0" lang="cs-CZ" altLang="cs-CZ" sz="3600" b="0" i="0" u="none" strike="noStrike" cap="none" normalizeH="0" baseline="0" dirty="0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 </a:t>
            </a:r>
            <a:r>
              <a:rPr kumimoji="0" lang="cs-CZ" altLang="cs-CZ" sz="3600" b="0" i="0" u="none" strike="noStrike" cap="none" normalizeH="0" baseline="0" dirty="0" err="1" smtClean="0">
                <a:ln>
                  <a:noFill/>
                </a:ln>
                <a:solidFill>
                  <a:srgbClr val="414455"/>
                </a:solidFill>
                <a:effectLst/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Communication</a:t>
            </a:r>
            <a:endParaRPr lang="cs-CZ" sz="36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24114" y="1274650"/>
            <a:ext cx="10729686" cy="4902313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EC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takes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place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between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participants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of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educational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process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.(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teachers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students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headmaster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parents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)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anose="020B0604020202020204" pitchFamily="34" charset="0"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EC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is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always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connected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to a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certain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situation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in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educational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proces.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For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example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, a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discussion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about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movies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between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two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teachers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during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break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would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not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be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regarded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Arial" panose="020B0604020202020204" pitchFamily="34" charset="0"/>
              </a:rPr>
              <a:t> as EC.</a:t>
            </a:r>
          </a:p>
          <a:p>
            <a:pPr mar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dirty="0" err="1">
                <a:cs typeface="Arial" panose="020B0604020202020204" pitchFamily="34" charset="0"/>
              </a:rPr>
              <a:t>Teacher's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profession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is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associated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with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the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skill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of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effective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communication</a:t>
            </a:r>
            <a:r>
              <a:rPr lang="cs-CZ" dirty="0">
                <a:cs typeface="Arial" panose="020B0604020202020204" pitchFamily="34" charset="0"/>
              </a:rPr>
              <a:t>, </a:t>
            </a:r>
            <a:r>
              <a:rPr lang="cs-CZ" dirty="0" err="1">
                <a:cs typeface="Arial" panose="020B0604020202020204" pitchFamily="34" charset="0"/>
              </a:rPr>
              <a:t>which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can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be</a:t>
            </a:r>
            <a:r>
              <a:rPr lang="cs-CZ" dirty="0">
                <a:cs typeface="Arial" panose="020B0604020202020204" pitchFamily="34" charset="0"/>
              </a:rPr>
              <a:t> </a:t>
            </a:r>
            <a:r>
              <a:rPr lang="cs-CZ" dirty="0" err="1">
                <a:cs typeface="Arial" panose="020B0604020202020204" pitchFamily="34" charset="0"/>
              </a:rPr>
              <a:t>learnt</a:t>
            </a:r>
            <a:r>
              <a:rPr lang="cs-CZ" dirty="0">
                <a:cs typeface="Arial" panose="020B0604020202020204" pitchFamily="34" charset="0"/>
              </a:rPr>
              <a:t>, </a:t>
            </a:r>
            <a:r>
              <a:rPr lang="cs-CZ" dirty="0" err="1">
                <a:cs typeface="Arial" panose="020B0604020202020204" pitchFamily="34" charset="0"/>
              </a:rPr>
              <a:t>exercised</a:t>
            </a:r>
            <a:r>
              <a:rPr lang="cs-CZ" dirty="0">
                <a:cs typeface="Arial" panose="020B0604020202020204" pitchFamily="34" charset="0"/>
              </a:rPr>
              <a:t>, </a:t>
            </a:r>
            <a:r>
              <a:rPr lang="cs-CZ" dirty="0" err="1">
                <a:cs typeface="Arial" panose="020B0604020202020204" pitchFamily="34" charset="0"/>
              </a:rPr>
              <a:t>developed</a:t>
            </a:r>
            <a:r>
              <a:rPr lang="cs-CZ" dirty="0">
                <a:cs typeface="Arial" panose="020B0604020202020204" pitchFamily="34" charset="0"/>
              </a:rPr>
              <a:t>, and </a:t>
            </a:r>
            <a:r>
              <a:rPr lang="cs-CZ" dirty="0" err="1">
                <a:cs typeface="Arial" panose="020B0604020202020204" pitchFamily="34" charset="0"/>
              </a:rPr>
              <a:t>improved</a:t>
            </a:r>
            <a:r>
              <a:rPr lang="cs-CZ" dirty="0">
                <a:cs typeface="Arial" panose="020B0604020202020204" pitchFamily="34" charset="0"/>
              </a:rPr>
              <a:t>. 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10743" y="4748576"/>
            <a:ext cx="2722680" cy="1428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2790825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/>
            </a:r>
            <a:br>
              <a:rPr kumimoji="0" lang="cs-CZ" altLang="cs-CZ" sz="11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Calibri" panose="020F0502020204030204" pitchFamily="34" charset="0"/>
              </a:rPr>
            </a:br>
            <a:endParaRPr kumimoji="0" lang="cs-CZ" altLang="cs-CZ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75313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altLang="cs-CZ" sz="4000" dirty="0" smtClean="0">
                <a:solidFill>
                  <a:srgbClr val="414455"/>
                </a:solidFill>
                <a:latin typeface="+mn-lt"/>
                <a:ea typeface="Trebuchet MS" panose="020B0603020202020204" pitchFamily="34" charset="0"/>
                <a:cs typeface="Trebuchet MS" panose="020B0603020202020204" pitchFamily="34" charset="0"/>
              </a:rPr>
              <a:t>Common for Social and Educational Communication.</a:t>
            </a:r>
            <a:endParaRPr lang="cs-CZ" sz="4000" dirty="0"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For Social and Educational Communication even the content is identical.</a:t>
            </a:r>
          </a:p>
          <a:p>
            <a:pPr marL="0" indent="0">
              <a:buNone/>
            </a:pPr>
            <a:r>
              <a:rPr lang="en-US" dirty="0" smtClean="0"/>
              <a:t>We communicate:</a:t>
            </a:r>
          </a:p>
          <a:p>
            <a:r>
              <a:rPr lang="en-US" dirty="0" smtClean="0"/>
              <a:t>a) </a:t>
            </a:r>
            <a:r>
              <a:rPr lang="cs-CZ" dirty="0" smtClean="0"/>
              <a:t>   </a:t>
            </a:r>
            <a:r>
              <a:rPr lang="en-US" dirty="0" smtClean="0"/>
              <a:t>The Information</a:t>
            </a:r>
          </a:p>
          <a:p>
            <a:r>
              <a:rPr lang="en-US" dirty="0" smtClean="0"/>
              <a:t>b)	Our Emotion</a:t>
            </a:r>
          </a:p>
          <a:p>
            <a:r>
              <a:rPr lang="en-US" dirty="0" smtClean="0"/>
              <a:t>c)	Our attitude towards the content of our conversation</a:t>
            </a:r>
          </a:p>
          <a:p>
            <a:r>
              <a:rPr lang="en-US" dirty="0" smtClean="0"/>
              <a:t>d)	Our attitude towards the person we are speaking to</a:t>
            </a:r>
          </a:p>
          <a:p>
            <a:r>
              <a:rPr lang="en-US" dirty="0" smtClean="0"/>
              <a:t>e)	The rules of communication </a:t>
            </a:r>
          </a:p>
          <a:p>
            <a:r>
              <a:rPr lang="en-US" dirty="0" smtClean="0"/>
              <a:t>f)	The acceptance of our self-concept</a:t>
            </a:r>
          </a:p>
        </p:txBody>
      </p:sp>
    </p:spTree>
    <p:extLst>
      <p:ext uri="{BB962C8B-B14F-4D97-AF65-F5344CB8AC3E}">
        <p14:creationId xmlns:p14="http://schemas.microsoft.com/office/powerpoint/2010/main" val="102950527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b="1" dirty="0" err="1" smtClean="0"/>
              <a:t>Characteristics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dirty="0" smtClean="0"/>
              <a:t>Communication is characteristic with its intentions and goals. Moreover, it serves the goals that it incorporates. </a:t>
            </a:r>
            <a:endParaRPr lang="cs-CZ" dirty="0" smtClean="0"/>
          </a:p>
          <a:p>
            <a:pPr lvl="0" fontAlgn="base"/>
            <a:r>
              <a:rPr lang="cs-CZ" dirty="0" err="1" smtClean="0"/>
              <a:t>It</a:t>
            </a:r>
            <a:r>
              <a:rPr lang="cs-CZ" dirty="0" smtClean="0"/>
              <a:t> </a:t>
            </a:r>
            <a:r>
              <a:rPr lang="cs-CZ" dirty="0" err="1"/>
              <a:t>is</a:t>
            </a:r>
            <a:r>
              <a:rPr lang="cs-CZ" dirty="0"/>
              <a:t> </a:t>
            </a:r>
            <a:r>
              <a:rPr lang="cs-CZ" dirty="0" err="1"/>
              <a:t>usually</a:t>
            </a:r>
            <a:r>
              <a:rPr lang="cs-CZ" dirty="0"/>
              <a:t> </a:t>
            </a:r>
            <a:r>
              <a:rPr lang="cs-CZ" dirty="0" err="1"/>
              <a:t>defined</a:t>
            </a:r>
            <a:r>
              <a:rPr lang="cs-CZ" dirty="0"/>
              <a:t> as </a:t>
            </a:r>
            <a:r>
              <a:rPr lang="cs-CZ" dirty="0" err="1"/>
              <a:t>mutual</a:t>
            </a:r>
            <a:r>
              <a:rPr lang="cs-CZ" dirty="0"/>
              <a:t> </a:t>
            </a:r>
            <a:r>
              <a:rPr lang="cs-CZ" dirty="0" err="1"/>
              <a:t>exchange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information</a:t>
            </a:r>
            <a:r>
              <a:rPr lang="cs-CZ" dirty="0"/>
              <a:t> </a:t>
            </a:r>
            <a:r>
              <a:rPr lang="cs-CZ" dirty="0" err="1"/>
              <a:t>between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participants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educational</a:t>
            </a:r>
            <a:r>
              <a:rPr lang="cs-CZ" dirty="0"/>
              <a:t> </a:t>
            </a:r>
            <a:r>
              <a:rPr lang="cs-CZ" dirty="0" err="1"/>
              <a:t>process</a:t>
            </a:r>
            <a:r>
              <a:rPr lang="cs-CZ" dirty="0"/>
              <a:t>. </a:t>
            </a:r>
          </a:p>
          <a:p>
            <a:r>
              <a:rPr lang="cs-CZ" dirty="0" err="1"/>
              <a:t>It</a:t>
            </a:r>
            <a:r>
              <a:rPr lang="cs-CZ" dirty="0"/>
              <a:t> </a:t>
            </a:r>
            <a:r>
              <a:rPr lang="cs-CZ" dirty="0" err="1"/>
              <a:t>is</a:t>
            </a:r>
            <a:r>
              <a:rPr lang="cs-CZ" dirty="0"/>
              <a:t> a </a:t>
            </a:r>
            <a:r>
              <a:rPr lang="cs-CZ" dirty="0" err="1"/>
              <a:t>device</a:t>
            </a:r>
            <a:r>
              <a:rPr lang="cs-CZ" dirty="0"/>
              <a:t> </a:t>
            </a:r>
            <a:r>
              <a:rPr lang="cs-CZ" dirty="0" err="1"/>
              <a:t>used</a:t>
            </a:r>
            <a:r>
              <a:rPr lang="cs-CZ" dirty="0"/>
              <a:t> in </a:t>
            </a:r>
            <a:r>
              <a:rPr lang="cs-CZ" dirty="0" err="1"/>
              <a:t>upbringing</a:t>
            </a:r>
            <a:r>
              <a:rPr lang="cs-CZ" dirty="0"/>
              <a:t> and </a:t>
            </a:r>
            <a:r>
              <a:rPr lang="cs-CZ" dirty="0" err="1"/>
              <a:t>education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60583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Educational</a:t>
            </a:r>
            <a:r>
              <a:rPr lang="cs-CZ" dirty="0" smtClean="0"/>
              <a:t> </a:t>
            </a:r>
            <a:r>
              <a:rPr lang="cs-CZ" dirty="0" err="1" smtClean="0"/>
              <a:t>Communication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7286" y="1998952"/>
            <a:ext cx="10515600" cy="4351338"/>
          </a:xfrm>
        </p:spPr>
        <p:txBody>
          <a:bodyPr>
            <a:norm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Rules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and </a:t>
            </a: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principles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to </a:t>
            </a: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be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followed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while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sng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talking</a:t>
            </a:r>
            <a:r>
              <a:rPr kumimoji="0" lang="cs-CZ" altLang="cs-CZ" b="0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to a student: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F4CA2"/>
              </a:buClr>
              <a:buSzPct val="100000"/>
              <a:buFontTx/>
              <a:buChar char="•"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empathize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with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student. </a:t>
            </a:r>
            <a:endParaRPr lang="cs-CZ" altLang="cs-CZ" sz="2800" dirty="0"/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F4CA2"/>
              </a:buClr>
              <a:buSzPct val="100000"/>
              <a:buFontTx/>
              <a:buChar char="•"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respect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personality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of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student. 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F4CA2"/>
              </a:buClr>
              <a:buSzPct val="100000"/>
              <a:buFontTx/>
              <a:buChar char="•"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To hold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an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authentic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genuine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attitude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. </a:t>
            </a: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F4CA2"/>
              </a:buClr>
              <a:buSzPct val="100000"/>
              <a:buFontTx/>
              <a:buChar char="•"/>
            </a:pP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To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be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sz="2800" b="0" i="0" u="none" strike="noStrike" cap="none" normalizeH="0" baseline="0" dirty="0" err="1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specific</a:t>
            </a:r>
            <a:r>
              <a:rPr kumimoji="0" lang="cs-CZ" altLang="cs-CZ" sz="2800" b="0" i="0" u="none" strike="noStrike" cap="none" normalizeH="0" baseline="0" dirty="0" smtClean="0">
                <a:ln>
                  <a:noFill/>
                </a:ln>
                <a:solidFill>
                  <a:srgbClr val="438085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. </a:t>
            </a:r>
          </a:p>
          <a:p>
            <a:pPr marL="457200" lvl="1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9F4CA2"/>
              </a:buClr>
              <a:buSzPct val="100000"/>
              <a:buFontTx/>
              <a:buChar char="•"/>
            </a:pPr>
            <a:endParaRPr kumimoji="0" lang="cs-CZ" altLang="cs-C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negative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aspect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of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this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communication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is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difficulty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of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sharing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emotions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showing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attitudes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towards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other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people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subjects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etc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ea typeface="Georgia" panose="02040502050405020303" pitchFamily="18" charset="0"/>
                <a:cs typeface="Georgia" panose="02040502050405020303" pitchFamily="18" charset="0"/>
              </a:rPr>
              <a:t>.</a:t>
            </a:r>
            <a:endParaRPr kumimoji="0" lang="cs-CZ" altLang="cs-CZ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endParaRPr lang="cs-CZ" dirty="0"/>
          </a:p>
        </p:txBody>
      </p:sp>
      <p:grpSp>
        <p:nvGrpSpPr>
          <p:cNvPr id="98" name="Group 23897"/>
          <p:cNvGrpSpPr/>
          <p:nvPr/>
        </p:nvGrpSpPr>
        <p:grpSpPr>
          <a:xfrm>
            <a:off x="9553488" y="2854564"/>
            <a:ext cx="1812290" cy="1659255"/>
            <a:chOff x="0" y="0"/>
            <a:chExt cx="1812493" cy="1659593"/>
          </a:xfrm>
        </p:grpSpPr>
        <p:sp>
          <p:nvSpPr>
            <p:cNvPr id="99" name="Shape 788"/>
            <p:cNvSpPr/>
            <p:nvPr/>
          </p:nvSpPr>
          <p:spPr>
            <a:xfrm>
              <a:off x="1" y="695389"/>
              <a:ext cx="1755663" cy="964202"/>
            </a:xfrm>
            <a:custGeom>
              <a:avLst/>
              <a:gdLst/>
              <a:ahLst/>
              <a:cxnLst/>
              <a:rect l="0" t="0" r="0" b="0"/>
              <a:pathLst>
                <a:path w="1755663" h="964202">
                  <a:moveTo>
                    <a:pt x="1755663" y="0"/>
                  </a:moveTo>
                  <a:lnTo>
                    <a:pt x="1753832" y="964202"/>
                  </a:lnTo>
                  <a:lnTo>
                    <a:pt x="0" y="964202"/>
                  </a:lnTo>
                  <a:lnTo>
                    <a:pt x="0" y="443121"/>
                  </a:lnTo>
                  <a:lnTo>
                    <a:pt x="1034290" y="182443"/>
                  </a:lnTo>
                  <a:lnTo>
                    <a:pt x="1090204" y="103599"/>
                  </a:lnTo>
                  <a:lnTo>
                    <a:pt x="1180947" y="144854"/>
                  </a:lnTo>
                  <a:lnTo>
                    <a:pt x="175566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5E5E5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0" name="Shape 790"/>
            <p:cNvSpPr/>
            <p:nvPr/>
          </p:nvSpPr>
          <p:spPr>
            <a:xfrm>
              <a:off x="514572" y="984182"/>
              <a:ext cx="184239" cy="337384"/>
            </a:xfrm>
            <a:custGeom>
              <a:avLst/>
              <a:gdLst/>
              <a:ahLst/>
              <a:cxnLst/>
              <a:rect l="0" t="0" r="0" b="0"/>
              <a:pathLst>
                <a:path w="184239" h="337384">
                  <a:moveTo>
                    <a:pt x="3668" y="0"/>
                  </a:moveTo>
                  <a:lnTo>
                    <a:pt x="60498" y="10084"/>
                  </a:lnTo>
                  <a:lnTo>
                    <a:pt x="62332" y="22002"/>
                  </a:lnTo>
                  <a:lnTo>
                    <a:pt x="66912" y="47673"/>
                  </a:lnTo>
                  <a:lnTo>
                    <a:pt x="75164" y="76094"/>
                  </a:lnTo>
                  <a:lnTo>
                    <a:pt x="84330" y="94431"/>
                  </a:lnTo>
                  <a:lnTo>
                    <a:pt x="92578" y="99015"/>
                  </a:lnTo>
                  <a:lnTo>
                    <a:pt x="106328" y="103599"/>
                  </a:lnTo>
                  <a:lnTo>
                    <a:pt x="122827" y="108183"/>
                  </a:lnTo>
                  <a:lnTo>
                    <a:pt x="140243" y="112767"/>
                  </a:lnTo>
                  <a:lnTo>
                    <a:pt x="156742" y="116433"/>
                  </a:lnTo>
                  <a:lnTo>
                    <a:pt x="170490" y="118268"/>
                  </a:lnTo>
                  <a:lnTo>
                    <a:pt x="180573" y="120101"/>
                  </a:lnTo>
                  <a:lnTo>
                    <a:pt x="184239" y="121017"/>
                  </a:lnTo>
                  <a:lnTo>
                    <a:pt x="133827" y="337384"/>
                  </a:lnTo>
                  <a:lnTo>
                    <a:pt x="88912" y="327300"/>
                  </a:lnTo>
                  <a:lnTo>
                    <a:pt x="122827" y="178777"/>
                  </a:lnTo>
                  <a:lnTo>
                    <a:pt x="115494" y="176943"/>
                  </a:lnTo>
                  <a:lnTo>
                    <a:pt x="105411" y="175108"/>
                  </a:lnTo>
                  <a:lnTo>
                    <a:pt x="93496" y="172359"/>
                  </a:lnTo>
                  <a:lnTo>
                    <a:pt x="80663" y="168693"/>
                  </a:lnTo>
                  <a:lnTo>
                    <a:pt x="66912" y="165024"/>
                  </a:lnTo>
                  <a:lnTo>
                    <a:pt x="54080" y="159525"/>
                  </a:lnTo>
                  <a:lnTo>
                    <a:pt x="42166" y="154022"/>
                  </a:lnTo>
                  <a:lnTo>
                    <a:pt x="32083" y="147606"/>
                  </a:lnTo>
                  <a:lnTo>
                    <a:pt x="16500" y="131104"/>
                  </a:lnTo>
                  <a:lnTo>
                    <a:pt x="7334" y="109099"/>
                  </a:lnTo>
                  <a:lnTo>
                    <a:pt x="1835" y="84346"/>
                  </a:lnTo>
                  <a:lnTo>
                    <a:pt x="0" y="59591"/>
                  </a:lnTo>
                  <a:lnTo>
                    <a:pt x="0" y="36673"/>
                  </a:lnTo>
                  <a:lnTo>
                    <a:pt x="919" y="18336"/>
                  </a:lnTo>
                  <a:lnTo>
                    <a:pt x="2750" y="4584"/>
                  </a:lnTo>
                  <a:lnTo>
                    <a:pt x="366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1" name="Shape 26271"/>
            <p:cNvSpPr/>
            <p:nvPr/>
          </p:nvSpPr>
          <p:spPr>
            <a:xfrm>
              <a:off x="1032459" y="1090531"/>
              <a:ext cx="59579" cy="248453"/>
            </a:xfrm>
            <a:custGeom>
              <a:avLst/>
              <a:gdLst/>
              <a:ahLst/>
              <a:cxnLst/>
              <a:rect l="0" t="0" r="0" b="0"/>
              <a:pathLst>
                <a:path w="59579" h="248453">
                  <a:moveTo>
                    <a:pt x="0" y="0"/>
                  </a:moveTo>
                  <a:lnTo>
                    <a:pt x="59579" y="0"/>
                  </a:lnTo>
                  <a:lnTo>
                    <a:pt x="59579" y="248453"/>
                  </a:lnTo>
                  <a:lnTo>
                    <a:pt x="0" y="24845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2" name="Shape 794"/>
            <p:cNvSpPr/>
            <p:nvPr/>
          </p:nvSpPr>
          <p:spPr>
            <a:xfrm>
              <a:off x="1649338" y="1173043"/>
              <a:ext cx="44914" cy="387807"/>
            </a:xfrm>
            <a:custGeom>
              <a:avLst/>
              <a:gdLst/>
              <a:ahLst/>
              <a:cxnLst/>
              <a:rect l="0" t="0" r="0" b="0"/>
              <a:pathLst>
                <a:path w="44914" h="387807">
                  <a:moveTo>
                    <a:pt x="0" y="0"/>
                  </a:moveTo>
                  <a:lnTo>
                    <a:pt x="43080" y="0"/>
                  </a:lnTo>
                  <a:lnTo>
                    <a:pt x="44914" y="387807"/>
                  </a:lnTo>
                  <a:lnTo>
                    <a:pt x="1833" y="387807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0C0C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3" name="Shape 796"/>
            <p:cNvSpPr/>
            <p:nvPr/>
          </p:nvSpPr>
          <p:spPr>
            <a:xfrm>
              <a:off x="9520" y="491859"/>
              <a:ext cx="497720" cy="948892"/>
            </a:xfrm>
            <a:custGeom>
              <a:avLst/>
              <a:gdLst/>
              <a:ahLst/>
              <a:cxnLst/>
              <a:rect l="0" t="0" r="0" b="0"/>
              <a:pathLst>
                <a:path w="497720" h="948892">
                  <a:moveTo>
                    <a:pt x="170490" y="0"/>
                  </a:moveTo>
                  <a:lnTo>
                    <a:pt x="172323" y="1832"/>
                  </a:lnTo>
                  <a:lnTo>
                    <a:pt x="178740" y="5500"/>
                  </a:lnTo>
                  <a:lnTo>
                    <a:pt x="186989" y="11000"/>
                  </a:lnTo>
                  <a:lnTo>
                    <a:pt x="197072" y="17418"/>
                  </a:lnTo>
                  <a:lnTo>
                    <a:pt x="208070" y="24753"/>
                  </a:lnTo>
                  <a:lnTo>
                    <a:pt x="217236" y="32087"/>
                  </a:lnTo>
                  <a:lnTo>
                    <a:pt x="226402" y="37589"/>
                  </a:lnTo>
                  <a:lnTo>
                    <a:pt x="231902" y="42171"/>
                  </a:lnTo>
                  <a:lnTo>
                    <a:pt x="239234" y="52258"/>
                  </a:lnTo>
                  <a:lnTo>
                    <a:pt x="245652" y="66926"/>
                  </a:lnTo>
                  <a:lnTo>
                    <a:pt x="249319" y="80679"/>
                  </a:lnTo>
                  <a:lnTo>
                    <a:pt x="250234" y="86178"/>
                  </a:lnTo>
                  <a:lnTo>
                    <a:pt x="252069" y="88928"/>
                  </a:lnTo>
                  <a:lnTo>
                    <a:pt x="257567" y="95347"/>
                  </a:lnTo>
                  <a:lnTo>
                    <a:pt x="264900" y="105430"/>
                  </a:lnTo>
                  <a:lnTo>
                    <a:pt x="274066" y="116433"/>
                  </a:lnTo>
                  <a:lnTo>
                    <a:pt x="282317" y="128351"/>
                  </a:lnTo>
                  <a:lnTo>
                    <a:pt x="290565" y="140270"/>
                  </a:lnTo>
                  <a:lnTo>
                    <a:pt x="296983" y="150354"/>
                  </a:lnTo>
                  <a:lnTo>
                    <a:pt x="300649" y="156773"/>
                  </a:lnTo>
                  <a:lnTo>
                    <a:pt x="304315" y="167775"/>
                  </a:lnTo>
                  <a:lnTo>
                    <a:pt x="310732" y="187944"/>
                  </a:lnTo>
                  <a:lnTo>
                    <a:pt x="318065" y="214530"/>
                  </a:lnTo>
                  <a:lnTo>
                    <a:pt x="327231" y="242953"/>
                  </a:lnTo>
                  <a:lnTo>
                    <a:pt x="335480" y="271374"/>
                  </a:lnTo>
                  <a:lnTo>
                    <a:pt x="342812" y="295211"/>
                  </a:lnTo>
                  <a:lnTo>
                    <a:pt x="348313" y="312629"/>
                  </a:lnTo>
                  <a:lnTo>
                    <a:pt x="350145" y="319048"/>
                  </a:lnTo>
                  <a:lnTo>
                    <a:pt x="418892" y="255787"/>
                  </a:lnTo>
                  <a:lnTo>
                    <a:pt x="497720" y="389642"/>
                  </a:lnTo>
                  <a:lnTo>
                    <a:pt x="384977" y="528996"/>
                  </a:lnTo>
                  <a:lnTo>
                    <a:pt x="391394" y="685769"/>
                  </a:lnTo>
                  <a:lnTo>
                    <a:pt x="373978" y="699521"/>
                  </a:lnTo>
                  <a:lnTo>
                    <a:pt x="382226" y="823289"/>
                  </a:lnTo>
                  <a:lnTo>
                    <a:pt x="11000" y="948892"/>
                  </a:lnTo>
                  <a:lnTo>
                    <a:pt x="28415" y="701355"/>
                  </a:lnTo>
                  <a:lnTo>
                    <a:pt x="6417" y="688518"/>
                  </a:lnTo>
                  <a:lnTo>
                    <a:pt x="32998" y="411644"/>
                  </a:lnTo>
                  <a:lnTo>
                    <a:pt x="32082" y="405226"/>
                  </a:lnTo>
                  <a:lnTo>
                    <a:pt x="28415" y="387807"/>
                  </a:lnTo>
                  <a:lnTo>
                    <a:pt x="22916" y="362137"/>
                  </a:lnTo>
                  <a:lnTo>
                    <a:pt x="17414" y="331882"/>
                  </a:lnTo>
                  <a:lnTo>
                    <a:pt x="11000" y="299795"/>
                  </a:lnTo>
                  <a:lnTo>
                    <a:pt x="5499" y="268622"/>
                  </a:lnTo>
                  <a:lnTo>
                    <a:pt x="1834" y="241119"/>
                  </a:lnTo>
                  <a:lnTo>
                    <a:pt x="0" y="220949"/>
                  </a:lnTo>
                  <a:lnTo>
                    <a:pt x="917" y="201696"/>
                  </a:lnTo>
                  <a:lnTo>
                    <a:pt x="6417" y="177859"/>
                  </a:lnTo>
                  <a:lnTo>
                    <a:pt x="13750" y="151273"/>
                  </a:lnTo>
                  <a:lnTo>
                    <a:pt x="22916" y="122852"/>
                  </a:lnTo>
                  <a:lnTo>
                    <a:pt x="32082" y="96262"/>
                  </a:lnTo>
                  <a:lnTo>
                    <a:pt x="41248" y="72425"/>
                  </a:lnTo>
                  <a:lnTo>
                    <a:pt x="48581" y="54089"/>
                  </a:lnTo>
                  <a:lnTo>
                    <a:pt x="53164" y="42171"/>
                  </a:lnTo>
                  <a:lnTo>
                    <a:pt x="17049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B1F8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4" name="Shape 798"/>
            <p:cNvSpPr/>
            <p:nvPr/>
          </p:nvSpPr>
          <p:spPr>
            <a:xfrm>
              <a:off x="0" y="1250056"/>
              <a:ext cx="1570510" cy="409537"/>
            </a:xfrm>
            <a:custGeom>
              <a:avLst/>
              <a:gdLst/>
              <a:ahLst/>
              <a:cxnLst/>
              <a:rect l="0" t="0" r="0" b="0"/>
              <a:pathLst>
                <a:path w="1570510" h="409537">
                  <a:moveTo>
                    <a:pt x="428411" y="0"/>
                  </a:moveTo>
                  <a:lnTo>
                    <a:pt x="1570510" y="109099"/>
                  </a:lnTo>
                  <a:lnTo>
                    <a:pt x="1570510" y="215448"/>
                  </a:lnTo>
                  <a:lnTo>
                    <a:pt x="1519179" y="247537"/>
                  </a:lnTo>
                  <a:lnTo>
                    <a:pt x="1518262" y="409537"/>
                  </a:lnTo>
                  <a:lnTo>
                    <a:pt x="0" y="409537"/>
                  </a:lnTo>
                  <a:lnTo>
                    <a:pt x="0" y="160011"/>
                  </a:lnTo>
                  <a:lnTo>
                    <a:pt x="4284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28B5B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5" name="Shape 800"/>
            <p:cNvSpPr/>
            <p:nvPr/>
          </p:nvSpPr>
          <p:spPr>
            <a:xfrm>
              <a:off x="644730" y="1382076"/>
              <a:ext cx="400559" cy="253037"/>
            </a:xfrm>
            <a:custGeom>
              <a:avLst/>
              <a:gdLst/>
              <a:ahLst/>
              <a:cxnLst/>
              <a:rect l="0" t="0" r="0" b="0"/>
              <a:pathLst>
                <a:path w="400559" h="253037">
                  <a:moveTo>
                    <a:pt x="211738" y="0"/>
                  </a:moveTo>
                  <a:lnTo>
                    <a:pt x="400559" y="51340"/>
                  </a:lnTo>
                  <a:lnTo>
                    <a:pt x="331815" y="253037"/>
                  </a:lnTo>
                  <a:lnTo>
                    <a:pt x="202571" y="209948"/>
                  </a:lnTo>
                  <a:lnTo>
                    <a:pt x="179655" y="252121"/>
                  </a:lnTo>
                  <a:lnTo>
                    <a:pt x="120076" y="210864"/>
                  </a:lnTo>
                  <a:lnTo>
                    <a:pt x="22916" y="192527"/>
                  </a:lnTo>
                  <a:lnTo>
                    <a:pt x="0" y="186111"/>
                  </a:lnTo>
                  <a:lnTo>
                    <a:pt x="139325" y="20168"/>
                  </a:lnTo>
                  <a:lnTo>
                    <a:pt x="195238" y="30255"/>
                  </a:lnTo>
                  <a:lnTo>
                    <a:pt x="21173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6" name="Shape 802"/>
            <p:cNvSpPr/>
            <p:nvPr/>
          </p:nvSpPr>
          <p:spPr>
            <a:xfrm>
              <a:off x="313834" y="1310563"/>
              <a:ext cx="483055" cy="331884"/>
            </a:xfrm>
            <a:custGeom>
              <a:avLst/>
              <a:gdLst/>
              <a:ahLst/>
              <a:cxnLst/>
              <a:rect l="0" t="0" r="0" b="0"/>
              <a:pathLst>
                <a:path w="483055" h="331884">
                  <a:moveTo>
                    <a:pt x="237403" y="0"/>
                  </a:moveTo>
                  <a:lnTo>
                    <a:pt x="483055" y="65094"/>
                  </a:lnTo>
                  <a:lnTo>
                    <a:pt x="476638" y="134772"/>
                  </a:lnTo>
                  <a:lnTo>
                    <a:pt x="275901" y="331884"/>
                  </a:lnTo>
                  <a:lnTo>
                    <a:pt x="32083" y="237453"/>
                  </a:lnTo>
                  <a:lnTo>
                    <a:pt x="31165" y="236537"/>
                  </a:lnTo>
                  <a:lnTo>
                    <a:pt x="28415" y="234704"/>
                  </a:lnTo>
                  <a:lnTo>
                    <a:pt x="23832" y="231953"/>
                  </a:lnTo>
                  <a:lnTo>
                    <a:pt x="19249" y="228285"/>
                  </a:lnTo>
                  <a:lnTo>
                    <a:pt x="14666" y="223701"/>
                  </a:lnTo>
                  <a:lnTo>
                    <a:pt x="9167" y="220035"/>
                  </a:lnTo>
                  <a:lnTo>
                    <a:pt x="4583" y="215450"/>
                  </a:lnTo>
                  <a:lnTo>
                    <a:pt x="1834" y="211782"/>
                  </a:lnTo>
                  <a:lnTo>
                    <a:pt x="0" y="199864"/>
                  </a:lnTo>
                  <a:lnTo>
                    <a:pt x="2750" y="182445"/>
                  </a:lnTo>
                  <a:lnTo>
                    <a:pt x="6417" y="167775"/>
                  </a:lnTo>
                  <a:lnTo>
                    <a:pt x="8251" y="161359"/>
                  </a:lnTo>
                  <a:lnTo>
                    <a:pt x="23740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D171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7" name="Shape 804"/>
            <p:cNvSpPr/>
            <p:nvPr/>
          </p:nvSpPr>
          <p:spPr>
            <a:xfrm>
              <a:off x="1555842" y="1023606"/>
              <a:ext cx="164074" cy="173274"/>
            </a:xfrm>
            <a:custGeom>
              <a:avLst/>
              <a:gdLst/>
              <a:ahLst/>
              <a:cxnLst/>
              <a:rect l="0" t="0" r="0" b="0"/>
              <a:pathLst>
                <a:path w="164074" h="173274">
                  <a:moveTo>
                    <a:pt x="149409" y="0"/>
                  </a:moveTo>
                  <a:lnTo>
                    <a:pt x="152159" y="17418"/>
                  </a:lnTo>
                  <a:lnTo>
                    <a:pt x="158576" y="56841"/>
                  </a:lnTo>
                  <a:lnTo>
                    <a:pt x="164074" y="98096"/>
                  </a:lnTo>
                  <a:lnTo>
                    <a:pt x="163156" y="122851"/>
                  </a:lnTo>
                  <a:lnTo>
                    <a:pt x="160407" y="128351"/>
                  </a:lnTo>
                  <a:lnTo>
                    <a:pt x="157657" y="133853"/>
                  </a:lnTo>
                  <a:lnTo>
                    <a:pt x="154908" y="138435"/>
                  </a:lnTo>
                  <a:lnTo>
                    <a:pt x="152159" y="143938"/>
                  </a:lnTo>
                  <a:lnTo>
                    <a:pt x="148491" y="148522"/>
                  </a:lnTo>
                  <a:lnTo>
                    <a:pt x="143908" y="153106"/>
                  </a:lnTo>
                  <a:lnTo>
                    <a:pt x="138409" y="156771"/>
                  </a:lnTo>
                  <a:lnTo>
                    <a:pt x="132910" y="159522"/>
                  </a:lnTo>
                  <a:lnTo>
                    <a:pt x="122826" y="162274"/>
                  </a:lnTo>
                  <a:lnTo>
                    <a:pt x="105411" y="164106"/>
                  </a:lnTo>
                  <a:lnTo>
                    <a:pt x="83413" y="166858"/>
                  </a:lnTo>
                  <a:lnTo>
                    <a:pt x="60498" y="168690"/>
                  </a:lnTo>
                  <a:lnTo>
                    <a:pt x="37581" y="170524"/>
                  </a:lnTo>
                  <a:lnTo>
                    <a:pt x="18332" y="172358"/>
                  </a:lnTo>
                  <a:lnTo>
                    <a:pt x="4583" y="173274"/>
                  </a:lnTo>
                  <a:lnTo>
                    <a:pt x="0" y="173274"/>
                  </a:lnTo>
                  <a:lnTo>
                    <a:pt x="33916" y="46757"/>
                  </a:lnTo>
                  <a:lnTo>
                    <a:pt x="1494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8" name="Shape 806"/>
            <p:cNvSpPr/>
            <p:nvPr/>
          </p:nvSpPr>
          <p:spPr>
            <a:xfrm>
              <a:off x="1177283" y="871414"/>
              <a:ext cx="555465" cy="483157"/>
            </a:xfrm>
            <a:custGeom>
              <a:avLst/>
              <a:gdLst/>
              <a:ahLst/>
              <a:cxnLst/>
              <a:rect l="0" t="0" r="0" b="0"/>
              <a:pathLst>
                <a:path w="555465" h="483157">
                  <a:moveTo>
                    <a:pt x="519718" y="0"/>
                  </a:moveTo>
                  <a:lnTo>
                    <a:pt x="521552" y="3668"/>
                  </a:lnTo>
                  <a:lnTo>
                    <a:pt x="525216" y="14671"/>
                  </a:lnTo>
                  <a:lnTo>
                    <a:pt x="530718" y="29340"/>
                  </a:lnTo>
                  <a:lnTo>
                    <a:pt x="537135" y="47676"/>
                  </a:lnTo>
                  <a:lnTo>
                    <a:pt x="543550" y="66928"/>
                  </a:lnTo>
                  <a:lnTo>
                    <a:pt x="549051" y="85263"/>
                  </a:lnTo>
                  <a:lnTo>
                    <a:pt x="553634" y="100850"/>
                  </a:lnTo>
                  <a:lnTo>
                    <a:pt x="555465" y="112768"/>
                  </a:lnTo>
                  <a:lnTo>
                    <a:pt x="555465" y="121936"/>
                  </a:lnTo>
                  <a:lnTo>
                    <a:pt x="553634" y="132938"/>
                  </a:lnTo>
                  <a:lnTo>
                    <a:pt x="551800" y="143939"/>
                  </a:lnTo>
                  <a:lnTo>
                    <a:pt x="548132" y="154941"/>
                  </a:lnTo>
                  <a:lnTo>
                    <a:pt x="544467" y="166859"/>
                  </a:lnTo>
                  <a:lnTo>
                    <a:pt x="538966" y="178778"/>
                  </a:lnTo>
                  <a:lnTo>
                    <a:pt x="531633" y="189780"/>
                  </a:lnTo>
                  <a:lnTo>
                    <a:pt x="524301" y="199864"/>
                  </a:lnTo>
                  <a:lnTo>
                    <a:pt x="516053" y="209948"/>
                  </a:lnTo>
                  <a:lnTo>
                    <a:pt x="506886" y="220035"/>
                  </a:lnTo>
                  <a:lnTo>
                    <a:pt x="497720" y="229201"/>
                  </a:lnTo>
                  <a:lnTo>
                    <a:pt x="487638" y="238369"/>
                  </a:lnTo>
                  <a:lnTo>
                    <a:pt x="477554" y="246621"/>
                  </a:lnTo>
                  <a:lnTo>
                    <a:pt x="465637" y="254872"/>
                  </a:lnTo>
                  <a:lnTo>
                    <a:pt x="451887" y="262206"/>
                  </a:lnTo>
                  <a:lnTo>
                    <a:pt x="437223" y="268625"/>
                  </a:lnTo>
                  <a:lnTo>
                    <a:pt x="423473" y="275042"/>
                  </a:lnTo>
                  <a:lnTo>
                    <a:pt x="413390" y="281461"/>
                  </a:lnTo>
                  <a:lnTo>
                    <a:pt x="406059" y="288795"/>
                  </a:lnTo>
                  <a:lnTo>
                    <a:pt x="401475" y="295211"/>
                  </a:lnTo>
                  <a:lnTo>
                    <a:pt x="397808" y="301630"/>
                  </a:lnTo>
                  <a:lnTo>
                    <a:pt x="396892" y="306213"/>
                  </a:lnTo>
                  <a:lnTo>
                    <a:pt x="395976" y="309882"/>
                  </a:lnTo>
                  <a:lnTo>
                    <a:pt x="395976" y="310798"/>
                  </a:lnTo>
                  <a:lnTo>
                    <a:pt x="360229" y="483157"/>
                  </a:lnTo>
                  <a:lnTo>
                    <a:pt x="68745" y="455652"/>
                  </a:lnTo>
                  <a:lnTo>
                    <a:pt x="67829" y="454736"/>
                  </a:lnTo>
                  <a:lnTo>
                    <a:pt x="65081" y="450152"/>
                  </a:lnTo>
                  <a:lnTo>
                    <a:pt x="60497" y="444652"/>
                  </a:lnTo>
                  <a:lnTo>
                    <a:pt x="54996" y="436399"/>
                  </a:lnTo>
                  <a:lnTo>
                    <a:pt x="49497" y="426315"/>
                  </a:lnTo>
                  <a:lnTo>
                    <a:pt x="44914" y="414396"/>
                  </a:lnTo>
                  <a:lnTo>
                    <a:pt x="40330" y="400645"/>
                  </a:lnTo>
                  <a:lnTo>
                    <a:pt x="37581" y="385976"/>
                  </a:lnTo>
                  <a:lnTo>
                    <a:pt x="35747" y="368557"/>
                  </a:lnTo>
                  <a:lnTo>
                    <a:pt x="32998" y="349302"/>
                  </a:lnTo>
                  <a:lnTo>
                    <a:pt x="28415" y="330050"/>
                  </a:lnTo>
                  <a:lnTo>
                    <a:pt x="20164" y="315382"/>
                  </a:lnTo>
                  <a:lnTo>
                    <a:pt x="11916" y="298879"/>
                  </a:lnTo>
                  <a:lnTo>
                    <a:pt x="5499" y="275958"/>
                  </a:lnTo>
                  <a:lnTo>
                    <a:pt x="915" y="253956"/>
                  </a:lnTo>
                  <a:lnTo>
                    <a:pt x="0" y="240204"/>
                  </a:lnTo>
                  <a:lnTo>
                    <a:pt x="1833" y="232869"/>
                  </a:lnTo>
                  <a:lnTo>
                    <a:pt x="6416" y="220035"/>
                  </a:lnTo>
                  <a:lnTo>
                    <a:pt x="13749" y="203533"/>
                  </a:lnTo>
                  <a:lnTo>
                    <a:pt x="21082" y="185195"/>
                  </a:lnTo>
                  <a:lnTo>
                    <a:pt x="28415" y="167775"/>
                  </a:lnTo>
                  <a:lnTo>
                    <a:pt x="35747" y="153107"/>
                  </a:lnTo>
                  <a:lnTo>
                    <a:pt x="40330" y="142106"/>
                  </a:lnTo>
                  <a:lnTo>
                    <a:pt x="42164" y="138438"/>
                  </a:lnTo>
                  <a:lnTo>
                    <a:pt x="51971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675E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09" name="Shape 808"/>
            <p:cNvSpPr/>
            <p:nvPr/>
          </p:nvSpPr>
          <p:spPr>
            <a:xfrm>
              <a:off x="1152533" y="794405"/>
              <a:ext cx="539885" cy="224616"/>
            </a:xfrm>
            <a:custGeom>
              <a:avLst/>
              <a:gdLst/>
              <a:ahLst/>
              <a:cxnLst/>
              <a:rect l="0" t="0" r="0" b="0"/>
              <a:pathLst>
                <a:path w="539885" h="224616">
                  <a:moveTo>
                    <a:pt x="231904" y="0"/>
                  </a:moveTo>
                  <a:lnTo>
                    <a:pt x="539885" y="40338"/>
                  </a:lnTo>
                  <a:lnTo>
                    <a:pt x="538051" y="63259"/>
                  </a:lnTo>
                  <a:lnTo>
                    <a:pt x="533468" y="113683"/>
                  </a:lnTo>
                  <a:lnTo>
                    <a:pt x="526136" y="166856"/>
                  </a:lnTo>
                  <a:lnTo>
                    <a:pt x="516972" y="196195"/>
                  </a:lnTo>
                  <a:lnTo>
                    <a:pt x="512389" y="200779"/>
                  </a:lnTo>
                  <a:lnTo>
                    <a:pt x="506887" y="205364"/>
                  </a:lnTo>
                  <a:lnTo>
                    <a:pt x="502304" y="209948"/>
                  </a:lnTo>
                  <a:lnTo>
                    <a:pt x="496805" y="213613"/>
                  </a:lnTo>
                  <a:lnTo>
                    <a:pt x="490388" y="216364"/>
                  </a:lnTo>
                  <a:lnTo>
                    <a:pt x="483974" y="219116"/>
                  </a:lnTo>
                  <a:lnTo>
                    <a:pt x="475722" y="220948"/>
                  </a:lnTo>
                  <a:lnTo>
                    <a:pt x="466556" y="222782"/>
                  </a:lnTo>
                  <a:lnTo>
                    <a:pt x="457390" y="223700"/>
                  </a:lnTo>
                  <a:lnTo>
                    <a:pt x="420726" y="223700"/>
                  </a:lnTo>
                  <a:lnTo>
                    <a:pt x="394143" y="224616"/>
                  </a:lnTo>
                  <a:lnTo>
                    <a:pt x="296983" y="224616"/>
                  </a:lnTo>
                  <a:lnTo>
                    <a:pt x="261235" y="223700"/>
                  </a:lnTo>
                  <a:lnTo>
                    <a:pt x="132910" y="223700"/>
                  </a:lnTo>
                  <a:lnTo>
                    <a:pt x="109995" y="222782"/>
                  </a:lnTo>
                  <a:lnTo>
                    <a:pt x="76081" y="222782"/>
                  </a:lnTo>
                  <a:lnTo>
                    <a:pt x="74247" y="221866"/>
                  </a:lnTo>
                  <a:lnTo>
                    <a:pt x="68749" y="220948"/>
                  </a:lnTo>
                  <a:lnTo>
                    <a:pt x="62332" y="218198"/>
                  </a:lnTo>
                  <a:lnTo>
                    <a:pt x="53166" y="215448"/>
                  </a:lnTo>
                  <a:lnTo>
                    <a:pt x="43998" y="211780"/>
                  </a:lnTo>
                  <a:lnTo>
                    <a:pt x="35751" y="208113"/>
                  </a:lnTo>
                  <a:lnTo>
                    <a:pt x="28415" y="203529"/>
                  </a:lnTo>
                  <a:lnTo>
                    <a:pt x="22916" y="199861"/>
                  </a:lnTo>
                  <a:lnTo>
                    <a:pt x="14668" y="186111"/>
                  </a:lnTo>
                  <a:lnTo>
                    <a:pt x="7336" y="165940"/>
                  </a:lnTo>
                  <a:lnTo>
                    <a:pt x="1834" y="143938"/>
                  </a:lnTo>
                  <a:lnTo>
                    <a:pt x="0" y="126517"/>
                  </a:lnTo>
                  <a:lnTo>
                    <a:pt x="2752" y="118267"/>
                  </a:lnTo>
                  <a:lnTo>
                    <a:pt x="11916" y="106348"/>
                  </a:lnTo>
                  <a:lnTo>
                    <a:pt x="23835" y="92596"/>
                  </a:lnTo>
                  <a:lnTo>
                    <a:pt x="38500" y="77010"/>
                  </a:lnTo>
                  <a:lnTo>
                    <a:pt x="53166" y="62342"/>
                  </a:lnTo>
                  <a:lnTo>
                    <a:pt x="67830" y="48589"/>
                  </a:lnTo>
                  <a:lnTo>
                    <a:pt x="80664" y="37589"/>
                  </a:lnTo>
                  <a:lnTo>
                    <a:pt x="88912" y="30254"/>
                  </a:lnTo>
                  <a:lnTo>
                    <a:pt x="23190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0" name="Shape 810"/>
            <p:cNvSpPr/>
            <p:nvPr/>
          </p:nvSpPr>
          <p:spPr>
            <a:xfrm>
              <a:off x="1301942" y="798070"/>
              <a:ext cx="231901" cy="141189"/>
            </a:xfrm>
            <a:custGeom>
              <a:avLst/>
              <a:gdLst/>
              <a:ahLst/>
              <a:cxnLst/>
              <a:rect l="0" t="0" r="0" b="0"/>
              <a:pathLst>
                <a:path w="231901" h="141189">
                  <a:moveTo>
                    <a:pt x="39412" y="0"/>
                  </a:moveTo>
                  <a:lnTo>
                    <a:pt x="224570" y="13753"/>
                  </a:lnTo>
                  <a:lnTo>
                    <a:pt x="226403" y="32089"/>
                  </a:lnTo>
                  <a:lnTo>
                    <a:pt x="229153" y="72429"/>
                  </a:lnTo>
                  <a:lnTo>
                    <a:pt x="231901" y="115517"/>
                  </a:lnTo>
                  <a:lnTo>
                    <a:pt x="230986" y="139354"/>
                  </a:lnTo>
                  <a:lnTo>
                    <a:pt x="228234" y="141189"/>
                  </a:lnTo>
                  <a:lnTo>
                    <a:pt x="193405" y="141189"/>
                  </a:lnTo>
                  <a:lnTo>
                    <a:pt x="175988" y="140273"/>
                  </a:lnTo>
                  <a:lnTo>
                    <a:pt x="156739" y="138438"/>
                  </a:lnTo>
                  <a:lnTo>
                    <a:pt x="135658" y="136604"/>
                  </a:lnTo>
                  <a:lnTo>
                    <a:pt x="114575" y="134770"/>
                  </a:lnTo>
                  <a:lnTo>
                    <a:pt x="92578" y="132938"/>
                  </a:lnTo>
                  <a:lnTo>
                    <a:pt x="72410" y="131104"/>
                  </a:lnTo>
                  <a:lnTo>
                    <a:pt x="53163" y="128355"/>
                  </a:lnTo>
                  <a:lnTo>
                    <a:pt x="35748" y="126520"/>
                  </a:lnTo>
                  <a:lnTo>
                    <a:pt x="21082" y="125604"/>
                  </a:lnTo>
                  <a:lnTo>
                    <a:pt x="10082" y="123770"/>
                  </a:lnTo>
                  <a:lnTo>
                    <a:pt x="2750" y="122852"/>
                  </a:lnTo>
                  <a:lnTo>
                    <a:pt x="0" y="122852"/>
                  </a:lnTo>
                  <a:lnTo>
                    <a:pt x="3941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1" name="Shape 812"/>
            <p:cNvSpPr/>
            <p:nvPr/>
          </p:nvSpPr>
          <p:spPr>
            <a:xfrm>
              <a:off x="432078" y="620211"/>
              <a:ext cx="123744" cy="216367"/>
            </a:xfrm>
            <a:custGeom>
              <a:avLst/>
              <a:gdLst/>
              <a:ahLst/>
              <a:cxnLst/>
              <a:rect l="0" t="0" r="0" b="0"/>
              <a:pathLst>
                <a:path w="123744" h="216367">
                  <a:moveTo>
                    <a:pt x="107245" y="0"/>
                  </a:moveTo>
                  <a:lnTo>
                    <a:pt x="110910" y="8250"/>
                  </a:lnTo>
                  <a:lnTo>
                    <a:pt x="112744" y="19253"/>
                  </a:lnTo>
                  <a:lnTo>
                    <a:pt x="113660" y="23837"/>
                  </a:lnTo>
                  <a:lnTo>
                    <a:pt x="114578" y="30254"/>
                  </a:lnTo>
                  <a:lnTo>
                    <a:pt x="117327" y="42173"/>
                  </a:lnTo>
                  <a:lnTo>
                    <a:pt x="120076" y="56842"/>
                  </a:lnTo>
                  <a:lnTo>
                    <a:pt x="121910" y="68760"/>
                  </a:lnTo>
                  <a:lnTo>
                    <a:pt x="122826" y="77012"/>
                  </a:lnTo>
                  <a:lnTo>
                    <a:pt x="121910" y="83428"/>
                  </a:lnTo>
                  <a:lnTo>
                    <a:pt x="120992" y="89847"/>
                  </a:lnTo>
                  <a:lnTo>
                    <a:pt x="121910" y="99015"/>
                  </a:lnTo>
                  <a:lnTo>
                    <a:pt x="122826" y="107265"/>
                  </a:lnTo>
                  <a:lnTo>
                    <a:pt x="123744" y="114602"/>
                  </a:lnTo>
                  <a:lnTo>
                    <a:pt x="123744" y="122852"/>
                  </a:lnTo>
                  <a:lnTo>
                    <a:pt x="121910" y="132020"/>
                  </a:lnTo>
                  <a:lnTo>
                    <a:pt x="119160" y="142104"/>
                  </a:lnTo>
                  <a:lnTo>
                    <a:pt x="114578" y="152188"/>
                  </a:lnTo>
                  <a:lnTo>
                    <a:pt x="109994" y="158606"/>
                  </a:lnTo>
                  <a:lnTo>
                    <a:pt x="100828" y="167775"/>
                  </a:lnTo>
                  <a:lnTo>
                    <a:pt x="89828" y="178778"/>
                  </a:lnTo>
                  <a:lnTo>
                    <a:pt x="76996" y="189778"/>
                  </a:lnTo>
                  <a:lnTo>
                    <a:pt x="65080" y="199864"/>
                  </a:lnTo>
                  <a:lnTo>
                    <a:pt x="54080" y="208114"/>
                  </a:lnTo>
                  <a:lnTo>
                    <a:pt x="46748" y="214532"/>
                  </a:lnTo>
                  <a:lnTo>
                    <a:pt x="43998" y="216367"/>
                  </a:lnTo>
                  <a:lnTo>
                    <a:pt x="0" y="150357"/>
                  </a:lnTo>
                  <a:lnTo>
                    <a:pt x="3667" y="143022"/>
                  </a:lnTo>
                  <a:lnTo>
                    <a:pt x="8250" y="131102"/>
                  </a:lnTo>
                  <a:lnTo>
                    <a:pt x="11916" y="115517"/>
                  </a:lnTo>
                  <a:lnTo>
                    <a:pt x="16499" y="98099"/>
                  </a:lnTo>
                  <a:lnTo>
                    <a:pt x="20166" y="79763"/>
                  </a:lnTo>
                  <a:lnTo>
                    <a:pt x="25665" y="63260"/>
                  </a:lnTo>
                  <a:lnTo>
                    <a:pt x="31165" y="49507"/>
                  </a:lnTo>
                  <a:lnTo>
                    <a:pt x="37581" y="39424"/>
                  </a:lnTo>
                  <a:lnTo>
                    <a:pt x="41248" y="36671"/>
                  </a:lnTo>
                  <a:lnTo>
                    <a:pt x="46748" y="32089"/>
                  </a:lnTo>
                  <a:lnTo>
                    <a:pt x="53164" y="28421"/>
                  </a:lnTo>
                  <a:lnTo>
                    <a:pt x="60497" y="23837"/>
                  </a:lnTo>
                  <a:lnTo>
                    <a:pt x="67830" y="19253"/>
                  </a:lnTo>
                  <a:lnTo>
                    <a:pt x="75162" y="15587"/>
                  </a:lnTo>
                  <a:lnTo>
                    <a:pt x="82495" y="12834"/>
                  </a:lnTo>
                  <a:lnTo>
                    <a:pt x="87994" y="11002"/>
                  </a:lnTo>
                  <a:lnTo>
                    <a:pt x="97161" y="6419"/>
                  </a:lnTo>
                  <a:lnTo>
                    <a:pt x="102661" y="916"/>
                  </a:lnTo>
                  <a:lnTo>
                    <a:pt x="10724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1D7C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2" name="Shape 814"/>
            <p:cNvSpPr/>
            <p:nvPr/>
          </p:nvSpPr>
          <p:spPr>
            <a:xfrm>
              <a:off x="169927" y="0"/>
              <a:ext cx="806617" cy="582622"/>
            </a:xfrm>
            <a:custGeom>
              <a:avLst/>
              <a:gdLst/>
              <a:ahLst/>
              <a:cxnLst/>
              <a:rect l="0" t="0" r="0" b="0"/>
              <a:pathLst>
                <a:path w="806617" h="582622">
                  <a:moveTo>
                    <a:pt x="0" y="0"/>
                  </a:moveTo>
                  <a:lnTo>
                    <a:pt x="806617" y="0"/>
                  </a:lnTo>
                  <a:lnTo>
                    <a:pt x="806617" y="449685"/>
                  </a:lnTo>
                  <a:lnTo>
                    <a:pt x="65996" y="582622"/>
                  </a:lnTo>
                  <a:lnTo>
                    <a:pt x="0" y="29657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66AA6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3" name="Shape 816"/>
            <p:cNvSpPr/>
            <p:nvPr/>
          </p:nvSpPr>
          <p:spPr>
            <a:xfrm>
              <a:off x="150678" y="294745"/>
              <a:ext cx="159492" cy="233785"/>
            </a:xfrm>
            <a:custGeom>
              <a:avLst/>
              <a:gdLst/>
              <a:ahLst/>
              <a:cxnLst/>
              <a:rect l="0" t="0" r="0" b="0"/>
              <a:pathLst>
                <a:path w="159492" h="233785">
                  <a:moveTo>
                    <a:pt x="117327" y="0"/>
                  </a:moveTo>
                  <a:lnTo>
                    <a:pt x="119158" y="2750"/>
                  </a:lnTo>
                  <a:lnTo>
                    <a:pt x="122827" y="9169"/>
                  </a:lnTo>
                  <a:lnTo>
                    <a:pt x="128325" y="19253"/>
                  </a:lnTo>
                  <a:lnTo>
                    <a:pt x="134741" y="31171"/>
                  </a:lnTo>
                  <a:lnTo>
                    <a:pt x="142074" y="44923"/>
                  </a:lnTo>
                  <a:lnTo>
                    <a:pt x="147573" y="57760"/>
                  </a:lnTo>
                  <a:lnTo>
                    <a:pt x="152156" y="70595"/>
                  </a:lnTo>
                  <a:lnTo>
                    <a:pt x="154908" y="81596"/>
                  </a:lnTo>
                  <a:lnTo>
                    <a:pt x="156740" y="100849"/>
                  </a:lnTo>
                  <a:lnTo>
                    <a:pt x="158573" y="122851"/>
                  </a:lnTo>
                  <a:lnTo>
                    <a:pt x="159492" y="143022"/>
                  </a:lnTo>
                  <a:lnTo>
                    <a:pt x="159492" y="156772"/>
                  </a:lnTo>
                  <a:lnTo>
                    <a:pt x="158573" y="168694"/>
                  </a:lnTo>
                  <a:lnTo>
                    <a:pt x="155825" y="182444"/>
                  </a:lnTo>
                  <a:lnTo>
                    <a:pt x="148492" y="194362"/>
                  </a:lnTo>
                  <a:lnTo>
                    <a:pt x="137491" y="203530"/>
                  </a:lnTo>
                  <a:lnTo>
                    <a:pt x="132908" y="205364"/>
                  </a:lnTo>
                  <a:lnTo>
                    <a:pt x="126494" y="208114"/>
                  </a:lnTo>
                  <a:lnTo>
                    <a:pt x="119158" y="210865"/>
                  </a:lnTo>
                  <a:lnTo>
                    <a:pt x="110910" y="213617"/>
                  </a:lnTo>
                  <a:lnTo>
                    <a:pt x="103577" y="216367"/>
                  </a:lnTo>
                  <a:lnTo>
                    <a:pt x="97160" y="219117"/>
                  </a:lnTo>
                  <a:lnTo>
                    <a:pt x="92577" y="220033"/>
                  </a:lnTo>
                  <a:lnTo>
                    <a:pt x="90744" y="220950"/>
                  </a:lnTo>
                  <a:lnTo>
                    <a:pt x="77912" y="233785"/>
                  </a:lnTo>
                  <a:lnTo>
                    <a:pt x="6417" y="189777"/>
                  </a:lnTo>
                  <a:lnTo>
                    <a:pt x="4583" y="171443"/>
                  </a:lnTo>
                  <a:lnTo>
                    <a:pt x="1833" y="132019"/>
                  </a:lnTo>
                  <a:lnTo>
                    <a:pt x="0" y="90765"/>
                  </a:lnTo>
                  <a:lnTo>
                    <a:pt x="2750" y="70595"/>
                  </a:lnTo>
                  <a:lnTo>
                    <a:pt x="9166" y="66010"/>
                  </a:lnTo>
                  <a:lnTo>
                    <a:pt x="22916" y="57760"/>
                  </a:lnTo>
                  <a:lnTo>
                    <a:pt x="42164" y="45839"/>
                  </a:lnTo>
                  <a:lnTo>
                    <a:pt x="62329" y="33921"/>
                  </a:lnTo>
                  <a:lnTo>
                    <a:pt x="82495" y="21086"/>
                  </a:lnTo>
                  <a:lnTo>
                    <a:pt x="99910" y="10085"/>
                  </a:lnTo>
                  <a:lnTo>
                    <a:pt x="112744" y="2750"/>
                  </a:lnTo>
                  <a:lnTo>
                    <a:pt x="11732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1D7C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4" name="Shape 26272"/>
            <p:cNvSpPr/>
            <p:nvPr/>
          </p:nvSpPr>
          <p:spPr>
            <a:xfrm>
              <a:off x="106680" y="0"/>
              <a:ext cx="119160" cy="333250"/>
            </a:xfrm>
            <a:custGeom>
              <a:avLst/>
              <a:gdLst/>
              <a:ahLst/>
              <a:cxnLst/>
              <a:rect l="0" t="0" r="0" b="0"/>
              <a:pathLst>
                <a:path w="119160" h="333250">
                  <a:moveTo>
                    <a:pt x="0" y="0"/>
                  </a:moveTo>
                  <a:lnTo>
                    <a:pt x="119160" y="0"/>
                  </a:lnTo>
                  <a:lnTo>
                    <a:pt x="119160" y="333250"/>
                  </a:lnTo>
                  <a:lnTo>
                    <a:pt x="0" y="333250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5" name="Shape 820"/>
            <p:cNvSpPr/>
            <p:nvPr/>
          </p:nvSpPr>
          <p:spPr>
            <a:xfrm>
              <a:off x="22354" y="214067"/>
              <a:ext cx="246566" cy="343802"/>
            </a:xfrm>
            <a:custGeom>
              <a:avLst/>
              <a:gdLst/>
              <a:ahLst/>
              <a:cxnLst/>
              <a:rect l="0" t="0" r="0" b="0"/>
              <a:pathLst>
                <a:path w="246566" h="343802">
                  <a:moveTo>
                    <a:pt x="136573" y="0"/>
                  </a:moveTo>
                  <a:lnTo>
                    <a:pt x="146658" y="0"/>
                  </a:lnTo>
                  <a:lnTo>
                    <a:pt x="156739" y="916"/>
                  </a:lnTo>
                  <a:lnTo>
                    <a:pt x="166822" y="2750"/>
                  </a:lnTo>
                  <a:lnTo>
                    <a:pt x="175988" y="4584"/>
                  </a:lnTo>
                  <a:lnTo>
                    <a:pt x="185154" y="7334"/>
                  </a:lnTo>
                  <a:lnTo>
                    <a:pt x="192487" y="10084"/>
                  </a:lnTo>
                  <a:lnTo>
                    <a:pt x="199820" y="12834"/>
                  </a:lnTo>
                  <a:lnTo>
                    <a:pt x="207152" y="14668"/>
                  </a:lnTo>
                  <a:lnTo>
                    <a:pt x="213568" y="17418"/>
                  </a:lnTo>
                  <a:lnTo>
                    <a:pt x="219986" y="21086"/>
                  </a:lnTo>
                  <a:lnTo>
                    <a:pt x="225485" y="24753"/>
                  </a:lnTo>
                  <a:lnTo>
                    <a:pt x="230984" y="30254"/>
                  </a:lnTo>
                  <a:lnTo>
                    <a:pt x="236485" y="36671"/>
                  </a:lnTo>
                  <a:lnTo>
                    <a:pt x="241067" y="44923"/>
                  </a:lnTo>
                  <a:lnTo>
                    <a:pt x="246566" y="65092"/>
                  </a:lnTo>
                  <a:lnTo>
                    <a:pt x="246566" y="86179"/>
                  </a:lnTo>
                  <a:lnTo>
                    <a:pt x="243818" y="103599"/>
                  </a:lnTo>
                  <a:lnTo>
                    <a:pt x="241067" y="113684"/>
                  </a:lnTo>
                  <a:lnTo>
                    <a:pt x="236485" y="121936"/>
                  </a:lnTo>
                  <a:lnTo>
                    <a:pt x="228234" y="134770"/>
                  </a:lnTo>
                  <a:lnTo>
                    <a:pt x="220901" y="146689"/>
                  </a:lnTo>
                  <a:lnTo>
                    <a:pt x="217236" y="151273"/>
                  </a:lnTo>
                  <a:lnTo>
                    <a:pt x="176905" y="133854"/>
                  </a:lnTo>
                  <a:lnTo>
                    <a:pt x="157656" y="151273"/>
                  </a:lnTo>
                  <a:lnTo>
                    <a:pt x="160406" y="160441"/>
                  </a:lnTo>
                  <a:lnTo>
                    <a:pt x="164988" y="181527"/>
                  </a:lnTo>
                  <a:lnTo>
                    <a:pt x="169571" y="204448"/>
                  </a:lnTo>
                  <a:lnTo>
                    <a:pt x="170489" y="218198"/>
                  </a:lnTo>
                  <a:lnTo>
                    <a:pt x="166822" y="228285"/>
                  </a:lnTo>
                  <a:lnTo>
                    <a:pt x="161323" y="243869"/>
                  </a:lnTo>
                  <a:lnTo>
                    <a:pt x="155824" y="257622"/>
                  </a:lnTo>
                  <a:lnTo>
                    <a:pt x="153072" y="264040"/>
                  </a:lnTo>
                  <a:lnTo>
                    <a:pt x="123741" y="301629"/>
                  </a:lnTo>
                  <a:lnTo>
                    <a:pt x="122826" y="306213"/>
                  </a:lnTo>
                  <a:lnTo>
                    <a:pt x="118242" y="316297"/>
                  </a:lnTo>
                  <a:lnTo>
                    <a:pt x="111826" y="328216"/>
                  </a:lnTo>
                  <a:lnTo>
                    <a:pt x="101743" y="337384"/>
                  </a:lnTo>
                  <a:lnTo>
                    <a:pt x="95327" y="340134"/>
                  </a:lnTo>
                  <a:lnTo>
                    <a:pt x="87994" y="341968"/>
                  </a:lnTo>
                  <a:lnTo>
                    <a:pt x="79743" y="343802"/>
                  </a:lnTo>
                  <a:lnTo>
                    <a:pt x="61413" y="343802"/>
                  </a:lnTo>
                  <a:lnTo>
                    <a:pt x="53163" y="342884"/>
                  </a:lnTo>
                  <a:lnTo>
                    <a:pt x="44914" y="342884"/>
                  </a:lnTo>
                  <a:lnTo>
                    <a:pt x="37579" y="341968"/>
                  </a:lnTo>
                  <a:lnTo>
                    <a:pt x="31165" y="340134"/>
                  </a:lnTo>
                  <a:lnTo>
                    <a:pt x="25663" y="338300"/>
                  </a:lnTo>
                  <a:lnTo>
                    <a:pt x="21080" y="334633"/>
                  </a:lnTo>
                  <a:lnTo>
                    <a:pt x="16499" y="330050"/>
                  </a:lnTo>
                  <a:lnTo>
                    <a:pt x="12832" y="323632"/>
                  </a:lnTo>
                  <a:lnTo>
                    <a:pt x="9164" y="316297"/>
                  </a:lnTo>
                  <a:lnTo>
                    <a:pt x="5499" y="307129"/>
                  </a:lnTo>
                  <a:lnTo>
                    <a:pt x="1831" y="296127"/>
                  </a:lnTo>
                  <a:lnTo>
                    <a:pt x="915" y="276874"/>
                  </a:lnTo>
                  <a:lnTo>
                    <a:pt x="6414" y="263122"/>
                  </a:lnTo>
                  <a:lnTo>
                    <a:pt x="13747" y="253954"/>
                  </a:lnTo>
                  <a:lnTo>
                    <a:pt x="15581" y="246619"/>
                  </a:lnTo>
                  <a:lnTo>
                    <a:pt x="16499" y="240204"/>
                  </a:lnTo>
                  <a:lnTo>
                    <a:pt x="21080" y="232869"/>
                  </a:lnTo>
                  <a:lnTo>
                    <a:pt x="23832" y="226451"/>
                  </a:lnTo>
                  <a:lnTo>
                    <a:pt x="21998" y="220032"/>
                  </a:lnTo>
                  <a:lnTo>
                    <a:pt x="18330" y="211783"/>
                  </a:lnTo>
                  <a:lnTo>
                    <a:pt x="15581" y="201696"/>
                  </a:lnTo>
                  <a:lnTo>
                    <a:pt x="12832" y="190695"/>
                  </a:lnTo>
                  <a:lnTo>
                    <a:pt x="9164" y="177859"/>
                  </a:lnTo>
                  <a:lnTo>
                    <a:pt x="4581" y="159523"/>
                  </a:lnTo>
                  <a:lnTo>
                    <a:pt x="1831" y="135686"/>
                  </a:lnTo>
                  <a:lnTo>
                    <a:pt x="915" y="111849"/>
                  </a:lnTo>
                  <a:lnTo>
                    <a:pt x="0" y="93515"/>
                  </a:lnTo>
                  <a:lnTo>
                    <a:pt x="1831" y="86179"/>
                  </a:lnTo>
                  <a:lnTo>
                    <a:pt x="5499" y="77012"/>
                  </a:lnTo>
                  <a:lnTo>
                    <a:pt x="11916" y="66926"/>
                  </a:lnTo>
                  <a:lnTo>
                    <a:pt x="19248" y="55926"/>
                  </a:lnTo>
                  <a:lnTo>
                    <a:pt x="26581" y="45839"/>
                  </a:lnTo>
                  <a:lnTo>
                    <a:pt x="34829" y="36671"/>
                  </a:lnTo>
                  <a:lnTo>
                    <a:pt x="43080" y="29337"/>
                  </a:lnTo>
                  <a:lnTo>
                    <a:pt x="49497" y="23837"/>
                  </a:lnTo>
                  <a:lnTo>
                    <a:pt x="56830" y="19253"/>
                  </a:lnTo>
                  <a:lnTo>
                    <a:pt x="64163" y="16502"/>
                  </a:lnTo>
                  <a:lnTo>
                    <a:pt x="72410" y="13752"/>
                  </a:lnTo>
                  <a:lnTo>
                    <a:pt x="81577" y="11002"/>
                  </a:lnTo>
                  <a:lnTo>
                    <a:pt x="89828" y="9168"/>
                  </a:lnTo>
                  <a:lnTo>
                    <a:pt x="98994" y="7334"/>
                  </a:lnTo>
                  <a:lnTo>
                    <a:pt x="108158" y="5500"/>
                  </a:lnTo>
                  <a:lnTo>
                    <a:pt x="117324" y="2750"/>
                  </a:lnTo>
                  <a:lnTo>
                    <a:pt x="126492" y="916"/>
                  </a:lnTo>
                  <a:lnTo>
                    <a:pt x="13657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B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6" name="Shape 822"/>
            <p:cNvSpPr/>
            <p:nvPr/>
          </p:nvSpPr>
          <p:spPr>
            <a:xfrm>
              <a:off x="1375271" y="131554"/>
              <a:ext cx="241069" cy="231951"/>
            </a:xfrm>
            <a:custGeom>
              <a:avLst/>
              <a:gdLst/>
              <a:ahLst/>
              <a:cxnLst/>
              <a:rect l="0" t="0" r="0" b="0"/>
              <a:pathLst>
                <a:path w="241069" h="231951">
                  <a:moveTo>
                    <a:pt x="56830" y="0"/>
                  </a:moveTo>
                  <a:lnTo>
                    <a:pt x="63247" y="0"/>
                  </a:lnTo>
                  <a:lnTo>
                    <a:pt x="69662" y="916"/>
                  </a:lnTo>
                  <a:lnTo>
                    <a:pt x="76994" y="2750"/>
                  </a:lnTo>
                  <a:lnTo>
                    <a:pt x="83410" y="3666"/>
                  </a:lnTo>
                  <a:lnTo>
                    <a:pt x="89828" y="3666"/>
                  </a:lnTo>
                  <a:lnTo>
                    <a:pt x="95327" y="1834"/>
                  </a:lnTo>
                  <a:lnTo>
                    <a:pt x="97161" y="1834"/>
                  </a:lnTo>
                  <a:lnTo>
                    <a:pt x="100828" y="2750"/>
                  </a:lnTo>
                  <a:lnTo>
                    <a:pt x="107242" y="2750"/>
                  </a:lnTo>
                  <a:lnTo>
                    <a:pt x="115493" y="3666"/>
                  </a:lnTo>
                  <a:lnTo>
                    <a:pt x="123741" y="4584"/>
                  </a:lnTo>
                  <a:lnTo>
                    <a:pt x="132907" y="4584"/>
                  </a:lnTo>
                  <a:lnTo>
                    <a:pt x="141158" y="5500"/>
                  </a:lnTo>
                  <a:lnTo>
                    <a:pt x="148491" y="5500"/>
                  </a:lnTo>
                  <a:lnTo>
                    <a:pt x="154905" y="6419"/>
                  </a:lnTo>
                  <a:lnTo>
                    <a:pt x="160407" y="8250"/>
                  </a:lnTo>
                  <a:lnTo>
                    <a:pt x="164990" y="11002"/>
                  </a:lnTo>
                  <a:lnTo>
                    <a:pt x="169573" y="14668"/>
                  </a:lnTo>
                  <a:lnTo>
                    <a:pt x="174156" y="19253"/>
                  </a:lnTo>
                  <a:lnTo>
                    <a:pt x="177822" y="22921"/>
                  </a:lnTo>
                  <a:lnTo>
                    <a:pt x="180571" y="27505"/>
                  </a:lnTo>
                  <a:lnTo>
                    <a:pt x="184239" y="32089"/>
                  </a:lnTo>
                  <a:lnTo>
                    <a:pt x="190655" y="43089"/>
                  </a:lnTo>
                  <a:lnTo>
                    <a:pt x="195239" y="55007"/>
                  </a:lnTo>
                  <a:lnTo>
                    <a:pt x="198903" y="65094"/>
                  </a:lnTo>
                  <a:lnTo>
                    <a:pt x="199820" y="69676"/>
                  </a:lnTo>
                  <a:lnTo>
                    <a:pt x="200738" y="70594"/>
                  </a:lnTo>
                  <a:lnTo>
                    <a:pt x="203487" y="73344"/>
                  </a:lnTo>
                  <a:lnTo>
                    <a:pt x="207155" y="77012"/>
                  </a:lnTo>
                  <a:lnTo>
                    <a:pt x="212654" y="82512"/>
                  </a:lnTo>
                  <a:lnTo>
                    <a:pt x="217237" y="88012"/>
                  </a:lnTo>
                  <a:lnTo>
                    <a:pt x="222735" y="95347"/>
                  </a:lnTo>
                  <a:lnTo>
                    <a:pt x="228237" y="102681"/>
                  </a:lnTo>
                  <a:lnTo>
                    <a:pt x="232818" y="110017"/>
                  </a:lnTo>
                  <a:lnTo>
                    <a:pt x="239234" y="127436"/>
                  </a:lnTo>
                  <a:lnTo>
                    <a:pt x="241069" y="145773"/>
                  </a:lnTo>
                  <a:lnTo>
                    <a:pt x="239234" y="163191"/>
                  </a:lnTo>
                  <a:lnTo>
                    <a:pt x="235569" y="176027"/>
                  </a:lnTo>
                  <a:lnTo>
                    <a:pt x="231901" y="182443"/>
                  </a:lnTo>
                  <a:lnTo>
                    <a:pt x="226403" y="190695"/>
                  </a:lnTo>
                  <a:lnTo>
                    <a:pt x="219986" y="199864"/>
                  </a:lnTo>
                  <a:lnTo>
                    <a:pt x="212654" y="209030"/>
                  </a:lnTo>
                  <a:lnTo>
                    <a:pt x="205321" y="218198"/>
                  </a:lnTo>
                  <a:lnTo>
                    <a:pt x="197988" y="225533"/>
                  </a:lnTo>
                  <a:lnTo>
                    <a:pt x="191570" y="230117"/>
                  </a:lnTo>
                  <a:lnTo>
                    <a:pt x="186072" y="231951"/>
                  </a:lnTo>
                  <a:lnTo>
                    <a:pt x="180571" y="221867"/>
                  </a:lnTo>
                  <a:lnTo>
                    <a:pt x="177822" y="199864"/>
                  </a:lnTo>
                  <a:lnTo>
                    <a:pt x="177822" y="167775"/>
                  </a:lnTo>
                  <a:lnTo>
                    <a:pt x="175988" y="166859"/>
                  </a:lnTo>
                  <a:lnTo>
                    <a:pt x="171404" y="164107"/>
                  </a:lnTo>
                  <a:lnTo>
                    <a:pt x="164072" y="160441"/>
                  </a:lnTo>
                  <a:lnTo>
                    <a:pt x="154905" y="154941"/>
                  </a:lnTo>
                  <a:lnTo>
                    <a:pt x="142990" y="148522"/>
                  </a:lnTo>
                  <a:lnTo>
                    <a:pt x="130159" y="141188"/>
                  </a:lnTo>
                  <a:lnTo>
                    <a:pt x="117327" y="133854"/>
                  </a:lnTo>
                  <a:lnTo>
                    <a:pt x="102660" y="125601"/>
                  </a:lnTo>
                  <a:lnTo>
                    <a:pt x="87994" y="117352"/>
                  </a:lnTo>
                  <a:lnTo>
                    <a:pt x="74244" y="110017"/>
                  </a:lnTo>
                  <a:lnTo>
                    <a:pt x="60495" y="102681"/>
                  </a:lnTo>
                  <a:lnTo>
                    <a:pt x="48578" y="96264"/>
                  </a:lnTo>
                  <a:lnTo>
                    <a:pt x="37581" y="90763"/>
                  </a:lnTo>
                  <a:lnTo>
                    <a:pt x="29331" y="87096"/>
                  </a:lnTo>
                  <a:lnTo>
                    <a:pt x="22916" y="84347"/>
                  </a:lnTo>
                  <a:lnTo>
                    <a:pt x="19248" y="83428"/>
                  </a:lnTo>
                  <a:lnTo>
                    <a:pt x="13749" y="82512"/>
                  </a:lnTo>
                  <a:lnTo>
                    <a:pt x="11916" y="80679"/>
                  </a:lnTo>
                  <a:lnTo>
                    <a:pt x="9166" y="77012"/>
                  </a:lnTo>
                  <a:lnTo>
                    <a:pt x="3666" y="69676"/>
                  </a:lnTo>
                  <a:lnTo>
                    <a:pt x="0" y="60510"/>
                  </a:lnTo>
                  <a:lnTo>
                    <a:pt x="2749" y="49507"/>
                  </a:lnTo>
                  <a:lnTo>
                    <a:pt x="8248" y="38505"/>
                  </a:lnTo>
                  <a:lnTo>
                    <a:pt x="12832" y="28421"/>
                  </a:lnTo>
                  <a:lnTo>
                    <a:pt x="14665" y="23837"/>
                  </a:lnTo>
                  <a:lnTo>
                    <a:pt x="18333" y="20169"/>
                  </a:lnTo>
                  <a:lnTo>
                    <a:pt x="21998" y="17418"/>
                  </a:lnTo>
                  <a:lnTo>
                    <a:pt x="25665" y="14668"/>
                  </a:lnTo>
                  <a:lnTo>
                    <a:pt x="30248" y="12834"/>
                  </a:lnTo>
                  <a:lnTo>
                    <a:pt x="35747" y="10084"/>
                  </a:lnTo>
                  <a:lnTo>
                    <a:pt x="40331" y="7334"/>
                  </a:lnTo>
                  <a:lnTo>
                    <a:pt x="45830" y="3666"/>
                  </a:lnTo>
                  <a:lnTo>
                    <a:pt x="51331" y="916"/>
                  </a:lnTo>
                  <a:lnTo>
                    <a:pt x="5683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76609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7" name="Shape 824"/>
            <p:cNvSpPr/>
            <p:nvPr/>
          </p:nvSpPr>
          <p:spPr>
            <a:xfrm>
              <a:off x="1079205" y="633964"/>
              <a:ext cx="208988" cy="303460"/>
            </a:xfrm>
            <a:custGeom>
              <a:avLst/>
              <a:gdLst/>
              <a:ahLst/>
              <a:cxnLst/>
              <a:rect l="0" t="0" r="0" b="0"/>
              <a:pathLst>
                <a:path w="208988" h="303460">
                  <a:moveTo>
                    <a:pt x="56829" y="0"/>
                  </a:moveTo>
                  <a:lnTo>
                    <a:pt x="208988" y="10084"/>
                  </a:lnTo>
                  <a:lnTo>
                    <a:pt x="183322" y="186111"/>
                  </a:lnTo>
                  <a:lnTo>
                    <a:pt x="87995" y="303460"/>
                  </a:lnTo>
                  <a:lnTo>
                    <a:pt x="0" y="170524"/>
                  </a:lnTo>
                  <a:lnTo>
                    <a:pt x="5682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E99B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8" name="Shape 826"/>
            <p:cNvSpPr/>
            <p:nvPr/>
          </p:nvSpPr>
          <p:spPr>
            <a:xfrm>
              <a:off x="1022375" y="231485"/>
              <a:ext cx="375813" cy="341052"/>
            </a:xfrm>
            <a:custGeom>
              <a:avLst/>
              <a:gdLst/>
              <a:ahLst/>
              <a:cxnLst/>
              <a:rect l="0" t="0" r="0" b="0"/>
              <a:pathLst>
                <a:path w="375813" h="341052">
                  <a:moveTo>
                    <a:pt x="197072" y="0"/>
                  </a:moveTo>
                  <a:lnTo>
                    <a:pt x="260320" y="0"/>
                  </a:lnTo>
                  <a:lnTo>
                    <a:pt x="277734" y="918"/>
                  </a:lnTo>
                  <a:lnTo>
                    <a:pt x="296066" y="1834"/>
                  </a:lnTo>
                  <a:lnTo>
                    <a:pt x="312565" y="3668"/>
                  </a:lnTo>
                  <a:lnTo>
                    <a:pt x="329064" y="6419"/>
                  </a:lnTo>
                  <a:lnTo>
                    <a:pt x="343730" y="10087"/>
                  </a:lnTo>
                  <a:lnTo>
                    <a:pt x="357480" y="13752"/>
                  </a:lnTo>
                  <a:lnTo>
                    <a:pt x="367561" y="19253"/>
                  </a:lnTo>
                  <a:lnTo>
                    <a:pt x="375813" y="25671"/>
                  </a:lnTo>
                  <a:lnTo>
                    <a:pt x="375813" y="35755"/>
                  </a:lnTo>
                  <a:lnTo>
                    <a:pt x="373061" y="56842"/>
                  </a:lnTo>
                  <a:lnTo>
                    <a:pt x="367561" y="85263"/>
                  </a:lnTo>
                  <a:lnTo>
                    <a:pt x="361145" y="117352"/>
                  </a:lnTo>
                  <a:lnTo>
                    <a:pt x="354730" y="149441"/>
                  </a:lnTo>
                  <a:lnTo>
                    <a:pt x="348314" y="177862"/>
                  </a:lnTo>
                  <a:lnTo>
                    <a:pt x="343730" y="197114"/>
                  </a:lnTo>
                  <a:lnTo>
                    <a:pt x="341896" y="204448"/>
                  </a:lnTo>
                  <a:lnTo>
                    <a:pt x="288734" y="320882"/>
                  </a:lnTo>
                  <a:lnTo>
                    <a:pt x="149409" y="341052"/>
                  </a:lnTo>
                  <a:lnTo>
                    <a:pt x="0" y="214532"/>
                  </a:lnTo>
                  <a:lnTo>
                    <a:pt x="2749" y="208114"/>
                  </a:lnTo>
                  <a:lnTo>
                    <a:pt x="10085" y="191612"/>
                  </a:lnTo>
                  <a:lnTo>
                    <a:pt x="21082" y="167775"/>
                  </a:lnTo>
                  <a:lnTo>
                    <a:pt x="34831" y="139354"/>
                  </a:lnTo>
                  <a:lnTo>
                    <a:pt x="48582" y="110933"/>
                  </a:lnTo>
                  <a:lnTo>
                    <a:pt x="62331" y="83431"/>
                  </a:lnTo>
                  <a:lnTo>
                    <a:pt x="74247" y="62343"/>
                  </a:lnTo>
                  <a:lnTo>
                    <a:pt x="83413" y="49507"/>
                  </a:lnTo>
                  <a:lnTo>
                    <a:pt x="93496" y="41257"/>
                  </a:lnTo>
                  <a:lnTo>
                    <a:pt x="105411" y="33924"/>
                  </a:lnTo>
                  <a:lnTo>
                    <a:pt x="120076" y="25671"/>
                  </a:lnTo>
                  <a:lnTo>
                    <a:pt x="134741" y="18337"/>
                  </a:lnTo>
                  <a:lnTo>
                    <a:pt x="147575" y="11918"/>
                  </a:lnTo>
                  <a:lnTo>
                    <a:pt x="159492" y="6419"/>
                  </a:lnTo>
                  <a:lnTo>
                    <a:pt x="166825" y="2750"/>
                  </a:lnTo>
                  <a:lnTo>
                    <a:pt x="169573" y="1834"/>
                  </a:lnTo>
                  <a:lnTo>
                    <a:pt x="171407" y="1834"/>
                  </a:lnTo>
                  <a:lnTo>
                    <a:pt x="176906" y="918"/>
                  </a:lnTo>
                  <a:lnTo>
                    <a:pt x="186072" y="918"/>
                  </a:lnTo>
                  <a:lnTo>
                    <a:pt x="19707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7E99B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19" name="Shape 828"/>
            <p:cNvSpPr/>
            <p:nvPr/>
          </p:nvSpPr>
          <p:spPr>
            <a:xfrm>
              <a:off x="1225865" y="374507"/>
              <a:ext cx="586629" cy="495991"/>
            </a:xfrm>
            <a:custGeom>
              <a:avLst/>
              <a:gdLst/>
              <a:ahLst/>
              <a:cxnLst/>
              <a:rect l="0" t="0" r="0" b="0"/>
              <a:pathLst>
                <a:path w="586629" h="495991">
                  <a:moveTo>
                    <a:pt x="327228" y="0"/>
                  </a:moveTo>
                  <a:lnTo>
                    <a:pt x="329978" y="1835"/>
                  </a:lnTo>
                  <a:lnTo>
                    <a:pt x="335479" y="4584"/>
                  </a:lnTo>
                  <a:lnTo>
                    <a:pt x="340977" y="10085"/>
                  </a:lnTo>
                  <a:lnTo>
                    <a:pt x="344646" y="15585"/>
                  </a:lnTo>
                  <a:lnTo>
                    <a:pt x="348310" y="20169"/>
                  </a:lnTo>
                  <a:lnTo>
                    <a:pt x="355643" y="26588"/>
                  </a:lnTo>
                  <a:lnTo>
                    <a:pt x="364809" y="35756"/>
                  </a:lnTo>
                  <a:lnTo>
                    <a:pt x="376725" y="44924"/>
                  </a:lnTo>
                  <a:lnTo>
                    <a:pt x="387725" y="54092"/>
                  </a:lnTo>
                  <a:lnTo>
                    <a:pt x="398723" y="62342"/>
                  </a:lnTo>
                  <a:lnTo>
                    <a:pt x="406974" y="67844"/>
                  </a:lnTo>
                  <a:lnTo>
                    <a:pt x="411557" y="70594"/>
                  </a:lnTo>
                  <a:lnTo>
                    <a:pt x="416141" y="71511"/>
                  </a:lnTo>
                  <a:lnTo>
                    <a:pt x="423473" y="74260"/>
                  </a:lnTo>
                  <a:lnTo>
                    <a:pt x="433555" y="77929"/>
                  </a:lnTo>
                  <a:lnTo>
                    <a:pt x="445470" y="83428"/>
                  </a:lnTo>
                  <a:lnTo>
                    <a:pt x="458305" y="89847"/>
                  </a:lnTo>
                  <a:lnTo>
                    <a:pt x="471136" y="97181"/>
                  </a:lnTo>
                  <a:lnTo>
                    <a:pt x="483052" y="105433"/>
                  </a:lnTo>
                  <a:lnTo>
                    <a:pt x="493133" y="114600"/>
                  </a:lnTo>
                  <a:lnTo>
                    <a:pt x="501385" y="125602"/>
                  </a:lnTo>
                  <a:lnTo>
                    <a:pt x="508717" y="139354"/>
                  </a:lnTo>
                  <a:lnTo>
                    <a:pt x="515134" y="154023"/>
                  </a:lnTo>
                  <a:lnTo>
                    <a:pt x="520633" y="170526"/>
                  </a:lnTo>
                  <a:lnTo>
                    <a:pt x="525216" y="187028"/>
                  </a:lnTo>
                  <a:lnTo>
                    <a:pt x="528883" y="203531"/>
                  </a:lnTo>
                  <a:lnTo>
                    <a:pt x="532549" y="220033"/>
                  </a:lnTo>
                  <a:lnTo>
                    <a:pt x="535298" y="234701"/>
                  </a:lnTo>
                  <a:lnTo>
                    <a:pt x="538966" y="249372"/>
                  </a:lnTo>
                  <a:lnTo>
                    <a:pt x="544464" y="265873"/>
                  </a:lnTo>
                  <a:lnTo>
                    <a:pt x="550882" y="282375"/>
                  </a:lnTo>
                  <a:lnTo>
                    <a:pt x="558214" y="298877"/>
                  </a:lnTo>
                  <a:lnTo>
                    <a:pt x="565547" y="314464"/>
                  </a:lnTo>
                  <a:lnTo>
                    <a:pt x="572880" y="328216"/>
                  </a:lnTo>
                  <a:lnTo>
                    <a:pt x="577462" y="340134"/>
                  </a:lnTo>
                  <a:lnTo>
                    <a:pt x="581130" y="349302"/>
                  </a:lnTo>
                  <a:lnTo>
                    <a:pt x="583880" y="359387"/>
                  </a:lnTo>
                  <a:lnTo>
                    <a:pt x="585713" y="368555"/>
                  </a:lnTo>
                  <a:lnTo>
                    <a:pt x="586629" y="377723"/>
                  </a:lnTo>
                  <a:lnTo>
                    <a:pt x="586629" y="385974"/>
                  </a:lnTo>
                  <a:lnTo>
                    <a:pt x="585713" y="394226"/>
                  </a:lnTo>
                  <a:lnTo>
                    <a:pt x="584795" y="401560"/>
                  </a:lnTo>
                  <a:lnTo>
                    <a:pt x="582046" y="409811"/>
                  </a:lnTo>
                  <a:lnTo>
                    <a:pt x="579297" y="418063"/>
                  </a:lnTo>
                  <a:lnTo>
                    <a:pt x="570130" y="432731"/>
                  </a:lnTo>
                  <a:lnTo>
                    <a:pt x="555465" y="446484"/>
                  </a:lnTo>
                  <a:lnTo>
                    <a:pt x="537132" y="460236"/>
                  </a:lnTo>
                  <a:lnTo>
                    <a:pt x="516968" y="472154"/>
                  </a:lnTo>
                  <a:lnTo>
                    <a:pt x="497717" y="483157"/>
                  </a:lnTo>
                  <a:lnTo>
                    <a:pt x="481218" y="490491"/>
                  </a:lnTo>
                  <a:lnTo>
                    <a:pt x="468387" y="495075"/>
                  </a:lnTo>
                  <a:lnTo>
                    <a:pt x="461969" y="495991"/>
                  </a:lnTo>
                  <a:lnTo>
                    <a:pt x="458305" y="487739"/>
                  </a:lnTo>
                  <a:lnTo>
                    <a:pt x="454637" y="473070"/>
                  </a:lnTo>
                  <a:lnTo>
                    <a:pt x="450054" y="459318"/>
                  </a:lnTo>
                  <a:lnTo>
                    <a:pt x="441806" y="451068"/>
                  </a:lnTo>
                  <a:lnTo>
                    <a:pt x="437222" y="450152"/>
                  </a:lnTo>
                  <a:lnTo>
                    <a:pt x="428972" y="449233"/>
                  </a:lnTo>
                  <a:lnTo>
                    <a:pt x="417056" y="447399"/>
                  </a:lnTo>
                  <a:lnTo>
                    <a:pt x="402390" y="446484"/>
                  </a:lnTo>
                  <a:lnTo>
                    <a:pt x="385891" y="444649"/>
                  </a:lnTo>
                  <a:lnTo>
                    <a:pt x="367559" y="442816"/>
                  </a:lnTo>
                  <a:lnTo>
                    <a:pt x="348310" y="440984"/>
                  </a:lnTo>
                  <a:lnTo>
                    <a:pt x="328147" y="440065"/>
                  </a:lnTo>
                  <a:lnTo>
                    <a:pt x="308895" y="438233"/>
                  </a:lnTo>
                  <a:lnTo>
                    <a:pt x="289647" y="436400"/>
                  </a:lnTo>
                  <a:lnTo>
                    <a:pt x="271314" y="435481"/>
                  </a:lnTo>
                  <a:lnTo>
                    <a:pt x="255733" y="434565"/>
                  </a:lnTo>
                  <a:lnTo>
                    <a:pt x="241983" y="433650"/>
                  </a:lnTo>
                  <a:lnTo>
                    <a:pt x="230983" y="432731"/>
                  </a:lnTo>
                  <a:lnTo>
                    <a:pt x="223651" y="431815"/>
                  </a:lnTo>
                  <a:lnTo>
                    <a:pt x="215402" y="431815"/>
                  </a:lnTo>
                  <a:lnTo>
                    <a:pt x="207152" y="430897"/>
                  </a:lnTo>
                  <a:lnTo>
                    <a:pt x="196153" y="429981"/>
                  </a:lnTo>
                  <a:lnTo>
                    <a:pt x="185154" y="429065"/>
                  </a:lnTo>
                  <a:lnTo>
                    <a:pt x="174154" y="429065"/>
                  </a:lnTo>
                  <a:lnTo>
                    <a:pt x="164987" y="428147"/>
                  </a:lnTo>
                  <a:lnTo>
                    <a:pt x="158572" y="427231"/>
                  </a:lnTo>
                  <a:lnTo>
                    <a:pt x="155824" y="427231"/>
                  </a:lnTo>
                  <a:lnTo>
                    <a:pt x="154905" y="429065"/>
                  </a:lnTo>
                  <a:lnTo>
                    <a:pt x="152156" y="433650"/>
                  </a:lnTo>
                  <a:lnTo>
                    <a:pt x="147572" y="440984"/>
                  </a:lnTo>
                  <a:lnTo>
                    <a:pt x="142074" y="448317"/>
                  </a:lnTo>
                  <a:lnTo>
                    <a:pt x="135656" y="456567"/>
                  </a:lnTo>
                  <a:lnTo>
                    <a:pt x="129240" y="463902"/>
                  </a:lnTo>
                  <a:lnTo>
                    <a:pt x="122826" y="470321"/>
                  </a:lnTo>
                  <a:lnTo>
                    <a:pt x="117324" y="473070"/>
                  </a:lnTo>
                  <a:lnTo>
                    <a:pt x="111825" y="474905"/>
                  </a:lnTo>
                  <a:lnTo>
                    <a:pt x="106327" y="477654"/>
                  </a:lnTo>
                  <a:lnTo>
                    <a:pt x="99909" y="481322"/>
                  </a:lnTo>
                  <a:lnTo>
                    <a:pt x="93492" y="484989"/>
                  </a:lnTo>
                  <a:lnTo>
                    <a:pt x="85244" y="487739"/>
                  </a:lnTo>
                  <a:lnTo>
                    <a:pt x="76993" y="491407"/>
                  </a:lnTo>
                  <a:lnTo>
                    <a:pt x="67827" y="493241"/>
                  </a:lnTo>
                  <a:lnTo>
                    <a:pt x="57745" y="495075"/>
                  </a:lnTo>
                  <a:lnTo>
                    <a:pt x="39412" y="495075"/>
                  </a:lnTo>
                  <a:lnTo>
                    <a:pt x="32998" y="494157"/>
                  </a:lnTo>
                  <a:lnTo>
                    <a:pt x="28415" y="492323"/>
                  </a:lnTo>
                  <a:lnTo>
                    <a:pt x="23830" y="490491"/>
                  </a:lnTo>
                  <a:lnTo>
                    <a:pt x="19248" y="487739"/>
                  </a:lnTo>
                  <a:lnTo>
                    <a:pt x="15580" y="484073"/>
                  </a:lnTo>
                  <a:lnTo>
                    <a:pt x="11916" y="480404"/>
                  </a:lnTo>
                  <a:lnTo>
                    <a:pt x="4580" y="460236"/>
                  </a:lnTo>
                  <a:lnTo>
                    <a:pt x="0" y="424481"/>
                  </a:lnTo>
                  <a:lnTo>
                    <a:pt x="0" y="384142"/>
                  </a:lnTo>
                  <a:lnTo>
                    <a:pt x="4580" y="350218"/>
                  </a:lnTo>
                  <a:lnTo>
                    <a:pt x="9163" y="337384"/>
                  </a:lnTo>
                  <a:lnTo>
                    <a:pt x="18330" y="314464"/>
                  </a:lnTo>
                  <a:lnTo>
                    <a:pt x="31163" y="284208"/>
                  </a:lnTo>
                  <a:lnTo>
                    <a:pt x="44914" y="251204"/>
                  </a:lnTo>
                  <a:lnTo>
                    <a:pt x="58661" y="218199"/>
                  </a:lnTo>
                  <a:lnTo>
                    <a:pt x="70576" y="189778"/>
                  </a:lnTo>
                  <a:lnTo>
                    <a:pt x="79743" y="170526"/>
                  </a:lnTo>
                  <a:lnTo>
                    <a:pt x="82492" y="163191"/>
                  </a:lnTo>
                  <a:lnTo>
                    <a:pt x="32722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D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0" name="Shape 830"/>
            <p:cNvSpPr/>
            <p:nvPr/>
          </p:nvSpPr>
          <p:spPr>
            <a:xfrm>
              <a:off x="1299193" y="198481"/>
              <a:ext cx="286897" cy="398810"/>
            </a:xfrm>
            <a:custGeom>
              <a:avLst/>
              <a:gdLst/>
              <a:ahLst/>
              <a:cxnLst/>
              <a:rect l="0" t="0" r="0" b="0"/>
              <a:pathLst>
                <a:path w="286897" h="398810">
                  <a:moveTo>
                    <a:pt x="120073" y="0"/>
                  </a:moveTo>
                  <a:lnTo>
                    <a:pt x="138406" y="918"/>
                  </a:lnTo>
                  <a:lnTo>
                    <a:pt x="158573" y="1834"/>
                  </a:lnTo>
                  <a:lnTo>
                    <a:pt x="178737" y="4584"/>
                  </a:lnTo>
                  <a:lnTo>
                    <a:pt x="197069" y="9168"/>
                  </a:lnTo>
                  <a:lnTo>
                    <a:pt x="213568" y="14670"/>
                  </a:lnTo>
                  <a:lnTo>
                    <a:pt x="225485" y="22004"/>
                  </a:lnTo>
                  <a:lnTo>
                    <a:pt x="233735" y="30255"/>
                  </a:lnTo>
                  <a:lnTo>
                    <a:pt x="238319" y="39423"/>
                  </a:lnTo>
                  <a:lnTo>
                    <a:pt x="240150" y="48592"/>
                  </a:lnTo>
                  <a:lnTo>
                    <a:pt x="240150" y="63260"/>
                  </a:lnTo>
                  <a:lnTo>
                    <a:pt x="239235" y="67844"/>
                  </a:lnTo>
                  <a:lnTo>
                    <a:pt x="238319" y="69678"/>
                  </a:lnTo>
                  <a:lnTo>
                    <a:pt x="242902" y="89846"/>
                  </a:lnTo>
                  <a:lnTo>
                    <a:pt x="244733" y="89846"/>
                  </a:lnTo>
                  <a:lnTo>
                    <a:pt x="248401" y="88930"/>
                  </a:lnTo>
                  <a:lnTo>
                    <a:pt x="253899" y="88014"/>
                  </a:lnTo>
                  <a:lnTo>
                    <a:pt x="260317" y="87097"/>
                  </a:lnTo>
                  <a:lnTo>
                    <a:pt x="266733" y="86180"/>
                  </a:lnTo>
                  <a:lnTo>
                    <a:pt x="273148" y="85262"/>
                  </a:lnTo>
                  <a:lnTo>
                    <a:pt x="278649" y="86180"/>
                  </a:lnTo>
                  <a:lnTo>
                    <a:pt x="282315" y="87097"/>
                  </a:lnTo>
                  <a:lnTo>
                    <a:pt x="285982" y="95348"/>
                  </a:lnTo>
                  <a:lnTo>
                    <a:pt x="286897" y="109101"/>
                  </a:lnTo>
                  <a:lnTo>
                    <a:pt x="285982" y="123770"/>
                  </a:lnTo>
                  <a:lnTo>
                    <a:pt x="285064" y="133853"/>
                  </a:lnTo>
                  <a:lnTo>
                    <a:pt x="283233" y="138437"/>
                  </a:lnTo>
                  <a:lnTo>
                    <a:pt x="279564" y="143938"/>
                  </a:lnTo>
                  <a:lnTo>
                    <a:pt x="274982" y="151272"/>
                  </a:lnTo>
                  <a:lnTo>
                    <a:pt x="269483" y="158606"/>
                  </a:lnTo>
                  <a:lnTo>
                    <a:pt x="263982" y="165025"/>
                  </a:lnTo>
                  <a:lnTo>
                    <a:pt x="260317" y="170526"/>
                  </a:lnTo>
                  <a:lnTo>
                    <a:pt x="256649" y="174193"/>
                  </a:lnTo>
                  <a:lnTo>
                    <a:pt x="255734" y="176027"/>
                  </a:lnTo>
                  <a:lnTo>
                    <a:pt x="255734" y="233784"/>
                  </a:lnTo>
                  <a:lnTo>
                    <a:pt x="220901" y="310797"/>
                  </a:lnTo>
                  <a:lnTo>
                    <a:pt x="164990" y="390560"/>
                  </a:lnTo>
                  <a:lnTo>
                    <a:pt x="163156" y="379557"/>
                  </a:lnTo>
                  <a:lnTo>
                    <a:pt x="158573" y="354804"/>
                  </a:lnTo>
                  <a:lnTo>
                    <a:pt x="152156" y="327299"/>
                  </a:lnTo>
                  <a:lnTo>
                    <a:pt x="146657" y="308963"/>
                  </a:lnTo>
                  <a:lnTo>
                    <a:pt x="142074" y="302544"/>
                  </a:lnTo>
                  <a:lnTo>
                    <a:pt x="138406" y="302544"/>
                  </a:lnTo>
                  <a:lnTo>
                    <a:pt x="132908" y="304379"/>
                  </a:lnTo>
                  <a:lnTo>
                    <a:pt x="126491" y="304379"/>
                  </a:lnTo>
                  <a:lnTo>
                    <a:pt x="121907" y="307129"/>
                  </a:lnTo>
                  <a:lnTo>
                    <a:pt x="117325" y="316297"/>
                  </a:lnTo>
                  <a:lnTo>
                    <a:pt x="111826" y="330050"/>
                  </a:lnTo>
                  <a:lnTo>
                    <a:pt x="107242" y="345636"/>
                  </a:lnTo>
                  <a:lnTo>
                    <a:pt x="102659" y="361220"/>
                  </a:lnTo>
                  <a:lnTo>
                    <a:pt x="98994" y="374973"/>
                  </a:lnTo>
                  <a:lnTo>
                    <a:pt x="96242" y="385057"/>
                  </a:lnTo>
                  <a:lnTo>
                    <a:pt x="95327" y="388725"/>
                  </a:lnTo>
                  <a:lnTo>
                    <a:pt x="94411" y="389641"/>
                  </a:lnTo>
                  <a:lnTo>
                    <a:pt x="92577" y="390560"/>
                  </a:lnTo>
                  <a:lnTo>
                    <a:pt x="89827" y="393309"/>
                  </a:lnTo>
                  <a:lnTo>
                    <a:pt x="85244" y="395144"/>
                  </a:lnTo>
                  <a:lnTo>
                    <a:pt x="78828" y="396975"/>
                  </a:lnTo>
                  <a:lnTo>
                    <a:pt x="71495" y="398810"/>
                  </a:lnTo>
                  <a:lnTo>
                    <a:pt x="62328" y="398810"/>
                  </a:lnTo>
                  <a:lnTo>
                    <a:pt x="51329" y="396975"/>
                  </a:lnTo>
                  <a:lnTo>
                    <a:pt x="40330" y="394225"/>
                  </a:lnTo>
                  <a:lnTo>
                    <a:pt x="32079" y="391475"/>
                  </a:lnTo>
                  <a:lnTo>
                    <a:pt x="24747" y="387809"/>
                  </a:lnTo>
                  <a:lnTo>
                    <a:pt x="19248" y="384141"/>
                  </a:lnTo>
                  <a:lnTo>
                    <a:pt x="15580" y="381391"/>
                  </a:lnTo>
                  <a:lnTo>
                    <a:pt x="12831" y="378641"/>
                  </a:lnTo>
                  <a:lnTo>
                    <a:pt x="10998" y="377722"/>
                  </a:lnTo>
                  <a:lnTo>
                    <a:pt x="10998" y="376806"/>
                  </a:lnTo>
                  <a:lnTo>
                    <a:pt x="9164" y="357555"/>
                  </a:lnTo>
                  <a:lnTo>
                    <a:pt x="5499" y="313547"/>
                  </a:lnTo>
                  <a:lnTo>
                    <a:pt x="1832" y="266789"/>
                  </a:lnTo>
                  <a:lnTo>
                    <a:pt x="0" y="240203"/>
                  </a:lnTo>
                  <a:lnTo>
                    <a:pt x="1832" y="233784"/>
                  </a:lnTo>
                  <a:lnTo>
                    <a:pt x="5499" y="225535"/>
                  </a:lnTo>
                  <a:lnTo>
                    <a:pt x="10998" y="215450"/>
                  </a:lnTo>
                  <a:lnTo>
                    <a:pt x="18331" y="205363"/>
                  </a:lnTo>
                  <a:lnTo>
                    <a:pt x="24747" y="196195"/>
                  </a:lnTo>
                  <a:lnTo>
                    <a:pt x="30245" y="187945"/>
                  </a:lnTo>
                  <a:lnTo>
                    <a:pt x="33913" y="182445"/>
                  </a:lnTo>
                  <a:lnTo>
                    <a:pt x="35747" y="180611"/>
                  </a:lnTo>
                  <a:lnTo>
                    <a:pt x="37581" y="183361"/>
                  </a:lnTo>
                  <a:lnTo>
                    <a:pt x="42162" y="187029"/>
                  </a:lnTo>
                  <a:lnTo>
                    <a:pt x="45829" y="190695"/>
                  </a:lnTo>
                  <a:lnTo>
                    <a:pt x="46744" y="188861"/>
                  </a:lnTo>
                  <a:lnTo>
                    <a:pt x="45829" y="173277"/>
                  </a:lnTo>
                  <a:lnTo>
                    <a:pt x="46744" y="145772"/>
                  </a:lnTo>
                  <a:lnTo>
                    <a:pt x="47663" y="119185"/>
                  </a:lnTo>
                  <a:lnTo>
                    <a:pt x="48578" y="107267"/>
                  </a:lnTo>
                  <a:lnTo>
                    <a:pt x="90743" y="918"/>
                  </a:lnTo>
                  <a:lnTo>
                    <a:pt x="104493" y="918"/>
                  </a:lnTo>
                  <a:lnTo>
                    <a:pt x="12007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1BEB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1" name="Shape 832"/>
            <p:cNvSpPr/>
            <p:nvPr/>
          </p:nvSpPr>
          <p:spPr>
            <a:xfrm>
              <a:off x="1048959" y="429515"/>
              <a:ext cx="126491" cy="104515"/>
            </a:xfrm>
            <a:custGeom>
              <a:avLst/>
              <a:gdLst/>
              <a:ahLst/>
              <a:cxnLst/>
              <a:rect l="0" t="0" r="0" b="0"/>
              <a:pathLst>
                <a:path w="126491" h="104515">
                  <a:moveTo>
                    <a:pt x="38497" y="0"/>
                  </a:moveTo>
                  <a:lnTo>
                    <a:pt x="49497" y="0"/>
                  </a:lnTo>
                  <a:lnTo>
                    <a:pt x="57745" y="919"/>
                  </a:lnTo>
                  <a:lnTo>
                    <a:pt x="63244" y="3668"/>
                  </a:lnTo>
                  <a:lnTo>
                    <a:pt x="66912" y="7334"/>
                  </a:lnTo>
                  <a:lnTo>
                    <a:pt x="71495" y="11002"/>
                  </a:lnTo>
                  <a:lnTo>
                    <a:pt x="76994" y="14669"/>
                  </a:lnTo>
                  <a:lnTo>
                    <a:pt x="81576" y="19253"/>
                  </a:lnTo>
                  <a:lnTo>
                    <a:pt x="87075" y="23837"/>
                  </a:lnTo>
                  <a:lnTo>
                    <a:pt x="92577" y="29339"/>
                  </a:lnTo>
                  <a:lnTo>
                    <a:pt x="97160" y="34839"/>
                  </a:lnTo>
                  <a:lnTo>
                    <a:pt x="101743" y="40339"/>
                  </a:lnTo>
                  <a:lnTo>
                    <a:pt x="109992" y="52258"/>
                  </a:lnTo>
                  <a:lnTo>
                    <a:pt x="116409" y="63259"/>
                  </a:lnTo>
                  <a:lnTo>
                    <a:pt x="121907" y="74262"/>
                  </a:lnTo>
                  <a:lnTo>
                    <a:pt x="124658" y="83431"/>
                  </a:lnTo>
                  <a:lnTo>
                    <a:pt x="126491" y="90765"/>
                  </a:lnTo>
                  <a:lnTo>
                    <a:pt x="124658" y="98099"/>
                  </a:lnTo>
                  <a:lnTo>
                    <a:pt x="121907" y="102683"/>
                  </a:lnTo>
                  <a:lnTo>
                    <a:pt x="116409" y="104515"/>
                  </a:lnTo>
                  <a:lnTo>
                    <a:pt x="110910" y="102683"/>
                  </a:lnTo>
                  <a:lnTo>
                    <a:pt x="101743" y="96265"/>
                  </a:lnTo>
                  <a:lnTo>
                    <a:pt x="89827" y="88012"/>
                  </a:lnTo>
                  <a:lnTo>
                    <a:pt x="77912" y="77928"/>
                  </a:lnTo>
                  <a:lnTo>
                    <a:pt x="65077" y="67844"/>
                  </a:lnTo>
                  <a:lnTo>
                    <a:pt x="54996" y="59591"/>
                  </a:lnTo>
                  <a:lnTo>
                    <a:pt x="47663" y="53175"/>
                  </a:lnTo>
                  <a:lnTo>
                    <a:pt x="44914" y="51342"/>
                  </a:lnTo>
                  <a:lnTo>
                    <a:pt x="0" y="3668"/>
                  </a:lnTo>
                  <a:lnTo>
                    <a:pt x="2749" y="3668"/>
                  </a:lnTo>
                  <a:lnTo>
                    <a:pt x="8248" y="2750"/>
                  </a:lnTo>
                  <a:lnTo>
                    <a:pt x="17414" y="1834"/>
                  </a:lnTo>
                  <a:lnTo>
                    <a:pt x="27497" y="919"/>
                  </a:lnTo>
                  <a:lnTo>
                    <a:pt x="3849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C8B7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2" name="Shape 834"/>
            <p:cNvSpPr/>
            <p:nvPr/>
          </p:nvSpPr>
          <p:spPr>
            <a:xfrm>
              <a:off x="1208446" y="222317"/>
              <a:ext cx="99910" cy="139354"/>
            </a:xfrm>
            <a:custGeom>
              <a:avLst/>
              <a:gdLst/>
              <a:ahLst/>
              <a:cxnLst/>
              <a:rect l="0" t="0" r="0" b="0"/>
              <a:pathLst>
                <a:path w="99910" h="139354">
                  <a:moveTo>
                    <a:pt x="99910" y="0"/>
                  </a:moveTo>
                  <a:lnTo>
                    <a:pt x="93496" y="33005"/>
                  </a:lnTo>
                  <a:lnTo>
                    <a:pt x="51332" y="104518"/>
                  </a:lnTo>
                  <a:lnTo>
                    <a:pt x="23832" y="139354"/>
                  </a:lnTo>
                  <a:lnTo>
                    <a:pt x="21082" y="131104"/>
                  </a:lnTo>
                  <a:lnTo>
                    <a:pt x="13750" y="113686"/>
                  </a:lnTo>
                  <a:lnTo>
                    <a:pt x="5499" y="95348"/>
                  </a:lnTo>
                  <a:lnTo>
                    <a:pt x="0" y="84347"/>
                  </a:lnTo>
                  <a:lnTo>
                    <a:pt x="0" y="74262"/>
                  </a:lnTo>
                  <a:lnTo>
                    <a:pt x="1834" y="56842"/>
                  </a:lnTo>
                  <a:lnTo>
                    <a:pt x="4583" y="40339"/>
                  </a:lnTo>
                  <a:lnTo>
                    <a:pt x="6417" y="33005"/>
                  </a:lnTo>
                  <a:lnTo>
                    <a:pt x="9991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3" name="Shape 836"/>
            <p:cNvSpPr/>
            <p:nvPr/>
          </p:nvSpPr>
          <p:spPr>
            <a:xfrm>
              <a:off x="1158949" y="34373"/>
              <a:ext cx="186072" cy="219116"/>
            </a:xfrm>
            <a:custGeom>
              <a:avLst/>
              <a:gdLst/>
              <a:ahLst/>
              <a:cxnLst/>
              <a:rect l="0" t="0" r="0" b="0"/>
              <a:pathLst>
                <a:path w="186072" h="219116">
                  <a:moveTo>
                    <a:pt x="120076" y="0"/>
                  </a:moveTo>
                  <a:lnTo>
                    <a:pt x="125576" y="0"/>
                  </a:lnTo>
                  <a:lnTo>
                    <a:pt x="130160" y="1834"/>
                  </a:lnTo>
                  <a:lnTo>
                    <a:pt x="136575" y="5500"/>
                  </a:lnTo>
                  <a:lnTo>
                    <a:pt x="142993" y="11000"/>
                  </a:lnTo>
                  <a:lnTo>
                    <a:pt x="149407" y="17418"/>
                  </a:lnTo>
                  <a:lnTo>
                    <a:pt x="155825" y="23837"/>
                  </a:lnTo>
                  <a:lnTo>
                    <a:pt x="161326" y="29337"/>
                  </a:lnTo>
                  <a:lnTo>
                    <a:pt x="164991" y="33005"/>
                  </a:lnTo>
                  <a:lnTo>
                    <a:pt x="165906" y="34839"/>
                  </a:lnTo>
                  <a:lnTo>
                    <a:pt x="155825" y="94431"/>
                  </a:lnTo>
                  <a:lnTo>
                    <a:pt x="184239" y="93513"/>
                  </a:lnTo>
                  <a:lnTo>
                    <a:pt x="186072" y="131102"/>
                  </a:lnTo>
                  <a:lnTo>
                    <a:pt x="185157" y="133852"/>
                  </a:lnTo>
                  <a:lnTo>
                    <a:pt x="182405" y="140270"/>
                  </a:lnTo>
                  <a:lnTo>
                    <a:pt x="178740" y="149438"/>
                  </a:lnTo>
                  <a:lnTo>
                    <a:pt x="173241" y="160441"/>
                  </a:lnTo>
                  <a:lnTo>
                    <a:pt x="168658" y="171441"/>
                  </a:lnTo>
                  <a:lnTo>
                    <a:pt x="164074" y="181527"/>
                  </a:lnTo>
                  <a:lnTo>
                    <a:pt x="160407" y="188862"/>
                  </a:lnTo>
                  <a:lnTo>
                    <a:pt x="157659" y="192528"/>
                  </a:lnTo>
                  <a:lnTo>
                    <a:pt x="153990" y="194361"/>
                  </a:lnTo>
                  <a:lnTo>
                    <a:pt x="148492" y="197112"/>
                  </a:lnTo>
                  <a:lnTo>
                    <a:pt x="141160" y="200780"/>
                  </a:lnTo>
                  <a:lnTo>
                    <a:pt x="132908" y="205364"/>
                  </a:lnTo>
                  <a:lnTo>
                    <a:pt x="124661" y="209030"/>
                  </a:lnTo>
                  <a:lnTo>
                    <a:pt x="117328" y="212699"/>
                  </a:lnTo>
                  <a:lnTo>
                    <a:pt x="110910" y="214532"/>
                  </a:lnTo>
                  <a:lnTo>
                    <a:pt x="106327" y="216364"/>
                  </a:lnTo>
                  <a:lnTo>
                    <a:pt x="101744" y="216364"/>
                  </a:lnTo>
                  <a:lnTo>
                    <a:pt x="95330" y="217282"/>
                  </a:lnTo>
                  <a:lnTo>
                    <a:pt x="87078" y="218198"/>
                  </a:lnTo>
                  <a:lnTo>
                    <a:pt x="78831" y="218198"/>
                  </a:lnTo>
                  <a:lnTo>
                    <a:pt x="69664" y="219116"/>
                  </a:lnTo>
                  <a:lnTo>
                    <a:pt x="61413" y="219116"/>
                  </a:lnTo>
                  <a:lnTo>
                    <a:pt x="54080" y="218198"/>
                  </a:lnTo>
                  <a:lnTo>
                    <a:pt x="49497" y="217282"/>
                  </a:lnTo>
                  <a:lnTo>
                    <a:pt x="44914" y="215448"/>
                  </a:lnTo>
                  <a:lnTo>
                    <a:pt x="40331" y="212699"/>
                  </a:lnTo>
                  <a:lnTo>
                    <a:pt x="33917" y="209030"/>
                  </a:lnTo>
                  <a:lnTo>
                    <a:pt x="28415" y="204446"/>
                  </a:lnTo>
                  <a:lnTo>
                    <a:pt x="22916" y="198946"/>
                  </a:lnTo>
                  <a:lnTo>
                    <a:pt x="17418" y="192528"/>
                  </a:lnTo>
                  <a:lnTo>
                    <a:pt x="12835" y="186111"/>
                  </a:lnTo>
                  <a:lnTo>
                    <a:pt x="10082" y="179694"/>
                  </a:lnTo>
                  <a:lnTo>
                    <a:pt x="5499" y="158607"/>
                  </a:lnTo>
                  <a:lnTo>
                    <a:pt x="1835" y="128351"/>
                  </a:lnTo>
                  <a:lnTo>
                    <a:pt x="0" y="98097"/>
                  </a:lnTo>
                  <a:lnTo>
                    <a:pt x="1835" y="75178"/>
                  </a:lnTo>
                  <a:lnTo>
                    <a:pt x="5499" y="66010"/>
                  </a:lnTo>
                  <a:lnTo>
                    <a:pt x="11001" y="56842"/>
                  </a:lnTo>
                  <a:lnTo>
                    <a:pt x="19249" y="45839"/>
                  </a:lnTo>
                  <a:lnTo>
                    <a:pt x="28415" y="35755"/>
                  </a:lnTo>
                  <a:lnTo>
                    <a:pt x="37581" y="25671"/>
                  </a:lnTo>
                  <a:lnTo>
                    <a:pt x="46748" y="16502"/>
                  </a:lnTo>
                  <a:lnTo>
                    <a:pt x="54996" y="9168"/>
                  </a:lnTo>
                  <a:lnTo>
                    <a:pt x="61413" y="3666"/>
                  </a:lnTo>
                  <a:lnTo>
                    <a:pt x="64163" y="3666"/>
                  </a:lnTo>
                  <a:lnTo>
                    <a:pt x="70579" y="2750"/>
                  </a:lnTo>
                  <a:lnTo>
                    <a:pt x="79746" y="2750"/>
                  </a:lnTo>
                  <a:lnTo>
                    <a:pt x="89828" y="1834"/>
                  </a:lnTo>
                  <a:lnTo>
                    <a:pt x="100829" y="916"/>
                  </a:lnTo>
                  <a:lnTo>
                    <a:pt x="111829" y="916"/>
                  </a:lnTo>
                  <a:lnTo>
                    <a:pt x="12007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CC8B7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4" name="Shape 838"/>
            <p:cNvSpPr/>
            <p:nvPr/>
          </p:nvSpPr>
          <p:spPr>
            <a:xfrm>
              <a:off x="223091" y="472604"/>
              <a:ext cx="517885" cy="191614"/>
            </a:xfrm>
            <a:custGeom>
              <a:avLst/>
              <a:gdLst/>
              <a:ahLst/>
              <a:cxnLst/>
              <a:rect l="0" t="0" r="0" b="0"/>
              <a:pathLst>
                <a:path w="517885" h="191614">
                  <a:moveTo>
                    <a:pt x="517885" y="0"/>
                  </a:moveTo>
                  <a:lnTo>
                    <a:pt x="481222" y="115518"/>
                  </a:lnTo>
                  <a:lnTo>
                    <a:pt x="67828" y="191614"/>
                  </a:lnTo>
                  <a:lnTo>
                    <a:pt x="0" y="83431"/>
                  </a:lnTo>
                  <a:lnTo>
                    <a:pt x="51788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5" name="Shape 840"/>
            <p:cNvSpPr/>
            <p:nvPr/>
          </p:nvSpPr>
          <p:spPr>
            <a:xfrm>
              <a:off x="972878" y="877833"/>
              <a:ext cx="159491" cy="225535"/>
            </a:xfrm>
            <a:custGeom>
              <a:avLst/>
              <a:gdLst/>
              <a:ahLst/>
              <a:cxnLst/>
              <a:rect l="0" t="0" r="0" b="0"/>
              <a:pathLst>
                <a:path w="159491" h="225535">
                  <a:moveTo>
                    <a:pt x="116411" y="0"/>
                  </a:moveTo>
                  <a:lnTo>
                    <a:pt x="159491" y="22921"/>
                  </a:lnTo>
                  <a:lnTo>
                    <a:pt x="139325" y="198946"/>
                  </a:lnTo>
                  <a:lnTo>
                    <a:pt x="139325" y="199864"/>
                  </a:lnTo>
                  <a:lnTo>
                    <a:pt x="138409" y="201698"/>
                  </a:lnTo>
                  <a:lnTo>
                    <a:pt x="136575" y="204448"/>
                  </a:lnTo>
                  <a:lnTo>
                    <a:pt x="133825" y="208114"/>
                  </a:lnTo>
                  <a:lnTo>
                    <a:pt x="129243" y="211782"/>
                  </a:lnTo>
                  <a:lnTo>
                    <a:pt x="122826" y="216367"/>
                  </a:lnTo>
                  <a:lnTo>
                    <a:pt x="113659" y="220032"/>
                  </a:lnTo>
                  <a:lnTo>
                    <a:pt x="102661" y="222783"/>
                  </a:lnTo>
                  <a:lnTo>
                    <a:pt x="89828" y="224616"/>
                  </a:lnTo>
                  <a:lnTo>
                    <a:pt x="76996" y="225535"/>
                  </a:lnTo>
                  <a:lnTo>
                    <a:pt x="52246" y="225535"/>
                  </a:lnTo>
                  <a:lnTo>
                    <a:pt x="42164" y="224616"/>
                  </a:lnTo>
                  <a:lnTo>
                    <a:pt x="33916" y="223700"/>
                  </a:lnTo>
                  <a:lnTo>
                    <a:pt x="28415" y="222783"/>
                  </a:lnTo>
                  <a:lnTo>
                    <a:pt x="26584" y="222783"/>
                  </a:lnTo>
                  <a:lnTo>
                    <a:pt x="0" y="102683"/>
                  </a:lnTo>
                  <a:lnTo>
                    <a:pt x="11641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6" name="Shape 842"/>
            <p:cNvSpPr/>
            <p:nvPr/>
          </p:nvSpPr>
          <p:spPr>
            <a:xfrm>
              <a:off x="619065" y="390092"/>
              <a:ext cx="524304" cy="793954"/>
            </a:xfrm>
            <a:custGeom>
              <a:avLst/>
              <a:gdLst/>
              <a:ahLst/>
              <a:cxnLst/>
              <a:rect l="0" t="0" r="0" b="0"/>
              <a:pathLst>
                <a:path w="524304" h="793954">
                  <a:moveTo>
                    <a:pt x="351063" y="0"/>
                  </a:moveTo>
                  <a:lnTo>
                    <a:pt x="362064" y="0"/>
                  </a:lnTo>
                  <a:lnTo>
                    <a:pt x="368481" y="918"/>
                  </a:lnTo>
                  <a:lnTo>
                    <a:pt x="376728" y="4584"/>
                  </a:lnTo>
                  <a:lnTo>
                    <a:pt x="385896" y="9168"/>
                  </a:lnTo>
                  <a:lnTo>
                    <a:pt x="396896" y="15587"/>
                  </a:lnTo>
                  <a:lnTo>
                    <a:pt x="406977" y="22005"/>
                  </a:lnTo>
                  <a:lnTo>
                    <a:pt x="416144" y="27505"/>
                  </a:lnTo>
                  <a:lnTo>
                    <a:pt x="423476" y="33005"/>
                  </a:lnTo>
                  <a:lnTo>
                    <a:pt x="428060" y="37589"/>
                  </a:lnTo>
                  <a:lnTo>
                    <a:pt x="432643" y="41257"/>
                  </a:lnTo>
                  <a:lnTo>
                    <a:pt x="438141" y="47676"/>
                  </a:lnTo>
                  <a:lnTo>
                    <a:pt x="444559" y="55010"/>
                  </a:lnTo>
                  <a:lnTo>
                    <a:pt x="451892" y="63259"/>
                  </a:lnTo>
                  <a:lnTo>
                    <a:pt x="460140" y="71513"/>
                  </a:lnTo>
                  <a:lnTo>
                    <a:pt x="467472" y="80681"/>
                  </a:lnTo>
                  <a:lnTo>
                    <a:pt x="474807" y="88931"/>
                  </a:lnTo>
                  <a:lnTo>
                    <a:pt x="481222" y="97183"/>
                  </a:lnTo>
                  <a:lnTo>
                    <a:pt x="491306" y="115517"/>
                  </a:lnTo>
                  <a:lnTo>
                    <a:pt x="496805" y="138438"/>
                  </a:lnTo>
                  <a:lnTo>
                    <a:pt x="500470" y="159525"/>
                  </a:lnTo>
                  <a:lnTo>
                    <a:pt x="501389" y="176943"/>
                  </a:lnTo>
                  <a:lnTo>
                    <a:pt x="502304" y="195280"/>
                  </a:lnTo>
                  <a:lnTo>
                    <a:pt x="505053" y="220035"/>
                  </a:lnTo>
                  <a:lnTo>
                    <a:pt x="509637" y="247537"/>
                  </a:lnTo>
                  <a:lnTo>
                    <a:pt x="516969" y="274126"/>
                  </a:lnTo>
                  <a:lnTo>
                    <a:pt x="522470" y="304379"/>
                  </a:lnTo>
                  <a:lnTo>
                    <a:pt x="524304" y="339218"/>
                  </a:lnTo>
                  <a:lnTo>
                    <a:pt x="524304" y="368557"/>
                  </a:lnTo>
                  <a:lnTo>
                    <a:pt x="523386" y="380476"/>
                  </a:lnTo>
                  <a:lnTo>
                    <a:pt x="472055" y="424480"/>
                  </a:lnTo>
                  <a:lnTo>
                    <a:pt x="473889" y="445568"/>
                  </a:lnTo>
                  <a:lnTo>
                    <a:pt x="477557" y="493240"/>
                  </a:lnTo>
                  <a:lnTo>
                    <a:pt x="479391" y="545500"/>
                  </a:lnTo>
                  <a:lnTo>
                    <a:pt x="476639" y="579421"/>
                  </a:lnTo>
                  <a:lnTo>
                    <a:pt x="472055" y="588590"/>
                  </a:lnTo>
                  <a:lnTo>
                    <a:pt x="465641" y="596840"/>
                  </a:lnTo>
                  <a:lnTo>
                    <a:pt x="457390" y="603258"/>
                  </a:lnTo>
                  <a:lnTo>
                    <a:pt x="448224" y="609677"/>
                  </a:lnTo>
                  <a:lnTo>
                    <a:pt x="439975" y="615176"/>
                  </a:lnTo>
                  <a:lnTo>
                    <a:pt x="431725" y="618845"/>
                  </a:lnTo>
                  <a:lnTo>
                    <a:pt x="424392" y="620676"/>
                  </a:lnTo>
                  <a:lnTo>
                    <a:pt x="418894" y="621595"/>
                  </a:lnTo>
                  <a:lnTo>
                    <a:pt x="414310" y="623429"/>
                  </a:lnTo>
                  <a:lnTo>
                    <a:pt x="407893" y="627095"/>
                  </a:lnTo>
                  <a:lnTo>
                    <a:pt x="400560" y="633514"/>
                  </a:lnTo>
                  <a:lnTo>
                    <a:pt x="394143" y="639931"/>
                  </a:lnTo>
                  <a:lnTo>
                    <a:pt x="386811" y="647266"/>
                  </a:lnTo>
                  <a:lnTo>
                    <a:pt x="382228" y="653681"/>
                  </a:lnTo>
                  <a:lnTo>
                    <a:pt x="377644" y="657349"/>
                  </a:lnTo>
                  <a:lnTo>
                    <a:pt x="376728" y="659184"/>
                  </a:lnTo>
                  <a:lnTo>
                    <a:pt x="396896" y="723359"/>
                  </a:lnTo>
                  <a:lnTo>
                    <a:pt x="384061" y="770117"/>
                  </a:lnTo>
                  <a:lnTo>
                    <a:pt x="382228" y="771033"/>
                  </a:lnTo>
                  <a:lnTo>
                    <a:pt x="375813" y="772867"/>
                  </a:lnTo>
                  <a:lnTo>
                    <a:pt x="367562" y="774702"/>
                  </a:lnTo>
                  <a:lnTo>
                    <a:pt x="356562" y="777452"/>
                  </a:lnTo>
                  <a:lnTo>
                    <a:pt x="343730" y="779285"/>
                  </a:lnTo>
                  <a:lnTo>
                    <a:pt x="330898" y="780201"/>
                  </a:lnTo>
                  <a:lnTo>
                    <a:pt x="317150" y="779285"/>
                  </a:lnTo>
                  <a:lnTo>
                    <a:pt x="304316" y="776533"/>
                  </a:lnTo>
                  <a:lnTo>
                    <a:pt x="289651" y="772867"/>
                  </a:lnTo>
                  <a:lnTo>
                    <a:pt x="273152" y="771033"/>
                  </a:lnTo>
                  <a:lnTo>
                    <a:pt x="253903" y="770117"/>
                  </a:lnTo>
                  <a:lnTo>
                    <a:pt x="218156" y="770117"/>
                  </a:lnTo>
                  <a:lnTo>
                    <a:pt x="204405" y="771033"/>
                  </a:lnTo>
                  <a:lnTo>
                    <a:pt x="195239" y="771949"/>
                  </a:lnTo>
                  <a:lnTo>
                    <a:pt x="191575" y="771949"/>
                  </a:lnTo>
                  <a:lnTo>
                    <a:pt x="186991" y="772867"/>
                  </a:lnTo>
                  <a:lnTo>
                    <a:pt x="175992" y="775617"/>
                  </a:lnTo>
                  <a:lnTo>
                    <a:pt x="159493" y="779285"/>
                  </a:lnTo>
                  <a:lnTo>
                    <a:pt x="140243" y="783869"/>
                  </a:lnTo>
                  <a:lnTo>
                    <a:pt x="120995" y="788452"/>
                  </a:lnTo>
                  <a:lnTo>
                    <a:pt x="102663" y="792120"/>
                  </a:lnTo>
                  <a:lnTo>
                    <a:pt x="89828" y="793954"/>
                  </a:lnTo>
                  <a:lnTo>
                    <a:pt x="82497" y="793954"/>
                  </a:lnTo>
                  <a:lnTo>
                    <a:pt x="74247" y="789369"/>
                  </a:lnTo>
                  <a:lnTo>
                    <a:pt x="63247" y="779285"/>
                  </a:lnTo>
                  <a:lnTo>
                    <a:pt x="50416" y="764615"/>
                  </a:lnTo>
                  <a:lnTo>
                    <a:pt x="36667" y="746280"/>
                  </a:lnTo>
                  <a:lnTo>
                    <a:pt x="23832" y="727026"/>
                  </a:lnTo>
                  <a:lnTo>
                    <a:pt x="12835" y="707773"/>
                  </a:lnTo>
                  <a:lnTo>
                    <a:pt x="4584" y="689439"/>
                  </a:lnTo>
                  <a:lnTo>
                    <a:pt x="919" y="672936"/>
                  </a:lnTo>
                  <a:lnTo>
                    <a:pt x="0" y="657349"/>
                  </a:lnTo>
                  <a:lnTo>
                    <a:pt x="919" y="643598"/>
                  </a:lnTo>
                  <a:lnTo>
                    <a:pt x="2753" y="632595"/>
                  </a:lnTo>
                  <a:lnTo>
                    <a:pt x="5502" y="623429"/>
                  </a:lnTo>
                  <a:lnTo>
                    <a:pt x="11001" y="611510"/>
                  </a:lnTo>
                  <a:lnTo>
                    <a:pt x="22001" y="585840"/>
                  </a:lnTo>
                  <a:lnTo>
                    <a:pt x="36667" y="551916"/>
                  </a:lnTo>
                  <a:lnTo>
                    <a:pt x="53166" y="513411"/>
                  </a:lnTo>
                  <a:lnTo>
                    <a:pt x="69665" y="475822"/>
                  </a:lnTo>
                  <a:lnTo>
                    <a:pt x="84330" y="442817"/>
                  </a:lnTo>
                  <a:lnTo>
                    <a:pt x="94411" y="419896"/>
                  </a:lnTo>
                  <a:lnTo>
                    <a:pt x="98079" y="411646"/>
                  </a:lnTo>
                  <a:lnTo>
                    <a:pt x="120077" y="331884"/>
                  </a:lnTo>
                  <a:lnTo>
                    <a:pt x="117328" y="330968"/>
                  </a:lnTo>
                  <a:lnTo>
                    <a:pt x="109995" y="327300"/>
                  </a:lnTo>
                  <a:lnTo>
                    <a:pt x="98996" y="321800"/>
                  </a:lnTo>
                  <a:lnTo>
                    <a:pt x="87079" y="315382"/>
                  </a:lnTo>
                  <a:lnTo>
                    <a:pt x="73329" y="309881"/>
                  </a:lnTo>
                  <a:lnTo>
                    <a:pt x="61413" y="303463"/>
                  </a:lnTo>
                  <a:lnTo>
                    <a:pt x="51332" y="298879"/>
                  </a:lnTo>
                  <a:lnTo>
                    <a:pt x="44914" y="296129"/>
                  </a:lnTo>
                  <a:lnTo>
                    <a:pt x="40331" y="294295"/>
                  </a:lnTo>
                  <a:lnTo>
                    <a:pt x="34833" y="290629"/>
                  </a:lnTo>
                  <a:lnTo>
                    <a:pt x="29334" y="286961"/>
                  </a:lnTo>
                  <a:lnTo>
                    <a:pt x="23832" y="283292"/>
                  </a:lnTo>
                  <a:lnTo>
                    <a:pt x="19252" y="278710"/>
                  </a:lnTo>
                  <a:lnTo>
                    <a:pt x="14668" y="275042"/>
                  </a:lnTo>
                  <a:lnTo>
                    <a:pt x="11001" y="270458"/>
                  </a:lnTo>
                  <a:lnTo>
                    <a:pt x="8251" y="266790"/>
                  </a:lnTo>
                  <a:lnTo>
                    <a:pt x="10085" y="256706"/>
                  </a:lnTo>
                  <a:lnTo>
                    <a:pt x="17418" y="234703"/>
                  </a:lnTo>
                  <a:lnTo>
                    <a:pt x="29334" y="204448"/>
                  </a:lnTo>
                  <a:lnTo>
                    <a:pt x="43999" y="170528"/>
                  </a:lnTo>
                  <a:lnTo>
                    <a:pt x="59582" y="136604"/>
                  </a:lnTo>
                  <a:lnTo>
                    <a:pt x="74247" y="104518"/>
                  </a:lnTo>
                  <a:lnTo>
                    <a:pt x="87079" y="79762"/>
                  </a:lnTo>
                  <a:lnTo>
                    <a:pt x="95330" y="65094"/>
                  </a:lnTo>
                  <a:lnTo>
                    <a:pt x="102663" y="56844"/>
                  </a:lnTo>
                  <a:lnTo>
                    <a:pt x="113663" y="47676"/>
                  </a:lnTo>
                  <a:lnTo>
                    <a:pt x="127410" y="38508"/>
                  </a:lnTo>
                  <a:lnTo>
                    <a:pt x="141160" y="29339"/>
                  </a:lnTo>
                  <a:lnTo>
                    <a:pt x="155825" y="22005"/>
                  </a:lnTo>
                  <a:lnTo>
                    <a:pt x="168659" y="15587"/>
                  </a:lnTo>
                  <a:lnTo>
                    <a:pt x="180574" y="11002"/>
                  </a:lnTo>
                  <a:lnTo>
                    <a:pt x="188823" y="8252"/>
                  </a:lnTo>
                  <a:lnTo>
                    <a:pt x="196158" y="8252"/>
                  </a:lnTo>
                  <a:lnTo>
                    <a:pt x="203490" y="7336"/>
                  </a:lnTo>
                  <a:lnTo>
                    <a:pt x="213572" y="7336"/>
                  </a:lnTo>
                  <a:lnTo>
                    <a:pt x="226404" y="6419"/>
                  </a:lnTo>
                  <a:lnTo>
                    <a:pt x="240154" y="5503"/>
                  </a:lnTo>
                  <a:lnTo>
                    <a:pt x="254819" y="4584"/>
                  </a:lnTo>
                  <a:lnTo>
                    <a:pt x="270402" y="3668"/>
                  </a:lnTo>
                  <a:lnTo>
                    <a:pt x="285986" y="3668"/>
                  </a:lnTo>
                  <a:lnTo>
                    <a:pt x="301566" y="2752"/>
                  </a:lnTo>
                  <a:lnTo>
                    <a:pt x="316231" y="1834"/>
                  </a:lnTo>
                  <a:lnTo>
                    <a:pt x="329065" y="918"/>
                  </a:lnTo>
                  <a:lnTo>
                    <a:pt x="340982" y="918"/>
                  </a:lnTo>
                  <a:lnTo>
                    <a:pt x="35106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1A2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7" name="Shape 844"/>
            <p:cNvSpPr/>
            <p:nvPr/>
          </p:nvSpPr>
          <p:spPr>
            <a:xfrm>
              <a:off x="501741" y="794404"/>
              <a:ext cx="491303" cy="217282"/>
            </a:xfrm>
            <a:custGeom>
              <a:avLst/>
              <a:gdLst/>
              <a:ahLst/>
              <a:cxnLst/>
              <a:rect l="0" t="0" r="0" b="0"/>
              <a:pathLst>
                <a:path w="491303" h="217282">
                  <a:moveTo>
                    <a:pt x="175988" y="0"/>
                  </a:moveTo>
                  <a:lnTo>
                    <a:pt x="181490" y="0"/>
                  </a:lnTo>
                  <a:lnTo>
                    <a:pt x="193405" y="916"/>
                  </a:lnTo>
                  <a:lnTo>
                    <a:pt x="209904" y="916"/>
                  </a:lnTo>
                  <a:lnTo>
                    <a:pt x="230987" y="1834"/>
                  </a:lnTo>
                  <a:lnTo>
                    <a:pt x="254818" y="2750"/>
                  </a:lnTo>
                  <a:lnTo>
                    <a:pt x="281400" y="4584"/>
                  </a:lnTo>
                  <a:lnTo>
                    <a:pt x="309814" y="5500"/>
                  </a:lnTo>
                  <a:lnTo>
                    <a:pt x="338229" y="6416"/>
                  </a:lnTo>
                  <a:lnTo>
                    <a:pt x="367559" y="8250"/>
                  </a:lnTo>
                  <a:lnTo>
                    <a:pt x="395059" y="9168"/>
                  </a:lnTo>
                  <a:lnTo>
                    <a:pt x="420725" y="11000"/>
                  </a:lnTo>
                  <a:lnTo>
                    <a:pt x="443640" y="11918"/>
                  </a:lnTo>
                  <a:lnTo>
                    <a:pt x="462889" y="12834"/>
                  </a:lnTo>
                  <a:lnTo>
                    <a:pt x="478469" y="12834"/>
                  </a:lnTo>
                  <a:lnTo>
                    <a:pt x="487636" y="13752"/>
                  </a:lnTo>
                  <a:lnTo>
                    <a:pt x="491303" y="13752"/>
                  </a:lnTo>
                  <a:lnTo>
                    <a:pt x="490385" y="24753"/>
                  </a:lnTo>
                  <a:lnTo>
                    <a:pt x="489469" y="49507"/>
                  </a:lnTo>
                  <a:lnTo>
                    <a:pt x="488554" y="77010"/>
                  </a:lnTo>
                  <a:lnTo>
                    <a:pt x="487636" y="93512"/>
                  </a:lnTo>
                  <a:lnTo>
                    <a:pt x="485805" y="100847"/>
                  </a:lnTo>
                  <a:lnTo>
                    <a:pt x="481222" y="114600"/>
                  </a:lnTo>
                  <a:lnTo>
                    <a:pt x="474804" y="132020"/>
                  </a:lnTo>
                  <a:lnTo>
                    <a:pt x="466554" y="151273"/>
                  </a:lnTo>
                  <a:lnTo>
                    <a:pt x="458305" y="171441"/>
                  </a:lnTo>
                  <a:lnTo>
                    <a:pt x="448223" y="188862"/>
                  </a:lnTo>
                  <a:lnTo>
                    <a:pt x="439972" y="202614"/>
                  </a:lnTo>
                  <a:lnTo>
                    <a:pt x="431724" y="209948"/>
                  </a:lnTo>
                  <a:lnTo>
                    <a:pt x="424392" y="211780"/>
                  </a:lnTo>
                  <a:lnTo>
                    <a:pt x="411558" y="212699"/>
                  </a:lnTo>
                  <a:lnTo>
                    <a:pt x="393226" y="214532"/>
                  </a:lnTo>
                  <a:lnTo>
                    <a:pt x="371228" y="215448"/>
                  </a:lnTo>
                  <a:lnTo>
                    <a:pt x="345562" y="216364"/>
                  </a:lnTo>
                  <a:lnTo>
                    <a:pt x="316231" y="216364"/>
                  </a:lnTo>
                  <a:lnTo>
                    <a:pt x="285983" y="217282"/>
                  </a:lnTo>
                  <a:lnTo>
                    <a:pt x="191572" y="217282"/>
                  </a:lnTo>
                  <a:lnTo>
                    <a:pt x="162238" y="216364"/>
                  </a:lnTo>
                  <a:lnTo>
                    <a:pt x="134742" y="216364"/>
                  </a:lnTo>
                  <a:lnTo>
                    <a:pt x="109993" y="215448"/>
                  </a:lnTo>
                  <a:lnTo>
                    <a:pt x="89828" y="214532"/>
                  </a:lnTo>
                  <a:lnTo>
                    <a:pt x="73329" y="213614"/>
                  </a:lnTo>
                  <a:lnTo>
                    <a:pt x="63244" y="212699"/>
                  </a:lnTo>
                  <a:lnTo>
                    <a:pt x="48579" y="209030"/>
                  </a:lnTo>
                  <a:lnTo>
                    <a:pt x="36664" y="204446"/>
                  </a:lnTo>
                  <a:lnTo>
                    <a:pt x="25666" y="199861"/>
                  </a:lnTo>
                  <a:lnTo>
                    <a:pt x="16499" y="193446"/>
                  </a:lnTo>
                  <a:lnTo>
                    <a:pt x="9167" y="188862"/>
                  </a:lnTo>
                  <a:lnTo>
                    <a:pt x="4583" y="184278"/>
                  </a:lnTo>
                  <a:lnTo>
                    <a:pt x="915" y="180610"/>
                  </a:lnTo>
                  <a:lnTo>
                    <a:pt x="0" y="179694"/>
                  </a:lnTo>
                  <a:lnTo>
                    <a:pt x="0" y="110015"/>
                  </a:lnTo>
                  <a:lnTo>
                    <a:pt x="17598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8" name="Shape 846"/>
            <p:cNvSpPr/>
            <p:nvPr/>
          </p:nvSpPr>
          <p:spPr>
            <a:xfrm>
              <a:off x="1072790" y="456102"/>
              <a:ext cx="233736" cy="267708"/>
            </a:xfrm>
            <a:custGeom>
              <a:avLst/>
              <a:gdLst/>
              <a:ahLst/>
              <a:cxnLst/>
              <a:rect l="0" t="0" r="0" b="0"/>
              <a:pathLst>
                <a:path w="233736" h="267708">
                  <a:moveTo>
                    <a:pt x="0" y="0"/>
                  </a:moveTo>
                  <a:lnTo>
                    <a:pt x="4584" y="918"/>
                  </a:lnTo>
                  <a:lnTo>
                    <a:pt x="10999" y="2752"/>
                  </a:lnTo>
                  <a:lnTo>
                    <a:pt x="18331" y="4584"/>
                  </a:lnTo>
                  <a:lnTo>
                    <a:pt x="26582" y="7336"/>
                  </a:lnTo>
                  <a:lnTo>
                    <a:pt x="35748" y="11002"/>
                  </a:lnTo>
                  <a:lnTo>
                    <a:pt x="44914" y="15587"/>
                  </a:lnTo>
                  <a:lnTo>
                    <a:pt x="54081" y="22004"/>
                  </a:lnTo>
                  <a:lnTo>
                    <a:pt x="63244" y="30254"/>
                  </a:lnTo>
                  <a:lnTo>
                    <a:pt x="71496" y="38507"/>
                  </a:lnTo>
                  <a:lnTo>
                    <a:pt x="78828" y="46757"/>
                  </a:lnTo>
                  <a:lnTo>
                    <a:pt x="85245" y="54091"/>
                  </a:lnTo>
                  <a:lnTo>
                    <a:pt x="90744" y="60509"/>
                  </a:lnTo>
                  <a:lnTo>
                    <a:pt x="95327" y="66010"/>
                  </a:lnTo>
                  <a:lnTo>
                    <a:pt x="98077" y="69678"/>
                  </a:lnTo>
                  <a:lnTo>
                    <a:pt x="99911" y="72427"/>
                  </a:lnTo>
                  <a:lnTo>
                    <a:pt x="100826" y="73346"/>
                  </a:lnTo>
                  <a:lnTo>
                    <a:pt x="233736" y="89846"/>
                  </a:lnTo>
                  <a:lnTo>
                    <a:pt x="202569" y="160441"/>
                  </a:lnTo>
                  <a:lnTo>
                    <a:pt x="182406" y="212700"/>
                  </a:lnTo>
                  <a:lnTo>
                    <a:pt x="89828" y="206282"/>
                  </a:lnTo>
                  <a:lnTo>
                    <a:pt x="67828" y="267708"/>
                  </a:lnTo>
                  <a:lnTo>
                    <a:pt x="29331" y="169609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29" name="Shape 26273"/>
            <p:cNvSpPr/>
            <p:nvPr/>
          </p:nvSpPr>
          <p:spPr>
            <a:xfrm>
              <a:off x="880301" y="0"/>
              <a:ext cx="122826" cy="203983"/>
            </a:xfrm>
            <a:custGeom>
              <a:avLst/>
              <a:gdLst/>
              <a:ahLst/>
              <a:cxnLst/>
              <a:rect l="0" t="0" r="0" b="0"/>
              <a:pathLst>
                <a:path w="122826" h="203983">
                  <a:moveTo>
                    <a:pt x="0" y="0"/>
                  </a:moveTo>
                  <a:lnTo>
                    <a:pt x="122826" y="0"/>
                  </a:lnTo>
                  <a:lnTo>
                    <a:pt x="122826" y="203983"/>
                  </a:lnTo>
                  <a:lnTo>
                    <a:pt x="0" y="203983"/>
                  </a:lnTo>
                  <a:lnTo>
                    <a:pt x="0" y="0"/>
                  </a:lnTo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4B99E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0" name="Shape 850"/>
            <p:cNvSpPr/>
            <p:nvPr/>
          </p:nvSpPr>
          <p:spPr>
            <a:xfrm>
              <a:off x="763891" y="124220"/>
              <a:ext cx="282315" cy="261290"/>
            </a:xfrm>
            <a:custGeom>
              <a:avLst/>
              <a:gdLst/>
              <a:ahLst/>
              <a:cxnLst/>
              <a:rect l="0" t="0" r="0" b="0"/>
              <a:pathLst>
                <a:path w="282315" h="261290">
                  <a:moveTo>
                    <a:pt x="170489" y="0"/>
                  </a:moveTo>
                  <a:lnTo>
                    <a:pt x="175073" y="0"/>
                  </a:lnTo>
                  <a:lnTo>
                    <a:pt x="180572" y="916"/>
                  </a:lnTo>
                  <a:lnTo>
                    <a:pt x="185155" y="3666"/>
                  </a:lnTo>
                  <a:lnTo>
                    <a:pt x="189738" y="6419"/>
                  </a:lnTo>
                  <a:lnTo>
                    <a:pt x="193405" y="9168"/>
                  </a:lnTo>
                  <a:lnTo>
                    <a:pt x="197071" y="12834"/>
                  </a:lnTo>
                  <a:lnTo>
                    <a:pt x="200738" y="15585"/>
                  </a:lnTo>
                  <a:lnTo>
                    <a:pt x="203488" y="17418"/>
                  </a:lnTo>
                  <a:lnTo>
                    <a:pt x="206237" y="20169"/>
                  </a:lnTo>
                  <a:lnTo>
                    <a:pt x="210820" y="24753"/>
                  </a:lnTo>
                  <a:lnTo>
                    <a:pt x="216319" y="30254"/>
                  </a:lnTo>
                  <a:lnTo>
                    <a:pt x="221820" y="35755"/>
                  </a:lnTo>
                  <a:lnTo>
                    <a:pt x="226403" y="42173"/>
                  </a:lnTo>
                  <a:lnTo>
                    <a:pt x="230986" y="46757"/>
                  </a:lnTo>
                  <a:lnTo>
                    <a:pt x="233736" y="50423"/>
                  </a:lnTo>
                  <a:lnTo>
                    <a:pt x="234652" y="51342"/>
                  </a:lnTo>
                  <a:lnTo>
                    <a:pt x="235570" y="52258"/>
                  </a:lnTo>
                  <a:lnTo>
                    <a:pt x="238319" y="55926"/>
                  </a:lnTo>
                  <a:lnTo>
                    <a:pt x="241984" y="59591"/>
                  </a:lnTo>
                  <a:lnTo>
                    <a:pt x="246568" y="65092"/>
                  </a:lnTo>
                  <a:lnTo>
                    <a:pt x="252069" y="71510"/>
                  </a:lnTo>
                  <a:lnTo>
                    <a:pt x="256652" y="77010"/>
                  </a:lnTo>
                  <a:lnTo>
                    <a:pt x="262151" y="81595"/>
                  </a:lnTo>
                  <a:lnTo>
                    <a:pt x="265816" y="86179"/>
                  </a:lnTo>
                  <a:lnTo>
                    <a:pt x="271317" y="98097"/>
                  </a:lnTo>
                  <a:lnTo>
                    <a:pt x="275900" y="115517"/>
                  </a:lnTo>
                  <a:lnTo>
                    <a:pt x="278650" y="132936"/>
                  </a:lnTo>
                  <a:lnTo>
                    <a:pt x="281399" y="143938"/>
                  </a:lnTo>
                  <a:lnTo>
                    <a:pt x="282315" y="153106"/>
                  </a:lnTo>
                  <a:lnTo>
                    <a:pt x="282315" y="164107"/>
                  </a:lnTo>
                  <a:lnTo>
                    <a:pt x="279566" y="176025"/>
                  </a:lnTo>
                  <a:lnTo>
                    <a:pt x="276816" y="188862"/>
                  </a:lnTo>
                  <a:lnTo>
                    <a:pt x="271317" y="200780"/>
                  </a:lnTo>
                  <a:lnTo>
                    <a:pt x="265816" y="212699"/>
                  </a:lnTo>
                  <a:lnTo>
                    <a:pt x="259401" y="222783"/>
                  </a:lnTo>
                  <a:lnTo>
                    <a:pt x="252069" y="231951"/>
                  </a:lnTo>
                  <a:lnTo>
                    <a:pt x="247485" y="236536"/>
                  </a:lnTo>
                  <a:lnTo>
                    <a:pt x="241984" y="241119"/>
                  </a:lnTo>
                  <a:lnTo>
                    <a:pt x="235570" y="245704"/>
                  </a:lnTo>
                  <a:lnTo>
                    <a:pt x="229153" y="250287"/>
                  </a:lnTo>
                  <a:lnTo>
                    <a:pt x="222736" y="254872"/>
                  </a:lnTo>
                  <a:lnTo>
                    <a:pt x="217237" y="258538"/>
                  </a:lnTo>
                  <a:lnTo>
                    <a:pt x="213570" y="260371"/>
                  </a:lnTo>
                  <a:lnTo>
                    <a:pt x="212654" y="261290"/>
                  </a:lnTo>
                  <a:lnTo>
                    <a:pt x="183321" y="225533"/>
                  </a:lnTo>
                  <a:lnTo>
                    <a:pt x="42164" y="108183"/>
                  </a:lnTo>
                  <a:lnTo>
                    <a:pt x="21998" y="101765"/>
                  </a:lnTo>
                  <a:lnTo>
                    <a:pt x="18333" y="99015"/>
                  </a:lnTo>
                  <a:lnTo>
                    <a:pt x="10082" y="92596"/>
                  </a:lnTo>
                  <a:lnTo>
                    <a:pt x="1834" y="79762"/>
                  </a:lnTo>
                  <a:lnTo>
                    <a:pt x="0" y="62342"/>
                  </a:lnTo>
                  <a:lnTo>
                    <a:pt x="915" y="58675"/>
                  </a:lnTo>
                  <a:lnTo>
                    <a:pt x="2750" y="55007"/>
                  </a:lnTo>
                  <a:lnTo>
                    <a:pt x="6414" y="50423"/>
                  </a:lnTo>
                  <a:lnTo>
                    <a:pt x="10082" y="46757"/>
                  </a:lnTo>
                  <a:lnTo>
                    <a:pt x="13750" y="43089"/>
                  </a:lnTo>
                  <a:lnTo>
                    <a:pt x="18333" y="39424"/>
                  </a:lnTo>
                  <a:lnTo>
                    <a:pt x="23832" y="35755"/>
                  </a:lnTo>
                  <a:lnTo>
                    <a:pt x="28415" y="33005"/>
                  </a:lnTo>
                  <a:lnTo>
                    <a:pt x="33913" y="30254"/>
                  </a:lnTo>
                  <a:lnTo>
                    <a:pt x="40331" y="28421"/>
                  </a:lnTo>
                  <a:lnTo>
                    <a:pt x="45830" y="26586"/>
                  </a:lnTo>
                  <a:lnTo>
                    <a:pt x="52247" y="24753"/>
                  </a:lnTo>
                  <a:lnTo>
                    <a:pt x="57745" y="22921"/>
                  </a:lnTo>
                  <a:lnTo>
                    <a:pt x="63247" y="22003"/>
                  </a:lnTo>
                  <a:lnTo>
                    <a:pt x="67830" y="21086"/>
                  </a:lnTo>
                  <a:lnTo>
                    <a:pt x="70579" y="20169"/>
                  </a:lnTo>
                  <a:lnTo>
                    <a:pt x="76078" y="16502"/>
                  </a:lnTo>
                  <a:lnTo>
                    <a:pt x="80662" y="10084"/>
                  </a:lnTo>
                  <a:lnTo>
                    <a:pt x="84329" y="4584"/>
                  </a:lnTo>
                  <a:lnTo>
                    <a:pt x="86161" y="1834"/>
                  </a:lnTo>
                  <a:lnTo>
                    <a:pt x="120992" y="1834"/>
                  </a:lnTo>
                  <a:lnTo>
                    <a:pt x="125576" y="2750"/>
                  </a:lnTo>
                  <a:lnTo>
                    <a:pt x="128325" y="4584"/>
                  </a:lnTo>
                  <a:lnTo>
                    <a:pt x="129243" y="4584"/>
                  </a:lnTo>
                  <a:lnTo>
                    <a:pt x="132907" y="3666"/>
                  </a:lnTo>
                  <a:lnTo>
                    <a:pt x="138406" y="3666"/>
                  </a:lnTo>
                  <a:lnTo>
                    <a:pt x="143908" y="2750"/>
                  </a:lnTo>
                  <a:lnTo>
                    <a:pt x="151241" y="1834"/>
                  </a:lnTo>
                  <a:lnTo>
                    <a:pt x="157658" y="1834"/>
                  </a:lnTo>
                  <a:lnTo>
                    <a:pt x="164990" y="916"/>
                  </a:lnTo>
                  <a:lnTo>
                    <a:pt x="17048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575757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1" name="Shape 852"/>
            <p:cNvSpPr/>
            <p:nvPr/>
          </p:nvSpPr>
          <p:spPr>
            <a:xfrm>
              <a:off x="781307" y="193896"/>
              <a:ext cx="210820" cy="337384"/>
            </a:xfrm>
            <a:custGeom>
              <a:avLst/>
              <a:gdLst/>
              <a:ahLst/>
              <a:cxnLst/>
              <a:rect l="0" t="0" r="0" b="0"/>
              <a:pathLst>
                <a:path w="210820" h="337384">
                  <a:moveTo>
                    <a:pt x="117327" y="0"/>
                  </a:moveTo>
                  <a:lnTo>
                    <a:pt x="130159" y="0"/>
                  </a:lnTo>
                  <a:lnTo>
                    <a:pt x="139325" y="919"/>
                  </a:lnTo>
                  <a:lnTo>
                    <a:pt x="151240" y="7334"/>
                  </a:lnTo>
                  <a:lnTo>
                    <a:pt x="158573" y="17421"/>
                  </a:lnTo>
                  <a:lnTo>
                    <a:pt x="161325" y="26589"/>
                  </a:lnTo>
                  <a:lnTo>
                    <a:pt x="162241" y="30254"/>
                  </a:lnTo>
                  <a:lnTo>
                    <a:pt x="173241" y="67844"/>
                  </a:lnTo>
                  <a:lnTo>
                    <a:pt x="210820" y="98099"/>
                  </a:lnTo>
                  <a:lnTo>
                    <a:pt x="192489" y="136604"/>
                  </a:lnTo>
                  <a:lnTo>
                    <a:pt x="187906" y="165025"/>
                  </a:lnTo>
                  <a:lnTo>
                    <a:pt x="208070" y="218200"/>
                  </a:lnTo>
                  <a:lnTo>
                    <a:pt x="176905" y="326384"/>
                  </a:lnTo>
                  <a:lnTo>
                    <a:pt x="150325" y="337384"/>
                  </a:lnTo>
                  <a:lnTo>
                    <a:pt x="71495" y="335552"/>
                  </a:lnTo>
                  <a:lnTo>
                    <a:pt x="77912" y="242037"/>
                  </a:lnTo>
                  <a:lnTo>
                    <a:pt x="76996" y="241119"/>
                  </a:lnTo>
                  <a:lnTo>
                    <a:pt x="74247" y="240204"/>
                  </a:lnTo>
                  <a:lnTo>
                    <a:pt x="69663" y="238369"/>
                  </a:lnTo>
                  <a:lnTo>
                    <a:pt x="65080" y="235619"/>
                  </a:lnTo>
                  <a:lnTo>
                    <a:pt x="59579" y="233785"/>
                  </a:lnTo>
                  <a:lnTo>
                    <a:pt x="54080" y="231035"/>
                  </a:lnTo>
                  <a:lnTo>
                    <a:pt x="49497" y="228285"/>
                  </a:lnTo>
                  <a:lnTo>
                    <a:pt x="46748" y="226451"/>
                  </a:lnTo>
                  <a:lnTo>
                    <a:pt x="43998" y="224619"/>
                  </a:lnTo>
                  <a:lnTo>
                    <a:pt x="40331" y="220951"/>
                  </a:lnTo>
                  <a:lnTo>
                    <a:pt x="35747" y="217282"/>
                  </a:lnTo>
                  <a:lnTo>
                    <a:pt x="31165" y="212699"/>
                  </a:lnTo>
                  <a:lnTo>
                    <a:pt x="26581" y="207199"/>
                  </a:lnTo>
                  <a:lnTo>
                    <a:pt x="21082" y="201698"/>
                  </a:lnTo>
                  <a:lnTo>
                    <a:pt x="17418" y="196196"/>
                  </a:lnTo>
                  <a:lnTo>
                    <a:pt x="13750" y="191614"/>
                  </a:lnTo>
                  <a:lnTo>
                    <a:pt x="7333" y="176943"/>
                  </a:lnTo>
                  <a:lnTo>
                    <a:pt x="3667" y="156775"/>
                  </a:lnTo>
                  <a:lnTo>
                    <a:pt x="919" y="139354"/>
                  </a:lnTo>
                  <a:lnTo>
                    <a:pt x="0" y="132020"/>
                  </a:lnTo>
                  <a:lnTo>
                    <a:pt x="11000" y="25671"/>
                  </a:lnTo>
                  <a:lnTo>
                    <a:pt x="53164" y="10087"/>
                  </a:lnTo>
                  <a:lnTo>
                    <a:pt x="55914" y="9168"/>
                  </a:lnTo>
                  <a:lnTo>
                    <a:pt x="64163" y="8252"/>
                  </a:lnTo>
                  <a:lnTo>
                    <a:pt x="75163" y="6419"/>
                  </a:lnTo>
                  <a:lnTo>
                    <a:pt x="88912" y="3668"/>
                  </a:lnTo>
                  <a:lnTo>
                    <a:pt x="103577" y="1834"/>
                  </a:lnTo>
                  <a:lnTo>
                    <a:pt x="11732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C511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2" name="Shape 854"/>
            <p:cNvSpPr/>
            <p:nvPr/>
          </p:nvSpPr>
          <p:spPr>
            <a:xfrm>
              <a:off x="530156" y="656882"/>
              <a:ext cx="216319" cy="268625"/>
            </a:xfrm>
            <a:custGeom>
              <a:avLst/>
              <a:gdLst/>
              <a:ahLst/>
              <a:cxnLst/>
              <a:rect l="0" t="0" r="0" b="0"/>
              <a:pathLst>
                <a:path w="216319" h="268625">
                  <a:moveTo>
                    <a:pt x="149406" y="0"/>
                  </a:moveTo>
                  <a:lnTo>
                    <a:pt x="157658" y="0"/>
                  </a:lnTo>
                  <a:lnTo>
                    <a:pt x="166821" y="919"/>
                  </a:lnTo>
                  <a:lnTo>
                    <a:pt x="175988" y="2752"/>
                  </a:lnTo>
                  <a:lnTo>
                    <a:pt x="185155" y="6419"/>
                  </a:lnTo>
                  <a:lnTo>
                    <a:pt x="192487" y="11002"/>
                  </a:lnTo>
                  <a:lnTo>
                    <a:pt x="199819" y="15587"/>
                  </a:lnTo>
                  <a:lnTo>
                    <a:pt x="205321" y="19255"/>
                  </a:lnTo>
                  <a:lnTo>
                    <a:pt x="209903" y="22921"/>
                  </a:lnTo>
                  <a:lnTo>
                    <a:pt x="213569" y="26589"/>
                  </a:lnTo>
                  <a:lnTo>
                    <a:pt x="215402" y="28423"/>
                  </a:lnTo>
                  <a:lnTo>
                    <a:pt x="216319" y="29339"/>
                  </a:lnTo>
                  <a:lnTo>
                    <a:pt x="214487" y="34839"/>
                  </a:lnTo>
                  <a:lnTo>
                    <a:pt x="209903" y="47676"/>
                  </a:lnTo>
                  <a:lnTo>
                    <a:pt x="204403" y="62345"/>
                  </a:lnTo>
                  <a:lnTo>
                    <a:pt x="197988" y="71513"/>
                  </a:lnTo>
                  <a:lnTo>
                    <a:pt x="194321" y="75178"/>
                  </a:lnTo>
                  <a:lnTo>
                    <a:pt x="188822" y="82512"/>
                  </a:lnTo>
                  <a:lnTo>
                    <a:pt x="182404" y="90765"/>
                  </a:lnTo>
                  <a:lnTo>
                    <a:pt x="175988" y="99933"/>
                  </a:lnTo>
                  <a:lnTo>
                    <a:pt x="169573" y="108183"/>
                  </a:lnTo>
                  <a:lnTo>
                    <a:pt x="164072" y="115517"/>
                  </a:lnTo>
                  <a:lnTo>
                    <a:pt x="160406" y="121020"/>
                  </a:lnTo>
                  <a:lnTo>
                    <a:pt x="158573" y="122854"/>
                  </a:lnTo>
                  <a:lnTo>
                    <a:pt x="157658" y="126520"/>
                  </a:lnTo>
                  <a:lnTo>
                    <a:pt x="153991" y="134772"/>
                  </a:lnTo>
                  <a:lnTo>
                    <a:pt x="149406" y="145773"/>
                  </a:lnTo>
                  <a:lnTo>
                    <a:pt x="142990" y="155859"/>
                  </a:lnTo>
                  <a:lnTo>
                    <a:pt x="139325" y="159525"/>
                  </a:lnTo>
                  <a:lnTo>
                    <a:pt x="136575" y="164109"/>
                  </a:lnTo>
                  <a:lnTo>
                    <a:pt x="132907" y="167777"/>
                  </a:lnTo>
                  <a:lnTo>
                    <a:pt x="129240" y="171443"/>
                  </a:lnTo>
                  <a:lnTo>
                    <a:pt x="125575" y="174194"/>
                  </a:lnTo>
                  <a:lnTo>
                    <a:pt x="122826" y="176943"/>
                  </a:lnTo>
                  <a:lnTo>
                    <a:pt x="118242" y="178778"/>
                  </a:lnTo>
                  <a:lnTo>
                    <a:pt x="114575" y="179696"/>
                  </a:lnTo>
                  <a:lnTo>
                    <a:pt x="107242" y="185195"/>
                  </a:lnTo>
                  <a:lnTo>
                    <a:pt x="102659" y="193446"/>
                  </a:lnTo>
                  <a:lnTo>
                    <a:pt x="97161" y="202614"/>
                  </a:lnTo>
                  <a:lnTo>
                    <a:pt x="91662" y="209032"/>
                  </a:lnTo>
                  <a:lnTo>
                    <a:pt x="87993" y="214532"/>
                  </a:lnTo>
                  <a:lnTo>
                    <a:pt x="87078" y="222785"/>
                  </a:lnTo>
                  <a:lnTo>
                    <a:pt x="87078" y="230119"/>
                  </a:lnTo>
                  <a:lnTo>
                    <a:pt x="87993" y="232869"/>
                  </a:lnTo>
                  <a:lnTo>
                    <a:pt x="87993" y="247537"/>
                  </a:lnTo>
                  <a:lnTo>
                    <a:pt x="85244" y="259455"/>
                  </a:lnTo>
                  <a:lnTo>
                    <a:pt x="80662" y="265874"/>
                  </a:lnTo>
                  <a:lnTo>
                    <a:pt x="77912" y="266792"/>
                  </a:lnTo>
                  <a:lnTo>
                    <a:pt x="70579" y="266792"/>
                  </a:lnTo>
                  <a:lnTo>
                    <a:pt x="67827" y="265874"/>
                  </a:lnTo>
                  <a:lnTo>
                    <a:pt x="64163" y="264958"/>
                  </a:lnTo>
                  <a:lnTo>
                    <a:pt x="60495" y="263124"/>
                  </a:lnTo>
                  <a:lnTo>
                    <a:pt x="55911" y="262208"/>
                  </a:lnTo>
                  <a:lnTo>
                    <a:pt x="52246" y="262208"/>
                  </a:lnTo>
                  <a:lnTo>
                    <a:pt x="46748" y="263124"/>
                  </a:lnTo>
                  <a:lnTo>
                    <a:pt x="43996" y="264958"/>
                  </a:lnTo>
                  <a:lnTo>
                    <a:pt x="42165" y="267708"/>
                  </a:lnTo>
                  <a:lnTo>
                    <a:pt x="39412" y="268625"/>
                  </a:lnTo>
                  <a:lnTo>
                    <a:pt x="35747" y="266792"/>
                  </a:lnTo>
                  <a:lnTo>
                    <a:pt x="30249" y="263124"/>
                  </a:lnTo>
                  <a:lnTo>
                    <a:pt x="24747" y="257624"/>
                  </a:lnTo>
                  <a:lnTo>
                    <a:pt x="18330" y="251205"/>
                  </a:lnTo>
                  <a:lnTo>
                    <a:pt x="11916" y="243872"/>
                  </a:lnTo>
                  <a:lnTo>
                    <a:pt x="7333" y="236538"/>
                  </a:lnTo>
                  <a:lnTo>
                    <a:pt x="2749" y="231035"/>
                  </a:lnTo>
                  <a:lnTo>
                    <a:pt x="915" y="226451"/>
                  </a:lnTo>
                  <a:lnTo>
                    <a:pt x="0" y="218200"/>
                  </a:lnTo>
                  <a:lnTo>
                    <a:pt x="915" y="206283"/>
                  </a:lnTo>
                  <a:lnTo>
                    <a:pt x="3665" y="191614"/>
                  </a:lnTo>
                  <a:lnTo>
                    <a:pt x="8248" y="173278"/>
                  </a:lnTo>
                  <a:lnTo>
                    <a:pt x="11916" y="163193"/>
                  </a:lnTo>
                  <a:lnTo>
                    <a:pt x="17414" y="153106"/>
                  </a:lnTo>
                  <a:lnTo>
                    <a:pt x="24747" y="143938"/>
                  </a:lnTo>
                  <a:lnTo>
                    <a:pt x="32998" y="135688"/>
                  </a:lnTo>
                  <a:lnTo>
                    <a:pt x="40331" y="128355"/>
                  </a:lnTo>
                  <a:lnTo>
                    <a:pt x="45829" y="122854"/>
                  </a:lnTo>
                  <a:lnTo>
                    <a:pt x="50412" y="119185"/>
                  </a:lnTo>
                  <a:lnTo>
                    <a:pt x="52246" y="118270"/>
                  </a:lnTo>
                  <a:lnTo>
                    <a:pt x="54995" y="113686"/>
                  </a:lnTo>
                  <a:lnTo>
                    <a:pt x="62328" y="100849"/>
                  </a:lnTo>
                  <a:lnTo>
                    <a:pt x="72410" y="83431"/>
                  </a:lnTo>
                  <a:lnTo>
                    <a:pt x="85244" y="62345"/>
                  </a:lnTo>
                  <a:lnTo>
                    <a:pt x="97161" y="42173"/>
                  </a:lnTo>
                  <a:lnTo>
                    <a:pt x="109076" y="23839"/>
                  </a:lnTo>
                  <a:lnTo>
                    <a:pt x="119158" y="11002"/>
                  </a:lnTo>
                  <a:lnTo>
                    <a:pt x="125575" y="5503"/>
                  </a:lnTo>
                  <a:lnTo>
                    <a:pt x="126491" y="5503"/>
                  </a:lnTo>
                  <a:lnTo>
                    <a:pt x="130159" y="3668"/>
                  </a:lnTo>
                  <a:lnTo>
                    <a:pt x="135657" y="2752"/>
                  </a:lnTo>
                  <a:lnTo>
                    <a:pt x="142074" y="919"/>
                  </a:lnTo>
                  <a:lnTo>
                    <a:pt x="14940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C511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3" name="Shape 856"/>
            <p:cNvSpPr/>
            <p:nvPr/>
          </p:nvSpPr>
          <p:spPr>
            <a:xfrm>
              <a:off x="776723" y="742147"/>
              <a:ext cx="351063" cy="92596"/>
            </a:xfrm>
            <a:custGeom>
              <a:avLst/>
              <a:gdLst/>
              <a:ahLst/>
              <a:cxnLst/>
              <a:rect l="0" t="0" r="0" b="0"/>
              <a:pathLst>
                <a:path w="351063" h="92596">
                  <a:moveTo>
                    <a:pt x="281399" y="0"/>
                  </a:moveTo>
                  <a:lnTo>
                    <a:pt x="292399" y="1832"/>
                  </a:lnTo>
                  <a:lnTo>
                    <a:pt x="300651" y="4584"/>
                  </a:lnTo>
                  <a:lnTo>
                    <a:pt x="308898" y="6416"/>
                  </a:lnTo>
                  <a:lnTo>
                    <a:pt x="316231" y="9166"/>
                  </a:lnTo>
                  <a:lnTo>
                    <a:pt x="324482" y="11918"/>
                  </a:lnTo>
                  <a:lnTo>
                    <a:pt x="330896" y="14668"/>
                  </a:lnTo>
                  <a:lnTo>
                    <a:pt x="337314" y="18334"/>
                  </a:lnTo>
                  <a:lnTo>
                    <a:pt x="342812" y="22918"/>
                  </a:lnTo>
                  <a:lnTo>
                    <a:pt x="347395" y="28421"/>
                  </a:lnTo>
                  <a:lnTo>
                    <a:pt x="350148" y="33921"/>
                  </a:lnTo>
                  <a:lnTo>
                    <a:pt x="351063" y="40339"/>
                  </a:lnTo>
                  <a:lnTo>
                    <a:pt x="349229" y="45839"/>
                  </a:lnTo>
                  <a:lnTo>
                    <a:pt x="346480" y="50423"/>
                  </a:lnTo>
                  <a:lnTo>
                    <a:pt x="342812" y="55007"/>
                  </a:lnTo>
                  <a:lnTo>
                    <a:pt x="338231" y="59591"/>
                  </a:lnTo>
                  <a:lnTo>
                    <a:pt x="333649" y="63258"/>
                  </a:lnTo>
                  <a:lnTo>
                    <a:pt x="329981" y="66010"/>
                  </a:lnTo>
                  <a:lnTo>
                    <a:pt x="321732" y="68760"/>
                  </a:lnTo>
                  <a:lnTo>
                    <a:pt x="306150" y="72426"/>
                  </a:lnTo>
                  <a:lnTo>
                    <a:pt x="285983" y="77010"/>
                  </a:lnTo>
                  <a:lnTo>
                    <a:pt x="263068" y="81595"/>
                  </a:lnTo>
                  <a:lnTo>
                    <a:pt x="240154" y="86178"/>
                  </a:lnTo>
                  <a:lnTo>
                    <a:pt x="220904" y="88928"/>
                  </a:lnTo>
                  <a:lnTo>
                    <a:pt x="207156" y="91679"/>
                  </a:lnTo>
                  <a:lnTo>
                    <a:pt x="201656" y="92596"/>
                  </a:lnTo>
                  <a:lnTo>
                    <a:pt x="201656" y="72426"/>
                  </a:lnTo>
                  <a:lnTo>
                    <a:pt x="0" y="56842"/>
                  </a:lnTo>
                  <a:lnTo>
                    <a:pt x="2750" y="55923"/>
                  </a:lnTo>
                  <a:lnTo>
                    <a:pt x="9166" y="54091"/>
                  </a:lnTo>
                  <a:lnTo>
                    <a:pt x="18334" y="52258"/>
                  </a:lnTo>
                  <a:lnTo>
                    <a:pt x="29333" y="49507"/>
                  </a:lnTo>
                  <a:lnTo>
                    <a:pt x="42164" y="45839"/>
                  </a:lnTo>
                  <a:lnTo>
                    <a:pt x="55914" y="42171"/>
                  </a:lnTo>
                  <a:lnTo>
                    <a:pt x="70579" y="38505"/>
                  </a:lnTo>
                  <a:lnTo>
                    <a:pt x="86163" y="34837"/>
                  </a:lnTo>
                  <a:lnTo>
                    <a:pt x="101744" y="31170"/>
                  </a:lnTo>
                  <a:lnTo>
                    <a:pt x="117328" y="27502"/>
                  </a:lnTo>
                  <a:lnTo>
                    <a:pt x="131992" y="23837"/>
                  </a:lnTo>
                  <a:lnTo>
                    <a:pt x="144827" y="20169"/>
                  </a:lnTo>
                  <a:lnTo>
                    <a:pt x="156742" y="17418"/>
                  </a:lnTo>
                  <a:lnTo>
                    <a:pt x="166825" y="15585"/>
                  </a:lnTo>
                  <a:lnTo>
                    <a:pt x="173241" y="13750"/>
                  </a:lnTo>
                  <a:lnTo>
                    <a:pt x="177825" y="12834"/>
                  </a:lnTo>
                  <a:lnTo>
                    <a:pt x="185157" y="11918"/>
                  </a:lnTo>
                  <a:lnTo>
                    <a:pt x="197988" y="9166"/>
                  </a:lnTo>
                  <a:lnTo>
                    <a:pt x="213571" y="6416"/>
                  </a:lnTo>
                  <a:lnTo>
                    <a:pt x="231902" y="4584"/>
                  </a:lnTo>
                  <a:lnTo>
                    <a:pt x="250235" y="1832"/>
                  </a:lnTo>
                  <a:lnTo>
                    <a:pt x="266734" y="916"/>
                  </a:lnTo>
                  <a:lnTo>
                    <a:pt x="28139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C511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4" name="Shape 858"/>
            <p:cNvSpPr/>
            <p:nvPr/>
          </p:nvSpPr>
          <p:spPr>
            <a:xfrm>
              <a:off x="710727" y="1127204"/>
              <a:ext cx="302481" cy="185194"/>
            </a:xfrm>
            <a:custGeom>
              <a:avLst/>
              <a:gdLst/>
              <a:ahLst/>
              <a:cxnLst/>
              <a:rect l="0" t="0" r="0" b="0"/>
              <a:pathLst>
                <a:path w="302481" h="185194">
                  <a:moveTo>
                    <a:pt x="121910" y="0"/>
                  </a:moveTo>
                  <a:lnTo>
                    <a:pt x="123744" y="916"/>
                  </a:lnTo>
                  <a:lnTo>
                    <a:pt x="128327" y="1834"/>
                  </a:lnTo>
                  <a:lnTo>
                    <a:pt x="134742" y="4584"/>
                  </a:lnTo>
                  <a:lnTo>
                    <a:pt x="142993" y="7334"/>
                  </a:lnTo>
                  <a:lnTo>
                    <a:pt x="150326" y="10085"/>
                  </a:lnTo>
                  <a:lnTo>
                    <a:pt x="158573" y="11918"/>
                  </a:lnTo>
                  <a:lnTo>
                    <a:pt x="164990" y="13753"/>
                  </a:lnTo>
                  <a:lnTo>
                    <a:pt x="168658" y="14669"/>
                  </a:lnTo>
                  <a:lnTo>
                    <a:pt x="172323" y="14669"/>
                  </a:lnTo>
                  <a:lnTo>
                    <a:pt x="176906" y="13753"/>
                  </a:lnTo>
                  <a:lnTo>
                    <a:pt x="183324" y="13753"/>
                  </a:lnTo>
                  <a:lnTo>
                    <a:pt x="189740" y="12834"/>
                  </a:lnTo>
                  <a:lnTo>
                    <a:pt x="196155" y="11918"/>
                  </a:lnTo>
                  <a:lnTo>
                    <a:pt x="201656" y="11918"/>
                  </a:lnTo>
                  <a:lnTo>
                    <a:pt x="205321" y="11000"/>
                  </a:lnTo>
                  <a:lnTo>
                    <a:pt x="206239" y="11000"/>
                  </a:lnTo>
                  <a:lnTo>
                    <a:pt x="270401" y="6416"/>
                  </a:lnTo>
                  <a:lnTo>
                    <a:pt x="274067" y="7334"/>
                  </a:lnTo>
                  <a:lnTo>
                    <a:pt x="281399" y="11918"/>
                  </a:lnTo>
                  <a:lnTo>
                    <a:pt x="289651" y="18337"/>
                  </a:lnTo>
                  <a:lnTo>
                    <a:pt x="294233" y="28421"/>
                  </a:lnTo>
                  <a:lnTo>
                    <a:pt x="297898" y="44005"/>
                  </a:lnTo>
                  <a:lnTo>
                    <a:pt x="301565" y="66010"/>
                  </a:lnTo>
                  <a:lnTo>
                    <a:pt x="302481" y="91681"/>
                  </a:lnTo>
                  <a:lnTo>
                    <a:pt x="296982" y="121018"/>
                  </a:lnTo>
                  <a:lnTo>
                    <a:pt x="294233" y="128351"/>
                  </a:lnTo>
                  <a:lnTo>
                    <a:pt x="290566" y="137521"/>
                  </a:lnTo>
                  <a:lnTo>
                    <a:pt x="286900" y="147605"/>
                  </a:lnTo>
                  <a:lnTo>
                    <a:pt x="282318" y="158607"/>
                  </a:lnTo>
                  <a:lnTo>
                    <a:pt x="278650" y="168691"/>
                  </a:lnTo>
                  <a:lnTo>
                    <a:pt x="274067" y="176943"/>
                  </a:lnTo>
                  <a:lnTo>
                    <a:pt x="270401" y="183360"/>
                  </a:lnTo>
                  <a:lnTo>
                    <a:pt x="267652" y="185194"/>
                  </a:lnTo>
                  <a:lnTo>
                    <a:pt x="259401" y="184278"/>
                  </a:lnTo>
                  <a:lnTo>
                    <a:pt x="242902" y="183360"/>
                  </a:lnTo>
                  <a:lnTo>
                    <a:pt x="219986" y="181527"/>
                  </a:lnTo>
                  <a:lnTo>
                    <a:pt x="194324" y="178775"/>
                  </a:lnTo>
                  <a:lnTo>
                    <a:pt x="169573" y="176025"/>
                  </a:lnTo>
                  <a:lnTo>
                    <a:pt x="147575" y="174194"/>
                  </a:lnTo>
                  <a:lnTo>
                    <a:pt x="131992" y="173275"/>
                  </a:lnTo>
                  <a:lnTo>
                    <a:pt x="126494" y="172359"/>
                  </a:lnTo>
                  <a:lnTo>
                    <a:pt x="120995" y="166856"/>
                  </a:lnTo>
                  <a:lnTo>
                    <a:pt x="108160" y="152188"/>
                  </a:lnTo>
                  <a:lnTo>
                    <a:pt x="88912" y="132020"/>
                  </a:lnTo>
                  <a:lnTo>
                    <a:pt x="66915" y="108184"/>
                  </a:lnTo>
                  <a:lnTo>
                    <a:pt x="43998" y="84344"/>
                  </a:lnTo>
                  <a:lnTo>
                    <a:pt x="23832" y="63260"/>
                  </a:lnTo>
                  <a:lnTo>
                    <a:pt x="8251" y="46758"/>
                  </a:lnTo>
                  <a:lnTo>
                    <a:pt x="0" y="39421"/>
                  </a:lnTo>
                  <a:lnTo>
                    <a:pt x="39415" y="8250"/>
                  </a:lnTo>
                  <a:lnTo>
                    <a:pt x="90746" y="8250"/>
                  </a:lnTo>
                  <a:lnTo>
                    <a:pt x="12191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C511D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5" name="Shape 860"/>
            <p:cNvSpPr/>
            <p:nvPr/>
          </p:nvSpPr>
          <p:spPr>
            <a:xfrm>
              <a:off x="143346" y="487275"/>
              <a:ext cx="549967" cy="667432"/>
            </a:xfrm>
            <a:custGeom>
              <a:avLst/>
              <a:gdLst/>
              <a:ahLst/>
              <a:cxnLst/>
              <a:rect l="0" t="0" r="0" b="0"/>
              <a:pathLst>
                <a:path w="549967" h="667432">
                  <a:moveTo>
                    <a:pt x="549967" y="0"/>
                  </a:moveTo>
                  <a:lnTo>
                    <a:pt x="538966" y="14668"/>
                  </a:lnTo>
                  <a:lnTo>
                    <a:pt x="111826" y="88928"/>
                  </a:lnTo>
                  <a:lnTo>
                    <a:pt x="112744" y="91679"/>
                  </a:lnTo>
                  <a:lnTo>
                    <a:pt x="112744" y="93512"/>
                  </a:lnTo>
                  <a:lnTo>
                    <a:pt x="113660" y="96263"/>
                  </a:lnTo>
                  <a:lnTo>
                    <a:pt x="113660" y="98096"/>
                  </a:lnTo>
                  <a:lnTo>
                    <a:pt x="116409" y="101764"/>
                  </a:lnTo>
                  <a:lnTo>
                    <a:pt x="119159" y="104515"/>
                  </a:lnTo>
                  <a:lnTo>
                    <a:pt x="121908" y="107265"/>
                  </a:lnTo>
                  <a:lnTo>
                    <a:pt x="124659" y="110933"/>
                  </a:lnTo>
                  <a:lnTo>
                    <a:pt x="532550" y="38505"/>
                  </a:lnTo>
                  <a:lnTo>
                    <a:pt x="530718" y="55007"/>
                  </a:lnTo>
                  <a:lnTo>
                    <a:pt x="135658" y="122851"/>
                  </a:lnTo>
                  <a:lnTo>
                    <a:pt x="141158" y="129268"/>
                  </a:lnTo>
                  <a:lnTo>
                    <a:pt x="145742" y="135685"/>
                  </a:lnTo>
                  <a:lnTo>
                    <a:pt x="150326" y="143020"/>
                  </a:lnTo>
                  <a:lnTo>
                    <a:pt x="154906" y="151272"/>
                  </a:lnTo>
                  <a:lnTo>
                    <a:pt x="514219" y="88012"/>
                  </a:lnTo>
                  <a:lnTo>
                    <a:pt x="508719" y="102680"/>
                  </a:lnTo>
                  <a:lnTo>
                    <a:pt x="161323" y="164106"/>
                  </a:lnTo>
                  <a:lnTo>
                    <a:pt x="166825" y="177859"/>
                  </a:lnTo>
                  <a:lnTo>
                    <a:pt x="173239" y="201696"/>
                  </a:lnTo>
                  <a:lnTo>
                    <a:pt x="180572" y="231035"/>
                  </a:lnTo>
                  <a:lnTo>
                    <a:pt x="187904" y="263121"/>
                  </a:lnTo>
                  <a:lnTo>
                    <a:pt x="195239" y="294292"/>
                  </a:lnTo>
                  <a:lnTo>
                    <a:pt x="201654" y="320882"/>
                  </a:lnTo>
                  <a:lnTo>
                    <a:pt x="207156" y="340134"/>
                  </a:lnTo>
                  <a:lnTo>
                    <a:pt x="209904" y="347468"/>
                  </a:lnTo>
                  <a:lnTo>
                    <a:pt x="218153" y="338300"/>
                  </a:lnTo>
                  <a:lnTo>
                    <a:pt x="226403" y="328215"/>
                  </a:lnTo>
                  <a:lnTo>
                    <a:pt x="234652" y="319047"/>
                  </a:lnTo>
                  <a:lnTo>
                    <a:pt x="242902" y="309879"/>
                  </a:lnTo>
                  <a:lnTo>
                    <a:pt x="252068" y="300711"/>
                  </a:lnTo>
                  <a:lnTo>
                    <a:pt x="260317" y="291542"/>
                  </a:lnTo>
                  <a:lnTo>
                    <a:pt x="269483" y="283292"/>
                  </a:lnTo>
                  <a:lnTo>
                    <a:pt x="279566" y="275039"/>
                  </a:lnTo>
                  <a:lnTo>
                    <a:pt x="283233" y="274124"/>
                  </a:lnTo>
                  <a:lnTo>
                    <a:pt x="286898" y="274124"/>
                  </a:lnTo>
                  <a:lnTo>
                    <a:pt x="290566" y="275039"/>
                  </a:lnTo>
                  <a:lnTo>
                    <a:pt x="293315" y="275958"/>
                  </a:lnTo>
                  <a:lnTo>
                    <a:pt x="298814" y="266789"/>
                  </a:lnTo>
                  <a:lnTo>
                    <a:pt x="304315" y="255787"/>
                  </a:lnTo>
                  <a:lnTo>
                    <a:pt x="309814" y="242034"/>
                  </a:lnTo>
                  <a:lnTo>
                    <a:pt x="315313" y="227366"/>
                  </a:lnTo>
                  <a:lnTo>
                    <a:pt x="319897" y="213613"/>
                  </a:lnTo>
                  <a:lnTo>
                    <a:pt x="324479" y="200779"/>
                  </a:lnTo>
                  <a:lnTo>
                    <a:pt x="327229" y="191611"/>
                  </a:lnTo>
                  <a:lnTo>
                    <a:pt x="329063" y="185193"/>
                  </a:lnTo>
                  <a:lnTo>
                    <a:pt x="329980" y="182443"/>
                  </a:lnTo>
                  <a:lnTo>
                    <a:pt x="332730" y="177859"/>
                  </a:lnTo>
                  <a:lnTo>
                    <a:pt x="338229" y="172359"/>
                  </a:lnTo>
                  <a:lnTo>
                    <a:pt x="345562" y="165941"/>
                  </a:lnTo>
                  <a:lnTo>
                    <a:pt x="352895" y="159522"/>
                  </a:lnTo>
                  <a:lnTo>
                    <a:pt x="361145" y="154022"/>
                  </a:lnTo>
                  <a:lnTo>
                    <a:pt x="368478" y="149438"/>
                  </a:lnTo>
                  <a:lnTo>
                    <a:pt x="374894" y="147604"/>
                  </a:lnTo>
                  <a:lnTo>
                    <a:pt x="380393" y="143938"/>
                  </a:lnTo>
                  <a:lnTo>
                    <a:pt x="385893" y="139353"/>
                  </a:lnTo>
                  <a:lnTo>
                    <a:pt x="391393" y="136604"/>
                  </a:lnTo>
                  <a:lnTo>
                    <a:pt x="397808" y="135685"/>
                  </a:lnTo>
                  <a:lnTo>
                    <a:pt x="400560" y="142104"/>
                  </a:lnTo>
                  <a:lnTo>
                    <a:pt x="402392" y="150354"/>
                  </a:lnTo>
                  <a:lnTo>
                    <a:pt x="402392" y="159522"/>
                  </a:lnTo>
                  <a:lnTo>
                    <a:pt x="401476" y="165941"/>
                  </a:lnTo>
                  <a:lnTo>
                    <a:pt x="406974" y="172359"/>
                  </a:lnTo>
                  <a:lnTo>
                    <a:pt x="410642" y="179693"/>
                  </a:lnTo>
                  <a:lnTo>
                    <a:pt x="413392" y="187027"/>
                  </a:lnTo>
                  <a:lnTo>
                    <a:pt x="414307" y="196195"/>
                  </a:lnTo>
                  <a:lnTo>
                    <a:pt x="411558" y="199861"/>
                  </a:lnTo>
                  <a:lnTo>
                    <a:pt x="410642" y="204445"/>
                  </a:lnTo>
                  <a:lnTo>
                    <a:pt x="409724" y="209029"/>
                  </a:lnTo>
                  <a:lnTo>
                    <a:pt x="409724" y="213613"/>
                  </a:lnTo>
                  <a:lnTo>
                    <a:pt x="413392" y="220032"/>
                  </a:lnTo>
                  <a:lnTo>
                    <a:pt x="417059" y="226451"/>
                  </a:lnTo>
                  <a:lnTo>
                    <a:pt x="418891" y="233784"/>
                  </a:lnTo>
                  <a:lnTo>
                    <a:pt x="417059" y="241119"/>
                  </a:lnTo>
                  <a:lnTo>
                    <a:pt x="417059" y="251203"/>
                  </a:lnTo>
                  <a:lnTo>
                    <a:pt x="414307" y="259455"/>
                  </a:lnTo>
                  <a:lnTo>
                    <a:pt x="410642" y="267706"/>
                  </a:lnTo>
                  <a:lnTo>
                    <a:pt x="408808" y="276874"/>
                  </a:lnTo>
                  <a:lnTo>
                    <a:pt x="404225" y="286042"/>
                  </a:lnTo>
                  <a:lnTo>
                    <a:pt x="396893" y="294292"/>
                  </a:lnTo>
                  <a:lnTo>
                    <a:pt x="387726" y="302544"/>
                  </a:lnTo>
                  <a:lnTo>
                    <a:pt x="378560" y="308963"/>
                  </a:lnTo>
                  <a:lnTo>
                    <a:pt x="368478" y="315379"/>
                  </a:lnTo>
                  <a:lnTo>
                    <a:pt x="360227" y="319963"/>
                  </a:lnTo>
                  <a:lnTo>
                    <a:pt x="354728" y="321797"/>
                  </a:lnTo>
                  <a:lnTo>
                    <a:pt x="351979" y="322713"/>
                  </a:lnTo>
                  <a:lnTo>
                    <a:pt x="352895" y="318129"/>
                  </a:lnTo>
                  <a:lnTo>
                    <a:pt x="358395" y="311712"/>
                  </a:lnTo>
                  <a:lnTo>
                    <a:pt x="365728" y="305295"/>
                  </a:lnTo>
                  <a:lnTo>
                    <a:pt x="373976" y="297961"/>
                  </a:lnTo>
                  <a:lnTo>
                    <a:pt x="383143" y="290626"/>
                  </a:lnTo>
                  <a:lnTo>
                    <a:pt x="391393" y="283292"/>
                  </a:lnTo>
                  <a:lnTo>
                    <a:pt x="396893" y="275039"/>
                  </a:lnTo>
                  <a:lnTo>
                    <a:pt x="398726" y="268622"/>
                  </a:lnTo>
                  <a:lnTo>
                    <a:pt x="397808" y="259455"/>
                  </a:lnTo>
                  <a:lnTo>
                    <a:pt x="396893" y="251203"/>
                  </a:lnTo>
                  <a:lnTo>
                    <a:pt x="396893" y="242953"/>
                  </a:lnTo>
                  <a:lnTo>
                    <a:pt x="401476" y="234701"/>
                  </a:lnTo>
                  <a:lnTo>
                    <a:pt x="401476" y="231035"/>
                  </a:lnTo>
                  <a:lnTo>
                    <a:pt x="400560" y="227366"/>
                  </a:lnTo>
                  <a:lnTo>
                    <a:pt x="399642" y="223698"/>
                  </a:lnTo>
                  <a:lnTo>
                    <a:pt x="396893" y="220948"/>
                  </a:lnTo>
                  <a:lnTo>
                    <a:pt x="395059" y="222783"/>
                  </a:lnTo>
                  <a:lnTo>
                    <a:pt x="393225" y="225532"/>
                  </a:lnTo>
                  <a:lnTo>
                    <a:pt x="391393" y="228282"/>
                  </a:lnTo>
                  <a:lnTo>
                    <a:pt x="389560" y="231035"/>
                  </a:lnTo>
                  <a:lnTo>
                    <a:pt x="386811" y="231951"/>
                  </a:lnTo>
                  <a:lnTo>
                    <a:pt x="384977" y="231951"/>
                  </a:lnTo>
                  <a:lnTo>
                    <a:pt x="382227" y="230116"/>
                  </a:lnTo>
                  <a:lnTo>
                    <a:pt x="381309" y="228282"/>
                  </a:lnTo>
                  <a:lnTo>
                    <a:pt x="384061" y="212697"/>
                  </a:lnTo>
                  <a:lnTo>
                    <a:pt x="388645" y="196195"/>
                  </a:lnTo>
                  <a:lnTo>
                    <a:pt x="391393" y="181527"/>
                  </a:lnTo>
                  <a:lnTo>
                    <a:pt x="391393" y="176025"/>
                  </a:lnTo>
                  <a:lnTo>
                    <a:pt x="387726" y="179693"/>
                  </a:lnTo>
                  <a:lnTo>
                    <a:pt x="383143" y="184277"/>
                  </a:lnTo>
                  <a:lnTo>
                    <a:pt x="377644" y="189778"/>
                  </a:lnTo>
                  <a:lnTo>
                    <a:pt x="373061" y="194361"/>
                  </a:lnTo>
                  <a:lnTo>
                    <a:pt x="367562" y="198946"/>
                  </a:lnTo>
                  <a:lnTo>
                    <a:pt x="363894" y="202612"/>
                  </a:lnTo>
                  <a:lnTo>
                    <a:pt x="361145" y="205364"/>
                  </a:lnTo>
                  <a:lnTo>
                    <a:pt x="360227" y="206280"/>
                  </a:lnTo>
                  <a:lnTo>
                    <a:pt x="360227" y="199861"/>
                  </a:lnTo>
                  <a:lnTo>
                    <a:pt x="362979" y="192527"/>
                  </a:lnTo>
                  <a:lnTo>
                    <a:pt x="367562" y="185193"/>
                  </a:lnTo>
                  <a:lnTo>
                    <a:pt x="372146" y="177859"/>
                  </a:lnTo>
                  <a:lnTo>
                    <a:pt x="377644" y="170524"/>
                  </a:lnTo>
                  <a:lnTo>
                    <a:pt x="381309" y="164106"/>
                  </a:lnTo>
                  <a:lnTo>
                    <a:pt x="384061" y="158606"/>
                  </a:lnTo>
                  <a:lnTo>
                    <a:pt x="384977" y="155856"/>
                  </a:lnTo>
                  <a:lnTo>
                    <a:pt x="374894" y="164106"/>
                  </a:lnTo>
                  <a:lnTo>
                    <a:pt x="364810" y="172359"/>
                  </a:lnTo>
                  <a:lnTo>
                    <a:pt x="354728" y="181527"/>
                  </a:lnTo>
                  <a:lnTo>
                    <a:pt x="345562" y="190693"/>
                  </a:lnTo>
                  <a:lnTo>
                    <a:pt x="338229" y="201696"/>
                  </a:lnTo>
                  <a:lnTo>
                    <a:pt x="331812" y="212697"/>
                  </a:lnTo>
                  <a:lnTo>
                    <a:pt x="329063" y="225532"/>
                  </a:lnTo>
                  <a:lnTo>
                    <a:pt x="329063" y="240201"/>
                  </a:lnTo>
                  <a:lnTo>
                    <a:pt x="325397" y="253037"/>
                  </a:lnTo>
                  <a:lnTo>
                    <a:pt x="322649" y="265871"/>
                  </a:lnTo>
                  <a:lnTo>
                    <a:pt x="318981" y="278707"/>
                  </a:lnTo>
                  <a:lnTo>
                    <a:pt x="314397" y="291542"/>
                  </a:lnTo>
                  <a:lnTo>
                    <a:pt x="319897" y="303460"/>
                  </a:lnTo>
                  <a:lnTo>
                    <a:pt x="327229" y="318129"/>
                  </a:lnTo>
                  <a:lnTo>
                    <a:pt x="335480" y="333716"/>
                  </a:lnTo>
                  <a:lnTo>
                    <a:pt x="342812" y="349302"/>
                  </a:lnTo>
                  <a:lnTo>
                    <a:pt x="349229" y="363970"/>
                  </a:lnTo>
                  <a:lnTo>
                    <a:pt x="354728" y="376805"/>
                  </a:lnTo>
                  <a:lnTo>
                    <a:pt x="358395" y="385973"/>
                  </a:lnTo>
                  <a:lnTo>
                    <a:pt x="359311" y="391473"/>
                  </a:lnTo>
                  <a:lnTo>
                    <a:pt x="353812" y="397891"/>
                  </a:lnTo>
                  <a:lnTo>
                    <a:pt x="342812" y="410728"/>
                  </a:lnTo>
                  <a:lnTo>
                    <a:pt x="329063" y="429063"/>
                  </a:lnTo>
                  <a:lnTo>
                    <a:pt x="311648" y="450149"/>
                  </a:lnTo>
                  <a:lnTo>
                    <a:pt x="292399" y="472153"/>
                  </a:lnTo>
                  <a:lnTo>
                    <a:pt x="273152" y="494156"/>
                  </a:lnTo>
                  <a:lnTo>
                    <a:pt x="254818" y="513409"/>
                  </a:lnTo>
                  <a:lnTo>
                    <a:pt x="237401" y="528077"/>
                  </a:lnTo>
                  <a:lnTo>
                    <a:pt x="245652" y="660097"/>
                  </a:lnTo>
                  <a:lnTo>
                    <a:pt x="239235" y="665600"/>
                  </a:lnTo>
                  <a:lnTo>
                    <a:pt x="230986" y="667432"/>
                  </a:lnTo>
                  <a:lnTo>
                    <a:pt x="223655" y="666516"/>
                  </a:lnTo>
                  <a:lnTo>
                    <a:pt x="220902" y="661015"/>
                  </a:lnTo>
                  <a:lnTo>
                    <a:pt x="220902" y="598671"/>
                  </a:lnTo>
                  <a:lnTo>
                    <a:pt x="217237" y="562000"/>
                  </a:lnTo>
                  <a:lnTo>
                    <a:pt x="212654" y="545497"/>
                  </a:lnTo>
                  <a:lnTo>
                    <a:pt x="210820" y="540914"/>
                  </a:lnTo>
                  <a:lnTo>
                    <a:pt x="203487" y="541829"/>
                  </a:lnTo>
                  <a:lnTo>
                    <a:pt x="195239" y="543664"/>
                  </a:lnTo>
                  <a:lnTo>
                    <a:pt x="186072" y="545497"/>
                  </a:lnTo>
                  <a:lnTo>
                    <a:pt x="176906" y="546414"/>
                  </a:lnTo>
                  <a:lnTo>
                    <a:pt x="166825" y="548248"/>
                  </a:lnTo>
                  <a:lnTo>
                    <a:pt x="156740" y="547332"/>
                  </a:lnTo>
                  <a:lnTo>
                    <a:pt x="147574" y="545497"/>
                  </a:lnTo>
                  <a:lnTo>
                    <a:pt x="138407" y="541829"/>
                  </a:lnTo>
                  <a:lnTo>
                    <a:pt x="105408" y="516159"/>
                  </a:lnTo>
                  <a:lnTo>
                    <a:pt x="76994" y="484072"/>
                  </a:lnTo>
                  <a:lnTo>
                    <a:pt x="52247" y="447399"/>
                  </a:lnTo>
                  <a:lnTo>
                    <a:pt x="32998" y="410728"/>
                  </a:lnTo>
                  <a:lnTo>
                    <a:pt x="17415" y="375889"/>
                  </a:lnTo>
                  <a:lnTo>
                    <a:pt x="7333" y="344717"/>
                  </a:lnTo>
                  <a:lnTo>
                    <a:pt x="916" y="321797"/>
                  </a:lnTo>
                  <a:lnTo>
                    <a:pt x="0" y="309879"/>
                  </a:lnTo>
                  <a:lnTo>
                    <a:pt x="4583" y="308963"/>
                  </a:lnTo>
                  <a:lnTo>
                    <a:pt x="8249" y="309879"/>
                  </a:lnTo>
                  <a:lnTo>
                    <a:pt x="11916" y="312628"/>
                  </a:lnTo>
                  <a:lnTo>
                    <a:pt x="13750" y="316297"/>
                  </a:lnTo>
                  <a:lnTo>
                    <a:pt x="18333" y="326381"/>
                  </a:lnTo>
                  <a:lnTo>
                    <a:pt x="25665" y="341968"/>
                  </a:lnTo>
                  <a:lnTo>
                    <a:pt x="34833" y="362137"/>
                  </a:lnTo>
                  <a:lnTo>
                    <a:pt x="45830" y="385057"/>
                  </a:lnTo>
                  <a:lnTo>
                    <a:pt x="58663" y="408894"/>
                  </a:lnTo>
                  <a:lnTo>
                    <a:pt x="71495" y="433646"/>
                  </a:lnTo>
                  <a:lnTo>
                    <a:pt x="84330" y="455651"/>
                  </a:lnTo>
                  <a:lnTo>
                    <a:pt x="97161" y="474904"/>
                  </a:lnTo>
                  <a:lnTo>
                    <a:pt x="103577" y="481322"/>
                  </a:lnTo>
                  <a:lnTo>
                    <a:pt x="110910" y="488657"/>
                  </a:lnTo>
                  <a:lnTo>
                    <a:pt x="119159" y="496906"/>
                  </a:lnTo>
                  <a:lnTo>
                    <a:pt x="128325" y="504241"/>
                  </a:lnTo>
                  <a:lnTo>
                    <a:pt x="137491" y="511575"/>
                  </a:lnTo>
                  <a:lnTo>
                    <a:pt x="146658" y="517992"/>
                  </a:lnTo>
                  <a:lnTo>
                    <a:pt x="154906" y="523493"/>
                  </a:lnTo>
                  <a:lnTo>
                    <a:pt x="164073" y="528077"/>
                  </a:lnTo>
                  <a:lnTo>
                    <a:pt x="176906" y="528077"/>
                  </a:lnTo>
                  <a:lnTo>
                    <a:pt x="182405" y="527161"/>
                  </a:lnTo>
                  <a:lnTo>
                    <a:pt x="188822" y="525327"/>
                  </a:lnTo>
                  <a:lnTo>
                    <a:pt x="194321" y="524411"/>
                  </a:lnTo>
                  <a:lnTo>
                    <a:pt x="199820" y="522577"/>
                  </a:lnTo>
                  <a:lnTo>
                    <a:pt x="205321" y="520743"/>
                  </a:lnTo>
                  <a:lnTo>
                    <a:pt x="210820" y="517992"/>
                  </a:lnTo>
                  <a:lnTo>
                    <a:pt x="218153" y="512492"/>
                  </a:lnTo>
                  <a:lnTo>
                    <a:pt x="230069" y="499656"/>
                  </a:lnTo>
                  <a:lnTo>
                    <a:pt x="247485" y="482238"/>
                  </a:lnTo>
                  <a:lnTo>
                    <a:pt x="266734" y="460236"/>
                  </a:lnTo>
                  <a:lnTo>
                    <a:pt x="285982" y="436399"/>
                  </a:lnTo>
                  <a:lnTo>
                    <a:pt x="305231" y="411644"/>
                  </a:lnTo>
                  <a:lnTo>
                    <a:pt x="321730" y="388723"/>
                  </a:lnTo>
                  <a:lnTo>
                    <a:pt x="333646" y="368554"/>
                  </a:lnTo>
                  <a:lnTo>
                    <a:pt x="330896" y="360302"/>
                  </a:lnTo>
                  <a:lnTo>
                    <a:pt x="326313" y="350218"/>
                  </a:lnTo>
                  <a:lnTo>
                    <a:pt x="320814" y="339216"/>
                  </a:lnTo>
                  <a:lnTo>
                    <a:pt x="313481" y="327297"/>
                  </a:lnTo>
                  <a:lnTo>
                    <a:pt x="306150" y="317213"/>
                  </a:lnTo>
                  <a:lnTo>
                    <a:pt x="298814" y="307129"/>
                  </a:lnTo>
                  <a:lnTo>
                    <a:pt x="293315" y="300711"/>
                  </a:lnTo>
                  <a:lnTo>
                    <a:pt x="288732" y="296126"/>
                  </a:lnTo>
                  <a:lnTo>
                    <a:pt x="282315" y="306211"/>
                  </a:lnTo>
                  <a:lnTo>
                    <a:pt x="274067" y="319047"/>
                  </a:lnTo>
                  <a:lnTo>
                    <a:pt x="263984" y="332800"/>
                  </a:lnTo>
                  <a:lnTo>
                    <a:pt x="253900" y="348384"/>
                  </a:lnTo>
                  <a:lnTo>
                    <a:pt x="243818" y="363053"/>
                  </a:lnTo>
                  <a:lnTo>
                    <a:pt x="234652" y="375889"/>
                  </a:lnTo>
                  <a:lnTo>
                    <a:pt x="226403" y="385973"/>
                  </a:lnTo>
                  <a:lnTo>
                    <a:pt x="220902" y="391473"/>
                  </a:lnTo>
                  <a:lnTo>
                    <a:pt x="219986" y="458401"/>
                  </a:lnTo>
                  <a:lnTo>
                    <a:pt x="217237" y="455651"/>
                  </a:lnTo>
                  <a:lnTo>
                    <a:pt x="213570" y="448317"/>
                  </a:lnTo>
                  <a:lnTo>
                    <a:pt x="209904" y="440981"/>
                  </a:lnTo>
                  <a:lnTo>
                    <a:pt x="208986" y="437315"/>
                  </a:lnTo>
                  <a:lnTo>
                    <a:pt x="202571" y="439148"/>
                  </a:lnTo>
                  <a:lnTo>
                    <a:pt x="196155" y="443733"/>
                  </a:lnTo>
                  <a:lnTo>
                    <a:pt x="189738" y="447399"/>
                  </a:lnTo>
                  <a:lnTo>
                    <a:pt x="182405" y="445565"/>
                  </a:lnTo>
                  <a:lnTo>
                    <a:pt x="182405" y="441899"/>
                  </a:lnTo>
                  <a:lnTo>
                    <a:pt x="184239" y="439148"/>
                  </a:lnTo>
                  <a:lnTo>
                    <a:pt x="186988" y="437315"/>
                  </a:lnTo>
                  <a:lnTo>
                    <a:pt x="188822" y="434564"/>
                  </a:lnTo>
                  <a:lnTo>
                    <a:pt x="192487" y="406143"/>
                  </a:lnTo>
                  <a:lnTo>
                    <a:pt x="190657" y="377723"/>
                  </a:lnTo>
                  <a:lnTo>
                    <a:pt x="184239" y="350218"/>
                  </a:lnTo>
                  <a:lnTo>
                    <a:pt x="175072" y="324547"/>
                  </a:lnTo>
                  <a:lnTo>
                    <a:pt x="168656" y="297042"/>
                  </a:lnTo>
                  <a:lnTo>
                    <a:pt x="162241" y="271374"/>
                  </a:lnTo>
                  <a:lnTo>
                    <a:pt x="155824" y="246618"/>
                  </a:lnTo>
                  <a:lnTo>
                    <a:pt x="149407" y="222783"/>
                  </a:lnTo>
                  <a:lnTo>
                    <a:pt x="141158" y="199861"/>
                  </a:lnTo>
                  <a:lnTo>
                    <a:pt x="131992" y="176025"/>
                  </a:lnTo>
                  <a:lnTo>
                    <a:pt x="120992" y="153103"/>
                  </a:lnTo>
                  <a:lnTo>
                    <a:pt x="106327" y="129268"/>
                  </a:lnTo>
                  <a:lnTo>
                    <a:pt x="101744" y="118267"/>
                  </a:lnTo>
                  <a:lnTo>
                    <a:pt x="93493" y="106348"/>
                  </a:lnTo>
                  <a:lnTo>
                    <a:pt x="83411" y="95347"/>
                  </a:lnTo>
                  <a:lnTo>
                    <a:pt x="73329" y="85262"/>
                  </a:lnTo>
                  <a:lnTo>
                    <a:pt x="63247" y="76094"/>
                  </a:lnTo>
                  <a:lnTo>
                    <a:pt x="54080" y="67842"/>
                  </a:lnTo>
                  <a:lnTo>
                    <a:pt x="48578" y="63258"/>
                  </a:lnTo>
                  <a:lnTo>
                    <a:pt x="46748" y="60507"/>
                  </a:lnTo>
                  <a:lnTo>
                    <a:pt x="50413" y="60507"/>
                  </a:lnTo>
                  <a:lnTo>
                    <a:pt x="54996" y="62342"/>
                  </a:lnTo>
                  <a:lnTo>
                    <a:pt x="60495" y="64176"/>
                  </a:lnTo>
                  <a:lnTo>
                    <a:pt x="65996" y="66926"/>
                  </a:lnTo>
                  <a:lnTo>
                    <a:pt x="72413" y="69675"/>
                  </a:lnTo>
                  <a:lnTo>
                    <a:pt x="77912" y="72426"/>
                  </a:lnTo>
                  <a:lnTo>
                    <a:pt x="82495" y="74260"/>
                  </a:lnTo>
                  <a:lnTo>
                    <a:pt x="85245" y="75176"/>
                  </a:lnTo>
                  <a:lnTo>
                    <a:pt x="83411" y="66926"/>
                  </a:lnTo>
                  <a:lnTo>
                    <a:pt x="79746" y="59591"/>
                  </a:lnTo>
                  <a:lnTo>
                    <a:pt x="75162" y="51339"/>
                  </a:lnTo>
                  <a:lnTo>
                    <a:pt x="69662" y="44005"/>
                  </a:lnTo>
                  <a:lnTo>
                    <a:pt x="62329" y="35754"/>
                  </a:lnTo>
                  <a:lnTo>
                    <a:pt x="53163" y="28420"/>
                  </a:lnTo>
                  <a:lnTo>
                    <a:pt x="43996" y="19252"/>
                  </a:lnTo>
                  <a:lnTo>
                    <a:pt x="32998" y="11000"/>
                  </a:lnTo>
                  <a:lnTo>
                    <a:pt x="39415" y="11000"/>
                  </a:lnTo>
                  <a:lnTo>
                    <a:pt x="49497" y="14668"/>
                  </a:lnTo>
                  <a:lnTo>
                    <a:pt x="61413" y="21086"/>
                  </a:lnTo>
                  <a:lnTo>
                    <a:pt x="74245" y="30253"/>
                  </a:lnTo>
                  <a:lnTo>
                    <a:pt x="87078" y="41254"/>
                  </a:lnTo>
                  <a:lnTo>
                    <a:pt x="98077" y="53173"/>
                  </a:lnTo>
                  <a:lnTo>
                    <a:pt x="106327" y="65091"/>
                  </a:lnTo>
                  <a:lnTo>
                    <a:pt x="109992" y="76094"/>
                  </a:lnTo>
                  <a:lnTo>
                    <a:pt x="54996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6" name="Shape 862"/>
            <p:cNvSpPr/>
            <p:nvPr/>
          </p:nvSpPr>
          <p:spPr>
            <a:xfrm>
              <a:off x="32436" y="0"/>
              <a:ext cx="275900" cy="522112"/>
            </a:xfrm>
            <a:custGeom>
              <a:avLst/>
              <a:gdLst/>
              <a:ahLst/>
              <a:cxnLst/>
              <a:rect l="0" t="0" r="0" b="0"/>
              <a:pathLst>
                <a:path w="275900" h="522112">
                  <a:moveTo>
                    <a:pt x="84329" y="0"/>
                  </a:moveTo>
                  <a:lnTo>
                    <a:pt x="97161" y="0"/>
                  </a:lnTo>
                  <a:lnTo>
                    <a:pt x="97161" y="220485"/>
                  </a:lnTo>
                  <a:lnTo>
                    <a:pt x="100828" y="219566"/>
                  </a:lnTo>
                  <a:lnTo>
                    <a:pt x="108160" y="217733"/>
                  </a:lnTo>
                  <a:lnTo>
                    <a:pt x="115493" y="215901"/>
                  </a:lnTo>
                  <a:lnTo>
                    <a:pt x="120993" y="214982"/>
                  </a:lnTo>
                  <a:lnTo>
                    <a:pt x="120993" y="0"/>
                  </a:lnTo>
                  <a:lnTo>
                    <a:pt x="133826" y="0"/>
                  </a:lnTo>
                  <a:lnTo>
                    <a:pt x="133826" y="214066"/>
                  </a:lnTo>
                  <a:lnTo>
                    <a:pt x="139325" y="214066"/>
                  </a:lnTo>
                  <a:lnTo>
                    <a:pt x="144825" y="214982"/>
                  </a:lnTo>
                  <a:lnTo>
                    <a:pt x="149407" y="216817"/>
                  </a:lnTo>
                  <a:lnTo>
                    <a:pt x="154906" y="217733"/>
                  </a:lnTo>
                  <a:lnTo>
                    <a:pt x="159489" y="219566"/>
                  </a:lnTo>
                  <a:lnTo>
                    <a:pt x="164072" y="221401"/>
                  </a:lnTo>
                  <a:lnTo>
                    <a:pt x="169573" y="224150"/>
                  </a:lnTo>
                  <a:lnTo>
                    <a:pt x="174156" y="225985"/>
                  </a:lnTo>
                  <a:lnTo>
                    <a:pt x="174156" y="0"/>
                  </a:lnTo>
                  <a:lnTo>
                    <a:pt x="186988" y="0"/>
                  </a:lnTo>
                  <a:lnTo>
                    <a:pt x="186988" y="229650"/>
                  </a:lnTo>
                  <a:lnTo>
                    <a:pt x="190655" y="234235"/>
                  </a:lnTo>
                  <a:lnTo>
                    <a:pt x="195239" y="237903"/>
                  </a:lnTo>
                  <a:lnTo>
                    <a:pt x="200738" y="241571"/>
                  </a:lnTo>
                  <a:lnTo>
                    <a:pt x="205321" y="245237"/>
                  </a:lnTo>
                  <a:lnTo>
                    <a:pt x="210820" y="248906"/>
                  </a:lnTo>
                  <a:lnTo>
                    <a:pt x="215402" y="252571"/>
                  </a:lnTo>
                  <a:lnTo>
                    <a:pt x="219986" y="257155"/>
                  </a:lnTo>
                  <a:lnTo>
                    <a:pt x="223654" y="261740"/>
                  </a:lnTo>
                  <a:lnTo>
                    <a:pt x="227319" y="272742"/>
                  </a:lnTo>
                  <a:lnTo>
                    <a:pt x="229153" y="284661"/>
                  </a:lnTo>
                  <a:lnTo>
                    <a:pt x="230986" y="296579"/>
                  </a:lnTo>
                  <a:lnTo>
                    <a:pt x="231901" y="309413"/>
                  </a:lnTo>
                  <a:lnTo>
                    <a:pt x="234652" y="313997"/>
                  </a:lnTo>
                  <a:lnTo>
                    <a:pt x="237400" y="318581"/>
                  </a:lnTo>
                  <a:lnTo>
                    <a:pt x="241069" y="322249"/>
                  </a:lnTo>
                  <a:lnTo>
                    <a:pt x="245652" y="326834"/>
                  </a:lnTo>
                  <a:lnTo>
                    <a:pt x="251151" y="325000"/>
                  </a:lnTo>
                  <a:lnTo>
                    <a:pt x="256652" y="322249"/>
                  </a:lnTo>
                  <a:lnTo>
                    <a:pt x="262151" y="320416"/>
                  </a:lnTo>
                  <a:lnTo>
                    <a:pt x="268567" y="320416"/>
                  </a:lnTo>
                  <a:lnTo>
                    <a:pt x="275900" y="335084"/>
                  </a:lnTo>
                  <a:lnTo>
                    <a:pt x="256652" y="346086"/>
                  </a:lnTo>
                  <a:lnTo>
                    <a:pt x="262151" y="362589"/>
                  </a:lnTo>
                  <a:lnTo>
                    <a:pt x="266734" y="384591"/>
                  </a:lnTo>
                  <a:lnTo>
                    <a:pt x="270398" y="410263"/>
                  </a:lnTo>
                  <a:lnTo>
                    <a:pt x="271317" y="435933"/>
                  </a:lnTo>
                  <a:lnTo>
                    <a:pt x="268567" y="459770"/>
                  </a:lnTo>
                  <a:lnTo>
                    <a:pt x="262151" y="479940"/>
                  </a:lnTo>
                  <a:lnTo>
                    <a:pt x="251151" y="494609"/>
                  </a:lnTo>
                  <a:lnTo>
                    <a:pt x="232818" y="501025"/>
                  </a:lnTo>
                  <a:lnTo>
                    <a:pt x="230068" y="502859"/>
                  </a:lnTo>
                  <a:lnTo>
                    <a:pt x="225485" y="505609"/>
                  </a:lnTo>
                  <a:lnTo>
                    <a:pt x="220901" y="508362"/>
                  </a:lnTo>
                  <a:lnTo>
                    <a:pt x="216319" y="512027"/>
                  </a:lnTo>
                  <a:lnTo>
                    <a:pt x="210820" y="514778"/>
                  </a:lnTo>
                  <a:lnTo>
                    <a:pt x="207155" y="518446"/>
                  </a:lnTo>
                  <a:lnTo>
                    <a:pt x="203487" y="520280"/>
                  </a:lnTo>
                  <a:lnTo>
                    <a:pt x="200738" y="522112"/>
                  </a:lnTo>
                  <a:lnTo>
                    <a:pt x="200738" y="517528"/>
                  </a:lnTo>
                  <a:lnTo>
                    <a:pt x="202571" y="510193"/>
                  </a:lnTo>
                  <a:lnTo>
                    <a:pt x="206236" y="501943"/>
                  </a:lnTo>
                  <a:lnTo>
                    <a:pt x="209904" y="496443"/>
                  </a:lnTo>
                  <a:lnTo>
                    <a:pt x="213569" y="490024"/>
                  </a:lnTo>
                  <a:lnTo>
                    <a:pt x="219070" y="486356"/>
                  </a:lnTo>
                  <a:lnTo>
                    <a:pt x="225485" y="484523"/>
                  </a:lnTo>
                  <a:lnTo>
                    <a:pt x="232818" y="482691"/>
                  </a:lnTo>
                  <a:lnTo>
                    <a:pt x="239234" y="481773"/>
                  </a:lnTo>
                  <a:lnTo>
                    <a:pt x="245652" y="479022"/>
                  </a:lnTo>
                  <a:lnTo>
                    <a:pt x="249317" y="474438"/>
                  </a:lnTo>
                  <a:lnTo>
                    <a:pt x="252068" y="467104"/>
                  </a:lnTo>
                  <a:lnTo>
                    <a:pt x="252984" y="461604"/>
                  </a:lnTo>
                  <a:lnTo>
                    <a:pt x="253899" y="449685"/>
                  </a:lnTo>
                  <a:lnTo>
                    <a:pt x="254818" y="433182"/>
                  </a:lnTo>
                  <a:lnTo>
                    <a:pt x="253899" y="412096"/>
                  </a:lnTo>
                  <a:lnTo>
                    <a:pt x="252068" y="390092"/>
                  </a:lnTo>
                  <a:lnTo>
                    <a:pt x="247485" y="367173"/>
                  </a:lnTo>
                  <a:lnTo>
                    <a:pt x="240153" y="346086"/>
                  </a:lnTo>
                  <a:lnTo>
                    <a:pt x="229153" y="327750"/>
                  </a:lnTo>
                  <a:lnTo>
                    <a:pt x="225485" y="336002"/>
                  </a:lnTo>
                  <a:lnTo>
                    <a:pt x="221820" y="343337"/>
                  </a:lnTo>
                  <a:lnTo>
                    <a:pt x="218153" y="351586"/>
                  </a:lnTo>
                  <a:lnTo>
                    <a:pt x="213569" y="358005"/>
                  </a:lnTo>
                  <a:lnTo>
                    <a:pt x="210820" y="363505"/>
                  </a:lnTo>
                  <a:lnTo>
                    <a:pt x="207155" y="369007"/>
                  </a:lnTo>
                  <a:lnTo>
                    <a:pt x="202571" y="372673"/>
                  </a:lnTo>
                  <a:lnTo>
                    <a:pt x="197070" y="372673"/>
                  </a:lnTo>
                  <a:lnTo>
                    <a:pt x="192487" y="369007"/>
                  </a:lnTo>
                  <a:lnTo>
                    <a:pt x="187903" y="366255"/>
                  </a:lnTo>
                  <a:lnTo>
                    <a:pt x="183323" y="365339"/>
                  </a:lnTo>
                  <a:lnTo>
                    <a:pt x="177822" y="366255"/>
                  </a:lnTo>
                  <a:lnTo>
                    <a:pt x="173238" y="369007"/>
                  </a:lnTo>
                  <a:lnTo>
                    <a:pt x="168656" y="371758"/>
                  </a:lnTo>
                  <a:lnTo>
                    <a:pt x="164990" y="376342"/>
                  </a:lnTo>
                  <a:lnTo>
                    <a:pt x="162241" y="380926"/>
                  </a:lnTo>
                  <a:lnTo>
                    <a:pt x="161323" y="391926"/>
                  </a:lnTo>
                  <a:lnTo>
                    <a:pt x="162241" y="402012"/>
                  </a:lnTo>
                  <a:lnTo>
                    <a:pt x="164990" y="412096"/>
                  </a:lnTo>
                  <a:lnTo>
                    <a:pt x="169573" y="421265"/>
                  </a:lnTo>
                  <a:lnTo>
                    <a:pt x="175988" y="419431"/>
                  </a:lnTo>
                  <a:lnTo>
                    <a:pt x="182404" y="420346"/>
                  </a:lnTo>
                  <a:lnTo>
                    <a:pt x="187903" y="423097"/>
                  </a:lnTo>
                  <a:lnTo>
                    <a:pt x="193405" y="425849"/>
                  </a:lnTo>
                  <a:lnTo>
                    <a:pt x="197070" y="431349"/>
                  </a:lnTo>
                  <a:lnTo>
                    <a:pt x="199820" y="436849"/>
                  </a:lnTo>
                  <a:lnTo>
                    <a:pt x="200738" y="443268"/>
                  </a:lnTo>
                  <a:lnTo>
                    <a:pt x="199820" y="449685"/>
                  </a:lnTo>
                  <a:lnTo>
                    <a:pt x="197070" y="453351"/>
                  </a:lnTo>
                  <a:lnTo>
                    <a:pt x="194321" y="457019"/>
                  </a:lnTo>
                  <a:lnTo>
                    <a:pt x="190655" y="459770"/>
                  </a:lnTo>
                  <a:lnTo>
                    <a:pt x="186072" y="461604"/>
                  </a:lnTo>
                  <a:lnTo>
                    <a:pt x="181489" y="462519"/>
                  </a:lnTo>
                  <a:lnTo>
                    <a:pt x="177822" y="462519"/>
                  </a:lnTo>
                  <a:lnTo>
                    <a:pt x="173238" y="460686"/>
                  </a:lnTo>
                  <a:lnTo>
                    <a:pt x="169573" y="458854"/>
                  </a:lnTo>
                  <a:lnTo>
                    <a:pt x="164990" y="465270"/>
                  </a:lnTo>
                  <a:lnTo>
                    <a:pt x="159489" y="471688"/>
                  </a:lnTo>
                  <a:lnTo>
                    <a:pt x="153991" y="479022"/>
                  </a:lnTo>
                  <a:lnTo>
                    <a:pt x="147573" y="486356"/>
                  </a:lnTo>
                  <a:lnTo>
                    <a:pt x="142074" y="492775"/>
                  </a:lnTo>
                  <a:lnTo>
                    <a:pt x="136575" y="497359"/>
                  </a:lnTo>
                  <a:lnTo>
                    <a:pt x="132908" y="501025"/>
                  </a:lnTo>
                  <a:lnTo>
                    <a:pt x="130159" y="501025"/>
                  </a:lnTo>
                  <a:lnTo>
                    <a:pt x="128325" y="496443"/>
                  </a:lnTo>
                  <a:lnTo>
                    <a:pt x="131074" y="490024"/>
                  </a:lnTo>
                  <a:lnTo>
                    <a:pt x="134741" y="482691"/>
                  </a:lnTo>
                  <a:lnTo>
                    <a:pt x="140240" y="473522"/>
                  </a:lnTo>
                  <a:lnTo>
                    <a:pt x="144825" y="462519"/>
                  </a:lnTo>
                  <a:lnTo>
                    <a:pt x="149407" y="450601"/>
                  </a:lnTo>
                  <a:lnTo>
                    <a:pt x="150325" y="435933"/>
                  </a:lnTo>
                  <a:lnTo>
                    <a:pt x="148491" y="419431"/>
                  </a:lnTo>
                  <a:lnTo>
                    <a:pt x="142991" y="407512"/>
                  </a:lnTo>
                  <a:lnTo>
                    <a:pt x="141158" y="393760"/>
                  </a:lnTo>
                  <a:lnTo>
                    <a:pt x="142074" y="380007"/>
                  </a:lnTo>
                  <a:lnTo>
                    <a:pt x="145742" y="367173"/>
                  </a:lnTo>
                  <a:lnTo>
                    <a:pt x="150325" y="360755"/>
                  </a:lnTo>
                  <a:lnTo>
                    <a:pt x="155824" y="354337"/>
                  </a:lnTo>
                  <a:lnTo>
                    <a:pt x="163157" y="348836"/>
                  </a:lnTo>
                  <a:lnTo>
                    <a:pt x="170489" y="346086"/>
                  </a:lnTo>
                  <a:lnTo>
                    <a:pt x="182404" y="346086"/>
                  </a:lnTo>
                  <a:lnTo>
                    <a:pt x="186072" y="347002"/>
                  </a:lnTo>
                  <a:lnTo>
                    <a:pt x="189737" y="347921"/>
                  </a:lnTo>
                  <a:lnTo>
                    <a:pt x="192487" y="349753"/>
                  </a:lnTo>
                  <a:lnTo>
                    <a:pt x="195239" y="352505"/>
                  </a:lnTo>
                  <a:lnTo>
                    <a:pt x="197988" y="356171"/>
                  </a:lnTo>
                  <a:lnTo>
                    <a:pt x="206236" y="340583"/>
                  </a:lnTo>
                  <a:lnTo>
                    <a:pt x="211738" y="322249"/>
                  </a:lnTo>
                  <a:lnTo>
                    <a:pt x="213569" y="303913"/>
                  </a:lnTo>
                  <a:lnTo>
                    <a:pt x="208986" y="286495"/>
                  </a:lnTo>
                  <a:lnTo>
                    <a:pt x="205321" y="277327"/>
                  </a:lnTo>
                  <a:lnTo>
                    <a:pt x="199820" y="269074"/>
                  </a:lnTo>
                  <a:lnTo>
                    <a:pt x="193405" y="261740"/>
                  </a:lnTo>
                  <a:lnTo>
                    <a:pt x="186988" y="256239"/>
                  </a:lnTo>
                  <a:lnTo>
                    <a:pt x="178740" y="250738"/>
                  </a:lnTo>
                  <a:lnTo>
                    <a:pt x="169573" y="247071"/>
                  </a:lnTo>
                  <a:lnTo>
                    <a:pt x="160406" y="244321"/>
                  </a:lnTo>
                  <a:lnTo>
                    <a:pt x="151240" y="242488"/>
                  </a:lnTo>
                  <a:lnTo>
                    <a:pt x="142074" y="242488"/>
                  </a:lnTo>
                  <a:lnTo>
                    <a:pt x="127409" y="243403"/>
                  </a:lnTo>
                  <a:lnTo>
                    <a:pt x="109993" y="246153"/>
                  </a:lnTo>
                  <a:lnTo>
                    <a:pt x="91661" y="251656"/>
                  </a:lnTo>
                  <a:lnTo>
                    <a:pt x="72413" y="261740"/>
                  </a:lnTo>
                  <a:lnTo>
                    <a:pt x="54997" y="275493"/>
                  </a:lnTo>
                  <a:lnTo>
                    <a:pt x="40331" y="295661"/>
                  </a:lnTo>
                  <a:lnTo>
                    <a:pt x="29331" y="323165"/>
                  </a:lnTo>
                  <a:lnTo>
                    <a:pt x="26581" y="342418"/>
                  </a:lnTo>
                  <a:lnTo>
                    <a:pt x="26581" y="377258"/>
                  </a:lnTo>
                  <a:lnTo>
                    <a:pt x="27498" y="410263"/>
                  </a:lnTo>
                  <a:lnTo>
                    <a:pt x="23832" y="428599"/>
                  </a:lnTo>
                  <a:lnTo>
                    <a:pt x="10082" y="411178"/>
                  </a:lnTo>
                  <a:lnTo>
                    <a:pt x="3666" y="379091"/>
                  </a:lnTo>
                  <a:lnTo>
                    <a:pt x="915" y="349753"/>
                  </a:lnTo>
                  <a:lnTo>
                    <a:pt x="0" y="336002"/>
                  </a:lnTo>
                  <a:lnTo>
                    <a:pt x="915" y="325000"/>
                  </a:lnTo>
                  <a:lnTo>
                    <a:pt x="4583" y="311248"/>
                  </a:lnTo>
                  <a:lnTo>
                    <a:pt x="10082" y="296579"/>
                  </a:lnTo>
                  <a:lnTo>
                    <a:pt x="17414" y="280076"/>
                  </a:lnTo>
                  <a:lnTo>
                    <a:pt x="27498" y="265408"/>
                  </a:lnTo>
                  <a:lnTo>
                    <a:pt x="38498" y="251656"/>
                  </a:lnTo>
                  <a:lnTo>
                    <a:pt x="52246" y="240653"/>
                  </a:lnTo>
                  <a:lnTo>
                    <a:pt x="68745" y="233319"/>
                  </a:lnTo>
                  <a:lnTo>
                    <a:pt x="72413" y="231485"/>
                  </a:lnTo>
                  <a:lnTo>
                    <a:pt x="76995" y="229650"/>
                  </a:lnTo>
                  <a:lnTo>
                    <a:pt x="80662" y="227819"/>
                  </a:lnTo>
                  <a:lnTo>
                    <a:pt x="84329" y="225985"/>
                  </a:lnTo>
                  <a:lnTo>
                    <a:pt x="8432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7" name="Shape 866"/>
            <p:cNvSpPr/>
            <p:nvPr/>
          </p:nvSpPr>
          <p:spPr>
            <a:xfrm>
              <a:off x="1051707" y="33456"/>
              <a:ext cx="250235" cy="385976"/>
            </a:xfrm>
            <a:custGeom>
              <a:avLst/>
              <a:gdLst/>
              <a:ahLst/>
              <a:cxnLst/>
              <a:rect l="0" t="0" r="0" b="0"/>
              <a:pathLst>
                <a:path w="250235" h="385976">
                  <a:moveTo>
                    <a:pt x="208071" y="0"/>
                  </a:moveTo>
                  <a:lnTo>
                    <a:pt x="221821" y="918"/>
                  </a:lnTo>
                  <a:lnTo>
                    <a:pt x="232818" y="2752"/>
                  </a:lnTo>
                  <a:lnTo>
                    <a:pt x="240150" y="5502"/>
                  </a:lnTo>
                  <a:lnTo>
                    <a:pt x="241984" y="7334"/>
                  </a:lnTo>
                  <a:lnTo>
                    <a:pt x="239235" y="8252"/>
                  </a:lnTo>
                  <a:lnTo>
                    <a:pt x="233736" y="9168"/>
                  </a:lnTo>
                  <a:lnTo>
                    <a:pt x="229153" y="10086"/>
                  </a:lnTo>
                  <a:lnTo>
                    <a:pt x="227319" y="10086"/>
                  </a:lnTo>
                  <a:lnTo>
                    <a:pt x="206237" y="11002"/>
                  </a:lnTo>
                  <a:lnTo>
                    <a:pt x="188822" y="15587"/>
                  </a:lnTo>
                  <a:lnTo>
                    <a:pt x="174158" y="21087"/>
                  </a:lnTo>
                  <a:lnTo>
                    <a:pt x="163157" y="28420"/>
                  </a:lnTo>
                  <a:lnTo>
                    <a:pt x="153991" y="36673"/>
                  </a:lnTo>
                  <a:lnTo>
                    <a:pt x="147574" y="44007"/>
                  </a:lnTo>
                  <a:lnTo>
                    <a:pt x="142075" y="50425"/>
                  </a:lnTo>
                  <a:lnTo>
                    <a:pt x="139325" y="55009"/>
                  </a:lnTo>
                  <a:lnTo>
                    <a:pt x="147574" y="61425"/>
                  </a:lnTo>
                  <a:lnTo>
                    <a:pt x="153991" y="68762"/>
                  </a:lnTo>
                  <a:lnTo>
                    <a:pt x="158574" y="77012"/>
                  </a:lnTo>
                  <a:lnTo>
                    <a:pt x="162239" y="86180"/>
                  </a:lnTo>
                  <a:lnTo>
                    <a:pt x="164990" y="95348"/>
                  </a:lnTo>
                  <a:lnTo>
                    <a:pt x="165906" y="105433"/>
                  </a:lnTo>
                  <a:lnTo>
                    <a:pt x="165906" y="116435"/>
                  </a:lnTo>
                  <a:lnTo>
                    <a:pt x="164990" y="128353"/>
                  </a:lnTo>
                  <a:lnTo>
                    <a:pt x="164073" y="126520"/>
                  </a:lnTo>
                  <a:lnTo>
                    <a:pt x="162239" y="121019"/>
                  </a:lnTo>
                  <a:lnTo>
                    <a:pt x="159489" y="111851"/>
                  </a:lnTo>
                  <a:lnTo>
                    <a:pt x="155824" y="100848"/>
                  </a:lnTo>
                  <a:lnTo>
                    <a:pt x="150323" y="90765"/>
                  </a:lnTo>
                  <a:lnTo>
                    <a:pt x="144824" y="81597"/>
                  </a:lnTo>
                  <a:lnTo>
                    <a:pt x="137492" y="75178"/>
                  </a:lnTo>
                  <a:lnTo>
                    <a:pt x="128325" y="73344"/>
                  </a:lnTo>
                  <a:lnTo>
                    <a:pt x="122826" y="100848"/>
                  </a:lnTo>
                  <a:lnTo>
                    <a:pt x="121909" y="130188"/>
                  </a:lnTo>
                  <a:lnTo>
                    <a:pt x="125576" y="158608"/>
                  </a:lnTo>
                  <a:lnTo>
                    <a:pt x="134742" y="184277"/>
                  </a:lnTo>
                  <a:lnTo>
                    <a:pt x="140241" y="191614"/>
                  </a:lnTo>
                  <a:lnTo>
                    <a:pt x="146658" y="198030"/>
                  </a:lnTo>
                  <a:lnTo>
                    <a:pt x="153991" y="202614"/>
                  </a:lnTo>
                  <a:lnTo>
                    <a:pt x="161323" y="207198"/>
                  </a:lnTo>
                  <a:lnTo>
                    <a:pt x="169574" y="209948"/>
                  </a:lnTo>
                  <a:lnTo>
                    <a:pt x="177822" y="211782"/>
                  </a:lnTo>
                  <a:lnTo>
                    <a:pt x="186989" y="211782"/>
                  </a:lnTo>
                  <a:lnTo>
                    <a:pt x="197071" y="210866"/>
                  </a:lnTo>
                  <a:lnTo>
                    <a:pt x="208071" y="208116"/>
                  </a:lnTo>
                  <a:lnTo>
                    <a:pt x="218153" y="205364"/>
                  </a:lnTo>
                  <a:lnTo>
                    <a:pt x="226403" y="202614"/>
                  </a:lnTo>
                  <a:lnTo>
                    <a:pt x="234652" y="198948"/>
                  </a:lnTo>
                  <a:lnTo>
                    <a:pt x="240150" y="196195"/>
                  </a:lnTo>
                  <a:lnTo>
                    <a:pt x="243818" y="194363"/>
                  </a:lnTo>
                  <a:lnTo>
                    <a:pt x="246568" y="193446"/>
                  </a:lnTo>
                  <a:lnTo>
                    <a:pt x="245652" y="194363"/>
                  </a:lnTo>
                  <a:lnTo>
                    <a:pt x="243818" y="198030"/>
                  </a:lnTo>
                  <a:lnTo>
                    <a:pt x="241984" y="202614"/>
                  </a:lnTo>
                  <a:lnTo>
                    <a:pt x="238320" y="207198"/>
                  </a:lnTo>
                  <a:lnTo>
                    <a:pt x="233736" y="212698"/>
                  </a:lnTo>
                  <a:lnTo>
                    <a:pt x="227319" y="217282"/>
                  </a:lnTo>
                  <a:lnTo>
                    <a:pt x="218153" y="220951"/>
                  </a:lnTo>
                  <a:lnTo>
                    <a:pt x="207156" y="223700"/>
                  </a:lnTo>
                  <a:lnTo>
                    <a:pt x="201654" y="224619"/>
                  </a:lnTo>
                  <a:lnTo>
                    <a:pt x="196155" y="226451"/>
                  </a:lnTo>
                  <a:lnTo>
                    <a:pt x="190657" y="226451"/>
                  </a:lnTo>
                  <a:lnTo>
                    <a:pt x="186073" y="227368"/>
                  </a:lnTo>
                  <a:lnTo>
                    <a:pt x="176906" y="227368"/>
                  </a:lnTo>
                  <a:lnTo>
                    <a:pt x="173239" y="226451"/>
                  </a:lnTo>
                  <a:lnTo>
                    <a:pt x="169574" y="224619"/>
                  </a:lnTo>
                  <a:lnTo>
                    <a:pt x="164990" y="237453"/>
                  </a:lnTo>
                  <a:lnTo>
                    <a:pt x="164990" y="250287"/>
                  </a:lnTo>
                  <a:lnTo>
                    <a:pt x="165906" y="264040"/>
                  </a:lnTo>
                  <a:lnTo>
                    <a:pt x="165906" y="278707"/>
                  </a:lnTo>
                  <a:lnTo>
                    <a:pt x="166822" y="283292"/>
                  </a:lnTo>
                  <a:lnTo>
                    <a:pt x="166822" y="286961"/>
                  </a:lnTo>
                  <a:lnTo>
                    <a:pt x="167740" y="291545"/>
                  </a:lnTo>
                  <a:lnTo>
                    <a:pt x="169574" y="295210"/>
                  </a:lnTo>
                  <a:lnTo>
                    <a:pt x="172323" y="282376"/>
                  </a:lnTo>
                  <a:lnTo>
                    <a:pt x="176906" y="270458"/>
                  </a:lnTo>
                  <a:lnTo>
                    <a:pt x="179656" y="258540"/>
                  </a:lnTo>
                  <a:lnTo>
                    <a:pt x="177822" y="245702"/>
                  </a:lnTo>
                  <a:lnTo>
                    <a:pt x="179656" y="241121"/>
                  </a:lnTo>
                  <a:lnTo>
                    <a:pt x="182405" y="237453"/>
                  </a:lnTo>
                  <a:lnTo>
                    <a:pt x="186073" y="234703"/>
                  </a:lnTo>
                  <a:lnTo>
                    <a:pt x="189738" y="233784"/>
                  </a:lnTo>
                  <a:lnTo>
                    <a:pt x="193405" y="234703"/>
                  </a:lnTo>
                  <a:lnTo>
                    <a:pt x="197071" y="236536"/>
                  </a:lnTo>
                  <a:lnTo>
                    <a:pt x="198904" y="239287"/>
                  </a:lnTo>
                  <a:lnTo>
                    <a:pt x="200738" y="242037"/>
                  </a:lnTo>
                  <a:lnTo>
                    <a:pt x="201654" y="245702"/>
                  </a:lnTo>
                  <a:lnTo>
                    <a:pt x="200738" y="250287"/>
                  </a:lnTo>
                  <a:lnTo>
                    <a:pt x="198904" y="253956"/>
                  </a:lnTo>
                  <a:lnTo>
                    <a:pt x="197071" y="257624"/>
                  </a:lnTo>
                  <a:lnTo>
                    <a:pt x="197989" y="298879"/>
                  </a:lnTo>
                  <a:lnTo>
                    <a:pt x="205322" y="287877"/>
                  </a:lnTo>
                  <a:lnTo>
                    <a:pt x="213570" y="275042"/>
                  </a:lnTo>
                  <a:lnTo>
                    <a:pt x="221821" y="261289"/>
                  </a:lnTo>
                  <a:lnTo>
                    <a:pt x="230987" y="248455"/>
                  </a:lnTo>
                  <a:lnTo>
                    <a:pt x="238320" y="236536"/>
                  </a:lnTo>
                  <a:lnTo>
                    <a:pt x="244734" y="227368"/>
                  </a:lnTo>
                  <a:lnTo>
                    <a:pt x="248402" y="220951"/>
                  </a:lnTo>
                  <a:lnTo>
                    <a:pt x="250235" y="220034"/>
                  </a:lnTo>
                  <a:lnTo>
                    <a:pt x="246568" y="229200"/>
                  </a:lnTo>
                  <a:lnTo>
                    <a:pt x="242902" y="239287"/>
                  </a:lnTo>
                  <a:lnTo>
                    <a:pt x="238320" y="248455"/>
                  </a:lnTo>
                  <a:lnTo>
                    <a:pt x="233736" y="257624"/>
                  </a:lnTo>
                  <a:lnTo>
                    <a:pt x="229153" y="266789"/>
                  </a:lnTo>
                  <a:lnTo>
                    <a:pt x="224570" y="275958"/>
                  </a:lnTo>
                  <a:lnTo>
                    <a:pt x="219987" y="285126"/>
                  </a:lnTo>
                  <a:lnTo>
                    <a:pt x="215404" y="294294"/>
                  </a:lnTo>
                  <a:lnTo>
                    <a:pt x="208986" y="306213"/>
                  </a:lnTo>
                  <a:lnTo>
                    <a:pt x="199820" y="318131"/>
                  </a:lnTo>
                  <a:lnTo>
                    <a:pt x="189738" y="330050"/>
                  </a:lnTo>
                  <a:lnTo>
                    <a:pt x="179656" y="341052"/>
                  </a:lnTo>
                  <a:lnTo>
                    <a:pt x="169574" y="350220"/>
                  </a:lnTo>
                  <a:lnTo>
                    <a:pt x="161323" y="357555"/>
                  </a:lnTo>
                  <a:lnTo>
                    <a:pt x="154907" y="362139"/>
                  </a:lnTo>
                  <a:lnTo>
                    <a:pt x="153075" y="363055"/>
                  </a:lnTo>
                  <a:lnTo>
                    <a:pt x="157659" y="353887"/>
                  </a:lnTo>
                  <a:lnTo>
                    <a:pt x="165906" y="342886"/>
                  </a:lnTo>
                  <a:lnTo>
                    <a:pt x="173239" y="331884"/>
                  </a:lnTo>
                  <a:lnTo>
                    <a:pt x="175073" y="325465"/>
                  </a:lnTo>
                  <a:lnTo>
                    <a:pt x="166822" y="314465"/>
                  </a:lnTo>
                  <a:lnTo>
                    <a:pt x="161323" y="300713"/>
                  </a:lnTo>
                  <a:lnTo>
                    <a:pt x="156740" y="286961"/>
                  </a:lnTo>
                  <a:lnTo>
                    <a:pt x="150323" y="274126"/>
                  </a:lnTo>
                  <a:lnTo>
                    <a:pt x="150323" y="260373"/>
                  </a:lnTo>
                  <a:lnTo>
                    <a:pt x="152157" y="248455"/>
                  </a:lnTo>
                  <a:lnTo>
                    <a:pt x="154907" y="236536"/>
                  </a:lnTo>
                  <a:lnTo>
                    <a:pt x="155824" y="223700"/>
                  </a:lnTo>
                  <a:lnTo>
                    <a:pt x="152157" y="225535"/>
                  </a:lnTo>
                  <a:lnTo>
                    <a:pt x="148491" y="229200"/>
                  </a:lnTo>
                  <a:lnTo>
                    <a:pt x="142991" y="234703"/>
                  </a:lnTo>
                  <a:lnTo>
                    <a:pt x="138408" y="241121"/>
                  </a:lnTo>
                  <a:lnTo>
                    <a:pt x="133824" y="247537"/>
                  </a:lnTo>
                  <a:lnTo>
                    <a:pt x="130159" y="252121"/>
                  </a:lnTo>
                  <a:lnTo>
                    <a:pt x="127409" y="255789"/>
                  </a:lnTo>
                  <a:lnTo>
                    <a:pt x="126492" y="257624"/>
                  </a:lnTo>
                  <a:lnTo>
                    <a:pt x="129241" y="259455"/>
                  </a:lnTo>
                  <a:lnTo>
                    <a:pt x="132908" y="261289"/>
                  </a:lnTo>
                  <a:lnTo>
                    <a:pt x="134742" y="264040"/>
                  </a:lnTo>
                  <a:lnTo>
                    <a:pt x="136576" y="266789"/>
                  </a:lnTo>
                  <a:lnTo>
                    <a:pt x="136576" y="274126"/>
                  </a:lnTo>
                  <a:lnTo>
                    <a:pt x="132908" y="279626"/>
                  </a:lnTo>
                  <a:lnTo>
                    <a:pt x="129241" y="285126"/>
                  </a:lnTo>
                  <a:lnTo>
                    <a:pt x="131075" y="291545"/>
                  </a:lnTo>
                  <a:lnTo>
                    <a:pt x="141160" y="301629"/>
                  </a:lnTo>
                  <a:lnTo>
                    <a:pt x="148491" y="315382"/>
                  </a:lnTo>
                  <a:lnTo>
                    <a:pt x="153075" y="327299"/>
                  </a:lnTo>
                  <a:lnTo>
                    <a:pt x="153991" y="331884"/>
                  </a:lnTo>
                  <a:lnTo>
                    <a:pt x="149407" y="325465"/>
                  </a:lnTo>
                  <a:lnTo>
                    <a:pt x="144824" y="319966"/>
                  </a:lnTo>
                  <a:lnTo>
                    <a:pt x="140241" y="315382"/>
                  </a:lnTo>
                  <a:lnTo>
                    <a:pt x="135658" y="309881"/>
                  </a:lnTo>
                  <a:lnTo>
                    <a:pt x="131075" y="305297"/>
                  </a:lnTo>
                  <a:lnTo>
                    <a:pt x="125576" y="299795"/>
                  </a:lnTo>
                  <a:lnTo>
                    <a:pt x="120077" y="295210"/>
                  </a:lnTo>
                  <a:lnTo>
                    <a:pt x="114576" y="290629"/>
                  </a:lnTo>
                  <a:lnTo>
                    <a:pt x="114576" y="286961"/>
                  </a:lnTo>
                  <a:lnTo>
                    <a:pt x="117325" y="281460"/>
                  </a:lnTo>
                  <a:lnTo>
                    <a:pt x="120993" y="275042"/>
                  </a:lnTo>
                  <a:lnTo>
                    <a:pt x="122826" y="269541"/>
                  </a:lnTo>
                  <a:lnTo>
                    <a:pt x="117325" y="264040"/>
                  </a:lnTo>
                  <a:lnTo>
                    <a:pt x="109993" y="261289"/>
                  </a:lnTo>
                  <a:lnTo>
                    <a:pt x="104493" y="257624"/>
                  </a:lnTo>
                  <a:lnTo>
                    <a:pt x="107243" y="249371"/>
                  </a:lnTo>
                  <a:lnTo>
                    <a:pt x="102660" y="250287"/>
                  </a:lnTo>
                  <a:lnTo>
                    <a:pt x="98994" y="251205"/>
                  </a:lnTo>
                  <a:lnTo>
                    <a:pt x="94411" y="253956"/>
                  </a:lnTo>
                  <a:lnTo>
                    <a:pt x="89828" y="255789"/>
                  </a:lnTo>
                  <a:lnTo>
                    <a:pt x="83411" y="262205"/>
                  </a:lnTo>
                  <a:lnTo>
                    <a:pt x="74245" y="275042"/>
                  </a:lnTo>
                  <a:lnTo>
                    <a:pt x="62329" y="292460"/>
                  </a:lnTo>
                  <a:lnTo>
                    <a:pt x="49497" y="311712"/>
                  </a:lnTo>
                  <a:lnTo>
                    <a:pt x="36664" y="330967"/>
                  </a:lnTo>
                  <a:lnTo>
                    <a:pt x="26582" y="347470"/>
                  </a:lnTo>
                  <a:lnTo>
                    <a:pt x="19249" y="359388"/>
                  </a:lnTo>
                  <a:lnTo>
                    <a:pt x="16499" y="363972"/>
                  </a:lnTo>
                  <a:lnTo>
                    <a:pt x="12832" y="369473"/>
                  </a:lnTo>
                  <a:lnTo>
                    <a:pt x="8249" y="374973"/>
                  </a:lnTo>
                  <a:lnTo>
                    <a:pt x="4583" y="380475"/>
                  </a:lnTo>
                  <a:lnTo>
                    <a:pt x="0" y="385976"/>
                  </a:lnTo>
                  <a:lnTo>
                    <a:pt x="0" y="380475"/>
                  </a:lnTo>
                  <a:lnTo>
                    <a:pt x="4583" y="365805"/>
                  </a:lnTo>
                  <a:lnTo>
                    <a:pt x="14666" y="344717"/>
                  </a:lnTo>
                  <a:lnTo>
                    <a:pt x="26582" y="319050"/>
                  </a:lnTo>
                  <a:lnTo>
                    <a:pt x="40331" y="293378"/>
                  </a:lnTo>
                  <a:lnTo>
                    <a:pt x="54080" y="269541"/>
                  </a:lnTo>
                  <a:lnTo>
                    <a:pt x="65996" y="251205"/>
                  </a:lnTo>
                  <a:lnTo>
                    <a:pt x="74245" y="241121"/>
                  </a:lnTo>
                  <a:lnTo>
                    <a:pt x="79746" y="238369"/>
                  </a:lnTo>
                  <a:lnTo>
                    <a:pt x="87994" y="234703"/>
                  </a:lnTo>
                  <a:lnTo>
                    <a:pt x="98077" y="231035"/>
                  </a:lnTo>
                  <a:lnTo>
                    <a:pt x="108162" y="226451"/>
                  </a:lnTo>
                  <a:lnTo>
                    <a:pt x="118243" y="221867"/>
                  </a:lnTo>
                  <a:lnTo>
                    <a:pt x="126492" y="217282"/>
                  </a:lnTo>
                  <a:lnTo>
                    <a:pt x="132908" y="214532"/>
                  </a:lnTo>
                  <a:lnTo>
                    <a:pt x="135658" y="211782"/>
                  </a:lnTo>
                  <a:lnTo>
                    <a:pt x="124661" y="199863"/>
                  </a:lnTo>
                  <a:lnTo>
                    <a:pt x="116409" y="187029"/>
                  </a:lnTo>
                  <a:lnTo>
                    <a:pt x="109993" y="172358"/>
                  </a:lnTo>
                  <a:lnTo>
                    <a:pt x="105409" y="155856"/>
                  </a:lnTo>
                  <a:lnTo>
                    <a:pt x="103577" y="139354"/>
                  </a:lnTo>
                  <a:lnTo>
                    <a:pt x="102660" y="122851"/>
                  </a:lnTo>
                  <a:lnTo>
                    <a:pt x="103577" y="105433"/>
                  </a:lnTo>
                  <a:lnTo>
                    <a:pt x="105409" y="88930"/>
                  </a:lnTo>
                  <a:lnTo>
                    <a:pt x="105409" y="83430"/>
                  </a:lnTo>
                  <a:lnTo>
                    <a:pt x="107243" y="78846"/>
                  </a:lnTo>
                  <a:lnTo>
                    <a:pt x="108162" y="73344"/>
                  </a:lnTo>
                  <a:lnTo>
                    <a:pt x="107243" y="68762"/>
                  </a:lnTo>
                  <a:lnTo>
                    <a:pt x="94411" y="65094"/>
                  </a:lnTo>
                  <a:lnTo>
                    <a:pt x="95327" y="59593"/>
                  </a:lnTo>
                  <a:lnTo>
                    <a:pt x="96245" y="54092"/>
                  </a:lnTo>
                  <a:lnTo>
                    <a:pt x="98077" y="49507"/>
                  </a:lnTo>
                  <a:lnTo>
                    <a:pt x="101744" y="44922"/>
                  </a:lnTo>
                  <a:lnTo>
                    <a:pt x="107243" y="44922"/>
                  </a:lnTo>
                  <a:lnTo>
                    <a:pt x="111826" y="45841"/>
                  </a:lnTo>
                  <a:lnTo>
                    <a:pt x="116409" y="47675"/>
                  </a:lnTo>
                  <a:lnTo>
                    <a:pt x="121909" y="47675"/>
                  </a:lnTo>
                  <a:lnTo>
                    <a:pt x="125576" y="44922"/>
                  </a:lnTo>
                  <a:lnTo>
                    <a:pt x="128325" y="41257"/>
                  </a:lnTo>
                  <a:lnTo>
                    <a:pt x="131075" y="37589"/>
                  </a:lnTo>
                  <a:lnTo>
                    <a:pt x="133824" y="33923"/>
                  </a:lnTo>
                  <a:lnTo>
                    <a:pt x="136576" y="29339"/>
                  </a:lnTo>
                  <a:lnTo>
                    <a:pt x="141160" y="25671"/>
                  </a:lnTo>
                  <a:lnTo>
                    <a:pt x="145740" y="20170"/>
                  </a:lnTo>
                  <a:lnTo>
                    <a:pt x="153075" y="15587"/>
                  </a:lnTo>
                  <a:lnTo>
                    <a:pt x="164073" y="8252"/>
                  </a:lnTo>
                  <a:lnTo>
                    <a:pt x="177822" y="2752"/>
                  </a:lnTo>
                  <a:lnTo>
                    <a:pt x="193405" y="918"/>
                  </a:lnTo>
                  <a:lnTo>
                    <a:pt x="20807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8" name="Shape 868"/>
            <p:cNvSpPr/>
            <p:nvPr/>
          </p:nvSpPr>
          <p:spPr>
            <a:xfrm>
              <a:off x="1302858" y="37123"/>
              <a:ext cx="64163" cy="187946"/>
            </a:xfrm>
            <a:custGeom>
              <a:avLst/>
              <a:gdLst/>
              <a:ahLst/>
              <a:cxnLst/>
              <a:rect l="0" t="0" r="0" b="0"/>
              <a:pathLst>
                <a:path w="64163" h="187946">
                  <a:moveTo>
                    <a:pt x="0" y="0"/>
                  </a:moveTo>
                  <a:lnTo>
                    <a:pt x="6417" y="1834"/>
                  </a:lnTo>
                  <a:lnTo>
                    <a:pt x="11916" y="3666"/>
                  </a:lnTo>
                  <a:lnTo>
                    <a:pt x="17418" y="6418"/>
                  </a:lnTo>
                  <a:lnTo>
                    <a:pt x="22916" y="9169"/>
                  </a:lnTo>
                  <a:lnTo>
                    <a:pt x="27499" y="13753"/>
                  </a:lnTo>
                  <a:lnTo>
                    <a:pt x="31165" y="17419"/>
                  </a:lnTo>
                  <a:lnTo>
                    <a:pt x="35748" y="22003"/>
                  </a:lnTo>
                  <a:lnTo>
                    <a:pt x="39415" y="27505"/>
                  </a:lnTo>
                  <a:lnTo>
                    <a:pt x="41249" y="31171"/>
                  </a:lnTo>
                  <a:lnTo>
                    <a:pt x="43998" y="37590"/>
                  </a:lnTo>
                  <a:lnTo>
                    <a:pt x="49497" y="45839"/>
                  </a:lnTo>
                  <a:lnTo>
                    <a:pt x="54080" y="55008"/>
                  </a:lnTo>
                  <a:lnTo>
                    <a:pt x="58663" y="66011"/>
                  </a:lnTo>
                  <a:lnTo>
                    <a:pt x="62331" y="77012"/>
                  </a:lnTo>
                  <a:lnTo>
                    <a:pt x="64163" y="87097"/>
                  </a:lnTo>
                  <a:lnTo>
                    <a:pt x="63247" y="96265"/>
                  </a:lnTo>
                  <a:lnTo>
                    <a:pt x="61413" y="104515"/>
                  </a:lnTo>
                  <a:lnTo>
                    <a:pt x="58663" y="110933"/>
                  </a:lnTo>
                  <a:lnTo>
                    <a:pt x="54996" y="117352"/>
                  </a:lnTo>
                  <a:lnTo>
                    <a:pt x="51331" y="122851"/>
                  </a:lnTo>
                  <a:lnTo>
                    <a:pt x="47664" y="128352"/>
                  </a:lnTo>
                  <a:lnTo>
                    <a:pt x="43080" y="133854"/>
                  </a:lnTo>
                  <a:lnTo>
                    <a:pt x="38497" y="139354"/>
                  </a:lnTo>
                  <a:lnTo>
                    <a:pt x="33917" y="144855"/>
                  </a:lnTo>
                  <a:lnTo>
                    <a:pt x="31165" y="154023"/>
                  </a:lnTo>
                  <a:lnTo>
                    <a:pt x="27499" y="165941"/>
                  </a:lnTo>
                  <a:lnTo>
                    <a:pt x="23832" y="178777"/>
                  </a:lnTo>
                  <a:lnTo>
                    <a:pt x="21082" y="187946"/>
                  </a:lnTo>
                  <a:lnTo>
                    <a:pt x="18333" y="182444"/>
                  </a:lnTo>
                  <a:lnTo>
                    <a:pt x="18333" y="165941"/>
                  </a:lnTo>
                  <a:lnTo>
                    <a:pt x="21998" y="143938"/>
                  </a:lnTo>
                  <a:lnTo>
                    <a:pt x="32083" y="121018"/>
                  </a:lnTo>
                  <a:lnTo>
                    <a:pt x="32998" y="115518"/>
                  </a:lnTo>
                  <a:lnTo>
                    <a:pt x="33917" y="107265"/>
                  </a:lnTo>
                  <a:lnTo>
                    <a:pt x="33917" y="99016"/>
                  </a:lnTo>
                  <a:lnTo>
                    <a:pt x="31165" y="93515"/>
                  </a:lnTo>
                  <a:lnTo>
                    <a:pt x="26581" y="92597"/>
                  </a:lnTo>
                  <a:lnTo>
                    <a:pt x="21998" y="93515"/>
                  </a:lnTo>
                  <a:lnTo>
                    <a:pt x="17418" y="95347"/>
                  </a:lnTo>
                  <a:lnTo>
                    <a:pt x="13750" y="97181"/>
                  </a:lnTo>
                  <a:lnTo>
                    <a:pt x="10082" y="99016"/>
                  </a:lnTo>
                  <a:lnTo>
                    <a:pt x="6417" y="100849"/>
                  </a:lnTo>
                  <a:lnTo>
                    <a:pt x="3667" y="101765"/>
                  </a:lnTo>
                  <a:lnTo>
                    <a:pt x="2750" y="101765"/>
                  </a:lnTo>
                  <a:lnTo>
                    <a:pt x="3667" y="93515"/>
                  </a:lnTo>
                  <a:lnTo>
                    <a:pt x="5499" y="73344"/>
                  </a:lnTo>
                  <a:lnTo>
                    <a:pt x="7333" y="54092"/>
                  </a:lnTo>
                  <a:lnTo>
                    <a:pt x="8251" y="43090"/>
                  </a:lnTo>
                  <a:lnTo>
                    <a:pt x="10082" y="35755"/>
                  </a:lnTo>
                  <a:lnTo>
                    <a:pt x="9166" y="29337"/>
                  </a:lnTo>
                  <a:lnTo>
                    <a:pt x="7333" y="22003"/>
                  </a:lnTo>
                  <a:lnTo>
                    <a:pt x="5499" y="15586"/>
                  </a:lnTo>
                  <a:lnTo>
                    <a:pt x="3667" y="11918"/>
                  </a:lnTo>
                  <a:lnTo>
                    <a:pt x="919" y="6418"/>
                  </a:lnTo>
                  <a:lnTo>
                    <a:pt x="0" y="275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39" name="Shape 870"/>
            <p:cNvSpPr/>
            <p:nvPr/>
          </p:nvSpPr>
          <p:spPr>
            <a:xfrm>
              <a:off x="1317524" y="67378"/>
              <a:ext cx="32998" cy="65092"/>
            </a:xfrm>
            <a:custGeom>
              <a:avLst/>
              <a:gdLst/>
              <a:ahLst/>
              <a:cxnLst/>
              <a:rect l="0" t="0" r="0" b="0"/>
              <a:pathLst>
                <a:path w="32998" h="65092">
                  <a:moveTo>
                    <a:pt x="9166" y="0"/>
                  </a:moveTo>
                  <a:lnTo>
                    <a:pt x="13750" y="7334"/>
                  </a:lnTo>
                  <a:lnTo>
                    <a:pt x="16499" y="15585"/>
                  </a:lnTo>
                  <a:lnTo>
                    <a:pt x="19251" y="23837"/>
                  </a:lnTo>
                  <a:lnTo>
                    <a:pt x="26583" y="28421"/>
                  </a:lnTo>
                  <a:lnTo>
                    <a:pt x="30249" y="36671"/>
                  </a:lnTo>
                  <a:lnTo>
                    <a:pt x="32998" y="45839"/>
                  </a:lnTo>
                  <a:lnTo>
                    <a:pt x="32998" y="55924"/>
                  </a:lnTo>
                  <a:lnTo>
                    <a:pt x="31166" y="65092"/>
                  </a:lnTo>
                  <a:lnTo>
                    <a:pt x="28414" y="62342"/>
                  </a:lnTo>
                  <a:lnTo>
                    <a:pt x="26583" y="59592"/>
                  </a:lnTo>
                  <a:lnTo>
                    <a:pt x="24750" y="55924"/>
                  </a:lnTo>
                  <a:lnTo>
                    <a:pt x="21999" y="53174"/>
                  </a:lnTo>
                  <a:lnTo>
                    <a:pt x="8251" y="53174"/>
                  </a:lnTo>
                  <a:lnTo>
                    <a:pt x="2752" y="54091"/>
                  </a:lnTo>
                  <a:lnTo>
                    <a:pt x="0" y="54091"/>
                  </a:lnTo>
                  <a:lnTo>
                    <a:pt x="1833" y="39422"/>
                  </a:lnTo>
                  <a:lnTo>
                    <a:pt x="5500" y="22919"/>
                  </a:lnTo>
                  <a:lnTo>
                    <a:pt x="9166" y="8250"/>
                  </a:lnTo>
                  <a:lnTo>
                    <a:pt x="91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A6A6A6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0" name="Shape 872"/>
            <p:cNvSpPr/>
            <p:nvPr/>
          </p:nvSpPr>
          <p:spPr>
            <a:xfrm>
              <a:off x="1242363" y="93050"/>
              <a:ext cx="37578" cy="43089"/>
            </a:xfrm>
            <a:custGeom>
              <a:avLst/>
              <a:gdLst/>
              <a:ahLst/>
              <a:cxnLst/>
              <a:rect l="0" t="0" r="0" b="0"/>
              <a:pathLst>
                <a:path w="37578" h="43089">
                  <a:moveTo>
                    <a:pt x="20164" y="0"/>
                  </a:moveTo>
                  <a:lnTo>
                    <a:pt x="30246" y="6416"/>
                  </a:lnTo>
                  <a:lnTo>
                    <a:pt x="35747" y="17418"/>
                  </a:lnTo>
                  <a:lnTo>
                    <a:pt x="37578" y="30252"/>
                  </a:lnTo>
                  <a:lnTo>
                    <a:pt x="36663" y="40339"/>
                  </a:lnTo>
                  <a:lnTo>
                    <a:pt x="35747" y="36671"/>
                  </a:lnTo>
                  <a:lnTo>
                    <a:pt x="32996" y="27502"/>
                  </a:lnTo>
                  <a:lnTo>
                    <a:pt x="27497" y="18334"/>
                  </a:lnTo>
                  <a:lnTo>
                    <a:pt x="17415" y="14668"/>
                  </a:lnTo>
                  <a:lnTo>
                    <a:pt x="11916" y="20169"/>
                  </a:lnTo>
                  <a:lnTo>
                    <a:pt x="8248" y="29337"/>
                  </a:lnTo>
                  <a:lnTo>
                    <a:pt x="5499" y="38505"/>
                  </a:lnTo>
                  <a:lnTo>
                    <a:pt x="3665" y="43089"/>
                  </a:lnTo>
                  <a:lnTo>
                    <a:pt x="0" y="32086"/>
                  </a:lnTo>
                  <a:lnTo>
                    <a:pt x="915" y="16502"/>
                  </a:lnTo>
                  <a:lnTo>
                    <a:pt x="7332" y="4584"/>
                  </a:lnTo>
                  <a:lnTo>
                    <a:pt x="2016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1" name="Shape 874"/>
            <p:cNvSpPr/>
            <p:nvPr/>
          </p:nvSpPr>
          <p:spPr>
            <a:xfrm>
              <a:off x="1444017" y="254406"/>
              <a:ext cx="38497" cy="44923"/>
            </a:xfrm>
            <a:custGeom>
              <a:avLst/>
              <a:gdLst/>
              <a:ahLst/>
              <a:cxnLst/>
              <a:rect l="0" t="0" r="0" b="0"/>
              <a:pathLst>
                <a:path w="38497" h="44923">
                  <a:moveTo>
                    <a:pt x="20166" y="0"/>
                  </a:moveTo>
                  <a:lnTo>
                    <a:pt x="30249" y="6418"/>
                  </a:lnTo>
                  <a:lnTo>
                    <a:pt x="36663" y="19253"/>
                  </a:lnTo>
                  <a:lnTo>
                    <a:pt x="38497" y="32089"/>
                  </a:lnTo>
                  <a:lnTo>
                    <a:pt x="37581" y="42173"/>
                  </a:lnTo>
                  <a:lnTo>
                    <a:pt x="36663" y="38505"/>
                  </a:lnTo>
                  <a:lnTo>
                    <a:pt x="33914" y="29337"/>
                  </a:lnTo>
                  <a:lnTo>
                    <a:pt x="27498" y="19253"/>
                  </a:lnTo>
                  <a:lnTo>
                    <a:pt x="17415" y="15586"/>
                  </a:lnTo>
                  <a:lnTo>
                    <a:pt x="11916" y="21086"/>
                  </a:lnTo>
                  <a:lnTo>
                    <a:pt x="8248" y="31170"/>
                  </a:lnTo>
                  <a:lnTo>
                    <a:pt x="5499" y="40339"/>
                  </a:lnTo>
                  <a:lnTo>
                    <a:pt x="3667" y="44923"/>
                  </a:lnTo>
                  <a:lnTo>
                    <a:pt x="0" y="33005"/>
                  </a:lnTo>
                  <a:lnTo>
                    <a:pt x="915" y="17418"/>
                  </a:lnTo>
                  <a:lnTo>
                    <a:pt x="7332" y="4584"/>
                  </a:lnTo>
                  <a:lnTo>
                    <a:pt x="201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2" name="Shape 876"/>
            <p:cNvSpPr/>
            <p:nvPr/>
          </p:nvSpPr>
          <p:spPr>
            <a:xfrm>
              <a:off x="1343189" y="143473"/>
              <a:ext cx="256653" cy="275958"/>
            </a:xfrm>
            <a:custGeom>
              <a:avLst/>
              <a:gdLst/>
              <a:ahLst/>
              <a:cxnLst/>
              <a:rect l="0" t="0" r="0" b="0"/>
              <a:pathLst>
                <a:path w="256653" h="275958">
                  <a:moveTo>
                    <a:pt x="91661" y="0"/>
                  </a:moveTo>
                  <a:lnTo>
                    <a:pt x="104496" y="0"/>
                  </a:lnTo>
                  <a:lnTo>
                    <a:pt x="109076" y="1834"/>
                  </a:lnTo>
                  <a:lnTo>
                    <a:pt x="113659" y="6419"/>
                  </a:lnTo>
                  <a:lnTo>
                    <a:pt x="118243" y="3668"/>
                  </a:lnTo>
                  <a:lnTo>
                    <a:pt x="123744" y="1834"/>
                  </a:lnTo>
                  <a:lnTo>
                    <a:pt x="129243" y="1834"/>
                  </a:lnTo>
                  <a:lnTo>
                    <a:pt x="134742" y="2750"/>
                  </a:lnTo>
                  <a:lnTo>
                    <a:pt x="137491" y="3668"/>
                  </a:lnTo>
                  <a:lnTo>
                    <a:pt x="141158" y="4584"/>
                  </a:lnTo>
                  <a:lnTo>
                    <a:pt x="144827" y="5500"/>
                  </a:lnTo>
                  <a:lnTo>
                    <a:pt x="147575" y="7334"/>
                  </a:lnTo>
                  <a:lnTo>
                    <a:pt x="152159" y="6419"/>
                  </a:lnTo>
                  <a:lnTo>
                    <a:pt x="155824" y="4584"/>
                  </a:lnTo>
                  <a:lnTo>
                    <a:pt x="160407" y="2750"/>
                  </a:lnTo>
                  <a:lnTo>
                    <a:pt x="164990" y="916"/>
                  </a:lnTo>
                  <a:lnTo>
                    <a:pt x="169573" y="0"/>
                  </a:lnTo>
                  <a:lnTo>
                    <a:pt x="174157" y="0"/>
                  </a:lnTo>
                  <a:lnTo>
                    <a:pt x="177825" y="916"/>
                  </a:lnTo>
                  <a:lnTo>
                    <a:pt x="182407" y="3668"/>
                  </a:lnTo>
                  <a:lnTo>
                    <a:pt x="188823" y="5500"/>
                  </a:lnTo>
                  <a:lnTo>
                    <a:pt x="195239" y="8250"/>
                  </a:lnTo>
                  <a:lnTo>
                    <a:pt x="200738" y="11918"/>
                  </a:lnTo>
                  <a:lnTo>
                    <a:pt x="205322" y="15587"/>
                  </a:lnTo>
                  <a:lnTo>
                    <a:pt x="209904" y="21086"/>
                  </a:lnTo>
                  <a:lnTo>
                    <a:pt x="213571" y="25671"/>
                  </a:lnTo>
                  <a:lnTo>
                    <a:pt x="217237" y="32089"/>
                  </a:lnTo>
                  <a:lnTo>
                    <a:pt x="219986" y="37589"/>
                  </a:lnTo>
                  <a:lnTo>
                    <a:pt x="219986" y="41255"/>
                  </a:lnTo>
                  <a:lnTo>
                    <a:pt x="221821" y="44007"/>
                  </a:lnTo>
                  <a:lnTo>
                    <a:pt x="222738" y="47674"/>
                  </a:lnTo>
                  <a:lnTo>
                    <a:pt x="223654" y="51342"/>
                  </a:lnTo>
                  <a:lnTo>
                    <a:pt x="230070" y="55926"/>
                  </a:lnTo>
                  <a:lnTo>
                    <a:pt x="236485" y="61426"/>
                  </a:lnTo>
                  <a:lnTo>
                    <a:pt x="241987" y="66926"/>
                  </a:lnTo>
                  <a:lnTo>
                    <a:pt x="246569" y="73344"/>
                  </a:lnTo>
                  <a:lnTo>
                    <a:pt x="250235" y="79762"/>
                  </a:lnTo>
                  <a:lnTo>
                    <a:pt x="252984" y="86179"/>
                  </a:lnTo>
                  <a:lnTo>
                    <a:pt x="255736" y="93515"/>
                  </a:lnTo>
                  <a:lnTo>
                    <a:pt x="256653" y="101765"/>
                  </a:lnTo>
                  <a:lnTo>
                    <a:pt x="256653" y="107265"/>
                  </a:lnTo>
                  <a:lnTo>
                    <a:pt x="255736" y="114602"/>
                  </a:lnTo>
                  <a:lnTo>
                    <a:pt x="253902" y="121936"/>
                  </a:lnTo>
                  <a:lnTo>
                    <a:pt x="252068" y="126520"/>
                  </a:lnTo>
                  <a:lnTo>
                    <a:pt x="249320" y="124685"/>
                  </a:lnTo>
                  <a:lnTo>
                    <a:pt x="245652" y="119183"/>
                  </a:lnTo>
                  <a:lnTo>
                    <a:pt x="240154" y="110017"/>
                  </a:lnTo>
                  <a:lnTo>
                    <a:pt x="234654" y="98099"/>
                  </a:lnTo>
                  <a:lnTo>
                    <a:pt x="227322" y="85263"/>
                  </a:lnTo>
                  <a:lnTo>
                    <a:pt x="220904" y="72429"/>
                  </a:lnTo>
                  <a:lnTo>
                    <a:pt x="214488" y="62342"/>
                  </a:lnTo>
                  <a:lnTo>
                    <a:pt x="208070" y="54091"/>
                  </a:lnTo>
                  <a:lnTo>
                    <a:pt x="207155" y="48592"/>
                  </a:lnTo>
                  <a:lnTo>
                    <a:pt x="204405" y="44007"/>
                  </a:lnTo>
                  <a:lnTo>
                    <a:pt x="200738" y="39424"/>
                  </a:lnTo>
                  <a:lnTo>
                    <a:pt x="197072" y="35755"/>
                  </a:lnTo>
                  <a:lnTo>
                    <a:pt x="192490" y="32089"/>
                  </a:lnTo>
                  <a:lnTo>
                    <a:pt x="188823" y="29337"/>
                  </a:lnTo>
                  <a:lnTo>
                    <a:pt x="184239" y="25671"/>
                  </a:lnTo>
                  <a:lnTo>
                    <a:pt x="180573" y="22003"/>
                  </a:lnTo>
                  <a:lnTo>
                    <a:pt x="175072" y="20170"/>
                  </a:lnTo>
                  <a:lnTo>
                    <a:pt x="169573" y="18337"/>
                  </a:lnTo>
                  <a:lnTo>
                    <a:pt x="163157" y="16502"/>
                  </a:lnTo>
                  <a:lnTo>
                    <a:pt x="156742" y="15587"/>
                  </a:lnTo>
                  <a:lnTo>
                    <a:pt x="153990" y="17418"/>
                  </a:lnTo>
                  <a:lnTo>
                    <a:pt x="150326" y="17418"/>
                  </a:lnTo>
                  <a:lnTo>
                    <a:pt x="146658" y="18337"/>
                  </a:lnTo>
                  <a:lnTo>
                    <a:pt x="143908" y="20170"/>
                  </a:lnTo>
                  <a:lnTo>
                    <a:pt x="138409" y="20170"/>
                  </a:lnTo>
                  <a:lnTo>
                    <a:pt x="132910" y="19253"/>
                  </a:lnTo>
                  <a:lnTo>
                    <a:pt x="117328" y="19253"/>
                  </a:lnTo>
                  <a:lnTo>
                    <a:pt x="112744" y="21086"/>
                  </a:lnTo>
                  <a:lnTo>
                    <a:pt x="108160" y="22921"/>
                  </a:lnTo>
                  <a:lnTo>
                    <a:pt x="103577" y="25671"/>
                  </a:lnTo>
                  <a:lnTo>
                    <a:pt x="98994" y="22921"/>
                  </a:lnTo>
                  <a:lnTo>
                    <a:pt x="94411" y="22003"/>
                  </a:lnTo>
                  <a:lnTo>
                    <a:pt x="88912" y="21086"/>
                  </a:lnTo>
                  <a:lnTo>
                    <a:pt x="83414" y="22003"/>
                  </a:lnTo>
                  <a:lnTo>
                    <a:pt x="76078" y="27505"/>
                  </a:lnTo>
                  <a:lnTo>
                    <a:pt x="71498" y="34839"/>
                  </a:lnTo>
                  <a:lnTo>
                    <a:pt x="68746" y="44007"/>
                  </a:lnTo>
                  <a:lnTo>
                    <a:pt x="68746" y="54091"/>
                  </a:lnTo>
                  <a:lnTo>
                    <a:pt x="72413" y="55007"/>
                  </a:lnTo>
                  <a:lnTo>
                    <a:pt x="76078" y="53175"/>
                  </a:lnTo>
                  <a:lnTo>
                    <a:pt x="79746" y="51342"/>
                  </a:lnTo>
                  <a:lnTo>
                    <a:pt x="83414" y="50423"/>
                  </a:lnTo>
                  <a:lnTo>
                    <a:pt x="93496" y="48592"/>
                  </a:lnTo>
                  <a:lnTo>
                    <a:pt x="102662" y="47674"/>
                  </a:lnTo>
                  <a:lnTo>
                    <a:pt x="112744" y="47674"/>
                  </a:lnTo>
                  <a:lnTo>
                    <a:pt x="122826" y="48592"/>
                  </a:lnTo>
                  <a:lnTo>
                    <a:pt x="132910" y="50423"/>
                  </a:lnTo>
                  <a:lnTo>
                    <a:pt x="142074" y="52258"/>
                  </a:lnTo>
                  <a:lnTo>
                    <a:pt x="151241" y="55007"/>
                  </a:lnTo>
                  <a:lnTo>
                    <a:pt x="160407" y="58675"/>
                  </a:lnTo>
                  <a:lnTo>
                    <a:pt x="163157" y="59591"/>
                  </a:lnTo>
                  <a:lnTo>
                    <a:pt x="166825" y="62342"/>
                  </a:lnTo>
                  <a:lnTo>
                    <a:pt x="172324" y="66010"/>
                  </a:lnTo>
                  <a:lnTo>
                    <a:pt x="177825" y="70594"/>
                  </a:lnTo>
                  <a:lnTo>
                    <a:pt x="183324" y="76094"/>
                  </a:lnTo>
                  <a:lnTo>
                    <a:pt x="188823" y="82512"/>
                  </a:lnTo>
                  <a:lnTo>
                    <a:pt x="193405" y="88931"/>
                  </a:lnTo>
                  <a:lnTo>
                    <a:pt x="196155" y="96264"/>
                  </a:lnTo>
                  <a:lnTo>
                    <a:pt x="197072" y="105433"/>
                  </a:lnTo>
                  <a:lnTo>
                    <a:pt x="197072" y="114602"/>
                  </a:lnTo>
                  <a:lnTo>
                    <a:pt x="198906" y="122852"/>
                  </a:lnTo>
                  <a:lnTo>
                    <a:pt x="204405" y="129270"/>
                  </a:lnTo>
                  <a:lnTo>
                    <a:pt x="205322" y="131104"/>
                  </a:lnTo>
                  <a:lnTo>
                    <a:pt x="208070" y="132020"/>
                  </a:lnTo>
                  <a:lnTo>
                    <a:pt x="211738" y="132936"/>
                  </a:lnTo>
                  <a:lnTo>
                    <a:pt x="216322" y="132936"/>
                  </a:lnTo>
                  <a:lnTo>
                    <a:pt x="221821" y="133854"/>
                  </a:lnTo>
                  <a:lnTo>
                    <a:pt x="227322" y="134770"/>
                  </a:lnTo>
                  <a:lnTo>
                    <a:pt x="234654" y="137520"/>
                  </a:lnTo>
                  <a:lnTo>
                    <a:pt x="241987" y="141188"/>
                  </a:lnTo>
                  <a:lnTo>
                    <a:pt x="247486" y="148522"/>
                  </a:lnTo>
                  <a:lnTo>
                    <a:pt x="250235" y="159525"/>
                  </a:lnTo>
                  <a:lnTo>
                    <a:pt x="250235" y="170524"/>
                  </a:lnTo>
                  <a:lnTo>
                    <a:pt x="249320" y="180611"/>
                  </a:lnTo>
                  <a:lnTo>
                    <a:pt x="245652" y="187027"/>
                  </a:lnTo>
                  <a:lnTo>
                    <a:pt x="241069" y="193446"/>
                  </a:lnTo>
                  <a:lnTo>
                    <a:pt x="236485" y="200780"/>
                  </a:lnTo>
                  <a:lnTo>
                    <a:pt x="231902" y="208114"/>
                  </a:lnTo>
                  <a:lnTo>
                    <a:pt x="226403" y="214532"/>
                  </a:lnTo>
                  <a:lnTo>
                    <a:pt x="220904" y="220951"/>
                  </a:lnTo>
                  <a:lnTo>
                    <a:pt x="215405" y="226451"/>
                  </a:lnTo>
                  <a:lnTo>
                    <a:pt x="209904" y="231035"/>
                  </a:lnTo>
                  <a:lnTo>
                    <a:pt x="204405" y="243869"/>
                  </a:lnTo>
                  <a:lnTo>
                    <a:pt x="201656" y="260371"/>
                  </a:lnTo>
                  <a:lnTo>
                    <a:pt x="197072" y="274124"/>
                  </a:lnTo>
                  <a:lnTo>
                    <a:pt x="188823" y="275958"/>
                  </a:lnTo>
                  <a:lnTo>
                    <a:pt x="189740" y="260371"/>
                  </a:lnTo>
                  <a:lnTo>
                    <a:pt x="189740" y="248453"/>
                  </a:lnTo>
                  <a:lnTo>
                    <a:pt x="191571" y="236536"/>
                  </a:lnTo>
                  <a:lnTo>
                    <a:pt x="197989" y="223700"/>
                  </a:lnTo>
                  <a:lnTo>
                    <a:pt x="204405" y="214532"/>
                  </a:lnTo>
                  <a:lnTo>
                    <a:pt x="210823" y="206280"/>
                  </a:lnTo>
                  <a:lnTo>
                    <a:pt x="217237" y="198946"/>
                  </a:lnTo>
                  <a:lnTo>
                    <a:pt x="222738" y="191612"/>
                  </a:lnTo>
                  <a:lnTo>
                    <a:pt x="227322" y="184278"/>
                  </a:lnTo>
                  <a:lnTo>
                    <a:pt x="230987" y="176027"/>
                  </a:lnTo>
                  <a:lnTo>
                    <a:pt x="230987" y="166859"/>
                  </a:lnTo>
                  <a:lnTo>
                    <a:pt x="229153" y="154941"/>
                  </a:lnTo>
                  <a:lnTo>
                    <a:pt x="220904" y="152188"/>
                  </a:lnTo>
                  <a:lnTo>
                    <a:pt x="213571" y="150357"/>
                  </a:lnTo>
                  <a:lnTo>
                    <a:pt x="208070" y="151273"/>
                  </a:lnTo>
                  <a:lnTo>
                    <a:pt x="204405" y="153106"/>
                  </a:lnTo>
                  <a:lnTo>
                    <a:pt x="200738" y="154941"/>
                  </a:lnTo>
                  <a:lnTo>
                    <a:pt x="198906" y="157690"/>
                  </a:lnTo>
                  <a:lnTo>
                    <a:pt x="197989" y="159525"/>
                  </a:lnTo>
                  <a:lnTo>
                    <a:pt x="197072" y="159525"/>
                  </a:lnTo>
                  <a:lnTo>
                    <a:pt x="191571" y="149438"/>
                  </a:lnTo>
                  <a:lnTo>
                    <a:pt x="186072" y="138438"/>
                  </a:lnTo>
                  <a:lnTo>
                    <a:pt x="183324" y="127436"/>
                  </a:lnTo>
                  <a:lnTo>
                    <a:pt x="186072" y="115517"/>
                  </a:lnTo>
                  <a:lnTo>
                    <a:pt x="177825" y="99015"/>
                  </a:lnTo>
                  <a:lnTo>
                    <a:pt x="167740" y="86179"/>
                  </a:lnTo>
                  <a:lnTo>
                    <a:pt x="155824" y="77928"/>
                  </a:lnTo>
                  <a:lnTo>
                    <a:pt x="142074" y="72429"/>
                  </a:lnTo>
                  <a:lnTo>
                    <a:pt x="127409" y="68760"/>
                  </a:lnTo>
                  <a:lnTo>
                    <a:pt x="112744" y="66926"/>
                  </a:lnTo>
                  <a:lnTo>
                    <a:pt x="98994" y="66010"/>
                  </a:lnTo>
                  <a:lnTo>
                    <a:pt x="85245" y="64176"/>
                  </a:lnTo>
                  <a:lnTo>
                    <a:pt x="76078" y="71510"/>
                  </a:lnTo>
                  <a:lnTo>
                    <a:pt x="68746" y="79762"/>
                  </a:lnTo>
                  <a:lnTo>
                    <a:pt x="62331" y="88012"/>
                  </a:lnTo>
                  <a:lnTo>
                    <a:pt x="56830" y="97181"/>
                  </a:lnTo>
                  <a:lnTo>
                    <a:pt x="52247" y="106349"/>
                  </a:lnTo>
                  <a:lnTo>
                    <a:pt x="48582" y="114602"/>
                  </a:lnTo>
                  <a:lnTo>
                    <a:pt x="46748" y="121936"/>
                  </a:lnTo>
                  <a:lnTo>
                    <a:pt x="45832" y="128351"/>
                  </a:lnTo>
                  <a:lnTo>
                    <a:pt x="54080" y="142105"/>
                  </a:lnTo>
                  <a:lnTo>
                    <a:pt x="60498" y="156773"/>
                  </a:lnTo>
                  <a:lnTo>
                    <a:pt x="65081" y="173275"/>
                  </a:lnTo>
                  <a:lnTo>
                    <a:pt x="68746" y="189778"/>
                  </a:lnTo>
                  <a:lnTo>
                    <a:pt x="66915" y="189778"/>
                  </a:lnTo>
                  <a:lnTo>
                    <a:pt x="64162" y="187027"/>
                  </a:lnTo>
                  <a:lnTo>
                    <a:pt x="60498" y="181527"/>
                  </a:lnTo>
                  <a:lnTo>
                    <a:pt x="55914" y="174193"/>
                  </a:lnTo>
                  <a:lnTo>
                    <a:pt x="51332" y="166859"/>
                  </a:lnTo>
                  <a:lnTo>
                    <a:pt x="46748" y="158607"/>
                  </a:lnTo>
                  <a:lnTo>
                    <a:pt x="42164" y="152188"/>
                  </a:lnTo>
                  <a:lnTo>
                    <a:pt x="37581" y="147607"/>
                  </a:lnTo>
                  <a:lnTo>
                    <a:pt x="29333" y="174193"/>
                  </a:lnTo>
                  <a:lnTo>
                    <a:pt x="28415" y="210864"/>
                  </a:lnTo>
                  <a:lnTo>
                    <a:pt x="30249" y="246619"/>
                  </a:lnTo>
                  <a:lnTo>
                    <a:pt x="32083" y="268624"/>
                  </a:lnTo>
                  <a:lnTo>
                    <a:pt x="30249" y="270458"/>
                  </a:lnTo>
                  <a:lnTo>
                    <a:pt x="21082" y="270458"/>
                  </a:lnTo>
                  <a:lnTo>
                    <a:pt x="18332" y="269541"/>
                  </a:lnTo>
                  <a:lnTo>
                    <a:pt x="11001" y="242037"/>
                  </a:lnTo>
                  <a:lnTo>
                    <a:pt x="9166" y="204448"/>
                  </a:lnTo>
                  <a:lnTo>
                    <a:pt x="12834" y="165025"/>
                  </a:lnTo>
                  <a:lnTo>
                    <a:pt x="21082" y="134770"/>
                  </a:lnTo>
                  <a:lnTo>
                    <a:pt x="15584" y="132020"/>
                  </a:lnTo>
                  <a:lnTo>
                    <a:pt x="9166" y="129270"/>
                  </a:lnTo>
                  <a:lnTo>
                    <a:pt x="3668" y="126520"/>
                  </a:lnTo>
                  <a:lnTo>
                    <a:pt x="0" y="121936"/>
                  </a:lnTo>
                  <a:lnTo>
                    <a:pt x="918" y="117352"/>
                  </a:lnTo>
                  <a:lnTo>
                    <a:pt x="1833" y="111849"/>
                  </a:lnTo>
                  <a:lnTo>
                    <a:pt x="2749" y="107265"/>
                  </a:lnTo>
                  <a:lnTo>
                    <a:pt x="3668" y="102681"/>
                  </a:lnTo>
                  <a:lnTo>
                    <a:pt x="10085" y="102681"/>
                  </a:lnTo>
                  <a:lnTo>
                    <a:pt x="18332" y="103599"/>
                  </a:lnTo>
                  <a:lnTo>
                    <a:pt x="25665" y="106349"/>
                  </a:lnTo>
                  <a:lnTo>
                    <a:pt x="29333" y="107265"/>
                  </a:lnTo>
                  <a:lnTo>
                    <a:pt x="30249" y="107265"/>
                  </a:lnTo>
                  <a:lnTo>
                    <a:pt x="34833" y="95347"/>
                  </a:lnTo>
                  <a:lnTo>
                    <a:pt x="41249" y="81597"/>
                  </a:lnTo>
                  <a:lnTo>
                    <a:pt x="45832" y="68760"/>
                  </a:lnTo>
                  <a:lnTo>
                    <a:pt x="44914" y="62342"/>
                  </a:lnTo>
                  <a:lnTo>
                    <a:pt x="44914" y="46757"/>
                  </a:lnTo>
                  <a:lnTo>
                    <a:pt x="48582" y="32089"/>
                  </a:lnTo>
                  <a:lnTo>
                    <a:pt x="54999" y="19253"/>
                  </a:lnTo>
                  <a:lnTo>
                    <a:pt x="65081" y="9168"/>
                  </a:lnTo>
                  <a:lnTo>
                    <a:pt x="71498" y="6419"/>
                  </a:lnTo>
                  <a:lnTo>
                    <a:pt x="78830" y="5500"/>
                  </a:lnTo>
                  <a:lnTo>
                    <a:pt x="85245" y="3668"/>
                  </a:lnTo>
                  <a:lnTo>
                    <a:pt x="9166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3" name="Shape 878"/>
            <p:cNvSpPr/>
            <p:nvPr/>
          </p:nvSpPr>
          <p:spPr>
            <a:xfrm>
              <a:off x="1207531" y="203064"/>
              <a:ext cx="51332" cy="12836"/>
            </a:xfrm>
            <a:custGeom>
              <a:avLst/>
              <a:gdLst/>
              <a:ahLst/>
              <a:cxnLst/>
              <a:rect l="0" t="0" r="0" b="0"/>
              <a:pathLst>
                <a:path w="51332" h="12836">
                  <a:moveTo>
                    <a:pt x="0" y="0"/>
                  </a:moveTo>
                  <a:lnTo>
                    <a:pt x="43996" y="0"/>
                  </a:lnTo>
                  <a:lnTo>
                    <a:pt x="49498" y="918"/>
                  </a:lnTo>
                  <a:lnTo>
                    <a:pt x="51332" y="1834"/>
                  </a:lnTo>
                  <a:lnTo>
                    <a:pt x="50413" y="6419"/>
                  </a:lnTo>
                  <a:lnTo>
                    <a:pt x="46748" y="8252"/>
                  </a:lnTo>
                  <a:lnTo>
                    <a:pt x="42165" y="10087"/>
                  </a:lnTo>
                  <a:lnTo>
                    <a:pt x="37581" y="11918"/>
                  </a:lnTo>
                  <a:lnTo>
                    <a:pt x="27497" y="12836"/>
                  </a:lnTo>
                  <a:lnTo>
                    <a:pt x="19249" y="12836"/>
                  </a:lnTo>
                  <a:lnTo>
                    <a:pt x="12832" y="11918"/>
                  </a:lnTo>
                  <a:lnTo>
                    <a:pt x="8249" y="9168"/>
                  </a:lnTo>
                  <a:lnTo>
                    <a:pt x="3666" y="6419"/>
                  </a:lnTo>
                  <a:lnTo>
                    <a:pt x="1835" y="4584"/>
                  </a:lnTo>
                  <a:lnTo>
                    <a:pt x="0" y="1834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4" name="Shape 880"/>
            <p:cNvSpPr/>
            <p:nvPr/>
          </p:nvSpPr>
          <p:spPr>
            <a:xfrm>
              <a:off x="871134" y="240653"/>
              <a:ext cx="42164" cy="48592"/>
            </a:xfrm>
            <a:custGeom>
              <a:avLst/>
              <a:gdLst/>
              <a:ahLst/>
              <a:cxnLst/>
              <a:rect l="0" t="0" r="0" b="0"/>
              <a:pathLst>
                <a:path w="42164" h="48592">
                  <a:moveTo>
                    <a:pt x="16499" y="0"/>
                  </a:moveTo>
                  <a:lnTo>
                    <a:pt x="22916" y="3669"/>
                  </a:lnTo>
                  <a:lnTo>
                    <a:pt x="29332" y="10085"/>
                  </a:lnTo>
                  <a:lnTo>
                    <a:pt x="33917" y="17421"/>
                  </a:lnTo>
                  <a:lnTo>
                    <a:pt x="38499" y="26587"/>
                  </a:lnTo>
                  <a:lnTo>
                    <a:pt x="41249" y="35755"/>
                  </a:lnTo>
                  <a:lnTo>
                    <a:pt x="42164" y="43090"/>
                  </a:lnTo>
                  <a:lnTo>
                    <a:pt x="42164" y="48592"/>
                  </a:lnTo>
                  <a:lnTo>
                    <a:pt x="40331" y="47674"/>
                  </a:lnTo>
                  <a:lnTo>
                    <a:pt x="38499" y="44007"/>
                  </a:lnTo>
                  <a:lnTo>
                    <a:pt x="35748" y="39424"/>
                  </a:lnTo>
                  <a:lnTo>
                    <a:pt x="32083" y="33924"/>
                  </a:lnTo>
                  <a:lnTo>
                    <a:pt x="28415" y="29339"/>
                  </a:lnTo>
                  <a:lnTo>
                    <a:pt x="23832" y="23837"/>
                  </a:lnTo>
                  <a:lnTo>
                    <a:pt x="19249" y="21087"/>
                  </a:lnTo>
                  <a:lnTo>
                    <a:pt x="13750" y="19253"/>
                  </a:lnTo>
                  <a:lnTo>
                    <a:pt x="10082" y="24755"/>
                  </a:lnTo>
                  <a:lnTo>
                    <a:pt x="7333" y="32090"/>
                  </a:lnTo>
                  <a:lnTo>
                    <a:pt x="5501" y="38506"/>
                  </a:lnTo>
                  <a:lnTo>
                    <a:pt x="1834" y="42174"/>
                  </a:lnTo>
                  <a:lnTo>
                    <a:pt x="0" y="33006"/>
                  </a:lnTo>
                  <a:lnTo>
                    <a:pt x="0" y="20171"/>
                  </a:lnTo>
                  <a:lnTo>
                    <a:pt x="1834" y="8253"/>
                  </a:lnTo>
                  <a:lnTo>
                    <a:pt x="9166" y="919"/>
                  </a:lnTo>
                  <a:lnTo>
                    <a:pt x="1649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5" name="Shape 882"/>
            <p:cNvSpPr/>
            <p:nvPr/>
          </p:nvSpPr>
          <p:spPr>
            <a:xfrm>
              <a:off x="1202030" y="243404"/>
              <a:ext cx="131993" cy="201698"/>
            </a:xfrm>
            <a:custGeom>
              <a:avLst/>
              <a:gdLst/>
              <a:ahLst/>
              <a:cxnLst/>
              <a:rect l="0" t="0" r="0" b="0"/>
              <a:pathLst>
                <a:path w="131993" h="201698">
                  <a:moveTo>
                    <a:pt x="120994" y="0"/>
                  </a:moveTo>
                  <a:lnTo>
                    <a:pt x="124660" y="0"/>
                  </a:lnTo>
                  <a:lnTo>
                    <a:pt x="127409" y="3668"/>
                  </a:lnTo>
                  <a:lnTo>
                    <a:pt x="129243" y="15587"/>
                  </a:lnTo>
                  <a:lnTo>
                    <a:pt x="131077" y="27505"/>
                  </a:lnTo>
                  <a:lnTo>
                    <a:pt x="131993" y="39424"/>
                  </a:lnTo>
                  <a:lnTo>
                    <a:pt x="131077" y="52258"/>
                  </a:lnTo>
                  <a:lnTo>
                    <a:pt x="126493" y="56842"/>
                  </a:lnTo>
                  <a:lnTo>
                    <a:pt x="121910" y="60510"/>
                  </a:lnTo>
                  <a:lnTo>
                    <a:pt x="117327" y="64178"/>
                  </a:lnTo>
                  <a:lnTo>
                    <a:pt x="112744" y="66928"/>
                  </a:lnTo>
                  <a:lnTo>
                    <a:pt x="107245" y="69678"/>
                  </a:lnTo>
                  <a:lnTo>
                    <a:pt x="102662" y="73344"/>
                  </a:lnTo>
                  <a:lnTo>
                    <a:pt x="98079" y="76097"/>
                  </a:lnTo>
                  <a:lnTo>
                    <a:pt x="93495" y="79762"/>
                  </a:lnTo>
                  <a:lnTo>
                    <a:pt x="96245" y="84347"/>
                  </a:lnTo>
                  <a:lnTo>
                    <a:pt x="99912" y="89847"/>
                  </a:lnTo>
                  <a:lnTo>
                    <a:pt x="101747" y="95348"/>
                  </a:lnTo>
                  <a:lnTo>
                    <a:pt x="102662" y="101765"/>
                  </a:lnTo>
                  <a:lnTo>
                    <a:pt x="93495" y="109101"/>
                  </a:lnTo>
                  <a:lnTo>
                    <a:pt x="79746" y="121936"/>
                  </a:lnTo>
                  <a:lnTo>
                    <a:pt x="63247" y="138438"/>
                  </a:lnTo>
                  <a:lnTo>
                    <a:pt x="45832" y="156775"/>
                  </a:lnTo>
                  <a:lnTo>
                    <a:pt x="28415" y="174193"/>
                  </a:lnTo>
                  <a:lnTo>
                    <a:pt x="13750" y="188862"/>
                  </a:lnTo>
                  <a:lnTo>
                    <a:pt x="3668" y="198948"/>
                  </a:lnTo>
                  <a:lnTo>
                    <a:pt x="0" y="201698"/>
                  </a:lnTo>
                  <a:lnTo>
                    <a:pt x="3668" y="193446"/>
                  </a:lnTo>
                  <a:lnTo>
                    <a:pt x="13750" y="180611"/>
                  </a:lnTo>
                  <a:lnTo>
                    <a:pt x="27499" y="164109"/>
                  </a:lnTo>
                  <a:lnTo>
                    <a:pt x="43082" y="146689"/>
                  </a:lnTo>
                  <a:lnTo>
                    <a:pt x="58664" y="129270"/>
                  </a:lnTo>
                  <a:lnTo>
                    <a:pt x="72413" y="113684"/>
                  </a:lnTo>
                  <a:lnTo>
                    <a:pt x="81580" y="101765"/>
                  </a:lnTo>
                  <a:lnTo>
                    <a:pt x="86163" y="94431"/>
                  </a:lnTo>
                  <a:lnTo>
                    <a:pt x="83413" y="89847"/>
                  </a:lnTo>
                  <a:lnTo>
                    <a:pt x="81580" y="84347"/>
                  </a:lnTo>
                  <a:lnTo>
                    <a:pt x="80664" y="78846"/>
                  </a:lnTo>
                  <a:lnTo>
                    <a:pt x="81580" y="72429"/>
                  </a:lnTo>
                  <a:lnTo>
                    <a:pt x="85248" y="69678"/>
                  </a:lnTo>
                  <a:lnTo>
                    <a:pt x="89828" y="66928"/>
                  </a:lnTo>
                  <a:lnTo>
                    <a:pt x="94411" y="64178"/>
                  </a:lnTo>
                  <a:lnTo>
                    <a:pt x="98995" y="62343"/>
                  </a:lnTo>
                  <a:lnTo>
                    <a:pt x="103577" y="59594"/>
                  </a:lnTo>
                  <a:lnTo>
                    <a:pt x="107245" y="56842"/>
                  </a:lnTo>
                  <a:lnTo>
                    <a:pt x="111828" y="54091"/>
                  </a:lnTo>
                  <a:lnTo>
                    <a:pt x="114578" y="50426"/>
                  </a:lnTo>
                  <a:lnTo>
                    <a:pt x="115494" y="38508"/>
                  </a:lnTo>
                  <a:lnTo>
                    <a:pt x="115494" y="13752"/>
                  </a:lnTo>
                  <a:lnTo>
                    <a:pt x="113662" y="2750"/>
                  </a:lnTo>
                  <a:lnTo>
                    <a:pt x="117327" y="918"/>
                  </a:lnTo>
                  <a:lnTo>
                    <a:pt x="12099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6" name="Shape 884"/>
            <p:cNvSpPr/>
            <p:nvPr/>
          </p:nvSpPr>
          <p:spPr>
            <a:xfrm>
              <a:off x="1081038" y="349753"/>
              <a:ext cx="212654" cy="194363"/>
            </a:xfrm>
            <a:custGeom>
              <a:avLst/>
              <a:gdLst/>
              <a:ahLst/>
              <a:cxnLst/>
              <a:rect l="0" t="0" r="0" b="0"/>
              <a:pathLst>
                <a:path w="212654" h="194363">
                  <a:moveTo>
                    <a:pt x="46748" y="0"/>
                  </a:moveTo>
                  <a:lnTo>
                    <a:pt x="54080" y="10087"/>
                  </a:lnTo>
                  <a:lnTo>
                    <a:pt x="53164" y="39423"/>
                  </a:lnTo>
                  <a:lnTo>
                    <a:pt x="49497" y="71512"/>
                  </a:lnTo>
                  <a:lnTo>
                    <a:pt x="46748" y="88015"/>
                  </a:lnTo>
                  <a:lnTo>
                    <a:pt x="51331" y="91680"/>
                  </a:lnTo>
                  <a:lnTo>
                    <a:pt x="56830" y="96264"/>
                  </a:lnTo>
                  <a:lnTo>
                    <a:pt x="62331" y="102683"/>
                  </a:lnTo>
                  <a:lnTo>
                    <a:pt x="67830" y="108183"/>
                  </a:lnTo>
                  <a:lnTo>
                    <a:pt x="72413" y="113685"/>
                  </a:lnTo>
                  <a:lnTo>
                    <a:pt x="76996" y="118268"/>
                  </a:lnTo>
                  <a:lnTo>
                    <a:pt x="79746" y="121936"/>
                  </a:lnTo>
                  <a:lnTo>
                    <a:pt x="80662" y="122851"/>
                  </a:lnTo>
                  <a:lnTo>
                    <a:pt x="135659" y="121936"/>
                  </a:lnTo>
                  <a:lnTo>
                    <a:pt x="142992" y="121020"/>
                  </a:lnTo>
                  <a:lnTo>
                    <a:pt x="149406" y="118268"/>
                  </a:lnTo>
                  <a:lnTo>
                    <a:pt x="155824" y="115517"/>
                  </a:lnTo>
                  <a:lnTo>
                    <a:pt x="162240" y="112767"/>
                  </a:lnTo>
                  <a:lnTo>
                    <a:pt x="168657" y="110017"/>
                  </a:lnTo>
                  <a:lnTo>
                    <a:pt x="175072" y="106349"/>
                  </a:lnTo>
                  <a:lnTo>
                    <a:pt x="181489" y="103599"/>
                  </a:lnTo>
                  <a:lnTo>
                    <a:pt x="187906" y="101765"/>
                  </a:lnTo>
                  <a:lnTo>
                    <a:pt x="194321" y="105433"/>
                  </a:lnTo>
                  <a:lnTo>
                    <a:pt x="202571" y="105433"/>
                  </a:lnTo>
                  <a:lnTo>
                    <a:pt x="209903" y="106349"/>
                  </a:lnTo>
                  <a:lnTo>
                    <a:pt x="212654" y="111851"/>
                  </a:lnTo>
                  <a:lnTo>
                    <a:pt x="210820" y="112767"/>
                  </a:lnTo>
                  <a:lnTo>
                    <a:pt x="207155" y="113685"/>
                  </a:lnTo>
                  <a:lnTo>
                    <a:pt x="203488" y="114601"/>
                  </a:lnTo>
                  <a:lnTo>
                    <a:pt x="198903" y="116436"/>
                  </a:lnTo>
                  <a:lnTo>
                    <a:pt x="194321" y="117352"/>
                  </a:lnTo>
                  <a:lnTo>
                    <a:pt x="190656" y="119185"/>
                  </a:lnTo>
                  <a:lnTo>
                    <a:pt x="186989" y="120101"/>
                  </a:lnTo>
                  <a:lnTo>
                    <a:pt x="184238" y="121936"/>
                  </a:lnTo>
                  <a:lnTo>
                    <a:pt x="189740" y="125604"/>
                  </a:lnTo>
                  <a:lnTo>
                    <a:pt x="197988" y="132019"/>
                  </a:lnTo>
                  <a:lnTo>
                    <a:pt x="206239" y="139354"/>
                  </a:lnTo>
                  <a:lnTo>
                    <a:pt x="209903" y="146690"/>
                  </a:lnTo>
                  <a:lnTo>
                    <a:pt x="207155" y="146690"/>
                  </a:lnTo>
                  <a:lnTo>
                    <a:pt x="205321" y="148522"/>
                  </a:lnTo>
                  <a:lnTo>
                    <a:pt x="203488" y="150357"/>
                  </a:lnTo>
                  <a:lnTo>
                    <a:pt x="200737" y="150357"/>
                  </a:lnTo>
                  <a:lnTo>
                    <a:pt x="191571" y="145772"/>
                  </a:lnTo>
                  <a:lnTo>
                    <a:pt x="177824" y="142106"/>
                  </a:lnTo>
                  <a:lnTo>
                    <a:pt x="161325" y="140272"/>
                  </a:lnTo>
                  <a:lnTo>
                    <a:pt x="144826" y="139354"/>
                  </a:lnTo>
                  <a:lnTo>
                    <a:pt x="115493" y="139354"/>
                  </a:lnTo>
                  <a:lnTo>
                    <a:pt x="106327" y="140272"/>
                  </a:lnTo>
                  <a:lnTo>
                    <a:pt x="102661" y="140272"/>
                  </a:lnTo>
                  <a:lnTo>
                    <a:pt x="100828" y="145772"/>
                  </a:lnTo>
                  <a:lnTo>
                    <a:pt x="102661" y="156774"/>
                  </a:lnTo>
                  <a:lnTo>
                    <a:pt x="106327" y="169609"/>
                  </a:lnTo>
                  <a:lnTo>
                    <a:pt x="109076" y="178777"/>
                  </a:lnTo>
                  <a:lnTo>
                    <a:pt x="115493" y="179695"/>
                  </a:lnTo>
                  <a:lnTo>
                    <a:pt x="125575" y="181527"/>
                  </a:lnTo>
                  <a:lnTo>
                    <a:pt x="137491" y="182446"/>
                  </a:lnTo>
                  <a:lnTo>
                    <a:pt x="149406" y="183362"/>
                  </a:lnTo>
                  <a:lnTo>
                    <a:pt x="161325" y="184278"/>
                  </a:lnTo>
                  <a:lnTo>
                    <a:pt x="171407" y="185195"/>
                  </a:lnTo>
                  <a:lnTo>
                    <a:pt x="178739" y="186111"/>
                  </a:lnTo>
                  <a:lnTo>
                    <a:pt x="181489" y="186111"/>
                  </a:lnTo>
                  <a:lnTo>
                    <a:pt x="182404" y="187030"/>
                  </a:lnTo>
                  <a:lnTo>
                    <a:pt x="183323" y="188861"/>
                  </a:lnTo>
                  <a:lnTo>
                    <a:pt x="184238" y="190695"/>
                  </a:lnTo>
                  <a:lnTo>
                    <a:pt x="184238" y="192530"/>
                  </a:lnTo>
                  <a:lnTo>
                    <a:pt x="178739" y="194363"/>
                  </a:lnTo>
                  <a:lnTo>
                    <a:pt x="168657" y="194363"/>
                  </a:lnTo>
                  <a:lnTo>
                    <a:pt x="153990" y="193446"/>
                  </a:lnTo>
                  <a:lnTo>
                    <a:pt x="138409" y="192530"/>
                  </a:lnTo>
                  <a:lnTo>
                    <a:pt x="122826" y="189779"/>
                  </a:lnTo>
                  <a:lnTo>
                    <a:pt x="109076" y="186111"/>
                  </a:lnTo>
                  <a:lnTo>
                    <a:pt x="98994" y="182446"/>
                  </a:lnTo>
                  <a:lnTo>
                    <a:pt x="95329" y="178777"/>
                  </a:lnTo>
                  <a:lnTo>
                    <a:pt x="89828" y="167775"/>
                  </a:lnTo>
                  <a:lnTo>
                    <a:pt x="85244" y="156774"/>
                  </a:lnTo>
                  <a:lnTo>
                    <a:pt x="78830" y="145772"/>
                  </a:lnTo>
                  <a:lnTo>
                    <a:pt x="71494" y="134770"/>
                  </a:lnTo>
                  <a:lnTo>
                    <a:pt x="69663" y="133854"/>
                  </a:lnTo>
                  <a:lnTo>
                    <a:pt x="65080" y="131104"/>
                  </a:lnTo>
                  <a:lnTo>
                    <a:pt x="60497" y="126520"/>
                  </a:lnTo>
                  <a:lnTo>
                    <a:pt x="54080" y="121936"/>
                  </a:lnTo>
                  <a:lnTo>
                    <a:pt x="47664" y="115517"/>
                  </a:lnTo>
                  <a:lnTo>
                    <a:pt x="42164" y="109101"/>
                  </a:lnTo>
                  <a:lnTo>
                    <a:pt x="36665" y="102683"/>
                  </a:lnTo>
                  <a:lnTo>
                    <a:pt x="32998" y="96264"/>
                  </a:lnTo>
                  <a:lnTo>
                    <a:pt x="30249" y="93515"/>
                  </a:lnTo>
                  <a:lnTo>
                    <a:pt x="25665" y="91680"/>
                  </a:lnTo>
                  <a:lnTo>
                    <a:pt x="21082" y="89846"/>
                  </a:lnTo>
                  <a:lnTo>
                    <a:pt x="15583" y="88015"/>
                  </a:lnTo>
                  <a:lnTo>
                    <a:pt x="10082" y="86180"/>
                  </a:lnTo>
                  <a:lnTo>
                    <a:pt x="5498" y="85263"/>
                  </a:lnTo>
                  <a:lnTo>
                    <a:pt x="1834" y="83430"/>
                  </a:lnTo>
                  <a:lnTo>
                    <a:pt x="0" y="82512"/>
                  </a:lnTo>
                  <a:lnTo>
                    <a:pt x="918" y="79762"/>
                  </a:lnTo>
                  <a:lnTo>
                    <a:pt x="4583" y="77928"/>
                  </a:lnTo>
                  <a:lnTo>
                    <a:pt x="8250" y="77012"/>
                  </a:lnTo>
                  <a:lnTo>
                    <a:pt x="18333" y="77012"/>
                  </a:lnTo>
                  <a:lnTo>
                    <a:pt x="22916" y="77928"/>
                  </a:lnTo>
                  <a:lnTo>
                    <a:pt x="26581" y="78846"/>
                  </a:lnTo>
                  <a:lnTo>
                    <a:pt x="29333" y="78846"/>
                  </a:lnTo>
                  <a:lnTo>
                    <a:pt x="36665" y="60510"/>
                  </a:lnTo>
                  <a:lnTo>
                    <a:pt x="42164" y="41257"/>
                  </a:lnTo>
                  <a:lnTo>
                    <a:pt x="45832" y="21086"/>
                  </a:lnTo>
                  <a:lnTo>
                    <a:pt x="4674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7" name="Shape 886"/>
            <p:cNvSpPr/>
            <p:nvPr/>
          </p:nvSpPr>
          <p:spPr>
            <a:xfrm>
              <a:off x="835386" y="350671"/>
              <a:ext cx="56830" cy="38505"/>
            </a:xfrm>
            <a:custGeom>
              <a:avLst/>
              <a:gdLst/>
              <a:ahLst/>
              <a:cxnLst/>
              <a:rect l="0" t="0" r="0" b="0"/>
              <a:pathLst>
                <a:path w="56830" h="38505">
                  <a:moveTo>
                    <a:pt x="27499" y="0"/>
                  </a:moveTo>
                  <a:lnTo>
                    <a:pt x="31165" y="1834"/>
                  </a:lnTo>
                  <a:lnTo>
                    <a:pt x="34832" y="2750"/>
                  </a:lnTo>
                  <a:lnTo>
                    <a:pt x="39415" y="4584"/>
                  </a:lnTo>
                  <a:lnTo>
                    <a:pt x="44914" y="5500"/>
                  </a:lnTo>
                  <a:lnTo>
                    <a:pt x="49497" y="7334"/>
                  </a:lnTo>
                  <a:lnTo>
                    <a:pt x="53165" y="8250"/>
                  </a:lnTo>
                  <a:lnTo>
                    <a:pt x="55914" y="9168"/>
                  </a:lnTo>
                  <a:lnTo>
                    <a:pt x="56830" y="10084"/>
                  </a:lnTo>
                  <a:lnTo>
                    <a:pt x="54081" y="19253"/>
                  </a:lnTo>
                  <a:lnTo>
                    <a:pt x="48582" y="26586"/>
                  </a:lnTo>
                  <a:lnTo>
                    <a:pt x="41249" y="33005"/>
                  </a:lnTo>
                  <a:lnTo>
                    <a:pt x="32998" y="38505"/>
                  </a:lnTo>
                  <a:lnTo>
                    <a:pt x="27499" y="37589"/>
                  </a:lnTo>
                  <a:lnTo>
                    <a:pt x="21999" y="36671"/>
                  </a:lnTo>
                  <a:lnTo>
                    <a:pt x="16499" y="33921"/>
                  </a:lnTo>
                  <a:lnTo>
                    <a:pt x="12834" y="30254"/>
                  </a:lnTo>
                  <a:lnTo>
                    <a:pt x="13750" y="30254"/>
                  </a:lnTo>
                  <a:lnTo>
                    <a:pt x="16499" y="29337"/>
                  </a:lnTo>
                  <a:lnTo>
                    <a:pt x="21083" y="29337"/>
                  </a:lnTo>
                  <a:lnTo>
                    <a:pt x="25666" y="27502"/>
                  </a:lnTo>
                  <a:lnTo>
                    <a:pt x="31165" y="25671"/>
                  </a:lnTo>
                  <a:lnTo>
                    <a:pt x="35748" y="22918"/>
                  </a:lnTo>
                  <a:lnTo>
                    <a:pt x="40331" y="20169"/>
                  </a:lnTo>
                  <a:lnTo>
                    <a:pt x="43081" y="15585"/>
                  </a:lnTo>
                  <a:lnTo>
                    <a:pt x="38498" y="13752"/>
                  </a:lnTo>
                  <a:lnTo>
                    <a:pt x="33913" y="13752"/>
                  </a:lnTo>
                  <a:lnTo>
                    <a:pt x="29331" y="14668"/>
                  </a:lnTo>
                  <a:lnTo>
                    <a:pt x="24750" y="16502"/>
                  </a:lnTo>
                  <a:lnTo>
                    <a:pt x="20167" y="19253"/>
                  </a:lnTo>
                  <a:lnTo>
                    <a:pt x="16499" y="20169"/>
                  </a:lnTo>
                  <a:lnTo>
                    <a:pt x="12834" y="21086"/>
                  </a:lnTo>
                  <a:lnTo>
                    <a:pt x="10082" y="20169"/>
                  </a:lnTo>
                  <a:lnTo>
                    <a:pt x="8251" y="22002"/>
                  </a:lnTo>
                  <a:lnTo>
                    <a:pt x="6417" y="22918"/>
                  </a:lnTo>
                  <a:lnTo>
                    <a:pt x="3667" y="23837"/>
                  </a:lnTo>
                  <a:lnTo>
                    <a:pt x="915" y="22918"/>
                  </a:lnTo>
                  <a:lnTo>
                    <a:pt x="0" y="19253"/>
                  </a:lnTo>
                  <a:lnTo>
                    <a:pt x="915" y="14668"/>
                  </a:lnTo>
                  <a:lnTo>
                    <a:pt x="3667" y="11000"/>
                  </a:lnTo>
                  <a:lnTo>
                    <a:pt x="5499" y="7334"/>
                  </a:lnTo>
                  <a:lnTo>
                    <a:pt x="8251" y="5500"/>
                  </a:lnTo>
                  <a:lnTo>
                    <a:pt x="11916" y="6416"/>
                  </a:lnTo>
                  <a:lnTo>
                    <a:pt x="14666" y="7334"/>
                  </a:lnTo>
                  <a:lnTo>
                    <a:pt x="17414" y="8250"/>
                  </a:lnTo>
                  <a:lnTo>
                    <a:pt x="20167" y="5500"/>
                  </a:lnTo>
                  <a:lnTo>
                    <a:pt x="21999" y="2750"/>
                  </a:lnTo>
                  <a:lnTo>
                    <a:pt x="23832" y="916"/>
                  </a:lnTo>
                  <a:lnTo>
                    <a:pt x="2749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8" name="Shape 888"/>
            <p:cNvSpPr/>
            <p:nvPr/>
          </p:nvSpPr>
          <p:spPr>
            <a:xfrm>
              <a:off x="1392686" y="376342"/>
              <a:ext cx="65996" cy="22918"/>
            </a:xfrm>
            <a:custGeom>
              <a:avLst/>
              <a:gdLst/>
              <a:ahLst/>
              <a:cxnLst/>
              <a:rect l="0" t="0" r="0" b="0"/>
              <a:pathLst>
                <a:path w="65996" h="22918">
                  <a:moveTo>
                    <a:pt x="64162" y="0"/>
                  </a:moveTo>
                  <a:lnTo>
                    <a:pt x="65996" y="0"/>
                  </a:lnTo>
                  <a:lnTo>
                    <a:pt x="65996" y="2750"/>
                  </a:lnTo>
                  <a:lnTo>
                    <a:pt x="65081" y="6416"/>
                  </a:lnTo>
                  <a:lnTo>
                    <a:pt x="63247" y="10084"/>
                  </a:lnTo>
                  <a:lnTo>
                    <a:pt x="59579" y="13750"/>
                  </a:lnTo>
                  <a:lnTo>
                    <a:pt x="54999" y="17418"/>
                  </a:lnTo>
                  <a:lnTo>
                    <a:pt x="49497" y="20169"/>
                  </a:lnTo>
                  <a:lnTo>
                    <a:pt x="41249" y="22003"/>
                  </a:lnTo>
                  <a:lnTo>
                    <a:pt x="31164" y="22918"/>
                  </a:lnTo>
                  <a:lnTo>
                    <a:pt x="23832" y="22003"/>
                  </a:lnTo>
                  <a:lnTo>
                    <a:pt x="17418" y="19253"/>
                  </a:lnTo>
                  <a:lnTo>
                    <a:pt x="12833" y="17418"/>
                  </a:lnTo>
                  <a:lnTo>
                    <a:pt x="9166" y="14668"/>
                  </a:lnTo>
                  <a:lnTo>
                    <a:pt x="5502" y="12834"/>
                  </a:lnTo>
                  <a:lnTo>
                    <a:pt x="3667" y="10084"/>
                  </a:lnTo>
                  <a:lnTo>
                    <a:pt x="1834" y="8250"/>
                  </a:lnTo>
                  <a:lnTo>
                    <a:pt x="0" y="7334"/>
                  </a:lnTo>
                  <a:lnTo>
                    <a:pt x="11916" y="8250"/>
                  </a:lnTo>
                  <a:lnTo>
                    <a:pt x="22916" y="8250"/>
                  </a:lnTo>
                  <a:lnTo>
                    <a:pt x="33917" y="6416"/>
                  </a:lnTo>
                  <a:lnTo>
                    <a:pt x="43998" y="4584"/>
                  </a:lnTo>
                  <a:lnTo>
                    <a:pt x="53164" y="2750"/>
                  </a:lnTo>
                  <a:lnTo>
                    <a:pt x="59579" y="916"/>
                  </a:lnTo>
                  <a:lnTo>
                    <a:pt x="6416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49" name="Shape 890"/>
            <p:cNvSpPr/>
            <p:nvPr/>
          </p:nvSpPr>
          <p:spPr>
            <a:xfrm>
              <a:off x="1302859" y="385510"/>
              <a:ext cx="105411" cy="156772"/>
            </a:xfrm>
            <a:custGeom>
              <a:avLst/>
              <a:gdLst/>
              <a:ahLst/>
              <a:cxnLst/>
              <a:rect l="0" t="0" r="0" b="0"/>
              <a:pathLst>
                <a:path w="105411" h="156772">
                  <a:moveTo>
                    <a:pt x="36665" y="0"/>
                  </a:moveTo>
                  <a:lnTo>
                    <a:pt x="43080" y="10085"/>
                  </a:lnTo>
                  <a:lnTo>
                    <a:pt x="46748" y="22919"/>
                  </a:lnTo>
                  <a:lnTo>
                    <a:pt x="48581" y="34837"/>
                  </a:lnTo>
                  <a:lnTo>
                    <a:pt x="48581" y="39422"/>
                  </a:lnTo>
                  <a:lnTo>
                    <a:pt x="51331" y="40339"/>
                  </a:lnTo>
                  <a:lnTo>
                    <a:pt x="54080" y="39422"/>
                  </a:lnTo>
                  <a:lnTo>
                    <a:pt x="56830" y="38505"/>
                  </a:lnTo>
                  <a:lnTo>
                    <a:pt x="58663" y="36671"/>
                  </a:lnTo>
                  <a:lnTo>
                    <a:pt x="74247" y="36671"/>
                  </a:lnTo>
                  <a:lnTo>
                    <a:pt x="79746" y="37587"/>
                  </a:lnTo>
                  <a:lnTo>
                    <a:pt x="85244" y="38505"/>
                  </a:lnTo>
                  <a:lnTo>
                    <a:pt x="89828" y="39422"/>
                  </a:lnTo>
                  <a:lnTo>
                    <a:pt x="95329" y="40339"/>
                  </a:lnTo>
                  <a:lnTo>
                    <a:pt x="100828" y="41255"/>
                  </a:lnTo>
                  <a:lnTo>
                    <a:pt x="102661" y="43090"/>
                  </a:lnTo>
                  <a:lnTo>
                    <a:pt x="104492" y="45839"/>
                  </a:lnTo>
                  <a:lnTo>
                    <a:pt x="105411" y="48590"/>
                  </a:lnTo>
                  <a:lnTo>
                    <a:pt x="104492" y="51340"/>
                  </a:lnTo>
                  <a:lnTo>
                    <a:pt x="99909" y="51340"/>
                  </a:lnTo>
                  <a:lnTo>
                    <a:pt x="94411" y="52258"/>
                  </a:lnTo>
                  <a:lnTo>
                    <a:pt x="88912" y="55924"/>
                  </a:lnTo>
                  <a:lnTo>
                    <a:pt x="83410" y="59592"/>
                  </a:lnTo>
                  <a:lnTo>
                    <a:pt x="76996" y="63257"/>
                  </a:lnTo>
                  <a:lnTo>
                    <a:pt x="72413" y="67842"/>
                  </a:lnTo>
                  <a:lnTo>
                    <a:pt x="67830" y="70592"/>
                  </a:lnTo>
                  <a:lnTo>
                    <a:pt x="64163" y="73344"/>
                  </a:lnTo>
                  <a:lnTo>
                    <a:pt x="62331" y="73344"/>
                  </a:lnTo>
                  <a:lnTo>
                    <a:pt x="61413" y="71510"/>
                  </a:lnTo>
                  <a:lnTo>
                    <a:pt x="59579" y="69676"/>
                  </a:lnTo>
                  <a:lnTo>
                    <a:pt x="60497" y="66927"/>
                  </a:lnTo>
                  <a:lnTo>
                    <a:pt x="62331" y="64176"/>
                  </a:lnTo>
                  <a:lnTo>
                    <a:pt x="66911" y="59592"/>
                  </a:lnTo>
                  <a:lnTo>
                    <a:pt x="76078" y="54089"/>
                  </a:lnTo>
                  <a:lnTo>
                    <a:pt x="88912" y="47673"/>
                  </a:lnTo>
                  <a:lnTo>
                    <a:pt x="86162" y="46755"/>
                  </a:lnTo>
                  <a:lnTo>
                    <a:pt x="76078" y="46755"/>
                  </a:lnTo>
                  <a:lnTo>
                    <a:pt x="69663" y="47673"/>
                  </a:lnTo>
                  <a:lnTo>
                    <a:pt x="64163" y="48590"/>
                  </a:lnTo>
                  <a:lnTo>
                    <a:pt x="57747" y="49506"/>
                  </a:lnTo>
                  <a:lnTo>
                    <a:pt x="53164" y="50424"/>
                  </a:lnTo>
                  <a:lnTo>
                    <a:pt x="50416" y="51340"/>
                  </a:lnTo>
                  <a:lnTo>
                    <a:pt x="41248" y="59592"/>
                  </a:lnTo>
                  <a:lnTo>
                    <a:pt x="34832" y="68760"/>
                  </a:lnTo>
                  <a:lnTo>
                    <a:pt x="29333" y="75176"/>
                  </a:lnTo>
                  <a:lnTo>
                    <a:pt x="25665" y="77928"/>
                  </a:lnTo>
                  <a:lnTo>
                    <a:pt x="23832" y="69676"/>
                  </a:lnTo>
                  <a:lnTo>
                    <a:pt x="26581" y="61426"/>
                  </a:lnTo>
                  <a:lnTo>
                    <a:pt x="32082" y="54089"/>
                  </a:lnTo>
                  <a:lnTo>
                    <a:pt x="36665" y="46755"/>
                  </a:lnTo>
                  <a:lnTo>
                    <a:pt x="35747" y="41255"/>
                  </a:lnTo>
                  <a:lnTo>
                    <a:pt x="35747" y="29337"/>
                  </a:lnTo>
                  <a:lnTo>
                    <a:pt x="34832" y="23837"/>
                  </a:lnTo>
                  <a:lnTo>
                    <a:pt x="27499" y="34837"/>
                  </a:lnTo>
                  <a:lnTo>
                    <a:pt x="21082" y="44923"/>
                  </a:lnTo>
                  <a:lnTo>
                    <a:pt x="14666" y="55924"/>
                  </a:lnTo>
                  <a:lnTo>
                    <a:pt x="11916" y="68760"/>
                  </a:lnTo>
                  <a:lnTo>
                    <a:pt x="11000" y="94431"/>
                  </a:lnTo>
                  <a:lnTo>
                    <a:pt x="10082" y="123768"/>
                  </a:lnTo>
                  <a:lnTo>
                    <a:pt x="9166" y="147604"/>
                  </a:lnTo>
                  <a:lnTo>
                    <a:pt x="7333" y="156772"/>
                  </a:lnTo>
                  <a:lnTo>
                    <a:pt x="2749" y="149439"/>
                  </a:lnTo>
                  <a:lnTo>
                    <a:pt x="918" y="88929"/>
                  </a:lnTo>
                  <a:lnTo>
                    <a:pt x="0" y="73344"/>
                  </a:lnTo>
                  <a:lnTo>
                    <a:pt x="918" y="57758"/>
                  </a:lnTo>
                  <a:lnTo>
                    <a:pt x="4583" y="43090"/>
                  </a:lnTo>
                  <a:lnTo>
                    <a:pt x="12834" y="31171"/>
                  </a:lnTo>
                  <a:lnTo>
                    <a:pt x="15583" y="23837"/>
                  </a:lnTo>
                  <a:lnTo>
                    <a:pt x="21997" y="12834"/>
                  </a:lnTo>
                  <a:lnTo>
                    <a:pt x="29333" y="2750"/>
                  </a:lnTo>
                  <a:lnTo>
                    <a:pt x="3666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0" name="Shape 892"/>
            <p:cNvSpPr/>
            <p:nvPr/>
          </p:nvSpPr>
          <p:spPr>
            <a:xfrm>
              <a:off x="1311108" y="392844"/>
              <a:ext cx="487636" cy="452901"/>
            </a:xfrm>
            <a:custGeom>
              <a:avLst/>
              <a:gdLst/>
              <a:ahLst/>
              <a:cxnLst/>
              <a:rect l="0" t="0" r="0" b="0"/>
              <a:pathLst>
                <a:path w="487636" h="452901">
                  <a:moveTo>
                    <a:pt x="263982" y="0"/>
                  </a:moveTo>
                  <a:lnTo>
                    <a:pt x="266734" y="3666"/>
                  </a:lnTo>
                  <a:lnTo>
                    <a:pt x="269484" y="10084"/>
                  </a:lnTo>
                  <a:lnTo>
                    <a:pt x="273149" y="17418"/>
                  </a:lnTo>
                  <a:lnTo>
                    <a:pt x="277732" y="25671"/>
                  </a:lnTo>
                  <a:lnTo>
                    <a:pt x="282315" y="33921"/>
                  </a:lnTo>
                  <a:lnTo>
                    <a:pt x="287817" y="40339"/>
                  </a:lnTo>
                  <a:lnTo>
                    <a:pt x="292400" y="44924"/>
                  </a:lnTo>
                  <a:lnTo>
                    <a:pt x="297899" y="46755"/>
                  </a:lnTo>
                  <a:lnTo>
                    <a:pt x="307980" y="50423"/>
                  </a:lnTo>
                  <a:lnTo>
                    <a:pt x="317147" y="55007"/>
                  </a:lnTo>
                  <a:lnTo>
                    <a:pt x="327229" y="58674"/>
                  </a:lnTo>
                  <a:lnTo>
                    <a:pt x="337314" y="62342"/>
                  </a:lnTo>
                  <a:lnTo>
                    <a:pt x="346477" y="66010"/>
                  </a:lnTo>
                  <a:lnTo>
                    <a:pt x="355644" y="70594"/>
                  </a:lnTo>
                  <a:lnTo>
                    <a:pt x="364810" y="75176"/>
                  </a:lnTo>
                  <a:lnTo>
                    <a:pt x="373976" y="79760"/>
                  </a:lnTo>
                  <a:lnTo>
                    <a:pt x="386811" y="91679"/>
                  </a:lnTo>
                  <a:lnTo>
                    <a:pt x="396893" y="105431"/>
                  </a:lnTo>
                  <a:lnTo>
                    <a:pt x="405141" y="121017"/>
                  </a:lnTo>
                  <a:lnTo>
                    <a:pt x="412473" y="136604"/>
                  </a:lnTo>
                  <a:lnTo>
                    <a:pt x="417975" y="154022"/>
                  </a:lnTo>
                  <a:lnTo>
                    <a:pt x="422558" y="171441"/>
                  </a:lnTo>
                  <a:lnTo>
                    <a:pt x="427141" y="188862"/>
                  </a:lnTo>
                  <a:lnTo>
                    <a:pt x="431725" y="205364"/>
                  </a:lnTo>
                  <a:lnTo>
                    <a:pt x="435389" y="212699"/>
                  </a:lnTo>
                  <a:lnTo>
                    <a:pt x="443640" y="231035"/>
                  </a:lnTo>
                  <a:lnTo>
                    <a:pt x="455556" y="258538"/>
                  </a:lnTo>
                  <a:lnTo>
                    <a:pt x="468387" y="290627"/>
                  </a:lnTo>
                  <a:lnTo>
                    <a:pt x="479388" y="324548"/>
                  </a:lnTo>
                  <a:lnTo>
                    <a:pt x="486721" y="356637"/>
                  </a:lnTo>
                  <a:lnTo>
                    <a:pt x="487636" y="384139"/>
                  </a:lnTo>
                  <a:lnTo>
                    <a:pt x="481222" y="402476"/>
                  </a:lnTo>
                  <a:lnTo>
                    <a:pt x="472970" y="409811"/>
                  </a:lnTo>
                  <a:lnTo>
                    <a:pt x="460139" y="418063"/>
                  </a:lnTo>
                  <a:lnTo>
                    <a:pt x="446390" y="426313"/>
                  </a:lnTo>
                  <a:lnTo>
                    <a:pt x="430806" y="433647"/>
                  </a:lnTo>
                  <a:lnTo>
                    <a:pt x="415226" y="440065"/>
                  </a:lnTo>
                  <a:lnTo>
                    <a:pt x="401476" y="445565"/>
                  </a:lnTo>
                  <a:lnTo>
                    <a:pt x="389560" y="450149"/>
                  </a:lnTo>
                  <a:lnTo>
                    <a:pt x="381309" y="452901"/>
                  </a:lnTo>
                  <a:lnTo>
                    <a:pt x="380394" y="448317"/>
                  </a:lnTo>
                  <a:lnTo>
                    <a:pt x="379475" y="443733"/>
                  </a:lnTo>
                  <a:lnTo>
                    <a:pt x="379475" y="434565"/>
                  </a:lnTo>
                  <a:lnTo>
                    <a:pt x="386811" y="430897"/>
                  </a:lnTo>
                  <a:lnTo>
                    <a:pt x="398727" y="424479"/>
                  </a:lnTo>
                  <a:lnTo>
                    <a:pt x="412473" y="418063"/>
                  </a:lnTo>
                  <a:lnTo>
                    <a:pt x="427141" y="409811"/>
                  </a:lnTo>
                  <a:lnTo>
                    <a:pt x="441806" y="401560"/>
                  </a:lnTo>
                  <a:lnTo>
                    <a:pt x="454638" y="393308"/>
                  </a:lnTo>
                  <a:lnTo>
                    <a:pt x="465638" y="385974"/>
                  </a:lnTo>
                  <a:lnTo>
                    <a:pt x="472055" y="378639"/>
                  </a:lnTo>
                  <a:lnTo>
                    <a:pt x="471137" y="367637"/>
                  </a:lnTo>
                  <a:lnTo>
                    <a:pt x="466554" y="352053"/>
                  </a:lnTo>
                  <a:lnTo>
                    <a:pt x="460139" y="333716"/>
                  </a:lnTo>
                  <a:lnTo>
                    <a:pt x="451888" y="313545"/>
                  </a:lnTo>
                  <a:lnTo>
                    <a:pt x="442722" y="293377"/>
                  </a:lnTo>
                  <a:lnTo>
                    <a:pt x="434473" y="275041"/>
                  </a:lnTo>
                  <a:lnTo>
                    <a:pt x="427141" y="258538"/>
                  </a:lnTo>
                  <a:lnTo>
                    <a:pt x="421640" y="246619"/>
                  </a:lnTo>
                  <a:lnTo>
                    <a:pt x="419808" y="240201"/>
                  </a:lnTo>
                  <a:lnTo>
                    <a:pt x="415226" y="227367"/>
                  </a:lnTo>
                  <a:lnTo>
                    <a:pt x="409724" y="210864"/>
                  </a:lnTo>
                  <a:lnTo>
                    <a:pt x="404226" y="192528"/>
                  </a:lnTo>
                  <a:lnTo>
                    <a:pt x="397808" y="174191"/>
                  </a:lnTo>
                  <a:lnTo>
                    <a:pt x="392309" y="157688"/>
                  </a:lnTo>
                  <a:lnTo>
                    <a:pt x="388642" y="144854"/>
                  </a:lnTo>
                  <a:lnTo>
                    <a:pt x="385892" y="138437"/>
                  </a:lnTo>
                  <a:lnTo>
                    <a:pt x="380394" y="123768"/>
                  </a:lnTo>
                  <a:lnTo>
                    <a:pt x="372143" y="110934"/>
                  </a:lnTo>
                  <a:lnTo>
                    <a:pt x="362060" y="100847"/>
                  </a:lnTo>
                  <a:lnTo>
                    <a:pt x="350145" y="91679"/>
                  </a:lnTo>
                  <a:lnTo>
                    <a:pt x="336395" y="84344"/>
                  </a:lnTo>
                  <a:lnTo>
                    <a:pt x="323564" y="77929"/>
                  </a:lnTo>
                  <a:lnTo>
                    <a:pt x="308899" y="71510"/>
                  </a:lnTo>
                  <a:lnTo>
                    <a:pt x="295149" y="66926"/>
                  </a:lnTo>
                  <a:lnTo>
                    <a:pt x="294231" y="67842"/>
                  </a:lnTo>
                  <a:lnTo>
                    <a:pt x="292400" y="73344"/>
                  </a:lnTo>
                  <a:lnTo>
                    <a:pt x="290566" y="80679"/>
                  </a:lnTo>
                  <a:lnTo>
                    <a:pt x="286898" y="88928"/>
                  </a:lnTo>
                  <a:lnTo>
                    <a:pt x="283233" y="99015"/>
                  </a:lnTo>
                  <a:lnTo>
                    <a:pt x="278650" y="108181"/>
                  </a:lnTo>
                  <a:lnTo>
                    <a:pt x="273149" y="117349"/>
                  </a:lnTo>
                  <a:lnTo>
                    <a:pt x="267650" y="123768"/>
                  </a:lnTo>
                  <a:lnTo>
                    <a:pt x="263066" y="121934"/>
                  </a:lnTo>
                  <a:lnTo>
                    <a:pt x="257567" y="120102"/>
                  </a:lnTo>
                  <a:lnTo>
                    <a:pt x="252985" y="119184"/>
                  </a:lnTo>
                  <a:lnTo>
                    <a:pt x="247486" y="117349"/>
                  </a:lnTo>
                  <a:lnTo>
                    <a:pt x="248401" y="127436"/>
                  </a:lnTo>
                  <a:lnTo>
                    <a:pt x="251151" y="138437"/>
                  </a:lnTo>
                  <a:lnTo>
                    <a:pt x="252066" y="147605"/>
                  </a:lnTo>
                  <a:lnTo>
                    <a:pt x="243818" y="154939"/>
                  </a:lnTo>
                  <a:lnTo>
                    <a:pt x="233735" y="163191"/>
                  </a:lnTo>
                  <a:lnTo>
                    <a:pt x="222735" y="172359"/>
                  </a:lnTo>
                  <a:lnTo>
                    <a:pt x="210820" y="181527"/>
                  </a:lnTo>
                  <a:lnTo>
                    <a:pt x="199820" y="190693"/>
                  </a:lnTo>
                  <a:lnTo>
                    <a:pt x="188822" y="199861"/>
                  </a:lnTo>
                  <a:lnTo>
                    <a:pt x="178738" y="209948"/>
                  </a:lnTo>
                  <a:lnTo>
                    <a:pt x="169571" y="220949"/>
                  </a:lnTo>
                  <a:lnTo>
                    <a:pt x="162239" y="232868"/>
                  </a:lnTo>
                  <a:lnTo>
                    <a:pt x="154906" y="247535"/>
                  </a:lnTo>
                  <a:lnTo>
                    <a:pt x="146658" y="269541"/>
                  </a:lnTo>
                  <a:lnTo>
                    <a:pt x="139325" y="288792"/>
                  </a:lnTo>
                  <a:lnTo>
                    <a:pt x="136576" y="297043"/>
                  </a:lnTo>
                  <a:lnTo>
                    <a:pt x="135658" y="281458"/>
                  </a:lnTo>
                  <a:lnTo>
                    <a:pt x="138407" y="266790"/>
                  </a:lnTo>
                  <a:lnTo>
                    <a:pt x="141157" y="252120"/>
                  </a:lnTo>
                  <a:lnTo>
                    <a:pt x="144824" y="238369"/>
                  </a:lnTo>
                  <a:lnTo>
                    <a:pt x="141157" y="219115"/>
                  </a:lnTo>
                  <a:lnTo>
                    <a:pt x="133824" y="200780"/>
                  </a:lnTo>
                  <a:lnTo>
                    <a:pt x="125575" y="182443"/>
                  </a:lnTo>
                  <a:lnTo>
                    <a:pt x="119159" y="163191"/>
                  </a:lnTo>
                  <a:lnTo>
                    <a:pt x="127409" y="164107"/>
                  </a:lnTo>
                  <a:lnTo>
                    <a:pt x="132908" y="170525"/>
                  </a:lnTo>
                  <a:lnTo>
                    <a:pt x="137492" y="177859"/>
                  </a:lnTo>
                  <a:lnTo>
                    <a:pt x="142074" y="185194"/>
                  </a:lnTo>
                  <a:lnTo>
                    <a:pt x="142991" y="185194"/>
                  </a:lnTo>
                  <a:lnTo>
                    <a:pt x="141157" y="166856"/>
                  </a:lnTo>
                  <a:lnTo>
                    <a:pt x="136576" y="148522"/>
                  </a:lnTo>
                  <a:lnTo>
                    <a:pt x="130159" y="131102"/>
                  </a:lnTo>
                  <a:lnTo>
                    <a:pt x="123741" y="114600"/>
                  </a:lnTo>
                  <a:lnTo>
                    <a:pt x="120993" y="121017"/>
                  </a:lnTo>
                  <a:lnTo>
                    <a:pt x="118242" y="131102"/>
                  </a:lnTo>
                  <a:lnTo>
                    <a:pt x="114575" y="143939"/>
                  </a:lnTo>
                  <a:lnTo>
                    <a:pt x="109993" y="158607"/>
                  </a:lnTo>
                  <a:lnTo>
                    <a:pt x="104494" y="174191"/>
                  </a:lnTo>
                  <a:lnTo>
                    <a:pt x="97161" y="187944"/>
                  </a:lnTo>
                  <a:lnTo>
                    <a:pt x="87995" y="198946"/>
                  </a:lnTo>
                  <a:lnTo>
                    <a:pt x="76078" y="206280"/>
                  </a:lnTo>
                  <a:lnTo>
                    <a:pt x="58662" y="210864"/>
                  </a:lnTo>
                  <a:lnTo>
                    <a:pt x="43997" y="211780"/>
                  </a:lnTo>
                  <a:lnTo>
                    <a:pt x="31165" y="210864"/>
                  </a:lnTo>
                  <a:lnTo>
                    <a:pt x="20165" y="207196"/>
                  </a:lnTo>
                  <a:lnTo>
                    <a:pt x="11916" y="202612"/>
                  </a:lnTo>
                  <a:lnTo>
                    <a:pt x="6415" y="196196"/>
                  </a:lnTo>
                  <a:lnTo>
                    <a:pt x="1831" y="189778"/>
                  </a:lnTo>
                  <a:lnTo>
                    <a:pt x="0" y="182443"/>
                  </a:lnTo>
                  <a:lnTo>
                    <a:pt x="3666" y="179694"/>
                  </a:lnTo>
                  <a:lnTo>
                    <a:pt x="9167" y="179694"/>
                  </a:lnTo>
                  <a:lnTo>
                    <a:pt x="15581" y="183359"/>
                  </a:lnTo>
                  <a:lnTo>
                    <a:pt x="23832" y="187027"/>
                  </a:lnTo>
                  <a:lnTo>
                    <a:pt x="32080" y="191612"/>
                  </a:lnTo>
                  <a:lnTo>
                    <a:pt x="39413" y="194362"/>
                  </a:lnTo>
                  <a:lnTo>
                    <a:pt x="45830" y="196196"/>
                  </a:lnTo>
                  <a:lnTo>
                    <a:pt x="50412" y="193446"/>
                  </a:lnTo>
                  <a:lnTo>
                    <a:pt x="55912" y="193446"/>
                  </a:lnTo>
                  <a:lnTo>
                    <a:pt x="60496" y="192528"/>
                  </a:lnTo>
                  <a:lnTo>
                    <a:pt x="65997" y="190693"/>
                  </a:lnTo>
                  <a:lnTo>
                    <a:pt x="69662" y="188862"/>
                  </a:lnTo>
                  <a:lnTo>
                    <a:pt x="74244" y="186110"/>
                  </a:lnTo>
                  <a:lnTo>
                    <a:pt x="76995" y="182443"/>
                  </a:lnTo>
                  <a:lnTo>
                    <a:pt x="79743" y="178775"/>
                  </a:lnTo>
                  <a:lnTo>
                    <a:pt x="82496" y="174191"/>
                  </a:lnTo>
                  <a:lnTo>
                    <a:pt x="86161" y="165941"/>
                  </a:lnTo>
                  <a:lnTo>
                    <a:pt x="90743" y="154022"/>
                  </a:lnTo>
                  <a:lnTo>
                    <a:pt x="96242" y="140270"/>
                  </a:lnTo>
                  <a:lnTo>
                    <a:pt x="102660" y="124684"/>
                  </a:lnTo>
                  <a:lnTo>
                    <a:pt x="109076" y="110934"/>
                  </a:lnTo>
                  <a:lnTo>
                    <a:pt x="115494" y="98097"/>
                  </a:lnTo>
                  <a:lnTo>
                    <a:pt x="120993" y="88928"/>
                  </a:lnTo>
                  <a:lnTo>
                    <a:pt x="125575" y="84344"/>
                  </a:lnTo>
                  <a:lnTo>
                    <a:pt x="128325" y="87097"/>
                  </a:lnTo>
                  <a:lnTo>
                    <a:pt x="128325" y="92596"/>
                  </a:lnTo>
                  <a:lnTo>
                    <a:pt x="127409" y="98097"/>
                  </a:lnTo>
                  <a:lnTo>
                    <a:pt x="126492" y="101765"/>
                  </a:lnTo>
                  <a:lnTo>
                    <a:pt x="131074" y="100847"/>
                  </a:lnTo>
                  <a:lnTo>
                    <a:pt x="133824" y="98097"/>
                  </a:lnTo>
                  <a:lnTo>
                    <a:pt x="136576" y="95347"/>
                  </a:lnTo>
                  <a:lnTo>
                    <a:pt x="138407" y="91679"/>
                  </a:lnTo>
                  <a:lnTo>
                    <a:pt x="138407" y="84344"/>
                  </a:lnTo>
                  <a:lnTo>
                    <a:pt x="135658" y="78844"/>
                  </a:lnTo>
                  <a:lnTo>
                    <a:pt x="132908" y="73344"/>
                  </a:lnTo>
                  <a:lnTo>
                    <a:pt x="133824" y="67842"/>
                  </a:lnTo>
                  <a:lnTo>
                    <a:pt x="138407" y="70594"/>
                  </a:lnTo>
                  <a:lnTo>
                    <a:pt x="142074" y="74260"/>
                  </a:lnTo>
                  <a:lnTo>
                    <a:pt x="143908" y="78844"/>
                  </a:lnTo>
                  <a:lnTo>
                    <a:pt x="146658" y="82512"/>
                  </a:lnTo>
                  <a:lnTo>
                    <a:pt x="146658" y="90763"/>
                  </a:lnTo>
                  <a:lnTo>
                    <a:pt x="144824" y="98097"/>
                  </a:lnTo>
                  <a:lnTo>
                    <a:pt x="141157" y="104515"/>
                  </a:lnTo>
                  <a:lnTo>
                    <a:pt x="135658" y="109100"/>
                  </a:lnTo>
                  <a:lnTo>
                    <a:pt x="141157" y="120102"/>
                  </a:lnTo>
                  <a:lnTo>
                    <a:pt x="148492" y="138437"/>
                  </a:lnTo>
                  <a:lnTo>
                    <a:pt x="154906" y="157688"/>
                  </a:lnTo>
                  <a:lnTo>
                    <a:pt x="161323" y="171441"/>
                  </a:lnTo>
                  <a:lnTo>
                    <a:pt x="170490" y="156773"/>
                  </a:lnTo>
                  <a:lnTo>
                    <a:pt x="180571" y="140270"/>
                  </a:lnTo>
                  <a:lnTo>
                    <a:pt x="190653" y="123768"/>
                  </a:lnTo>
                  <a:lnTo>
                    <a:pt x="201654" y="106349"/>
                  </a:lnTo>
                  <a:lnTo>
                    <a:pt x="212654" y="88012"/>
                  </a:lnTo>
                  <a:lnTo>
                    <a:pt x="222735" y="68761"/>
                  </a:lnTo>
                  <a:lnTo>
                    <a:pt x="230068" y="48590"/>
                  </a:lnTo>
                  <a:lnTo>
                    <a:pt x="236486" y="28421"/>
                  </a:lnTo>
                  <a:lnTo>
                    <a:pt x="240150" y="27503"/>
                  </a:lnTo>
                  <a:lnTo>
                    <a:pt x="242903" y="24753"/>
                  </a:lnTo>
                  <a:lnTo>
                    <a:pt x="244734" y="23837"/>
                  </a:lnTo>
                  <a:lnTo>
                    <a:pt x="248401" y="25671"/>
                  </a:lnTo>
                  <a:lnTo>
                    <a:pt x="243818" y="50423"/>
                  </a:lnTo>
                  <a:lnTo>
                    <a:pt x="234652" y="77011"/>
                  </a:lnTo>
                  <a:lnTo>
                    <a:pt x="221820" y="103599"/>
                  </a:lnTo>
                  <a:lnTo>
                    <a:pt x="208070" y="130186"/>
                  </a:lnTo>
                  <a:lnTo>
                    <a:pt x="194321" y="153105"/>
                  </a:lnTo>
                  <a:lnTo>
                    <a:pt x="182405" y="171441"/>
                  </a:lnTo>
                  <a:lnTo>
                    <a:pt x="173238" y="184278"/>
                  </a:lnTo>
                  <a:lnTo>
                    <a:pt x="170490" y="188862"/>
                  </a:lnTo>
                  <a:lnTo>
                    <a:pt x="178738" y="182443"/>
                  </a:lnTo>
                  <a:lnTo>
                    <a:pt x="188822" y="175110"/>
                  </a:lnTo>
                  <a:lnTo>
                    <a:pt x="199820" y="165941"/>
                  </a:lnTo>
                  <a:lnTo>
                    <a:pt x="210820" y="157688"/>
                  </a:lnTo>
                  <a:lnTo>
                    <a:pt x="220902" y="149438"/>
                  </a:lnTo>
                  <a:lnTo>
                    <a:pt x="229153" y="142105"/>
                  </a:lnTo>
                  <a:lnTo>
                    <a:pt x="234652" y="137520"/>
                  </a:lnTo>
                  <a:lnTo>
                    <a:pt x="236486" y="135686"/>
                  </a:lnTo>
                  <a:lnTo>
                    <a:pt x="234652" y="129268"/>
                  </a:lnTo>
                  <a:lnTo>
                    <a:pt x="234652" y="114600"/>
                  </a:lnTo>
                  <a:lnTo>
                    <a:pt x="236486" y="107265"/>
                  </a:lnTo>
                  <a:lnTo>
                    <a:pt x="241984" y="105431"/>
                  </a:lnTo>
                  <a:lnTo>
                    <a:pt x="248401" y="104515"/>
                  </a:lnTo>
                  <a:lnTo>
                    <a:pt x="254818" y="105431"/>
                  </a:lnTo>
                  <a:lnTo>
                    <a:pt x="260317" y="107265"/>
                  </a:lnTo>
                  <a:lnTo>
                    <a:pt x="265816" y="82512"/>
                  </a:lnTo>
                  <a:lnTo>
                    <a:pt x="264901" y="45839"/>
                  </a:lnTo>
                  <a:lnTo>
                    <a:pt x="262151" y="12834"/>
                  </a:lnTo>
                  <a:lnTo>
                    <a:pt x="26398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1" name="Shape 894"/>
            <p:cNvSpPr/>
            <p:nvPr/>
          </p:nvSpPr>
          <p:spPr>
            <a:xfrm>
              <a:off x="938048" y="403844"/>
              <a:ext cx="61413" cy="334635"/>
            </a:xfrm>
            <a:custGeom>
              <a:avLst/>
              <a:gdLst/>
              <a:ahLst/>
              <a:cxnLst/>
              <a:rect l="0" t="0" r="0" b="0"/>
              <a:pathLst>
                <a:path w="61413" h="334635">
                  <a:moveTo>
                    <a:pt x="54077" y="0"/>
                  </a:moveTo>
                  <a:lnTo>
                    <a:pt x="55911" y="0"/>
                  </a:lnTo>
                  <a:lnTo>
                    <a:pt x="57745" y="919"/>
                  </a:lnTo>
                  <a:lnTo>
                    <a:pt x="59579" y="2750"/>
                  </a:lnTo>
                  <a:lnTo>
                    <a:pt x="61413" y="1834"/>
                  </a:lnTo>
                  <a:lnTo>
                    <a:pt x="56829" y="11918"/>
                  </a:lnTo>
                  <a:lnTo>
                    <a:pt x="50412" y="26589"/>
                  </a:lnTo>
                  <a:lnTo>
                    <a:pt x="43996" y="44923"/>
                  </a:lnTo>
                  <a:lnTo>
                    <a:pt x="37578" y="67844"/>
                  </a:lnTo>
                  <a:lnTo>
                    <a:pt x="31164" y="95350"/>
                  </a:lnTo>
                  <a:lnTo>
                    <a:pt x="25662" y="128355"/>
                  </a:lnTo>
                  <a:lnTo>
                    <a:pt x="21998" y="166859"/>
                  </a:lnTo>
                  <a:lnTo>
                    <a:pt x="21079" y="210867"/>
                  </a:lnTo>
                  <a:lnTo>
                    <a:pt x="25662" y="330968"/>
                  </a:lnTo>
                  <a:lnTo>
                    <a:pt x="20164" y="331884"/>
                  </a:lnTo>
                  <a:lnTo>
                    <a:pt x="12831" y="333718"/>
                  </a:lnTo>
                  <a:lnTo>
                    <a:pt x="5499" y="334635"/>
                  </a:lnTo>
                  <a:lnTo>
                    <a:pt x="0" y="334635"/>
                  </a:lnTo>
                  <a:lnTo>
                    <a:pt x="2749" y="154941"/>
                  </a:lnTo>
                  <a:lnTo>
                    <a:pt x="6414" y="135688"/>
                  </a:lnTo>
                  <a:lnTo>
                    <a:pt x="11915" y="114602"/>
                  </a:lnTo>
                  <a:lnTo>
                    <a:pt x="18331" y="91680"/>
                  </a:lnTo>
                  <a:lnTo>
                    <a:pt x="25662" y="68760"/>
                  </a:lnTo>
                  <a:lnTo>
                    <a:pt x="33913" y="46757"/>
                  </a:lnTo>
                  <a:lnTo>
                    <a:pt x="41246" y="27505"/>
                  </a:lnTo>
                  <a:lnTo>
                    <a:pt x="48578" y="11918"/>
                  </a:lnTo>
                  <a:lnTo>
                    <a:pt x="5407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2" name="Shape 896"/>
            <p:cNvSpPr/>
            <p:nvPr/>
          </p:nvSpPr>
          <p:spPr>
            <a:xfrm>
              <a:off x="1004960" y="408428"/>
              <a:ext cx="153990" cy="424481"/>
            </a:xfrm>
            <a:custGeom>
              <a:avLst/>
              <a:gdLst/>
              <a:ahLst/>
              <a:cxnLst/>
              <a:rect l="0" t="0" r="0" b="0"/>
              <a:pathLst>
                <a:path w="153990" h="424481">
                  <a:moveTo>
                    <a:pt x="6417" y="0"/>
                  </a:moveTo>
                  <a:lnTo>
                    <a:pt x="11916" y="2751"/>
                  </a:lnTo>
                  <a:lnTo>
                    <a:pt x="19248" y="8253"/>
                  </a:lnTo>
                  <a:lnTo>
                    <a:pt x="28415" y="15587"/>
                  </a:lnTo>
                  <a:lnTo>
                    <a:pt x="37581" y="23837"/>
                  </a:lnTo>
                  <a:lnTo>
                    <a:pt x="47663" y="33005"/>
                  </a:lnTo>
                  <a:lnTo>
                    <a:pt x="56830" y="41258"/>
                  </a:lnTo>
                  <a:lnTo>
                    <a:pt x="64162" y="48592"/>
                  </a:lnTo>
                  <a:lnTo>
                    <a:pt x="70579" y="54092"/>
                  </a:lnTo>
                  <a:lnTo>
                    <a:pt x="82495" y="54092"/>
                  </a:lnTo>
                  <a:lnTo>
                    <a:pt x="97160" y="58676"/>
                  </a:lnTo>
                  <a:lnTo>
                    <a:pt x="111826" y="67844"/>
                  </a:lnTo>
                  <a:lnTo>
                    <a:pt x="126493" y="81597"/>
                  </a:lnTo>
                  <a:lnTo>
                    <a:pt x="139325" y="99016"/>
                  </a:lnTo>
                  <a:lnTo>
                    <a:pt x="148491" y="121020"/>
                  </a:lnTo>
                  <a:lnTo>
                    <a:pt x="153990" y="144857"/>
                  </a:lnTo>
                  <a:lnTo>
                    <a:pt x="153990" y="172359"/>
                  </a:lnTo>
                  <a:lnTo>
                    <a:pt x="152156" y="195280"/>
                  </a:lnTo>
                  <a:lnTo>
                    <a:pt x="150324" y="218201"/>
                  </a:lnTo>
                  <a:lnTo>
                    <a:pt x="148491" y="241119"/>
                  </a:lnTo>
                  <a:lnTo>
                    <a:pt x="147572" y="264040"/>
                  </a:lnTo>
                  <a:lnTo>
                    <a:pt x="145741" y="262206"/>
                  </a:lnTo>
                  <a:lnTo>
                    <a:pt x="142074" y="258540"/>
                  </a:lnTo>
                  <a:lnTo>
                    <a:pt x="137491" y="253956"/>
                  </a:lnTo>
                  <a:lnTo>
                    <a:pt x="134741" y="249372"/>
                  </a:lnTo>
                  <a:lnTo>
                    <a:pt x="135657" y="227369"/>
                  </a:lnTo>
                  <a:lnTo>
                    <a:pt x="138409" y="206283"/>
                  </a:lnTo>
                  <a:lnTo>
                    <a:pt x="141158" y="185196"/>
                  </a:lnTo>
                  <a:lnTo>
                    <a:pt x="142992" y="164109"/>
                  </a:lnTo>
                  <a:lnTo>
                    <a:pt x="142074" y="143938"/>
                  </a:lnTo>
                  <a:lnTo>
                    <a:pt x="136575" y="123770"/>
                  </a:lnTo>
                  <a:lnTo>
                    <a:pt x="125575" y="105433"/>
                  </a:lnTo>
                  <a:lnTo>
                    <a:pt x="107242" y="88015"/>
                  </a:lnTo>
                  <a:lnTo>
                    <a:pt x="104493" y="85263"/>
                  </a:lnTo>
                  <a:lnTo>
                    <a:pt x="100827" y="82513"/>
                  </a:lnTo>
                  <a:lnTo>
                    <a:pt x="96245" y="80679"/>
                  </a:lnTo>
                  <a:lnTo>
                    <a:pt x="91661" y="79763"/>
                  </a:lnTo>
                  <a:lnTo>
                    <a:pt x="92577" y="86182"/>
                  </a:lnTo>
                  <a:lnTo>
                    <a:pt x="95327" y="91681"/>
                  </a:lnTo>
                  <a:lnTo>
                    <a:pt x="98075" y="98099"/>
                  </a:lnTo>
                  <a:lnTo>
                    <a:pt x="100827" y="104518"/>
                  </a:lnTo>
                  <a:lnTo>
                    <a:pt x="105411" y="143022"/>
                  </a:lnTo>
                  <a:lnTo>
                    <a:pt x="109076" y="181528"/>
                  </a:lnTo>
                  <a:lnTo>
                    <a:pt x="113659" y="220033"/>
                  </a:lnTo>
                  <a:lnTo>
                    <a:pt x="123741" y="256706"/>
                  </a:lnTo>
                  <a:lnTo>
                    <a:pt x="128325" y="269541"/>
                  </a:lnTo>
                  <a:lnTo>
                    <a:pt x="133825" y="286043"/>
                  </a:lnTo>
                  <a:lnTo>
                    <a:pt x="138409" y="305298"/>
                  </a:lnTo>
                  <a:lnTo>
                    <a:pt x="142074" y="325467"/>
                  </a:lnTo>
                  <a:lnTo>
                    <a:pt x="145741" y="344719"/>
                  </a:lnTo>
                  <a:lnTo>
                    <a:pt x="147572" y="361221"/>
                  </a:lnTo>
                  <a:lnTo>
                    <a:pt x="148491" y="374058"/>
                  </a:lnTo>
                  <a:lnTo>
                    <a:pt x="146657" y="380474"/>
                  </a:lnTo>
                  <a:lnTo>
                    <a:pt x="134741" y="389642"/>
                  </a:lnTo>
                  <a:lnTo>
                    <a:pt x="122826" y="396976"/>
                  </a:lnTo>
                  <a:lnTo>
                    <a:pt x="110910" y="403395"/>
                  </a:lnTo>
                  <a:lnTo>
                    <a:pt x="98994" y="408895"/>
                  </a:lnTo>
                  <a:lnTo>
                    <a:pt x="86160" y="413479"/>
                  </a:lnTo>
                  <a:lnTo>
                    <a:pt x="74244" y="417147"/>
                  </a:lnTo>
                  <a:lnTo>
                    <a:pt x="62329" y="419897"/>
                  </a:lnTo>
                  <a:lnTo>
                    <a:pt x="51330" y="421731"/>
                  </a:lnTo>
                  <a:lnTo>
                    <a:pt x="40330" y="423565"/>
                  </a:lnTo>
                  <a:lnTo>
                    <a:pt x="30249" y="424481"/>
                  </a:lnTo>
                  <a:lnTo>
                    <a:pt x="0" y="424481"/>
                  </a:lnTo>
                  <a:lnTo>
                    <a:pt x="6417" y="420815"/>
                  </a:lnTo>
                  <a:lnTo>
                    <a:pt x="19248" y="416231"/>
                  </a:lnTo>
                  <a:lnTo>
                    <a:pt x="36663" y="411647"/>
                  </a:lnTo>
                  <a:lnTo>
                    <a:pt x="57745" y="405228"/>
                  </a:lnTo>
                  <a:lnTo>
                    <a:pt x="78828" y="396976"/>
                  </a:lnTo>
                  <a:lnTo>
                    <a:pt x="99909" y="388726"/>
                  </a:lnTo>
                  <a:lnTo>
                    <a:pt x="118242" y="378642"/>
                  </a:lnTo>
                  <a:lnTo>
                    <a:pt x="132907" y="366724"/>
                  </a:lnTo>
                  <a:lnTo>
                    <a:pt x="129243" y="345637"/>
                  </a:lnTo>
                  <a:lnTo>
                    <a:pt x="123741" y="325467"/>
                  </a:lnTo>
                  <a:lnTo>
                    <a:pt x="116408" y="305298"/>
                  </a:lnTo>
                  <a:lnTo>
                    <a:pt x="109076" y="286043"/>
                  </a:lnTo>
                  <a:lnTo>
                    <a:pt x="100827" y="266790"/>
                  </a:lnTo>
                  <a:lnTo>
                    <a:pt x="93495" y="247538"/>
                  </a:lnTo>
                  <a:lnTo>
                    <a:pt x="87078" y="227369"/>
                  </a:lnTo>
                  <a:lnTo>
                    <a:pt x="83410" y="206283"/>
                  </a:lnTo>
                  <a:lnTo>
                    <a:pt x="77912" y="147607"/>
                  </a:lnTo>
                  <a:lnTo>
                    <a:pt x="73329" y="128355"/>
                  </a:lnTo>
                  <a:lnTo>
                    <a:pt x="67829" y="108184"/>
                  </a:lnTo>
                  <a:lnTo>
                    <a:pt x="60497" y="88931"/>
                  </a:lnTo>
                  <a:lnTo>
                    <a:pt x="52246" y="69679"/>
                  </a:lnTo>
                  <a:lnTo>
                    <a:pt x="42164" y="52258"/>
                  </a:lnTo>
                  <a:lnTo>
                    <a:pt x="30249" y="34839"/>
                  </a:lnTo>
                  <a:lnTo>
                    <a:pt x="16499" y="20170"/>
                  </a:lnTo>
                  <a:lnTo>
                    <a:pt x="0" y="6419"/>
                  </a:lnTo>
                  <a:lnTo>
                    <a:pt x="641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3" name="Shape 898"/>
            <p:cNvSpPr/>
            <p:nvPr/>
          </p:nvSpPr>
          <p:spPr>
            <a:xfrm>
              <a:off x="498073" y="409347"/>
              <a:ext cx="506887" cy="884714"/>
            </a:xfrm>
            <a:custGeom>
              <a:avLst/>
              <a:gdLst/>
              <a:ahLst/>
              <a:cxnLst/>
              <a:rect l="0" t="0" r="0" b="0"/>
              <a:pathLst>
                <a:path w="506887" h="884714">
                  <a:moveTo>
                    <a:pt x="308897" y="0"/>
                  </a:moveTo>
                  <a:lnTo>
                    <a:pt x="318065" y="0"/>
                  </a:lnTo>
                  <a:lnTo>
                    <a:pt x="317149" y="2750"/>
                  </a:lnTo>
                  <a:lnTo>
                    <a:pt x="312566" y="7334"/>
                  </a:lnTo>
                  <a:lnTo>
                    <a:pt x="304315" y="12834"/>
                  </a:lnTo>
                  <a:lnTo>
                    <a:pt x="294232" y="19253"/>
                  </a:lnTo>
                  <a:lnTo>
                    <a:pt x="282317" y="26586"/>
                  </a:lnTo>
                  <a:lnTo>
                    <a:pt x="271317" y="33921"/>
                  </a:lnTo>
                  <a:lnTo>
                    <a:pt x="260317" y="42171"/>
                  </a:lnTo>
                  <a:lnTo>
                    <a:pt x="251153" y="49507"/>
                  </a:lnTo>
                  <a:lnTo>
                    <a:pt x="241068" y="68760"/>
                  </a:lnTo>
                  <a:lnTo>
                    <a:pt x="230070" y="93513"/>
                  </a:lnTo>
                  <a:lnTo>
                    <a:pt x="217236" y="121933"/>
                  </a:lnTo>
                  <a:lnTo>
                    <a:pt x="205321" y="151273"/>
                  </a:lnTo>
                  <a:lnTo>
                    <a:pt x="194321" y="180610"/>
                  </a:lnTo>
                  <a:lnTo>
                    <a:pt x="184238" y="206280"/>
                  </a:lnTo>
                  <a:lnTo>
                    <a:pt x="176905" y="226451"/>
                  </a:lnTo>
                  <a:lnTo>
                    <a:pt x="173241" y="239285"/>
                  </a:lnTo>
                  <a:lnTo>
                    <a:pt x="178739" y="240201"/>
                  </a:lnTo>
                  <a:lnTo>
                    <a:pt x="185157" y="242035"/>
                  </a:lnTo>
                  <a:lnTo>
                    <a:pt x="191571" y="242953"/>
                  </a:lnTo>
                  <a:lnTo>
                    <a:pt x="197988" y="243869"/>
                  </a:lnTo>
                  <a:lnTo>
                    <a:pt x="203488" y="245704"/>
                  </a:lnTo>
                  <a:lnTo>
                    <a:pt x="208988" y="247535"/>
                  </a:lnTo>
                  <a:lnTo>
                    <a:pt x="214487" y="251203"/>
                  </a:lnTo>
                  <a:lnTo>
                    <a:pt x="219070" y="254872"/>
                  </a:lnTo>
                  <a:lnTo>
                    <a:pt x="218155" y="257622"/>
                  </a:lnTo>
                  <a:lnTo>
                    <a:pt x="214487" y="260371"/>
                  </a:lnTo>
                  <a:lnTo>
                    <a:pt x="211737" y="262206"/>
                  </a:lnTo>
                  <a:lnTo>
                    <a:pt x="209903" y="264038"/>
                  </a:lnTo>
                  <a:lnTo>
                    <a:pt x="203488" y="263122"/>
                  </a:lnTo>
                  <a:lnTo>
                    <a:pt x="185157" y="263122"/>
                  </a:lnTo>
                  <a:lnTo>
                    <a:pt x="178739" y="264956"/>
                  </a:lnTo>
                  <a:lnTo>
                    <a:pt x="173241" y="267706"/>
                  </a:lnTo>
                  <a:lnTo>
                    <a:pt x="168658" y="271374"/>
                  </a:lnTo>
                  <a:lnTo>
                    <a:pt x="164990" y="276874"/>
                  </a:lnTo>
                  <a:lnTo>
                    <a:pt x="157658" y="284208"/>
                  </a:lnTo>
                  <a:lnTo>
                    <a:pt x="151240" y="292460"/>
                  </a:lnTo>
                  <a:lnTo>
                    <a:pt x="145741" y="301627"/>
                  </a:lnTo>
                  <a:lnTo>
                    <a:pt x="141159" y="310795"/>
                  </a:lnTo>
                  <a:lnTo>
                    <a:pt x="136575" y="319964"/>
                  </a:lnTo>
                  <a:lnTo>
                    <a:pt x="132907" y="329132"/>
                  </a:lnTo>
                  <a:lnTo>
                    <a:pt x="128327" y="339216"/>
                  </a:lnTo>
                  <a:lnTo>
                    <a:pt x="122826" y="348385"/>
                  </a:lnTo>
                  <a:lnTo>
                    <a:pt x="118242" y="358468"/>
                  </a:lnTo>
                  <a:lnTo>
                    <a:pt x="112744" y="367636"/>
                  </a:lnTo>
                  <a:lnTo>
                    <a:pt x="107245" y="375889"/>
                  </a:lnTo>
                  <a:lnTo>
                    <a:pt x="99909" y="384139"/>
                  </a:lnTo>
                  <a:lnTo>
                    <a:pt x="92577" y="391473"/>
                  </a:lnTo>
                  <a:lnTo>
                    <a:pt x="84329" y="397892"/>
                  </a:lnTo>
                  <a:lnTo>
                    <a:pt x="76078" y="404310"/>
                  </a:lnTo>
                  <a:lnTo>
                    <a:pt x="66911" y="409809"/>
                  </a:lnTo>
                  <a:lnTo>
                    <a:pt x="59579" y="423563"/>
                  </a:lnTo>
                  <a:lnTo>
                    <a:pt x="54080" y="437315"/>
                  </a:lnTo>
                  <a:lnTo>
                    <a:pt x="49497" y="451067"/>
                  </a:lnTo>
                  <a:lnTo>
                    <a:pt x="43998" y="465736"/>
                  </a:lnTo>
                  <a:lnTo>
                    <a:pt x="45832" y="472154"/>
                  </a:lnTo>
                  <a:lnTo>
                    <a:pt x="49497" y="478570"/>
                  </a:lnTo>
                  <a:lnTo>
                    <a:pt x="54995" y="484072"/>
                  </a:lnTo>
                  <a:lnTo>
                    <a:pt x="57748" y="486822"/>
                  </a:lnTo>
                  <a:lnTo>
                    <a:pt x="59579" y="482238"/>
                  </a:lnTo>
                  <a:lnTo>
                    <a:pt x="59579" y="476738"/>
                  </a:lnTo>
                  <a:lnTo>
                    <a:pt x="58664" y="472154"/>
                  </a:lnTo>
                  <a:lnTo>
                    <a:pt x="59579" y="467570"/>
                  </a:lnTo>
                  <a:lnTo>
                    <a:pt x="63247" y="455652"/>
                  </a:lnTo>
                  <a:lnTo>
                    <a:pt x="68745" y="442816"/>
                  </a:lnTo>
                  <a:lnTo>
                    <a:pt x="72413" y="432731"/>
                  </a:lnTo>
                  <a:lnTo>
                    <a:pt x="74247" y="429063"/>
                  </a:lnTo>
                  <a:lnTo>
                    <a:pt x="74247" y="430897"/>
                  </a:lnTo>
                  <a:lnTo>
                    <a:pt x="75163" y="431815"/>
                  </a:lnTo>
                  <a:lnTo>
                    <a:pt x="76996" y="433646"/>
                  </a:lnTo>
                  <a:lnTo>
                    <a:pt x="77912" y="434565"/>
                  </a:lnTo>
                  <a:lnTo>
                    <a:pt x="75163" y="445565"/>
                  </a:lnTo>
                  <a:lnTo>
                    <a:pt x="73329" y="457483"/>
                  </a:lnTo>
                  <a:lnTo>
                    <a:pt x="71495" y="468486"/>
                  </a:lnTo>
                  <a:lnTo>
                    <a:pt x="70579" y="480404"/>
                  </a:lnTo>
                  <a:lnTo>
                    <a:pt x="76996" y="485904"/>
                  </a:lnTo>
                  <a:lnTo>
                    <a:pt x="84329" y="490488"/>
                  </a:lnTo>
                  <a:lnTo>
                    <a:pt x="92577" y="495073"/>
                  </a:lnTo>
                  <a:lnTo>
                    <a:pt x="99909" y="497825"/>
                  </a:lnTo>
                  <a:lnTo>
                    <a:pt x="106327" y="500575"/>
                  </a:lnTo>
                  <a:lnTo>
                    <a:pt x="111828" y="502407"/>
                  </a:lnTo>
                  <a:lnTo>
                    <a:pt x="116408" y="504241"/>
                  </a:lnTo>
                  <a:lnTo>
                    <a:pt x="117327" y="504241"/>
                  </a:lnTo>
                  <a:lnTo>
                    <a:pt x="113660" y="496907"/>
                  </a:lnTo>
                  <a:lnTo>
                    <a:pt x="105411" y="488657"/>
                  </a:lnTo>
                  <a:lnTo>
                    <a:pt x="97161" y="479489"/>
                  </a:lnTo>
                  <a:lnTo>
                    <a:pt x="94411" y="471236"/>
                  </a:lnTo>
                  <a:lnTo>
                    <a:pt x="100828" y="472154"/>
                  </a:lnTo>
                  <a:lnTo>
                    <a:pt x="106327" y="475821"/>
                  </a:lnTo>
                  <a:lnTo>
                    <a:pt x="112744" y="482238"/>
                  </a:lnTo>
                  <a:lnTo>
                    <a:pt x="118242" y="488657"/>
                  </a:lnTo>
                  <a:lnTo>
                    <a:pt x="122826" y="496907"/>
                  </a:lnTo>
                  <a:lnTo>
                    <a:pt x="126493" y="503325"/>
                  </a:lnTo>
                  <a:lnTo>
                    <a:pt x="128327" y="508826"/>
                  </a:lnTo>
                  <a:lnTo>
                    <a:pt x="129243" y="512494"/>
                  </a:lnTo>
                  <a:lnTo>
                    <a:pt x="125575" y="513409"/>
                  </a:lnTo>
                  <a:lnTo>
                    <a:pt x="113660" y="513409"/>
                  </a:lnTo>
                  <a:lnTo>
                    <a:pt x="106327" y="511575"/>
                  </a:lnTo>
                  <a:lnTo>
                    <a:pt x="98994" y="509743"/>
                  </a:lnTo>
                  <a:lnTo>
                    <a:pt x="92577" y="507910"/>
                  </a:lnTo>
                  <a:lnTo>
                    <a:pt x="86162" y="506075"/>
                  </a:lnTo>
                  <a:lnTo>
                    <a:pt x="82495" y="504241"/>
                  </a:lnTo>
                  <a:lnTo>
                    <a:pt x="81579" y="507910"/>
                  </a:lnTo>
                  <a:lnTo>
                    <a:pt x="79746" y="512494"/>
                  </a:lnTo>
                  <a:lnTo>
                    <a:pt x="77912" y="516159"/>
                  </a:lnTo>
                  <a:lnTo>
                    <a:pt x="76996" y="520743"/>
                  </a:lnTo>
                  <a:lnTo>
                    <a:pt x="75163" y="520743"/>
                  </a:lnTo>
                  <a:lnTo>
                    <a:pt x="71495" y="517994"/>
                  </a:lnTo>
                  <a:lnTo>
                    <a:pt x="65996" y="513409"/>
                  </a:lnTo>
                  <a:lnTo>
                    <a:pt x="59579" y="506991"/>
                  </a:lnTo>
                  <a:lnTo>
                    <a:pt x="52246" y="500575"/>
                  </a:lnTo>
                  <a:lnTo>
                    <a:pt x="43998" y="493241"/>
                  </a:lnTo>
                  <a:lnTo>
                    <a:pt x="37581" y="486822"/>
                  </a:lnTo>
                  <a:lnTo>
                    <a:pt x="31165" y="481322"/>
                  </a:lnTo>
                  <a:lnTo>
                    <a:pt x="25665" y="487738"/>
                  </a:lnTo>
                  <a:lnTo>
                    <a:pt x="21997" y="495073"/>
                  </a:lnTo>
                  <a:lnTo>
                    <a:pt x="20166" y="504241"/>
                  </a:lnTo>
                  <a:lnTo>
                    <a:pt x="21082" y="513409"/>
                  </a:lnTo>
                  <a:lnTo>
                    <a:pt x="24749" y="517077"/>
                  </a:lnTo>
                  <a:lnTo>
                    <a:pt x="27499" y="519827"/>
                  </a:lnTo>
                  <a:lnTo>
                    <a:pt x="32082" y="523493"/>
                  </a:lnTo>
                  <a:lnTo>
                    <a:pt x="35747" y="526246"/>
                  </a:lnTo>
                  <a:lnTo>
                    <a:pt x="39415" y="528996"/>
                  </a:lnTo>
                  <a:lnTo>
                    <a:pt x="43998" y="531745"/>
                  </a:lnTo>
                  <a:lnTo>
                    <a:pt x="47664" y="533580"/>
                  </a:lnTo>
                  <a:lnTo>
                    <a:pt x="52246" y="534496"/>
                  </a:lnTo>
                  <a:lnTo>
                    <a:pt x="65996" y="539080"/>
                  </a:lnTo>
                  <a:lnTo>
                    <a:pt x="84329" y="542748"/>
                  </a:lnTo>
                  <a:lnTo>
                    <a:pt x="104493" y="545499"/>
                  </a:lnTo>
                  <a:lnTo>
                    <a:pt x="128327" y="548248"/>
                  </a:lnTo>
                  <a:lnTo>
                    <a:pt x="153074" y="550082"/>
                  </a:lnTo>
                  <a:lnTo>
                    <a:pt x="178739" y="550999"/>
                  </a:lnTo>
                  <a:lnTo>
                    <a:pt x="205321" y="551914"/>
                  </a:lnTo>
                  <a:lnTo>
                    <a:pt x="230986" y="552833"/>
                  </a:lnTo>
                  <a:lnTo>
                    <a:pt x="256652" y="553749"/>
                  </a:lnTo>
                  <a:lnTo>
                    <a:pt x="321729" y="553749"/>
                  </a:lnTo>
                  <a:lnTo>
                    <a:pt x="338228" y="552833"/>
                  </a:lnTo>
                  <a:lnTo>
                    <a:pt x="367562" y="552833"/>
                  </a:lnTo>
                  <a:lnTo>
                    <a:pt x="374895" y="551914"/>
                  </a:lnTo>
                  <a:lnTo>
                    <a:pt x="382226" y="550082"/>
                  </a:lnTo>
                  <a:lnTo>
                    <a:pt x="389559" y="549164"/>
                  </a:lnTo>
                  <a:lnTo>
                    <a:pt x="396892" y="547330"/>
                  </a:lnTo>
                  <a:lnTo>
                    <a:pt x="404224" y="545499"/>
                  </a:lnTo>
                  <a:lnTo>
                    <a:pt x="410642" y="542748"/>
                  </a:lnTo>
                  <a:lnTo>
                    <a:pt x="417059" y="540914"/>
                  </a:lnTo>
                  <a:lnTo>
                    <a:pt x="431723" y="528077"/>
                  </a:lnTo>
                  <a:lnTo>
                    <a:pt x="443640" y="512494"/>
                  </a:lnTo>
                  <a:lnTo>
                    <a:pt x="453722" y="496907"/>
                  </a:lnTo>
                  <a:lnTo>
                    <a:pt x="461973" y="480404"/>
                  </a:lnTo>
                  <a:lnTo>
                    <a:pt x="468390" y="463902"/>
                  </a:lnTo>
                  <a:lnTo>
                    <a:pt x="472973" y="447399"/>
                  </a:lnTo>
                  <a:lnTo>
                    <a:pt x="477553" y="430897"/>
                  </a:lnTo>
                  <a:lnTo>
                    <a:pt x="480305" y="416228"/>
                  </a:lnTo>
                  <a:lnTo>
                    <a:pt x="478472" y="413479"/>
                  </a:lnTo>
                  <a:lnTo>
                    <a:pt x="472054" y="411644"/>
                  </a:lnTo>
                  <a:lnTo>
                    <a:pt x="462888" y="409809"/>
                  </a:lnTo>
                  <a:lnTo>
                    <a:pt x="450972" y="407976"/>
                  </a:lnTo>
                  <a:lnTo>
                    <a:pt x="438141" y="407060"/>
                  </a:lnTo>
                  <a:lnTo>
                    <a:pt x="404224" y="407060"/>
                  </a:lnTo>
                  <a:lnTo>
                    <a:pt x="401476" y="404310"/>
                  </a:lnTo>
                  <a:lnTo>
                    <a:pt x="399642" y="401560"/>
                  </a:lnTo>
                  <a:lnTo>
                    <a:pt x="397810" y="398810"/>
                  </a:lnTo>
                  <a:lnTo>
                    <a:pt x="397810" y="395142"/>
                  </a:lnTo>
                  <a:lnTo>
                    <a:pt x="429890" y="395142"/>
                  </a:lnTo>
                  <a:lnTo>
                    <a:pt x="447307" y="396058"/>
                  </a:lnTo>
                  <a:lnTo>
                    <a:pt x="464721" y="396976"/>
                  </a:lnTo>
                  <a:lnTo>
                    <a:pt x="479387" y="397892"/>
                  </a:lnTo>
                  <a:lnTo>
                    <a:pt x="490388" y="398810"/>
                  </a:lnTo>
                  <a:lnTo>
                    <a:pt x="494052" y="398810"/>
                  </a:lnTo>
                  <a:lnTo>
                    <a:pt x="492221" y="418979"/>
                  </a:lnTo>
                  <a:lnTo>
                    <a:pt x="486720" y="442816"/>
                  </a:lnTo>
                  <a:lnTo>
                    <a:pt x="480305" y="462068"/>
                  </a:lnTo>
                  <a:lnTo>
                    <a:pt x="477553" y="470320"/>
                  </a:lnTo>
                  <a:lnTo>
                    <a:pt x="471139" y="484072"/>
                  </a:lnTo>
                  <a:lnTo>
                    <a:pt x="465637" y="497825"/>
                  </a:lnTo>
                  <a:lnTo>
                    <a:pt x="460139" y="511575"/>
                  </a:lnTo>
                  <a:lnTo>
                    <a:pt x="454640" y="524412"/>
                  </a:lnTo>
                  <a:lnTo>
                    <a:pt x="446389" y="537246"/>
                  </a:lnTo>
                  <a:lnTo>
                    <a:pt x="436307" y="547330"/>
                  </a:lnTo>
                  <a:lnTo>
                    <a:pt x="423476" y="556498"/>
                  </a:lnTo>
                  <a:lnTo>
                    <a:pt x="406977" y="562917"/>
                  </a:lnTo>
                  <a:lnTo>
                    <a:pt x="392309" y="565666"/>
                  </a:lnTo>
                  <a:lnTo>
                    <a:pt x="373979" y="568417"/>
                  </a:lnTo>
                  <a:lnTo>
                    <a:pt x="351979" y="569335"/>
                  </a:lnTo>
                  <a:lnTo>
                    <a:pt x="326313" y="571169"/>
                  </a:lnTo>
                  <a:lnTo>
                    <a:pt x="270401" y="571169"/>
                  </a:lnTo>
                  <a:lnTo>
                    <a:pt x="240153" y="570251"/>
                  </a:lnTo>
                  <a:lnTo>
                    <a:pt x="209903" y="569335"/>
                  </a:lnTo>
                  <a:lnTo>
                    <a:pt x="179656" y="567501"/>
                  </a:lnTo>
                  <a:lnTo>
                    <a:pt x="150325" y="564750"/>
                  </a:lnTo>
                  <a:lnTo>
                    <a:pt x="122826" y="562001"/>
                  </a:lnTo>
                  <a:lnTo>
                    <a:pt x="96245" y="559250"/>
                  </a:lnTo>
                  <a:lnTo>
                    <a:pt x="73329" y="555582"/>
                  </a:lnTo>
                  <a:lnTo>
                    <a:pt x="54080" y="551914"/>
                  </a:lnTo>
                  <a:lnTo>
                    <a:pt x="37581" y="547330"/>
                  </a:lnTo>
                  <a:lnTo>
                    <a:pt x="26581" y="542748"/>
                  </a:lnTo>
                  <a:lnTo>
                    <a:pt x="25665" y="546414"/>
                  </a:lnTo>
                  <a:lnTo>
                    <a:pt x="26581" y="552833"/>
                  </a:lnTo>
                  <a:lnTo>
                    <a:pt x="27499" y="558333"/>
                  </a:lnTo>
                  <a:lnTo>
                    <a:pt x="28415" y="562917"/>
                  </a:lnTo>
                  <a:lnTo>
                    <a:pt x="42165" y="570251"/>
                  </a:lnTo>
                  <a:lnTo>
                    <a:pt x="60497" y="575753"/>
                  </a:lnTo>
                  <a:lnTo>
                    <a:pt x="83410" y="580335"/>
                  </a:lnTo>
                  <a:lnTo>
                    <a:pt x="109994" y="584004"/>
                  </a:lnTo>
                  <a:lnTo>
                    <a:pt x="139325" y="587672"/>
                  </a:lnTo>
                  <a:lnTo>
                    <a:pt x="170490" y="589503"/>
                  </a:lnTo>
                  <a:lnTo>
                    <a:pt x="202571" y="590422"/>
                  </a:lnTo>
                  <a:lnTo>
                    <a:pt x="234654" y="591338"/>
                  </a:lnTo>
                  <a:lnTo>
                    <a:pt x="266733" y="592255"/>
                  </a:lnTo>
                  <a:lnTo>
                    <a:pt x="296983" y="592255"/>
                  </a:lnTo>
                  <a:lnTo>
                    <a:pt x="324481" y="591338"/>
                  </a:lnTo>
                  <a:lnTo>
                    <a:pt x="350147" y="590422"/>
                  </a:lnTo>
                  <a:lnTo>
                    <a:pt x="371226" y="589503"/>
                  </a:lnTo>
                  <a:lnTo>
                    <a:pt x="387725" y="588587"/>
                  </a:lnTo>
                  <a:lnTo>
                    <a:pt x="398725" y="587672"/>
                  </a:lnTo>
                  <a:lnTo>
                    <a:pt x="403309" y="586754"/>
                  </a:lnTo>
                  <a:lnTo>
                    <a:pt x="407893" y="585838"/>
                  </a:lnTo>
                  <a:lnTo>
                    <a:pt x="412476" y="584919"/>
                  </a:lnTo>
                  <a:lnTo>
                    <a:pt x="416141" y="584004"/>
                  </a:lnTo>
                  <a:lnTo>
                    <a:pt x="419808" y="583087"/>
                  </a:lnTo>
                  <a:lnTo>
                    <a:pt x="423476" y="581253"/>
                  </a:lnTo>
                  <a:lnTo>
                    <a:pt x="427141" y="579419"/>
                  </a:lnTo>
                  <a:lnTo>
                    <a:pt x="430808" y="576669"/>
                  </a:lnTo>
                  <a:lnTo>
                    <a:pt x="435391" y="573001"/>
                  </a:lnTo>
                  <a:lnTo>
                    <a:pt x="441806" y="566585"/>
                  </a:lnTo>
                  <a:lnTo>
                    <a:pt x="449138" y="557417"/>
                  </a:lnTo>
                  <a:lnTo>
                    <a:pt x="457390" y="546414"/>
                  </a:lnTo>
                  <a:lnTo>
                    <a:pt x="463806" y="536330"/>
                  </a:lnTo>
                  <a:lnTo>
                    <a:pt x="471139" y="526246"/>
                  </a:lnTo>
                  <a:lnTo>
                    <a:pt x="476638" y="517994"/>
                  </a:lnTo>
                  <a:lnTo>
                    <a:pt x="481220" y="512494"/>
                  </a:lnTo>
                  <a:lnTo>
                    <a:pt x="483970" y="511575"/>
                  </a:lnTo>
                  <a:lnTo>
                    <a:pt x="482136" y="519827"/>
                  </a:lnTo>
                  <a:lnTo>
                    <a:pt x="479387" y="529912"/>
                  </a:lnTo>
                  <a:lnTo>
                    <a:pt x="474804" y="540914"/>
                  </a:lnTo>
                  <a:lnTo>
                    <a:pt x="469305" y="551914"/>
                  </a:lnTo>
                  <a:lnTo>
                    <a:pt x="463806" y="562917"/>
                  </a:lnTo>
                  <a:lnTo>
                    <a:pt x="459223" y="573001"/>
                  </a:lnTo>
                  <a:lnTo>
                    <a:pt x="454640" y="579419"/>
                  </a:lnTo>
                  <a:lnTo>
                    <a:pt x="451890" y="584004"/>
                  </a:lnTo>
                  <a:lnTo>
                    <a:pt x="448222" y="587672"/>
                  </a:lnTo>
                  <a:lnTo>
                    <a:pt x="445474" y="590422"/>
                  </a:lnTo>
                  <a:lnTo>
                    <a:pt x="441806" y="593171"/>
                  </a:lnTo>
                  <a:lnTo>
                    <a:pt x="438141" y="595922"/>
                  </a:lnTo>
                  <a:lnTo>
                    <a:pt x="434473" y="598671"/>
                  </a:lnTo>
                  <a:lnTo>
                    <a:pt x="428975" y="601422"/>
                  </a:lnTo>
                  <a:lnTo>
                    <a:pt x="423476" y="604174"/>
                  </a:lnTo>
                  <a:lnTo>
                    <a:pt x="416141" y="606924"/>
                  </a:lnTo>
                  <a:lnTo>
                    <a:pt x="411560" y="607840"/>
                  </a:lnTo>
                  <a:lnTo>
                    <a:pt x="403309" y="608758"/>
                  </a:lnTo>
                  <a:lnTo>
                    <a:pt x="391394" y="608758"/>
                  </a:lnTo>
                  <a:lnTo>
                    <a:pt x="376728" y="609674"/>
                  </a:lnTo>
                  <a:lnTo>
                    <a:pt x="359311" y="610590"/>
                  </a:lnTo>
                  <a:lnTo>
                    <a:pt x="340062" y="610590"/>
                  </a:lnTo>
                  <a:lnTo>
                    <a:pt x="318981" y="611508"/>
                  </a:lnTo>
                  <a:lnTo>
                    <a:pt x="276816" y="611508"/>
                  </a:lnTo>
                  <a:lnTo>
                    <a:pt x="255733" y="612424"/>
                  </a:lnTo>
                  <a:lnTo>
                    <a:pt x="187906" y="612424"/>
                  </a:lnTo>
                  <a:lnTo>
                    <a:pt x="177822" y="611508"/>
                  </a:lnTo>
                  <a:lnTo>
                    <a:pt x="172323" y="611508"/>
                  </a:lnTo>
                  <a:lnTo>
                    <a:pt x="166824" y="622508"/>
                  </a:lnTo>
                  <a:lnTo>
                    <a:pt x="164074" y="633511"/>
                  </a:lnTo>
                  <a:lnTo>
                    <a:pt x="163157" y="645429"/>
                  </a:lnTo>
                  <a:lnTo>
                    <a:pt x="164074" y="657348"/>
                  </a:lnTo>
                  <a:lnTo>
                    <a:pt x="166824" y="669266"/>
                  </a:lnTo>
                  <a:lnTo>
                    <a:pt x="171407" y="680269"/>
                  </a:lnTo>
                  <a:lnTo>
                    <a:pt x="176905" y="690353"/>
                  </a:lnTo>
                  <a:lnTo>
                    <a:pt x="183323" y="700437"/>
                  </a:lnTo>
                  <a:lnTo>
                    <a:pt x="186989" y="705021"/>
                  </a:lnTo>
                  <a:lnTo>
                    <a:pt x="191571" y="710523"/>
                  </a:lnTo>
                  <a:lnTo>
                    <a:pt x="196155" y="716939"/>
                  </a:lnTo>
                  <a:lnTo>
                    <a:pt x="200737" y="724273"/>
                  </a:lnTo>
                  <a:lnTo>
                    <a:pt x="206239" y="730692"/>
                  </a:lnTo>
                  <a:lnTo>
                    <a:pt x="210820" y="736194"/>
                  </a:lnTo>
                  <a:lnTo>
                    <a:pt x="214487" y="739860"/>
                  </a:lnTo>
                  <a:lnTo>
                    <a:pt x="218155" y="740776"/>
                  </a:lnTo>
                  <a:lnTo>
                    <a:pt x="223654" y="730692"/>
                  </a:lnTo>
                  <a:lnTo>
                    <a:pt x="235569" y="725191"/>
                  </a:lnTo>
                  <a:lnTo>
                    <a:pt x="252068" y="720607"/>
                  </a:lnTo>
                  <a:lnTo>
                    <a:pt x="270401" y="718774"/>
                  </a:lnTo>
                  <a:lnTo>
                    <a:pt x="288731" y="716939"/>
                  </a:lnTo>
                  <a:lnTo>
                    <a:pt x="305230" y="715107"/>
                  </a:lnTo>
                  <a:lnTo>
                    <a:pt x="317149" y="711439"/>
                  </a:lnTo>
                  <a:lnTo>
                    <a:pt x="322648" y="705939"/>
                  </a:lnTo>
                  <a:lnTo>
                    <a:pt x="320814" y="698605"/>
                  </a:lnTo>
                  <a:lnTo>
                    <a:pt x="318065" y="689437"/>
                  </a:lnTo>
                  <a:lnTo>
                    <a:pt x="313482" y="679350"/>
                  </a:lnTo>
                  <a:lnTo>
                    <a:pt x="307982" y="668350"/>
                  </a:lnTo>
                  <a:lnTo>
                    <a:pt x="303399" y="658263"/>
                  </a:lnTo>
                  <a:lnTo>
                    <a:pt x="298816" y="650013"/>
                  </a:lnTo>
                  <a:lnTo>
                    <a:pt x="296067" y="644513"/>
                  </a:lnTo>
                  <a:lnTo>
                    <a:pt x="296067" y="641763"/>
                  </a:lnTo>
                  <a:lnTo>
                    <a:pt x="301565" y="646345"/>
                  </a:lnTo>
                  <a:lnTo>
                    <a:pt x="307982" y="655513"/>
                  </a:lnTo>
                  <a:lnTo>
                    <a:pt x="316230" y="668350"/>
                  </a:lnTo>
                  <a:lnTo>
                    <a:pt x="325396" y="682102"/>
                  </a:lnTo>
                  <a:lnTo>
                    <a:pt x="336397" y="695853"/>
                  </a:lnTo>
                  <a:lnTo>
                    <a:pt x="347395" y="708689"/>
                  </a:lnTo>
                  <a:lnTo>
                    <a:pt x="359311" y="717858"/>
                  </a:lnTo>
                  <a:lnTo>
                    <a:pt x="371226" y="721523"/>
                  </a:lnTo>
                  <a:lnTo>
                    <a:pt x="379478" y="718774"/>
                  </a:lnTo>
                  <a:lnTo>
                    <a:pt x="387725" y="716023"/>
                  </a:lnTo>
                  <a:lnTo>
                    <a:pt x="395977" y="715107"/>
                  </a:lnTo>
                  <a:lnTo>
                    <a:pt x="405143" y="715107"/>
                  </a:lnTo>
                  <a:lnTo>
                    <a:pt x="414309" y="716023"/>
                  </a:lnTo>
                  <a:lnTo>
                    <a:pt x="422557" y="716939"/>
                  </a:lnTo>
                  <a:lnTo>
                    <a:pt x="430808" y="718774"/>
                  </a:lnTo>
                  <a:lnTo>
                    <a:pt x="439056" y="721523"/>
                  </a:lnTo>
                  <a:lnTo>
                    <a:pt x="444558" y="723357"/>
                  </a:lnTo>
                  <a:lnTo>
                    <a:pt x="450057" y="724273"/>
                  </a:lnTo>
                  <a:lnTo>
                    <a:pt x="456474" y="724273"/>
                  </a:lnTo>
                  <a:lnTo>
                    <a:pt x="462888" y="723357"/>
                  </a:lnTo>
                  <a:lnTo>
                    <a:pt x="468390" y="722442"/>
                  </a:lnTo>
                  <a:lnTo>
                    <a:pt x="474804" y="721523"/>
                  </a:lnTo>
                  <a:lnTo>
                    <a:pt x="480305" y="719691"/>
                  </a:lnTo>
                  <a:lnTo>
                    <a:pt x="485804" y="717858"/>
                  </a:lnTo>
                  <a:lnTo>
                    <a:pt x="491303" y="721523"/>
                  </a:lnTo>
                  <a:lnTo>
                    <a:pt x="495886" y="729776"/>
                  </a:lnTo>
                  <a:lnTo>
                    <a:pt x="500469" y="739860"/>
                  </a:lnTo>
                  <a:lnTo>
                    <a:pt x="504137" y="748112"/>
                  </a:lnTo>
                  <a:lnTo>
                    <a:pt x="505052" y="751779"/>
                  </a:lnTo>
                  <a:lnTo>
                    <a:pt x="505971" y="762781"/>
                  </a:lnTo>
                  <a:lnTo>
                    <a:pt x="506887" y="778365"/>
                  </a:lnTo>
                  <a:lnTo>
                    <a:pt x="506887" y="798535"/>
                  </a:lnTo>
                  <a:lnTo>
                    <a:pt x="505052" y="819622"/>
                  </a:lnTo>
                  <a:lnTo>
                    <a:pt x="501388" y="842543"/>
                  </a:lnTo>
                  <a:lnTo>
                    <a:pt x="494971" y="862712"/>
                  </a:lnTo>
                  <a:lnTo>
                    <a:pt x="483970" y="881048"/>
                  </a:lnTo>
                  <a:lnTo>
                    <a:pt x="478472" y="881048"/>
                  </a:lnTo>
                  <a:lnTo>
                    <a:pt x="472054" y="883798"/>
                  </a:lnTo>
                  <a:lnTo>
                    <a:pt x="467471" y="884714"/>
                  </a:lnTo>
                  <a:lnTo>
                    <a:pt x="467471" y="881964"/>
                  </a:lnTo>
                  <a:lnTo>
                    <a:pt x="474804" y="861796"/>
                  </a:lnTo>
                  <a:lnTo>
                    <a:pt x="482136" y="834291"/>
                  </a:lnTo>
                  <a:lnTo>
                    <a:pt x="485804" y="804035"/>
                  </a:lnTo>
                  <a:lnTo>
                    <a:pt x="484889" y="775615"/>
                  </a:lnTo>
                  <a:lnTo>
                    <a:pt x="483055" y="767365"/>
                  </a:lnTo>
                  <a:lnTo>
                    <a:pt x="479387" y="757278"/>
                  </a:lnTo>
                  <a:lnTo>
                    <a:pt x="474804" y="748112"/>
                  </a:lnTo>
                  <a:lnTo>
                    <a:pt x="468390" y="740776"/>
                  </a:lnTo>
                  <a:lnTo>
                    <a:pt x="459223" y="745360"/>
                  </a:lnTo>
                  <a:lnTo>
                    <a:pt x="446389" y="746279"/>
                  </a:lnTo>
                  <a:lnTo>
                    <a:pt x="431723" y="744444"/>
                  </a:lnTo>
                  <a:lnTo>
                    <a:pt x="416141" y="741694"/>
                  </a:lnTo>
                  <a:lnTo>
                    <a:pt x="400560" y="739860"/>
                  </a:lnTo>
                  <a:lnTo>
                    <a:pt x="386810" y="738944"/>
                  </a:lnTo>
                  <a:lnTo>
                    <a:pt x="375810" y="740776"/>
                  </a:lnTo>
                  <a:lnTo>
                    <a:pt x="369395" y="746279"/>
                  </a:lnTo>
                  <a:lnTo>
                    <a:pt x="370311" y="750863"/>
                  </a:lnTo>
                  <a:lnTo>
                    <a:pt x="374895" y="762781"/>
                  </a:lnTo>
                  <a:lnTo>
                    <a:pt x="380393" y="780199"/>
                  </a:lnTo>
                  <a:lnTo>
                    <a:pt x="386810" y="800370"/>
                  </a:lnTo>
                  <a:lnTo>
                    <a:pt x="393227" y="821456"/>
                  </a:lnTo>
                  <a:lnTo>
                    <a:pt x="399642" y="842543"/>
                  </a:lnTo>
                  <a:lnTo>
                    <a:pt x="404224" y="859961"/>
                  </a:lnTo>
                  <a:lnTo>
                    <a:pt x="406977" y="873715"/>
                  </a:lnTo>
                  <a:lnTo>
                    <a:pt x="405143" y="875548"/>
                  </a:lnTo>
                  <a:lnTo>
                    <a:pt x="403309" y="876464"/>
                  </a:lnTo>
                  <a:lnTo>
                    <a:pt x="399642" y="876464"/>
                  </a:lnTo>
                  <a:lnTo>
                    <a:pt x="393227" y="867296"/>
                  </a:lnTo>
                  <a:lnTo>
                    <a:pt x="384977" y="852627"/>
                  </a:lnTo>
                  <a:lnTo>
                    <a:pt x="375810" y="833375"/>
                  </a:lnTo>
                  <a:lnTo>
                    <a:pt x="366644" y="811370"/>
                  </a:lnTo>
                  <a:lnTo>
                    <a:pt x="356561" y="788452"/>
                  </a:lnTo>
                  <a:lnTo>
                    <a:pt x="346480" y="766446"/>
                  </a:lnTo>
                  <a:lnTo>
                    <a:pt x="338228" y="747194"/>
                  </a:lnTo>
                  <a:lnTo>
                    <a:pt x="330896" y="732525"/>
                  </a:lnTo>
                  <a:lnTo>
                    <a:pt x="327231" y="733442"/>
                  </a:lnTo>
                  <a:lnTo>
                    <a:pt x="323563" y="734360"/>
                  </a:lnTo>
                  <a:lnTo>
                    <a:pt x="318981" y="735276"/>
                  </a:lnTo>
                  <a:lnTo>
                    <a:pt x="314397" y="737110"/>
                  </a:lnTo>
                  <a:lnTo>
                    <a:pt x="309814" y="737110"/>
                  </a:lnTo>
                  <a:lnTo>
                    <a:pt x="305230" y="738026"/>
                  </a:lnTo>
                  <a:lnTo>
                    <a:pt x="300650" y="737110"/>
                  </a:lnTo>
                  <a:lnTo>
                    <a:pt x="296983" y="736194"/>
                  </a:lnTo>
                  <a:lnTo>
                    <a:pt x="289650" y="735276"/>
                  </a:lnTo>
                  <a:lnTo>
                    <a:pt x="269484" y="735276"/>
                  </a:lnTo>
                  <a:lnTo>
                    <a:pt x="263069" y="736194"/>
                  </a:lnTo>
                  <a:lnTo>
                    <a:pt x="256652" y="738026"/>
                  </a:lnTo>
                  <a:lnTo>
                    <a:pt x="251153" y="740776"/>
                  </a:lnTo>
                  <a:lnTo>
                    <a:pt x="246569" y="745360"/>
                  </a:lnTo>
                  <a:lnTo>
                    <a:pt x="354727" y="868212"/>
                  </a:lnTo>
                  <a:lnTo>
                    <a:pt x="340062" y="863628"/>
                  </a:lnTo>
                  <a:lnTo>
                    <a:pt x="322648" y="852627"/>
                  </a:lnTo>
                  <a:lnTo>
                    <a:pt x="304315" y="837959"/>
                  </a:lnTo>
                  <a:lnTo>
                    <a:pt x="285066" y="820538"/>
                  </a:lnTo>
                  <a:lnTo>
                    <a:pt x="266733" y="802202"/>
                  </a:lnTo>
                  <a:lnTo>
                    <a:pt x="250234" y="785699"/>
                  </a:lnTo>
                  <a:lnTo>
                    <a:pt x="235569" y="771030"/>
                  </a:lnTo>
                  <a:lnTo>
                    <a:pt x="225487" y="760947"/>
                  </a:lnTo>
                  <a:lnTo>
                    <a:pt x="220904" y="763697"/>
                  </a:lnTo>
                  <a:lnTo>
                    <a:pt x="216321" y="767365"/>
                  </a:lnTo>
                  <a:lnTo>
                    <a:pt x="210820" y="769197"/>
                  </a:lnTo>
                  <a:lnTo>
                    <a:pt x="205321" y="768281"/>
                  </a:lnTo>
                  <a:lnTo>
                    <a:pt x="198903" y="762781"/>
                  </a:lnTo>
                  <a:lnTo>
                    <a:pt x="193404" y="756362"/>
                  </a:lnTo>
                  <a:lnTo>
                    <a:pt x="187906" y="749944"/>
                  </a:lnTo>
                  <a:lnTo>
                    <a:pt x="183323" y="744444"/>
                  </a:lnTo>
                  <a:lnTo>
                    <a:pt x="179656" y="771949"/>
                  </a:lnTo>
                  <a:lnTo>
                    <a:pt x="176905" y="798535"/>
                  </a:lnTo>
                  <a:lnTo>
                    <a:pt x="173241" y="824207"/>
                  </a:lnTo>
                  <a:lnTo>
                    <a:pt x="166824" y="850793"/>
                  </a:lnTo>
                  <a:lnTo>
                    <a:pt x="152159" y="847127"/>
                  </a:lnTo>
                  <a:lnTo>
                    <a:pt x="155824" y="817788"/>
                  </a:lnTo>
                  <a:lnTo>
                    <a:pt x="160406" y="785699"/>
                  </a:lnTo>
                  <a:lnTo>
                    <a:pt x="165905" y="754528"/>
                  </a:lnTo>
                  <a:lnTo>
                    <a:pt x="170490" y="725191"/>
                  </a:lnTo>
                  <a:lnTo>
                    <a:pt x="163157" y="716023"/>
                  </a:lnTo>
                  <a:lnTo>
                    <a:pt x="155824" y="705939"/>
                  </a:lnTo>
                  <a:lnTo>
                    <a:pt x="148491" y="695853"/>
                  </a:lnTo>
                  <a:lnTo>
                    <a:pt x="142992" y="685769"/>
                  </a:lnTo>
                  <a:lnTo>
                    <a:pt x="137491" y="674766"/>
                  </a:lnTo>
                  <a:lnTo>
                    <a:pt x="133826" y="663766"/>
                  </a:lnTo>
                  <a:lnTo>
                    <a:pt x="131992" y="651848"/>
                  </a:lnTo>
                  <a:lnTo>
                    <a:pt x="131076" y="639011"/>
                  </a:lnTo>
                  <a:lnTo>
                    <a:pt x="130159" y="630760"/>
                  </a:lnTo>
                  <a:lnTo>
                    <a:pt x="131992" y="623427"/>
                  </a:lnTo>
                  <a:lnTo>
                    <a:pt x="132907" y="616092"/>
                  </a:lnTo>
                  <a:lnTo>
                    <a:pt x="131992" y="608758"/>
                  </a:lnTo>
                  <a:lnTo>
                    <a:pt x="109076" y="608758"/>
                  </a:lnTo>
                  <a:lnTo>
                    <a:pt x="100828" y="607840"/>
                  </a:lnTo>
                  <a:lnTo>
                    <a:pt x="93495" y="606924"/>
                  </a:lnTo>
                  <a:lnTo>
                    <a:pt x="87993" y="606006"/>
                  </a:lnTo>
                  <a:lnTo>
                    <a:pt x="84329" y="605090"/>
                  </a:lnTo>
                  <a:lnTo>
                    <a:pt x="82495" y="605090"/>
                  </a:lnTo>
                  <a:lnTo>
                    <a:pt x="82495" y="616092"/>
                  </a:lnTo>
                  <a:lnTo>
                    <a:pt x="83410" y="628011"/>
                  </a:lnTo>
                  <a:lnTo>
                    <a:pt x="83410" y="639929"/>
                  </a:lnTo>
                  <a:lnTo>
                    <a:pt x="85244" y="651848"/>
                  </a:lnTo>
                  <a:lnTo>
                    <a:pt x="87078" y="661932"/>
                  </a:lnTo>
                  <a:lnTo>
                    <a:pt x="91662" y="672016"/>
                  </a:lnTo>
                  <a:lnTo>
                    <a:pt x="98994" y="679350"/>
                  </a:lnTo>
                  <a:lnTo>
                    <a:pt x="109076" y="684853"/>
                  </a:lnTo>
                  <a:lnTo>
                    <a:pt x="115493" y="687602"/>
                  </a:lnTo>
                  <a:lnTo>
                    <a:pt x="122826" y="688518"/>
                  </a:lnTo>
                  <a:lnTo>
                    <a:pt x="128327" y="690353"/>
                  </a:lnTo>
                  <a:lnTo>
                    <a:pt x="129243" y="697687"/>
                  </a:lnTo>
                  <a:lnTo>
                    <a:pt x="122826" y="699521"/>
                  </a:lnTo>
                  <a:lnTo>
                    <a:pt x="117327" y="698605"/>
                  </a:lnTo>
                  <a:lnTo>
                    <a:pt x="110910" y="695853"/>
                  </a:lnTo>
                  <a:lnTo>
                    <a:pt x="105411" y="694937"/>
                  </a:lnTo>
                  <a:lnTo>
                    <a:pt x="98994" y="691268"/>
                  </a:lnTo>
                  <a:lnTo>
                    <a:pt x="92577" y="687602"/>
                  </a:lnTo>
                  <a:lnTo>
                    <a:pt x="86162" y="683018"/>
                  </a:lnTo>
                  <a:lnTo>
                    <a:pt x="80662" y="678434"/>
                  </a:lnTo>
                  <a:lnTo>
                    <a:pt x="76078" y="672016"/>
                  </a:lnTo>
                  <a:lnTo>
                    <a:pt x="72413" y="665600"/>
                  </a:lnTo>
                  <a:lnTo>
                    <a:pt x="70579" y="659181"/>
                  </a:lnTo>
                  <a:lnTo>
                    <a:pt x="69663" y="650929"/>
                  </a:lnTo>
                  <a:lnTo>
                    <a:pt x="67830" y="641763"/>
                  </a:lnTo>
                  <a:lnTo>
                    <a:pt x="66911" y="626176"/>
                  </a:lnTo>
                  <a:lnTo>
                    <a:pt x="66911" y="599590"/>
                  </a:lnTo>
                  <a:lnTo>
                    <a:pt x="63247" y="597755"/>
                  </a:lnTo>
                  <a:lnTo>
                    <a:pt x="57748" y="595922"/>
                  </a:lnTo>
                  <a:lnTo>
                    <a:pt x="50412" y="595922"/>
                  </a:lnTo>
                  <a:lnTo>
                    <a:pt x="50412" y="645429"/>
                  </a:lnTo>
                  <a:lnTo>
                    <a:pt x="53164" y="661932"/>
                  </a:lnTo>
                  <a:lnTo>
                    <a:pt x="54995" y="678434"/>
                  </a:lnTo>
                  <a:lnTo>
                    <a:pt x="59579" y="692186"/>
                  </a:lnTo>
                  <a:lnTo>
                    <a:pt x="72413" y="703189"/>
                  </a:lnTo>
                  <a:lnTo>
                    <a:pt x="78830" y="707771"/>
                  </a:lnTo>
                  <a:lnTo>
                    <a:pt x="86162" y="710523"/>
                  </a:lnTo>
                  <a:lnTo>
                    <a:pt x="93495" y="714189"/>
                  </a:lnTo>
                  <a:lnTo>
                    <a:pt x="101743" y="716023"/>
                  </a:lnTo>
                  <a:lnTo>
                    <a:pt x="109994" y="717858"/>
                  </a:lnTo>
                  <a:lnTo>
                    <a:pt x="118242" y="719691"/>
                  </a:lnTo>
                  <a:lnTo>
                    <a:pt x="126493" y="721523"/>
                  </a:lnTo>
                  <a:lnTo>
                    <a:pt x="134741" y="722442"/>
                  </a:lnTo>
                  <a:lnTo>
                    <a:pt x="137491" y="717858"/>
                  </a:lnTo>
                  <a:lnTo>
                    <a:pt x="139325" y="712355"/>
                  </a:lnTo>
                  <a:lnTo>
                    <a:pt x="142074" y="707771"/>
                  </a:lnTo>
                  <a:lnTo>
                    <a:pt x="148491" y="707771"/>
                  </a:lnTo>
                  <a:lnTo>
                    <a:pt x="146658" y="730692"/>
                  </a:lnTo>
                  <a:lnTo>
                    <a:pt x="141159" y="776533"/>
                  </a:lnTo>
                  <a:lnTo>
                    <a:pt x="134741" y="824207"/>
                  </a:lnTo>
                  <a:lnTo>
                    <a:pt x="131992" y="848959"/>
                  </a:lnTo>
                  <a:lnTo>
                    <a:pt x="112744" y="848959"/>
                  </a:lnTo>
                  <a:lnTo>
                    <a:pt x="131076" y="741694"/>
                  </a:lnTo>
                  <a:lnTo>
                    <a:pt x="126493" y="739860"/>
                  </a:lnTo>
                  <a:lnTo>
                    <a:pt x="119160" y="738026"/>
                  </a:lnTo>
                  <a:lnTo>
                    <a:pt x="108161" y="735276"/>
                  </a:lnTo>
                  <a:lnTo>
                    <a:pt x="96245" y="731610"/>
                  </a:lnTo>
                  <a:lnTo>
                    <a:pt x="82495" y="727026"/>
                  </a:lnTo>
                  <a:lnTo>
                    <a:pt x="69663" y="720607"/>
                  </a:lnTo>
                  <a:lnTo>
                    <a:pt x="56830" y="712355"/>
                  </a:lnTo>
                  <a:lnTo>
                    <a:pt x="46748" y="701355"/>
                  </a:lnTo>
                  <a:lnTo>
                    <a:pt x="33917" y="672934"/>
                  </a:lnTo>
                  <a:lnTo>
                    <a:pt x="30249" y="635345"/>
                  </a:lnTo>
                  <a:lnTo>
                    <a:pt x="32082" y="603256"/>
                  </a:lnTo>
                  <a:lnTo>
                    <a:pt x="32998" y="586754"/>
                  </a:lnTo>
                  <a:lnTo>
                    <a:pt x="25665" y="582169"/>
                  </a:lnTo>
                  <a:lnTo>
                    <a:pt x="19248" y="575753"/>
                  </a:lnTo>
                  <a:lnTo>
                    <a:pt x="13750" y="569335"/>
                  </a:lnTo>
                  <a:lnTo>
                    <a:pt x="8250" y="561082"/>
                  </a:lnTo>
                  <a:lnTo>
                    <a:pt x="4583" y="552833"/>
                  </a:lnTo>
                  <a:lnTo>
                    <a:pt x="1834" y="544580"/>
                  </a:lnTo>
                  <a:lnTo>
                    <a:pt x="0" y="535412"/>
                  </a:lnTo>
                  <a:lnTo>
                    <a:pt x="919" y="526246"/>
                  </a:lnTo>
                  <a:lnTo>
                    <a:pt x="2749" y="495991"/>
                  </a:lnTo>
                  <a:lnTo>
                    <a:pt x="5498" y="493241"/>
                  </a:lnTo>
                  <a:lnTo>
                    <a:pt x="9166" y="489572"/>
                  </a:lnTo>
                  <a:lnTo>
                    <a:pt x="13750" y="484072"/>
                  </a:lnTo>
                  <a:lnTo>
                    <a:pt x="18333" y="477654"/>
                  </a:lnTo>
                  <a:lnTo>
                    <a:pt x="22916" y="471236"/>
                  </a:lnTo>
                  <a:lnTo>
                    <a:pt x="26581" y="464820"/>
                  </a:lnTo>
                  <a:lnTo>
                    <a:pt x="29333" y="458402"/>
                  </a:lnTo>
                  <a:lnTo>
                    <a:pt x="30249" y="452900"/>
                  </a:lnTo>
                  <a:lnTo>
                    <a:pt x="33917" y="445565"/>
                  </a:lnTo>
                  <a:lnTo>
                    <a:pt x="37581" y="438231"/>
                  </a:lnTo>
                  <a:lnTo>
                    <a:pt x="41248" y="430897"/>
                  </a:lnTo>
                  <a:lnTo>
                    <a:pt x="43998" y="423563"/>
                  </a:lnTo>
                  <a:lnTo>
                    <a:pt x="47664" y="416228"/>
                  </a:lnTo>
                  <a:lnTo>
                    <a:pt x="51331" y="408894"/>
                  </a:lnTo>
                  <a:lnTo>
                    <a:pt x="55914" y="403394"/>
                  </a:lnTo>
                  <a:lnTo>
                    <a:pt x="62331" y="397892"/>
                  </a:lnTo>
                  <a:lnTo>
                    <a:pt x="66911" y="392391"/>
                  </a:lnTo>
                  <a:lnTo>
                    <a:pt x="72413" y="387807"/>
                  </a:lnTo>
                  <a:lnTo>
                    <a:pt x="77912" y="383223"/>
                  </a:lnTo>
                  <a:lnTo>
                    <a:pt x="83410" y="377723"/>
                  </a:lnTo>
                  <a:lnTo>
                    <a:pt x="87993" y="373139"/>
                  </a:lnTo>
                  <a:lnTo>
                    <a:pt x="92577" y="367636"/>
                  </a:lnTo>
                  <a:lnTo>
                    <a:pt x="95329" y="361221"/>
                  </a:lnTo>
                  <a:lnTo>
                    <a:pt x="98078" y="354802"/>
                  </a:lnTo>
                  <a:lnTo>
                    <a:pt x="102661" y="341966"/>
                  </a:lnTo>
                  <a:lnTo>
                    <a:pt x="108161" y="330048"/>
                  </a:lnTo>
                  <a:lnTo>
                    <a:pt x="113660" y="318129"/>
                  </a:lnTo>
                  <a:lnTo>
                    <a:pt x="120076" y="305295"/>
                  </a:lnTo>
                  <a:lnTo>
                    <a:pt x="126493" y="294292"/>
                  </a:lnTo>
                  <a:lnTo>
                    <a:pt x="133826" y="282374"/>
                  </a:lnTo>
                  <a:lnTo>
                    <a:pt x="142074" y="271374"/>
                  </a:lnTo>
                  <a:lnTo>
                    <a:pt x="151240" y="261287"/>
                  </a:lnTo>
                  <a:lnTo>
                    <a:pt x="148491" y="255787"/>
                  </a:lnTo>
                  <a:lnTo>
                    <a:pt x="145741" y="250287"/>
                  </a:lnTo>
                  <a:lnTo>
                    <a:pt x="144824" y="244785"/>
                  </a:lnTo>
                  <a:lnTo>
                    <a:pt x="145741" y="238369"/>
                  </a:lnTo>
                  <a:lnTo>
                    <a:pt x="149406" y="226451"/>
                  </a:lnTo>
                  <a:lnTo>
                    <a:pt x="156742" y="207196"/>
                  </a:lnTo>
                  <a:lnTo>
                    <a:pt x="166824" y="182443"/>
                  </a:lnTo>
                  <a:lnTo>
                    <a:pt x="177822" y="154938"/>
                  </a:lnTo>
                  <a:lnTo>
                    <a:pt x="188822" y="127436"/>
                  </a:lnTo>
                  <a:lnTo>
                    <a:pt x="200737" y="102681"/>
                  </a:lnTo>
                  <a:lnTo>
                    <a:pt x="210820" y="81595"/>
                  </a:lnTo>
                  <a:lnTo>
                    <a:pt x="219070" y="67842"/>
                  </a:lnTo>
                  <a:lnTo>
                    <a:pt x="235569" y="44005"/>
                  </a:lnTo>
                  <a:lnTo>
                    <a:pt x="252985" y="25669"/>
                  </a:lnTo>
                  <a:lnTo>
                    <a:pt x="269484" y="13750"/>
                  </a:lnTo>
                  <a:lnTo>
                    <a:pt x="285066" y="6416"/>
                  </a:lnTo>
                  <a:lnTo>
                    <a:pt x="297898" y="1832"/>
                  </a:lnTo>
                  <a:lnTo>
                    <a:pt x="30889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4" name="Shape 900"/>
            <p:cNvSpPr/>
            <p:nvPr/>
          </p:nvSpPr>
          <p:spPr>
            <a:xfrm>
              <a:off x="1384437" y="431349"/>
              <a:ext cx="120993" cy="41255"/>
            </a:xfrm>
            <a:custGeom>
              <a:avLst/>
              <a:gdLst/>
              <a:ahLst/>
              <a:cxnLst/>
              <a:rect l="0" t="0" r="0" b="0"/>
              <a:pathLst>
                <a:path w="120993" h="41255">
                  <a:moveTo>
                    <a:pt x="119159" y="0"/>
                  </a:moveTo>
                  <a:lnTo>
                    <a:pt x="120993" y="0"/>
                  </a:lnTo>
                  <a:lnTo>
                    <a:pt x="119159" y="2750"/>
                  </a:lnTo>
                  <a:lnTo>
                    <a:pt x="113660" y="7334"/>
                  </a:lnTo>
                  <a:lnTo>
                    <a:pt x="104494" y="12834"/>
                  </a:lnTo>
                  <a:lnTo>
                    <a:pt x="94411" y="19253"/>
                  </a:lnTo>
                  <a:lnTo>
                    <a:pt x="82495" y="23837"/>
                  </a:lnTo>
                  <a:lnTo>
                    <a:pt x="69662" y="26586"/>
                  </a:lnTo>
                  <a:lnTo>
                    <a:pt x="56830" y="26586"/>
                  </a:lnTo>
                  <a:lnTo>
                    <a:pt x="55911" y="29337"/>
                  </a:lnTo>
                  <a:lnTo>
                    <a:pt x="55911" y="32089"/>
                  </a:lnTo>
                  <a:lnTo>
                    <a:pt x="54080" y="34839"/>
                  </a:lnTo>
                  <a:lnTo>
                    <a:pt x="52247" y="35755"/>
                  </a:lnTo>
                  <a:lnTo>
                    <a:pt x="48579" y="36671"/>
                  </a:lnTo>
                  <a:lnTo>
                    <a:pt x="44914" y="38505"/>
                  </a:lnTo>
                  <a:lnTo>
                    <a:pt x="39412" y="39424"/>
                  </a:lnTo>
                  <a:lnTo>
                    <a:pt x="34830" y="40339"/>
                  </a:lnTo>
                  <a:lnTo>
                    <a:pt x="30249" y="41255"/>
                  </a:lnTo>
                  <a:lnTo>
                    <a:pt x="22913" y="41255"/>
                  </a:lnTo>
                  <a:lnTo>
                    <a:pt x="21998" y="40339"/>
                  </a:lnTo>
                  <a:lnTo>
                    <a:pt x="26582" y="36671"/>
                  </a:lnTo>
                  <a:lnTo>
                    <a:pt x="33913" y="33005"/>
                  </a:lnTo>
                  <a:lnTo>
                    <a:pt x="43081" y="28421"/>
                  </a:lnTo>
                  <a:lnTo>
                    <a:pt x="48579" y="24753"/>
                  </a:lnTo>
                  <a:lnTo>
                    <a:pt x="43081" y="22921"/>
                  </a:lnTo>
                  <a:lnTo>
                    <a:pt x="36664" y="22921"/>
                  </a:lnTo>
                  <a:lnTo>
                    <a:pt x="31165" y="23837"/>
                  </a:lnTo>
                  <a:lnTo>
                    <a:pt x="25666" y="25671"/>
                  </a:lnTo>
                  <a:lnTo>
                    <a:pt x="21082" y="28421"/>
                  </a:lnTo>
                  <a:lnTo>
                    <a:pt x="15581" y="31171"/>
                  </a:lnTo>
                  <a:lnTo>
                    <a:pt x="10083" y="34839"/>
                  </a:lnTo>
                  <a:lnTo>
                    <a:pt x="5499" y="37589"/>
                  </a:lnTo>
                  <a:lnTo>
                    <a:pt x="3666" y="36671"/>
                  </a:lnTo>
                  <a:lnTo>
                    <a:pt x="2750" y="34839"/>
                  </a:lnTo>
                  <a:lnTo>
                    <a:pt x="1832" y="33921"/>
                  </a:lnTo>
                  <a:lnTo>
                    <a:pt x="0" y="32089"/>
                  </a:lnTo>
                  <a:lnTo>
                    <a:pt x="1832" y="28421"/>
                  </a:lnTo>
                  <a:lnTo>
                    <a:pt x="4583" y="25671"/>
                  </a:lnTo>
                  <a:lnTo>
                    <a:pt x="8248" y="23837"/>
                  </a:lnTo>
                  <a:lnTo>
                    <a:pt x="11916" y="21086"/>
                  </a:lnTo>
                  <a:lnTo>
                    <a:pt x="16499" y="19253"/>
                  </a:lnTo>
                  <a:lnTo>
                    <a:pt x="20165" y="17418"/>
                  </a:lnTo>
                  <a:lnTo>
                    <a:pt x="24747" y="15587"/>
                  </a:lnTo>
                  <a:lnTo>
                    <a:pt x="28415" y="13752"/>
                  </a:lnTo>
                  <a:lnTo>
                    <a:pt x="30249" y="10084"/>
                  </a:lnTo>
                  <a:lnTo>
                    <a:pt x="34830" y="9168"/>
                  </a:lnTo>
                  <a:lnTo>
                    <a:pt x="41246" y="9168"/>
                  </a:lnTo>
                  <a:lnTo>
                    <a:pt x="50412" y="10084"/>
                  </a:lnTo>
                  <a:lnTo>
                    <a:pt x="62329" y="11002"/>
                  </a:lnTo>
                  <a:lnTo>
                    <a:pt x="77912" y="9168"/>
                  </a:lnTo>
                  <a:lnTo>
                    <a:pt x="96242" y="6419"/>
                  </a:lnTo>
                  <a:lnTo>
                    <a:pt x="11915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5" name="Shape 902"/>
            <p:cNvSpPr/>
            <p:nvPr/>
          </p:nvSpPr>
          <p:spPr>
            <a:xfrm>
              <a:off x="1" y="429515"/>
              <a:ext cx="1565008" cy="1230078"/>
            </a:xfrm>
            <a:custGeom>
              <a:avLst/>
              <a:gdLst/>
              <a:ahLst/>
              <a:cxnLst/>
              <a:rect l="0" t="0" r="0" b="0"/>
              <a:pathLst>
                <a:path w="1565008" h="1230078">
                  <a:moveTo>
                    <a:pt x="92931" y="0"/>
                  </a:moveTo>
                  <a:lnTo>
                    <a:pt x="100265" y="919"/>
                  </a:lnTo>
                  <a:lnTo>
                    <a:pt x="106680" y="3669"/>
                  </a:lnTo>
                  <a:lnTo>
                    <a:pt x="112181" y="10085"/>
                  </a:lnTo>
                  <a:lnTo>
                    <a:pt x="114013" y="15587"/>
                  </a:lnTo>
                  <a:lnTo>
                    <a:pt x="117680" y="20171"/>
                  </a:lnTo>
                  <a:lnTo>
                    <a:pt x="119514" y="23837"/>
                  </a:lnTo>
                  <a:lnTo>
                    <a:pt x="119514" y="27505"/>
                  </a:lnTo>
                  <a:lnTo>
                    <a:pt x="115846" y="23837"/>
                  </a:lnTo>
                  <a:lnTo>
                    <a:pt x="111263" y="21087"/>
                  </a:lnTo>
                  <a:lnTo>
                    <a:pt x="105764" y="18337"/>
                  </a:lnTo>
                  <a:lnTo>
                    <a:pt x="102097" y="16502"/>
                  </a:lnTo>
                  <a:lnTo>
                    <a:pt x="97514" y="17421"/>
                  </a:lnTo>
                  <a:lnTo>
                    <a:pt x="92931" y="17421"/>
                  </a:lnTo>
                  <a:lnTo>
                    <a:pt x="87431" y="18337"/>
                  </a:lnTo>
                  <a:lnTo>
                    <a:pt x="82848" y="19253"/>
                  </a:lnTo>
                  <a:lnTo>
                    <a:pt x="79183" y="21087"/>
                  </a:lnTo>
                  <a:lnTo>
                    <a:pt x="74599" y="22921"/>
                  </a:lnTo>
                  <a:lnTo>
                    <a:pt x="71851" y="26587"/>
                  </a:lnTo>
                  <a:lnTo>
                    <a:pt x="69099" y="30256"/>
                  </a:lnTo>
                  <a:lnTo>
                    <a:pt x="68183" y="34839"/>
                  </a:lnTo>
                  <a:lnTo>
                    <a:pt x="69099" y="39424"/>
                  </a:lnTo>
                  <a:lnTo>
                    <a:pt x="70017" y="43090"/>
                  </a:lnTo>
                  <a:lnTo>
                    <a:pt x="70932" y="46758"/>
                  </a:lnTo>
                  <a:lnTo>
                    <a:pt x="67267" y="48592"/>
                  </a:lnTo>
                  <a:lnTo>
                    <a:pt x="63599" y="49508"/>
                  </a:lnTo>
                  <a:lnTo>
                    <a:pt x="60851" y="50426"/>
                  </a:lnTo>
                  <a:lnTo>
                    <a:pt x="58100" y="53176"/>
                  </a:lnTo>
                  <a:lnTo>
                    <a:pt x="54433" y="65095"/>
                  </a:lnTo>
                  <a:lnTo>
                    <a:pt x="55352" y="76095"/>
                  </a:lnTo>
                  <a:lnTo>
                    <a:pt x="59933" y="87097"/>
                  </a:lnTo>
                  <a:lnTo>
                    <a:pt x="65433" y="97181"/>
                  </a:lnTo>
                  <a:lnTo>
                    <a:pt x="68183" y="101765"/>
                  </a:lnTo>
                  <a:lnTo>
                    <a:pt x="71851" y="104516"/>
                  </a:lnTo>
                  <a:lnTo>
                    <a:pt x="76432" y="106349"/>
                  </a:lnTo>
                  <a:lnTo>
                    <a:pt x="99347" y="106349"/>
                  </a:lnTo>
                  <a:lnTo>
                    <a:pt x="103930" y="107268"/>
                  </a:lnTo>
                  <a:lnTo>
                    <a:pt x="108514" y="106349"/>
                  </a:lnTo>
                  <a:lnTo>
                    <a:pt x="113096" y="104516"/>
                  </a:lnTo>
                  <a:lnTo>
                    <a:pt x="116764" y="103600"/>
                  </a:lnTo>
                  <a:lnTo>
                    <a:pt x="121348" y="102684"/>
                  </a:lnTo>
                  <a:lnTo>
                    <a:pt x="125929" y="100849"/>
                  </a:lnTo>
                  <a:lnTo>
                    <a:pt x="128681" y="98100"/>
                  </a:lnTo>
                  <a:lnTo>
                    <a:pt x="132345" y="94431"/>
                  </a:lnTo>
                  <a:lnTo>
                    <a:pt x="134179" y="89847"/>
                  </a:lnTo>
                  <a:lnTo>
                    <a:pt x="133263" y="82513"/>
                  </a:lnTo>
                  <a:lnTo>
                    <a:pt x="130512" y="71511"/>
                  </a:lnTo>
                  <a:lnTo>
                    <a:pt x="126847" y="59592"/>
                  </a:lnTo>
                  <a:lnTo>
                    <a:pt x="123179" y="53176"/>
                  </a:lnTo>
                  <a:lnTo>
                    <a:pt x="114013" y="53176"/>
                  </a:lnTo>
                  <a:lnTo>
                    <a:pt x="110348" y="54092"/>
                  </a:lnTo>
                  <a:lnTo>
                    <a:pt x="106680" y="56842"/>
                  </a:lnTo>
                  <a:lnTo>
                    <a:pt x="107597" y="59592"/>
                  </a:lnTo>
                  <a:lnTo>
                    <a:pt x="105764" y="61426"/>
                  </a:lnTo>
                  <a:lnTo>
                    <a:pt x="102097" y="63260"/>
                  </a:lnTo>
                  <a:lnTo>
                    <a:pt x="98431" y="66011"/>
                  </a:lnTo>
                  <a:lnTo>
                    <a:pt x="94764" y="69679"/>
                  </a:lnTo>
                  <a:lnTo>
                    <a:pt x="92931" y="73344"/>
                  </a:lnTo>
                  <a:lnTo>
                    <a:pt x="93849" y="79763"/>
                  </a:lnTo>
                  <a:lnTo>
                    <a:pt x="98431" y="87097"/>
                  </a:lnTo>
                  <a:lnTo>
                    <a:pt x="92015" y="84347"/>
                  </a:lnTo>
                  <a:lnTo>
                    <a:pt x="88350" y="79763"/>
                  </a:lnTo>
                  <a:lnTo>
                    <a:pt x="86516" y="73344"/>
                  </a:lnTo>
                  <a:lnTo>
                    <a:pt x="84682" y="66928"/>
                  </a:lnTo>
                  <a:lnTo>
                    <a:pt x="87431" y="56842"/>
                  </a:lnTo>
                  <a:lnTo>
                    <a:pt x="92015" y="47674"/>
                  </a:lnTo>
                  <a:lnTo>
                    <a:pt x="99347" y="41258"/>
                  </a:lnTo>
                  <a:lnTo>
                    <a:pt x="108514" y="36674"/>
                  </a:lnTo>
                  <a:lnTo>
                    <a:pt x="115846" y="34839"/>
                  </a:lnTo>
                  <a:lnTo>
                    <a:pt x="122263" y="36674"/>
                  </a:lnTo>
                  <a:lnTo>
                    <a:pt x="128681" y="39424"/>
                  </a:lnTo>
                  <a:lnTo>
                    <a:pt x="135095" y="43090"/>
                  </a:lnTo>
                  <a:lnTo>
                    <a:pt x="143346" y="51342"/>
                  </a:lnTo>
                  <a:lnTo>
                    <a:pt x="149762" y="66928"/>
                  </a:lnTo>
                  <a:lnTo>
                    <a:pt x="154344" y="82513"/>
                  </a:lnTo>
                  <a:lnTo>
                    <a:pt x="155261" y="93515"/>
                  </a:lnTo>
                  <a:lnTo>
                    <a:pt x="152512" y="100849"/>
                  </a:lnTo>
                  <a:lnTo>
                    <a:pt x="147011" y="108184"/>
                  </a:lnTo>
                  <a:lnTo>
                    <a:pt x="140595" y="113684"/>
                  </a:lnTo>
                  <a:lnTo>
                    <a:pt x="133263" y="117352"/>
                  </a:lnTo>
                  <a:lnTo>
                    <a:pt x="128681" y="118268"/>
                  </a:lnTo>
                  <a:lnTo>
                    <a:pt x="124096" y="119186"/>
                  </a:lnTo>
                  <a:lnTo>
                    <a:pt x="118596" y="120102"/>
                  </a:lnTo>
                  <a:lnTo>
                    <a:pt x="114013" y="120102"/>
                  </a:lnTo>
                  <a:lnTo>
                    <a:pt x="108514" y="121018"/>
                  </a:lnTo>
                  <a:lnTo>
                    <a:pt x="92015" y="121018"/>
                  </a:lnTo>
                  <a:lnTo>
                    <a:pt x="88350" y="127436"/>
                  </a:lnTo>
                  <a:lnTo>
                    <a:pt x="82848" y="143938"/>
                  </a:lnTo>
                  <a:lnTo>
                    <a:pt x="76432" y="167775"/>
                  </a:lnTo>
                  <a:lnTo>
                    <a:pt x="69099" y="194364"/>
                  </a:lnTo>
                  <a:lnTo>
                    <a:pt x="61766" y="221867"/>
                  </a:lnTo>
                  <a:lnTo>
                    <a:pt x="55352" y="244787"/>
                  </a:lnTo>
                  <a:lnTo>
                    <a:pt x="51684" y="261290"/>
                  </a:lnTo>
                  <a:lnTo>
                    <a:pt x="49850" y="267708"/>
                  </a:lnTo>
                  <a:lnTo>
                    <a:pt x="49850" y="339218"/>
                  </a:lnTo>
                  <a:lnTo>
                    <a:pt x="51684" y="357555"/>
                  </a:lnTo>
                  <a:lnTo>
                    <a:pt x="57183" y="385976"/>
                  </a:lnTo>
                  <a:lnTo>
                    <a:pt x="62684" y="421731"/>
                  </a:lnTo>
                  <a:lnTo>
                    <a:pt x="70017" y="460235"/>
                  </a:lnTo>
                  <a:lnTo>
                    <a:pt x="76432" y="496910"/>
                  </a:lnTo>
                  <a:lnTo>
                    <a:pt x="81932" y="528996"/>
                  </a:lnTo>
                  <a:lnTo>
                    <a:pt x="84682" y="552833"/>
                  </a:lnTo>
                  <a:lnTo>
                    <a:pt x="84682" y="562920"/>
                  </a:lnTo>
                  <a:lnTo>
                    <a:pt x="81014" y="557417"/>
                  </a:lnTo>
                  <a:lnTo>
                    <a:pt x="73682" y="544583"/>
                  </a:lnTo>
                  <a:lnTo>
                    <a:pt x="67267" y="531746"/>
                  </a:lnTo>
                  <a:lnTo>
                    <a:pt x="64515" y="525331"/>
                  </a:lnTo>
                  <a:lnTo>
                    <a:pt x="61766" y="550082"/>
                  </a:lnTo>
                  <a:lnTo>
                    <a:pt x="55352" y="606924"/>
                  </a:lnTo>
                  <a:lnTo>
                    <a:pt x="48016" y="673853"/>
                  </a:lnTo>
                  <a:lnTo>
                    <a:pt x="45267" y="725192"/>
                  </a:lnTo>
                  <a:lnTo>
                    <a:pt x="49850" y="727944"/>
                  </a:lnTo>
                  <a:lnTo>
                    <a:pt x="59016" y="731610"/>
                  </a:lnTo>
                  <a:lnTo>
                    <a:pt x="70932" y="735279"/>
                  </a:lnTo>
                  <a:lnTo>
                    <a:pt x="84682" y="738944"/>
                  </a:lnTo>
                  <a:lnTo>
                    <a:pt x="99347" y="742612"/>
                  </a:lnTo>
                  <a:lnTo>
                    <a:pt x="113096" y="745363"/>
                  </a:lnTo>
                  <a:lnTo>
                    <a:pt x="125929" y="747197"/>
                  </a:lnTo>
                  <a:lnTo>
                    <a:pt x="136013" y="748113"/>
                  </a:lnTo>
                  <a:lnTo>
                    <a:pt x="139678" y="748113"/>
                  </a:lnTo>
                  <a:lnTo>
                    <a:pt x="147928" y="747197"/>
                  </a:lnTo>
                  <a:lnTo>
                    <a:pt x="160760" y="745363"/>
                  </a:lnTo>
                  <a:lnTo>
                    <a:pt x="177259" y="743528"/>
                  </a:lnTo>
                  <a:lnTo>
                    <a:pt x="194676" y="740778"/>
                  </a:lnTo>
                  <a:lnTo>
                    <a:pt x="212091" y="737110"/>
                  </a:lnTo>
                  <a:lnTo>
                    <a:pt x="228590" y="732527"/>
                  </a:lnTo>
                  <a:lnTo>
                    <a:pt x="242339" y="727944"/>
                  </a:lnTo>
                  <a:lnTo>
                    <a:pt x="249672" y="725192"/>
                  </a:lnTo>
                  <a:lnTo>
                    <a:pt x="257921" y="725192"/>
                  </a:lnTo>
                  <a:lnTo>
                    <a:pt x="265253" y="726110"/>
                  </a:lnTo>
                  <a:lnTo>
                    <a:pt x="273504" y="727944"/>
                  </a:lnTo>
                  <a:lnTo>
                    <a:pt x="281752" y="731610"/>
                  </a:lnTo>
                  <a:lnTo>
                    <a:pt x="290003" y="734360"/>
                  </a:lnTo>
                  <a:lnTo>
                    <a:pt x="297335" y="738028"/>
                  </a:lnTo>
                  <a:lnTo>
                    <a:pt x="305586" y="739863"/>
                  </a:lnTo>
                  <a:lnTo>
                    <a:pt x="314750" y="739863"/>
                  </a:lnTo>
                  <a:lnTo>
                    <a:pt x="325750" y="740778"/>
                  </a:lnTo>
                  <a:lnTo>
                    <a:pt x="337666" y="739863"/>
                  </a:lnTo>
                  <a:lnTo>
                    <a:pt x="351416" y="739863"/>
                  </a:lnTo>
                  <a:lnTo>
                    <a:pt x="366081" y="738028"/>
                  </a:lnTo>
                  <a:lnTo>
                    <a:pt x="378914" y="736195"/>
                  </a:lnTo>
                  <a:lnTo>
                    <a:pt x="390830" y="732527"/>
                  </a:lnTo>
                  <a:lnTo>
                    <a:pt x="392661" y="735279"/>
                  </a:lnTo>
                  <a:lnTo>
                    <a:pt x="393580" y="738028"/>
                  </a:lnTo>
                  <a:lnTo>
                    <a:pt x="394496" y="740778"/>
                  </a:lnTo>
                  <a:lnTo>
                    <a:pt x="394496" y="743528"/>
                  </a:lnTo>
                  <a:lnTo>
                    <a:pt x="389913" y="747197"/>
                  </a:lnTo>
                  <a:lnTo>
                    <a:pt x="385330" y="749947"/>
                  </a:lnTo>
                  <a:lnTo>
                    <a:pt x="379830" y="751781"/>
                  </a:lnTo>
                  <a:lnTo>
                    <a:pt x="373414" y="754531"/>
                  </a:lnTo>
                  <a:lnTo>
                    <a:pt x="373414" y="769200"/>
                  </a:lnTo>
                  <a:lnTo>
                    <a:pt x="375247" y="800370"/>
                  </a:lnTo>
                  <a:lnTo>
                    <a:pt x="377997" y="831541"/>
                  </a:lnTo>
                  <a:lnTo>
                    <a:pt x="378914" y="845293"/>
                  </a:lnTo>
                  <a:lnTo>
                    <a:pt x="432995" y="827875"/>
                  </a:lnTo>
                  <a:lnTo>
                    <a:pt x="445827" y="827875"/>
                  </a:lnTo>
                  <a:lnTo>
                    <a:pt x="461411" y="828791"/>
                  </a:lnTo>
                  <a:lnTo>
                    <a:pt x="480658" y="830625"/>
                  </a:lnTo>
                  <a:lnTo>
                    <a:pt x="504490" y="832459"/>
                  </a:lnTo>
                  <a:lnTo>
                    <a:pt x="532905" y="835210"/>
                  </a:lnTo>
                  <a:lnTo>
                    <a:pt x="565903" y="837959"/>
                  </a:lnTo>
                  <a:lnTo>
                    <a:pt x="601650" y="841628"/>
                  </a:lnTo>
                  <a:lnTo>
                    <a:pt x="640148" y="845293"/>
                  </a:lnTo>
                  <a:lnTo>
                    <a:pt x="681396" y="848961"/>
                  </a:lnTo>
                  <a:lnTo>
                    <a:pt x="725391" y="853546"/>
                  </a:lnTo>
                  <a:lnTo>
                    <a:pt x="771223" y="858131"/>
                  </a:lnTo>
                  <a:lnTo>
                    <a:pt x="818886" y="862714"/>
                  </a:lnTo>
                  <a:lnTo>
                    <a:pt x="868383" y="867298"/>
                  </a:lnTo>
                  <a:lnTo>
                    <a:pt x="917881" y="872798"/>
                  </a:lnTo>
                  <a:lnTo>
                    <a:pt x="968294" y="877382"/>
                  </a:lnTo>
                  <a:lnTo>
                    <a:pt x="1018709" y="882883"/>
                  </a:lnTo>
                  <a:lnTo>
                    <a:pt x="1069122" y="887466"/>
                  </a:lnTo>
                  <a:lnTo>
                    <a:pt x="1119534" y="892967"/>
                  </a:lnTo>
                  <a:lnTo>
                    <a:pt x="1168116" y="897551"/>
                  </a:lnTo>
                  <a:lnTo>
                    <a:pt x="1215779" y="903053"/>
                  </a:lnTo>
                  <a:lnTo>
                    <a:pt x="1261611" y="907638"/>
                  </a:lnTo>
                  <a:lnTo>
                    <a:pt x="1306525" y="912222"/>
                  </a:lnTo>
                  <a:lnTo>
                    <a:pt x="1347771" y="916806"/>
                  </a:lnTo>
                  <a:lnTo>
                    <a:pt x="1387187" y="920473"/>
                  </a:lnTo>
                  <a:lnTo>
                    <a:pt x="1422933" y="925056"/>
                  </a:lnTo>
                  <a:lnTo>
                    <a:pt x="1455931" y="927805"/>
                  </a:lnTo>
                  <a:lnTo>
                    <a:pt x="1484347" y="931474"/>
                  </a:lnTo>
                  <a:lnTo>
                    <a:pt x="1509097" y="934224"/>
                  </a:lnTo>
                  <a:lnTo>
                    <a:pt x="1529260" y="936058"/>
                  </a:lnTo>
                  <a:lnTo>
                    <a:pt x="1544844" y="937891"/>
                  </a:lnTo>
                  <a:lnTo>
                    <a:pt x="1554926" y="938809"/>
                  </a:lnTo>
                  <a:lnTo>
                    <a:pt x="1564093" y="964479"/>
                  </a:lnTo>
                  <a:lnTo>
                    <a:pt x="1565008" y="992900"/>
                  </a:lnTo>
                  <a:lnTo>
                    <a:pt x="1563174" y="1014902"/>
                  </a:lnTo>
                  <a:lnTo>
                    <a:pt x="1561343" y="1024071"/>
                  </a:lnTo>
                  <a:lnTo>
                    <a:pt x="1508179" y="1058910"/>
                  </a:lnTo>
                  <a:lnTo>
                    <a:pt x="1508179" y="1230078"/>
                  </a:lnTo>
                  <a:lnTo>
                    <a:pt x="1475193" y="1230078"/>
                  </a:lnTo>
                  <a:lnTo>
                    <a:pt x="1476098" y="1079997"/>
                  </a:lnTo>
                  <a:lnTo>
                    <a:pt x="1472431" y="1081829"/>
                  </a:lnTo>
                  <a:lnTo>
                    <a:pt x="1466014" y="1086413"/>
                  </a:lnTo>
                  <a:lnTo>
                    <a:pt x="1455931" y="1093749"/>
                  </a:lnTo>
                  <a:lnTo>
                    <a:pt x="1444017" y="1102916"/>
                  </a:lnTo>
                  <a:lnTo>
                    <a:pt x="1429351" y="1113002"/>
                  </a:lnTo>
                  <a:lnTo>
                    <a:pt x="1413767" y="1124920"/>
                  </a:lnTo>
                  <a:lnTo>
                    <a:pt x="1396353" y="1137754"/>
                  </a:lnTo>
                  <a:lnTo>
                    <a:pt x="1378936" y="1150591"/>
                  </a:lnTo>
                  <a:lnTo>
                    <a:pt x="1360605" y="1163425"/>
                  </a:lnTo>
                  <a:lnTo>
                    <a:pt x="1343189" y="1177177"/>
                  </a:lnTo>
                  <a:lnTo>
                    <a:pt x="1325773" y="1189096"/>
                  </a:lnTo>
                  <a:lnTo>
                    <a:pt x="1310191" y="1201014"/>
                  </a:lnTo>
                  <a:lnTo>
                    <a:pt x="1296440" y="1212017"/>
                  </a:lnTo>
                  <a:lnTo>
                    <a:pt x="1283609" y="1220266"/>
                  </a:lnTo>
                  <a:lnTo>
                    <a:pt x="1274442" y="1227600"/>
                  </a:lnTo>
                  <a:lnTo>
                    <a:pt x="1270976" y="1230078"/>
                  </a:lnTo>
                  <a:lnTo>
                    <a:pt x="1227537" y="1230078"/>
                  </a:lnTo>
                  <a:lnTo>
                    <a:pt x="1537512" y="1009402"/>
                  </a:lnTo>
                  <a:lnTo>
                    <a:pt x="1539343" y="971814"/>
                  </a:lnTo>
                  <a:lnTo>
                    <a:pt x="1532010" y="975479"/>
                  </a:lnTo>
                  <a:lnTo>
                    <a:pt x="1518260" y="984648"/>
                  </a:lnTo>
                  <a:lnTo>
                    <a:pt x="1498096" y="998400"/>
                  </a:lnTo>
                  <a:lnTo>
                    <a:pt x="1472431" y="1014902"/>
                  </a:lnTo>
                  <a:lnTo>
                    <a:pt x="1443100" y="1035074"/>
                  </a:lnTo>
                  <a:lnTo>
                    <a:pt x="1411019" y="1057076"/>
                  </a:lnTo>
                  <a:lnTo>
                    <a:pt x="1377104" y="1079997"/>
                  </a:lnTo>
                  <a:lnTo>
                    <a:pt x="1341355" y="1104749"/>
                  </a:lnTo>
                  <a:lnTo>
                    <a:pt x="1306525" y="1128586"/>
                  </a:lnTo>
                  <a:lnTo>
                    <a:pt x="1273527" y="1151507"/>
                  </a:lnTo>
                  <a:lnTo>
                    <a:pt x="1241444" y="1173509"/>
                  </a:lnTo>
                  <a:lnTo>
                    <a:pt x="1213945" y="1192762"/>
                  </a:lnTo>
                  <a:lnTo>
                    <a:pt x="1190114" y="1208349"/>
                  </a:lnTo>
                  <a:lnTo>
                    <a:pt x="1171784" y="1221185"/>
                  </a:lnTo>
                  <a:lnTo>
                    <a:pt x="1159868" y="1229435"/>
                  </a:lnTo>
                  <a:lnTo>
                    <a:pt x="1159010" y="1230078"/>
                  </a:lnTo>
                  <a:lnTo>
                    <a:pt x="1114919" y="1230078"/>
                  </a:lnTo>
                  <a:lnTo>
                    <a:pt x="1525596" y="958061"/>
                  </a:lnTo>
                  <a:lnTo>
                    <a:pt x="1521013" y="957145"/>
                  </a:lnTo>
                  <a:lnTo>
                    <a:pt x="1510013" y="955311"/>
                  </a:lnTo>
                  <a:lnTo>
                    <a:pt x="1494429" y="953477"/>
                  </a:lnTo>
                  <a:lnTo>
                    <a:pt x="1474264" y="951643"/>
                  </a:lnTo>
                  <a:lnTo>
                    <a:pt x="1449515" y="948892"/>
                  </a:lnTo>
                  <a:lnTo>
                    <a:pt x="1420185" y="945227"/>
                  </a:lnTo>
                  <a:lnTo>
                    <a:pt x="1387187" y="941559"/>
                  </a:lnTo>
                  <a:lnTo>
                    <a:pt x="1350522" y="937891"/>
                  </a:lnTo>
                  <a:lnTo>
                    <a:pt x="1312024" y="934224"/>
                  </a:lnTo>
                  <a:lnTo>
                    <a:pt x="1269860" y="929640"/>
                  </a:lnTo>
                  <a:lnTo>
                    <a:pt x="1225864" y="925056"/>
                  </a:lnTo>
                  <a:lnTo>
                    <a:pt x="1180032" y="920473"/>
                  </a:lnTo>
                  <a:lnTo>
                    <a:pt x="1132369" y="914971"/>
                  </a:lnTo>
                  <a:lnTo>
                    <a:pt x="1083787" y="910387"/>
                  </a:lnTo>
                  <a:lnTo>
                    <a:pt x="1034290" y="904887"/>
                  </a:lnTo>
                  <a:lnTo>
                    <a:pt x="984793" y="900303"/>
                  </a:lnTo>
                  <a:lnTo>
                    <a:pt x="934379" y="894800"/>
                  </a:lnTo>
                  <a:lnTo>
                    <a:pt x="884882" y="890217"/>
                  </a:lnTo>
                  <a:lnTo>
                    <a:pt x="836302" y="884717"/>
                  </a:lnTo>
                  <a:lnTo>
                    <a:pt x="789556" y="880133"/>
                  </a:lnTo>
                  <a:lnTo>
                    <a:pt x="743724" y="875549"/>
                  </a:lnTo>
                  <a:lnTo>
                    <a:pt x="699729" y="870964"/>
                  </a:lnTo>
                  <a:lnTo>
                    <a:pt x="657564" y="866380"/>
                  </a:lnTo>
                  <a:lnTo>
                    <a:pt x="618149" y="862714"/>
                  </a:lnTo>
                  <a:lnTo>
                    <a:pt x="582402" y="859046"/>
                  </a:lnTo>
                  <a:lnTo>
                    <a:pt x="549404" y="855380"/>
                  </a:lnTo>
                  <a:lnTo>
                    <a:pt x="520989" y="852628"/>
                  </a:lnTo>
                  <a:lnTo>
                    <a:pt x="496239" y="850796"/>
                  </a:lnTo>
                  <a:lnTo>
                    <a:pt x="476075" y="848044"/>
                  </a:lnTo>
                  <a:lnTo>
                    <a:pt x="460492" y="847128"/>
                  </a:lnTo>
                  <a:lnTo>
                    <a:pt x="450410" y="846212"/>
                  </a:lnTo>
                  <a:lnTo>
                    <a:pt x="445827" y="845293"/>
                  </a:lnTo>
                  <a:lnTo>
                    <a:pt x="0" y="1012627"/>
                  </a:lnTo>
                  <a:lnTo>
                    <a:pt x="0" y="988778"/>
                  </a:lnTo>
                  <a:lnTo>
                    <a:pt x="348666" y="857212"/>
                  </a:lnTo>
                  <a:lnTo>
                    <a:pt x="348666" y="757281"/>
                  </a:lnTo>
                  <a:lnTo>
                    <a:pt x="334917" y="758197"/>
                  </a:lnTo>
                  <a:lnTo>
                    <a:pt x="322085" y="757281"/>
                  </a:lnTo>
                  <a:lnTo>
                    <a:pt x="309251" y="755447"/>
                  </a:lnTo>
                  <a:lnTo>
                    <a:pt x="295502" y="754531"/>
                  </a:lnTo>
                  <a:lnTo>
                    <a:pt x="282670" y="753613"/>
                  </a:lnTo>
                  <a:lnTo>
                    <a:pt x="269835" y="753613"/>
                  </a:lnTo>
                  <a:lnTo>
                    <a:pt x="257005" y="755447"/>
                  </a:lnTo>
                  <a:lnTo>
                    <a:pt x="244173" y="760030"/>
                  </a:lnTo>
                  <a:lnTo>
                    <a:pt x="237756" y="760949"/>
                  </a:lnTo>
                  <a:lnTo>
                    <a:pt x="226756" y="762781"/>
                  </a:lnTo>
                  <a:lnTo>
                    <a:pt x="213007" y="765531"/>
                  </a:lnTo>
                  <a:lnTo>
                    <a:pt x="198341" y="768284"/>
                  </a:lnTo>
                  <a:lnTo>
                    <a:pt x="183676" y="771033"/>
                  </a:lnTo>
                  <a:lnTo>
                    <a:pt x="171760" y="772868"/>
                  </a:lnTo>
                  <a:lnTo>
                    <a:pt x="163510" y="774699"/>
                  </a:lnTo>
                  <a:lnTo>
                    <a:pt x="159845" y="775617"/>
                  </a:lnTo>
                  <a:lnTo>
                    <a:pt x="130512" y="775617"/>
                  </a:lnTo>
                  <a:lnTo>
                    <a:pt x="116764" y="774699"/>
                  </a:lnTo>
                  <a:lnTo>
                    <a:pt x="103015" y="772868"/>
                  </a:lnTo>
                  <a:lnTo>
                    <a:pt x="90181" y="769200"/>
                  </a:lnTo>
                  <a:lnTo>
                    <a:pt x="78265" y="764615"/>
                  </a:lnTo>
                  <a:lnTo>
                    <a:pt x="71851" y="936975"/>
                  </a:lnTo>
                  <a:lnTo>
                    <a:pt x="40684" y="947976"/>
                  </a:lnTo>
                  <a:lnTo>
                    <a:pt x="52600" y="760030"/>
                  </a:lnTo>
                  <a:lnTo>
                    <a:pt x="46185" y="755447"/>
                  </a:lnTo>
                  <a:lnTo>
                    <a:pt x="38853" y="749947"/>
                  </a:lnTo>
                  <a:lnTo>
                    <a:pt x="32435" y="745363"/>
                  </a:lnTo>
                  <a:lnTo>
                    <a:pt x="29686" y="743528"/>
                  </a:lnTo>
                  <a:lnTo>
                    <a:pt x="33351" y="694020"/>
                  </a:lnTo>
                  <a:lnTo>
                    <a:pt x="40684" y="606008"/>
                  </a:lnTo>
                  <a:lnTo>
                    <a:pt x="48016" y="516162"/>
                  </a:lnTo>
                  <a:lnTo>
                    <a:pt x="52600" y="463905"/>
                  </a:lnTo>
                  <a:lnTo>
                    <a:pt x="48016" y="448318"/>
                  </a:lnTo>
                  <a:lnTo>
                    <a:pt x="39768" y="418062"/>
                  </a:lnTo>
                  <a:lnTo>
                    <a:pt x="31517" y="384142"/>
                  </a:lnTo>
                  <a:lnTo>
                    <a:pt x="26018" y="353887"/>
                  </a:lnTo>
                  <a:lnTo>
                    <a:pt x="23269" y="324550"/>
                  </a:lnTo>
                  <a:lnTo>
                    <a:pt x="22354" y="293377"/>
                  </a:lnTo>
                  <a:lnTo>
                    <a:pt x="24185" y="263125"/>
                  </a:lnTo>
                  <a:lnTo>
                    <a:pt x="29686" y="233785"/>
                  </a:lnTo>
                  <a:lnTo>
                    <a:pt x="33351" y="218201"/>
                  </a:lnTo>
                  <a:lnTo>
                    <a:pt x="38853" y="200780"/>
                  </a:lnTo>
                  <a:lnTo>
                    <a:pt x="45267" y="183362"/>
                  </a:lnTo>
                  <a:lnTo>
                    <a:pt x="52600" y="165026"/>
                  </a:lnTo>
                  <a:lnTo>
                    <a:pt x="59016" y="148523"/>
                  </a:lnTo>
                  <a:lnTo>
                    <a:pt x="64515" y="134770"/>
                  </a:lnTo>
                  <a:lnTo>
                    <a:pt x="69099" y="125602"/>
                  </a:lnTo>
                  <a:lnTo>
                    <a:pt x="70932" y="121018"/>
                  </a:lnTo>
                  <a:lnTo>
                    <a:pt x="66349" y="119186"/>
                  </a:lnTo>
                  <a:lnTo>
                    <a:pt x="62684" y="117352"/>
                  </a:lnTo>
                  <a:lnTo>
                    <a:pt x="59016" y="114602"/>
                  </a:lnTo>
                  <a:lnTo>
                    <a:pt x="54433" y="111852"/>
                  </a:lnTo>
                  <a:lnTo>
                    <a:pt x="51684" y="109100"/>
                  </a:lnTo>
                  <a:lnTo>
                    <a:pt x="48016" y="106349"/>
                  </a:lnTo>
                  <a:lnTo>
                    <a:pt x="45267" y="102684"/>
                  </a:lnTo>
                  <a:lnTo>
                    <a:pt x="43434" y="99016"/>
                  </a:lnTo>
                  <a:lnTo>
                    <a:pt x="39768" y="92597"/>
                  </a:lnTo>
                  <a:lnTo>
                    <a:pt x="37019" y="84347"/>
                  </a:lnTo>
                  <a:lnTo>
                    <a:pt x="35185" y="76095"/>
                  </a:lnTo>
                  <a:lnTo>
                    <a:pt x="36101" y="66928"/>
                  </a:lnTo>
                  <a:lnTo>
                    <a:pt x="38853" y="59592"/>
                  </a:lnTo>
                  <a:lnTo>
                    <a:pt x="41601" y="51342"/>
                  </a:lnTo>
                  <a:lnTo>
                    <a:pt x="45267" y="44923"/>
                  </a:lnTo>
                  <a:lnTo>
                    <a:pt x="50768" y="39424"/>
                  </a:lnTo>
                  <a:lnTo>
                    <a:pt x="50768" y="32089"/>
                  </a:lnTo>
                  <a:lnTo>
                    <a:pt x="51684" y="24755"/>
                  </a:lnTo>
                  <a:lnTo>
                    <a:pt x="53518" y="18337"/>
                  </a:lnTo>
                  <a:lnTo>
                    <a:pt x="58100" y="13753"/>
                  </a:lnTo>
                  <a:lnTo>
                    <a:pt x="64515" y="10085"/>
                  </a:lnTo>
                  <a:lnTo>
                    <a:pt x="70932" y="6419"/>
                  </a:lnTo>
                  <a:lnTo>
                    <a:pt x="78265" y="3669"/>
                  </a:lnTo>
                  <a:lnTo>
                    <a:pt x="85598" y="919"/>
                  </a:lnTo>
                  <a:lnTo>
                    <a:pt x="9293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6" name="Shape 907"/>
            <p:cNvSpPr/>
            <p:nvPr/>
          </p:nvSpPr>
          <p:spPr>
            <a:xfrm>
              <a:off x="1077373" y="443268"/>
              <a:ext cx="29330" cy="12834"/>
            </a:xfrm>
            <a:custGeom>
              <a:avLst/>
              <a:gdLst/>
              <a:ahLst/>
              <a:cxnLst/>
              <a:rect l="0" t="0" r="0" b="0"/>
              <a:pathLst>
                <a:path w="29330" h="12834">
                  <a:moveTo>
                    <a:pt x="0" y="0"/>
                  </a:moveTo>
                  <a:lnTo>
                    <a:pt x="3665" y="0"/>
                  </a:lnTo>
                  <a:lnTo>
                    <a:pt x="7332" y="916"/>
                  </a:lnTo>
                  <a:lnTo>
                    <a:pt x="10998" y="916"/>
                  </a:lnTo>
                  <a:lnTo>
                    <a:pt x="14665" y="1834"/>
                  </a:lnTo>
                  <a:lnTo>
                    <a:pt x="18331" y="2750"/>
                  </a:lnTo>
                  <a:lnTo>
                    <a:pt x="21082" y="3668"/>
                  </a:lnTo>
                  <a:lnTo>
                    <a:pt x="24747" y="5500"/>
                  </a:lnTo>
                  <a:lnTo>
                    <a:pt x="27497" y="7334"/>
                  </a:lnTo>
                  <a:lnTo>
                    <a:pt x="29330" y="12834"/>
                  </a:lnTo>
                  <a:lnTo>
                    <a:pt x="25662" y="11918"/>
                  </a:lnTo>
                  <a:lnTo>
                    <a:pt x="21998" y="10084"/>
                  </a:lnTo>
                  <a:lnTo>
                    <a:pt x="19248" y="10084"/>
                  </a:lnTo>
                  <a:lnTo>
                    <a:pt x="15580" y="9168"/>
                  </a:lnTo>
                  <a:lnTo>
                    <a:pt x="11915" y="8250"/>
                  </a:lnTo>
                  <a:lnTo>
                    <a:pt x="8248" y="7334"/>
                  </a:lnTo>
                  <a:lnTo>
                    <a:pt x="4583" y="6419"/>
                  </a:lnTo>
                  <a:lnTo>
                    <a:pt x="915" y="5500"/>
                  </a:lnTo>
                  <a:lnTo>
                    <a:pt x="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7" name="Shape 909"/>
            <p:cNvSpPr/>
            <p:nvPr/>
          </p:nvSpPr>
          <p:spPr>
            <a:xfrm>
              <a:off x="725392" y="519362"/>
              <a:ext cx="51331" cy="262206"/>
            </a:xfrm>
            <a:custGeom>
              <a:avLst/>
              <a:gdLst/>
              <a:ahLst/>
              <a:cxnLst/>
              <a:rect l="0" t="0" r="0" b="0"/>
              <a:pathLst>
                <a:path w="51331" h="262206">
                  <a:moveTo>
                    <a:pt x="34832" y="0"/>
                  </a:moveTo>
                  <a:lnTo>
                    <a:pt x="36666" y="0"/>
                  </a:lnTo>
                  <a:lnTo>
                    <a:pt x="39415" y="1834"/>
                  </a:lnTo>
                  <a:lnTo>
                    <a:pt x="39415" y="38508"/>
                  </a:lnTo>
                  <a:lnTo>
                    <a:pt x="37582" y="75178"/>
                  </a:lnTo>
                  <a:lnTo>
                    <a:pt x="34832" y="111851"/>
                  </a:lnTo>
                  <a:lnTo>
                    <a:pt x="30249" y="147607"/>
                  </a:lnTo>
                  <a:lnTo>
                    <a:pt x="33917" y="167775"/>
                  </a:lnTo>
                  <a:lnTo>
                    <a:pt x="42165" y="185195"/>
                  </a:lnTo>
                  <a:lnTo>
                    <a:pt x="50416" y="203529"/>
                  </a:lnTo>
                  <a:lnTo>
                    <a:pt x="51331" y="223700"/>
                  </a:lnTo>
                  <a:lnTo>
                    <a:pt x="50416" y="224617"/>
                  </a:lnTo>
                  <a:lnTo>
                    <a:pt x="46748" y="224617"/>
                  </a:lnTo>
                  <a:lnTo>
                    <a:pt x="41249" y="218200"/>
                  </a:lnTo>
                  <a:lnTo>
                    <a:pt x="38499" y="210867"/>
                  </a:lnTo>
                  <a:lnTo>
                    <a:pt x="35751" y="203529"/>
                  </a:lnTo>
                  <a:lnTo>
                    <a:pt x="32082" y="196196"/>
                  </a:lnTo>
                  <a:lnTo>
                    <a:pt x="30249" y="200780"/>
                  </a:lnTo>
                  <a:lnTo>
                    <a:pt x="30249" y="210867"/>
                  </a:lnTo>
                  <a:lnTo>
                    <a:pt x="29333" y="216367"/>
                  </a:lnTo>
                  <a:lnTo>
                    <a:pt x="27499" y="228285"/>
                  </a:lnTo>
                  <a:lnTo>
                    <a:pt x="25666" y="240204"/>
                  </a:lnTo>
                  <a:lnTo>
                    <a:pt x="22000" y="252121"/>
                  </a:lnTo>
                  <a:lnTo>
                    <a:pt x="15583" y="262206"/>
                  </a:lnTo>
                  <a:lnTo>
                    <a:pt x="10085" y="259455"/>
                  </a:lnTo>
                  <a:lnTo>
                    <a:pt x="5501" y="256706"/>
                  </a:lnTo>
                  <a:lnTo>
                    <a:pt x="1834" y="252121"/>
                  </a:lnTo>
                  <a:lnTo>
                    <a:pt x="0" y="246621"/>
                  </a:lnTo>
                  <a:lnTo>
                    <a:pt x="2752" y="241119"/>
                  </a:lnTo>
                  <a:lnTo>
                    <a:pt x="5501" y="234703"/>
                  </a:lnTo>
                  <a:lnTo>
                    <a:pt x="6417" y="228285"/>
                  </a:lnTo>
                  <a:lnTo>
                    <a:pt x="6417" y="221867"/>
                  </a:lnTo>
                  <a:lnTo>
                    <a:pt x="10085" y="214532"/>
                  </a:lnTo>
                  <a:lnTo>
                    <a:pt x="12834" y="207198"/>
                  </a:lnTo>
                  <a:lnTo>
                    <a:pt x="13750" y="198948"/>
                  </a:lnTo>
                  <a:lnTo>
                    <a:pt x="14667" y="189780"/>
                  </a:lnTo>
                  <a:lnTo>
                    <a:pt x="14667" y="176027"/>
                  </a:lnTo>
                  <a:lnTo>
                    <a:pt x="13750" y="170524"/>
                  </a:lnTo>
                  <a:lnTo>
                    <a:pt x="10085" y="165943"/>
                  </a:lnTo>
                  <a:lnTo>
                    <a:pt x="8251" y="159525"/>
                  </a:lnTo>
                  <a:lnTo>
                    <a:pt x="6417" y="153106"/>
                  </a:lnTo>
                  <a:lnTo>
                    <a:pt x="4583" y="146689"/>
                  </a:lnTo>
                  <a:lnTo>
                    <a:pt x="3667" y="140272"/>
                  </a:lnTo>
                  <a:lnTo>
                    <a:pt x="11000" y="106349"/>
                  </a:lnTo>
                  <a:lnTo>
                    <a:pt x="19251" y="72429"/>
                  </a:lnTo>
                  <a:lnTo>
                    <a:pt x="26584" y="38508"/>
                  </a:lnTo>
                  <a:lnTo>
                    <a:pt x="29333" y="3668"/>
                  </a:lnTo>
                  <a:lnTo>
                    <a:pt x="32082" y="1834"/>
                  </a:lnTo>
                  <a:lnTo>
                    <a:pt x="3483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8" name="Shape 911"/>
            <p:cNvSpPr/>
            <p:nvPr/>
          </p:nvSpPr>
          <p:spPr>
            <a:xfrm>
              <a:off x="800555" y="559701"/>
              <a:ext cx="320814" cy="236537"/>
            </a:xfrm>
            <a:custGeom>
              <a:avLst/>
              <a:gdLst/>
              <a:ahLst/>
              <a:cxnLst/>
              <a:rect l="0" t="0" r="0" b="0"/>
              <a:pathLst>
                <a:path w="320814" h="236537">
                  <a:moveTo>
                    <a:pt x="224569" y="0"/>
                  </a:moveTo>
                  <a:lnTo>
                    <a:pt x="223653" y="31173"/>
                  </a:lnTo>
                  <a:lnTo>
                    <a:pt x="221820" y="88931"/>
                  </a:lnTo>
                  <a:lnTo>
                    <a:pt x="221820" y="145773"/>
                  </a:lnTo>
                  <a:lnTo>
                    <a:pt x="224569" y="173278"/>
                  </a:lnTo>
                  <a:lnTo>
                    <a:pt x="283233" y="173278"/>
                  </a:lnTo>
                  <a:lnTo>
                    <a:pt x="287816" y="176027"/>
                  </a:lnTo>
                  <a:lnTo>
                    <a:pt x="294233" y="180612"/>
                  </a:lnTo>
                  <a:lnTo>
                    <a:pt x="300650" y="186112"/>
                  </a:lnTo>
                  <a:lnTo>
                    <a:pt x="306148" y="192530"/>
                  </a:lnTo>
                  <a:lnTo>
                    <a:pt x="311648" y="198948"/>
                  </a:lnTo>
                  <a:lnTo>
                    <a:pt x="316231" y="204448"/>
                  </a:lnTo>
                  <a:lnTo>
                    <a:pt x="319898" y="209948"/>
                  </a:lnTo>
                  <a:lnTo>
                    <a:pt x="320814" y="212698"/>
                  </a:lnTo>
                  <a:lnTo>
                    <a:pt x="316231" y="214533"/>
                  </a:lnTo>
                  <a:lnTo>
                    <a:pt x="312565" y="213617"/>
                  </a:lnTo>
                  <a:lnTo>
                    <a:pt x="308898" y="212698"/>
                  </a:lnTo>
                  <a:lnTo>
                    <a:pt x="305233" y="209948"/>
                  </a:lnTo>
                  <a:lnTo>
                    <a:pt x="301565" y="207199"/>
                  </a:lnTo>
                  <a:lnTo>
                    <a:pt x="297900" y="204448"/>
                  </a:lnTo>
                  <a:lnTo>
                    <a:pt x="294233" y="202614"/>
                  </a:lnTo>
                  <a:lnTo>
                    <a:pt x="290565" y="201699"/>
                  </a:lnTo>
                  <a:lnTo>
                    <a:pt x="283233" y="199864"/>
                  </a:lnTo>
                  <a:lnTo>
                    <a:pt x="272235" y="198948"/>
                  </a:lnTo>
                  <a:lnTo>
                    <a:pt x="257567" y="199864"/>
                  </a:lnTo>
                  <a:lnTo>
                    <a:pt x="238319" y="201699"/>
                  </a:lnTo>
                  <a:lnTo>
                    <a:pt x="218154" y="204448"/>
                  </a:lnTo>
                  <a:lnTo>
                    <a:pt x="195238" y="207199"/>
                  </a:lnTo>
                  <a:lnTo>
                    <a:pt x="170492" y="211782"/>
                  </a:lnTo>
                  <a:lnTo>
                    <a:pt x="146657" y="215450"/>
                  </a:lnTo>
                  <a:lnTo>
                    <a:pt x="121910" y="219117"/>
                  </a:lnTo>
                  <a:lnTo>
                    <a:pt x="97160" y="223701"/>
                  </a:lnTo>
                  <a:lnTo>
                    <a:pt x="74247" y="227369"/>
                  </a:lnTo>
                  <a:lnTo>
                    <a:pt x="54080" y="231036"/>
                  </a:lnTo>
                  <a:lnTo>
                    <a:pt x="34831" y="233785"/>
                  </a:lnTo>
                  <a:lnTo>
                    <a:pt x="20166" y="235619"/>
                  </a:lnTo>
                  <a:lnTo>
                    <a:pt x="9166" y="236537"/>
                  </a:lnTo>
                  <a:lnTo>
                    <a:pt x="1833" y="236537"/>
                  </a:lnTo>
                  <a:lnTo>
                    <a:pt x="0" y="231953"/>
                  </a:lnTo>
                  <a:lnTo>
                    <a:pt x="1833" y="229201"/>
                  </a:lnTo>
                  <a:lnTo>
                    <a:pt x="5500" y="225535"/>
                  </a:lnTo>
                  <a:lnTo>
                    <a:pt x="8251" y="222785"/>
                  </a:lnTo>
                  <a:lnTo>
                    <a:pt x="11000" y="221866"/>
                  </a:lnTo>
                  <a:lnTo>
                    <a:pt x="17417" y="220950"/>
                  </a:lnTo>
                  <a:lnTo>
                    <a:pt x="27499" y="219117"/>
                  </a:lnTo>
                  <a:lnTo>
                    <a:pt x="40330" y="216367"/>
                  </a:lnTo>
                  <a:lnTo>
                    <a:pt x="55914" y="212698"/>
                  </a:lnTo>
                  <a:lnTo>
                    <a:pt x="73329" y="209032"/>
                  </a:lnTo>
                  <a:lnTo>
                    <a:pt x="91661" y="205364"/>
                  </a:lnTo>
                  <a:lnTo>
                    <a:pt x="109994" y="201699"/>
                  </a:lnTo>
                  <a:lnTo>
                    <a:pt x="129243" y="197115"/>
                  </a:lnTo>
                  <a:lnTo>
                    <a:pt x="147575" y="193446"/>
                  </a:lnTo>
                  <a:lnTo>
                    <a:pt x="164074" y="189780"/>
                  </a:lnTo>
                  <a:lnTo>
                    <a:pt x="178739" y="186112"/>
                  </a:lnTo>
                  <a:lnTo>
                    <a:pt x="191571" y="183362"/>
                  </a:lnTo>
                  <a:lnTo>
                    <a:pt x="201655" y="181528"/>
                  </a:lnTo>
                  <a:lnTo>
                    <a:pt x="207154" y="179693"/>
                  </a:lnTo>
                  <a:lnTo>
                    <a:pt x="208988" y="178777"/>
                  </a:lnTo>
                  <a:lnTo>
                    <a:pt x="203490" y="168694"/>
                  </a:lnTo>
                  <a:lnTo>
                    <a:pt x="199822" y="157691"/>
                  </a:lnTo>
                  <a:lnTo>
                    <a:pt x="197988" y="146688"/>
                  </a:lnTo>
                  <a:lnTo>
                    <a:pt x="196154" y="134770"/>
                  </a:lnTo>
                  <a:lnTo>
                    <a:pt x="197072" y="128354"/>
                  </a:lnTo>
                  <a:lnTo>
                    <a:pt x="199822" y="111852"/>
                  </a:lnTo>
                  <a:lnTo>
                    <a:pt x="203490" y="88931"/>
                  </a:lnTo>
                  <a:lnTo>
                    <a:pt x="208070" y="63260"/>
                  </a:lnTo>
                  <a:lnTo>
                    <a:pt x="212653" y="37589"/>
                  </a:lnTo>
                  <a:lnTo>
                    <a:pt x="217237" y="15586"/>
                  </a:lnTo>
                  <a:lnTo>
                    <a:pt x="220904" y="2750"/>
                  </a:lnTo>
                  <a:lnTo>
                    <a:pt x="22456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59" name="Shape 913"/>
            <p:cNvSpPr/>
            <p:nvPr/>
          </p:nvSpPr>
          <p:spPr>
            <a:xfrm>
              <a:off x="1129619" y="561535"/>
              <a:ext cx="400558" cy="438233"/>
            </a:xfrm>
            <a:custGeom>
              <a:avLst/>
              <a:gdLst/>
              <a:ahLst/>
              <a:cxnLst/>
              <a:rect l="0" t="0" r="0" b="0"/>
              <a:pathLst>
                <a:path w="400558" h="438233">
                  <a:moveTo>
                    <a:pt x="171406" y="0"/>
                  </a:moveTo>
                  <a:lnTo>
                    <a:pt x="168656" y="9168"/>
                  </a:lnTo>
                  <a:lnTo>
                    <a:pt x="162238" y="30254"/>
                  </a:lnTo>
                  <a:lnTo>
                    <a:pt x="154907" y="59591"/>
                  </a:lnTo>
                  <a:lnTo>
                    <a:pt x="146658" y="93515"/>
                  </a:lnTo>
                  <a:lnTo>
                    <a:pt x="139325" y="130185"/>
                  </a:lnTo>
                  <a:lnTo>
                    <a:pt x="132908" y="165025"/>
                  </a:lnTo>
                  <a:lnTo>
                    <a:pt x="128325" y="196196"/>
                  </a:lnTo>
                  <a:lnTo>
                    <a:pt x="127409" y="220032"/>
                  </a:lnTo>
                  <a:lnTo>
                    <a:pt x="127409" y="236534"/>
                  </a:lnTo>
                  <a:lnTo>
                    <a:pt x="128325" y="257622"/>
                  </a:lnTo>
                  <a:lnTo>
                    <a:pt x="132908" y="275958"/>
                  </a:lnTo>
                  <a:lnTo>
                    <a:pt x="145739" y="286960"/>
                  </a:lnTo>
                  <a:lnTo>
                    <a:pt x="160407" y="285126"/>
                  </a:lnTo>
                  <a:lnTo>
                    <a:pt x="174158" y="282377"/>
                  </a:lnTo>
                  <a:lnTo>
                    <a:pt x="186073" y="276874"/>
                  </a:lnTo>
                  <a:lnTo>
                    <a:pt x="197071" y="271374"/>
                  </a:lnTo>
                  <a:lnTo>
                    <a:pt x="206237" y="264040"/>
                  </a:lnTo>
                  <a:lnTo>
                    <a:pt x="214487" y="256706"/>
                  </a:lnTo>
                  <a:lnTo>
                    <a:pt x="221820" y="248453"/>
                  </a:lnTo>
                  <a:lnTo>
                    <a:pt x="227319" y="240203"/>
                  </a:lnTo>
                  <a:lnTo>
                    <a:pt x="236486" y="217282"/>
                  </a:lnTo>
                  <a:lnTo>
                    <a:pt x="242902" y="192530"/>
                  </a:lnTo>
                  <a:lnTo>
                    <a:pt x="247486" y="166859"/>
                  </a:lnTo>
                  <a:lnTo>
                    <a:pt x="252069" y="140272"/>
                  </a:lnTo>
                  <a:lnTo>
                    <a:pt x="255734" y="114602"/>
                  </a:lnTo>
                  <a:lnTo>
                    <a:pt x="260317" y="88931"/>
                  </a:lnTo>
                  <a:lnTo>
                    <a:pt x="266734" y="64175"/>
                  </a:lnTo>
                  <a:lnTo>
                    <a:pt x="275900" y="41257"/>
                  </a:lnTo>
                  <a:lnTo>
                    <a:pt x="279566" y="42173"/>
                  </a:lnTo>
                  <a:lnTo>
                    <a:pt x="281400" y="44007"/>
                  </a:lnTo>
                  <a:lnTo>
                    <a:pt x="283233" y="46757"/>
                  </a:lnTo>
                  <a:lnTo>
                    <a:pt x="285067" y="49507"/>
                  </a:lnTo>
                  <a:lnTo>
                    <a:pt x="276816" y="87096"/>
                  </a:lnTo>
                  <a:lnTo>
                    <a:pt x="272233" y="127436"/>
                  </a:lnTo>
                  <a:lnTo>
                    <a:pt x="268568" y="167775"/>
                  </a:lnTo>
                  <a:lnTo>
                    <a:pt x="261232" y="206280"/>
                  </a:lnTo>
                  <a:lnTo>
                    <a:pt x="258483" y="216367"/>
                  </a:lnTo>
                  <a:lnTo>
                    <a:pt x="255734" y="226451"/>
                  </a:lnTo>
                  <a:lnTo>
                    <a:pt x="252985" y="236534"/>
                  </a:lnTo>
                  <a:lnTo>
                    <a:pt x="248402" y="245704"/>
                  </a:lnTo>
                  <a:lnTo>
                    <a:pt x="243818" y="254872"/>
                  </a:lnTo>
                  <a:lnTo>
                    <a:pt x="238319" y="263124"/>
                  </a:lnTo>
                  <a:lnTo>
                    <a:pt x="230986" y="270458"/>
                  </a:lnTo>
                  <a:lnTo>
                    <a:pt x="221820" y="276874"/>
                  </a:lnTo>
                  <a:lnTo>
                    <a:pt x="219071" y="279626"/>
                  </a:lnTo>
                  <a:lnTo>
                    <a:pt x="216319" y="281458"/>
                  </a:lnTo>
                  <a:lnTo>
                    <a:pt x="212654" y="283292"/>
                  </a:lnTo>
                  <a:lnTo>
                    <a:pt x="211735" y="286960"/>
                  </a:lnTo>
                  <a:lnTo>
                    <a:pt x="208986" y="296128"/>
                  </a:lnTo>
                  <a:lnTo>
                    <a:pt x="203488" y="311714"/>
                  </a:lnTo>
                  <a:lnTo>
                    <a:pt x="197988" y="329133"/>
                  </a:lnTo>
                  <a:lnTo>
                    <a:pt x="193405" y="342884"/>
                  </a:lnTo>
                  <a:lnTo>
                    <a:pt x="207156" y="342884"/>
                  </a:lnTo>
                  <a:lnTo>
                    <a:pt x="218153" y="343802"/>
                  </a:lnTo>
                  <a:lnTo>
                    <a:pt x="231902" y="344718"/>
                  </a:lnTo>
                  <a:lnTo>
                    <a:pt x="246568" y="346552"/>
                  </a:lnTo>
                  <a:lnTo>
                    <a:pt x="262151" y="347468"/>
                  </a:lnTo>
                  <a:lnTo>
                    <a:pt x="279566" y="349302"/>
                  </a:lnTo>
                  <a:lnTo>
                    <a:pt x="296065" y="351137"/>
                  </a:lnTo>
                  <a:lnTo>
                    <a:pt x="313482" y="352970"/>
                  </a:lnTo>
                  <a:lnTo>
                    <a:pt x="329063" y="355721"/>
                  </a:lnTo>
                  <a:lnTo>
                    <a:pt x="343729" y="357555"/>
                  </a:lnTo>
                  <a:lnTo>
                    <a:pt x="357477" y="358470"/>
                  </a:lnTo>
                  <a:lnTo>
                    <a:pt x="368478" y="360305"/>
                  </a:lnTo>
                  <a:lnTo>
                    <a:pt x="376727" y="361221"/>
                  </a:lnTo>
                  <a:lnTo>
                    <a:pt x="382227" y="362138"/>
                  </a:lnTo>
                  <a:lnTo>
                    <a:pt x="384059" y="362138"/>
                  </a:lnTo>
                  <a:lnTo>
                    <a:pt x="385893" y="344718"/>
                  </a:lnTo>
                  <a:lnTo>
                    <a:pt x="389560" y="325465"/>
                  </a:lnTo>
                  <a:lnTo>
                    <a:pt x="395059" y="310797"/>
                  </a:lnTo>
                  <a:lnTo>
                    <a:pt x="398726" y="305295"/>
                  </a:lnTo>
                  <a:lnTo>
                    <a:pt x="400558" y="314463"/>
                  </a:lnTo>
                  <a:lnTo>
                    <a:pt x="399642" y="333716"/>
                  </a:lnTo>
                  <a:lnTo>
                    <a:pt x="399642" y="374973"/>
                  </a:lnTo>
                  <a:lnTo>
                    <a:pt x="393226" y="376807"/>
                  </a:lnTo>
                  <a:lnTo>
                    <a:pt x="383143" y="377723"/>
                  </a:lnTo>
                  <a:lnTo>
                    <a:pt x="371227" y="378641"/>
                  </a:lnTo>
                  <a:lnTo>
                    <a:pt x="356562" y="377723"/>
                  </a:lnTo>
                  <a:lnTo>
                    <a:pt x="340063" y="376807"/>
                  </a:lnTo>
                  <a:lnTo>
                    <a:pt x="322645" y="375889"/>
                  </a:lnTo>
                  <a:lnTo>
                    <a:pt x="304315" y="374057"/>
                  </a:lnTo>
                  <a:lnTo>
                    <a:pt x="285067" y="372223"/>
                  </a:lnTo>
                  <a:lnTo>
                    <a:pt x="266734" y="370389"/>
                  </a:lnTo>
                  <a:lnTo>
                    <a:pt x="248402" y="368555"/>
                  </a:lnTo>
                  <a:lnTo>
                    <a:pt x="230069" y="367639"/>
                  </a:lnTo>
                  <a:lnTo>
                    <a:pt x="214487" y="366721"/>
                  </a:lnTo>
                  <a:lnTo>
                    <a:pt x="199820" y="365805"/>
                  </a:lnTo>
                  <a:lnTo>
                    <a:pt x="186989" y="365805"/>
                  </a:lnTo>
                  <a:lnTo>
                    <a:pt x="176906" y="366721"/>
                  </a:lnTo>
                  <a:lnTo>
                    <a:pt x="170490" y="368555"/>
                  </a:lnTo>
                  <a:lnTo>
                    <a:pt x="169574" y="365805"/>
                  </a:lnTo>
                  <a:lnTo>
                    <a:pt x="171406" y="358470"/>
                  </a:lnTo>
                  <a:lnTo>
                    <a:pt x="175073" y="347468"/>
                  </a:lnTo>
                  <a:lnTo>
                    <a:pt x="179656" y="335549"/>
                  </a:lnTo>
                  <a:lnTo>
                    <a:pt x="184239" y="322716"/>
                  </a:lnTo>
                  <a:lnTo>
                    <a:pt x="189738" y="310797"/>
                  </a:lnTo>
                  <a:lnTo>
                    <a:pt x="194321" y="300711"/>
                  </a:lnTo>
                  <a:lnTo>
                    <a:pt x="197988" y="293376"/>
                  </a:lnTo>
                  <a:lnTo>
                    <a:pt x="177822" y="298879"/>
                  </a:lnTo>
                  <a:lnTo>
                    <a:pt x="162238" y="301629"/>
                  </a:lnTo>
                  <a:lnTo>
                    <a:pt x="149407" y="303463"/>
                  </a:lnTo>
                  <a:lnTo>
                    <a:pt x="139325" y="303463"/>
                  </a:lnTo>
                  <a:lnTo>
                    <a:pt x="131992" y="301629"/>
                  </a:lnTo>
                  <a:lnTo>
                    <a:pt x="126492" y="299795"/>
                  </a:lnTo>
                  <a:lnTo>
                    <a:pt x="123742" y="298879"/>
                  </a:lnTo>
                  <a:lnTo>
                    <a:pt x="122826" y="297045"/>
                  </a:lnTo>
                  <a:lnTo>
                    <a:pt x="113660" y="304379"/>
                  </a:lnTo>
                  <a:lnTo>
                    <a:pt x="104493" y="311714"/>
                  </a:lnTo>
                  <a:lnTo>
                    <a:pt x="96245" y="319965"/>
                  </a:lnTo>
                  <a:lnTo>
                    <a:pt x="87994" y="328216"/>
                  </a:lnTo>
                  <a:lnTo>
                    <a:pt x="80662" y="337384"/>
                  </a:lnTo>
                  <a:lnTo>
                    <a:pt x="73329" y="346552"/>
                  </a:lnTo>
                  <a:lnTo>
                    <a:pt x="66912" y="355721"/>
                  </a:lnTo>
                  <a:lnTo>
                    <a:pt x="60496" y="364889"/>
                  </a:lnTo>
                  <a:lnTo>
                    <a:pt x="58664" y="380473"/>
                  </a:lnTo>
                  <a:lnTo>
                    <a:pt x="58664" y="396975"/>
                  </a:lnTo>
                  <a:lnTo>
                    <a:pt x="63247" y="411644"/>
                  </a:lnTo>
                  <a:lnTo>
                    <a:pt x="71495" y="424480"/>
                  </a:lnTo>
                  <a:lnTo>
                    <a:pt x="72410" y="428146"/>
                  </a:lnTo>
                  <a:lnTo>
                    <a:pt x="75163" y="430899"/>
                  </a:lnTo>
                  <a:lnTo>
                    <a:pt x="76995" y="434565"/>
                  </a:lnTo>
                  <a:lnTo>
                    <a:pt x="76079" y="438233"/>
                  </a:lnTo>
                  <a:lnTo>
                    <a:pt x="71495" y="438233"/>
                  </a:lnTo>
                  <a:lnTo>
                    <a:pt x="65996" y="435483"/>
                  </a:lnTo>
                  <a:lnTo>
                    <a:pt x="58664" y="430899"/>
                  </a:lnTo>
                  <a:lnTo>
                    <a:pt x="51329" y="424480"/>
                  </a:lnTo>
                  <a:lnTo>
                    <a:pt x="43997" y="417147"/>
                  </a:lnTo>
                  <a:lnTo>
                    <a:pt x="37581" y="409812"/>
                  </a:lnTo>
                  <a:lnTo>
                    <a:pt x="32998" y="403394"/>
                  </a:lnTo>
                  <a:lnTo>
                    <a:pt x="30249" y="396975"/>
                  </a:lnTo>
                  <a:lnTo>
                    <a:pt x="27497" y="385975"/>
                  </a:lnTo>
                  <a:lnTo>
                    <a:pt x="28415" y="374057"/>
                  </a:lnTo>
                  <a:lnTo>
                    <a:pt x="27497" y="363054"/>
                  </a:lnTo>
                  <a:lnTo>
                    <a:pt x="21082" y="353887"/>
                  </a:lnTo>
                  <a:lnTo>
                    <a:pt x="13750" y="335549"/>
                  </a:lnTo>
                  <a:lnTo>
                    <a:pt x="6414" y="311714"/>
                  </a:lnTo>
                  <a:lnTo>
                    <a:pt x="1834" y="291545"/>
                  </a:lnTo>
                  <a:lnTo>
                    <a:pt x="0" y="281458"/>
                  </a:lnTo>
                  <a:lnTo>
                    <a:pt x="7333" y="286960"/>
                  </a:lnTo>
                  <a:lnTo>
                    <a:pt x="13750" y="296128"/>
                  </a:lnTo>
                  <a:lnTo>
                    <a:pt x="20165" y="306213"/>
                  </a:lnTo>
                  <a:lnTo>
                    <a:pt x="25665" y="317213"/>
                  </a:lnTo>
                  <a:lnTo>
                    <a:pt x="30249" y="328216"/>
                  </a:lnTo>
                  <a:lnTo>
                    <a:pt x="33914" y="337384"/>
                  </a:lnTo>
                  <a:lnTo>
                    <a:pt x="36664" y="344718"/>
                  </a:lnTo>
                  <a:lnTo>
                    <a:pt x="37581" y="349302"/>
                  </a:lnTo>
                  <a:lnTo>
                    <a:pt x="44914" y="340134"/>
                  </a:lnTo>
                  <a:lnTo>
                    <a:pt x="54996" y="330050"/>
                  </a:lnTo>
                  <a:lnTo>
                    <a:pt x="66912" y="318131"/>
                  </a:lnTo>
                  <a:lnTo>
                    <a:pt x="79746" y="306213"/>
                  </a:lnTo>
                  <a:lnTo>
                    <a:pt x="91662" y="296128"/>
                  </a:lnTo>
                  <a:lnTo>
                    <a:pt x="101744" y="286960"/>
                  </a:lnTo>
                  <a:lnTo>
                    <a:pt x="109077" y="280542"/>
                  </a:lnTo>
                  <a:lnTo>
                    <a:pt x="111826" y="278709"/>
                  </a:lnTo>
                  <a:lnTo>
                    <a:pt x="106327" y="262206"/>
                  </a:lnTo>
                  <a:lnTo>
                    <a:pt x="104493" y="238369"/>
                  </a:lnTo>
                  <a:lnTo>
                    <a:pt x="104493" y="211783"/>
                  </a:lnTo>
                  <a:lnTo>
                    <a:pt x="108161" y="183362"/>
                  </a:lnTo>
                  <a:lnTo>
                    <a:pt x="112744" y="155857"/>
                  </a:lnTo>
                  <a:lnTo>
                    <a:pt x="118243" y="131104"/>
                  </a:lnTo>
                  <a:lnTo>
                    <a:pt x="124660" y="110933"/>
                  </a:lnTo>
                  <a:lnTo>
                    <a:pt x="131075" y="99015"/>
                  </a:lnTo>
                  <a:lnTo>
                    <a:pt x="118243" y="99931"/>
                  </a:lnTo>
                  <a:lnTo>
                    <a:pt x="104493" y="99931"/>
                  </a:lnTo>
                  <a:lnTo>
                    <a:pt x="90744" y="99015"/>
                  </a:lnTo>
                  <a:lnTo>
                    <a:pt x="76995" y="97180"/>
                  </a:lnTo>
                  <a:lnTo>
                    <a:pt x="64163" y="95347"/>
                  </a:lnTo>
                  <a:lnTo>
                    <a:pt x="54080" y="93515"/>
                  </a:lnTo>
                  <a:lnTo>
                    <a:pt x="45830" y="91680"/>
                  </a:lnTo>
                  <a:lnTo>
                    <a:pt x="41247" y="88931"/>
                  </a:lnTo>
                  <a:lnTo>
                    <a:pt x="40331" y="86180"/>
                  </a:lnTo>
                  <a:lnTo>
                    <a:pt x="39412" y="83428"/>
                  </a:lnTo>
                  <a:lnTo>
                    <a:pt x="40331" y="80678"/>
                  </a:lnTo>
                  <a:lnTo>
                    <a:pt x="42165" y="78844"/>
                  </a:lnTo>
                  <a:lnTo>
                    <a:pt x="52247" y="80678"/>
                  </a:lnTo>
                  <a:lnTo>
                    <a:pt x="63247" y="83428"/>
                  </a:lnTo>
                  <a:lnTo>
                    <a:pt x="74245" y="84347"/>
                  </a:lnTo>
                  <a:lnTo>
                    <a:pt x="85245" y="86180"/>
                  </a:lnTo>
                  <a:lnTo>
                    <a:pt x="97161" y="87096"/>
                  </a:lnTo>
                  <a:lnTo>
                    <a:pt x="108161" y="87096"/>
                  </a:lnTo>
                  <a:lnTo>
                    <a:pt x="120076" y="88012"/>
                  </a:lnTo>
                  <a:lnTo>
                    <a:pt x="131075" y="88012"/>
                  </a:lnTo>
                  <a:lnTo>
                    <a:pt x="134742" y="86180"/>
                  </a:lnTo>
                  <a:lnTo>
                    <a:pt x="136576" y="78844"/>
                  </a:lnTo>
                  <a:lnTo>
                    <a:pt x="137492" y="68760"/>
                  </a:lnTo>
                  <a:lnTo>
                    <a:pt x="137492" y="62343"/>
                  </a:lnTo>
                  <a:lnTo>
                    <a:pt x="126492" y="62343"/>
                  </a:lnTo>
                  <a:lnTo>
                    <a:pt x="115493" y="63259"/>
                  </a:lnTo>
                  <a:lnTo>
                    <a:pt x="101744" y="64175"/>
                  </a:lnTo>
                  <a:lnTo>
                    <a:pt x="70579" y="64175"/>
                  </a:lnTo>
                  <a:lnTo>
                    <a:pt x="55911" y="63259"/>
                  </a:lnTo>
                  <a:lnTo>
                    <a:pt x="42165" y="60510"/>
                  </a:lnTo>
                  <a:lnTo>
                    <a:pt x="42165" y="42173"/>
                  </a:lnTo>
                  <a:lnTo>
                    <a:pt x="43997" y="43089"/>
                  </a:lnTo>
                  <a:lnTo>
                    <a:pt x="49497" y="44007"/>
                  </a:lnTo>
                  <a:lnTo>
                    <a:pt x="57746" y="45841"/>
                  </a:lnTo>
                  <a:lnTo>
                    <a:pt x="69662" y="47673"/>
                  </a:lnTo>
                  <a:lnTo>
                    <a:pt x="84327" y="49507"/>
                  </a:lnTo>
                  <a:lnTo>
                    <a:pt x="101744" y="49507"/>
                  </a:lnTo>
                  <a:lnTo>
                    <a:pt x="121907" y="48592"/>
                  </a:lnTo>
                  <a:lnTo>
                    <a:pt x="143908" y="44923"/>
                  </a:lnTo>
                  <a:lnTo>
                    <a:pt x="146658" y="38505"/>
                  </a:lnTo>
                  <a:lnTo>
                    <a:pt x="150323" y="31170"/>
                  </a:lnTo>
                  <a:lnTo>
                    <a:pt x="154907" y="23837"/>
                  </a:lnTo>
                  <a:lnTo>
                    <a:pt x="159489" y="16502"/>
                  </a:lnTo>
                  <a:lnTo>
                    <a:pt x="163157" y="9168"/>
                  </a:lnTo>
                  <a:lnTo>
                    <a:pt x="166822" y="4584"/>
                  </a:lnTo>
                  <a:lnTo>
                    <a:pt x="169574" y="916"/>
                  </a:lnTo>
                  <a:lnTo>
                    <a:pt x="17140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0" name="Shape 915"/>
            <p:cNvSpPr/>
            <p:nvPr/>
          </p:nvSpPr>
          <p:spPr>
            <a:xfrm>
              <a:off x="1469682" y="652300"/>
              <a:ext cx="15580" cy="32087"/>
            </a:xfrm>
            <a:custGeom>
              <a:avLst/>
              <a:gdLst/>
              <a:ahLst/>
              <a:cxnLst/>
              <a:rect l="0" t="0" r="0" b="0"/>
              <a:pathLst>
                <a:path w="15580" h="32087">
                  <a:moveTo>
                    <a:pt x="10997" y="0"/>
                  </a:moveTo>
                  <a:lnTo>
                    <a:pt x="12832" y="916"/>
                  </a:lnTo>
                  <a:lnTo>
                    <a:pt x="14665" y="2749"/>
                  </a:lnTo>
                  <a:lnTo>
                    <a:pt x="15580" y="4582"/>
                  </a:lnTo>
                  <a:lnTo>
                    <a:pt x="15580" y="19253"/>
                  </a:lnTo>
                  <a:lnTo>
                    <a:pt x="12832" y="26586"/>
                  </a:lnTo>
                  <a:lnTo>
                    <a:pt x="7333" y="32087"/>
                  </a:lnTo>
                  <a:lnTo>
                    <a:pt x="4583" y="30253"/>
                  </a:lnTo>
                  <a:lnTo>
                    <a:pt x="2749" y="27502"/>
                  </a:lnTo>
                  <a:lnTo>
                    <a:pt x="1833" y="24753"/>
                  </a:lnTo>
                  <a:lnTo>
                    <a:pt x="0" y="22002"/>
                  </a:lnTo>
                  <a:lnTo>
                    <a:pt x="915" y="15584"/>
                  </a:lnTo>
                  <a:lnTo>
                    <a:pt x="1833" y="10084"/>
                  </a:lnTo>
                  <a:lnTo>
                    <a:pt x="4583" y="5500"/>
                  </a:lnTo>
                  <a:lnTo>
                    <a:pt x="8248" y="916"/>
                  </a:lnTo>
                  <a:lnTo>
                    <a:pt x="1099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1" name="Shape 917"/>
            <p:cNvSpPr/>
            <p:nvPr/>
          </p:nvSpPr>
          <p:spPr>
            <a:xfrm>
              <a:off x="1155285" y="677969"/>
              <a:ext cx="63244" cy="169609"/>
            </a:xfrm>
            <a:custGeom>
              <a:avLst/>
              <a:gdLst/>
              <a:ahLst/>
              <a:cxnLst/>
              <a:rect l="0" t="0" r="0" b="0"/>
              <a:pathLst>
                <a:path w="63244" h="169609">
                  <a:moveTo>
                    <a:pt x="54080" y="0"/>
                  </a:moveTo>
                  <a:lnTo>
                    <a:pt x="52246" y="11002"/>
                  </a:lnTo>
                  <a:lnTo>
                    <a:pt x="45829" y="38507"/>
                  </a:lnTo>
                  <a:lnTo>
                    <a:pt x="42162" y="68762"/>
                  </a:lnTo>
                  <a:lnTo>
                    <a:pt x="45829" y="90764"/>
                  </a:lnTo>
                  <a:lnTo>
                    <a:pt x="51329" y="109101"/>
                  </a:lnTo>
                  <a:lnTo>
                    <a:pt x="55912" y="128353"/>
                  </a:lnTo>
                  <a:lnTo>
                    <a:pt x="60496" y="147606"/>
                  </a:lnTo>
                  <a:lnTo>
                    <a:pt x="63244" y="167777"/>
                  </a:lnTo>
                  <a:lnTo>
                    <a:pt x="61413" y="168693"/>
                  </a:lnTo>
                  <a:lnTo>
                    <a:pt x="59579" y="169609"/>
                  </a:lnTo>
                  <a:lnTo>
                    <a:pt x="57745" y="169609"/>
                  </a:lnTo>
                  <a:lnTo>
                    <a:pt x="54997" y="168693"/>
                  </a:lnTo>
                  <a:lnTo>
                    <a:pt x="48579" y="148522"/>
                  </a:lnTo>
                  <a:lnTo>
                    <a:pt x="43080" y="127436"/>
                  </a:lnTo>
                  <a:lnTo>
                    <a:pt x="37581" y="106349"/>
                  </a:lnTo>
                  <a:lnTo>
                    <a:pt x="28415" y="86180"/>
                  </a:lnTo>
                  <a:lnTo>
                    <a:pt x="24747" y="79762"/>
                  </a:lnTo>
                  <a:lnTo>
                    <a:pt x="20164" y="71512"/>
                  </a:lnTo>
                  <a:lnTo>
                    <a:pt x="14666" y="62343"/>
                  </a:lnTo>
                  <a:lnTo>
                    <a:pt x="10082" y="52260"/>
                  </a:lnTo>
                  <a:lnTo>
                    <a:pt x="5500" y="43092"/>
                  </a:lnTo>
                  <a:lnTo>
                    <a:pt x="1831" y="33922"/>
                  </a:lnTo>
                  <a:lnTo>
                    <a:pt x="0" y="27505"/>
                  </a:lnTo>
                  <a:lnTo>
                    <a:pt x="0" y="22921"/>
                  </a:lnTo>
                  <a:lnTo>
                    <a:pt x="5500" y="25670"/>
                  </a:lnTo>
                  <a:lnTo>
                    <a:pt x="12831" y="32089"/>
                  </a:lnTo>
                  <a:lnTo>
                    <a:pt x="19248" y="41257"/>
                  </a:lnTo>
                  <a:lnTo>
                    <a:pt x="21999" y="46757"/>
                  </a:lnTo>
                  <a:lnTo>
                    <a:pt x="24747" y="41257"/>
                  </a:lnTo>
                  <a:lnTo>
                    <a:pt x="27497" y="31173"/>
                  </a:lnTo>
                  <a:lnTo>
                    <a:pt x="29330" y="22005"/>
                  </a:lnTo>
                  <a:lnTo>
                    <a:pt x="32080" y="16502"/>
                  </a:lnTo>
                  <a:lnTo>
                    <a:pt x="37581" y="12836"/>
                  </a:lnTo>
                  <a:lnTo>
                    <a:pt x="43080" y="8252"/>
                  </a:lnTo>
                  <a:lnTo>
                    <a:pt x="48579" y="4584"/>
                  </a:lnTo>
                  <a:lnTo>
                    <a:pt x="5408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2" name="Shape 919"/>
            <p:cNvSpPr/>
            <p:nvPr/>
          </p:nvSpPr>
          <p:spPr>
            <a:xfrm>
              <a:off x="977461" y="838409"/>
              <a:ext cx="148491" cy="464820"/>
            </a:xfrm>
            <a:custGeom>
              <a:avLst/>
              <a:gdLst/>
              <a:ahLst/>
              <a:cxnLst/>
              <a:rect l="0" t="0" r="0" b="0"/>
              <a:pathLst>
                <a:path w="148491" h="464820">
                  <a:moveTo>
                    <a:pt x="109994" y="0"/>
                  </a:moveTo>
                  <a:lnTo>
                    <a:pt x="113659" y="14670"/>
                  </a:lnTo>
                  <a:lnTo>
                    <a:pt x="119160" y="43092"/>
                  </a:lnTo>
                  <a:lnTo>
                    <a:pt x="123744" y="70594"/>
                  </a:lnTo>
                  <a:lnTo>
                    <a:pt x="126493" y="83431"/>
                  </a:lnTo>
                  <a:lnTo>
                    <a:pt x="125575" y="93515"/>
                  </a:lnTo>
                  <a:lnTo>
                    <a:pt x="122826" y="105433"/>
                  </a:lnTo>
                  <a:lnTo>
                    <a:pt x="118242" y="118268"/>
                  </a:lnTo>
                  <a:lnTo>
                    <a:pt x="112743" y="132938"/>
                  </a:lnTo>
                  <a:lnTo>
                    <a:pt x="105411" y="146690"/>
                  </a:lnTo>
                  <a:lnTo>
                    <a:pt x="96244" y="159525"/>
                  </a:lnTo>
                  <a:lnTo>
                    <a:pt x="85244" y="169609"/>
                  </a:lnTo>
                  <a:lnTo>
                    <a:pt x="71497" y="177862"/>
                  </a:lnTo>
                  <a:lnTo>
                    <a:pt x="65996" y="179695"/>
                  </a:lnTo>
                  <a:lnTo>
                    <a:pt x="61413" y="182446"/>
                  </a:lnTo>
                  <a:lnTo>
                    <a:pt x="56830" y="186112"/>
                  </a:lnTo>
                  <a:lnTo>
                    <a:pt x="52246" y="189780"/>
                  </a:lnTo>
                  <a:lnTo>
                    <a:pt x="48581" y="193446"/>
                  </a:lnTo>
                  <a:lnTo>
                    <a:pt x="43998" y="196198"/>
                  </a:lnTo>
                  <a:lnTo>
                    <a:pt x="39415" y="198948"/>
                  </a:lnTo>
                  <a:lnTo>
                    <a:pt x="33915" y="200780"/>
                  </a:lnTo>
                  <a:lnTo>
                    <a:pt x="25665" y="209032"/>
                  </a:lnTo>
                  <a:lnTo>
                    <a:pt x="30248" y="209948"/>
                  </a:lnTo>
                  <a:lnTo>
                    <a:pt x="48581" y="209948"/>
                  </a:lnTo>
                  <a:lnTo>
                    <a:pt x="60497" y="209032"/>
                  </a:lnTo>
                  <a:lnTo>
                    <a:pt x="72413" y="209032"/>
                  </a:lnTo>
                  <a:lnTo>
                    <a:pt x="82495" y="208116"/>
                  </a:lnTo>
                  <a:lnTo>
                    <a:pt x="91661" y="208116"/>
                  </a:lnTo>
                  <a:lnTo>
                    <a:pt x="107244" y="200780"/>
                  </a:lnTo>
                  <a:lnTo>
                    <a:pt x="119160" y="184278"/>
                  </a:lnTo>
                  <a:lnTo>
                    <a:pt x="127409" y="163193"/>
                  </a:lnTo>
                  <a:lnTo>
                    <a:pt x="131992" y="139354"/>
                  </a:lnTo>
                  <a:lnTo>
                    <a:pt x="135659" y="115517"/>
                  </a:lnTo>
                  <a:lnTo>
                    <a:pt x="138409" y="94431"/>
                  </a:lnTo>
                  <a:lnTo>
                    <a:pt x="140243" y="78847"/>
                  </a:lnTo>
                  <a:lnTo>
                    <a:pt x="143908" y="71512"/>
                  </a:lnTo>
                  <a:lnTo>
                    <a:pt x="148491" y="86180"/>
                  </a:lnTo>
                  <a:lnTo>
                    <a:pt x="146657" y="126520"/>
                  </a:lnTo>
                  <a:lnTo>
                    <a:pt x="142074" y="169609"/>
                  </a:lnTo>
                  <a:lnTo>
                    <a:pt x="138409" y="192530"/>
                  </a:lnTo>
                  <a:lnTo>
                    <a:pt x="136575" y="198948"/>
                  </a:lnTo>
                  <a:lnTo>
                    <a:pt x="132910" y="205364"/>
                  </a:lnTo>
                  <a:lnTo>
                    <a:pt x="129242" y="210867"/>
                  </a:lnTo>
                  <a:lnTo>
                    <a:pt x="124659" y="215451"/>
                  </a:lnTo>
                  <a:lnTo>
                    <a:pt x="119160" y="220950"/>
                  </a:lnTo>
                  <a:lnTo>
                    <a:pt x="113659" y="224619"/>
                  </a:lnTo>
                  <a:lnTo>
                    <a:pt x="107244" y="228285"/>
                  </a:lnTo>
                  <a:lnTo>
                    <a:pt x="100828" y="231034"/>
                  </a:lnTo>
                  <a:lnTo>
                    <a:pt x="98078" y="231034"/>
                  </a:lnTo>
                  <a:lnTo>
                    <a:pt x="89828" y="230119"/>
                  </a:lnTo>
                  <a:lnTo>
                    <a:pt x="78829" y="230119"/>
                  </a:lnTo>
                  <a:lnTo>
                    <a:pt x="65996" y="229201"/>
                  </a:lnTo>
                  <a:lnTo>
                    <a:pt x="53164" y="228285"/>
                  </a:lnTo>
                  <a:lnTo>
                    <a:pt x="41248" y="228285"/>
                  </a:lnTo>
                  <a:lnTo>
                    <a:pt x="32082" y="227369"/>
                  </a:lnTo>
                  <a:lnTo>
                    <a:pt x="27499" y="227369"/>
                  </a:lnTo>
                  <a:lnTo>
                    <a:pt x="27499" y="231034"/>
                  </a:lnTo>
                  <a:lnTo>
                    <a:pt x="30248" y="236537"/>
                  </a:lnTo>
                  <a:lnTo>
                    <a:pt x="33915" y="242953"/>
                  </a:lnTo>
                  <a:lnTo>
                    <a:pt x="39415" y="246621"/>
                  </a:lnTo>
                  <a:lnTo>
                    <a:pt x="63246" y="250287"/>
                  </a:lnTo>
                  <a:lnTo>
                    <a:pt x="83414" y="251206"/>
                  </a:lnTo>
                  <a:lnTo>
                    <a:pt x="98994" y="249372"/>
                  </a:lnTo>
                  <a:lnTo>
                    <a:pt x="109994" y="245703"/>
                  </a:lnTo>
                  <a:lnTo>
                    <a:pt x="119160" y="241121"/>
                  </a:lnTo>
                  <a:lnTo>
                    <a:pt x="124659" y="237453"/>
                  </a:lnTo>
                  <a:lnTo>
                    <a:pt x="127409" y="233785"/>
                  </a:lnTo>
                  <a:lnTo>
                    <a:pt x="128326" y="232869"/>
                  </a:lnTo>
                  <a:lnTo>
                    <a:pt x="130158" y="236537"/>
                  </a:lnTo>
                  <a:lnTo>
                    <a:pt x="128326" y="245703"/>
                  </a:lnTo>
                  <a:lnTo>
                    <a:pt x="121910" y="256706"/>
                  </a:lnTo>
                  <a:lnTo>
                    <a:pt x="112743" y="265874"/>
                  </a:lnTo>
                  <a:lnTo>
                    <a:pt x="97160" y="464820"/>
                  </a:lnTo>
                  <a:lnTo>
                    <a:pt x="84329" y="464820"/>
                  </a:lnTo>
                  <a:lnTo>
                    <a:pt x="81579" y="462988"/>
                  </a:lnTo>
                  <a:lnTo>
                    <a:pt x="83414" y="433649"/>
                  </a:lnTo>
                  <a:lnTo>
                    <a:pt x="87078" y="368557"/>
                  </a:lnTo>
                  <a:lnTo>
                    <a:pt x="91661" y="301629"/>
                  </a:lnTo>
                  <a:lnTo>
                    <a:pt x="96244" y="266790"/>
                  </a:lnTo>
                  <a:lnTo>
                    <a:pt x="77912" y="266790"/>
                  </a:lnTo>
                  <a:lnTo>
                    <a:pt x="72413" y="267708"/>
                  </a:lnTo>
                  <a:lnTo>
                    <a:pt x="67829" y="461154"/>
                  </a:lnTo>
                  <a:lnTo>
                    <a:pt x="57747" y="461154"/>
                  </a:lnTo>
                  <a:lnTo>
                    <a:pt x="53164" y="460235"/>
                  </a:lnTo>
                  <a:lnTo>
                    <a:pt x="50414" y="460235"/>
                  </a:lnTo>
                  <a:lnTo>
                    <a:pt x="51330" y="435483"/>
                  </a:lnTo>
                  <a:lnTo>
                    <a:pt x="54080" y="377723"/>
                  </a:lnTo>
                  <a:lnTo>
                    <a:pt x="54998" y="312632"/>
                  </a:lnTo>
                  <a:lnTo>
                    <a:pt x="54998" y="265874"/>
                  </a:lnTo>
                  <a:lnTo>
                    <a:pt x="49497" y="264040"/>
                  </a:lnTo>
                  <a:lnTo>
                    <a:pt x="39415" y="264040"/>
                  </a:lnTo>
                  <a:lnTo>
                    <a:pt x="33915" y="263123"/>
                  </a:lnTo>
                  <a:lnTo>
                    <a:pt x="32998" y="265874"/>
                  </a:lnTo>
                  <a:lnTo>
                    <a:pt x="32998" y="269542"/>
                  </a:lnTo>
                  <a:lnTo>
                    <a:pt x="32082" y="273209"/>
                  </a:lnTo>
                  <a:lnTo>
                    <a:pt x="30248" y="275042"/>
                  </a:lnTo>
                  <a:lnTo>
                    <a:pt x="22916" y="267708"/>
                  </a:lnTo>
                  <a:lnTo>
                    <a:pt x="15583" y="256706"/>
                  </a:lnTo>
                  <a:lnTo>
                    <a:pt x="9166" y="242953"/>
                  </a:lnTo>
                  <a:lnTo>
                    <a:pt x="4583" y="227369"/>
                  </a:lnTo>
                  <a:lnTo>
                    <a:pt x="917" y="210867"/>
                  </a:lnTo>
                  <a:lnTo>
                    <a:pt x="0" y="194364"/>
                  </a:lnTo>
                  <a:lnTo>
                    <a:pt x="917" y="178777"/>
                  </a:lnTo>
                  <a:lnTo>
                    <a:pt x="5501" y="165943"/>
                  </a:lnTo>
                  <a:lnTo>
                    <a:pt x="8250" y="160441"/>
                  </a:lnTo>
                  <a:lnTo>
                    <a:pt x="12833" y="152190"/>
                  </a:lnTo>
                  <a:lnTo>
                    <a:pt x="19248" y="145773"/>
                  </a:lnTo>
                  <a:lnTo>
                    <a:pt x="25665" y="145773"/>
                  </a:lnTo>
                  <a:lnTo>
                    <a:pt x="24749" y="154941"/>
                  </a:lnTo>
                  <a:lnTo>
                    <a:pt x="22000" y="165024"/>
                  </a:lnTo>
                  <a:lnTo>
                    <a:pt x="19248" y="174194"/>
                  </a:lnTo>
                  <a:lnTo>
                    <a:pt x="20166" y="184278"/>
                  </a:lnTo>
                  <a:lnTo>
                    <a:pt x="31164" y="175111"/>
                  </a:lnTo>
                  <a:lnTo>
                    <a:pt x="35747" y="160441"/>
                  </a:lnTo>
                  <a:lnTo>
                    <a:pt x="38499" y="143938"/>
                  </a:lnTo>
                  <a:lnTo>
                    <a:pt x="44914" y="129270"/>
                  </a:lnTo>
                  <a:lnTo>
                    <a:pt x="48581" y="132020"/>
                  </a:lnTo>
                  <a:lnTo>
                    <a:pt x="49497" y="142106"/>
                  </a:lnTo>
                  <a:lnTo>
                    <a:pt x="48581" y="154025"/>
                  </a:lnTo>
                  <a:lnTo>
                    <a:pt x="47663" y="163193"/>
                  </a:lnTo>
                  <a:lnTo>
                    <a:pt x="57747" y="159525"/>
                  </a:lnTo>
                  <a:lnTo>
                    <a:pt x="67829" y="154025"/>
                  </a:lnTo>
                  <a:lnTo>
                    <a:pt x="76081" y="146690"/>
                  </a:lnTo>
                  <a:lnTo>
                    <a:pt x="83414" y="138438"/>
                  </a:lnTo>
                  <a:lnTo>
                    <a:pt x="89828" y="129270"/>
                  </a:lnTo>
                  <a:lnTo>
                    <a:pt x="96244" y="119185"/>
                  </a:lnTo>
                  <a:lnTo>
                    <a:pt x="101743" y="109101"/>
                  </a:lnTo>
                  <a:lnTo>
                    <a:pt x="106327" y="99933"/>
                  </a:lnTo>
                  <a:lnTo>
                    <a:pt x="109994" y="71512"/>
                  </a:lnTo>
                  <a:lnTo>
                    <a:pt x="109994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3" name="Shape 921"/>
            <p:cNvSpPr/>
            <p:nvPr/>
          </p:nvSpPr>
          <p:spPr>
            <a:xfrm>
              <a:off x="1489846" y="928256"/>
              <a:ext cx="230986" cy="630763"/>
            </a:xfrm>
            <a:custGeom>
              <a:avLst/>
              <a:gdLst/>
              <a:ahLst/>
              <a:cxnLst/>
              <a:rect l="0" t="0" r="0" b="0"/>
              <a:pathLst>
                <a:path w="230986" h="630763">
                  <a:moveTo>
                    <a:pt x="216320" y="0"/>
                  </a:moveTo>
                  <a:lnTo>
                    <a:pt x="220904" y="13753"/>
                  </a:lnTo>
                  <a:lnTo>
                    <a:pt x="226403" y="38507"/>
                  </a:lnTo>
                  <a:lnTo>
                    <a:pt x="230986" y="66010"/>
                  </a:lnTo>
                  <a:lnTo>
                    <a:pt x="230986" y="88931"/>
                  </a:lnTo>
                  <a:lnTo>
                    <a:pt x="226403" y="109101"/>
                  </a:lnTo>
                  <a:lnTo>
                    <a:pt x="217236" y="127436"/>
                  </a:lnTo>
                  <a:lnTo>
                    <a:pt x="206239" y="144857"/>
                  </a:lnTo>
                  <a:lnTo>
                    <a:pt x="192489" y="159525"/>
                  </a:lnTo>
                  <a:lnTo>
                    <a:pt x="176905" y="173278"/>
                  </a:lnTo>
                  <a:lnTo>
                    <a:pt x="160406" y="186112"/>
                  </a:lnTo>
                  <a:lnTo>
                    <a:pt x="142992" y="196198"/>
                  </a:lnTo>
                  <a:lnTo>
                    <a:pt x="125578" y="205364"/>
                  </a:lnTo>
                  <a:lnTo>
                    <a:pt x="128326" y="205364"/>
                  </a:lnTo>
                  <a:lnTo>
                    <a:pt x="133825" y="206283"/>
                  </a:lnTo>
                  <a:lnTo>
                    <a:pt x="142992" y="206283"/>
                  </a:lnTo>
                  <a:lnTo>
                    <a:pt x="154907" y="205364"/>
                  </a:lnTo>
                  <a:lnTo>
                    <a:pt x="166823" y="203532"/>
                  </a:lnTo>
                  <a:lnTo>
                    <a:pt x="179657" y="200782"/>
                  </a:lnTo>
                  <a:lnTo>
                    <a:pt x="191574" y="196198"/>
                  </a:lnTo>
                  <a:lnTo>
                    <a:pt x="201655" y="188861"/>
                  </a:lnTo>
                  <a:lnTo>
                    <a:pt x="207154" y="177862"/>
                  </a:lnTo>
                  <a:lnTo>
                    <a:pt x="210821" y="165024"/>
                  </a:lnTo>
                  <a:lnTo>
                    <a:pt x="214487" y="154941"/>
                  </a:lnTo>
                  <a:lnTo>
                    <a:pt x="216320" y="151274"/>
                  </a:lnTo>
                  <a:lnTo>
                    <a:pt x="224572" y="169609"/>
                  </a:lnTo>
                  <a:lnTo>
                    <a:pt x="226403" y="202614"/>
                  </a:lnTo>
                  <a:lnTo>
                    <a:pt x="221820" y="235619"/>
                  </a:lnTo>
                  <a:lnTo>
                    <a:pt x="210821" y="255790"/>
                  </a:lnTo>
                  <a:lnTo>
                    <a:pt x="215405" y="623429"/>
                  </a:lnTo>
                  <a:lnTo>
                    <a:pt x="212653" y="628013"/>
                  </a:lnTo>
                  <a:lnTo>
                    <a:pt x="206239" y="630763"/>
                  </a:lnTo>
                  <a:lnTo>
                    <a:pt x="198906" y="630763"/>
                  </a:lnTo>
                  <a:lnTo>
                    <a:pt x="191574" y="625260"/>
                  </a:lnTo>
                  <a:lnTo>
                    <a:pt x="190655" y="269542"/>
                  </a:lnTo>
                  <a:lnTo>
                    <a:pt x="174156" y="269542"/>
                  </a:lnTo>
                  <a:lnTo>
                    <a:pt x="173241" y="617011"/>
                  </a:lnTo>
                  <a:lnTo>
                    <a:pt x="168657" y="624344"/>
                  </a:lnTo>
                  <a:lnTo>
                    <a:pt x="163158" y="627095"/>
                  </a:lnTo>
                  <a:lnTo>
                    <a:pt x="156742" y="626179"/>
                  </a:lnTo>
                  <a:lnTo>
                    <a:pt x="151240" y="621595"/>
                  </a:lnTo>
                  <a:lnTo>
                    <a:pt x="152158" y="567503"/>
                  </a:lnTo>
                  <a:lnTo>
                    <a:pt x="153074" y="447401"/>
                  </a:lnTo>
                  <a:lnTo>
                    <a:pt x="153991" y="327300"/>
                  </a:lnTo>
                  <a:lnTo>
                    <a:pt x="153074" y="273209"/>
                  </a:lnTo>
                  <a:lnTo>
                    <a:pt x="88911" y="276877"/>
                  </a:lnTo>
                  <a:lnTo>
                    <a:pt x="84328" y="273209"/>
                  </a:lnTo>
                  <a:lnTo>
                    <a:pt x="82495" y="264958"/>
                  </a:lnTo>
                  <a:lnTo>
                    <a:pt x="83413" y="255790"/>
                  </a:lnTo>
                  <a:lnTo>
                    <a:pt x="85244" y="250287"/>
                  </a:lnTo>
                  <a:lnTo>
                    <a:pt x="99912" y="250287"/>
                  </a:lnTo>
                  <a:lnTo>
                    <a:pt x="114578" y="249372"/>
                  </a:lnTo>
                  <a:lnTo>
                    <a:pt x="131992" y="248456"/>
                  </a:lnTo>
                  <a:lnTo>
                    <a:pt x="151240" y="246621"/>
                  </a:lnTo>
                  <a:lnTo>
                    <a:pt x="168657" y="244787"/>
                  </a:lnTo>
                  <a:lnTo>
                    <a:pt x="183322" y="241121"/>
                  </a:lnTo>
                  <a:lnTo>
                    <a:pt x="192489" y="236537"/>
                  </a:lnTo>
                  <a:lnTo>
                    <a:pt x="194322" y="231953"/>
                  </a:lnTo>
                  <a:lnTo>
                    <a:pt x="197988" y="223701"/>
                  </a:lnTo>
                  <a:lnTo>
                    <a:pt x="200737" y="214532"/>
                  </a:lnTo>
                  <a:lnTo>
                    <a:pt x="201655" y="207199"/>
                  </a:lnTo>
                  <a:lnTo>
                    <a:pt x="190655" y="215451"/>
                  </a:lnTo>
                  <a:lnTo>
                    <a:pt x="175075" y="221866"/>
                  </a:lnTo>
                  <a:lnTo>
                    <a:pt x="155823" y="225535"/>
                  </a:lnTo>
                  <a:lnTo>
                    <a:pt x="135659" y="228285"/>
                  </a:lnTo>
                  <a:lnTo>
                    <a:pt x="116411" y="229203"/>
                  </a:lnTo>
                  <a:lnTo>
                    <a:pt x="85244" y="229203"/>
                  </a:lnTo>
                  <a:lnTo>
                    <a:pt x="80663" y="232869"/>
                  </a:lnTo>
                  <a:lnTo>
                    <a:pt x="77911" y="235619"/>
                  </a:lnTo>
                  <a:lnTo>
                    <a:pt x="75162" y="239288"/>
                  </a:lnTo>
                  <a:lnTo>
                    <a:pt x="71496" y="242953"/>
                  </a:lnTo>
                  <a:lnTo>
                    <a:pt x="71496" y="268624"/>
                  </a:lnTo>
                  <a:lnTo>
                    <a:pt x="68748" y="295213"/>
                  </a:lnTo>
                  <a:lnTo>
                    <a:pt x="64164" y="320881"/>
                  </a:lnTo>
                  <a:lnTo>
                    <a:pt x="57748" y="345637"/>
                  </a:lnTo>
                  <a:lnTo>
                    <a:pt x="54997" y="354805"/>
                  </a:lnTo>
                  <a:lnTo>
                    <a:pt x="51330" y="364889"/>
                  </a:lnTo>
                  <a:lnTo>
                    <a:pt x="47665" y="374057"/>
                  </a:lnTo>
                  <a:lnTo>
                    <a:pt x="43997" y="383226"/>
                  </a:lnTo>
                  <a:lnTo>
                    <a:pt x="39414" y="393310"/>
                  </a:lnTo>
                  <a:lnTo>
                    <a:pt x="34831" y="402478"/>
                  </a:lnTo>
                  <a:lnTo>
                    <a:pt x="31166" y="411647"/>
                  </a:lnTo>
                  <a:lnTo>
                    <a:pt x="26583" y="420815"/>
                  </a:lnTo>
                  <a:lnTo>
                    <a:pt x="20166" y="420815"/>
                  </a:lnTo>
                  <a:lnTo>
                    <a:pt x="12833" y="419896"/>
                  </a:lnTo>
                  <a:lnTo>
                    <a:pt x="5500" y="418064"/>
                  </a:lnTo>
                  <a:lnTo>
                    <a:pt x="0" y="413480"/>
                  </a:lnTo>
                  <a:lnTo>
                    <a:pt x="1833" y="408896"/>
                  </a:lnTo>
                  <a:lnTo>
                    <a:pt x="7332" y="395144"/>
                  </a:lnTo>
                  <a:lnTo>
                    <a:pt x="14667" y="375892"/>
                  </a:lnTo>
                  <a:lnTo>
                    <a:pt x="22915" y="351137"/>
                  </a:lnTo>
                  <a:lnTo>
                    <a:pt x="32083" y="323634"/>
                  </a:lnTo>
                  <a:lnTo>
                    <a:pt x="39414" y="295213"/>
                  </a:lnTo>
                  <a:lnTo>
                    <a:pt x="43997" y="267708"/>
                  </a:lnTo>
                  <a:lnTo>
                    <a:pt x="45831" y="242037"/>
                  </a:lnTo>
                  <a:lnTo>
                    <a:pt x="44913" y="227369"/>
                  </a:lnTo>
                  <a:lnTo>
                    <a:pt x="43997" y="205364"/>
                  </a:lnTo>
                  <a:lnTo>
                    <a:pt x="45831" y="186112"/>
                  </a:lnTo>
                  <a:lnTo>
                    <a:pt x="50415" y="175111"/>
                  </a:lnTo>
                  <a:lnTo>
                    <a:pt x="54080" y="176027"/>
                  </a:lnTo>
                  <a:lnTo>
                    <a:pt x="58663" y="178777"/>
                  </a:lnTo>
                  <a:lnTo>
                    <a:pt x="62330" y="183362"/>
                  </a:lnTo>
                  <a:lnTo>
                    <a:pt x="65081" y="186112"/>
                  </a:lnTo>
                  <a:lnTo>
                    <a:pt x="71496" y="182446"/>
                  </a:lnTo>
                  <a:lnTo>
                    <a:pt x="75162" y="176027"/>
                  </a:lnTo>
                  <a:lnTo>
                    <a:pt x="78829" y="169609"/>
                  </a:lnTo>
                  <a:lnTo>
                    <a:pt x="83413" y="163193"/>
                  </a:lnTo>
                  <a:lnTo>
                    <a:pt x="86162" y="168693"/>
                  </a:lnTo>
                  <a:lnTo>
                    <a:pt x="85244" y="178777"/>
                  </a:lnTo>
                  <a:lnTo>
                    <a:pt x="82495" y="190696"/>
                  </a:lnTo>
                  <a:lnTo>
                    <a:pt x="80663" y="198029"/>
                  </a:lnTo>
                  <a:lnTo>
                    <a:pt x="109079" y="188861"/>
                  </a:lnTo>
                  <a:lnTo>
                    <a:pt x="133825" y="176027"/>
                  </a:lnTo>
                  <a:lnTo>
                    <a:pt x="153991" y="160441"/>
                  </a:lnTo>
                  <a:lnTo>
                    <a:pt x="169573" y="145773"/>
                  </a:lnTo>
                  <a:lnTo>
                    <a:pt x="182407" y="131104"/>
                  </a:lnTo>
                  <a:lnTo>
                    <a:pt x="191574" y="119185"/>
                  </a:lnTo>
                  <a:lnTo>
                    <a:pt x="196154" y="110017"/>
                  </a:lnTo>
                  <a:lnTo>
                    <a:pt x="197988" y="107268"/>
                  </a:lnTo>
                  <a:lnTo>
                    <a:pt x="208073" y="77928"/>
                  </a:lnTo>
                  <a:lnTo>
                    <a:pt x="212653" y="42173"/>
                  </a:lnTo>
                  <a:lnTo>
                    <a:pt x="214487" y="11002"/>
                  </a:lnTo>
                  <a:lnTo>
                    <a:pt x="21632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4" name="Shape 923"/>
            <p:cNvSpPr/>
            <p:nvPr/>
          </p:nvSpPr>
          <p:spPr>
            <a:xfrm>
              <a:off x="1353273" y="1046526"/>
              <a:ext cx="104493" cy="294293"/>
            </a:xfrm>
            <a:custGeom>
              <a:avLst/>
              <a:gdLst/>
              <a:ahLst/>
              <a:cxnLst/>
              <a:rect l="0" t="0" r="0" b="0"/>
              <a:pathLst>
                <a:path w="104493" h="294293">
                  <a:moveTo>
                    <a:pt x="60495" y="0"/>
                  </a:moveTo>
                  <a:lnTo>
                    <a:pt x="58662" y="18334"/>
                  </a:lnTo>
                  <a:lnTo>
                    <a:pt x="51329" y="58674"/>
                  </a:lnTo>
                  <a:lnTo>
                    <a:pt x="43080" y="103597"/>
                  </a:lnTo>
                  <a:lnTo>
                    <a:pt x="39412" y="133852"/>
                  </a:lnTo>
                  <a:lnTo>
                    <a:pt x="43996" y="141186"/>
                  </a:lnTo>
                  <a:lnTo>
                    <a:pt x="48578" y="148520"/>
                  </a:lnTo>
                  <a:lnTo>
                    <a:pt x="54077" y="154939"/>
                  </a:lnTo>
                  <a:lnTo>
                    <a:pt x="59579" y="161356"/>
                  </a:lnTo>
                  <a:lnTo>
                    <a:pt x="64162" y="168691"/>
                  </a:lnTo>
                  <a:lnTo>
                    <a:pt x="68745" y="176025"/>
                  </a:lnTo>
                  <a:lnTo>
                    <a:pt x="73329" y="183360"/>
                  </a:lnTo>
                  <a:lnTo>
                    <a:pt x="76078" y="191612"/>
                  </a:lnTo>
                  <a:lnTo>
                    <a:pt x="83410" y="211780"/>
                  </a:lnTo>
                  <a:lnTo>
                    <a:pt x="90743" y="231951"/>
                  </a:lnTo>
                  <a:lnTo>
                    <a:pt x="98075" y="253038"/>
                  </a:lnTo>
                  <a:lnTo>
                    <a:pt x="101743" y="275040"/>
                  </a:lnTo>
                  <a:lnTo>
                    <a:pt x="103574" y="278708"/>
                  </a:lnTo>
                  <a:lnTo>
                    <a:pt x="104493" y="282375"/>
                  </a:lnTo>
                  <a:lnTo>
                    <a:pt x="104493" y="291543"/>
                  </a:lnTo>
                  <a:lnTo>
                    <a:pt x="77912" y="294293"/>
                  </a:lnTo>
                  <a:lnTo>
                    <a:pt x="75161" y="275956"/>
                  </a:lnTo>
                  <a:lnTo>
                    <a:pt x="71495" y="256703"/>
                  </a:lnTo>
                  <a:lnTo>
                    <a:pt x="67828" y="238369"/>
                  </a:lnTo>
                  <a:lnTo>
                    <a:pt x="62329" y="220033"/>
                  </a:lnTo>
                  <a:lnTo>
                    <a:pt x="56830" y="202612"/>
                  </a:lnTo>
                  <a:lnTo>
                    <a:pt x="48578" y="185193"/>
                  </a:lnTo>
                  <a:lnTo>
                    <a:pt x="39412" y="169607"/>
                  </a:lnTo>
                  <a:lnTo>
                    <a:pt x="27497" y="154939"/>
                  </a:lnTo>
                  <a:lnTo>
                    <a:pt x="21998" y="144854"/>
                  </a:lnTo>
                  <a:lnTo>
                    <a:pt x="17414" y="133852"/>
                  </a:lnTo>
                  <a:lnTo>
                    <a:pt x="12832" y="122852"/>
                  </a:lnTo>
                  <a:lnTo>
                    <a:pt x="10082" y="110933"/>
                  </a:lnTo>
                  <a:lnTo>
                    <a:pt x="7332" y="99931"/>
                  </a:lnTo>
                  <a:lnTo>
                    <a:pt x="4580" y="88013"/>
                  </a:lnTo>
                  <a:lnTo>
                    <a:pt x="2749" y="76095"/>
                  </a:lnTo>
                  <a:lnTo>
                    <a:pt x="0" y="64176"/>
                  </a:lnTo>
                  <a:lnTo>
                    <a:pt x="3665" y="66010"/>
                  </a:lnTo>
                  <a:lnTo>
                    <a:pt x="9163" y="71510"/>
                  </a:lnTo>
                  <a:lnTo>
                    <a:pt x="14665" y="77928"/>
                  </a:lnTo>
                  <a:lnTo>
                    <a:pt x="19248" y="84344"/>
                  </a:lnTo>
                  <a:lnTo>
                    <a:pt x="23832" y="73344"/>
                  </a:lnTo>
                  <a:lnTo>
                    <a:pt x="28415" y="62342"/>
                  </a:lnTo>
                  <a:lnTo>
                    <a:pt x="32079" y="51339"/>
                  </a:lnTo>
                  <a:lnTo>
                    <a:pt x="37578" y="40339"/>
                  </a:lnTo>
                  <a:lnTo>
                    <a:pt x="42163" y="30252"/>
                  </a:lnTo>
                  <a:lnTo>
                    <a:pt x="47663" y="19253"/>
                  </a:lnTo>
                  <a:lnTo>
                    <a:pt x="54077" y="9166"/>
                  </a:lnTo>
                  <a:lnTo>
                    <a:pt x="6049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5" name="Shape 925"/>
            <p:cNvSpPr/>
            <p:nvPr/>
          </p:nvSpPr>
          <p:spPr>
            <a:xfrm>
              <a:off x="769390" y="0"/>
              <a:ext cx="266734" cy="761399"/>
            </a:xfrm>
            <a:custGeom>
              <a:avLst/>
              <a:gdLst/>
              <a:ahLst/>
              <a:cxnLst/>
              <a:rect l="0" t="0" r="0" b="0"/>
              <a:pathLst>
                <a:path w="266734" h="761399">
                  <a:moveTo>
                    <a:pt x="120993" y="0"/>
                  </a:moveTo>
                  <a:lnTo>
                    <a:pt x="133827" y="0"/>
                  </a:lnTo>
                  <a:lnTo>
                    <a:pt x="133827" y="140722"/>
                  </a:lnTo>
                  <a:lnTo>
                    <a:pt x="136576" y="139804"/>
                  </a:lnTo>
                  <a:lnTo>
                    <a:pt x="142993" y="137054"/>
                  </a:lnTo>
                  <a:lnTo>
                    <a:pt x="150326" y="134303"/>
                  </a:lnTo>
                  <a:lnTo>
                    <a:pt x="156742" y="132470"/>
                  </a:lnTo>
                  <a:lnTo>
                    <a:pt x="158543" y="0"/>
                  </a:lnTo>
                  <a:lnTo>
                    <a:pt x="171392" y="0"/>
                  </a:lnTo>
                  <a:lnTo>
                    <a:pt x="170490" y="133388"/>
                  </a:lnTo>
                  <a:lnTo>
                    <a:pt x="172323" y="133388"/>
                  </a:lnTo>
                  <a:lnTo>
                    <a:pt x="177822" y="135219"/>
                  </a:lnTo>
                  <a:lnTo>
                    <a:pt x="184239" y="137973"/>
                  </a:lnTo>
                  <a:lnTo>
                    <a:pt x="189738" y="140722"/>
                  </a:lnTo>
                  <a:lnTo>
                    <a:pt x="195239" y="144388"/>
                  </a:lnTo>
                  <a:lnTo>
                    <a:pt x="200738" y="148056"/>
                  </a:lnTo>
                  <a:lnTo>
                    <a:pt x="205321" y="152641"/>
                  </a:lnTo>
                  <a:lnTo>
                    <a:pt x="208071" y="158140"/>
                  </a:lnTo>
                  <a:lnTo>
                    <a:pt x="210820" y="163643"/>
                  </a:lnTo>
                  <a:lnTo>
                    <a:pt x="210820" y="81131"/>
                  </a:lnTo>
                  <a:lnTo>
                    <a:pt x="209904" y="23370"/>
                  </a:lnTo>
                  <a:lnTo>
                    <a:pt x="209904" y="0"/>
                  </a:lnTo>
                  <a:lnTo>
                    <a:pt x="223655" y="0"/>
                  </a:lnTo>
                  <a:lnTo>
                    <a:pt x="223655" y="172809"/>
                  </a:lnTo>
                  <a:lnTo>
                    <a:pt x="230987" y="180146"/>
                  </a:lnTo>
                  <a:lnTo>
                    <a:pt x="238320" y="187480"/>
                  </a:lnTo>
                  <a:lnTo>
                    <a:pt x="243818" y="196648"/>
                  </a:lnTo>
                  <a:lnTo>
                    <a:pt x="248402" y="205814"/>
                  </a:lnTo>
                  <a:lnTo>
                    <a:pt x="252985" y="215901"/>
                  </a:lnTo>
                  <a:lnTo>
                    <a:pt x="256653" y="225985"/>
                  </a:lnTo>
                  <a:lnTo>
                    <a:pt x="260317" y="236987"/>
                  </a:lnTo>
                  <a:lnTo>
                    <a:pt x="263069" y="247071"/>
                  </a:lnTo>
                  <a:lnTo>
                    <a:pt x="265819" y="264490"/>
                  </a:lnTo>
                  <a:lnTo>
                    <a:pt x="266734" y="280992"/>
                  </a:lnTo>
                  <a:lnTo>
                    <a:pt x="264901" y="297495"/>
                  </a:lnTo>
                  <a:lnTo>
                    <a:pt x="260317" y="313081"/>
                  </a:lnTo>
                  <a:lnTo>
                    <a:pt x="253902" y="327750"/>
                  </a:lnTo>
                  <a:lnTo>
                    <a:pt x="246570" y="341502"/>
                  </a:lnTo>
                  <a:lnTo>
                    <a:pt x="236486" y="353421"/>
                  </a:lnTo>
                  <a:lnTo>
                    <a:pt x="225488" y="365339"/>
                  </a:lnTo>
                  <a:lnTo>
                    <a:pt x="224570" y="361671"/>
                  </a:lnTo>
                  <a:lnTo>
                    <a:pt x="225488" y="351586"/>
                  </a:lnTo>
                  <a:lnTo>
                    <a:pt x="228237" y="339668"/>
                  </a:lnTo>
                  <a:lnTo>
                    <a:pt x="230987" y="328666"/>
                  </a:lnTo>
                  <a:lnTo>
                    <a:pt x="240154" y="312164"/>
                  </a:lnTo>
                  <a:lnTo>
                    <a:pt x="245652" y="294745"/>
                  </a:lnTo>
                  <a:lnTo>
                    <a:pt x="247486" y="276408"/>
                  </a:lnTo>
                  <a:lnTo>
                    <a:pt x="247486" y="258074"/>
                  </a:lnTo>
                  <a:lnTo>
                    <a:pt x="243818" y="239737"/>
                  </a:lnTo>
                  <a:lnTo>
                    <a:pt x="238320" y="222317"/>
                  </a:lnTo>
                  <a:lnTo>
                    <a:pt x="230987" y="204898"/>
                  </a:lnTo>
                  <a:lnTo>
                    <a:pt x="220904" y="190229"/>
                  </a:lnTo>
                  <a:lnTo>
                    <a:pt x="217237" y="188396"/>
                  </a:lnTo>
                  <a:lnTo>
                    <a:pt x="213572" y="185646"/>
                  </a:lnTo>
                  <a:lnTo>
                    <a:pt x="208989" y="182896"/>
                  </a:lnTo>
                  <a:lnTo>
                    <a:pt x="204405" y="179227"/>
                  </a:lnTo>
                  <a:lnTo>
                    <a:pt x="199823" y="176478"/>
                  </a:lnTo>
                  <a:lnTo>
                    <a:pt x="196155" y="173727"/>
                  </a:lnTo>
                  <a:lnTo>
                    <a:pt x="193405" y="170978"/>
                  </a:lnTo>
                  <a:lnTo>
                    <a:pt x="191572" y="169143"/>
                  </a:lnTo>
                  <a:lnTo>
                    <a:pt x="192490" y="161809"/>
                  </a:lnTo>
                  <a:lnTo>
                    <a:pt x="189738" y="156307"/>
                  </a:lnTo>
                  <a:lnTo>
                    <a:pt x="185158" y="151723"/>
                  </a:lnTo>
                  <a:lnTo>
                    <a:pt x="180573" y="148056"/>
                  </a:lnTo>
                  <a:lnTo>
                    <a:pt x="175073" y="146222"/>
                  </a:lnTo>
                  <a:lnTo>
                    <a:pt x="169574" y="146222"/>
                  </a:lnTo>
                  <a:lnTo>
                    <a:pt x="164990" y="148056"/>
                  </a:lnTo>
                  <a:lnTo>
                    <a:pt x="159492" y="149891"/>
                  </a:lnTo>
                  <a:lnTo>
                    <a:pt x="154908" y="152641"/>
                  </a:lnTo>
                  <a:lnTo>
                    <a:pt x="150326" y="155391"/>
                  </a:lnTo>
                  <a:lnTo>
                    <a:pt x="144824" y="156307"/>
                  </a:lnTo>
                  <a:lnTo>
                    <a:pt x="138409" y="155391"/>
                  </a:lnTo>
                  <a:lnTo>
                    <a:pt x="134742" y="155391"/>
                  </a:lnTo>
                  <a:lnTo>
                    <a:pt x="130159" y="154475"/>
                  </a:lnTo>
                  <a:lnTo>
                    <a:pt x="125576" y="153557"/>
                  </a:lnTo>
                  <a:lnTo>
                    <a:pt x="120993" y="152641"/>
                  </a:lnTo>
                  <a:lnTo>
                    <a:pt x="115493" y="151723"/>
                  </a:lnTo>
                  <a:lnTo>
                    <a:pt x="110910" y="151723"/>
                  </a:lnTo>
                  <a:lnTo>
                    <a:pt x="106327" y="152641"/>
                  </a:lnTo>
                  <a:lnTo>
                    <a:pt x="101744" y="154475"/>
                  </a:lnTo>
                  <a:lnTo>
                    <a:pt x="96245" y="153557"/>
                  </a:lnTo>
                  <a:lnTo>
                    <a:pt x="91663" y="154475"/>
                  </a:lnTo>
                  <a:lnTo>
                    <a:pt x="87995" y="157225"/>
                  </a:lnTo>
                  <a:lnTo>
                    <a:pt x="84330" y="160891"/>
                  </a:lnTo>
                  <a:lnTo>
                    <a:pt x="80662" y="163643"/>
                  </a:lnTo>
                  <a:lnTo>
                    <a:pt x="76079" y="166393"/>
                  </a:lnTo>
                  <a:lnTo>
                    <a:pt x="72413" y="167310"/>
                  </a:lnTo>
                  <a:lnTo>
                    <a:pt x="66912" y="165475"/>
                  </a:lnTo>
                  <a:lnTo>
                    <a:pt x="62332" y="166393"/>
                  </a:lnTo>
                  <a:lnTo>
                    <a:pt x="58665" y="167310"/>
                  </a:lnTo>
                  <a:lnTo>
                    <a:pt x="54080" y="169143"/>
                  </a:lnTo>
                  <a:lnTo>
                    <a:pt x="50413" y="170059"/>
                  </a:lnTo>
                  <a:lnTo>
                    <a:pt x="45833" y="171893"/>
                  </a:lnTo>
                  <a:lnTo>
                    <a:pt x="42166" y="173727"/>
                  </a:lnTo>
                  <a:lnTo>
                    <a:pt x="38497" y="176478"/>
                  </a:lnTo>
                  <a:lnTo>
                    <a:pt x="34833" y="179227"/>
                  </a:lnTo>
                  <a:lnTo>
                    <a:pt x="27500" y="189312"/>
                  </a:lnTo>
                  <a:lnTo>
                    <a:pt x="25667" y="199398"/>
                  </a:lnTo>
                  <a:lnTo>
                    <a:pt x="30249" y="207648"/>
                  </a:lnTo>
                  <a:lnTo>
                    <a:pt x="41249" y="212232"/>
                  </a:lnTo>
                  <a:lnTo>
                    <a:pt x="58665" y="203064"/>
                  </a:lnTo>
                  <a:lnTo>
                    <a:pt x="76997" y="196648"/>
                  </a:lnTo>
                  <a:lnTo>
                    <a:pt x="95327" y="192064"/>
                  </a:lnTo>
                  <a:lnTo>
                    <a:pt x="111826" y="189312"/>
                  </a:lnTo>
                  <a:lnTo>
                    <a:pt x="127409" y="187480"/>
                  </a:lnTo>
                  <a:lnTo>
                    <a:pt x="139325" y="186561"/>
                  </a:lnTo>
                  <a:lnTo>
                    <a:pt x="154908" y="186561"/>
                  </a:lnTo>
                  <a:lnTo>
                    <a:pt x="160407" y="189312"/>
                  </a:lnTo>
                  <a:lnTo>
                    <a:pt x="166825" y="192980"/>
                  </a:lnTo>
                  <a:lnTo>
                    <a:pt x="172323" y="196648"/>
                  </a:lnTo>
                  <a:lnTo>
                    <a:pt x="177822" y="201230"/>
                  </a:lnTo>
                  <a:lnTo>
                    <a:pt x="182406" y="205814"/>
                  </a:lnTo>
                  <a:lnTo>
                    <a:pt x="186073" y="211316"/>
                  </a:lnTo>
                  <a:lnTo>
                    <a:pt x="189738" y="217733"/>
                  </a:lnTo>
                  <a:lnTo>
                    <a:pt x="191572" y="224150"/>
                  </a:lnTo>
                  <a:lnTo>
                    <a:pt x="192490" y="231485"/>
                  </a:lnTo>
                  <a:lnTo>
                    <a:pt x="192490" y="247071"/>
                  </a:lnTo>
                  <a:lnTo>
                    <a:pt x="194321" y="254406"/>
                  </a:lnTo>
                  <a:lnTo>
                    <a:pt x="198905" y="255322"/>
                  </a:lnTo>
                  <a:lnTo>
                    <a:pt x="203488" y="256239"/>
                  </a:lnTo>
                  <a:lnTo>
                    <a:pt x="208071" y="258990"/>
                  </a:lnTo>
                  <a:lnTo>
                    <a:pt x="211738" y="260824"/>
                  </a:lnTo>
                  <a:lnTo>
                    <a:pt x="214488" y="263574"/>
                  </a:lnTo>
                  <a:lnTo>
                    <a:pt x="218156" y="267240"/>
                  </a:lnTo>
                  <a:lnTo>
                    <a:pt x="219987" y="271824"/>
                  </a:lnTo>
                  <a:lnTo>
                    <a:pt x="221821" y="276408"/>
                  </a:lnTo>
                  <a:lnTo>
                    <a:pt x="223655" y="284661"/>
                  </a:lnTo>
                  <a:lnTo>
                    <a:pt x="222736" y="291995"/>
                  </a:lnTo>
                  <a:lnTo>
                    <a:pt x="220904" y="299329"/>
                  </a:lnTo>
                  <a:lnTo>
                    <a:pt x="218156" y="306663"/>
                  </a:lnTo>
                  <a:lnTo>
                    <a:pt x="215404" y="313997"/>
                  </a:lnTo>
                  <a:lnTo>
                    <a:pt x="213572" y="321332"/>
                  </a:lnTo>
                  <a:lnTo>
                    <a:pt x="214488" y="327750"/>
                  </a:lnTo>
                  <a:lnTo>
                    <a:pt x="219071" y="334168"/>
                  </a:lnTo>
                  <a:lnTo>
                    <a:pt x="219071" y="342418"/>
                  </a:lnTo>
                  <a:lnTo>
                    <a:pt x="218156" y="346086"/>
                  </a:lnTo>
                  <a:lnTo>
                    <a:pt x="215404" y="348836"/>
                  </a:lnTo>
                  <a:lnTo>
                    <a:pt x="210820" y="351586"/>
                  </a:lnTo>
                  <a:lnTo>
                    <a:pt x="206237" y="354337"/>
                  </a:lnTo>
                  <a:lnTo>
                    <a:pt x="201657" y="357087"/>
                  </a:lnTo>
                  <a:lnTo>
                    <a:pt x="199823" y="358921"/>
                  </a:lnTo>
                  <a:lnTo>
                    <a:pt x="201657" y="376342"/>
                  </a:lnTo>
                  <a:lnTo>
                    <a:pt x="203488" y="396510"/>
                  </a:lnTo>
                  <a:lnTo>
                    <a:pt x="204405" y="413012"/>
                  </a:lnTo>
                  <a:lnTo>
                    <a:pt x="203488" y="419431"/>
                  </a:lnTo>
                  <a:lnTo>
                    <a:pt x="197073" y="409347"/>
                  </a:lnTo>
                  <a:lnTo>
                    <a:pt x="190657" y="387341"/>
                  </a:lnTo>
                  <a:lnTo>
                    <a:pt x="186989" y="361671"/>
                  </a:lnTo>
                  <a:lnTo>
                    <a:pt x="186989" y="338752"/>
                  </a:lnTo>
                  <a:lnTo>
                    <a:pt x="189738" y="331418"/>
                  </a:lnTo>
                  <a:lnTo>
                    <a:pt x="192490" y="324084"/>
                  </a:lnTo>
                  <a:lnTo>
                    <a:pt x="196155" y="317666"/>
                  </a:lnTo>
                  <a:lnTo>
                    <a:pt x="200738" y="311248"/>
                  </a:lnTo>
                  <a:lnTo>
                    <a:pt x="207156" y="302997"/>
                  </a:lnTo>
                  <a:lnTo>
                    <a:pt x="210820" y="294745"/>
                  </a:lnTo>
                  <a:lnTo>
                    <a:pt x="212654" y="285576"/>
                  </a:lnTo>
                  <a:lnTo>
                    <a:pt x="211738" y="276408"/>
                  </a:lnTo>
                  <a:lnTo>
                    <a:pt x="206237" y="274576"/>
                  </a:lnTo>
                  <a:lnTo>
                    <a:pt x="198905" y="273658"/>
                  </a:lnTo>
                  <a:lnTo>
                    <a:pt x="191572" y="273658"/>
                  </a:lnTo>
                  <a:lnTo>
                    <a:pt x="186989" y="272742"/>
                  </a:lnTo>
                  <a:lnTo>
                    <a:pt x="180573" y="265408"/>
                  </a:lnTo>
                  <a:lnTo>
                    <a:pt x="177822" y="255322"/>
                  </a:lnTo>
                  <a:lnTo>
                    <a:pt x="176906" y="244321"/>
                  </a:lnTo>
                  <a:lnTo>
                    <a:pt x="174158" y="235153"/>
                  </a:lnTo>
                  <a:lnTo>
                    <a:pt x="170490" y="224150"/>
                  </a:lnTo>
                  <a:lnTo>
                    <a:pt x="165906" y="214066"/>
                  </a:lnTo>
                  <a:lnTo>
                    <a:pt x="159492" y="205814"/>
                  </a:lnTo>
                  <a:lnTo>
                    <a:pt x="147575" y="201230"/>
                  </a:lnTo>
                  <a:lnTo>
                    <a:pt x="141160" y="199398"/>
                  </a:lnTo>
                  <a:lnTo>
                    <a:pt x="130159" y="199398"/>
                  </a:lnTo>
                  <a:lnTo>
                    <a:pt x="115493" y="200315"/>
                  </a:lnTo>
                  <a:lnTo>
                    <a:pt x="98079" y="203983"/>
                  </a:lnTo>
                  <a:lnTo>
                    <a:pt x="81580" y="208566"/>
                  </a:lnTo>
                  <a:lnTo>
                    <a:pt x="66912" y="214066"/>
                  </a:lnTo>
                  <a:lnTo>
                    <a:pt x="54996" y="222317"/>
                  </a:lnTo>
                  <a:lnTo>
                    <a:pt x="48582" y="230569"/>
                  </a:lnTo>
                  <a:lnTo>
                    <a:pt x="43081" y="259906"/>
                  </a:lnTo>
                  <a:lnTo>
                    <a:pt x="51332" y="265408"/>
                  </a:lnTo>
                  <a:lnTo>
                    <a:pt x="57748" y="271824"/>
                  </a:lnTo>
                  <a:lnTo>
                    <a:pt x="63247" y="279159"/>
                  </a:lnTo>
                  <a:lnTo>
                    <a:pt x="67831" y="288327"/>
                  </a:lnTo>
                  <a:lnTo>
                    <a:pt x="71495" y="296579"/>
                  </a:lnTo>
                  <a:lnTo>
                    <a:pt x="73329" y="305747"/>
                  </a:lnTo>
                  <a:lnTo>
                    <a:pt x="75164" y="315832"/>
                  </a:lnTo>
                  <a:lnTo>
                    <a:pt x="76079" y="325000"/>
                  </a:lnTo>
                  <a:lnTo>
                    <a:pt x="72413" y="320416"/>
                  </a:lnTo>
                  <a:lnTo>
                    <a:pt x="68746" y="313997"/>
                  </a:lnTo>
                  <a:lnTo>
                    <a:pt x="64163" y="305747"/>
                  </a:lnTo>
                  <a:lnTo>
                    <a:pt x="59580" y="297495"/>
                  </a:lnTo>
                  <a:lnTo>
                    <a:pt x="54996" y="289244"/>
                  </a:lnTo>
                  <a:lnTo>
                    <a:pt x="49497" y="281911"/>
                  </a:lnTo>
                  <a:lnTo>
                    <a:pt x="44914" y="277327"/>
                  </a:lnTo>
                  <a:lnTo>
                    <a:pt x="39415" y="275493"/>
                  </a:lnTo>
                  <a:lnTo>
                    <a:pt x="37581" y="289244"/>
                  </a:lnTo>
                  <a:lnTo>
                    <a:pt x="36666" y="305747"/>
                  </a:lnTo>
                  <a:lnTo>
                    <a:pt x="38497" y="324084"/>
                  </a:lnTo>
                  <a:lnTo>
                    <a:pt x="41249" y="342418"/>
                  </a:lnTo>
                  <a:lnTo>
                    <a:pt x="44914" y="360755"/>
                  </a:lnTo>
                  <a:lnTo>
                    <a:pt x="50413" y="376342"/>
                  </a:lnTo>
                  <a:lnTo>
                    <a:pt x="55914" y="388260"/>
                  </a:lnTo>
                  <a:lnTo>
                    <a:pt x="62332" y="395594"/>
                  </a:lnTo>
                  <a:lnTo>
                    <a:pt x="76997" y="405678"/>
                  </a:lnTo>
                  <a:lnTo>
                    <a:pt x="93496" y="410263"/>
                  </a:lnTo>
                  <a:lnTo>
                    <a:pt x="110910" y="412096"/>
                  </a:lnTo>
                  <a:lnTo>
                    <a:pt x="127409" y="411178"/>
                  </a:lnTo>
                  <a:lnTo>
                    <a:pt x="142075" y="408428"/>
                  </a:lnTo>
                  <a:lnTo>
                    <a:pt x="153991" y="405678"/>
                  </a:lnTo>
                  <a:lnTo>
                    <a:pt x="162241" y="402928"/>
                  </a:lnTo>
                  <a:lnTo>
                    <a:pt x="164990" y="402928"/>
                  </a:lnTo>
                  <a:lnTo>
                    <a:pt x="157659" y="408428"/>
                  </a:lnTo>
                  <a:lnTo>
                    <a:pt x="150326" y="413012"/>
                  </a:lnTo>
                  <a:lnTo>
                    <a:pt x="142075" y="416680"/>
                  </a:lnTo>
                  <a:lnTo>
                    <a:pt x="133827" y="419431"/>
                  </a:lnTo>
                  <a:lnTo>
                    <a:pt x="124661" y="422181"/>
                  </a:lnTo>
                  <a:lnTo>
                    <a:pt x="115493" y="423097"/>
                  </a:lnTo>
                  <a:lnTo>
                    <a:pt x="97161" y="423097"/>
                  </a:lnTo>
                  <a:lnTo>
                    <a:pt x="94411" y="437767"/>
                  </a:lnTo>
                  <a:lnTo>
                    <a:pt x="92578" y="468020"/>
                  </a:lnTo>
                  <a:lnTo>
                    <a:pt x="89828" y="499194"/>
                  </a:lnTo>
                  <a:lnTo>
                    <a:pt x="87995" y="516612"/>
                  </a:lnTo>
                  <a:lnTo>
                    <a:pt x="92578" y="517528"/>
                  </a:lnTo>
                  <a:lnTo>
                    <a:pt x="101744" y="519361"/>
                  </a:lnTo>
                  <a:lnTo>
                    <a:pt x="112744" y="520280"/>
                  </a:lnTo>
                  <a:lnTo>
                    <a:pt x="125576" y="521196"/>
                  </a:lnTo>
                  <a:lnTo>
                    <a:pt x="151241" y="521196"/>
                  </a:lnTo>
                  <a:lnTo>
                    <a:pt x="161323" y="520280"/>
                  </a:lnTo>
                  <a:lnTo>
                    <a:pt x="168659" y="517528"/>
                  </a:lnTo>
                  <a:lnTo>
                    <a:pt x="164074" y="536782"/>
                  </a:lnTo>
                  <a:lnTo>
                    <a:pt x="155824" y="538614"/>
                  </a:lnTo>
                  <a:lnTo>
                    <a:pt x="144824" y="539532"/>
                  </a:lnTo>
                  <a:lnTo>
                    <a:pt x="132908" y="539532"/>
                  </a:lnTo>
                  <a:lnTo>
                    <a:pt x="120077" y="538614"/>
                  </a:lnTo>
                  <a:lnTo>
                    <a:pt x="109077" y="537698"/>
                  </a:lnTo>
                  <a:lnTo>
                    <a:pt x="98994" y="536782"/>
                  </a:lnTo>
                  <a:lnTo>
                    <a:pt x="92578" y="535864"/>
                  </a:lnTo>
                  <a:lnTo>
                    <a:pt x="89828" y="535864"/>
                  </a:lnTo>
                  <a:lnTo>
                    <a:pt x="90746" y="759565"/>
                  </a:lnTo>
                  <a:lnTo>
                    <a:pt x="87079" y="761399"/>
                  </a:lnTo>
                  <a:lnTo>
                    <a:pt x="79746" y="760481"/>
                  </a:lnTo>
                  <a:lnTo>
                    <a:pt x="72413" y="760481"/>
                  </a:lnTo>
                  <a:lnTo>
                    <a:pt x="68746" y="759565"/>
                  </a:lnTo>
                  <a:lnTo>
                    <a:pt x="71495" y="622960"/>
                  </a:lnTo>
                  <a:lnTo>
                    <a:pt x="69664" y="481773"/>
                  </a:lnTo>
                  <a:lnTo>
                    <a:pt x="67831" y="468938"/>
                  </a:lnTo>
                  <a:lnTo>
                    <a:pt x="65996" y="455186"/>
                  </a:lnTo>
                  <a:lnTo>
                    <a:pt x="62332" y="442352"/>
                  </a:lnTo>
                  <a:lnTo>
                    <a:pt x="58665" y="429514"/>
                  </a:lnTo>
                  <a:lnTo>
                    <a:pt x="62332" y="432265"/>
                  </a:lnTo>
                  <a:lnTo>
                    <a:pt x="68746" y="441433"/>
                  </a:lnTo>
                  <a:lnTo>
                    <a:pt x="75164" y="450601"/>
                  </a:lnTo>
                  <a:lnTo>
                    <a:pt x="78831" y="458854"/>
                  </a:lnTo>
                  <a:lnTo>
                    <a:pt x="78831" y="443268"/>
                  </a:lnTo>
                  <a:lnTo>
                    <a:pt x="77912" y="430433"/>
                  </a:lnTo>
                  <a:lnTo>
                    <a:pt x="77912" y="417596"/>
                  </a:lnTo>
                  <a:lnTo>
                    <a:pt x="74247" y="416680"/>
                  </a:lnTo>
                  <a:lnTo>
                    <a:pt x="69664" y="415763"/>
                  </a:lnTo>
                  <a:lnTo>
                    <a:pt x="65081" y="413931"/>
                  </a:lnTo>
                  <a:lnTo>
                    <a:pt x="59580" y="411178"/>
                  </a:lnTo>
                  <a:lnTo>
                    <a:pt x="54996" y="408428"/>
                  </a:lnTo>
                  <a:lnTo>
                    <a:pt x="50413" y="404763"/>
                  </a:lnTo>
                  <a:lnTo>
                    <a:pt x="45833" y="399260"/>
                  </a:lnTo>
                  <a:lnTo>
                    <a:pt x="41249" y="393760"/>
                  </a:lnTo>
                  <a:lnTo>
                    <a:pt x="30249" y="361671"/>
                  </a:lnTo>
                  <a:lnTo>
                    <a:pt x="24750" y="322249"/>
                  </a:lnTo>
                  <a:lnTo>
                    <a:pt x="22916" y="289244"/>
                  </a:lnTo>
                  <a:lnTo>
                    <a:pt x="22916" y="274576"/>
                  </a:lnTo>
                  <a:lnTo>
                    <a:pt x="0" y="274576"/>
                  </a:lnTo>
                  <a:lnTo>
                    <a:pt x="916" y="268158"/>
                  </a:lnTo>
                  <a:lnTo>
                    <a:pt x="2750" y="262656"/>
                  </a:lnTo>
                  <a:lnTo>
                    <a:pt x="4583" y="258074"/>
                  </a:lnTo>
                  <a:lnTo>
                    <a:pt x="7333" y="253490"/>
                  </a:lnTo>
                  <a:lnTo>
                    <a:pt x="12835" y="253490"/>
                  </a:lnTo>
                  <a:lnTo>
                    <a:pt x="16499" y="252571"/>
                  </a:lnTo>
                  <a:lnTo>
                    <a:pt x="21082" y="252571"/>
                  </a:lnTo>
                  <a:lnTo>
                    <a:pt x="25667" y="254406"/>
                  </a:lnTo>
                  <a:lnTo>
                    <a:pt x="26582" y="247987"/>
                  </a:lnTo>
                  <a:lnTo>
                    <a:pt x="28415" y="241571"/>
                  </a:lnTo>
                  <a:lnTo>
                    <a:pt x="30249" y="234235"/>
                  </a:lnTo>
                  <a:lnTo>
                    <a:pt x="32998" y="228734"/>
                  </a:lnTo>
                  <a:lnTo>
                    <a:pt x="26582" y="225069"/>
                  </a:lnTo>
                  <a:lnTo>
                    <a:pt x="19249" y="221401"/>
                  </a:lnTo>
                  <a:lnTo>
                    <a:pt x="12835" y="216817"/>
                  </a:lnTo>
                  <a:lnTo>
                    <a:pt x="10083" y="209483"/>
                  </a:lnTo>
                  <a:lnTo>
                    <a:pt x="9168" y="201230"/>
                  </a:lnTo>
                  <a:lnTo>
                    <a:pt x="7333" y="192980"/>
                  </a:lnTo>
                  <a:lnTo>
                    <a:pt x="6417" y="184728"/>
                  </a:lnTo>
                  <a:lnTo>
                    <a:pt x="10083" y="177393"/>
                  </a:lnTo>
                  <a:lnTo>
                    <a:pt x="14666" y="170978"/>
                  </a:lnTo>
                  <a:lnTo>
                    <a:pt x="20167" y="165475"/>
                  </a:lnTo>
                  <a:lnTo>
                    <a:pt x="26582" y="159975"/>
                  </a:lnTo>
                  <a:lnTo>
                    <a:pt x="33914" y="156307"/>
                  </a:lnTo>
                  <a:lnTo>
                    <a:pt x="41249" y="153557"/>
                  </a:lnTo>
                  <a:lnTo>
                    <a:pt x="49497" y="151723"/>
                  </a:lnTo>
                  <a:lnTo>
                    <a:pt x="57748" y="151723"/>
                  </a:lnTo>
                  <a:lnTo>
                    <a:pt x="65996" y="152641"/>
                  </a:lnTo>
                  <a:lnTo>
                    <a:pt x="70579" y="145306"/>
                  </a:lnTo>
                  <a:lnTo>
                    <a:pt x="76997" y="138888"/>
                  </a:lnTo>
                  <a:lnTo>
                    <a:pt x="83411" y="134303"/>
                  </a:lnTo>
                  <a:lnTo>
                    <a:pt x="90746" y="130638"/>
                  </a:lnTo>
                  <a:lnTo>
                    <a:pt x="95327" y="129720"/>
                  </a:lnTo>
                  <a:lnTo>
                    <a:pt x="98994" y="129720"/>
                  </a:lnTo>
                  <a:lnTo>
                    <a:pt x="103578" y="130638"/>
                  </a:lnTo>
                  <a:lnTo>
                    <a:pt x="107245" y="130638"/>
                  </a:lnTo>
                  <a:lnTo>
                    <a:pt x="110910" y="131554"/>
                  </a:lnTo>
                  <a:lnTo>
                    <a:pt x="113660" y="132470"/>
                  </a:lnTo>
                  <a:lnTo>
                    <a:pt x="117328" y="134303"/>
                  </a:lnTo>
                  <a:lnTo>
                    <a:pt x="120993" y="135219"/>
                  </a:lnTo>
                  <a:lnTo>
                    <a:pt x="12099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6" name="Shape 929"/>
            <p:cNvSpPr/>
            <p:nvPr/>
          </p:nvSpPr>
          <p:spPr>
            <a:xfrm>
              <a:off x="197426" y="427681"/>
              <a:ext cx="25665" cy="23837"/>
            </a:xfrm>
            <a:custGeom>
              <a:avLst/>
              <a:gdLst/>
              <a:ahLst/>
              <a:cxnLst/>
              <a:rect l="0" t="0" r="0" b="0"/>
              <a:pathLst>
                <a:path w="25665" h="23837">
                  <a:moveTo>
                    <a:pt x="12832" y="0"/>
                  </a:moveTo>
                  <a:lnTo>
                    <a:pt x="18333" y="919"/>
                  </a:lnTo>
                  <a:lnTo>
                    <a:pt x="21998" y="3669"/>
                  </a:lnTo>
                  <a:lnTo>
                    <a:pt x="24747" y="7334"/>
                  </a:lnTo>
                  <a:lnTo>
                    <a:pt x="25665" y="11918"/>
                  </a:lnTo>
                  <a:lnTo>
                    <a:pt x="24747" y="16503"/>
                  </a:lnTo>
                  <a:lnTo>
                    <a:pt x="21998" y="20171"/>
                  </a:lnTo>
                  <a:lnTo>
                    <a:pt x="18333" y="22921"/>
                  </a:lnTo>
                  <a:lnTo>
                    <a:pt x="12832" y="23837"/>
                  </a:lnTo>
                  <a:lnTo>
                    <a:pt x="7333" y="22921"/>
                  </a:lnTo>
                  <a:lnTo>
                    <a:pt x="3666" y="20171"/>
                  </a:lnTo>
                  <a:lnTo>
                    <a:pt x="915" y="16503"/>
                  </a:lnTo>
                  <a:lnTo>
                    <a:pt x="0" y="11918"/>
                  </a:lnTo>
                  <a:lnTo>
                    <a:pt x="915" y="7334"/>
                  </a:lnTo>
                  <a:lnTo>
                    <a:pt x="3666" y="3669"/>
                  </a:lnTo>
                  <a:lnTo>
                    <a:pt x="7333" y="919"/>
                  </a:lnTo>
                  <a:lnTo>
                    <a:pt x="1283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7" name="Shape 931"/>
            <p:cNvSpPr/>
            <p:nvPr/>
          </p:nvSpPr>
          <p:spPr>
            <a:xfrm>
              <a:off x="961880" y="330500"/>
              <a:ext cx="21082" cy="19253"/>
            </a:xfrm>
            <a:custGeom>
              <a:avLst/>
              <a:gdLst/>
              <a:ahLst/>
              <a:cxnLst/>
              <a:rect l="0" t="0" r="0" b="0"/>
              <a:pathLst>
                <a:path w="21082" h="19253">
                  <a:moveTo>
                    <a:pt x="10999" y="0"/>
                  </a:moveTo>
                  <a:lnTo>
                    <a:pt x="14666" y="919"/>
                  </a:lnTo>
                  <a:lnTo>
                    <a:pt x="18330" y="2750"/>
                  </a:lnTo>
                  <a:lnTo>
                    <a:pt x="20165" y="5502"/>
                  </a:lnTo>
                  <a:lnTo>
                    <a:pt x="21082" y="9169"/>
                  </a:lnTo>
                  <a:lnTo>
                    <a:pt x="20165" y="12837"/>
                  </a:lnTo>
                  <a:lnTo>
                    <a:pt x="18330" y="16502"/>
                  </a:lnTo>
                  <a:lnTo>
                    <a:pt x="14666" y="18337"/>
                  </a:lnTo>
                  <a:lnTo>
                    <a:pt x="10999" y="19253"/>
                  </a:lnTo>
                  <a:lnTo>
                    <a:pt x="6415" y="18337"/>
                  </a:lnTo>
                  <a:lnTo>
                    <a:pt x="2749" y="16502"/>
                  </a:lnTo>
                  <a:lnTo>
                    <a:pt x="915" y="12837"/>
                  </a:lnTo>
                  <a:lnTo>
                    <a:pt x="0" y="9169"/>
                  </a:lnTo>
                  <a:lnTo>
                    <a:pt x="915" y="5502"/>
                  </a:lnTo>
                  <a:lnTo>
                    <a:pt x="2749" y="2750"/>
                  </a:lnTo>
                  <a:lnTo>
                    <a:pt x="6415" y="919"/>
                  </a:lnTo>
                  <a:lnTo>
                    <a:pt x="1099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D1A2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8" name="Shape 933"/>
            <p:cNvSpPr/>
            <p:nvPr/>
          </p:nvSpPr>
          <p:spPr>
            <a:xfrm>
              <a:off x="1430266" y="776983"/>
              <a:ext cx="149407" cy="86180"/>
            </a:xfrm>
            <a:custGeom>
              <a:avLst/>
              <a:gdLst/>
              <a:ahLst/>
              <a:cxnLst/>
              <a:rect l="0" t="0" r="0" b="0"/>
              <a:pathLst>
                <a:path w="149407" h="86180">
                  <a:moveTo>
                    <a:pt x="109077" y="0"/>
                  </a:moveTo>
                  <a:lnTo>
                    <a:pt x="109995" y="0"/>
                  </a:lnTo>
                  <a:lnTo>
                    <a:pt x="113661" y="919"/>
                  </a:lnTo>
                  <a:lnTo>
                    <a:pt x="119161" y="1834"/>
                  </a:lnTo>
                  <a:lnTo>
                    <a:pt x="124661" y="3668"/>
                  </a:lnTo>
                  <a:lnTo>
                    <a:pt x="131077" y="6419"/>
                  </a:lnTo>
                  <a:lnTo>
                    <a:pt x="137491" y="9168"/>
                  </a:lnTo>
                  <a:lnTo>
                    <a:pt x="142993" y="12836"/>
                  </a:lnTo>
                  <a:lnTo>
                    <a:pt x="146658" y="17421"/>
                  </a:lnTo>
                  <a:lnTo>
                    <a:pt x="149407" y="28421"/>
                  </a:lnTo>
                  <a:lnTo>
                    <a:pt x="146658" y="39424"/>
                  </a:lnTo>
                  <a:lnTo>
                    <a:pt x="142993" y="47676"/>
                  </a:lnTo>
                  <a:lnTo>
                    <a:pt x="140243" y="51342"/>
                  </a:lnTo>
                  <a:lnTo>
                    <a:pt x="137491" y="56842"/>
                  </a:lnTo>
                  <a:lnTo>
                    <a:pt x="131077" y="67844"/>
                  </a:lnTo>
                  <a:lnTo>
                    <a:pt x="122827" y="78847"/>
                  </a:lnTo>
                  <a:lnTo>
                    <a:pt x="116409" y="84347"/>
                  </a:lnTo>
                  <a:lnTo>
                    <a:pt x="110910" y="84347"/>
                  </a:lnTo>
                  <a:lnTo>
                    <a:pt x="104493" y="82512"/>
                  </a:lnTo>
                  <a:lnTo>
                    <a:pt x="98079" y="81597"/>
                  </a:lnTo>
                  <a:lnTo>
                    <a:pt x="87994" y="81597"/>
                  </a:lnTo>
                  <a:lnTo>
                    <a:pt x="84330" y="82512"/>
                  </a:lnTo>
                  <a:lnTo>
                    <a:pt x="79746" y="83431"/>
                  </a:lnTo>
                  <a:lnTo>
                    <a:pt x="76079" y="83431"/>
                  </a:lnTo>
                  <a:lnTo>
                    <a:pt x="72413" y="84347"/>
                  </a:lnTo>
                  <a:lnTo>
                    <a:pt x="67831" y="85263"/>
                  </a:lnTo>
                  <a:lnTo>
                    <a:pt x="64163" y="86180"/>
                  </a:lnTo>
                  <a:lnTo>
                    <a:pt x="60498" y="86180"/>
                  </a:lnTo>
                  <a:lnTo>
                    <a:pt x="54996" y="85263"/>
                  </a:lnTo>
                  <a:lnTo>
                    <a:pt x="50413" y="81597"/>
                  </a:lnTo>
                  <a:lnTo>
                    <a:pt x="45833" y="77928"/>
                  </a:lnTo>
                  <a:lnTo>
                    <a:pt x="40331" y="75178"/>
                  </a:lnTo>
                  <a:lnTo>
                    <a:pt x="37581" y="74262"/>
                  </a:lnTo>
                  <a:lnTo>
                    <a:pt x="33917" y="73344"/>
                  </a:lnTo>
                  <a:lnTo>
                    <a:pt x="29334" y="73344"/>
                  </a:lnTo>
                  <a:lnTo>
                    <a:pt x="24750" y="72429"/>
                  </a:lnTo>
                  <a:lnTo>
                    <a:pt x="20167" y="71513"/>
                  </a:lnTo>
                  <a:lnTo>
                    <a:pt x="15584" y="70594"/>
                  </a:lnTo>
                  <a:lnTo>
                    <a:pt x="8251" y="70594"/>
                  </a:lnTo>
                  <a:lnTo>
                    <a:pt x="3668" y="67844"/>
                  </a:lnTo>
                  <a:lnTo>
                    <a:pt x="919" y="59594"/>
                  </a:lnTo>
                  <a:lnTo>
                    <a:pt x="0" y="51342"/>
                  </a:lnTo>
                  <a:lnTo>
                    <a:pt x="1835" y="44007"/>
                  </a:lnTo>
                  <a:lnTo>
                    <a:pt x="6417" y="40339"/>
                  </a:lnTo>
                  <a:lnTo>
                    <a:pt x="17418" y="33924"/>
                  </a:lnTo>
                  <a:lnTo>
                    <a:pt x="31165" y="26589"/>
                  </a:lnTo>
                  <a:lnTo>
                    <a:pt x="48582" y="19255"/>
                  </a:lnTo>
                  <a:lnTo>
                    <a:pt x="65996" y="11002"/>
                  </a:lnTo>
                  <a:lnTo>
                    <a:pt x="82495" y="5503"/>
                  </a:lnTo>
                  <a:lnTo>
                    <a:pt x="98079" y="919"/>
                  </a:lnTo>
                  <a:lnTo>
                    <a:pt x="10907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1BEB1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69" name="Shape 935"/>
            <p:cNvSpPr/>
            <p:nvPr/>
          </p:nvSpPr>
          <p:spPr>
            <a:xfrm>
              <a:off x="1190114" y="585371"/>
              <a:ext cx="559133" cy="742612"/>
            </a:xfrm>
            <a:custGeom>
              <a:avLst/>
              <a:gdLst/>
              <a:ahLst/>
              <a:cxnLst/>
              <a:rect l="0" t="0" r="0" b="0"/>
              <a:pathLst>
                <a:path w="559133" h="742612">
                  <a:moveTo>
                    <a:pt x="430809" y="0"/>
                  </a:moveTo>
                  <a:lnTo>
                    <a:pt x="436307" y="10085"/>
                  </a:lnTo>
                  <a:lnTo>
                    <a:pt x="442724" y="39424"/>
                  </a:lnTo>
                  <a:lnTo>
                    <a:pt x="444557" y="70595"/>
                  </a:lnTo>
                  <a:lnTo>
                    <a:pt x="445474" y="102684"/>
                  </a:lnTo>
                  <a:lnTo>
                    <a:pt x="449141" y="133854"/>
                  </a:lnTo>
                  <a:lnTo>
                    <a:pt x="454640" y="134770"/>
                  </a:lnTo>
                  <a:lnTo>
                    <a:pt x="460139" y="133854"/>
                  </a:lnTo>
                  <a:lnTo>
                    <a:pt x="465640" y="132021"/>
                  </a:lnTo>
                  <a:lnTo>
                    <a:pt x="472054" y="131105"/>
                  </a:lnTo>
                  <a:lnTo>
                    <a:pt x="481221" y="132021"/>
                  </a:lnTo>
                  <a:lnTo>
                    <a:pt x="489472" y="132938"/>
                  </a:lnTo>
                  <a:lnTo>
                    <a:pt x="497720" y="135689"/>
                  </a:lnTo>
                  <a:lnTo>
                    <a:pt x="505971" y="138438"/>
                  </a:lnTo>
                  <a:lnTo>
                    <a:pt x="513304" y="142105"/>
                  </a:lnTo>
                  <a:lnTo>
                    <a:pt x="519721" y="147607"/>
                  </a:lnTo>
                  <a:lnTo>
                    <a:pt x="526135" y="153107"/>
                  </a:lnTo>
                  <a:lnTo>
                    <a:pt x="531636" y="159525"/>
                  </a:lnTo>
                  <a:lnTo>
                    <a:pt x="536220" y="160441"/>
                  </a:lnTo>
                  <a:lnTo>
                    <a:pt x="544468" y="159525"/>
                  </a:lnTo>
                  <a:lnTo>
                    <a:pt x="552719" y="158607"/>
                  </a:lnTo>
                  <a:lnTo>
                    <a:pt x="558217" y="158607"/>
                  </a:lnTo>
                  <a:lnTo>
                    <a:pt x="559133" y="160441"/>
                  </a:lnTo>
                  <a:lnTo>
                    <a:pt x="557302" y="162275"/>
                  </a:lnTo>
                  <a:lnTo>
                    <a:pt x="553634" y="164110"/>
                  </a:lnTo>
                  <a:lnTo>
                    <a:pt x="548135" y="166859"/>
                  </a:lnTo>
                  <a:lnTo>
                    <a:pt x="542634" y="168694"/>
                  </a:lnTo>
                  <a:lnTo>
                    <a:pt x="536220" y="170526"/>
                  </a:lnTo>
                  <a:lnTo>
                    <a:pt x="530718" y="171443"/>
                  </a:lnTo>
                  <a:lnTo>
                    <a:pt x="526135" y="170526"/>
                  </a:lnTo>
                  <a:lnTo>
                    <a:pt x="523385" y="167775"/>
                  </a:lnTo>
                  <a:lnTo>
                    <a:pt x="519721" y="165942"/>
                  </a:lnTo>
                  <a:lnTo>
                    <a:pt x="516052" y="163191"/>
                  </a:lnTo>
                  <a:lnTo>
                    <a:pt x="512385" y="162275"/>
                  </a:lnTo>
                  <a:lnTo>
                    <a:pt x="508720" y="160441"/>
                  </a:lnTo>
                  <a:lnTo>
                    <a:pt x="505053" y="158607"/>
                  </a:lnTo>
                  <a:lnTo>
                    <a:pt x="502303" y="156775"/>
                  </a:lnTo>
                  <a:lnTo>
                    <a:pt x="498638" y="154023"/>
                  </a:lnTo>
                  <a:lnTo>
                    <a:pt x="489472" y="154941"/>
                  </a:lnTo>
                  <a:lnTo>
                    <a:pt x="476638" y="158607"/>
                  </a:lnTo>
                  <a:lnTo>
                    <a:pt x="460139" y="165942"/>
                  </a:lnTo>
                  <a:lnTo>
                    <a:pt x="443640" y="173278"/>
                  </a:lnTo>
                  <a:lnTo>
                    <a:pt x="426225" y="182444"/>
                  </a:lnTo>
                  <a:lnTo>
                    <a:pt x="410642" y="190696"/>
                  </a:lnTo>
                  <a:lnTo>
                    <a:pt x="398726" y="197115"/>
                  </a:lnTo>
                  <a:lnTo>
                    <a:pt x="391393" y="201699"/>
                  </a:lnTo>
                  <a:lnTo>
                    <a:pt x="391393" y="204448"/>
                  </a:lnTo>
                  <a:lnTo>
                    <a:pt x="393227" y="207199"/>
                  </a:lnTo>
                  <a:lnTo>
                    <a:pt x="395060" y="209948"/>
                  </a:lnTo>
                  <a:lnTo>
                    <a:pt x="396894" y="211783"/>
                  </a:lnTo>
                  <a:lnTo>
                    <a:pt x="399644" y="215449"/>
                  </a:lnTo>
                  <a:lnTo>
                    <a:pt x="407892" y="219117"/>
                  </a:lnTo>
                  <a:lnTo>
                    <a:pt x="419808" y="222785"/>
                  </a:lnTo>
                  <a:lnTo>
                    <a:pt x="433557" y="225535"/>
                  </a:lnTo>
                  <a:lnTo>
                    <a:pt x="448223" y="229201"/>
                  </a:lnTo>
                  <a:lnTo>
                    <a:pt x="462891" y="232869"/>
                  </a:lnTo>
                  <a:lnTo>
                    <a:pt x="476638" y="235620"/>
                  </a:lnTo>
                  <a:lnTo>
                    <a:pt x="486721" y="239288"/>
                  </a:lnTo>
                  <a:lnTo>
                    <a:pt x="488554" y="245704"/>
                  </a:lnTo>
                  <a:lnTo>
                    <a:pt x="491306" y="252122"/>
                  </a:lnTo>
                  <a:lnTo>
                    <a:pt x="494054" y="259457"/>
                  </a:lnTo>
                  <a:lnTo>
                    <a:pt x="495886" y="265874"/>
                  </a:lnTo>
                  <a:lnTo>
                    <a:pt x="501387" y="301630"/>
                  </a:lnTo>
                  <a:lnTo>
                    <a:pt x="499553" y="338303"/>
                  </a:lnTo>
                  <a:lnTo>
                    <a:pt x="493137" y="374058"/>
                  </a:lnTo>
                  <a:lnTo>
                    <a:pt x="484888" y="407979"/>
                  </a:lnTo>
                  <a:lnTo>
                    <a:pt x="473888" y="418063"/>
                  </a:lnTo>
                  <a:lnTo>
                    <a:pt x="464722" y="425397"/>
                  </a:lnTo>
                  <a:lnTo>
                    <a:pt x="456474" y="430899"/>
                  </a:lnTo>
                  <a:lnTo>
                    <a:pt x="449141" y="434565"/>
                  </a:lnTo>
                  <a:lnTo>
                    <a:pt x="440890" y="436400"/>
                  </a:lnTo>
                  <a:lnTo>
                    <a:pt x="431724" y="438233"/>
                  </a:lnTo>
                  <a:lnTo>
                    <a:pt x="419808" y="440068"/>
                  </a:lnTo>
                  <a:lnTo>
                    <a:pt x="405143" y="441900"/>
                  </a:lnTo>
                  <a:lnTo>
                    <a:pt x="395977" y="442818"/>
                  </a:lnTo>
                  <a:lnTo>
                    <a:pt x="382227" y="442818"/>
                  </a:lnTo>
                  <a:lnTo>
                    <a:pt x="364813" y="443733"/>
                  </a:lnTo>
                  <a:lnTo>
                    <a:pt x="297900" y="443733"/>
                  </a:lnTo>
                  <a:lnTo>
                    <a:pt x="272235" y="442818"/>
                  </a:lnTo>
                  <a:lnTo>
                    <a:pt x="245651" y="442818"/>
                  </a:lnTo>
                  <a:lnTo>
                    <a:pt x="219070" y="441900"/>
                  </a:lnTo>
                  <a:lnTo>
                    <a:pt x="193405" y="440984"/>
                  </a:lnTo>
                  <a:lnTo>
                    <a:pt x="168658" y="440068"/>
                  </a:lnTo>
                  <a:lnTo>
                    <a:pt x="144826" y="439149"/>
                  </a:lnTo>
                  <a:lnTo>
                    <a:pt x="123744" y="438233"/>
                  </a:lnTo>
                  <a:lnTo>
                    <a:pt x="106326" y="436400"/>
                  </a:lnTo>
                  <a:lnTo>
                    <a:pt x="91661" y="435484"/>
                  </a:lnTo>
                  <a:lnTo>
                    <a:pt x="80664" y="433650"/>
                  </a:lnTo>
                  <a:lnTo>
                    <a:pt x="77912" y="436400"/>
                  </a:lnTo>
                  <a:lnTo>
                    <a:pt x="70579" y="445568"/>
                  </a:lnTo>
                  <a:lnTo>
                    <a:pt x="59581" y="459320"/>
                  </a:lnTo>
                  <a:lnTo>
                    <a:pt x="48582" y="475823"/>
                  </a:lnTo>
                  <a:lnTo>
                    <a:pt x="36666" y="495075"/>
                  </a:lnTo>
                  <a:lnTo>
                    <a:pt x="28415" y="515244"/>
                  </a:lnTo>
                  <a:lnTo>
                    <a:pt x="22916" y="534499"/>
                  </a:lnTo>
                  <a:lnTo>
                    <a:pt x="23831" y="553751"/>
                  </a:lnTo>
                  <a:lnTo>
                    <a:pt x="28415" y="569335"/>
                  </a:lnTo>
                  <a:lnTo>
                    <a:pt x="36666" y="590422"/>
                  </a:lnTo>
                  <a:lnTo>
                    <a:pt x="46748" y="616093"/>
                  </a:lnTo>
                  <a:lnTo>
                    <a:pt x="57748" y="643598"/>
                  </a:lnTo>
                  <a:lnTo>
                    <a:pt x="69664" y="672019"/>
                  </a:lnTo>
                  <a:lnTo>
                    <a:pt x="81580" y="698605"/>
                  </a:lnTo>
                  <a:lnTo>
                    <a:pt x="91661" y="723361"/>
                  </a:lnTo>
                  <a:lnTo>
                    <a:pt x="99912" y="742612"/>
                  </a:lnTo>
                  <a:lnTo>
                    <a:pt x="85244" y="735279"/>
                  </a:lnTo>
                  <a:lnTo>
                    <a:pt x="73328" y="725192"/>
                  </a:lnTo>
                  <a:lnTo>
                    <a:pt x="64165" y="715108"/>
                  </a:lnTo>
                  <a:lnTo>
                    <a:pt x="55914" y="702274"/>
                  </a:lnTo>
                  <a:lnTo>
                    <a:pt x="49497" y="689437"/>
                  </a:lnTo>
                  <a:lnTo>
                    <a:pt x="43997" y="674769"/>
                  </a:lnTo>
                  <a:lnTo>
                    <a:pt x="39415" y="661016"/>
                  </a:lnTo>
                  <a:lnTo>
                    <a:pt x="35750" y="646348"/>
                  </a:lnTo>
                  <a:lnTo>
                    <a:pt x="33916" y="637179"/>
                  </a:lnTo>
                  <a:lnTo>
                    <a:pt x="32998" y="628011"/>
                  </a:lnTo>
                  <a:lnTo>
                    <a:pt x="32083" y="619761"/>
                  </a:lnTo>
                  <a:lnTo>
                    <a:pt x="32083" y="610593"/>
                  </a:lnTo>
                  <a:lnTo>
                    <a:pt x="29333" y="604174"/>
                  </a:lnTo>
                  <a:lnTo>
                    <a:pt x="26583" y="597757"/>
                  </a:lnTo>
                  <a:lnTo>
                    <a:pt x="22916" y="592257"/>
                  </a:lnTo>
                  <a:lnTo>
                    <a:pt x="19251" y="587672"/>
                  </a:lnTo>
                  <a:lnTo>
                    <a:pt x="10084" y="573004"/>
                  </a:lnTo>
                  <a:lnTo>
                    <a:pt x="4583" y="557417"/>
                  </a:lnTo>
                  <a:lnTo>
                    <a:pt x="918" y="539999"/>
                  </a:lnTo>
                  <a:lnTo>
                    <a:pt x="0" y="521662"/>
                  </a:lnTo>
                  <a:lnTo>
                    <a:pt x="1833" y="517996"/>
                  </a:lnTo>
                  <a:lnTo>
                    <a:pt x="5501" y="510662"/>
                  </a:lnTo>
                  <a:lnTo>
                    <a:pt x="10999" y="498742"/>
                  </a:lnTo>
                  <a:lnTo>
                    <a:pt x="16499" y="484073"/>
                  </a:lnTo>
                  <a:lnTo>
                    <a:pt x="23831" y="469405"/>
                  </a:lnTo>
                  <a:lnTo>
                    <a:pt x="31167" y="453818"/>
                  </a:lnTo>
                  <a:lnTo>
                    <a:pt x="39415" y="440984"/>
                  </a:lnTo>
                  <a:lnTo>
                    <a:pt x="47666" y="429981"/>
                  </a:lnTo>
                  <a:lnTo>
                    <a:pt x="44914" y="427231"/>
                  </a:lnTo>
                  <a:lnTo>
                    <a:pt x="41249" y="426315"/>
                  </a:lnTo>
                  <a:lnTo>
                    <a:pt x="37581" y="423566"/>
                  </a:lnTo>
                  <a:lnTo>
                    <a:pt x="36666" y="419897"/>
                  </a:lnTo>
                  <a:lnTo>
                    <a:pt x="38499" y="418063"/>
                  </a:lnTo>
                  <a:lnTo>
                    <a:pt x="38499" y="411647"/>
                  </a:lnTo>
                  <a:lnTo>
                    <a:pt x="40330" y="409813"/>
                  </a:lnTo>
                  <a:lnTo>
                    <a:pt x="45832" y="411647"/>
                  </a:lnTo>
                  <a:lnTo>
                    <a:pt x="53165" y="412563"/>
                  </a:lnTo>
                  <a:lnTo>
                    <a:pt x="59581" y="414396"/>
                  </a:lnTo>
                  <a:lnTo>
                    <a:pt x="67829" y="415312"/>
                  </a:lnTo>
                  <a:lnTo>
                    <a:pt x="76997" y="416231"/>
                  </a:lnTo>
                  <a:lnTo>
                    <a:pt x="86163" y="417147"/>
                  </a:lnTo>
                  <a:lnTo>
                    <a:pt x="97163" y="417147"/>
                  </a:lnTo>
                  <a:lnTo>
                    <a:pt x="109079" y="418063"/>
                  </a:lnTo>
                  <a:lnTo>
                    <a:pt x="121910" y="418981"/>
                  </a:lnTo>
                  <a:lnTo>
                    <a:pt x="135660" y="418981"/>
                  </a:lnTo>
                  <a:lnTo>
                    <a:pt x="151240" y="419897"/>
                  </a:lnTo>
                  <a:lnTo>
                    <a:pt x="167739" y="420813"/>
                  </a:lnTo>
                  <a:lnTo>
                    <a:pt x="186072" y="420813"/>
                  </a:lnTo>
                  <a:lnTo>
                    <a:pt x="206239" y="421731"/>
                  </a:lnTo>
                  <a:lnTo>
                    <a:pt x="227321" y="422647"/>
                  </a:lnTo>
                  <a:lnTo>
                    <a:pt x="250234" y="423566"/>
                  </a:lnTo>
                  <a:lnTo>
                    <a:pt x="278649" y="424481"/>
                  </a:lnTo>
                  <a:lnTo>
                    <a:pt x="305233" y="425397"/>
                  </a:lnTo>
                  <a:lnTo>
                    <a:pt x="328146" y="425397"/>
                  </a:lnTo>
                  <a:lnTo>
                    <a:pt x="349229" y="424481"/>
                  </a:lnTo>
                  <a:lnTo>
                    <a:pt x="368480" y="424481"/>
                  </a:lnTo>
                  <a:lnTo>
                    <a:pt x="384976" y="422647"/>
                  </a:lnTo>
                  <a:lnTo>
                    <a:pt x="399644" y="421731"/>
                  </a:lnTo>
                  <a:lnTo>
                    <a:pt x="411559" y="419897"/>
                  </a:lnTo>
                  <a:lnTo>
                    <a:pt x="422557" y="418981"/>
                  </a:lnTo>
                  <a:lnTo>
                    <a:pt x="430809" y="417147"/>
                  </a:lnTo>
                  <a:lnTo>
                    <a:pt x="438141" y="416231"/>
                  </a:lnTo>
                  <a:lnTo>
                    <a:pt x="443640" y="414396"/>
                  </a:lnTo>
                  <a:lnTo>
                    <a:pt x="448223" y="413479"/>
                  </a:lnTo>
                  <a:lnTo>
                    <a:pt x="450972" y="412563"/>
                  </a:lnTo>
                  <a:lnTo>
                    <a:pt x="451890" y="411647"/>
                  </a:lnTo>
                  <a:lnTo>
                    <a:pt x="452806" y="411647"/>
                  </a:lnTo>
                  <a:lnTo>
                    <a:pt x="461973" y="405228"/>
                  </a:lnTo>
                  <a:lnTo>
                    <a:pt x="467471" y="398810"/>
                  </a:lnTo>
                  <a:lnTo>
                    <a:pt x="469305" y="393310"/>
                  </a:lnTo>
                  <a:lnTo>
                    <a:pt x="469305" y="391477"/>
                  </a:lnTo>
                  <a:lnTo>
                    <a:pt x="466555" y="392392"/>
                  </a:lnTo>
                  <a:lnTo>
                    <a:pt x="461973" y="392392"/>
                  </a:lnTo>
                  <a:lnTo>
                    <a:pt x="455555" y="394226"/>
                  </a:lnTo>
                  <a:lnTo>
                    <a:pt x="446392" y="395145"/>
                  </a:lnTo>
                  <a:lnTo>
                    <a:pt x="435391" y="396060"/>
                  </a:lnTo>
                  <a:lnTo>
                    <a:pt x="422557" y="397894"/>
                  </a:lnTo>
                  <a:lnTo>
                    <a:pt x="408811" y="398810"/>
                  </a:lnTo>
                  <a:lnTo>
                    <a:pt x="394143" y="400645"/>
                  </a:lnTo>
                  <a:lnTo>
                    <a:pt x="377643" y="401560"/>
                  </a:lnTo>
                  <a:lnTo>
                    <a:pt x="360228" y="402479"/>
                  </a:lnTo>
                  <a:lnTo>
                    <a:pt x="341896" y="403395"/>
                  </a:lnTo>
                  <a:lnTo>
                    <a:pt x="323563" y="404311"/>
                  </a:lnTo>
                  <a:lnTo>
                    <a:pt x="305233" y="405228"/>
                  </a:lnTo>
                  <a:lnTo>
                    <a:pt x="286900" y="405228"/>
                  </a:lnTo>
                  <a:lnTo>
                    <a:pt x="267652" y="404311"/>
                  </a:lnTo>
                  <a:lnTo>
                    <a:pt x="249319" y="403395"/>
                  </a:lnTo>
                  <a:lnTo>
                    <a:pt x="239237" y="402479"/>
                  </a:lnTo>
                  <a:lnTo>
                    <a:pt x="226403" y="401560"/>
                  </a:lnTo>
                  <a:lnTo>
                    <a:pt x="211737" y="401560"/>
                  </a:lnTo>
                  <a:lnTo>
                    <a:pt x="195238" y="400645"/>
                  </a:lnTo>
                  <a:lnTo>
                    <a:pt x="177824" y="399729"/>
                  </a:lnTo>
                  <a:lnTo>
                    <a:pt x="160407" y="397894"/>
                  </a:lnTo>
                  <a:lnTo>
                    <a:pt x="141158" y="396976"/>
                  </a:lnTo>
                  <a:lnTo>
                    <a:pt x="122825" y="396060"/>
                  </a:lnTo>
                  <a:lnTo>
                    <a:pt x="105411" y="394226"/>
                  </a:lnTo>
                  <a:lnTo>
                    <a:pt x="87996" y="393310"/>
                  </a:lnTo>
                  <a:lnTo>
                    <a:pt x="72413" y="391477"/>
                  </a:lnTo>
                  <a:lnTo>
                    <a:pt x="57748" y="390561"/>
                  </a:lnTo>
                  <a:lnTo>
                    <a:pt x="44914" y="388726"/>
                  </a:lnTo>
                  <a:lnTo>
                    <a:pt x="34831" y="386892"/>
                  </a:lnTo>
                  <a:lnTo>
                    <a:pt x="27498" y="384142"/>
                  </a:lnTo>
                  <a:lnTo>
                    <a:pt x="23831" y="382307"/>
                  </a:lnTo>
                  <a:lnTo>
                    <a:pt x="22000" y="381391"/>
                  </a:lnTo>
                  <a:lnTo>
                    <a:pt x="21082" y="377723"/>
                  </a:lnTo>
                  <a:lnTo>
                    <a:pt x="20167" y="374058"/>
                  </a:lnTo>
                  <a:lnTo>
                    <a:pt x="20167" y="371306"/>
                  </a:lnTo>
                  <a:lnTo>
                    <a:pt x="29333" y="374058"/>
                  </a:lnTo>
                  <a:lnTo>
                    <a:pt x="41249" y="375890"/>
                  </a:lnTo>
                  <a:lnTo>
                    <a:pt x="55914" y="377723"/>
                  </a:lnTo>
                  <a:lnTo>
                    <a:pt x="72413" y="379558"/>
                  </a:lnTo>
                  <a:lnTo>
                    <a:pt x="89827" y="381391"/>
                  </a:lnTo>
                  <a:lnTo>
                    <a:pt x="109079" y="382307"/>
                  </a:lnTo>
                  <a:lnTo>
                    <a:pt x="128327" y="384142"/>
                  </a:lnTo>
                  <a:lnTo>
                    <a:pt x="148491" y="385058"/>
                  </a:lnTo>
                  <a:lnTo>
                    <a:pt x="166823" y="385976"/>
                  </a:lnTo>
                  <a:lnTo>
                    <a:pt x="185157" y="386892"/>
                  </a:lnTo>
                  <a:lnTo>
                    <a:pt x="201656" y="386892"/>
                  </a:lnTo>
                  <a:lnTo>
                    <a:pt x="216321" y="387808"/>
                  </a:lnTo>
                  <a:lnTo>
                    <a:pt x="229152" y="387808"/>
                  </a:lnTo>
                  <a:lnTo>
                    <a:pt x="238320" y="388726"/>
                  </a:lnTo>
                  <a:lnTo>
                    <a:pt x="329981" y="388726"/>
                  </a:lnTo>
                  <a:lnTo>
                    <a:pt x="351981" y="387808"/>
                  </a:lnTo>
                  <a:lnTo>
                    <a:pt x="372145" y="387808"/>
                  </a:lnTo>
                  <a:lnTo>
                    <a:pt x="388644" y="386892"/>
                  </a:lnTo>
                  <a:lnTo>
                    <a:pt x="404227" y="385058"/>
                  </a:lnTo>
                  <a:lnTo>
                    <a:pt x="417974" y="383226"/>
                  </a:lnTo>
                  <a:lnTo>
                    <a:pt x="428975" y="381391"/>
                  </a:lnTo>
                  <a:lnTo>
                    <a:pt x="439056" y="379558"/>
                  </a:lnTo>
                  <a:lnTo>
                    <a:pt x="448223" y="376808"/>
                  </a:lnTo>
                  <a:lnTo>
                    <a:pt x="455555" y="374058"/>
                  </a:lnTo>
                  <a:lnTo>
                    <a:pt x="461973" y="370390"/>
                  </a:lnTo>
                  <a:lnTo>
                    <a:pt x="467471" y="365805"/>
                  </a:lnTo>
                  <a:lnTo>
                    <a:pt x="472973" y="362140"/>
                  </a:lnTo>
                  <a:lnTo>
                    <a:pt x="477555" y="356637"/>
                  </a:lnTo>
                  <a:lnTo>
                    <a:pt x="481221" y="334635"/>
                  </a:lnTo>
                  <a:lnTo>
                    <a:pt x="485804" y="311714"/>
                  </a:lnTo>
                  <a:lnTo>
                    <a:pt x="487638" y="289711"/>
                  </a:lnTo>
                  <a:lnTo>
                    <a:pt x="486721" y="265874"/>
                  </a:lnTo>
                  <a:lnTo>
                    <a:pt x="480306" y="257622"/>
                  </a:lnTo>
                  <a:lnTo>
                    <a:pt x="472973" y="251206"/>
                  </a:lnTo>
                  <a:lnTo>
                    <a:pt x="463807" y="247538"/>
                  </a:lnTo>
                  <a:lnTo>
                    <a:pt x="454640" y="245704"/>
                  </a:lnTo>
                  <a:lnTo>
                    <a:pt x="445474" y="243872"/>
                  </a:lnTo>
                  <a:lnTo>
                    <a:pt x="435391" y="242954"/>
                  </a:lnTo>
                  <a:lnTo>
                    <a:pt x="425310" y="241119"/>
                  </a:lnTo>
                  <a:lnTo>
                    <a:pt x="416143" y="239288"/>
                  </a:lnTo>
                  <a:lnTo>
                    <a:pt x="401475" y="239288"/>
                  </a:lnTo>
                  <a:lnTo>
                    <a:pt x="395977" y="240204"/>
                  </a:lnTo>
                  <a:lnTo>
                    <a:pt x="391393" y="241119"/>
                  </a:lnTo>
                  <a:lnTo>
                    <a:pt x="387728" y="242954"/>
                  </a:lnTo>
                  <a:lnTo>
                    <a:pt x="384060" y="245704"/>
                  </a:lnTo>
                  <a:lnTo>
                    <a:pt x="381312" y="250288"/>
                  </a:lnTo>
                  <a:lnTo>
                    <a:pt x="377643" y="257622"/>
                  </a:lnTo>
                  <a:lnTo>
                    <a:pt x="373979" y="265874"/>
                  </a:lnTo>
                  <a:lnTo>
                    <a:pt x="368480" y="272293"/>
                  </a:lnTo>
                  <a:lnTo>
                    <a:pt x="360228" y="275959"/>
                  </a:lnTo>
                  <a:lnTo>
                    <a:pt x="362979" y="267709"/>
                  </a:lnTo>
                  <a:lnTo>
                    <a:pt x="370312" y="250288"/>
                  </a:lnTo>
                  <a:lnTo>
                    <a:pt x="376727" y="231952"/>
                  </a:lnTo>
                  <a:lnTo>
                    <a:pt x="376727" y="219117"/>
                  </a:lnTo>
                  <a:lnTo>
                    <a:pt x="373979" y="212699"/>
                  </a:lnTo>
                  <a:lnTo>
                    <a:pt x="369395" y="208115"/>
                  </a:lnTo>
                  <a:lnTo>
                    <a:pt x="363896" y="206283"/>
                  </a:lnTo>
                  <a:lnTo>
                    <a:pt x="357480" y="204448"/>
                  </a:lnTo>
                  <a:lnTo>
                    <a:pt x="350147" y="203531"/>
                  </a:lnTo>
                  <a:lnTo>
                    <a:pt x="343729" y="203531"/>
                  </a:lnTo>
                  <a:lnTo>
                    <a:pt x="336397" y="202615"/>
                  </a:lnTo>
                  <a:lnTo>
                    <a:pt x="330898" y="201699"/>
                  </a:lnTo>
                  <a:lnTo>
                    <a:pt x="320815" y="201699"/>
                  </a:lnTo>
                  <a:lnTo>
                    <a:pt x="311647" y="203531"/>
                  </a:lnTo>
                  <a:lnTo>
                    <a:pt x="303399" y="205364"/>
                  </a:lnTo>
                  <a:lnTo>
                    <a:pt x="295148" y="209032"/>
                  </a:lnTo>
                  <a:lnTo>
                    <a:pt x="287817" y="213617"/>
                  </a:lnTo>
                  <a:lnTo>
                    <a:pt x="279567" y="218201"/>
                  </a:lnTo>
                  <a:lnTo>
                    <a:pt x="273151" y="222785"/>
                  </a:lnTo>
                  <a:lnTo>
                    <a:pt x="265818" y="228285"/>
                  </a:lnTo>
                  <a:lnTo>
                    <a:pt x="261234" y="234704"/>
                  </a:lnTo>
                  <a:lnTo>
                    <a:pt x="256652" y="240204"/>
                  </a:lnTo>
                  <a:lnTo>
                    <a:pt x="252987" y="246622"/>
                  </a:lnTo>
                  <a:lnTo>
                    <a:pt x="250234" y="253956"/>
                  </a:lnTo>
                  <a:lnTo>
                    <a:pt x="247486" y="254872"/>
                  </a:lnTo>
                  <a:lnTo>
                    <a:pt x="244735" y="253038"/>
                  </a:lnTo>
                  <a:lnTo>
                    <a:pt x="241987" y="251206"/>
                  </a:lnTo>
                  <a:lnTo>
                    <a:pt x="240153" y="249372"/>
                  </a:lnTo>
                  <a:lnTo>
                    <a:pt x="241071" y="243872"/>
                  </a:lnTo>
                  <a:lnTo>
                    <a:pt x="241987" y="239288"/>
                  </a:lnTo>
                  <a:lnTo>
                    <a:pt x="242902" y="234704"/>
                  </a:lnTo>
                  <a:lnTo>
                    <a:pt x="244735" y="230120"/>
                  </a:lnTo>
                  <a:lnTo>
                    <a:pt x="239237" y="229201"/>
                  </a:lnTo>
                  <a:lnTo>
                    <a:pt x="232820" y="227369"/>
                  </a:lnTo>
                  <a:lnTo>
                    <a:pt x="226403" y="225535"/>
                  </a:lnTo>
                  <a:lnTo>
                    <a:pt x="220904" y="222785"/>
                  </a:lnTo>
                  <a:lnTo>
                    <a:pt x="215405" y="220951"/>
                  </a:lnTo>
                  <a:lnTo>
                    <a:pt x="210822" y="220033"/>
                  </a:lnTo>
                  <a:lnTo>
                    <a:pt x="208073" y="218201"/>
                  </a:lnTo>
                  <a:lnTo>
                    <a:pt x="207155" y="218201"/>
                  </a:lnTo>
                  <a:lnTo>
                    <a:pt x="213571" y="217283"/>
                  </a:lnTo>
                  <a:lnTo>
                    <a:pt x="219989" y="216367"/>
                  </a:lnTo>
                  <a:lnTo>
                    <a:pt x="227321" y="215449"/>
                  </a:lnTo>
                  <a:lnTo>
                    <a:pt x="233735" y="214533"/>
                  </a:lnTo>
                  <a:lnTo>
                    <a:pt x="262150" y="214533"/>
                  </a:lnTo>
                  <a:lnTo>
                    <a:pt x="270401" y="207199"/>
                  </a:lnTo>
                  <a:lnTo>
                    <a:pt x="280484" y="200780"/>
                  </a:lnTo>
                  <a:lnTo>
                    <a:pt x="290565" y="196196"/>
                  </a:lnTo>
                  <a:lnTo>
                    <a:pt x="300650" y="192530"/>
                  </a:lnTo>
                  <a:lnTo>
                    <a:pt x="311647" y="189780"/>
                  </a:lnTo>
                  <a:lnTo>
                    <a:pt x="323563" y="188862"/>
                  </a:lnTo>
                  <a:lnTo>
                    <a:pt x="335482" y="187946"/>
                  </a:lnTo>
                  <a:lnTo>
                    <a:pt x="348314" y="188862"/>
                  </a:lnTo>
                  <a:lnTo>
                    <a:pt x="354730" y="185196"/>
                  </a:lnTo>
                  <a:lnTo>
                    <a:pt x="363896" y="179694"/>
                  </a:lnTo>
                  <a:lnTo>
                    <a:pt x="374894" y="173278"/>
                  </a:lnTo>
                  <a:lnTo>
                    <a:pt x="387728" y="165942"/>
                  </a:lnTo>
                  <a:lnTo>
                    <a:pt x="400559" y="159525"/>
                  </a:lnTo>
                  <a:lnTo>
                    <a:pt x="412476" y="153107"/>
                  </a:lnTo>
                  <a:lnTo>
                    <a:pt x="422557" y="147607"/>
                  </a:lnTo>
                  <a:lnTo>
                    <a:pt x="430809" y="143939"/>
                  </a:lnTo>
                  <a:lnTo>
                    <a:pt x="427141" y="128355"/>
                  </a:lnTo>
                  <a:lnTo>
                    <a:pt x="425310" y="111852"/>
                  </a:lnTo>
                  <a:lnTo>
                    <a:pt x="426225" y="94431"/>
                  </a:lnTo>
                  <a:lnTo>
                    <a:pt x="427141" y="77929"/>
                  </a:lnTo>
                  <a:lnTo>
                    <a:pt x="430809" y="29340"/>
                  </a:lnTo>
                  <a:lnTo>
                    <a:pt x="429893" y="21087"/>
                  </a:lnTo>
                  <a:lnTo>
                    <a:pt x="427141" y="12837"/>
                  </a:lnTo>
                  <a:lnTo>
                    <a:pt x="425310" y="5503"/>
                  </a:lnTo>
                  <a:lnTo>
                    <a:pt x="4308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0" name="Shape 937"/>
            <p:cNvSpPr/>
            <p:nvPr/>
          </p:nvSpPr>
          <p:spPr>
            <a:xfrm>
              <a:off x="1456848" y="799904"/>
              <a:ext cx="50416" cy="49508"/>
            </a:xfrm>
            <a:custGeom>
              <a:avLst/>
              <a:gdLst/>
              <a:ahLst/>
              <a:cxnLst/>
              <a:rect l="0" t="0" r="0" b="0"/>
              <a:pathLst>
                <a:path w="50416" h="49508">
                  <a:moveTo>
                    <a:pt x="47666" y="0"/>
                  </a:moveTo>
                  <a:lnTo>
                    <a:pt x="48582" y="1834"/>
                  </a:lnTo>
                  <a:lnTo>
                    <a:pt x="49498" y="3669"/>
                  </a:lnTo>
                  <a:lnTo>
                    <a:pt x="50416" y="5501"/>
                  </a:lnTo>
                  <a:lnTo>
                    <a:pt x="49498" y="7334"/>
                  </a:lnTo>
                  <a:lnTo>
                    <a:pt x="43998" y="11918"/>
                  </a:lnTo>
                  <a:lnTo>
                    <a:pt x="38499" y="16503"/>
                  </a:lnTo>
                  <a:lnTo>
                    <a:pt x="32999" y="21087"/>
                  </a:lnTo>
                  <a:lnTo>
                    <a:pt x="27499" y="26587"/>
                  </a:lnTo>
                  <a:lnTo>
                    <a:pt x="22000" y="31171"/>
                  </a:lnTo>
                  <a:lnTo>
                    <a:pt x="17417" y="36674"/>
                  </a:lnTo>
                  <a:lnTo>
                    <a:pt x="12834" y="42174"/>
                  </a:lnTo>
                  <a:lnTo>
                    <a:pt x="8251" y="48591"/>
                  </a:lnTo>
                  <a:lnTo>
                    <a:pt x="5501" y="49508"/>
                  </a:lnTo>
                  <a:lnTo>
                    <a:pt x="3668" y="49508"/>
                  </a:lnTo>
                  <a:lnTo>
                    <a:pt x="1834" y="47674"/>
                  </a:lnTo>
                  <a:lnTo>
                    <a:pt x="0" y="45842"/>
                  </a:lnTo>
                  <a:lnTo>
                    <a:pt x="1834" y="41258"/>
                  </a:lnTo>
                  <a:lnTo>
                    <a:pt x="7335" y="34839"/>
                  </a:lnTo>
                  <a:lnTo>
                    <a:pt x="14667" y="27505"/>
                  </a:lnTo>
                  <a:lnTo>
                    <a:pt x="23832" y="19253"/>
                  </a:lnTo>
                  <a:lnTo>
                    <a:pt x="32083" y="11918"/>
                  </a:lnTo>
                  <a:lnTo>
                    <a:pt x="40331" y="5501"/>
                  </a:lnTo>
                  <a:lnTo>
                    <a:pt x="45832" y="1834"/>
                  </a:lnTo>
                  <a:lnTo>
                    <a:pt x="476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1" name="Shape 939"/>
            <p:cNvSpPr/>
            <p:nvPr/>
          </p:nvSpPr>
          <p:spPr>
            <a:xfrm>
              <a:off x="1484347" y="808157"/>
              <a:ext cx="44914" cy="46755"/>
            </a:xfrm>
            <a:custGeom>
              <a:avLst/>
              <a:gdLst/>
              <a:ahLst/>
              <a:cxnLst/>
              <a:rect l="0" t="0" r="0" b="0"/>
              <a:pathLst>
                <a:path w="44914" h="46755">
                  <a:moveTo>
                    <a:pt x="39415" y="0"/>
                  </a:moveTo>
                  <a:lnTo>
                    <a:pt x="41249" y="0"/>
                  </a:lnTo>
                  <a:lnTo>
                    <a:pt x="43081" y="916"/>
                  </a:lnTo>
                  <a:lnTo>
                    <a:pt x="43999" y="1832"/>
                  </a:lnTo>
                  <a:lnTo>
                    <a:pt x="44914" y="3666"/>
                  </a:lnTo>
                  <a:lnTo>
                    <a:pt x="43999" y="6416"/>
                  </a:lnTo>
                  <a:lnTo>
                    <a:pt x="41249" y="10084"/>
                  </a:lnTo>
                  <a:lnTo>
                    <a:pt x="35748" y="14668"/>
                  </a:lnTo>
                  <a:lnTo>
                    <a:pt x="30249" y="20169"/>
                  </a:lnTo>
                  <a:lnTo>
                    <a:pt x="23832" y="26586"/>
                  </a:lnTo>
                  <a:lnTo>
                    <a:pt x="17415" y="32087"/>
                  </a:lnTo>
                  <a:lnTo>
                    <a:pt x="12832" y="37589"/>
                  </a:lnTo>
                  <a:lnTo>
                    <a:pt x="9167" y="43089"/>
                  </a:lnTo>
                  <a:lnTo>
                    <a:pt x="7333" y="45839"/>
                  </a:lnTo>
                  <a:lnTo>
                    <a:pt x="5500" y="46755"/>
                  </a:lnTo>
                  <a:lnTo>
                    <a:pt x="2750" y="46755"/>
                  </a:lnTo>
                  <a:lnTo>
                    <a:pt x="0" y="45839"/>
                  </a:lnTo>
                  <a:lnTo>
                    <a:pt x="0" y="42171"/>
                  </a:lnTo>
                  <a:lnTo>
                    <a:pt x="2750" y="36671"/>
                  </a:lnTo>
                  <a:lnTo>
                    <a:pt x="7333" y="30253"/>
                  </a:lnTo>
                  <a:lnTo>
                    <a:pt x="13750" y="23837"/>
                  </a:lnTo>
                  <a:lnTo>
                    <a:pt x="21083" y="16502"/>
                  </a:lnTo>
                  <a:lnTo>
                    <a:pt x="28415" y="10084"/>
                  </a:lnTo>
                  <a:lnTo>
                    <a:pt x="34832" y="4584"/>
                  </a:lnTo>
                  <a:lnTo>
                    <a:pt x="3941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2" name="Shape 941"/>
            <p:cNvSpPr/>
            <p:nvPr/>
          </p:nvSpPr>
          <p:spPr>
            <a:xfrm>
              <a:off x="1517345" y="809988"/>
              <a:ext cx="34832" cy="44923"/>
            </a:xfrm>
            <a:custGeom>
              <a:avLst/>
              <a:gdLst/>
              <a:ahLst/>
              <a:cxnLst/>
              <a:rect l="0" t="0" r="0" b="0"/>
              <a:pathLst>
                <a:path w="34832" h="44923">
                  <a:moveTo>
                    <a:pt x="25666" y="0"/>
                  </a:moveTo>
                  <a:lnTo>
                    <a:pt x="29331" y="919"/>
                  </a:lnTo>
                  <a:lnTo>
                    <a:pt x="32082" y="1834"/>
                  </a:lnTo>
                  <a:lnTo>
                    <a:pt x="33913" y="3668"/>
                  </a:lnTo>
                  <a:lnTo>
                    <a:pt x="34832" y="6419"/>
                  </a:lnTo>
                  <a:lnTo>
                    <a:pt x="27499" y="15587"/>
                  </a:lnTo>
                  <a:lnTo>
                    <a:pt x="21082" y="24755"/>
                  </a:lnTo>
                  <a:lnTo>
                    <a:pt x="15583" y="33924"/>
                  </a:lnTo>
                  <a:lnTo>
                    <a:pt x="11000" y="44923"/>
                  </a:lnTo>
                  <a:lnTo>
                    <a:pt x="5500" y="44923"/>
                  </a:lnTo>
                  <a:lnTo>
                    <a:pt x="2749" y="43092"/>
                  </a:lnTo>
                  <a:lnTo>
                    <a:pt x="0" y="41257"/>
                  </a:lnTo>
                  <a:lnTo>
                    <a:pt x="2749" y="35757"/>
                  </a:lnTo>
                  <a:lnTo>
                    <a:pt x="9167" y="23837"/>
                  </a:lnTo>
                  <a:lnTo>
                    <a:pt x="17414" y="10087"/>
                  </a:lnTo>
                  <a:lnTo>
                    <a:pt x="256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3" name="Shape 943"/>
            <p:cNvSpPr/>
            <p:nvPr/>
          </p:nvSpPr>
          <p:spPr>
            <a:xfrm>
              <a:off x="634648" y="794405"/>
              <a:ext cx="212654" cy="163190"/>
            </a:xfrm>
            <a:custGeom>
              <a:avLst/>
              <a:gdLst/>
              <a:ahLst/>
              <a:cxnLst/>
              <a:rect l="0" t="0" r="0" b="0"/>
              <a:pathLst>
                <a:path w="212654" h="163190">
                  <a:moveTo>
                    <a:pt x="43081" y="0"/>
                  </a:moveTo>
                  <a:lnTo>
                    <a:pt x="212654" y="26586"/>
                  </a:lnTo>
                  <a:lnTo>
                    <a:pt x="155824" y="163190"/>
                  </a:lnTo>
                  <a:lnTo>
                    <a:pt x="0" y="110015"/>
                  </a:lnTo>
                  <a:lnTo>
                    <a:pt x="4308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4" name="Shape 945"/>
            <p:cNvSpPr/>
            <p:nvPr/>
          </p:nvSpPr>
          <p:spPr>
            <a:xfrm>
              <a:off x="636482" y="787986"/>
              <a:ext cx="232818" cy="166859"/>
            </a:xfrm>
            <a:custGeom>
              <a:avLst/>
              <a:gdLst/>
              <a:ahLst/>
              <a:cxnLst/>
              <a:rect l="0" t="0" r="0" b="0"/>
              <a:pathLst>
                <a:path w="232818" h="166859">
                  <a:moveTo>
                    <a:pt x="61413" y="0"/>
                  </a:moveTo>
                  <a:lnTo>
                    <a:pt x="78828" y="3668"/>
                  </a:lnTo>
                  <a:lnTo>
                    <a:pt x="95327" y="7334"/>
                  </a:lnTo>
                  <a:lnTo>
                    <a:pt x="111826" y="10084"/>
                  </a:lnTo>
                  <a:lnTo>
                    <a:pt x="127409" y="12834"/>
                  </a:lnTo>
                  <a:lnTo>
                    <a:pt x="142991" y="15586"/>
                  </a:lnTo>
                  <a:lnTo>
                    <a:pt x="156740" y="17418"/>
                  </a:lnTo>
                  <a:lnTo>
                    <a:pt x="169573" y="19252"/>
                  </a:lnTo>
                  <a:lnTo>
                    <a:pt x="182405" y="20170"/>
                  </a:lnTo>
                  <a:lnTo>
                    <a:pt x="193405" y="22002"/>
                  </a:lnTo>
                  <a:lnTo>
                    <a:pt x="203487" y="22921"/>
                  </a:lnTo>
                  <a:lnTo>
                    <a:pt x="211738" y="23837"/>
                  </a:lnTo>
                  <a:lnTo>
                    <a:pt x="219071" y="23837"/>
                  </a:lnTo>
                  <a:lnTo>
                    <a:pt x="224570" y="24754"/>
                  </a:lnTo>
                  <a:lnTo>
                    <a:pt x="232818" y="24754"/>
                  </a:lnTo>
                  <a:lnTo>
                    <a:pt x="230069" y="31170"/>
                  </a:lnTo>
                  <a:lnTo>
                    <a:pt x="221820" y="47673"/>
                  </a:lnTo>
                  <a:lnTo>
                    <a:pt x="209904" y="69678"/>
                  </a:lnTo>
                  <a:lnTo>
                    <a:pt x="195239" y="95347"/>
                  </a:lnTo>
                  <a:lnTo>
                    <a:pt x="180572" y="121017"/>
                  </a:lnTo>
                  <a:lnTo>
                    <a:pt x="167740" y="143938"/>
                  </a:lnTo>
                  <a:lnTo>
                    <a:pt x="157659" y="159525"/>
                  </a:lnTo>
                  <a:lnTo>
                    <a:pt x="153990" y="166859"/>
                  </a:lnTo>
                  <a:lnTo>
                    <a:pt x="151241" y="165940"/>
                  </a:lnTo>
                  <a:lnTo>
                    <a:pt x="145742" y="164109"/>
                  </a:lnTo>
                  <a:lnTo>
                    <a:pt x="138407" y="161356"/>
                  </a:lnTo>
                  <a:lnTo>
                    <a:pt x="130159" y="157690"/>
                  </a:lnTo>
                  <a:lnTo>
                    <a:pt x="120076" y="154022"/>
                  </a:lnTo>
                  <a:lnTo>
                    <a:pt x="108160" y="150357"/>
                  </a:lnTo>
                  <a:lnTo>
                    <a:pt x="96245" y="145772"/>
                  </a:lnTo>
                  <a:lnTo>
                    <a:pt x="83411" y="141188"/>
                  </a:lnTo>
                  <a:lnTo>
                    <a:pt x="70579" y="137520"/>
                  </a:lnTo>
                  <a:lnTo>
                    <a:pt x="57746" y="133854"/>
                  </a:lnTo>
                  <a:lnTo>
                    <a:pt x="44914" y="130185"/>
                  </a:lnTo>
                  <a:lnTo>
                    <a:pt x="33914" y="127436"/>
                  </a:lnTo>
                  <a:lnTo>
                    <a:pt x="22913" y="125601"/>
                  </a:lnTo>
                  <a:lnTo>
                    <a:pt x="13750" y="124685"/>
                  </a:lnTo>
                  <a:lnTo>
                    <a:pt x="6414" y="124685"/>
                  </a:lnTo>
                  <a:lnTo>
                    <a:pt x="916" y="126520"/>
                  </a:lnTo>
                  <a:lnTo>
                    <a:pt x="0" y="123767"/>
                  </a:lnTo>
                  <a:lnTo>
                    <a:pt x="2750" y="119185"/>
                  </a:lnTo>
                  <a:lnTo>
                    <a:pt x="6414" y="114601"/>
                  </a:lnTo>
                  <a:lnTo>
                    <a:pt x="10082" y="110017"/>
                  </a:lnTo>
                  <a:lnTo>
                    <a:pt x="21998" y="110933"/>
                  </a:lnTo>
                  <a:lnTo>
                    <a:pt x="40331" y="115517"/>
                  </a:lnTo>
                  <a:lnTo>
                    <a:pt x="63247" y="122851"/>
                  </a:lnTo>
                  <a:lnTo>
                    <a:pt x="87078" y="131104"/>
                  </a:lnTo>
                  <a:lnTo>
                    <a:pt x="109993" y="138438"/>
                  </a:lnTo>
                  <a:lnTo>
                    <a:pt x="130159" y="143938"/>
                  </a:lnTo>
                  <a:lnTo>
                    <a:pt x="144824" y="146688"/>
                  </a:lnTo>
                  <a:lnTo>
                    <a:pt x="151241" y="144854"/>
                  </a:lnTo>
                  <a:lnTo>
                    <a:pt x="156740" y="130185"/>
                  </a:lnTo>
                  <a:lnTo>
                    <a:pt x="162241" y="115517"/>
                  </a:lnTo>
                  <a:lnTo>
                    <a:pt x="168656" y="100849"/>
                  </a:lnTo>
                  <a:lnTo>
                    <a:pt x="175073" y="87096"/>
                  </a:lnTo>
                  <a:lnTo>
                    <a:pt x="182405" y="73344"/>
                  </a:lnTo>
                  <a:lnTo>
                    <a:pt x="190657" y="59591"/>
                  </a:lnTo>
                  <a:lnTo>
                    <a:pt x="199820" y="47673"/>
                  </a:lnTo>
                  <a:lnTo>
                    <a:pt x="208986" y="35754"/>
                  </a:lnTo>
                  <a:lnTo>
                    <a:pt x="202571" y="36673"/>
                  </a:lnTo>
                  <a:lnTo>
                    <a:pt x="184239" y="36673"/>
                  </a:lnTo>
                  <a:lnTo>
                    <a:pt x="173239" y="35754"/>
                  </a:lnTo>
                  <a:lnTo>
                    <a:pt x="162241" y="34838"/>
                  </a:lnTo>
                  <a:lnTo>
                    <a:pt x="150323" y="33005"/>
                  </a:lnTo>
                  <a:lnTo>
                    <a:pt x="138407" y="31170"/>
                  </a:lnTo>
                  <a:lnTo>
                    <a:pt x="126492" y="29337"/>
                  </a:lnTo>
                  <a:lnTo>
                    <a:pt x="114576" y="26586"/>
                  </a:lnTo>
                  <a:lnTo>
                    <a:pt x="103577" y="24754"/>
                  </a:lnTo>
                  <a:lnTo>
                    <a:pt x="92577" y="22002"/>
                  </a:lnTo>
                  <a:lnTo>
                    <a:pt x="83411" y="20170"/>
                  </a:lnTo>
                  <a:lnTo>
                    <a:pt x="74245" y="17418"/>
                  </a:lnTo>
                  <a:lnTo>
                    <a:pt x="67831" y="15586"/>
                  </a:lnTo>
                  <a:lnTo>
                    <a:pt x="62329" y="13752"/>
                  </a:lnTo>
                  <a:lnTo>
                    <a:pt x="59579" y="12834"/>
                  </a:lnTo>
                  <a:lnTo>
                    <a:pt x="57746" y="10084"/>
                  </a:lnTo>
                  <a:lnTo>
                    <a:pt x="58663" y="7334"/>
                  </a:lnTo>
                  <a:lnTo>
                    <a:pt x="60495" y="4584"/>
                  </a:lnTo>
                  <a:lnTo>
                    <a:pt x="6141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5" name="Shape 947"/>
            <p:cNvSpPr/>
            <p:nvPr/>
          </p:nvSpPr>
          <p:spPr>
            <a:xfrm>
              <a:off x="580568" y="699973"/>
              <a:ext cx="150326" cy="182443"/>
            </a:xfrm>
            <a:custGeom>
              <a:avLst/>
              <a:gdLst/>
              <a:ahLst/>
              <a:cxnLst/>
              <a:rect l="0" t="0" r="0" b="0"/>
              <a:pathLst>
                <a:path w="150326" h="182443">
                  <a:moveTo>
                    <a:pt x="138409" y="0"/>
                  </a:moveTo>
                  <a:lnTo>
                    <a:pt x="144824" y="5500"/>
                  </a:lnTo>
                  <a:lnTo>
                    <a:pt x="148492" y="15585"/>
                  </a:lnTo>
                  <a:lnTo>
                    <a:pt x="150326" y="27503"/>
                  </a:lnTo>
                  <a:lnTo>
                    <a:pt x="149407" y="34839"/>
                  </a:lnTo>
                  <a:lnTo>
                    <a:pt x="148492" y="34839"/>
                  </a:lnTo>
                  <a:lnTo>
                    <a:pt x="144824" y="40339"/>
                  </a:lnTo>
                  <a:lnTo>
                    <a:pt x="141160" y="44923"/>
                  </a:lnTo>
                  <a:lnTo>
                    <a:pt x="136576" y="50423"/>
                  </a:lnTo>
                  <a:lnTo>
                    <a:pt x="132908" y="55923"/>
                  </a:lnTo>
                  <a:lnTo>
                    <a:pt x="129243" y="60508"/>
                  </a:lnTo>
                  <a:lnTo>
                    <a:pt x="124661" y="65092"/>
                  </a:lnTo>
                  <a:lnTo>
                    <a:pt x="120077" y="69676"/>
                  </a:lnTo>
                  <a:lnTo>
                    <a:pt x="115493" y="74260"/>
                  </a:lnTo>
                  <a:lnTo>
                    <a:pt x="109995" y="79763"/>
                  </a:lnTo>
                  <a:lnTo>
                    <a:pt x="104494" y="85263"/>
                  </a:lnTo>
                  <a:lnTo>
                    <a:pt x="100829" y="91681"/>
                  </a:lnTo>
                  <a:lnTo>
                    <a:pt x="100829" y="99931"/>
                  </a:lnTo>
                  <a:lnTo>
                    <a:pt x="98994" y="106349"/>
                  </a:lnTo>
                  <a:lnTo>
                    <a:pt x="95327" y="116433"/>
                  </a:lnTo>
                  <a:lnTo>
                    <a:pt x="89828" y="129270"/>
                  </a:lnTo>
                  <a:lnTo>
                    <a:pt x="83411" y="142105"/>
                  </a:lnTo>
                  <a:lnTo>
                    <a:pt x="76079" y="154939"/>
                  </a:lnTo>
                  <a:lnTo>
                    <a:pt x="69665" y="166856"/>
                  </a:lnTo>
                  <a:lnTo>
                    <a:pt x="63247" y="176943"/>
                  </a:lnTo>
                  <a:lnTo>
                    <a:pt x="58665" y="182443"/>
                  </a:lnTo>
                  <a:lnTo>
                    <a:pt x="54996" y="182443"/>
                  </a:lnTo>
                  <a:lnTo>
                    <a:pt x="53165" y="180610"/>
                  </a:lnTo>
                  <a:lnTo>
                    <a:pt x="52247" y="177859"/>
                  </a:lnTo>
                  <a:lnTo>
                    <a:pt x="50413" y="175109"/>
                  </a:lnTo>
                  <a:lnTo>
                    <a:pt x="52247" y="171441"/>
                  </a:lnTo>
                  <a:lnTo>
                    <a:pt x="56830" y="161356"/>
                  </a:lnTo>
                  <a:lnTo>
                    <a:pt x="63247" y="150354"/>
                  </a:lnTo>
                  <a:lnTo>
                    <a:pt x="67831" y="142105"/>
                  </a:lnTo>
                  <a:lnTo>
                    <a:pt x="63247" y="141189"/>
                  </a:lnTo>
                  <a:lnTo>
                    <a:pt x="58665" y="142105"/>
                  </a:lnTo>
                  <a:lnTo>
                    <a:pt x="54996" y="143938"/>
                  </a:lnTo>
                  <a:lnTo>
                    <a:pt x="51332" y="145773"/>
                  </a:lnTo>
                  <a:lnTo>
                    <a:pt x="47664" y="153107"/>
                  </a:lnTo>
                  <a:lnTo>
                    <a:pt x="44914" y="161356"/>
                  </a:lnTo>
                  <a:lnTo>
                    <a:pt x="40331" y="167775"/>
                  </a:lnTo>
                  <a:lnTo>
                    <a:pt x="31165" y="170526"/>
                  </a:lnTo>
                  <a:lnTo>
                    <a:pt x="23832" y="170526"/>
                  </a:lnTo>
                  <a:lnTo>
                    <a:pt x="19249" y="171441"/>
                  </a:lnTo>
                  <a:lnTo>
                    <a:pt x="15584" y="171441"/>
                  </a:lnTo>
                  <a:lnTo>
                    <a:pt x="11916" y="170526"/>
                  </a:lnTo>
                  <a:lnTo>
                    <a:pt x="8251" y="169610"/>
                  </a:lnTo>
                  <a:lnTo>
                    <a:pt x="4583" y="167775"/>
                  </a:lnTo>
                  <a:lnTo>
                    <a:pt x="1835" y="165025"/>
                  </a:lnTo>
                  <a:lnTo>
                    <a:pt x="0" y="154023"/>
                  </a:lnTo>
                  <a:lnTo>
                    <a:pt x="3668" y="144854"/>
                  </a:lnTo>
                  <a:lnTo>
                    <a:pt x="7333" y="135686"/>
                  </a:lnTo>
                  <a:lnTo>
                    <a:pt x="10083" y="126518"/>
                  </a:lnTo>
                  <a:lnTo>
                    <a:pt x="13750" y="125602"/>
                  </a:lnTo>
                  <a:lnTo>
                    <a:pt x="17415" y="125602"/>
                  </a:lnTo>
                  <a:lnTo>
                    <a:pt x="21082" y="127436"/>
                  </a:lnTo>
                  <a:lnTo>
                    <a:pt x="21998" y="131102"/>
                  </a:lnTo>
                  <a:lnTo>
                    <a:pt x="19249" y="138437"/>
                  </a:lnTo>
                  <a:lnTo>
                    <a:pt x="15584" y="147605"/>
                  </a:lnTo>
                  <a:lnTo>
                    <a:pt x="11916" y="155857"/>
                  </a:lnTo>
                  <a:lnTo>
                    <a:pt x="11001" y="158607"/>
                  </a:lnTo>
                  <a:lnTo>
                    <a:pt x="19249" y="159523"/>
                  </a:lnTo>
                  <a:lnTo>
                    <a:pt x="25667" y="155857"/>
                  </a:lnTo>
                  <a:lnTo>
                    <a:pt x="31165" y="151273"/>
                  </a:lnTo>
                  <a:lnTo>
                    <a:pt x="37581" y="146689"/>
                  </a:lnTo>
                  <a:lnTo>
                    <a:pt x="38497" y="136604"/>
                  </a:lnTo>
                  <a:lnTo>
                    <a:pt x="39415" y="126518"/>
                  </a:lnTo>
                  <a:lnTo>
                    <a:pt x="41249" y="116433"/>
                  </a:lnTo>
                  <a:lnTo>
                    <a:pt x="43999" y="107265"/>
                  </a:lnTo>
                  <a:lnTo>
                    <a:pt x="50413" y="105432"/>
                  </a:lnTo>
                  <a:lnTo>
                    <a:pt x="56830" y="104515"/>
                  </a:lnTo>
                  <a:lnTo>
                    <a:pt x="63247" y="105432"/>
                  </a:lnTo>
                  <a:lnTo>
                    <a:pt x="69665" y="109100"/>
                  </a:lnTo>
                  <a:lnTo>
                    <a:pt x="68746" y="113684"/>
                  </a:lnTo>
                  <a:lnTo>
                    <a:pt x="65081" y="116433"/>
                  </a:lnTo>
                  <a:lnTo>
                    <a:pt x="60498" y="118268"/>
                  </a:lnTo>
                  <a:lnTo>
                    <a:pt x="57748" y="122852"/>
                  </a:lnTo>
                  <a:lnTo>
                    <a:pt x="65996" y="121017"/>
                  </a:lnTo>
                  <a:lnTo>
                    <a:pt x="73329" y="117349"/>
                  </a:lnTo>
                  <a:lnTo>
                    <a:pt x="78828" y="110933"/>
                  </a:lnTo>
                  <a:lnTo>
                    <a:pt x="84330" y="103599"/>
                  </a:lnTo>
                  <a:lnTo>
                    <a:pt x="83411" y="97181"/>
                  </a:lnTo>
                  <a:lnTo>
                    <a:pt x="84330" y="91681"/>
                  </a:lnTo>
                  <a:lnTo>
                    <a:pt x="86164" y="86178"/>
                  </a:lnTo>
                  <a:lnTo>
                    <a:pt x="87079" y="79763"/>
                  </a:lnTo>
                  <a:lnTo>
                    <a:pt x="92578" y="74260"/>
                  </a:lnTo>
                  <a:lnTo>
                    <a:pt x="98994" y="66010"/>
                  </a:lnTo>
                  <a:lnTo>
                    <a:pt x="106327" y="55923"/>
                  </a:lnTo>
                  <a:lnTo>
                    <a:pt x="114578" y="43089"/>
                  </a:lnTo>
                  <a:lnTo>
                    <a:pt x="121910" y="31171"/>
                  </a:lnTo>
                  <a:lnTo>
                    <a:pt x="129243" y="18337"/>
                  </a:lnTo>
                  <a:lnTo>
                    <a:pt x="134742" y="8250"/>
                  </a:lnTo>
                  <a:lnTo>
                    <a:pt x="13840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6" name="Shape 949"/>
            <p:cNvSpPr/>
            <p:nvPr/>
          </p:nvSpPr>
          <p:spPr>
            <a:xfrm>
              <a:off x="372498" y="1399494"/>
              <a:ext cx="407892" cy="219117"/>
            </a:xfrm>
            <a:custGeom>
              <a:avLst/>
              <a:gdLst/>
              <a:ahLst/>
              <a:cxnLst/>
              <a:rect l="0" t="0" r="0" b="0"/>
              <a:pathLst>
                <a:path w="407892" h="219117">
                  <a:moveTo>
                    <a:pt x="401475" y="0"/>
                  </a:moveTo>
                  <a:lnTo>
                    <a:pt x="407892" y="39423"/>
                  </a:lnTo>
                  <a:lnTo>
                    <a:pt x="208986" y="219117"/>
                  </a:lnTo>
                  <a:lnTo>
                    <a:pt x="0" y="122851"/>
                  </a:lnTo>
                  <a:lnTo>
                    <a:pt x="0" y="96265"/>
                  </a:lnTo>
                  <a:lnTo>
                    <a:pt x="211737" y="175109"/>
                  </a:lnTo>
                  <a:lnTo>
                    <a:pt x="40147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EA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7" name="Shape 951"/>
            <p:cNvSpPr/>
            <p:nvPr/>
          </p:nvSpPr>
          <p:spPr>
            <a:xfrm>
              <a:off x="323002" y="1317900"/>
              <a:ext cx="467471" cy="311714"/>
            </a:xfrm>
            <a:custGeom>
              <a:avLst/>
              <a:gdLst/>
              <a:ahLst/>
              <a:cxnLst/>
              <a:rect l="0" t="0" r="0" b="0"/>
              <a:pathLst>
                <a:path w="467471" h="311714">
                  <a:moveTo>
                    <a:pt x="227319" y="0"/>
                  </a:moveTo>
                  <a:lnTo>
                    <a:pt x="233735" y="915"/>
                  </a:lnTo>
                  <a:lnTo>
                    <a:pt x="243818" y="2750"/>
                  </a:lnTo>
                  <a:lnTo>
                    <a:pt x="256651" y="5500"/>
                  </a:lnTo>
                  <a:lnTo>
                    <a:pt x="273150" y="9166"/>
                  </a:lnTo>
                  <a:lnTo>
                    <a:pt x="291480" y="13750"/>
                  </a:lnTo>
                  <a:lnTo>
                    <a:pt x="310731" y="19253"/>
                  </a:lnTo>
                  <a:lnTo>
                    <a:pt x="331814" y="24753"/>
                  </a:lnTo>
                  <a:lnTo>
                    <a:pt x="352893" y="30252"/>
                  </a:lnTo>
                  <a:lnTo>
                    <a:pt x="373975" y="35755"/>
                  </a:lnTo>
                  <a:lnTo>
                    <a:pt x="394143" y="41255"/>
                  </a:lnTo>
                  <a:lnTo>
                    <a:pt x="413390" y="46755"/>
                  </a:lnTo>
                  <a:lnTo>
                    <a:pt x="429889" y="52258"/>
                  </a:lnTo>
                  <a:lnTo>
                    <a:pt x="444555" y="55923"/>
                  </a:lnTo>
                  <a:lnTo>
                    <a:pt x="456471" y="59591"/>
                  </a:lnTo>
                  <a:lnTo>
                    <a:pt x="463803" y="62342"/>
                  </a:lnTo>
                  <a:lnTo>
                    <a:pt x="467471" y="64175"/>
                  </a:lnTo>
                  <a:lnTo>
                    <a:pt x="466554" y="67842"/>
                  </a:lnTo>
                  <a:lnTo>
                    <a:pt x="465637" y="73344"/>
                  </a:lnTo>
                  <a:lnTo>
                    <a:pt x="463803" y="79760"/>
                  </a:lnTo>
                  <a:lnTo>
                    <a:pt x="461972" y="83428"/>
                  </a:lnTo>
                  <a:lnTo>
                    <a:pt x="458305" y="87095"/>
                  </a:lnTo>
                  <a:lnTo>
                    <a:pt x="451887" y="94431"/>
                  </a:lnTo>
                  <a:lnTo>
                    <a:pt x="441806" y="103597"/>
                  </a:lnTo>
                  <a:lnTo>
                    <a:pt x="428974" y="116433"/>
                  </a:lnTo>
                  <a:lnTo>
                    <a:pt x="414309" y="130186"/>
                  </a:lnTo>
                  <a:lnTo>
                    <a:pt x="398725" y="144854"/>
                  </a:lnTo>
                  <a:lnTo>
                    <a:pt x="381311" y="160438"/>
                  </a:lnTo>
                  <a:lnTo>
                    <a:pt x="364812" y="176941"/>
                  </a:lnTo>
                  <a:lnTo>
                    <a:pt x="347394" y="193444"/>
                  </a:lnTo>
                  <a:lnTo>
                    <a:pt x="329980" y="208114"/>
                  </a:lnTo>
                  <a:lnTo>
                    <a:pt x="314396" y="222783"/>
                  </a:lnTo>
                  <a:lnTo>
                    <a:pt x="300648" y="235617"/>
                  </a:lnTo>
                  <a:lnTo>
                    <a:pt x="288731" y="246619"/>
                  </a:lnTo>
                  <a:lnTo>
                    <a:pt x="280483" y="254869"/>
                  </a:lnTo>
                  <a:lnTo>
                    <a:pt x="274065" y="260372"/>
                  </a:lnTo>
                  <a:lnTo>
                    <a:pt x="272232" y="262206"/>
                  </a:lnTo>
                  <a:lnTo>
                    <a:pt x="268567" y="263122"/>
                  </a:lnTo>
                  <a:lnTo>
                    <a:pt x="267650" y="259454"/>
                  </a:lnTo>
                  <a:lnTo>
                    <a:pt x="268567" y="253037"/>
                  </a:lnTo>
                  <a:lnTo>
                    <a:pt x="270401" y="246619"/>
                  </a:lnTo>
                  <a:lnTo>
                    <a:pt x="274981" y="242951"/>
                  </a:lnTo>
                  <a:lnTo>
                    <a:pt x="282317" y="235617"/>
                  </a:lnTo>
                  <a:lnTo>
                    <a:pt x="292398" y="226449"/>
                  </a:lnTo>
                  <a:lnTo>
                    <a:pt x="305230" y="214530"/>
                  </a:lnTo>
                  <a:lnTo>
                    <a:pt x="319895" y="200780"/>
                  </a:lnTo>
                  <a:lnTo>
                    <a:pt x="335479" y="186110"/>
                  </a:lnTo>
                  <a:lnTo>
                    <a:pt x="351978" y="170524"/>
                  </a:lnTo>
                  <a:lnTo>
                    <a:pt x="368477" y="154938"/>
                  </a:lnTo>
                  <a:lnTo>
                    <a:pt x="385891" y="138436"/>
                  </a:lnTo>
                  <a:lnTo>
                    <a:pt x="401475" y="123768"/>
                  </a:lnTo>
                  <a:lnTo>
                    <a:pt x="417058" y="110014"/>
                  </a:lnTo>
                  <a:lnTo>
                    <a:pt x="429889" y="97181"/>
                  </a:lnTo>
                  <a:lnTo>
                    <a:pt x="440889" y="87095"/>
                  </a:lnTo>
                  <a:lnTo>
                    <a:pt x="450055" y="78844"/>
                  </a:lnTo>
                  <a:lnTo>
                    <a:pt x="455555" y="73344"/>
                  </a:lnTo>
                  <a:lnTo>
                    <a:pt x="457388" y="71510"/>
                  </a:lnTo>
                  <a:lnTo>
                    <a:pt x="454640" y="70592"/>
                  </a:lnTo>
                  <a:lnTo>
                    <a:pt x="447304" y="67842"/>
                  </a:lnTo>
                  <a:lnTo>
                    <a:pt x="435388" y="65091"/>
                  </a:lnTo>
                  <a:lnTo>
                    <a:pt x="421641" y="60507"/>
                  </a:lnTo>
                  <a:lnTo>
                    <a:pt x="404224" y="55923"/>
                  </a:lnTo>
                  <a:lnTo>
                    <a:pt x="385891" y="50423"/>
                  </a:lnTo>
                  <a:lnTo>
                    <a:pt x="365727" y="45839"/>
                  </a:lnTo>
                  <a:lnTo>
                    <a:pt x="344646" y="39421"/>
                  </a:lnTo>
                  <a:lnTo>
                    <a:pt x="324478" y="33920"/>
                  </a:lnTo>
                  <a:lnTo>
                    <a:pt x="304315" y="28421"/>
                  </a:lnTo>
                  <a:lnTo>
                    <a:pt x="285982" y="23837"/>
                  </a:lnTo>
                  <a:lnTo>
                    <a:pt x="269483" y="19253"/>
                  </a:lnTo>
                  <a:lnTo>
                    <a:pt x="254818" y="15584"/>
                  </a:lnTo>
                  <a:lnTo>
                    <a:pt x="243818" y="12834"/>
                  </a:lnTo>
                  <a:lnTo>
                    <a:pt x="237403" y="10999"/>
                  </a:lnTo>
                  <a:lnTo>
                    <a:pt x="234652" y="10084"/>
                  </a:lnTo>
                  <a:lnTo>
                    <a:pt x="232820" y="10999"/>
                  </a:lnTo>
                  <a:lnTo>
                    <a:pt x="227319" y="15584"/>
                  </a:lnTo>
                  <a:lnTo>
                    <a:pt x="219070" y="21085"/>
                  </a:lnTo>
                  <a:lnTo>
                    <a:pt x="208988" y="29337"/>
                  </a:lnTo>
                  <a:lnTo>
                    <a:pt x="196153" y="38505"/>
                  </a:lnTo>
                  <a:lnTo>
                    <a:pt x="181489" y="49506"/>
                  </a:lnTo>
                  <a:lnTo>
                    <a:pt x="165905" y="60507"/>
                  </a:lnTo>
                  <a:lnTo>
                    <a:pt x="148491" y="73344"/>
                  </a:lnTo>
                  <a:lnTo>
                    <a:pt x="131073" y="85263"/>
                  </a:lnTo>
                  <a:lnTo>
                    <a:pt x="113658" y="98097"/>
                  </a:lnTo>
                  <a:lnTo>
                    <a:pt x="97159" y="110934"/>
                  </a:lnTo>
                  <a:lnTo>
                    <a:pt x="80660" y="122851"/>
                  </a:lnTo>
                  <a:lnTo>
                    <a:pt x="65996" y="133852"/>
                  </a:lnTo>
                  <a:lnTo>
                    <a:pt x="52246" y="143939"/>
                  </a:lnTo>
                  <a:lnTo>
                    <a:pt x="40329" y="152188"/>
                  </a:lnTo>
                  <a:lnTo>
                    <a:pt x="31163" y="158606"/>
                  </a:lnTo>
                  <a:lnTo>
                    <a:pt x="38496" y="161357"/>
                  </a:lnTo>
                  <a:lnTo>
                    <a:pt x="47662" y="165022"/>
                  </a:lnTo>
                  <a:lnTo>
                    <a:pt x="59579" y="169607"/>
                  </a:lnTo>
                  <a:lnTo>
                    <a:pt x="72412" y="174191"/>
                  </a:lnTo>
                  <a:lnTo>
                    <a:pt x="87993" y="180609"/>
                  </a:lnTo>
                  <a:lnTo>
                    <a:pt x="103577" y="186110"/>
                  </a:lnTo>
                  <a:lnTo>
                    <a:pt x="120076" y="193444"/>
                  </a:lnTo>
                  <a:lnTo>
                    <a:pt x="137490" y="199861"/>
                  </a:lnTo>
                  <a:lnTo>
                    <a:pt x="154908" y="206280"/>
                  </a:lnTo>
                  <a:lnTo>
                    <a:pt x="172323" y="213614"/>
                  </a:lnTo>
                  <a:lnTo>
                    <a:pt x="188822" y="220032"/>
                  </a:lnTo>
                  <a:lnTo>
                    <a:pt x="205321" y="225533"/>
                  </a:lnTo>
                  <a:lnTo>
                    <a:pt x="219985" y="231950"/>
                  </a:lnTo>
                  <a:lnTo>
                    <a:pt x="232820" y="236534"/>
                  </a:lnTo>
                  <a:lnTo>
                    <a:pt x="244735" y="240201"/>
                  </a:lnTo>
                  <a:lnTo>
                    <a:pt x="253902" y="243869"/>
                  </a:lnTo>
                  <a:lnTo>
                    <a:pt x="256651" y="247535"/>
                  </a:lnTo>
                  <a:lnTo>
                    <a:pt x="257566" y="252120"/>
                  </a:lnTo>
                  <a:lnTo>
                    <a:pt x="257566" y="261287"/>
                  </a:lnTo>
                  <a:lnTo>
                    <a:pt x="244735" y="256703"/>
                  </a:lnTo>
                  <a:lnTo>
                    <a:pt x="230986" y="251203"/>
                  </a:lnTo>
                  <a:lnTo>
                    <a:pt x="217236" y="246619"/>
                  </a:lnTo>
                  <a:lnTo>
                    <a:pt x="202571" y="240201"/>
                  </a:lnTo>
                  <a:lnTo>
                    <a:pt x="187906" y="234701"/>
                  </a:lnTo>
                  <a:lnTo>
                    <a:pt x="172323" y="229201"/>
                  </a:lnTo>
                  <a:lnTo>
                    <a:pt x="157657" y="223698"/>
                  </a:lnTo>
                  <a:lnTo>
                    <a:pt x="142992" y="218198"/>
                  </a:lnTo>
                  <a:lnTo>
                    <a:pt x="128324" y="212699"/>
                  </a:lnTo>
                  <a:lnTo>
                    <a:pt x="115493" y="207196"/>
                  </a:lnTo>
                  <a:lnTo>
                    <a:pt x="102658" y="202612"/>
                  </a:lnTo>
                  <a:lnTo>
                    <a:pt x="90743" y="198027"/>
                  </a:lnTo>
                  <a:lnTo>
                    <a:pt x="79745" y="194362"/>
                  </a:lnTo>
                  <a:lnTo>
                    <a:pt x="70579" y="191611"/>
                  </a:lnTo>
                  <a:lnTo>
                    <a:pt x="63246" y="188861"/>
                  </a:lnTo>
                  <a:lnTo>
                    <a:pt x="57745" y="187027"/>
                  </a:lnTo>
                  <a:lnTo>
                    <a:pt x="54995" y="191611"/>
                  </a:lnTo>
                  <a:lnTo>
                    <a:pt x="52246" y="197112"/>
                  </a:lnTo>
                  <a:lnTo>
                    <a:pt x="49497" y="200780"/>
                  </a:lnTo>
                  <a:lnTo>
                    <a:pt x="43080" y="200780"/>
                  </a:lnTo>
                  <a:lnTo>
                    <a:pt x="41246" y="198945"/>
                  </a:lnTo>
                  <a:lnTo>
                    <a:pt x="40329" y="197112"/>
                  </a:lnTo>
                  <a:lnTo>
                    <a:pt x="40329" y="195277"/>
                  </a:lnTo>
                  <a:lnTo>
                    <a:pt x="41246" y="193444"/>
                  </a:lnTo>
                  <a:lnTo>
                    <a:pt x="42164" y="191611"/>
                  </a:lnTo>
                  <a:lnTo>
                    <a:pt x="43998" y="188861"/>
                  </a:lnTo>
                  <a:lnTo>
                    <a:pt x="44914" y="187027"/>
                  </a:lnTo>
                  <a:lnTo>
                    <a:pt x="43998" y="184278"/>
                  </a:lnTo>
                  <a:lnTo>
                    <a:pt x="39414" y="177859"/>
                  </a:lnTo>
                  <a:lnTo>
                    <a:pt x="33913" y="174191"/>
                  </a:lnTo>
                  <a:lnTo>
                    <a:pt x="27499" y="174191"/>
                  </a:lnTo>
                  <a:lnTo>
                    <a:pt x="19248" y="177859"/>
                  </a:lnTo>
                  <a:lnTo>
                    <a:pt x="18332" y="183359"/>
                  </a:lnTo>
                  <a:lnTo>
                    <a:pt x="18332" y="187943"/>
                  </a:lnTo>
                  <a:lnTo>
                    <a:pt x="20163" y="193444"/>
                  </a:lnTo>
                  <a:lnTo>
                    <a:pt x="22915" y="197112"/>
                  </a:lnTo>
                  <a:lnTo>
                    <a:pt x="24747" y="199861"/>
                  </a:lnTo>
                  <a:lnTo>
                    <a:pt x="32082" y="204446"/>
                  </a:lnTo>
                  <a:lnTo>
                    <a:pt x="43998" y="209946"/>
                  </a:lnTo>
                  <a:lnTo>
                    <a:pt x="58663" y="216364"/>
                  </a:lnTo>
                  <a:lnTo>
                    <a:pt x="76996" y="223698"/>
                  </a:lnTo>
                  <a:lnTo>
                    <a:pt x="97159" y="231032"/>
                  </a:lnTo>
                  <a:lnTo>
                    <a:pt x="118242" y="239285"/>
                  </a:lnTo>
                  <a:lnTo>
                    <a:pt x="141158" y="247535"/>
                  </a:lnTo>
                  <a:lnTo>
                    <a:pt x="163155" y="256703"/>
                  </a:lnTo>
                  <a:lnTo>
                    <a:pt x="185153" y="264037"/>
                  </a:lnTo>
                  <a:lnTo>
                    <a:pt x="206236" y="272290"/>
                  </a:lnTo>
                  <a:lnTo>
                    <a:pt x="224568" y="278709"/>
                  </a:lnTo>
                  <a:lnTo>
                    <a:pt x="240152" y="284208"/>
                  </a:lnTo>
                  <a:lnTo>
                    <a:pt x="252068" y="288792"/>
                  </a:lnTo>
                  <a:lnTo>
                    <a:pt x="260317" y="291543"/>
                  </a:lnTo>
                  <a:lnTo>
                    <a:pt x="263065" y="293377"/>
                  </a:lnTo>
                  <a:lnTo>
                    <a:pt x="446388" y="125601"/>
                  </a:lnTo>
                  <a:lnTo>
                    <a:pt x="447304" y="118268"/>
                  </a:lnTo>
                  <a:lnTo>
                    <a:pt x="451887" y="107265"/>
                  </a:lnTo>
                  <a:lnTo>
                    <a:pt x="456471" y="99013"/>
                  </a:lnTo>
                  <a:lnTo>
                    <a:pt x="459223" y="97181"/>
                  </a:lnTo>
                  <a:lnTo>
                    <a:pt x="458305" y="105431"/>
                  </a:lnTo>
                  <a:lnTo>
                    <a:pt x="458305" y="124683"/>
                  </a:lnTo>
                  <a:lnTo>
                    <a:pt x="455555" y="132935"/>
                  </a:lnTo>
                  <a:lnTo>
                    <a:pt x="449138" y="138436"/>
                  </a:lnTo>
                  <a:lnTo>
                    <a:pt x="440889" y="147604"/>
                  </a:lnTo>
                  <a:lnTo>
                    <a:pt x="428974" y="158606"/>
                  </a:lnTo>
                  <a:lnTo>
                    <a:pt x="416141" y="170524"/>
                  </a:lnTo>
                  <a:lnTo>
                    <a:pt x="400559" y="185193"/>
                  </a:lnTo>
                  <a:lnTo>
                    <a:pt x="384976" y="199861"/>
                  </a:lnTo>
                  <a:lnTo>
                    <a:pt x="368477" y="215448"/>
                  </a:lnTo>
                  <a:lnTo>
                    <a:pt x="351062" y="231032"/>
                  </a:lnTo>
                  <a:lnTo>
                    <a:pt x="334563" y="246619"/>
                  </a:lnTo>
                  <a:lnTo>
                    <a:pt x="318980" y="261287"/>
                  </a:lnTo>
                  <a:lnTo>
                    <a:pt x="304315" y="275041"/>
                  </a:lnTo>
                  <a:lnTo>
                    <a:pt x="291480" y="286958"/>
                  </a:lnTo>
                  <a:lnTo>
                    <a:pt x="280483" y="297042"/>
                  </a:lnTo>
                  <a:lnTo>
                    <a:pt x="272232" y="305295"/>
                  </a:lnTo>
                  <a:lnTo>
                    <a:pt x="266733" y="309879"/>
                  </a:lnTo>
                  <a:lnTo>
                    <a:pt x="264899" y="311714"/>
                  </a:lnTo>
                  <a:lnTo>
                    <a:pt x="255733" y="308961"/>
                  </a:lnTo>
                  <a:lnTo>
                    <a:pt x="244735" y="305295"/>
                  </a:lnTo>
                  <a:lnTo>
                    <a:pt x="231901" y="299795"/>
                  </a:lnTo>
                  <a:lnTo>
                    <a:pt x="216320" y="294292"/>
                  </a:lnTo>
                  <a:lnTo>
                    <a:pt x="199821" y="287875"/>
                  </a:lnTo>
                  <a:lnTo>
                    <a:pt x="182404" y="281458"/>
                  </a:lnTo>
                  <a:lnTo>
                    <a:pt x="164071" y="274124"/>
                  </a:lnTo>
                  <a:lnTo>
                    <a:pt x="145741" y="266790"/>
                  </a:lnTo>
                  <a:lnTo>
                    <a:pt x="126493" y="259454"/>
                  </a:lnTo>
                  <a:lnTo>
                    <a:pt x="108160" y="252120"/>
                  </a:lnTo>
                  <a:lnTo>
                    <a:pt x="90743" y="244785"/>
                  </a:lnTo>
                  <a:lnTo>
                    <a:pt x="73327" y="238369"/>
                  </a:lnTo>
                  <a:lnTo>
                    <a:pt x="57745" y="231950"/>
                  </a:lnTo>
                  <a:lnTo>
                    <a:pt x="43080" y="226449"/>
                  </a:lnTo>
                  <a:lnTo>
                    <a:pt x="30248" y="221866"/>
                  </a:lnTo>
                  <a:lnTo>
                    <a:pt x="20163" y="218198"/>
                  </a:lnTo>
                  <a:lnTo>
                    <a:pt x="15583" y="214530"/>
                  </a:lnTo>
                  <a:lnTo>
                    <a:pt x="12831" y="210864"/>
                  </a:lnTo>
                  <a:lnTo>
                    <a:pt x="9166" y="206280"/>
                  </a:lnTo>
                  <a:lnTo>
                    <a:pt x="4583" y="200780"/>
                  </a:lnTo>
                  <a:lnTo>
                    <a:pt x="1833" y="195277"/>
                  </a:lnTo>
                  <a:lnTo>
                    <a:pt x="915" y="189778"/>
                  </a:lnTo>
                  <a:lnTo>
                    <a:pt x="0" y="182443"/>
                  </a:lnTo>
                  <a:lnTo>
                    <a:pt x="1833" y="176026"/>
                  </a:lnTo>
                  <a:lnTo>
                    <a:pt x="3667" y="171441"/>
                  </a:lnTo>
                  <a:lnTo>
                    <a:pt x="6416" y="167775"/>
                  </a:lnTo>
                  <a:lnTo>
                    <a:pt x="9166" y="164107"/>
                  </a:lnTo>
                  <a:lnTo>
                    <a:pt x="11000" y="159522"/>
                  </a:lnTo>
                  <a:lnTo>
                    <a:pt x="13749" y="157688"/>
                  </a:lnTo>
                  <a:lnTo>
                    <a:pt x="20163" y="153105"/>
                  </a:lnTo>
                  <a:lnTo>
                    <a:pt x="31163" y="144854"/>
                  </a:lnTo>
                  <a:lnTo>
                    <a:pt x="43998" y="134770"/>
                  </a:lnTo>
                  <a:lnTo>
                    <a:pt x="60497" y="122851"/>
                  </a:lnTo>
                  <a:lnTo>
                    <a:pt x="78827" y="109099"/>
                  </a:lnTo>
                  <a:lnTo>
                    <a:pt x="98078" y="95347"/>
                  </a:lnTo>
                  <a:lnTo>
                    <a:pt x="118242" y="80678"/>
                  </a:lnTo>
                  <a:lnTo>
                    <a:pt x="138409" y="66008"/>
                  </a:lnTo>
                  <a:lnTo>
                    <a:pt x="157657" y="51339"/>
                  </a:lnTo>
                  <a:lnTo>
                    <a:pt x="175990" y="37587"/>
                  </a:lnTo>
                  <a:lnTo>
                    <a:pt x="192489" y="25668"/>
                  </a:lnTo>
                  <a:lnTo>
                    <a:pt x="206236" y="15584"/>
                  </a:lnTo>
                  <a:lnTo>
                    <a:pt x="217236" y="7334"/>
                  </a:lnTo>
                  <a:lnTo>
                    <a:pt x="224568" y="1832"/>
                  </a:lnTo>
                  <a:lnTo>
                    <a:pt x="227319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8" name="Shape 953"/>
            <p:cNvSpPr/>
            <p:nvPr/>
          </p:nvSpPr>
          <p:spPr>
            <a:xfrm>
              <a:off x="684147" y="1389410"/>
              <a:ext cx="351978" cy="239285"/>
            </a:xfrm>
            <a:custGeom>
              <a:avLst/>
              <a:gdLst/>
              <a:ahLst/>
              <a:cxnLst/>
              <a:rect l="0" t="0" r="0" b="0"/>
              <a:pathLst>
                <a:path w="351978" h="239285">
                  <a:moveTo>
                    <a:pt x="172323" y="0"/>
                  </a:moveTo>
                  <a:lnTo>
                    <a:pt x="174156" y="916"/>
                  </a:lnTo>
                  <a:lnTo>
                    <a:pt x="177822" y="1835"/>
                  </a:lnTo>
                  <a:lnTo>
                    <a:pt x="183322" y="3666"/>
                  </a:lnTo>
                  <a:lnTo>
                    <a:pt x="190655" y="5500"/>
                  </a:lnTo>
                  <a:lnTo>
                    <a:pt x="198903" y="8251"/>
                  </a:lnTo>
                  <a:lnTo>
                    <a:pt x="209903" y="11001"/>
                  </a:lnTo>
                  <a:lnTo>
                    <a:pt x="220904" y="14669"/>
                  </a:lnTo>
                  <a:lnTo>
                    <a:pt x="233735" y="17418"/>
                  </a:lnTo>
                  <a:lnTo>
                    <a:pt x="247485" y="21086"/>
                  </a:lnTo>
                  <a:lnTo>
                    <a:pt x="262150" y="25671"/>
                  </a:lnTo>
                  <a:lnTo>
                    <a:pt x="276816" y="29337"/>
                  </a:lnTo>
                  <a:lnTo>
                    <a:pt x="291480" y="33005"/>
                  </a:lnTo>
                  <a:lnTo>
                    <a:pt x="307063" y="37589"/>
                  </a:lnTo>
                  <a:lnTo>
                    <a:pt x="322647" y="41256"/>
                  </a:lnTo>
                  <a:lnTo>
                    <a:pt x="337313" y="44924"/>
                  </a:lnTo>
                  <a:lnTo>
                    <a:pt x="351978" y="48590"/>
                  </a:lnTo>
                  <a:lnTo>
                    <a:pt x="346479" y="64176"/>
                  </a:lnTo>
                  <a:lnTo>
                    <a:pt x="338228" y="88013"/>
                  </a:lnTo>
                  <a:lnTo>
                    <a:pt x="328146" y="117352"/>
                  </a:lnTo>
                  <a:lnTo>
                    <a:pt x="317147" y="148522"/>
                  </a:lnTo>
                  <a:lnTo>
                    <a:pt x="305230" y="178777"/>
                  </a:lnTo>
                  <a:lnTo>
                    <a:pt x="295148" y="206280"/>
                  </a:lnTo>
                  <a:lnTo>
                    <a:pt x="286900" y="227367"/>
                  </a:lnTo>
                  <a:lnTo>
                    <a:pt x="281398" y="239285"/>
                  </a:lnTo>
                  <a:lnTo>
                    <a:pt x="275899" y="238369"/>
                  </a:lnTo>
                  <a:lnTo>
                    <a:pt x="263984" y="234701"/>
                  </a:lnTo>
                  <a:lnTo>
                    <a:pt x="248400" y="229201"/>
                  </a:lnTo>
                  <a:lnTo>
                    <a:pt x="229152" y="222783"/>
                  </a:lnTo>
                  <a:lnTo>
                    <a:pt x="210820" y="216365"/>
                  </a:lnTo>
                  <a:lnTo>
                    <a:pt x="192489" y="209948"/>
                  </a:lnTo>
                  <a:lnTo>
                    <a:pt x="177822" y="205364"/>
                  </a:lnTo>
                  <a:lnTo>
                    <a:pt x="168654" y="203530"/>
                  </a:lnTo>
                  <a:lnTo>
                    <a:pt x="165905" y="199862"/>
                  </a:lnTo>
                  <a:lnTo>
                    <a:pt x="166823" y="197112"/>
                  </a:lnTo>
                  <a:lnTo>
                    <a:pt x="168654" y="193446"/>
                  </a:lnTo>
                  <a:lnTo>
                    <a:pt x="170489" y="189778"/>
                  </a:lnTo>
                  <a:lnTo>
                    <a:pt x="176905" y="189778"/>
                  </a:lnTo>
                  <a:lnTo>
                    <a:pt x="187906" y="192528"/>
                  </a:lnTo>
                  <a:lnTo>
                    <a:pt x="203487" y="196196"/>
                  </a:lnTo>
                  <a:lnTo>
                    <a:pt x="220904" y="200780"/>
                  </a:lnTo>
                  <a:lnTo>
                    <a:pt x="238319" y="207199"/>
                  </a:lnTo>
                  <a:lnTo>
                    <a:pt x="253902" y="212699"/>
                  </a:lnTo>
                  <a:lnTo>
                    <a:pt x="266733" y="218198"/>
                  </a:lnTo>
                  <a:lnTo>
                    <a:pt x="274065" y="222783"/>
                  </a:lnTo>
                  <a:lnTo>
                    <a:pt x="277733" y="214533"/>
                  </a:lnTo>
                  <a:lnTo>
                    <a:pt x="285066" y="196196"/>
                  </a:lnTo>
                  <a:lnTo>
                    <a:pt x="294232" y="170525"/>
                  </a:lnTo>
                  <a:lnTo>
                    <a:pt x="305230" y="141189"/>
                  </a:lnTo>
                  <a:lnTo>
                    <a:pt x="316230" y="111849"/>
                  </a:lnTo>
                  <a:lnTo>
                    <a:pt x="326313" y="86178"/>
                  </a:lnTo>
                  <a:lnTo>
                    <a:pt x="332729" y="66926"/>
                  </a:lnTo>
                  <a:lnTo>
                    <a:pt x="336397" y="58676"/>
                  </a:lnTo>
                  <a:lnTo>
                    <a:pt x="332729" y="57758"/>
                  </a:lnTo>
                  <a:lnTo>
                    <a:pt x="327230" y="55926"/>
                  </a:lnTo>
                  <a:lnTo>
                    <a:pt x="319898" y="54091"/>
                  </a:lnTo>
                  <a:lnTo>
                    <a:pt x="309814" y="51342"/>
                  </a:lnTo>
                  <a:lnTo>
                    <a:pt x="298816" y="48590"/>
                  </a:lnTo>
                  <a:lnTo>
                    <a:pt x="286900" y="44924"/>
                  </a:lnTo>
                  <a:lnTo>
                    <a:pt x="274065" y="41256"/>
                  </a:lnTo>
                  <a:lnTo>
                    <a:pt x="261234" y="37589"/>
                  </a:lnTo>
                  <a:lnTo>
                    <a:pt x="248400" y="33921"/>
                  </a:lnTo>
                  <a:lnTo>
                    <a:pt x="235569" y="30256"/>
                  </a:lnTo>
                  <a:lnTo>
                    <a:pt x="222735" y="26588"/>
                  </a:lnTo>
                  <a:lnTo>
                    <a:pt x="211737" y="23837"/>
                  </a:lnTo>
                  <a:lnTo>
                    <a:pt x="201652" y="21086"/>
                  </a:lnTo>
                  <a:lnTo>
                    <a:pt x="193404" y="18337"/>
                  </a:lnTo>
                  <a:lnTo>
                    <a:pt x="186988" y="16502"/>
                  </a:lnTo>
                  <a:lnTo>
                    <a:pt x="183322" y="14669"/>
                  </a:lnTo>
                  <a:lnTo>
                    <a:pt x="170489" y="34840"/>
                  </a:lnTo>
                  <a:lnTo>
                    <a:pt x="181489" y="39423"/>
                  </a:lnTo>
                  <a:lnTo>
                    <a:pt x="195238" y="43090"/>
                  </a:lnTo>
                  <a:lnTo>
                    <a:pt x="208988" y="47674"/>
                  </a:lnTo>
                  <a:lnTo>
                    <a:pt x="223653" y="50423"/>
                  </a:lnTo>
                  <a:lnTo>
                    <a:pt x="236485" y="54091"/>
                  </a:lnTo>
                  <a:lnTo>
                    <a:pt x="247485" y="57758"/>
                  </a:lnTo>
                  <a:lnTo>
                    <a:pt x="254818" y="60508"/>
                  </a:lnTo>
                  <a:lnTo>
                    <a:pt x="257566" y="64176"/>
                  </a:lnTo>
                  <a:lnTo>
                    <a:pt x="250234" y="73344"/>
                  </a:lnTo>
                  <a:lnTo>
                    <a:pt x="235569" y="91681"/>
                  </a:lnTo>
                  <a:lnTo>
                    <a:pt x="217236" y="115517"/>
                  </a:lnTo>
                  <a:lnTo>
                    <a:pt x="197069" y="143021"/>
                  </a:lnTo>
                  <a:lnTo>
                    <a:pt x="176905" y="170525"/>
                  </a:lnTo>
                  <a:lnTo>
                    <a:pt x="158572" y="195280"/>
                  </a:lnTo>
                  <a:lnTo>
                    <a:pt x="144823" y="214533"/>
                  </a:lnTo>
                  <a:lnTo>
                    <a:pt x="138408" y="226451"/>
                  </a:lnTo>
                  <a:lnTo>
                    <a:pt x="132907" y="227367"/>
                  </a:lnTo>
                  <a:lnTo>
                    <a:pt x="128324" y="225533"/>
                  </a:lnTo>
                  <a:lnTo>
                    <a:pt x="123741" y="222783"/>
                  </a:lnTo>
                  <a:lnTo>
                    <a:pt x="119157" y="220033"/>
                  </a:lnTo>
                  <a:lnTo>
                    <a:pt x="111825" y="212699"/>
                  </a:lnTo>
                  <a:lnTo>
                    <a:pt x="103577" y="207199"/>
                  </a:lnTo>
                  <a:lnTo>
                    <a:pt x="94411" y="201696"/>
                  </a:lnTo>
                  <a:lnTo>
                    <a:pt x="85244" y="197112"/>
                  </a:lnTo>
                  <a:lnTo>
                    <a:pt x="75162" y="193446"/>
                  </a:lnTo>
                  <a:lnTo>
                    <a:pt x="64161" y="190696"/>
                  </a:lnTo>
                  <a:lnTo>
                    <a:pt x="54080" y="189778"/>
                  </a:lnTo>
                  <a:lnTo>
                    <a:pt x="43997" y="189778"/>
                  </a:lnTo>
                  <a:lnTo>
                    <a:pt x="37581" y="188861"/>
                  </a:lnTo>
                  <a:lnTo>
                    <a:pt x="30248" y="187028"/>
                  </a:lnTo>
                  <a:lnTo>
                    <a:pt x="21997" y="184278"/>
                  </a:lnTo>
                  <a:lnTo>
                    <a:pt x="14664" y="181528"/>
                  </a:lnTo>
                  <a:lnTo>
                    <a:pt x="8248" y="178777"/>
                  </a:lnTo>
                  <a:lnTo>
                    <a:pt x="2749" y="176026"/>
                  </a:lnTo>
                  <a:lnTo>
                    <a:pt x="0" y="173275"/>
                  </a:lnTo>
                  <a:lnTo>
                    <a:pt x="0" y="170525"/>
                  </a:lnTo>
                  <a:lnTo>
                    <a:pt x="17414" y="174194"/>
                  </a:lnTo>
                  <a:lnTo>
                    <a:pt x="32998" y="176026"/>
                  </a:lnTo>
                  <a:lnTo>
                    <a:pt x="46747" y="177859"/>
                  </a:lnTo>
                  <a:lnTo>
                    <a:pt x="58663" y="178777"/>
                  </a:lnTo>
                  <a:lnTo>
                    <a:pt x="82495" y="178777"/>
                  </a:lnTo>
                  <a:lnTo>
                    <a:pt x="88911" y="181528"/>
                  </a:lnTo>
                  <a:lnTo>
                    <a:pt x="95326" y="184278"/>
                  </a:lnTo>
                  <a:lnTo>
                    <a:pt x="102658" y="187028"/>
                  </a:lnTo>
                  <a:lnTo>
                    <a:pt x="109994" y="190696"/>
                  </a:lnTo>
                  <a:lnTo>
                    <a:pt x="117326" y="194362"/>
                  </a:lnTo>
                  <a:lnTo>
                    <a:pt x="123741" y="198031"/>
                  </a:lnTo>
                  <a:lnTo>
                    <a:pt x="130157" y="202615"/>
                  </a:lnTo>
                  <a:lnTo>
                    <a:pt x="134741" y="207199"/>
                  </a:lnTo>
                  <a:lnTo>
                    <a:pt x="142992" y="197112"/>
                  </a:lnTo>
                  <a:lnTo>
                    <a:pt x="153989" y="181528"/>
                  </a:lnTo>
                  <a:lnTo>
                    <a:pt x="168654" y="161357"/>
                  </a:lnTo>
                  <a:lnTo>
                    <a:pt x="183322" y="140270"/>
                  </a:lnTo>
                  <a:lnTo>
                    <a:pt x="198903" y="117352"/>
                  </a:lnTo>
                  <a:lnTo>
                    <a:pt x="213568" y="96265"/>
                  </a:lnTo>
                  <a:lnTo>
                    <a:pt x="226402" y="78844"/>
                  </a:lnTo>
                  <a:lnTo>
                    <a:pt x="236485" y="65092"/>
                  </a:lnTo>
                  <a:lnTo>
                    <a:pt x="230986" y="63260"/>
                  </a:lnTo>
                  <a:lnTo>
                    <a:pt x="224568" y="61426"/>
                  </a:lnTo>
                  <a:lnTo>
                    <a:pt x="217236" y="59592"/>
                  </a:lnTo>
                  <a:lnTo>
                    <a:pt x="208988" y="58676"/>
                  </a:lnTo>
                  <a:lnTo>
                    <a:pt x="201652" y="57758"/>
                  </a:lnTo>
                  <a:lnTo>
                    <a:pt x="194321" y="55926"/>
                  </a:lnTo>
                  <a:lnTo>
                    <a:pt x="187906" y="54091"/>
                  </a:lnTo>
                  <a:lnTo>
                    <a:pt x="181489" y="52258"/>
                  </a:lnTo>
                  <a:lnTo>
                    <a:pt x="175071" y="51342"/>
                  </a:lnTo>
                  <a:lnTo>
                    <a:pt x="164990" y="48590"/>
                  </a:lnTo>
                  <a:lnTo>
                    <a:pt x="152155" y="44924"/>
                  </a:lnTo>
                  <a:lnTo>
                    <a:pt x="138408" y="39423"/>
                  </a:lnTo>
                  <a:lnTo>
                    <a:pt x="125575" y="33921"/>
                  </a:lnTo>
                  <a:lnTo>
                    <a:pt x="115493" y="29337"/>
                  </a:lnTo>
                  <a:lnTo>
                    <a:pt x="108160" y="24753"/>
                  </a:lnTo>
                  <a:lnTo>
                    <a:pt x="106325" y="22003"/>
                  </a:lnTo>
                  <a:lnTo>
                    <a:pt x="110910" y="20169"/>
                  </a:lnTo>
                  <a:lnTo>
                    <a:pt x="116408" y="20169"/>
                  </a:lnTo>
                  <a:lnTo>
                    <a:pt x="123741" y="22003"/>
                  </a:lnTo>
                  <a:lnTo>
                    <a:pt x="131992" y="22921"/>
                  </a:lnTo>
                  <a:lnTo>
                    <a:pt x="139323" y="25671"/>
                  </a:lnTo>
                  <a:lnTo>
                    <a:pt x="146656" y="27503"/>
                  </a:lnTo>
                  <a:lnTo>
                    <a:pt x="152155" y="29337"/>
                  </a:lnTo>
                  <a:lnTo>
                    <a:pt x="155822" y="30256"/>
                  </a:lnTo>
                  <a:lnTo>
                    <a:pt x="159491" y="22921"/>
                  </a:lnTo>
                  <a:lnTo>
                    <a:pt x="164074" y="14669"/>
                  </a:lnTo>
                  <a:lnTo>
                    <a:pt x="167739" y="7334"/>
                  </a:lnTo>
                  <a:lnTo>
                    <a:pt x="172323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79" name="Shape 955"/>
            <p:cNvSpPr/>
            <p:nvPr/>
          </p:nvSpPr>
          <p:spPr>
            <a:xfrm>
              <a:off x="490741" y="1353655"/>
              <a:ext cx="235570" cy="116433"/>
            </a:xfrm>
            <a:custGeom>
              <a:avLst/>
              <a:gdLst/>
              <a:ahLst/>
              <a:cxnLst/>
              <a:rect l="0" t="0" r="0" b="0"/>
              <a:pathLst>
                <a:path w="235570" h="116433">
                  <a:moveTo>
                    <a:pt x="67830" y="0"/>
                  </a:moveTo>
                  <a:lnTo>
                    <a:pt x="235570" y="48590"/>
                  </a:lnTo>
                  <a:lnTo>
                    <a:pt x="164991" y="116433"/>
                  </a:lnTo>
                  <a:lnTo>
                    <a:pt x="0" y="57758"/>
                  </a:lnTo>
                  <a:lnTo>
                    <a:pt x="6783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0" name="Shape 957"/>
            <p:cNvSpPr/>
            <p:nvPr/>
          </p:nvSpPr>
          <p:spPr>
            <a:xfrm>
              <a:off x="502656" y="1360988"/>
              <a:ext cx="209904" cy="101766"/>
            </a:xfrm>
            <a:custGeom>
              <a:avLst/>
              <a:gdLst/>
              <a:ahLst/>
              <a:cxnLst/>
              <a:rect l="0" t="0" r="0" b="0"/>
              <a:pathLst>
                <a:path w="209904" h="101766">
                  <a:moveTo>
                    <a:pt x="57748" y="0"/>
                  </a:moveTo>
                  <a:lnTo>
                    <a:pt x="209904" y="44006"/>
                  </a:lnTo>
                  <a:lnTo>
                    <a:pt x="152159" y="101766"/>
                  </a:lnTo>
                  <a:lnTo>
                    <a:pt x="0" y="48590"/>
                  </a:lnTo>
                  <a:lnTo>
                    <a:pt x="57748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1" name="Shape 959"/>
            <p:cNvSpPr/>
            <p:nvPr/>
          </p:nvSpPr>
          <p:spPr>
            <a:xfrm>
              <a:off x="524654" y="1371074"/>
              <a:ext cx="55914" cy="40339"/>
            </a:xfrm>
            <a:custGeom>
              <a:avLst/>
              <a:gdLst/>
              <a:ahLst/>
              <a:cxnLst/>
              <a:rect l="0" t="0" r="0" b="0"/>
              <a:pathLst>
                <a:path w="55914" h="40339">
                  <a:moveTo>
                    <a:pt x="35751" y="0"/>
                  </a:moveTo>
                  <a:lnTo>
                    <a:pt x="51331" y="5500"/>
                  </a:lnTo>
                  <a:lnTo>
                    <a:pt x="54998" y="7334"/>
                  </a:lnTo>
                  <a:lnTo>
                    <a:pt x="55914" y="11002"/>
                  </a:lnTo>
                  <a:lnTo>
                    <a:pt x="54998" y="15587"/>
                  </a:lnTo>
                  <a:lnTo>
                    <a:pt x="51331" y="21086"/>
                  </a:lnTo>
                  <a:lnTo>
                    <a:pt x="48582" y="24754"/>
                  </a:lnTo>
                  <a:lnTo>
                    <a:pt x="43083" y="27505"/>
                  </a:lnTo>
                  <a:lnTo>
                    <a:pt x="36666" y="29337"/>
                  </a:lnTo>
                  <a:lnTo>
                    <a:pt x="30249" y="29337"/>
                  </a:lnTo>
                  <a:lnTo>
                    <a:pt x="22000" y="26586"/>
                  </a:lnTo>
                  <a:lnTo>
                    <a:pt x="10085" y="40339"/>
                  </a:lnTo>
                  <a:lnTo>
                    <a:pt x="0" y="36673"/>
                  </a:lnTo>
                  <a:lnTo>
                    <a:pt x="35751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2" name="Shape 961"/>
            <p:cNvSpPr/>
            <p:nvPr/>
          </p:nvSpPr>
          <p:spPr>
            <a:xfrm>
              <a:off x="552153" y="1380241"/>
              <a:ext cx="19249" cy="12834"/>
            </a:xfrm>
            <a:custGeom>
              <a:avLst/>
              <a:gdLst/>
              <a:ahLst/>
              <a:cxnLst/>
              <a:rect l="0" t="0" r="0" b="0"/>
              <a:pathLst>
                <a:path w="19249" h="12834">
                  <a:moveTo>
                    <a:pt x="9167" y="0"/>
                  </a:moveTo>
                  <a:lnTo>
                    <a:pt x="14666" y="1835"/>
                  </a:lnTo>
                  <a:lnTo>
                    <a:pt x="17414" y="2750"/>
                  </a:lnTo>
                  <a:lnTo>
                    <a:pt x="19249" y="4584"/>
                  </a:lnTo>
                  <a:lnTo>
                    <a:pt x="19249" y="6418"/>
                  </a:lnTo>
                  <a:lnTo>
                    <a:pt x="17414" y="9168"/>
                  </a:lnTo>
                  <a:lnTo>
                    <a:pt x="15584" y="11002"/>
                  </a:lnTo>
                  <a:lnTo>
                    <a:pt x="13750" y="11919"/>
                  </a:lnTo>
                  <a:lnTo>
                    <a:pt x="10083" y="12834"/>
                  </a:lnTo>
                  <a:lnTo>
                    <a:pt x="6417" y="12834"/>
                  </a:lnTo>
                  <a:lnTo>
                    <a:pt x="0" y="11002"/>
                  </a:lnTo>
                  <a:lnTo>
                    <a:pt x="916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3" name="Shape 963"/>
            <p:cNvSpPr/>
            <p:nvPr/>
          </p:nvSpPr>
          <p:spPr>
            <a:xfrm>
              <a:off x="553987" y="1409578"/>
              <a:ext cx="13750" cy="11002"/>
            </a:xfrm>
            <a:custGeom>
              <a:avLst/>
              <a:gdLst/>
              <a:ahLst/>
              <a:cxnLst/>
              <a:rect l="0" t="0" r="0" b="0"/>
              <a:pathLst>
                <a:path w="13750" h="11002">
                  <a:moveTo>
                    <a:pt x="6417" y="0"/>
                  </a:moveTo>
                  <a:lnTo>
                    <a:pt x="13750" y="2753"/>
                  </a:lnTo>
                  <a:lnTo>
                    <a:pt x="7333" y="11002"/>
                  </a:lnTo>
                  <a:lnTo>
                    <a:pt x="0" y="8252"/>
                  </a:lnTo>
                  <a:lnTo>
                    <a:pt x="6417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4" name="Shape 965"/>
            <p:cNvSpPr/>
            <p:nvPr/>
          </p:nvSpPr>
          <p:spPr>
            <a:xfrm>
              <a:off x="575070" y="1382992"/>
              <a:ext cx="48579" cy="44924"/>
            </a:xfrm>
            <a:custGeom>
              <a:avLst/>
              <a:gdLst/>
              <a:ahLst/>
              <a:cxnLst/>
              <a:rect l="0" t="0" r="0" b="0"/>
              <a:pathLst>
                <a:path w="48579" h="44924">
                  <a:moveTo>
                    <a:pt x="21082" y="0"/>
                  </a:moveTo>
                  <a:lnTo>
                    <a:pt x="48579" y="9169"/>
                  </a:lnTo>
                  <a:lnTo>
                    <a:pt x="43080" y="16502"/>
                  </a:lnTo>
                  <a:lnTo>
                    <a:pt x="32998" y="12837"/>
                  </a:lnTo>
                  <a:lnTo>
                    <a:pt x="9166" y="44924"/>
                  </a:lnTo>
                  <a:lnTo>
                    <a:pt x="0" y="41258"/>
                  </a:lnTo>
                  <a:lnTo>
                    <a:pt x="25665" y="10085"/>
                  </a:lnTo>
                  <a:lnTo>
                    <a:pt x="15581" y="7334"/>
                  </a:lnTo>
                  <a:lnTo>
                    <a:pt x="21082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5" name="Shape 967"/>
            <p:cNvSpPr/>
            <p:nvPr/>
          </p:nvSpPr>
          <p:spPr>
            <a:xfrm>
              <a:off x="595234" y="1423331"/>
              <a:ext cx="12833" cy="11002"/>
            </a:xfrm>
            <a:custGeom>
              <a:avLst/>
              <a:gdLst/>
              <a:ahLst/>
              <a:cxnLst/>
              <a:rect l="0" t="0" r="0" b="0"/>
              <a:pathLst>
                <a:path w="12833" h="11002">
                  <a:moveTo>
                    <a:pt x="5500" y="0"/>
                  </a:moveTo>
                  <a:lnTo>
                    <a:pt x="12833" y="2749"/>
                  </a:lnTo>
                  <a:lnTo>
                    <a:pt x="7332" y="11002"/>
                  </a:lnTo>
                  <a:lnTo>
                    <a:pt x="0" y="8252"/>
                  </a:lnTo>
                  <a:lnTo>
                    <a:pt x="550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6" name="Shape 969"/>
            <p:cNvSpPr/>
            <p:nvPr/>
          </p:nvSpPr>
          <p:spPr>
            <a:xfrm>
              <a:off x="607150" y="1400410"/>
              <a:ext cx="47665" cy="46758"/>
            </a:xfrm>
            <a:custGeom>
              <a:avLst/>
              <a:gdLst/>
              <a:ahLst/>
              <a:cxnLst/>
              <a:rect l="0" t="0" r="0" b="0"/>
              <a:pathLst>
                <a:path w="47665" h="46758">
                  <a:moveTo>
                    <a:pt x="39415" y="0"/>
                  </a:moveTo>
                  <a:lnTo>
                    <a:pt x="47665" y="2753"/>
                  </a:lnTo>
                  <a:lnTo>
                    <a:pt x="34831" y="46758"/>
                  </a:lnTo>
                  <a:lnTo>
                    <a:pt x="26583" y="44008"/>
                  </a:lnTo>
                  <a:lnTo>
                    <a:pt x="29332" y="34839"/>
                  </a:lnTo>
                  <a:lnTo>
                    <a:pt x="15584" y="30255"/>
                  </a:lnTo>
                  <a:lnTo>
                    <a:pt x="8251" y="37589"/>
                  </a:lnTo>
                  <a:lnTo>
                    <a:pt x="0" y="35758"/>
                  </a:lnTo>
                  <a:lnTo>
                    <a:pt x="39415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7" name="Shape 971"/>
            <p:cNvSpPr/>
            <p:nvPr/>
          </p:nvSpPr>
          <p:spPr>
            <a:xfrm>
              <a:off x="630065" y="1410497"/>
              <a:ext cx="14666" cy="17418"/>
            </a:xfrm>
            <a:custGeom>
              <a:avLst/>
              <a:gdLst/>
              <a:ahLst/>
              <a:cxnLst/>
              <a:rect l="0" t="0" r="0" b="0"/>
              <a:pathLst>
                <a:path w="14666" h="17418">
                  <a:moveTo>
                    <a:pt x="14666" y="0"/>
                  </a:moveTo>
                  <a:lnTo>
                    <a:pt x="8251" y="17418"/>
                  </a:lnTo>
                  <a:lnTo>
                    <a:pt x="0" y="14668"/>
                  </a:lnTo>
                  <a:lnTo>
                    <a:pt x="14666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FFFFFF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  <p:sp>
          <p:nvSpPr>
            <p:cNvPr id="188" name="Shape 973"/>
            <p:cNvSpPr/>
            <p:nvPr/>
          </p:nvSpPr>
          <p:spPr>
            <a:xfrm>
              <a:off x="645649" y="1440751"/>
              <a:ext cx="12832" cy="11001"/>
            </a:xfrm>
            <a:custGeom>
              <a:avLst/>
              <a:gdLst/>
              <a:ahLst/>
              <a:cxnLst/>
              <a:rect l="0" t="0" r="0" b="0"/>
              <a:pathLst>
                <a:path w="12832" h="11001">
                  <a:moveTo>
                    <a:pt x="5500" y="0"/>
                  </a:moveTo>
                  <a:lnTo>
                    <a:pt x="12832" y="2751"/>
                  </a:lnTo>
                  <a:lnTo>
                    <a:pt x="8248" y="11001"/>
                  </a:lnTo>
                  <a:lnTo>
                    <a:pt x="0" y="8251"/>
                  </a:lnTo>
                  <a:lnTo>
                    <a:pt x="5500" y="0"/>
                  </a:lnTo>
                  <a:close/>
                </a:path>
              </a:pathLst>
            </a:custGeom>
            <a:ln w="0" cap="flat">
              <a:miter lim="127000"/>
            </a:ln>
          </p:spPr>
          <p:style>
            <a:lnRef idx="0">
              <a:srgbClr val="000000">
                <a:alpha val="0"/>
              </a:srgbClr>
            </a:lnRef>
            <a:fillRef idx="1">
              <a:srgbClr val="000000"/>
            </a:fillRef>
            <a:effectRef idx="0">
              <a:scrgbClr r="0" g="0" b="0"/>
            </a:effectRef>
            <a:fontRef idx="none"/>
          </p:style>
          <p:txBody>
            <a:bodyPr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8112652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What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r>
              <a:rPr lang="cs-CZ" b="1" dirty="0" smtClean="0"/>
              <a:t>?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83004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What</a:t>
            </a:r>
            <a:r>
              <a:rPr lang="cs-CZ" b="1" dirty="0" smtClean="0"/>
              <a:t> </a:t>
            </a:r>
            <a:r>
              <a:rPr lang="cs-CZ" b="1" dirty="0" err="1" smtClean="0"/>
              <a:t>is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r>
              <a:rPr lang="cs-CZ" b="1" dirty="0" smtClean="0"/>
              <a:t>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b="1" dirty="0" smtClean="0"/>
          </a:p>
          <a:p>
            <a:r>
              <a:rPr lang="en-US" sz="3200" b="1" dirty="0" smtClean="0"/>
              <a:t>Communication </a:t>
            </a:r>
            <a:r>
              <a:rPr lang="en-US" sz="3200" b="1" dirty="0"/>
              <a:t>is </a:t>
            </a:r>
            <a:r>
              <a:rPr lang="en-US" sz="3200" b="1" dirty="0" smtClean="0"/>
              <a:t>the </a:t>
            </a:r>
            <a:r>
              <a:rPr lang="en-US" sz="3200" b="1" dirty="0"/>
              <a:t>act of transferring information from one place, person or group to another</a:t>
            </a:r>
            <a:r>
              <a:rPr lang="en-US" sz="3200" b="1" dirty="0" smtClean="0"/>
              <a:t>.</a:t>
            </a:r>
            <a:endParaRPr lang="cs-CZ" sz="3200" b="1" dirty="0" smtClean="0"/>
          </a:p>
          <a:p>
            <a:r>
              <a:rPr lang="cs-CZ" sz="3200" b="1" dirty="0" smtClean="0"/>
              <a:t>But </a:t>
            </a:r>
            <a:r>
              <a:rPr lang="en-US" sz="3200" b="1" dirty="0" smtClean="0"/>
              <a:t>communication is more than simply the transmission of information. The term requires an element of success in transmitting or imparting a message, whether information, ideas, or emotions.</a:t>
            </a:r>
            <a:endParaRPr lang="cs-CZ" sz="3200" b="1" dirty="0" smtClean="0"/>
          </a:p>
          <a:p>
            <a:r>
              <a:rPr lang="en-US" dirty="0" smtClean="0"/>
              <a:t>Communication is the driving force in any relationship or situation</a:t>
            </a:r>
            <a:r>
              <a:rPr lang="cs-CZ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3465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principle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pPr marL="0" indent="0">
              <a:buNone/>
            </a:pPr>
            <a:endParaRPr lang="cs-CZ" dirty="0" smtClean="0"/>
          </a:p>
        </p:txBody>
      </p:sp>
      <p:sp>
        <p:nvSpPr>
          <p:cNvPr id="4" name="Zaoblený obdélník 3"/>
          <p:cNvSpPr/>
          <p:nvPr/>
        </p:nvSpPr>
        <p:spPr>
          <a:xfrm>
            <a:off x="2155371" y="3302353"/>
            <a:ext cx="24964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sender</a:t>
            </a:r>
            <a:endParaRPr lang="cs-CZ" sz="3600" dirty="0"/>
          </a:p>
        </p:txBody>
      </p:sp>
      <p:sp>
        <p:nvSpPr>
          <p:cNvPr id="5" name="Zaoblený obdélník 4"/>
          <p:cNvSpPr/>
          <p:nvPr/>
        </p:nvSpPr>
        <p:spPr>
          <a:xfrm>
            <a:off x="7540171" y="3264309"/>
            <a:ext cx="272868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recipient</a:t>
            </a:r>
            <a:endParaRPr lang="cs-CZ" sz="3200" dirty="0"/>
          </a:p>
        </p:txBody>
      </p:sp>
      <p:sp>
        <p:nvSpPr>
          <p:cNvPr id="6" name="Šipka doprava 5"/>
          <p:cNvSpPr/>
          <p:nvPr/>
        </p:nvSpPr>
        <p:spPr>
          <a:xfrm>
            <a:off x="4934857" y="3255980"/>
            <a:ext cx="2322285" cy="960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800" b="1" dirty="0" smtClean="0"/>
              <a:t>medium</a:t>
            </a:r>
            <a:endParaRPr lang="cs-CZ" sz="2800" b="1" dirty="0"/>
          </a:p>
        </p:txBody>
      </p:sp>
      <p:sp>
        <p:nvSpPr>
          <p:cNvPr id="8" name="Bublinový popisek ve tvaru obláčku 7"/>
          <p:cNvSpPr/>
          <p:nvPr/>
        </p:nvSpPr>
        <p:spPr>
          <a:xfrm>
            <a:off x="4992914" y="2267710"/>
            <a:ext cx="2275115" cy="988270"/>
          </a:xfrm>
          <a:prstGeom prst="cloudCallou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message</a:t>
            </a:r>
            <a:endParaRPr lang="cs-CZ" sz="2800" dirty="0" smtClean="0"/>
          </a:p>
          <a:p>
            <a:pPr algn="ctr"/>
            <a:endParaRPr lang="cs-CZ" dirty="0"/>
          </a:p>
        </p:txBody>
      </p:sp>
      <p:sp>
        <p:nvSpPr>
          <p:cNvPr id="9" name="TextovéPole 8"/>
          <p:cNvSpPr txBox="1"/>
          <p:nvPr/>
        </p:nvSpPr>
        <p:spPr>
          <a:xfrm>
            <a:off x="1567543" y="4920343"/>
            <a:ext cx="93762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/>
              <a:t>What</a:t>
            </a:r>
            <a:r>
              <a:rPr lang="cs-CZ" sz="3200" dirty="0" smtClean="0"/>
              <a:t> </a:t>
            </a:r>
            <a:r>
              <a:rPr lang="cs-CZ" sz="3200" dirty="0" err="1" smtClean="0"/>
              <a:t>kind</a:t>
            </a:r>
            <a:r>
              <a:rPr lang="cs-CZ" sz="3200" dirty="0" smtClean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medium do </a:t>
            </a:r>
            <a:r>
              <a:rPr lang="cs-CZ" sz="3200" dirty="0" err="1" smtClean="0"/>
              <a:t>you</a:t>
            </a:r>
            <a:r>
              <a:rPr lang="cs-CZ" sz="3200" dirty="0" smtClean="0"/>
              <a:t> </a:t>
            </a:r>
            <a:r>
              <a:rPr lang="cs-CZ" sz="3200" dirty="0" err="1" smtClean="0"/>
              <a:t>know</a:t>
            </a:r>
            <a:r>
              <a:rPr lang="cs-CZ" sz="3200" dirty="0" smtClean="0"/>
              <a:t>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14316153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The</a:t>
            </a:r>
            <a:r>
              <a:rPr lang="cs-CZ" b="1" dirty="0" smtClean="0"/>
              <a:t> </a:t>
            </a:r>
            <a:r>
              <a:rPr lang="cs-CZ" b="1" dirty="0" err="1" smtClean="0"/>
              <a:t>principle</a:t>
            </a:r>
            <a:r>
              <a:rPr lang="cs-CZ" b="1" dirty="0" smtClean="0"/>
              <a:t> </a:t>
            </a:r>
            <a:r>
              <a:rPr lang="cs-CZ" b="1" dirty="0" err="1" smtClean="0"/>
              <a:t>of</a:t>
            </a:r>
            <a:r>
              <a:rPr lang="cs-CZ" b="1" dirty="0" smtClean="0"/>
              <a:t> </a:t>
            </a:r>
            <a:r>
              <a:rPr lang="cs-CZ" b="1" dirty="0" err="1" smtClean="0"/>
              <a:t>communication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cs-CZ" dirty="0" smtClean="0"/>
          </a:p>
          <a:p>
            <a:endParaRPr lang="cs-CZ" dirty="0"/>
          </a:p>
          <a:p>
            <a:endParaRPr lang="cs-CZ" dirty="0" smtClean="0"/>
          </a:p>
        </p:txBody>
      </p:sp>
      <p:sp>
        <p:nvSpPr>
          <p:cNvPr id="4" name="Zaoblený obdélník 3"/>
          <p:cNvSpPr/>
          <p:nvPr/>
        </p:nvSpPr>
        <p:spPr>
          <a:xfrm>
            <a:off x="2075542" y="2743200"/>
            <a:ext cx="2496457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/>
              <a:t>sender</a:t>
            </a:r>
            <a:endParaRPr lang="cs-CZ" sz="3600" dirty="0"/>
          </a:p>
        </p:txBody>
      </p:sp>
      <p:sp>
        <p:nvSpPr>
          <p:cNvPr id="5" name="Zaoblený obdélník 4"/>
          <p:cNvSpPr/>
          <p:nvPr/>
        </p:nvSpPr>
        <p:spPr>
          <a:xfrm>
            <a:off x="7620000" y="2670293"/>
            <a:ext cx="2728686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/>
              <a:t>recipient</a:t>
            </a:r>
            <a:endParaRPr lang="cs-CZ" sz="3200" dirty="0"/>
          </a:p>
        </p:txBody>
      </p:sp>
      <p:sp>
        <p:nvSpPr>
          <p:cNvPr id="6" name="Šipka doprava 5"/>
          <p:cNvSpPr/>
          <p:nvPr/>
        </p:nvSpPr>
        <p:spPr>
          <a:xfrm>
            <a:off x="4905829" y="2670293"/>
            <a:ext cx="2351313" cy="96077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smtClean="0"/>
              <a:t>message</a:t>
            </a:r>
            <a:endParaRPr lang="cs-CZ" sz="2800" dirty="0"/>
          </a:p>
        </p:txBody>
      </p:sp>
      <p:sp>
        <p:nvSpPr>
          <p:cNvPr id="7" name="Blesk 6"/>
          <p:cNvSpPr/>
          <p:nvPr/>
        </p:nvSpPr>
        <p:spPr>
          <a:xfrm>
            <a:off x="5029199" y="2049236"/>
            <a:ext cx="914400" cy="914400"/>
          </a:xfrm>
          <a:prstGeom prst="lightningBol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291771" y="4354286"/>
            <a:ext cx="969554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3200" dirty="0" err="1" smtClean="0"/>
              <a:t>What</a:t>
            </a:r>
            <a:r>
              <a:rPr lang="cs-CZ" sz="3200" dirty="0" smtClean="0"/>
              <a:t> </a:t>
            </a:r>
            <a:r>
              <a:rPr lang="en-US" sz="3200" dirty="0" smtClean="0"/>
              <a:t>can </a:t>
            </a:r>
            <a:r>
              <a:rPr lang="cs-CZ" sz="3200" dirty="0"/>
              <a:t>e</a:t>
            </a:r>
            <a:r>
              <a:rPr lang="en-US" sz="3200" dirty="0" err="1" smtClean="0"/>
              <a:t>ffect</a:t>
            </a:r>
            <a:r>
              <a:rPr lang="cs-CZ" sz="3200" dirty="0" smtClean="0"/>
              <a:t> </a:t>
            </a:r>
            <a:r>
              <a:rPr lang="cs-CZ" sz="3200" dirty="0" err="1" smtClean="0"/>
              <a:t>the</a:t>
            </a:r>
            <a:r>
              <a:rPr lang="cs-CZ" sz="3200" dirty="0" smtClean="0"/>
              <a:t> </a:t>
            </a:r>
            <a:r>
              <a:rPr lang="en-US" sz="3200" dirty="0" smtClean="0"/>
              <a:t>transmission</a:t>
            </a:r>
            <a:r>
              <a:rPr lang="cs-CZ" sz="3200" dirty="0"/>
              <a:t> </a:t>
            </a:r>
            <a:r>
              <a:rPr lang="cs-CZ" sz="3200" dirty="0" err="1" smtClean="0"/>
              <a:t>of</a:t>
            </a:r>
            <a:r>
              <a:rPr lang="cs-CZ" sz="3200" dirty="0" smtClean="0"/>
              <a:t> </a:t>
            </a:r>
            <a:r>
              <a:rPr lang="cs-CZ" sz="3200" dirty="0" err="1" smtClean="0"/>
              <a:t>message</a:t>
            </a:r>
            <a:r>
              <a:rPr lang="cs-CZ" sz="3200" dirty="0" smtClean="0"/>
              <a:t>?</a:t>
            </a:r>
            <a:endParaRPr lang="cs-CZ" sz="3200" dirty="0"/>
          </a:p>
        </p:txBody>
      </p:sp>
    </p:spTree>
    <p:extLst>
      <p:ext uri="{BB962C8B-B14F-4D97-AF65-F5344CB8AC3E}">
        <p14:creationId xmlns:p14="http://schemas.microsoft.com/office/powerpoint/2010/main" val="34085588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err="1" smtClean="0"/>
              <a:t>How</a:t>
            </a:r>
            <a:r>
              <a:rPr lang="cs-CZ" b="1" dirty="0" smtClean="0"/>
              <a:t> do </a:t>
            </a:r>
            <a:r>
              <a:rPr lang="cs-CZ" b="1" dirty="0" err="1" smtClean="0"/>
              <a:t>we</a:t>
            </a:r>
            <a:r>
              <a:rPr lang="cs-CZ" b="1" dirty="0" smtClean="0"/>
              <a:t> </a:t>
            </a:r>
            <a:r>
              <a:rPr lang="cs-CZ" b="1" dirty="0" err="1" smtClean="0"/>
              <a:t>communicate</a:t>
            </a:r>
            <a:r>
              <a:rPr lang="cs-CZ" b="1" dirty="0" smtClean="0"/>
              <a:t>?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Every </a:t>
            </a:r>
            <a:r>
              <a:rPr lang="en-US" dirty="0"/>
              <a:t>communication involves (at least) one </a:t>
            </a:r>
            <a:r>
              <a:rPr lang="en-US" b="1" dirty="0"/>
              <a:t>sender</a:t>
            </a:r>
            <a:r>
              <a:rPr lang="en-US" dirty="0"/>
              <a:t>, a </a:t>
            </a:r>
            <a:r>
              <a:rPr lang="en-US" b="1" dirty="0"/>
              <a:t>message </a:t>
            </a:r>
            <a:r>
              <a:rPr lang="en-US" dirty="0"/>
              <a:t>and a </a:t>
            </a:r>
            <a:r>
              <a:rPr lang="en-US" b="1" dirty="0"/>
              <a:t>recipient</a:t>
            </a:r>
            <a:r>
              <a:rPr lang="en-US" dirty="0"/>
              <a:t>. This may sound simple, but communication is actually a very complex subject.</a:t>
            </a:r>
          </a:p>
          <a:p>
            <a:r>
              <a:rPr lang="en-US" dirty="0"/>
              <a:t>The transmission of the message from sender to recipient can be affected by a huge range of things. </a:t>
            </a:r>
            <a:endParaRPr lang="cs-CZ" dirty="0" smtClean="0"/>
          </a:p>
          <a:p>
            <a:r>
              <a:rPr lang="en-US" dirty="0" smtClean="0"/>
              <a:t>These </a:t>
            </a:r>
            <a:r>
              <a:rPr lang="en-US" dirty="0"/>
              <a:t>include our emotions, the cultural situation, the medium used to communicate, and even our location. </a:t>
            </a:r>
            <a:endParaRPr lang="cs-CZ" dirty="0" smtClean="0"/>
          </a:p>
          <a:p>
            <a:r>
              <a:rPr lang="en-US" dirty="0" smtClean="0"/>
              <a:t>The </a:t>
            </a:r>
            <a:r>
              <a:rPr lang="en-US" dirty="0"/>
              <a:t>complexity is why good communication skills are considered so desirable by employers around the world: accurate, effective and unambiguous communication is actually extremely hard.</a:t>
            </a:r>
          </a:p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63922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35429" y="365125"/>
            <a:ext cx="10918371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cs-CZ" b="1" dirty="0" smtClean="0"/>
              <a:t/>
            </a:r>
            <a:br>
              <a:rPr lang="cs-CZ" b="1" dirty="0" smtClean="0"/>
            </a:br>
            <a:r>
              <a:rPr lang="en-US" b="1" dirty="0" smtClean="0"/>
              <a:t>Categories </a:t>
            </a:r>
            <a:r>
              <a:rPr lang="en-US" b="1" dirty="0"/>
              <a:t>of Communication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754743" y="1132114"/>
            <a:ext cx="11132457" cy="533513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There are a wide range of ways in which we communicate and more than one may be occurring at any given time.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i="0" u="none" strike="noStrike" cap="none" normalizeH="0" baseline="0" dirty="0" err="1" smtClean="0">
                <a:ln>
                  <a:noFill/>
                </a:ln>
                <a:effectLst/>
                <a:hlinkClick r:id="rId2"/>
              </a:rPr>
              <a:t>Verbal</a:t>
            </a:r>
            <a:r>
              <a:rPr kumimoji="0" lang="cs-CZ" altLang="cs-CZ" i="0" u="none" strike="noStrike" cap="none" normalizeH="0" baseline="0" dirty="0" smtClean="0">
                <a:ln>
                  <a:noFill/>
                </a:ln>
                <a:effectLst/>
                <a:hlinkClick r:id="rId2"/>
              </a:rPr>
              <a:t> </a:t>
            </a:r>
            <a:r>
              <a:rPr kumimoji="0" lang="cs-CZ" altLang="cs-CZ" i="0" u="none" strike="noStrike" cap="none" normalizeH="0" baseline="0" dirty="0" err="1" smtClean="0">
                <a:ln>
                  <a:noFill/>
                </a:ln>
                <a:effectLst/>
                <a:hlinkClick r:id="rId2"/>
              </a:rPr>
              <a:t>Communication</a:t>
            </a:r>
            <a:endParaRPr kumimoji="0" lang="cs-CZ" altLang="cs-CZ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lang="cs-CZ" altLang="cs-CZ" dirty="0" smtClean="0"/>
              <a:t>-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face-to-face,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telephone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radio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television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media.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cs-CZ" altLang="cs-CZ" sz="2400" b="1" i="0" u="none" strike="noStrike" cap="none" normalizeH="0" baseline="0" dirty="0" smtClean="0">
                <a:ln>
                  <a:noFill/>
                </a:ln>
                <a:effectLst/>
                <a:hlinkClick r:id="rId3"/>
              </a:rPr>
              <a:t>- </a:t>
            </a:r>
            <a:r>
              <a:rPr lang="cs-CZ" altLang="cs-CZ" sz="2400" b="1" dirty="0" err="1">
                <a:hlinkClick r:id="rId3"/>
              </a:rPr>
              <a:t>w</a:t>
            </a:r>
            <a:r>
              <a:rPr kumimoji="0" lang="cs-CZ" altLang="cs-CZ" sz="2400" b="1" i="0" u="none" strike="noStrike" cap="none" normalizeH="0" baseline="0" dirty="0" err="1" smtClean="0">
                <a:ln>
                  <a:noFill/>
                </a:ln>
                <a:effectLst/>
                <a:hlinkClick r:id="rId3"/>
              </a:rPr>
              <a:t>ritten</a:t>
            </a:r>
            <a:r>
              <a:rPr kumimoji="0" lang="cs-CZ" altLang="cs-CZ" sz="2400" b="1" i="0" u="none" strike="noStrike" cap="none" normalizeH="0" baseline="0" dirty="0" smtClean="0">
                <a:ln>
                  <a:noFill/>
                </a:ln>
                <a:effectLst/>
                <a:hlinkClick r:id="rId3"/>
              </a:rPr>
              <a:t> </a:t>
            </a:r>
            <a:r>
              <a:rPr kumimoji="0" lang="cs-CZ" altLang="cs-CZ" sz="2400" b="1" i="0" u="none" strike="noStrike" cap="none" normalizeH="0" baseline="0" dirty="0" err="1" smtClean="0">
                <a:ln>
                  <a:noFill/>
                </a:ln>
                <a:effectLst/>
                <a:hlinkClick r:id="rId3"/>
              </a:rPr>
              <a:t>Communication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: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includes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letters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e-mails,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social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media,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books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magazines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Internet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media.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Until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recent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times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a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relatively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small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number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of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writers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publishers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were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very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powerful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when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it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came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to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communicating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written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word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Today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can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all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write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publish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our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ideas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online,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which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has led to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an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explosion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of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information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communication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possibilities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None/>
            </a:pPr>
            <a:r>
              <a:rPr kumimoji="0" lang="cs-CZ" altLang="cs-CZ" sz="2400" b="1" i="0" u="none" strike="noStrike" cap="none" normalizeH="0" baseline="0" dirty="0" smtClean="0">
                <a:ln>
                  <a:noFill/>
                </a:ln>
                <a:effectLst/>
              </a:rPr>
              <a:t>- </a:t>
            </a:r>
            <a:r>
              <a:rPr lang="cs-CZ" altLang="cs-CZ" sz="2400" b="1" dirty="0" err="1">
                <a:solidFill>
                  <a:schemeClr val="accent1">
                    <a:lumMod val="75000"/>
                  </a:schemeClr>
                </a:solidFill>
              </a:rPr>
              <a:t>v</a:t>
            </a:r>
            <a:r>
              <a:rPr kumimoji="0" lang="cs-CZ" altLang="cs-CZ" sz="2400" b="1" i="0" u="none" strike="noStrike" cap="none" normalizeH="0" baseline="0" dirty="0" err="1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</a:rPr>
              <a:t>isualizations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: 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  <a:hlinkClick r:id="rId4"/>
              </a:rPr>
              <a:t>graphs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  <a:hlinkClick r:id="rId4"/>
              </a:rPr>
              <a:t>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  <a:hlinkClick r:id="rId4"/>
              </a:rPr>
              <a:t>charts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maps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, logos and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other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visualizations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can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all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communicate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sz="2400" b="0" i="0" u="none" strike="noStrike" cap="none" normalizeH="0" baseline="0" dirty="0" err="1" smtClean="0">
                <a:ln>
                  <a:noFill/>
                </a:ln>
                <a:effectLst/>
              </a:rPr>
              <a:t>messages</a:t>
            </a:r>
            <a:r>
              <a:rPr kumimoji="0" lang="cs-CZ" altLang="cs-CZ" sz="2400" b="0" i="0" u="none" strike="noStrike" cap="none" normalizeH="0" baseline="0" dirty="0" smtClean="0">
                <a:ln>
                  <a:noFill/>
                </a:ln>
                <a:effectLst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cs-CZ" altLang="cs-CZ" sz="2400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cs-CZ" altLang="cs-CZ" b="1" i="0" u="none" strike="noStrike" cap="none" normalizeH="0" baseline="0" dirty="0" smtClean="0">
                <a:ln>
                  <a:noFill/>
                </a:ln>
                <a:effectLst/>
                <a:hlinkClick r:id="rId5"/>
              </a:rPr>
              <a:t>Non-</a:t>
            </a:r>
            <a:r>
              <a:rPr kumimoji="0" lang="cs-CZ" altLang="cs-CZ" b="1" i="0" u="none" strike="noStrike" cap="none" normalizeH="0" baseline="0" dirty="0" err="1" smtClean="0">
                <a:ln>
                  <a:noFill/>
                </a:ln>
                <a:effectLst/>
                <a:hlinkClick r:id="rId5"/>
              </a:rPr>
              <a:t>Verbal</a:t>
            </a:r>
            <a:r>
              <a:rPr kumimoji="0" lang="cs-CZ" altLang="cs-CZ" b="1" i="0" u="none" strike="noStrike" cap="none" normalizeH="0" baseline="0" dirty="0" smtClean="0">
                <a:ln>
                  <a:noFill/>
                </a:ln>
                <a:effectLst/>
                <a:hlinkClick r:id="rId5"/>
              </a:rPr>
              <a:t> </a:t>
            </a:r>
            <a:r>
              <a:rPr kumimoji="0" lang="cs-CZ" altLang="cs-CZ" b="1" i="0" u="none" strike="noStrike" cap="none" normalizeH="0" baseline="0" dirty="0" err="1" smtClean="0">
                <a:ln>
                  <a:noFill/>
                </a:ln>
                <a:effectLst/>
                <a:hlinkClick r:id="rId5"/>
              </a:rPr>
              <a:t>Communication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covering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body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language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gestures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how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dress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act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where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stand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and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even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our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scent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There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are many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subtle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ways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that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communicate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(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perhaps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even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unintentionally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)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with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others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.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For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example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the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tone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of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voice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can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give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clues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to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mood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emotional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state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,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whilst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hand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signals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or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gestures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can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add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to a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spoken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 </a:t>
            </a:r>
            <a:r>
              <a:rPr kumimoji="0" lang="cs-CZ" altLang="cs-CZ" b="0" i="0" u="none" strike="noStrike" cap="none" normalizeH="0" baseline="0" dirty="0" err="1" smtClean="0">
                <a:ln>
                  <a:noFill/>
                </a:ln>
                <a:effectLst/>
              </a:rPr>
              <a:t>message</a:t>
            </a:r>
            <a:r>
              <a:rPr kumimoji="0" lang="cs-CZ" altLang="cs-CZ" b="0" i="0" u="none" strike="noStrike" cap="none" normalizeH="0" baseline="0" dirty="0" smtClean="0">
                <a:ln>
                  <a:noFill/>
                </a:ln>
                <a:effectLst/>
              </a:rPr>
              <a:t>.</a:t>
            </a: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cs-CZ" altLang="cs-CZ" b="0" i="0" u="none" strike="noStrike" cap="none" normalizeH="0" baseline="0" dirty="0" smtClean="0">
              <a:ln>
                <a:noFill/>
              </a:ln>
              <a:effectLst/>
            </a:endParaRPr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cs-CZ" altLang="cs-CZ" b="1" dirty="0" err="1" smtClean="0">
                <a:solidFill>
                  <a:schemeClr val="accent1">
                    <a:lumMod val="75000"/>
                  </a:schemeClr>
                </a:solidFill>
              </a:rPr>
              <a:t>Communication</a:t>
            </a:r>
            <a:r>
              <a:rPr lang="cs-CZ" alt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dirty="0" err="1" smtClean="0">
                <a:solidFill>
                  <a:schemeClr val="accent1">
                    <a:lumMod val="75000"/>
                  </a:schemeClr>
                </a:solidFill>
              </a:rPr>
              <a:t>through</a:t>
            </a:r>
            <a:r>
              <a:rPr lang="cs-CZ" altLang="cs-CZ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cs-CZ" altLang="cs-CZ" b="1" dirty="0" err="1" smtClean="0">
                <a:solidFill>
                  <a:schemeClr val="accent1">
                    <a:lumMod val="75000"/>
                  </a:schemeClr>
                </a:solidFill>
              </a:rPr>
              <a:t>action</a:t>
            </a:r>
            <a:endParaRPr lang="cs-CZ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55076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Main</a:t>
            </a:r>
            <a:r>
              <a:rPr lang="cs-CZ" dirty="0" smtClean="0"/>
              <a:t> </a:t>
            </a:r>
            <a:r>
              <a:rPr lang="cs-CZ" dirty="0" err="1" smtClean="0"/>
              <a:t>types</a:t>
            </a:r>
            <a:r>
              <a:rPr lang="cs-CZ" dirty="0" smtClean="0"/>
              <a:t> </a:t>
            </a:r>
            <a:r>
              <a:rPr lang="cs-CZ" dirty="0" err="1" smtClean="0"/>
              <a:t>of</a:t>
            </a:r>
            <a:r>
              <a:rPr lang="cs-CZ" dirty="0" smtClean="0"/>
              <a:t> </a:t>
            </a:r>
            <a:r>
              <a:rPr lang="cs-CZ" dirty="0" err="1" smtClean="0"/>
              <a:t>communication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3600" dirty="0" err="1" smtClean="0"/>
              <a:t>Social</a:t>
            </a:r>
            <a:endParaRPr lang="cs-CZ" sz="3600" dirty="0" smtClean="0"/>
          </a:p>
          <a:p>
            <a:r>
              <a:rPr lang="cs-CZ" sz="3600" dirty="0" err="1" smtClean="0"/>
              <a:t>Educational</a:t>
            </a:r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725809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379639"/>
            <a:ext cx="10515600" cy="1325563"/>
          </a:xfrm>
        </p:spPr>
        <p:txBody>
          <a:bodyPr/>
          <a:lstStyle/>
          <a:p>
            <a:pPr algn="ctr"/>
            <a:r>
              <a:rPr lang="cs-CZ" b="1" dirty="0" err="1" smtClean="0"/>
              <a:t>Social</a:t>
            </a:r>
            <a:r>
              <a:rPr lang="cs-CZ" b="1" dirty="0" smtClean="0"/>
              <a:t> </a:t>
            </a:r>
            <a:r>
              <a:rPr lang="cs-CZ" b="1" dirty="0" err="1" smtClean="0"/>
              <a:t>interaction</a:t>
            </a:r>
            <a:r>
              <a:rPr lang="cs-CZ" b="1" dirty="0" smtClean="0"/>
              <a:t> </a:t>
            </a:r>
            <a:endParaRPr lang="cs-CZ" b="1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err="1" smtClean="0"/>
              <a:t>incorporates</a:t>
            </a:r>
            <a:r>
              <a:rPr lang="cs-CZ" dirty="0" smtClean="0"/>
              <a:t> </a:t>
            </a:r>
            <a:r>
              <a:rPr lang="cs-CZ" dirty="0" err="1"/>
              <a:t>three</a:t>
            </a:r>
            <a:r>
              <a:rPr lang="cs-CZ" dirty="0"/>
              <a:t> </a:t>
            </a:r>
            <a:r>
              <a:rPr lang="cs-CZ" dirty="0" err="1"/>
              <a:t>main</a:t>
            </a:r>
            <a:r>
              <a:rPr lang="cs-CZ" dirty="0"/>
              <a:t> </a:t>
            </a:r>
            <a:r>
              <a:rPr lang="cs-CZ" dirty="0" err="1"/>
              <a:t>aspects</a:t>
            </a:r>
            <a:r>
              <a:rPr lang="cs-CZ" dirty="0"/>
              <a:t>:</a:t>
            </a:r>
          </a:p>
          <a:p>
            <a:pPr lvl="0" fontAlgn="base"/>
            <a:r>
              <a:rPr lang="cs-CZ" b="1" dirty="0" err="1"/>
              <a:t>interaction</a:t>
            </a:r>
            <a:r>
              <a:rPr lang="cs-CZ" b="1" dirty="0"/>
              <a:t> </a:t>
            </a:r>
            <a:r>
              <a:rPr lang="cs-CZ" b="1" dirty="0" err="1"/>
              <a:t>viewpoint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mutual</a:t>
            </a:r>
            <a:r>
              <a:rPr lang="cs-CZ" dirty="0"/>
              <a:t> </a:t>
            </a:r>
            <a:r>
              <a:rPr lang="cs-CZ" dirty="0" err="1"/>
              <a:t>impact</a:t>
            </a:r>
            <a:r>
              <a:rPr lang="cs-CZ" dirty="0"/>
              <a:t>, influence); </a:t>
            </a:r>
          </a:p>
          <a:p>
            <a:pPr lvl="0" fontAlgn="base"/>
            <a:r>
              <a:rPr lang="cs-CZ" b="1" dirty="0" err="1"/>
              <a:t>communication</a:t>
            </a:r>
            <a:r>
              <a:rPr lang="cs-CZ" b="1" dirty="0"/>
              <a:t> </a:t>
            </a:r>
            <a:r>
              <a:rPr lang="cs-CZ" b="1" dirty="0" err="1"/>
              <a:t>viewpoint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supply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meanings</a:t>
            </a:r>
            <a:r>
              <a:rPr lang="cs-CZ" dirty="0"/>
              <a:t>);  </a:t>
            </a:r>
          </a:p>
          <a:p>
            <a:pPr lvl="0" fontAlgn="base"/>
            <a:r>
              <a:rPr lang="cs-CZ" b="1" dirty="0" err="1" smtClean="0"/>
              <a:t>perceptual</a:t>
            </a:r>
            <a:r>
              <a:rPr lang="cs-CZ" b="1" dirty="0" smtClean="0"/>
              <a:t> </a:t>
            </a:r>
            <a:r>
              <a:rPr lang="cs-CZ" b="1" dirty="0" err="1"/>
              <a:t>viewpoint</a:t>
            </a:r>
            <a:r>
              <a:rPr lang="cs-CZ" b="1" dirty="0"/>
              <a:t> </a:t>
            </a:r>
            <a:r>
              <a:rPr lang="cs-CZ" dirty="0"/>
              <a:t>(</a:t>
            </a:r>
            <a:r>
              <a:rPr lang="cs-CZ" dirty="0" err="1"/>
              <a:t>perception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our</a:t>
            </a:r>
            <a:r>
              <a:rPr lang="cs-CZ" dirty="0"/>
              <a:t> </a:t>
            </a:r>
            <a:r>
              <a:rPr lang="cs-CZ" dirty="0" err="1"/>
              <a:t>partners</a:t>
            </a:r>
            <a:r>
              <a:rPr lang="cs-CZ" dirty="0"/>
              <a:t> in </a:t>
            </a:r>
            <a:r>
              <a:rPr lang="cs-CZ" dirty="0" err="1"/>
              <a:t>in</a:t>
            </a:r>
            <a:r>
              <a:rPr lang="cs-CZ" dirty="0"/>
              <a:t> </a:t>
            </a:r>
            <a:r>
              <a:rPr lang="cs-CZ" dirty="0" err="1"/>
              <a:t>the</a:t>
            </a:r>
            <a:r>
              <a:rPr lang="cs-CZ" dirty="0"/>
              <a:t> </a:t>
            </a:r>
            <a:r>
              <a:rPr lang="cs-CZ" dirty="0" err="1"/>
              <a:t>scope</a:t>
            </a:r>
            <a:r>
              <a:rPr lang="cs-CZ" dirty="0"/>
              <a:t> </a:t>
            </a:r>
            <a:r>
              <a:rPr lang="cs-CZ" dirty="0" err="1"/>
              <a:t>of</a:t>
            </a:r>
            <a:r>
              <a:rPr lang="cs-CZ" dirty="0"/>
              <a:t> </a:t>
            </a:r>
            <a:r>
              <a:rPr lang="cs-CZ" dirty="0" err="1"/>
              <a:t>linear</a:t>
            </a:r>
            <a:r>
              <a:rPr lang="cs-CZ" dirty="0"/>
              <a:t>....???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35736948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ktiva">
  <a:themeElements>
    <a:clrScheme name="Retrospektiva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6B9F25"/>
      </a:hlink>
      <a:folHlink>
        <a:srgbClr val="B26B02"/>
      </a:folHlink>
    </a:clrScheme>
    <a:fontScheme name="Retrospek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k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D26EA377-59BD-4C9C-9D94-EE8416EE4C7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249</TotalTime>
  <Words>612</Words>
  <Application>Microsoft Office PowerPoint</Application>
  <PresentationFormat>Širokoúhlá obrazovka</PresentationFormat>
  <Paragraphs>76</Paragraphs>
  <Slides>14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Georgia</vt:lpstr>
      <vt:lpstr>Trebuchet MS</vt:lpstr>
      <vt:lpstr>Retrospektiva</vt:lpstr>
      <vt:lpstr>               Introduction to Educational Communication  Educational Communication   </vt:lpstr>
      <vt:lpstr>What is communication?</vt:lpstr>
      <vt:lpstr>What is communication?</vt:lpstr>
      <vt:lpstr>The principle of communication</vt:lpstr>
      <vt:lpstr>The principle of communication</vt:lpstr>
      <vt:lpstr>How do we communicate?</vt:lpstr>
      <vt:lpstr> Categories of Communication  </vt:lpstr>
      <vt:lpstr>Main types of communication</vt:lpstr>
      <vt:lpstr>Social interaction </vt:lpstr>
      <vt:lpstr>Educational communication</vt:lpstr>
      <vt:lpstr>Differences between Educational Communication and Social Communication</vt:lpstr>
      <vt:lpstr>Common for Social and Educational Communication.</vt:lpstr>
      <vt:lpstr>Characteristics of Communication</vt:lpstr>
      <vt:lpstr>Educational Communication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Trna</dc:creator>
  <cp:lastModifiedBy>Trna</cp:lastModifiedBy>
  <cp:revision>18</cp:revision>
  <dcterms:created xsi:type="dcterms:W3CDTF">2020-02-23T17:43:19Z</dcterms:created>
  <dcterms:modified xsi:type="dcterms:W3CDTF">2021-01-17T18:30:59Z</dcterms:modified>
</cp:coreProperties>
</file>