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84" r:id="rId4"/>
    <p:sldId id="285" r:id="rId5"/>
    <p:sldId id="271" r:id="rId6"/>
    <p:sldId id="273" r:id="rId7"/>
    <p:sldId id="279" r:id="rId8"/>
    <p:sldId id="274" r:id="rId9"/>
    <p:sldId id="275" r:id="rId10"/>
    <p:sldId id="276" r:id="rId11"/>
    <p:sldId id="278" r:id="rId12"/>
    <p:sldId id="277" r:id="rId13"/>
    <p:sldId id="280" r:id="rId14"/>
    <p:sldId id="281" r:id="rId15"/>
    <p:sldId id="282" r:id="rId16"/>
    <p:sldId id="283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21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89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77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095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05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78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126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24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127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67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17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79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90152"/>
            <a:ext cx="9144000" cy="3419811"/>
          </a:xfrm>
        </p:spPr>
        <p:txBody>
          <a:bodyPr>
            <a:normAutofit/>
          </a:bodyPr>
          <a:lstStyle/>
          <a:p>
            <a:pPr algn="ctr"/>
            <a:r>
              <a:rPr lang="cs-CZ" sz="5400" b="1" dirty="0" err="1"/>
              <a:t>Principles</a:t>
            </a:r>
            <a:r>
              <a:rPr lang="cs-CZ" sz="5400" b="1" dirty="0"/>
              <a:t> </a:t>
            </a:r>
            <a:r>
              <a:rPr lang="cs-CZ" sz="5400" b="1" dirty="0" err="1"/>
              <a:t>of</a:t>
            </a:r>
            <a:r>
              <a:rPr lang="cs-CZ" sz="5400" b="1" dirty="0"/>
              <a:t> </a:t>
            </a:r>
            <a:r>
              <a:rPr lang="cs-CZ" sz="5400" b="1" dirty="0" err="1"/>
              <a:t>discussion</a:t>
            </a:r>
            <a:r>
              <a:rPr lang="cs-CZ" sz="5400" dirty="0"/>
              <a:t/>
            </a:r>
            <a:br>
              <a:rPr lang="cs-CZ" sz="5400" dirty="0"/>
            </a:br>
            <a:r>
              <a:rPr lang="en-GB" sz="4800" b="1" dirty="0" smtClean="0"/>
              <a:t>Educational Communication</a:t>
            </a:r>
            <a:r>
              <a:rPr lang="cs-CZ" sz="4800" b="1" dirty="0" smtClean="0"/>
              <a:t/>
            </a:r>
            <a:br>
              <a:rPr lang="cs-CZ" sz="4800" b="1" dirty="0" smtClean="0"/>
            </a:br>
            <a:endParaRPr lang="cs-CZ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SZ6612</a:t>
            </a:r>
            <a:r>
              <a:rPr lang="cs-CZ" dirty="0"/>
              <a:t> 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  <a:p>
            <a:r>
              <a:rPr lang="cs-CZ" b="1" dirty="0"/>
              <a:t>SZ6638</a:t>
            </a:r>
            <a:r>
              <a:rPr lang="cs-CZ" dirty="0"/>
              <a:t> 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651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a)</a:t>
            </a:r>
            <a:r>
              <a:rPr lang="cs-CZ" sz="2800" b="1" dirty="0"/>
              <a:t> </a:t>
            </a:r>
            <a:r>
              <a:rPr lang="en-US" sz="2800" b="1" dirty="0"/>
              <a:t>Opinions</a:t>
            </a:r>
            <a:r>
              <a:rPr lang="cs-CZ" sz="2800" b="1" dirty="0"/>
              <a:t> </a:t>
            </a:r>
            <a:r>
              <a:rPr lang="en-US" sz="2800" b="1" dirty="0"/>
              <a:t>(S</a:t>
            </a:r>
            <a:r>
              <a:rPr lang="cs-CZ" sz="2800" b="1" dirty="0"/>
              <a:t> </a:t>
            </a:r>
            <a:r>
              <a:rPr lang="en-US" sz="2800" b="1" dirty="0"/>
              <a:t>=</a:t>
            </a:r>
            <a:r>
              <a:rPr lang="cs-CZ" sz="2800" b="1" dirty="0"/>
              <a:t> </a:t>
            </a:r>
            <a:r>
              <a:rPr lang="en-US" sz="2800" b="1" dirty="0"/>
              <a:t>strong</a:t>
            </a:r>
            <a:r>
              <a:rPr lang="en-US" sz="2800" b="1" dirty="0" smtClean="0"/>
              <a:t>)</a:t>
            </a:r>
            <a:endParaRPr lang="cs-CZ" sz="2800" b="1" dirty="0" smtClean="0"/>
          </a:p>
          <a:p>
            <a:r>
              <a:rPr lang="en-US" sz="2400" b="1" dirty="0"/>
              <a:t>V. Expressing reservations and doubts</a:t>
            </a:r>
            <a:r>
              <a:rPr lang="en-US" sz="2400" b="1" dirty="0" smtClean="0"/>
              <a:t>:</a:t>
            </a:r>
            <a:endParaRPr lang="cs-CZ" sz="2400" b="1" dirty="0" smtClean="0"/>
          </a:p>
          <a:p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agree</a:t>
            </a:r>
            <a:r>
              <a:rPr lang="cs-CZ" sz="2400" i="1" dirty="0" smtClean="0"/>
              <a:t> </a:t>
            </a:r>
            <a:r>
              <a:rPr lang="en-US" sz="2400" i="1" dirty="0" smtClean="0"/>
              <a:t>up</a:t>
            </a:r>
            <a:r>
              <a:rPr lang="cs-CZ" sz="2400" i="1" dirty="0" smtClean="0"/>
              <a:t> </a:t>
            </a:r>
            <a:r>
              <a:rPr lang="en-US" sz="2400" i="1" dirty="0" smtClean="0"/>
              <a:t>to</a:t>
            </a:r>
            <a:r>
              <a:rPr lang="cs-CZ" sz="2400" i="1" dirty="0" smtClean="0"/>
              <a:t> </a:t>
            </a:r>
            <a:r>
              <a:rPr lang="en-US" sz="2400" i="1" dirty="0" err="1" smtClean="0"/>
              <a:t>ap</a:t>
            </a:r>
            <a:r>
              <a:rPr lang="cs-CZ" sz="2400" i="1" dirty="0" smtClean="0"/>
              <a:t>p</a:t>
            </a:r>
            <a:r>
              <a:rPr lang="en-US" sz="2400" i="1" dirty="0" err="1" smtClean="0"/>
              <a:t>oint</a:t>
            </a:r>
            <a:r>
              <a:rPr lang="en-US" sz="2400" i="1" dirty="0" smtClean="0"/>
              <a:t>,</a:t>
            </a:r>
            <a:r>
              <a:rPr lang="cs-CZ" sz="2400" i="1" dirty="0" smtClean="0"/>
              <a:t> </a:t>
            </a:r>
            <a:r>
              <a:rPr lang="en-US" sz="2400" i="1" dirty="0" smtClean="0"/>
              <a:t>but...</a:t>
            </a:r>
            <a:r>
              <a:rPr lang="en-US" sz="2400" i="1" dirty="0"/>
              <a:t>	 </a:t>
            </a:r>
            <a:endParaRPr lang="cs-CZ" sz="2400" i="1" dirty="0" smtClean="0"/>
          </a:p>
          <a:p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could</a:t>
            </a:r>
            <a:r>
              <a:rPr lang="cs-CZ" sz="2400" i="1" dirty="0" smtClean="0"/>
              <a:t> </a:t>
            </a:r>
            <a:r>
              <a:rPr lang="en-US" sz="2400" i="1" dirty="0" smtClean="0"/>
              <a:t>be</a:t>
            </a:r>
            <a:r>
              <a:rPr lang="cs-CZ" sz="2400" i="1" dirty="0" smtClean="0"/>
              <a:t> </a:t>
            </a:r>
            <a:r>
              <a:rPr lang="en-US" sz="2400" i="1" dirty="0" smtClean="0"/>
              <a:t>right,</a:t>
            </a:r>
            <a:r>
              <a:rPr lang="cs-CZ" sz="2400" i="1" dirty="0" smtClean="0"/>
              <a:t> </a:t>
            </a:r>
            <a:r>
              <a:rPr lang="en-US" sz="2400" i="1" dirty="0" smtClean="0"/>
              <a:t>but...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Maybe,</a:t>
            </a:r>
            <a:r>
              <a:rPr lang="cs-CZ" sz="2400" i="1" dirty="0" smtClean="0"/>
              <a:t> </a:t>
            </a:r>
            <a:r>
              <a:rPr lang="en-US" sz="2400" i="1" dirty="0" smtClean="0"/>
              <a:t>but...</a:t>
            </a:r>
            <a:r>
              <a:rPr lang="en-US" i="1" dirty="0"/>
              <a:t>	</a:t>
            </a:r>
            <a:r>
              <a:rPr lang="en-US" dirty="0"/>
              <a:t> 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5076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 smtClean="0"/>
              <a:t>examples</a:t>
            </a:r>
            <a:r>
              <a:rPr lang="cs-CZ" dirty="0" smtClean="0"/>
              <a:t> 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b) </a:t>
            </a:r>
            <a:r>
              <a:rPr lang="cs-CZ" sz="2800" dirty="0" err="1"/>
              <a:t>Advice</a:t>
            </a:r>
            <a:r>
              <a:rPr lang="cs-CZ" sz="2800" dirty="0"/>
              <a:t> and </a:t>
            </a:r>
            <a:r>
              <a:rPr lang="cs-CZ" sz="2800" dirty="0" err="1"/>
              <a:t>suggestions</a:t>
            </a:r>
            <a:endParaRPr lang="cs-CZ" sz="2800" dirty="0"/>
          </a:p>
          <a:p>
            <a:r>
              <a:rPr lang="en-US" sz="2400" b="1" dirty="0"/>
              <a:t>I. Asking for advice and suggestions</a:t>
            </a:r>
          </a:p>
          <a:p>
            <a:r>
              <a:rPr lang="en-US" sz="2400" i="1" dirty="0" smtClean="0"/>
              <a:t>What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would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suggest</a:t>
            </a:r>
            <a:r>
              <a:rPr lang="cs-CZ" sz="2400" i="1" dirty="0" smtClean="0"/>
              <a:t> </a:t>
            </a:r>
            <a:r>
              <a:rPr lang="en-US" sz="2400" i="1" dirty="0" smtClean="0"/>
              <a:t>we</a:t>
            </a:r>
            <a:r>
              <a:rPr lang="cs-CZ" sz="2400" i="1" dirty="0" smtClean="0"/>
              <a:t> </a:t>
            </a:r>
            <a:r>
              <a:rPr lang="en-US" sz="2400" i="1" dirty="0" smtClean="0"/>
              <a:t>do/advice</a:t>
            </a:r>
            <a:r>
              <a:rPr lang="cs-CZ" sz="2400" i="1" dirty="0" smtClean="0"/>
              <a:t> </a:t>
            </a:r>
            <a:r>
              <a:rPr lang="en-US" sz="2400" i="1" dirty="0" smtClean="0"/>
              <a:t>us</a:t>
            </a:r>
            <a:r>
              <a:rPr lang="cs-CZ" sz="2400" i="1" dirty="0" smtClean="0"/>
              <a:t> </a:t>
            </a:r>
            <a:r>
              <a:rPr lang="en-US" sz="2400" i="1" dirty="0" smtClean="0"/>
              <a:t>to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en-US" sz="2400" i="1" dirty="0"/>
              <a:t>?	</a:t>
            </a:r>
          </a:p>
          <a:p>
            <a:r>
              <a:rPr lang="en-US" sz="2400" i="1" dirty="0" smtClean="0"/>
              <a:t>What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recommend</a:t>
            </a:r>
            <a:r>
              <a:rPr lang="en-US" sz="2400" i="1" dirty="0"/>
              <a:t>?		</a:t>
            </a:r>
          </a:p>
          <a:p>
            <a:r>
              <a:rPr lang="en-US" sz="2400" i="1" dirty="0" smtClean="0"/>
              <a:t>I’d</a:t>
            </a:r>
            <a:r>
              <a:rPr lang="cs-CZ" sz="2400" i="1" dirty="0" smtClean="0"/>
              <a:t> </a:t>
            </a:r>
            <a:r>
              <a:rPr lang="en-US" sz="2400" i="1" dirty="0" smtClean="0"/>
              <a:t>like</a:t>
            </a:r>
            <a:r>
              <a:rPr lang="cs-CZ" sz="2400" i="1" dirty="0" smtClean="0"/>
              <a:t> </a:t>
            </a:r>
            <a:r>
              <a:rPr lang="en-US" sz="2400" i="1" dirty="0" smtClean="0"/>
              <a:t>to</a:t>
            </a:r>
            <a:r>
              <a:rPr lang="cs-CZ" sz="2400" i="1" dirty="0" smtClean="0"/>
              <a:t> </a:t>
            </a:r>
            <a:r>
              <a:rPr lang="en-US" sz="2400" i="1" dirty="0" smtClean="0"/>
              <a:t>hear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your</a:t>
            </a:r>
            <a:r>
              <a:rPr lang="cs-CZ" sz="2400" i="1" dirty="0" smtClean="0"/>
              <a:t> </a:t>
            </a:r>
            <a:r>
              <a:rPr lang="en-US" sz="2400" i="1" dirty="0" smtClean="0"/>
              <a:t>ideas</a:t>
            </a:r>
            <a:r>
              <a:rPr lang="cs-CZ" sz="2400" i="1" dirty="0" smtClean="0"/>
              <a:t> </a:t>
            </a:r>
            <a:r>
              <a:rPr lang="en-US" sz="2400" i="1" dirty="0" smtClean="0"/>
              <a:t>on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this</a:t>
            </a:r>
            <a:r>
              <a:rPr lang="en-US" sz="2400" i="1" dirty="0"/>
              <a:t>.	</a:t>
            </a:r>
          </a:p>
          <a:p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have</a:t>
            </a:r>
            <a:r>
              <a:rPr lang="cs-CZ" sz="2400" i="1" dirty="0" smtClean="0"/>
              <a:t> </a:t>
            </a:r>
            <a:r>
              <a:rPr lang="en-US" sz="2400" i="1" dirty="0" smtClean="0"/>
              <a:t>any</a:t>
            </a:r>
            <a:r>
              <a:rPr lang="cs-CZ" sz="2400" i="1" dirty="0" smtClean="0"/>
              <a:t> </a:t>
            </a:r>
            <a:r>
              <a:rPr lang="en-US" sz="2400" i="1" dirty="0" smtClean="0"/>
              <a:t>suggestions</a:t>
            </a:r>
            <a:r>
              <a:rPr lang="en-US" sz="2400" i="1" dirty="0"/>
              <a:t>?	</a:t>
            </a:r>
          </a:p>
          <a:p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</a:t>
            </a:r>
            <a:r>
              <a:rPr lang="cs-CZ" sz="2400" i="1" dirty="0" smtClean="0"/>
              <a:t> </a:t>
            </a:r>
            <a:r>
              <a:rPr lang="en-US" sz="2400" i="1" dirty="0" smtClean="0"/>
              <a:t>we</a:t>
            </a:r>
            <a:r>
              <a:rPr lang="cs-CZ" sz="2400" i="1" dirty="0" smtClean="0"/>
              <a:t> </a:t>
            </a:r>
            <a:r>
              <a:rPr lang="en-US" sz="2400" i="1" dirty="0" smtClean="0"/>
              <a:t>should</a:t>
            </a:r>
            <a:r>
              <a:rPr lang="en-US" sz="2400" i="1" dirty="0"/>
              <a:t>...?		</a:t>
            </a:r>
          </a:p>
          <a:p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1456169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dirty="0"/>
              <a:t>b) </a:t>
            </a:r>
            <a:r>
              <a:rPr lang="cs-CZ" sz="2800" dirty="0" err="1"/>
              <a:t>Advice</a:t>
            </a:r>
            <a:r>
              <a:rPr lang="cs-CZ" sz="2800" dirty="0"/>
              <a:t> and </a:t>
            </a:r>
            <a:r>
              <a:rPr lang="cs-CZ" sz="2800" dirty="0" err="1" smtClean="0"/>
              <a:t>suggestions</a:t>
            </a:r>
            <a:endParaRPr lang="cs-CZ" sz="2800" dirty="0" smtClean="0"/>
          </a:p>
          <a:p>
            <a:r>
              <a:rPr lang="en-US" sz="2800" dirty="0"/>
              <a:t>II. Giving advice and suggestions</a:t>
            </a:r>
            <a:r>
              <a:rPr lang="en-US" sz="2800" dirty="0" smtClean="0"/>
              <a:t>:</a:t>
            </a:r>
            <a:endParaRPr lang="cs-CZ" sz="2800" dirty="0" smtClean="0"/>
          </a:p>
          <a:p>
            <a:r>
              <a:rPr lang="en-US" sz="2600" i="1" dirty="0" smtClean="0"/>
              <a:t>I</a:t>
            </a:r>
            <a:r>
              <a:rPr lang="cs-CZ" sz="2600" i="1" dirty="0" smtClean="0"/>
              <a:t> </a:t>
            </a:r>
            <a:r>
              <a:rPr lang="en-US" sz="2600" i="1" dirty="0" smtClean="0"/>
              <a:t>think</a:t>
            </a:r>
            <a:r>
              <a:rPr lang="cs-CZ" sz="2600" i="1" dirty="0" smtClean="0"/>
              <a:t> </a:t>
            </a:r>
            <a:r>
              <a:rPr lang="en-US" sz="2600" i="1" dirty="0" smtClean="0"/>
              <a:t>you</a:t>
            </a:r>
            <a:r>
              <a:rPr lang="cs-CZ" sz="2600" i="1" dirty="0" smtClean="0"/>
              <a:t> </a:t>
            </a:r>
            <a:r>
              <a:rPr lang="en-US" sz="2600" i="1" dirty="0" smtClean="0"/>
              <a:t>should…</a:t>
            </a:r>
            <a:r>
              <a:rPr lang="en-US" sz="2600" i="1" dirty="0"/>
              <a:t>	</a:t>
            </a:r>
          </a:p>
          <a:p>
            <a:r>
              <a:rPr lang="en-US" sz="2600" i="1" dirty="0"/>
              <a:t>Have	</a:t>
            </a:r>
            <a:r>
              <a:rPr lang="en-US" sz="2600" i="1" dirty="0" smtClean="0"/>
              <a:t>you</a:t>
            </a:r>
            <a:r>
              <a:rPr lang="cs-CZ" sz="2600" i="1" dirty="0" smtClean="0"/>
              <a:t> </a:t>
            </a:r>
            <a:r>
              <a:rPr lang="en-US" sz="2600" i="1" dirty="0" smtClean="0"/>
              <a:t>thought</a:t>
            </a:r>
            <a:r>
              <a:rPr lang="cs-CZ" sz="2600" i="1" dirty="0" smtClean="0"/>
              <a:t> </a:t>
            </a:r>
            <a:r>
              <a:rPr lang="en-US" sz="2600" i="1" dirty="0" smtClean="0"/>
              <a:t>of…</a:t>
            </a:r>
            <a:r>
              <a:rPr lang="en-US" sz="2600" i="1" dirty="0"/>
              <a:t>	</a:t>
            </a:r>
          </a:p>
          <a:p>
            <a:r>
              <a:rPr lang="en-US" sz="2600" i="1" dirty="0"/>
              <a:t>Why	don’t	</a:t>
            </a:r>
            <a:r>
              <a:rPr lang="en-US" sz="2600" i="1" dirty="0" smtClean="0"/>
              <a:t>we…</a:t>
            </a:r>
            <a:r>
              <a:rPr lang="en-US" sz="2600" i="1" dirty="0"/>
              <a:t>	</a:t>
            </a:r>
          </a:p>
          <a:p>
            <a:r>
              <a:rPr lang="en-US" sz="2600" i="1" dirty="0" smtClean="0"/>
              <a:t>How</a:t>
            </a:r>
            <a:r>
              <a:rPr lang="cs-CZ" sz="2600" i="1" dirty="0" smtClean="0"/>
              <a:t> </a:t>
            </a:r>
            <a:r>
              <a:rPr lang="en-US" sz="2600" i="1" dirty="0" smtClean="0"/>
              <a:t>about…</a:t>
            </a:r>
            <a:r>
              <a:rPr lang="en-US" sz="2600" i="1" dirty="0"/>
              <a:t>	</a:t>
            </a:r>
          </a:p>
          <a:p>
            <a:r>
              <a:rPr lang="en-US" sz="2600" i="1" dirty="0" smtClean="0"/>
              <a:t>You</a:t>
            </a:r>
            <a:r>
              <a:rPr lang="cs-CZ" sz="2600" i="1" dirty="0" smtClean="0"/>
              <a:t> </a:t>
            </a:r>
            <a:r>
              <a:rPr lang="en-US" sz="2600" i="1" dirty="0" smtClean="0"/>
              <a:t>could…</a:t>
            </a:r>
            <a:r>
              <a:rPr lang="en-US" sz="2600" i="1" dirty="0"/>
              <a:t>	</a:t>
            </a:r>
          </a:p>
          <a:p>
            <a:r>
              <a:rPr lang="en-US" sz="2600" i="1" dirty="0" smtClean="0"/>
              <a:t>It</a:t>
            </a:r>
            <a:r>
              <a:rPr lang="cs-CZ" sz="2600" i="1" dirty="0" smtClean="0"/>
              <a:t> </a:t>
            </a:r>
            <a:r>
              <a:rPr lang="en-US" sz="2600" i="1" dirty="0" smtClean="0"/>
              <a:t>might</a:t>
            </a:r>
            <a:r>
              <a:rPr lang="cs-CZ" sz="2600" i="1" dirty="0" smtClean="0"/>
              <a:t> </a:t>
            </a:r>
            <a:r>
              <a:rPr lang="en-US" sz="2600" i="1" dirty="0" smtClean="0"/>
              <a:t>be</a:t>
            </a:r>
            <a:r>
              <a:rPr lang="cs-CZ" sz="2600" i="1" dirty="0" smtClean="0"/>
              <a:t> </a:t>
            </a:r>
            <a:r>
              <a:rPr lang="en-US" sz="2600" i="1" dirty="0" smtClean="0"/>
              <a:t>a</a:t>
            </a:r>
            <a:r>
              <a:rPr lang="cs-CZ" sz="2600" i="1" dirty="0" smtClean="0"/>
              <a:t> </a:t>
            </a:r>
            <a:r>
              <a:rPr lang="en-US" sz="2600" i="1" dirty="0" smtClean="0"/>
              <a:t>good</a:t>
            </a:r>
            <a:r>
              <a:rPr lang="cs-CZ" sz="2600" i="1" dirty="0" smtClean="0"/>
              <a:t> </a:t>
            </a:r>
            <a:r>
              <a:rPr lang="en-US" sz="2600" i="1" dirty="0" smtClean="0"/>
              <a:t>idea</a:t>
            </a:r>
            <a:r>
              <a:rPr lang="cs-CZ" sz="2600" i="1" dirty="0" smtClean="0"/>
              <a:t> </a:t>
            </a:r>
            <a:r>
              <a:rPr lang="en-US" sz="2600" i="1" dirty="0" smtClean="0"/>
              <a:t>to…</a:t>
            </a:r>
            <a:r>
              <a:rPr lang="en-US" sz="2600" i="1" dirty="0"/>
              <a:t>	</a:t>
            </a:r>
            <a:endParaRPr lang="cs-CZ" sz="2600" i="1" dirty="0"/>
          </a:p>
        </p:txBody>
      </p:sp>
    </p:spTree>
    <p:extLst>
      <p:ext uri="{BB962C8B-B14F-4D97-AF65-F5344CB8AC3E}">
        <p14:creationId xmlns:p14="http://schemas.microsoft.com/office/powerpoint/2010/main" val="3128219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 smtClean="0"/>
              <a:t>examples</a:t>
            </a:r>
            <a:r>
              <a:rPr lang="cs-CZ" dirty="0" smtClean="0"/>
              <a:t> 8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b) </a:t>
            </a:r>
            <a:r>
              <a:rPr lang="cs-CZ" sz="2800" b="1" dirty="0" err="1"/>
              <a:t>Advice</a:t>
            </a:r>
            <a:r>
              <a:rPr lang="cs-CZ" sz="2800" b="1" dirty="0"/>
              <a:t> and </a:t>
            </a:r>
            <a:r>
              <a:rPr lang="cs-CZ" sz="2800" b="1" dirty="0" err="1" smtClean="0"/>
              <a:t>suggestions</a:t>
            </a:r>
            <a:endParaRPr lang="cs-CZ" sz="2800" b="1" dirty="0" smtClean="0"/>
          </a:p>
          <a:p>
            <a:r>
              <a:rPr lang="en-US" sz="2400" b="1" dirty="0"/>
              <a:t>III. Accepting: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definitely</a:t>
            </a:r>
            <a:r>
              <a:rPr lang="cs-CZ" sz="2400" i="1" dirty="0" smtClean="0"/>
              <a:t> </a:t>
            </a:r>
            <a:r>
              <a:rPr lang="en-US" sz="2400" i="1" dirty="0" smtClean="0"/>
              <a:t>in</a:t>
            </a:r>
            <a:r>
              <a:rPr lang="cs-CZ" sz="2400" i="1" dirty="0" smtClean="0"/>
              <a:t> </a:t>
            </a:r>
            <a:r>
              <a:rPr lang="en-US" sz="2400" i="1" dirty="0" smtClean="0"/>
              <a:t>favor</a:t>
            </a:r>
            <a:r>
              <a:rPr lang="cs-CZ" sz="2400" i="1" dirty="0" smtClean="0"/>
              <a:t> </a:t>
            </a:r>
            <a:r>
              <a:rPr lang="en-US" sz="2400" i="1" dirty="0" smtClean="0"/>
              <a:t>of</a:t>
            </a:r>
            <a:r>
              <a:rPr lang="cs-CZ" sz="2400" i="1" dirty="0" smtClean="0"/>
              <a:t> </a:t>
            </a:r>
            <a:r>
              <a:rPr lang="en-US" sz="2400" i="1" dirty="0" smtClean="0"/>
              <a:t>doing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that.(</a:t>
            </a:r>
            <a:r>
              <a:rPr lang="en-US" sz="2400" i="1" dirty="0"/>
              <a:t>S)	</a:t>
            </a:r>
          </a:p>
          <a:p>
            <a:r>
              <a:rPr lang="en-US" sz="2400" i="1" dirty="0" smtClean="0"/>
              <a:t>Yes,</a:t>
            </a:r>
            <a:r>
              <a:rPr lang="cs-CZ" sz="2400" i="1" dirty="0" smtClean="0"/>
              <a:t> </a:t>
            </a:r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</a:t>
            </a:r>
            <a:r>
              <a:rPr lang="cs-CZ" sz="2400" i="1" dirty="0" smtClean="0"/>
              <a:t> </a:t>
            </a:r>
            <a:r>
              <a:rPr lang="en-US" sz="2400" i="1" dirty="0" smtClean="0"/>
              <a:t>we</a:t>
            </a:r>
            <a:r>
              <a:rPr lang="cs-CZ" sz="2400" i="1" dirty="0" smtClean="0"/>
              <a:t> </a:t>
            </a:r>
            <a:r>
              <a:rPr lang="en-US" sz="2400" i="1" dirty="0" smtClean="0"/>
              <a:t>should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en-US" sz="2400" i="1" dirty="0"/>
              <a:t>.	</a:t>
            </a:r>
          </a:p>
          <a:p>
            <a:r>
              <a:rPr lang="en-US" sz="2400" i="1" dirty="0" smtClean="0"/>
              <a:t>That’s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an</a:t>
            </a:r>
            <a:r>
              <a:rPr lang="cs-CZ" sz="2400" i="1" dirty="0" smtClean="0"/>
              <a:t> </a:t>
            </a:r>
            <a:r>
              <a:rPr lang="en-US" sz="2400" i="1" dirty="0" smtClean="0"/>
              <a:t>interesting</a:t>
            </a:r>
            <a:r>
              <a:rPr lang="cs-CZ" sz="2400" i="1" dirty="0" smtClean="0"/>
              <a:t> </a:t>
            </a:r>
            <a:r>
              <a:rPr lang="en-US" sz="2400" i="1" dirty="0" smtClean="0"/>
              <a:t>idea</a:t>
            </a:r>
            <a:r>
              <a:rPr lang="en-US" sz="2400" i="1" dirty="0"/>
              <a:t>.	</a:t>
            </a:r>
          </a:p>
          <a:p>
            <a:r>
              <a:rPr lang="en-US" sz="2400" i="1" dirty="0" smtClean="0"/>
              <a:t>Yes,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sounds</a:t>
            </a:r>
            <a:r>
              <a:rPr lang="cs-CZ" sz="2400" i="1" dirty="0" smtClean="0"/>
              <a:t> </a:t>
            </a:r>
            <a:r>
              <a:rPr lang="en-US" sz="2400" i="1" dirty="0" smtClean="0"/>
              <a:t>like</a:t>
            </a:r>
            <a:r>
              <a:rPr lang="cs-CZ" sz="2400" i="1" dirty="0" smtClean="0"/>
              <a:t> </a:t>
            </a:r>
            <a:r>
              <a:rPr lang="en-US" sz="2400" i="1" dirty="0" smtClean="0"/>
              <a:t>a</a:t>
            </a:r>
            <a:r>
              <a:rPr lang="cs-CZ" sz="2400" i="1" dirty="0" smtClean="0"/>
              <a:t> </a:t>
            </a:r>
            <a:r>
              <a:rPr lang="en-US" sz="2400" i="1" dirty="0" smtClean="0"/>
              <a:t>good</a:t>
            </a:r>
            <a:r>
              <a:rPr lang="cs-CZ" sz="2400" i="1" dirty="0" smtClean="0"/>
              <a:t> </a:t>
            </a:r>
            <a:r>
              <a:rPr lang="en-US" sz="2400" i="1" dirty="0" smtClean="0"/>
              <a:t>idea</a:t>
            </a:r>
            <a:r>
              <a:rPr lang="en-US" sz="2400" i="1" dirty="0"/>
              <a:t>.		</a:t>
            </a:r>
          </a:p>
          <a:p>
            <a:r>
              <a:rPr lang="en-US" sz="2400" i="1" dirty="0" smtClean="0"/>
              <a:t>Yes,</a:t>
            </a:r>
            <a:r>
              <a:rPr lang="cs-CZ" sz="2400" i="1" dirty="0" smtClean="0"/>
              <a:t> </a:t>
            </a:r>
            <a:r>
              <a:rPr lang="en-US" sz="2400" i="1" dirty="0" smtClean="0"/>
              <a:t>let’s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en-US" sz="2400" i="1" dirty="0"/>
              <a:t>.	</a:t>
            </a:r>
            <a:r>
              <a:rPr lang="en-US" dirty="0"/>
              <a:t>	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656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b) </a:t>
            </a:r>
            <a:r>
              <a:rPr lang="cs-CZ" sz="2800" b="1" dirty="0" err="1"/>
              <a:t>Advice</a:t>
            </a:r>
            <a:r>
              <a:rPr lang="cs-CZ" sz="2800" b="1" dirty="0"/>
              <a:t> and </a:t>
            </a:r>
            <a:r>
              <a:rPr lang="cs-CZ" sz="2800" b="1" dirty="0" err="1" smtClean="0"/>
              <a:t>suggestions</a:t>
            </a:r>
            <a:endParaRPr lang="cs-CZ" sz="2800" dirty="0" smtClean="0"/>
          </a:p>
          <a:p>
            <a:r>
              <a:rPr lang="en-US" sz="2400" b="1" dirty="0" smtClean="0"/>
              <a:t>IV</a:t>
            </a:r>
            <a:r>
              <a:rPr lang="en-US" sz="2400" b="1" dirty="0"/>
              <a:t>. Rejecting: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sorry,</a:t>
            </a:r>
            <a:r>
              <a:rPr lang="cs-CZ" sz="2400" i="1" dirty="0" smtClean="0"/>
              <a:t> </a:t>
            </a:r>
            <a:r>
              <a:rPr lang="en-US" sz="2400" i="1" dirty="0" smtClean="0"/>
              <a:t>but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out</a:t>
            </a:r>
            <a:r>
              <a:rPr lang="cs-CZ" sz="2400" i="1" dirty="0" smtClean="0"/>
              <a:t> </a:t>
            </a:r>
            <a:r>
              <a:rPr lang="en-US" sz="2400" i="1" dirty="0" smtClean="0"/>
              <a:t>of</a:t>
            </a:r>
            <a:r>
              <a:rPr lang="cs-CZ" sz="2400" i="1" dirty="0" smtClean="0"/>
              <a:t> </a:t>
            </a:r>
            <a:r>
              <a:rPr lang="en-US" sz="2400" i="1" dirty="0" smtClean="0"/>
              <a:t>the</a:t>
            </a:r>
            <a:r>
              <a:rPr lang="cs-CZ" sz="2400" i="1" dirty="0" smtClean="0"/>
              <a:t> </a:t>
            </a:r>
            <a:r>
              <a:rPr lang="en-US" sz="2400" i="1" dirty="0" smtClean="0"/>
              <a:t>question</a:t>
            </a:r>
            <a:r>
              <a:rPr lang="en-US" sz="2400" i="1" dirty="0"/>
              <a:t>.	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afraid</a:t>
            </a:r>
            <a:r>
              <a:rPr lang="cs-CZ" sz="2400" i="1" dirty="0" smtClean="0"/>
              <a:t> </a:t>
            </a:r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not</a:t>
            </a:r>
            <a:r>
              <a:rPr lang="cs-CZ" sz="2400" i="1" dirty="0" smtClean="0"/>
              <a:t> </a:t>
            </a:r>
            <a:r>
              <a:rPr lang="en-US" sz="2400" i="1" dirty="0" smtClean="0"/>
              <a:t>very</a:t>
            </a:r>
            <a:r>
              <a:rPr lang="cs-CZ" sz="2400" i="1" dirty="0" smtClean="0"/>
              <a:t> </a:t>
            </a:r>
            <a:r>
              <a:rPr lang="en-US" sz="2400" i="1" dirty="0" smtClean="0"/>
              <a:t>keen</a:t>
            </a:r>
            <a:r>
              <a:rPr lang="cs-CZ" sz="2400" i="1" dirty="0" smtClean="0"/>
              <a:t> </a:t>
            </a:r>
            <a:r>
              <a:rPr lang="en-US" sz="2400" i="1" dirty="0" smtClean="0"/>
              <a:t>on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idea</a:t>
            </a:r>
            <a:r>
              <a:rPr lang="en-US" sz="2400" i="1" dirty="0"/>
              <a:t>.	</a:t>
            </a:r>
            <a:endParaRPr lang="cs-CZ" sz="2400" i="1" dirty="0" smtClean="0"/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not</a:t>
            </a:r>
            <a:r>
              <a:rPr lang="cs-CZ" sz="2400" i="1" dirty="0" smtClean="0"/>
              <a:t> </a:t>
            </a:r>
            <a:r>
              <a:rPr lang="en-US" sz="2400" i="1" dirty="0" smtClean="0"/>
              <a:t>sure</a:t>
            </a:r>
            <a:r>
              <a:rPr lang="cs-CZ" sz="2400" i="1" dirty="0" smtClean="0"/>
              <a:t> </a:t>
            </a:r>
            <a:r>
              <a:rPr lang="en-US" sz="2400" i="1" dirty="0" smtClean="0"/>
              <a:t>about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en-US" sz="2400" i="1" dirty="0"/>
              <a:t>.		</a:t>
            </a:r>
          </a:p>
          <a:p>
            <a:r>
              <a:rPr lang="en-US" sz="2400" i="1" dirty="0" smtClean="0"/>
              <a:t>That’s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very</a:t>
            </a:r>
            <a:r>
              <a:rPr lang="cs-CZ" sz="2400" i="1" dirty="0" smtClean="0"/>
              <a:t> </a:t>
            </a:r>
            <a:r>
              <a:rPr lang="en-US" sz="2400" i="1" dirty="0" smtClean="0"/>
              <a:t>interesting</a:t>
            </a:r>
            <a:r>
              <a:rPr lang="cs-CZ" sz="2400" i="1" dirty="0" smtClean="0"/>
              <a:t> </a:t>
            </a:r>
            <a:r>
              <a:rPr lang="en-US" sz="2400" i="1" dirty="0" smtClean="0"/>
              <a:t>but…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No,</a:t>
            </a:r>
            <a:r>
              <a:rPr lang="cs-CZ" sz="2400" i="1" dirty="0" smtClean="0"/>
              <a:t> </a:t>
            </a:r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don’t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will</a:t>
            </a:r>
            <a:r>
              <a:rPr lang="cs-CZ" sz="2400" i="1" dirty="0" smtClean="0"/>
              <a:t> </a:t>
            </a:r>
            <a:r>
              <a:rPr lang="en-US" sz="2400" i="1" dirty="0" smtClean="0"/>
              <a:t>work</a:t>
            </a:r>
            <a:r>
              <a:rPr lang="en-US" sz="2400" i="1" dirty="0"/>
              <a:t>.		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2928713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</a:t>
            </a:r>
            <a:r>
              <a:rPr lang="cs-CZ" dirty="0" smtClean="0"/>
              <a:t>–</a:t>
            </a:r>
            <a:r>
              <a:rPr lang="cs-CZ" dirty="0" err="1" smtClean="0"/>
              <a:t>communication</a:t>
            </a:r>
            <a:r>
              <a:rPr lang="cs-CZ" dirty="0" smtClean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c) Requests and </a:t>
            </a:r>
            <a:r>
              <a:rPr lang="en-US" sz="2800" dirty="0" smtClean="0"/>
              <a:t>offers</a:t>
            </a:r>
            <a:endParaRPr lang="en-US" dirty="0"/>
          </a:p>
          <a:p>
            <a:r>
              <a:rPr lang="en-US" sz="2400" b="1" dirty="0" smtClean="0"/>
              <a:t>Requesting</a:t>
            </a:r>
            <a:r>
              <a:rPr lang="en-US" sz="2400" b="1" dirty="0"/>
              <a:t>:	 	</a:t>
            </a:r>
            <a:r>
              <a:rPr lang="cs-CZ" sz="2400" b="1" dirty="0" smtClean="0"/>
              <a:t>                                          </a:t>
            </a:r>
            <a:r>
              <a:rPr lang="en-US" sz="2400" b="1" dirty="0" smtClean="0"/>
              <a:t> </a:t>
            </a:r>
            <a:r>
              <a:rPr lang="en-US" sz="2400" b="1" dirty="0"/>
              <a:t>Agreeing:</a:t>
            </a:r>
          </a:p>
          <a:p>
            <a:r>
              <a:rPr lang="en-US" i="1" dirty="0" smtClean="0"/>
              <a:t>Could</a:t>
            </a:r>
            <a:r>
              <a:rPr lang="cs-CZ" i="1" dirty="0" smtClean="0"/>
              <a:t> </a:t>
            </a:r>
            <a:r>
              <a:rPr lang="en-US" i="1" dirty="0" smtClean="0"/>
              <a:t>you</a:t>
            </a:r>
            <a:r>
              <a:rPr lang="cs-CZ" i="1" dirty="0" smtClean="0"/>
              <a:t> </a:t>
            </a:r>
            <a:r>
              <a:rPr lang="en-US" i="1" dirty="0" smtClean="0"/>
              <a:t>possibly</a:t>
            </a:r>
            <a:r>
              <a:rPr lang="en-US" dirty="0"/>
              <a:t>	 	 </a:t>
            </a:r>
            <a:r>
              <a:rPr lang="cs-CZ" dirty="0" smtClean="0"/>
              <a:t>                                   </a:t>
            </a:r>
            <a:r>
              <a:rPr lang="en-US" dirty="0" smtClean="0"/>
              <a:t>Yes,</a:t>
            </a:r>
            <a:r>
              <a:rPr lang="cs-CZ" dirty="0" smtClean="0"/>
              <a:t> </a:t>
            </a:r>
            <a:r>
              <a:rPr lang="en-US" dirty="0" smtClean="0"/>
              <a:t>certainly</a:t>
            </a:r>
            <a:r>
              <a:rPr lang="en-US" dirty="0"/>
              <a:t>.	</a:t>
            </a:r>
          </a:p>
          <a:p>
            <a:r>
              <a:rPr lang="en-US" dirty="0" smtClean="0"/>
              <a:t>Do</a:t>
            </a:r>
            <a:r>
              <a:rPr lang="cs-CZ" dirty="0" smtClean="0"/>
              <a:t> </a:t>
            </a:r>
            <a:r>
              <a:rPr lang="en-US" dirty="0" smtClean="0"/>
              <a:t>you</a:t>
            </a:r>
            <a:r>
              <a:rPr lang="cs-CZ" dirty="0" smtClean="0"/>
              <a:t> </a:t>
            </a:r>
            <a:r>
              <a:rPr lang="en-US" dirty="0" smtClean="0"/>
              <a:t>think</a:t>
            </a:r>
            <a:r>
              <a:rPr lang="cs-CZ" dirty="0" smtClean="0"/>
              <a:t> </a:t>
            </a:r>
            <a:r>
              <a:rPr lang="en-US" dirty="0" smtClean="0"/>
              <a:t>you</a:t>
            </a:r>
            <a:r>
              <a:rPr lang="cs-CZ" dirty="0" smtClean="0"/>
              <a:t> </a:t>
            </a:r>
            <a:r>
              <a:rPr lang="en-US" dirty="0" smtClean="0"/>
              <a:t>could</a:t>
            </a:r>
            <a:r>
              <a:rPr lang="cs-CZ" dirty="0" smtClean="0"/>
              <a:t>            </a:t>
            </a:r>
            <a:r>
              <a:rPr lang="en-US" dirty="0" smtClean="0"/>
              <a:t>→</a:t>
            </a:r>
            <a:r>
              <a:rPr lang="en-US" dirty="0"/>
              <a:t>	</a:t>
            </a:r>
            <a:r>
              <a:rPr lang="cs-CZ" dirty="0" smtClean="0"/>
              <a:t>                                   </a:t>
            </a:r>
            <a:r>
              <a:rPr lang="en-US" dirty="0" smtClean="0"/>
              <a:t> Yes,</a:t>
            </a:r>
            <a:r>
              <a:rPr lang="cs-CZ" dirty="0" smtClean="0"/>
              <a:t> </a:t>
            </a:r>
            <a:r>
              <a:rPr lang="en-US" dirty="0" smtClean="0"/>
              <a:t>that’s</a:t>
            </a:r>
            <a:r>
              <a:rPr lang="cs-CZ" dirty="0" smtClean="0"/>
              <a:t> </a:t>
            </a:r>
            <a:r>
              <a:rPr lang="en-US" dirty="0" smtClean="0"/>
              <a:t>no</a:t>
            </a:r>
            <a:r>
              <a:rPr lang="cs-CZ" dirty="0" smtClean="0"/>
              <a:t> </a:t>
            </a:r>
            <a:r>
              <a:rPr lang="en-US" dirty="0" smtClean="0"/>
              <a:t>problem</a:t>
            </a:r>
            <a:r>
              <a:rPr lang="en-US" dirty="0"/>
              <a:t>.	</a:t>
            </a:r>
          </a:p>
          <a:p>
            <a:r>
              <a:rPr lang="en-US" dirty="0" smtClean="0"/>
              <a:t>Would</a:t>
            </a:r>
            <a:r>
              <a:rPr lang="cs-CZ" dirty="0" smtClean="0"/>
              <a:t> </a:t>
            </a:r>
            <a:r>
              <a:rPr lang="en-US" dirty="0" smtClean="0"/>
              <a:t>you</a:t>
            </a:r>
            <a:r>
              <a:rPr lang="en-US" dirty="0"/>
              <a:t>		 	</a:t>
            </a:r>
            <a:r>
              <a:rPr lang="cs-CZ" dirty="0" smtClean="0"/>
              <a:t>                                    </a:t>
            </a:r>
            <a:r>
              <a:rPr lang="en-US" dirty="0" smtClean="0"/>
              <a:t> Yes,</a:t>
            </a:r>
            <a:r>
              <a:rPr lang="cs-CZ" dirty="0" smtClean="0"/>
              <a:t> </a:t>
            </a:r>
            <a:r>
              <a:rPr lang="en-US" dirty="0" smtClean="0"/>
              <a:t>of</a:t>
            </a:r>
            <a:r>
              <a:rPr lang="cs-CZ" dirty="0" smtClean="0"/>
              <a:t> </a:t>
            </a:r>
            <a:r>
              <a:rPr lang="en-US" dirty="0" smtClean="0"/>
              <a:t>course</a:t>
            </a:r>
            <a:r>
              <a:rPr lang="en-US" dirty="0"/>
              <a:t>.	</a:t>
            </a:r>
          </a:p>
          <a:p>
            <a:r>
              <a:rPr lang="en-US" dirty="0" smtClean="0"/>
              <a:t>Could</a:t>
            </a:r>
            <a:r>
              <a:rPr lang="cs-CZ" dirty="0" smtClean="0"/>
              <a:t> </a:t>
            </a:r>
            <a:r>
              <a:rPr lang="en-US" dirty="0" smtClean="0"/>
              <a:t>you</a:t>
            </a:r>
            <a:r>
              <a:rPr lang="en-US" dirty="0"/>
              <a:t>		 	 </a:t>
            </a:r>
            <a:r>
              <a:rPr lang="cs-CZ" dirty="0" smtClean="0"/>
              <a:t>                                     </a:t>
            </a:r>
            <a:r>
              <a:rPr lang="en-US" dirty="0" smtClean="0"/>
              <a:t>Yes,</a:t>
            </a:r>
            <a:r>
              <a:rPr lang="cs-CZ" dirty="0" smtClean="0"/>
              <a:t> </a:t>
            </a:r>
            <a:r>
              <a:rPr lang="en-US" dirty="0" smtClean="0"/>
              <a:t>I’ll</a:t>
            </a:r>
            <a:r>
              <a:rPr lang="cs-CZ" dirty="0" smtClean="0"/>
              <a:t> </a:t>
            </a:r>
            <a:r>
              <a:rPr lang="en-US" dirty="0" smtClean="0"/>
              <a:t>do</a:t>
            </a:r>
            <a:r>
              <a:rPr lang="cs-CZ" dirty="0" smtClean="0"/>
              <a:t> </a:t>
            </a:r>
            <a:r>
              <a:rPr lang="en-US" dirty="0" smtClean="0"/>
              <a:t>that</a:t>
            </a:r>
            <a:r>
              <a:rPr lang="en-US" dirty="0"/>
              <a:t>.		</a:t>
            </a:r>
          </a:p>
          <a:p>
            <a:r>
              <a:rPr lang="en-US" dirty="0" smtClean="0"/>
              <a:t>Can</a:t>
            </a:r>
            <a:r>
              <a:rPr lang="cs-CZ" dirty="0" smtClean="0"/>
              <a:t> </a:t>
            </a:r>
            <a:r>
              <a:rPr lang="en-US" dirty="0" smtClean="0"/>
              <a:t>you</a:t>
            </a:r>
            <a:r>
              <a:rPr lang="cs-CZ" dirty="0" smtClean="0"/>
              <a:t> </a:t>
            </a:r>
            <a:r>
              <a:rPr lang="en-US" dirty="0" smtClean="0"/>
              <a:t>(I</a:t>
            </a:r>
            <a:r>
              <a:rPr lang="en-US" dirty="0"/>
              <a:t>)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789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Resourses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http://www.vpp.upol.cz/?q=node/255</a:t>
            </a:r>
          </a:p>
        </p:txBody>
      </p:sp>
    </p:spTree>
    <p:extLst>
      <p:ext uri="{BB962C8B-B14F-4D97-AF65-F5344CB8AC3E}">
        <p14:creationId xmlns:p14="http://schemas.microsoft.com/office/powerpoint/2010/main" val="23645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What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dirty="0" err="1" smtClean="0"/>
              <a:t>discussion</a:t>
            </a:r>
            <a:r>
              <a:rPr lang="cs-CZ" b="1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Group </a:t>
            </a:r>
            <a:r>
              <a:rPr lang="cs-CZ" sz="2400" dirty="0" err="1" smtClean="0"/>
              <a:t>work</a:t>
            </a:r>
            <a:r>
              <a:rPr lang="cs-CZ" sz="2400" dirty="0" smtClean="0"/>
              <a:t> – student </a:t>
            </a:r>
            <a:r>
              <a:rPr lang="cs-CZ" sz="2400" dirty="0" err="1" smtClean="0"/>
              <a:t>presentation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8300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Principles</a:t>
            </a:r>
            <a:r>
              <a:rPr lang="cs-CZ" b="1" dirty="0" smtClean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discussion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Discussion principles</a:t>
            </a:r>
            <a:r>
              <a:rPr lang="en-US" sz="2800" dirty="0"/>
              <a:t> include: </a:t>
            </a:r>
            <a:endParaRPr lang="cs-CZ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Respect </a:t>
            </a:r>
            <a:r>
              <a:rPr lang="en-US" sz="2400" dirty="0"/>
              <a:t>Every Voice, </a:t>
            </a: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Celebrate </a:t>
            </a:r>
            <a:r>
              <a:rPr lang="en-US" sz="2400" dirty="0"/>
              <a:t>all Ideas, </a:t>
            </a: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Seek </a:t>
            </a:r>
            <a:r>
              <a:rPr lang="en-US" sz="2400" dirty="0"/>
              <a:t>first to Understand, </a:t>
            </a: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Uncover </a:t>
            </a:r>
            <a:r>
              <a:rPr lang="en-US" sz="2400" dirty="0"/>
              <a:t>Your Assumptions, </a:t>
            </a:r>
            <a:endParaRPr lang="cs-CZ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and </a:t>
            </a:r>
            <a:r>
              <a:rPr lang="en-US" sz="2400" dirty="0"/>
              <a:t>many </a:t>
            </a:r>
            <a:r>
              <a:rPr lang="en-US" sz="2400" dirty="0" smtClean="0"/>
              <a:t>more</a:t>
            </a:r>
            <a:r>
              <a:rPr lang="cs-CZ" sz="2400" dirty="0" smtClean="0"/>
              <a:t> </a:t>
            </a:r>
            <a:r>
              <a:rPr lang="cs-CZ" sz="2400" dirty="0" err="1" smtClean="0"/>
              <a:t>according</a:t>
            </a:r>
            <a:r>
              <a:rPr lang="cs-CZ" sz="2400" dirty="0" smtClean="0"/>
              <a:t> to </a:t>
            </a:r>
            <a:r>
              <a:rPr lang="cs-CZ" sz="2400" dirty="0" err="1" smtClean="0"/>
              <a:t>situation</a:t>
            </a:r>
            <a:r>
              <a:rPr lang="en-US" sz="2400" dirty="0" smtClean="0"/>
              <a:t>!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45981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principles of group discussion?</a:t>
            </a:r>
            <a:br>
              <a:rPr lang="en-US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Role </a:t>
            </a:r>
            <a:r>
              <a:rPr lang="en-US" b="1" dirty="0"/>
              <a:t>of members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Talk one at a time. No private conversation.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Supply relevant information.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Contribute one point at a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Answer questions directly, specifically and briefly.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Listen attentively.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Don't deviate from the subject.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Open minded-willingness to change the previous opinion, if required.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Support the needed </a:t>
            </a:r>
            <a:r>
              <a:rPr lang="en-US" b="1" dirty="0"/>
              <a:t>leadership</a:t>
            </a:r>
            <a:r>
              <a:rPr lang="en-US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7930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What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dirty="0" err="1" smtClean="0"/>
              <a:t>discussion</a:t>
            </a:r>
            <a:r>
              <a:rPr lang="cs-CZ" b="1" dirty="0" smtClean="0"/>
              <a:t> in </a:t>
            </a:r>
            <a:r>
              <a:rPr lang="cs-CZ" b="1" dirty="0" err="1" smtClean="0"/>
              <a:t>educational</a:t>
            </a:r>
            <a:r>
              <a:rPr lang="cs-CZ" b="1" dirty="0" smtClean="0"/>
              <a:t> </a:t>
            </a:r>
            <a:r>
              <a:rPr lang="cs-CZ" b="1" dirty="0" err="1" smtClean="0"/>
              <a:t>communication</a:t>
            </a:r>
            <a:r>
              <a:rPr lang="cs-CZ" b="1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Group </a:t>
            </a:r>
            <a:r>
              <a:rPr lang="cs-CZ" sz="2400" dirty="0" err="1"/>
              <a:t>work</a:t>
            </a:r>
            <a:r>
              <a:rPr lang="cs-CZ" sz="2400" dirty="0"/>
              <a:t> – student </a:t>
            </a:r>
            <a:r>
              <a:rPr lang="cs-CZ" sz="2400" dirty="0" err="1"/>
              <a:t>presentation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6623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r>
              <a:rPr lang="cs-CZ" dirty="0" smtClean="0"/>
              <a:t> – </a:t>
            </a:r>
            <a:r>
              <a:rPr lang="cs-CZ" dirty="0" err="1" smtClean="0"/>
              <a:t>communication</a:t>
            </a:r>
            <a:r>
              <a:rPr lang="cs-CZ" dirty="0" smtClean="0"/>
              <a:t> </a:t>
            </a:r>
            <a:r>
              <a:rPr lang="cs-CZ" dirty="0" err="1" smtClean="0"/>
              <a:t>examples</a:t>
            </a:r>
            <a:r>
              <a:rPr lang="cs-CZ" dirty="0"/>
              <a:t> </a:t>
            </a:r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 smtClean="0"/>
              <a:t>a)</a:t>
            </a:r>
            <a:r>
              <a:rPr lang="cs-CZ" sz="2800" b="1" dirty="0" smtClean="0"/>
              <a:t> </a:t>
            </a:r>
            <a:r>
              <a:rPr lang="en-US" sz="2800" b="1" dirty="0" smtClean="0"/>
              <a:t>Opinions</a:t>
            </a:r>
            <a:r>
              <a:rPr lang="cs-CZ" sz="2800" b="1" dirty="0" smtClean="0"/>
              <a:t> </a:t>
            </a:r>
            <a:r>
              <a:rPr lang="en-US" sz="2800" b="1" dirty="0" smtClean="0"/>
              <a:t>(S</a:t>
            </a:r>
            <a:r>
              <a:rPr lang="cs-CZ" sz="2800" b="1" dirty="0" smtClean="0"/>
              <a:t> </a:t>
            </a:r>
            <a:r>
              <a:rPr lang="en-US" sz="2800" b="1" dirty="0" smtClean="0"/>
              <a:t>=</a:t>
            </a:r>
            <a:r>
              <a:rPr lang="cs-CZ" sz="2800" b="1" dirty="0" smtClean="0"/>
              <a:t> </a:t>
            </a:r>
            <a:r>
              <a:rPr lang="en-US" sz="2800" b="1" dirty="0" smtClean="0"/>
              <a:t>strong</a:t>
            </a:r>
            <a:r>
              <a:rPr lang="en-US" sz="2800" b="1" dirty="0"/>
              <a:t>)	</a:t>
            </a:r>
          </a:p>
          <a:p>
            <a:r>
              <a:rPr lang="en-US" sz="2400" b="1" dirty="0"/>
              <a:t>I. Asking for opinions:</a:t>
            </a:r>
          </a:p>
          <a:p>
            <a:r>
              <a:rPr lang="en-US" sz="2400" i="1" dirty="0" smtClean="0"/>
              <a:t>What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are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your</a:t>
            </a:r>
            <a:r>
              <a:rPr lang="cs-CZ" sz="2400" i="1" dirty="0" smtClean="0"/>
              <a:t> </a:t>
            </a:r>
            <a:r>
              <a:rPr lang="en-US" sz="2400" i="1" dirty="0" smtClean="0"/>
              <a:t>views</a:t>
            </a:r>
            <a:r>
              <a:rPr lang="cs-CZ" sz="2400" i="1" dirty="0" smtClean="0"/>
              <a:t> </a:t>
            </a:r>
            <a:r>
              <a:rPr lang="en-US" sz="2400" i="1" dirty="0" smtClean="0"/>
              <a:t>(on...)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What’s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your</a:t>
            </a:r>
            <a:r>
              <a:rPr lang="cs-CZ" sz="2400" i="1" dirty="0" smtClean="0"/>
              <a:t> </a:t>
            </a:r>
            <a:r>
              <a:rPr lang="en-US" sz="2400" i="1" dirty="0" smtClean="0"/>
              <a:t>opinion</a:t>
            </a:r>
            <a:r>
              <a:rPr lang="cs-CZ" sz="2400" i="1" dirty="0" smtClean="0"/>
              <a:t> </a:t>
            </a:r>
            <a:r>
              <a:rPr lang="en-US" sz="2400" i="1" dirty="0" smtClean="0"/>
              <a:t>(on...)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What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</a:t>
            </a:r>
            <a:r>
              <a:rPr lang="cs-CZ" sz="2400" i="1" dirty="0" smtClean="0"/>
              <a:t> </a:t>
            </a:r>
            <a:r>
              <a:rPr lang="en-US" sz="2400" i="1" dirty="0" smtClean="0"/>
              <a:t>(of...)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How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feel</a:t>
            </a:r>
            <a:r>
              <a:rPr lang="cs-CZ" sz="2400" i="1" dirty="0" smtClean="0"/>
              <a:t> </a:t>
            </a:r>
            <a:r>
              <a:rPr lang="en-US" sz="2400" i="1" dirty="0" smtClean="0"/>
              <a:t>(about...)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think...</a:t>
            </a:r>
            <a:r>
              <a:rPr lang="en-US" i="1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89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a)</a:t>
            </a:r>
            <a:r>
              <a:rPr lang="cs-CZ" sz="2800" b="1" dirty="0"/>
              <a:t> </a:t>
            </a:r>
            <a:r>
              <a:rPr lang="en-US" sz="2800" b="1" dirty="0"/>
              <a:t>Opinions</a:t>
            </a:r>
            <a:r>
              <a:rPr lang="cs-CZ" sz="2800" b="1" dirty="0"/>
              <a:t> </a:t>
            </a:r>
            <a:r>
              <a:rPr lang="en-US" sz="2800" b="1" dirty="0"/>
              <a:t>(S</a:t>
            </a:r>
            <a:r>
              <a:rPr lang="cs-CZ" sz="2800" b="1" dirty="0"/>
              <a:t> </a:t>
            </a:r>
            <a:r>
              <a:rPr lang="en-US" sz="2800" b="1" dirty="0"/>
              <a:t>=</a:t>
            </a:r>
            <a:r>
              <a:rPr lang="cs-CZ" sz="2800" b="1" dirty="0"/>
              <a:t> </a:t>
            </a:r>
            <a:r>
              <a:rPr lang="en-US" sz="2800" b="1" dirty="0"/>
              <a:t>strong) </a:t>
            </a:r>
            <a:endParaRPr lang="cs-CZ" sz="2800" b="1" dirty="0" smtClean="0"/>
          </a:p>
          <a:p>
            <a:r>
              <a:rPr lang="en-US" sz="2400" b="1" dirty="0" smtClean="0"/>
              <a:t>II</a:t>
            </a:r>
            <a:r>
              <a:rPr lang="en-US" sz="2400" b="1" dirty="0"/>
              <a:t>. Giving opinions: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(quite)</a:t>
            </a:r>
            <a:r>
              <a:rPr lang="cs-CZ" sz="2400" i="1" dirty="0" smtClean="0"/>
              <a:t> </a:t>
            </a:r>
            <a:r>
              <a:rPr lang="en-US" sz="2400" i="1" dirty="0" smtClean="0"/>
              <a:t>sure</a:t>
            </a:r>
            <a:r>
              <a:rPr lang="cs-CZ" sz="2400" i="1" dirty="0" smtClean="0"/>
              <a:t> </a:t>
            </a:r>
            <a:r>
              <a:rPr lang="en-US" sz="2400" i="1" dirty="0" smtClean="0"/>
              <a:t>(about...)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really</a:t>
            </a:r>
            <a:r>
              <a:rPr lang="cs-CZ" sz="2400" i="1" dirty="0" smtClean="0"/>
              <a:t> </a:t>
            </a:r>
            <a:r>
              <a:rPr lang="en-US" sz="2400" i="1" dirty="0" smtClean="0"/>
              <a:t>do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</a:t>
            </a:r>
            <a:r>
              <a:rPr lang="cs-CZ" sz="2400" i="1" dirty="0" smtClean="0"/>
              <a:t> </a:t>
            </a:r>
            <a:r>
              <a:rPr lang="en-US" sz="2400" i="1" dirty="0" smtClean="0"/>
              <a:t>(that...)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From</a:t>
            </a:r>
            <a:r>
              <a:rPr lang="cs-CZ" sz="2400" i="1" dirty="0" smtClean="0"/>
              <a:t> </a:t>
            </a:r>
            <a:r>
              <a:rPr lang="en-US" sz="2400" i="1" dirty="0" smtClean="0"/>
              <a:t>a</a:t>
            </a:r>
            <a:r>
              <a:rPr lang="cs-CZ" sz="2400" i="1" dirty="0" smtClean="0"/>
              <a:t> </a:t>
            </a:r>
            <a:r>
              <a:rPr lang="en-US" sz="2400" i="1" dirty="0" smtClean="0"/>
              <a:t>(financial)</a:t>
            </a:r>
            <a:r>
              <a:rPr lang="cs-CZ" sz="2400" i="1" dirty="0" smtClean="0"/>
              <a:t> </a:t>
            </a:r>
            <a:r>
              <a:rPr lang="en-US" sz="2400" i="1" dirty="0" smtClean="0"/>
              <a:t>point</a:t>
            </a:r>
            <a:r>
              <a:rPr lang="cs-CZ" sz="2400" i="1" dirty="0" smtClean="0"/>
              <a:t> </a:t>
            </a:r>
            <a:r>
              <a:rPr lang="en-US" sz="2400" i="1" dirty="0" smtClean="0"/>
              <a:t>of</a:t>
            </a:r>
            <a:r>
              <a:rPr lang="cs-CZ" sz="2400" i="1" dirty="0" smtClean="0"/>
              <a:t> </a:t>
            </a:r>
            <a:r>
              <a:rPr lang="en-US" sz="2400" i="1" dirty="0" smtClean="0"/>
              <a:t>view...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In</a:t>
            </a:r>
            <a:r>
              <a:rPr lang="cs-CZ" sz="2400" i="1" dirty="0" smtClean="0"/>
              <a:t> </a:t>
            </a:r>
            <a:r>
              <a:rPr lang="en-US" sz="2400" i="1" dirty="0" smtClean="0"/>
              <a:t>my</a:t>
            </a:r>
            <a:r>
              <a:rPr lang="cs-CZ" sz="2400" i="1" dirty="0" smtClean="0"/>
              <a:t> </a:t>
            </a:r>
            <a:r>
              <a:rPr lang="en-US" sz="2400" i="1" dirty="0" smtClean="0"/>
              <a:t>opinion...</a:t>
            </a:r>
            <a:r>
              <a:rPr lang="en-US" sz="2400" i="1" dirty="0"/>
              <a:t>	</a:t>
            </a:r>
          </a:p>
          <a:p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think</a:t>
            </a:r>
            <a:r>
              <a:rPr lang="cs-CZ" sz="2400" i="1" dirty="0" smtClean="0"/>
              <a:t> </a:t>
            </a:r>
            <a:r>
              <a:rPr lang="en-US" sz="2400" i="1" dirty="0" smtClean="0"/>
              <a:t>(that...)</a:t>
            </a:r>
            <a:r>
              <a:rPr lang="en-US" sz="2400" i="1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9139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a)</a:t>
            </a:r>
            <a:r>
              <a:rPr lang="cs-CZ" sz="2800" b="1" dirty="0"/>
              <a:t> </a:t>
            </a:r>
            <a:r>
              <a:rPr lang="en-US" sz="2800" b="1" dirty="0"/>
              <a:t>Opinions</a:t>
            </a:r>
            <a:r>
              <a:rPr lang="cs-CZ" sz="2800" b="1" dirty="0"/>
              <a:t> </a:t>
            </a:r>
            <a:r>
              <a:rPr lang="en-US" sz="2800" b="1" dirty="0"/>
              <a:t>(S</a:t>
            </a:r>
            <a:r>
              <a:rPr lang="cs-CZ" sz="2800" b="1" dirty="0"/>
              <a:t> </a:t>
            </a:r>
            <a:r>
              <a:rPr lang="en-US" sz="2800" b="1" dirty="0"/>
              <a:t>=</a:t>
            </a:r>
            <a:r>
              <a:rPr lang="cs-CZ" sz="2800" b="1" dirty="0"/>
              <a:t> </a:t>
            </a:r>
            <a:r>
              <a:rPr lang="en-US" sz="2800" b="1" dirty="0"/>
              <a:t>strong</a:t>
            </a:r>
            <a:r>
              <a:rPr lang="en-US" sz="2800" b="1" dirty="0" smtClean="0"/>
              <a:t>)</a:t>
            </a:r>
            <a:endParaRPr lang="cs-CZ" sz="2800" b="1" dirty="0" smtClean="0"/>
          </a:p>
          <a:p>
            <a:r>
              <a:rPr lang="en-US" sz="2400" b="1" dirty="0"/>
              <a:t>III. Agreeing:</a:t>
            </a:r>
          </a:p>
          <a:p>
            <a:r>
              <a:rPr lang="en-US" sz="2400" i="1" dirty="0" err="1" smtClean="0"/>
              <a:t>Yes,I</a:t>
            </a:r>
            <a:r>
              <a:rPr lang="cs-CZ" sz="2400" i="1" dirty="0" smtClean="0"/>
              <a:t> </a:t>
            </a:r>
            <a:r>
              <a:rPr lang="en-US" sz="2400" i="1" dirty="0" smtClean="0"/>
              <a:t>agree</a:t>
            </a:r>
            <a:r>
              <a:rPr lang="cs-CZ" sz="2400" i="1" dirty="0" smtClean="0"/>
              <a:t> </a:t>
            </a:r>
            <a:r>
              <a:rPr lang="en-US" sz="2400" i="1" dirty="0" smtClean="0"/>
              <a:t>completely.(</a:t>
            </a:r>
            <a:r>
              <a:rPr lang="en-US" sz="2400" i="1" dirty="0"/>
              <a:t>S)	</a:t>
            </a:r>
          </a:p>
          <a:p>
            <a:r>
              <a:rPr lang="en-US" sz="2400" i="1" dirty="0" smtClean="0"/>
              <a:t>Yes,</a:t>
            </a:r>
            <a:r>
              <a:rPr lang="cs-CZ" sz="2400" i="1" dirty="0" smtClean="0"/>
              <a:t> </a:t>
            </a:r>
            <a:r>
              <a:rPr lang="en-US" sz="2400" i="1" dirty="0" smtClean="0"/>
              <a:t>definitely.(</a:t>
            </a:r>
            <a:r>
              <a:rPr lang="en-US" sz="2400" i="1" dirty="0"/>
              <a:t>S)	</a:t>
            </a:r>
          </a:p>
          <a:p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agree</a:t>
            </a:r>
            <a:r>
              <a:rPr lang="en-US" sz="2400" i="1" dirty="0"/>
              <a:t>.	</a:t>
            </a:r>
          </a:p>
          <a:p>
            <a:r>
              <a:rPr lang="en-US" sz="2400" i="1" dirty="0" smtClean="0"/>
              <a:t>I’d</a:t>
            </a:r>
            <a:r>
              <a:rPr lang="cs-CZ" sz="2400" i="1" dirty="0" smtClean="0"/>
              <a:t> </a:t>
            </a:r>
            <a:r>
              <a:rPr lang="en-US" sz="2400" i="1" dirty="0" smtClean="0"/>
              <a:t>go</a:t>
            </a:r>
            <a:r>
              <a:rPr lang="cs-CZ" sz="2400" i="1" dirty="0" smtClean="0"/>
              <a:t> </a:t>
            </a:r>
            <a:r>
              <a:rPr lang="en-US" sz="2400" i="1" dirty="0" smtClean="0"/>
              <a:t>along</a:t>
            </a:r>
            <a:r>
              <a:rPr lang="cs-CZ" sz="2400" i="1" dirty="0" smtClean="0"/>
              <a:t> </a:t>
            </a:r>
            <a:r>
              <a:rPr lang="en-US" sz="2400" i="1" dirty="0" smtClean="0"/>
              <a:t>with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en-US" sz="2400" i="1" dirty="0"/>
              <a:t>.	</a:t>
            </a:r>
          </a:p>
          <a:p>
            <a:r>
              <a:rPr lang="en-US" sz="2400" i="1" dirty="0" err="1" smtClean="0"/>
              <a:t>Yes,you</a:t>
            </a:r>
            <a:r>
              <a:rPr lang="cs-CZ" sz="2400" i="1" dirty="0" smtClean="0"/>
              <a:t> </a:t>
            </a:r>
            <a:r>
              <a:rPr lang="en-US" sz="2400" i="1" dirty="0" smtClean="0"/>
              <a:t>have</a:t>
            </a:r>
            <a:r>
              <a:rPr lang="cs-CZ" sz="2400" i="1" dirty="0" smtClean="0"/>
              <a:t> </a:t>
            </a:r>
            <a:r>
              <a:rPr lang="en-US" sz="2400" i="1" dirty="0" err="1" smtClean="0"/>
              <a:t>apoint</a:t>
            </a:r>
            <a:r>
              <a:rPr lang="cs-CZ" sz="2400" i="1" dirty="0" smtClean="0"/>
              <a:t> </a:t>
            </a:r>
            <a:r>
              <a:rPr lang="en-US" sz="2400" i="1" dirty="0" smtClean="0"/>
              <a:t>there…(</a:t>
            </a:r>
            <a:r>
              <a:rPr lang="en-US" sz="2400" i="1" dirty="0"/>
              <a:t>but)	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393909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r>
              <a:rPr lang="cs-CZ" dirty="0"/>
              <a:t> –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/>
              <a:t>a)</a:t>
            </a:r>
            <a:r>
              <a:rPr lang="cs-CZ" sz="2800" b="1" dirty="0"/>
              <a:t> </a:t>
            </a:r>
            <a:r>
              <a:rPr lang="en-US" sz="2800" b="1" dirty="0"/>
              <a:t>Opinions</a:t>
            </a:r>
            <a:r>
              <a:rPr lang="cs-CZ" sz="2800" b="1" dirty="0"/>
              <a:t> </a:t>
            </a:r>
            <a:r>
              <a:rPr lang="en-US" sz="2800" b="1" dirty="0"/>
              <a:t>(S</a:t>
            </a:r>
            <a:r>
              <a:rPr lang="cs-CZ" sz="2800" b="1" dirty="0"/>
              <a:t> </a:t>
            </a:r>
            <a:r>
              <a:rPr lang="en-US" sz="2800" b="1" dirty="0"/>
              <a:t>=</a:t>
            </a:r>
            <a:r>
              <a:rPr lang="cs-CZ" sz="2800" b="1" dirty="0"/>
              <a:t> </a:t>
            </a:r>
            <a:r>
              <a:rPr lang="en-US" sz="2800" b="1" dirty="0"/>
              <a:t>strong)</a:t>
            </a:r>
            <a:endParaRPr lang="cs-CZ" sz="2800" b="1" dirty="0"/>
          </a:p>
          <a:p>
            <a:r>
              <a:rPr lang="en-US" sz="2400" b="1" dirty="0" smtClean="0"/>
              <a:t>IV</a:t>
            </a:r>
            <a:r>
              <a:rPr lang="en-US" sz="2400" b="1" dirty="0"/>
              <a:t>. Disagreeing:</a:t>
            </a:r>
          </a:p>
          <a:p>
            <a:r>
              <a:rPr lang="en-US" sz="2400" i="1" dirty="0"/>
              <a:t>(</a:t>
            </a:r>
            <a:r>
              <a:rPr lang="en-US" sz="2400" i="1" dirty="0" smtClean="0"/>
              <a:t>In</a:t>
            </a:r>
            <a:r>
              <a:rPr lang="cs-CZ" sz="2400" i="1" dirty="0" smtClean="0"/>
              <a:t> </a:t>
            </a:r>
            <a:r>
              <a:rPr lang="en-US" sz="2400" i="1" dirty="0" smtClean="0"/>
              <a:t>my</a:t>
            </a:r>
            <a:r>
              <a:rPr lang="cs-CZ" sz="2400" i="1" dirty="0" smtClean="0"/>
              <a:t> </a:t>
            </a:r>
            <a:r>
              <a:rPr lang="en-US" sz="2400" i="1" dirty="0" smtClean="0"/>
              <a:t>opinion),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out</a:t>
            </a:r>
            <a:r>
              <a:rPr lang="cs-CZ" sz="2400" i="1" dirty="0" smtClean="0"/>
              <a:t> </a:t>
            </a:r>
            <a:r>
              <a:rPr lang="en-US" sz="2400" i="1" dirty="0" smtClean="0"/>
              <a:t>of</a:t>
            </a:r>
            <a:r>
              <a:rPr lang="cs-CZ" sz="2400" i="1" dirty="0" smtClean="0"/>
              <a:t> </a:t>
            </a:r>
            <a:r>
              <a:rPr lang="en-US" sz="2400" i="1" dirty="0" smtClean="0"/>
              <a:t>the</a:t>
            </a:r>
            <a:r>
              <a:rPr lang="cs-CZ" sz="2400" i="1" dirty="0" smtClean="0"/>
              <a:t> </a:t>
            </a:r>
            <a:r>
              <a:rPr lang="en-US" sz="2400" i="1" dirty="0" smtClean="0"/>
              <a:t>question.(</a:t>
            </a:r>
            <a:r>
              <a:rPr lang="en-US" sz="2400" i="1" dirty="0"/>
              <a:t>S)	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afraid</a:t>
            </a:r>
            <a:r>
              <a:rPr lang="cs-CZ" sz="2400" i="1" dirty="0" smtClean="0"/>
              <a:t> </a:t>
            </a:r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disagree</a:t>
            </a:r>
            <a:r>
              <a:rPr lang="cs-CZ" sz="2400" i="1" dirty="0" smtClean="0"/>
              <a:t> </a:t>
            </a:r>
            <a:r>
              <a:rPr lang="en-US" sz="2400" i="1" dirty="0" smtClean="0"/>
              <a:t>completely</a:t>
            </a:r>
            <a:r>
              <a:rPr lang="en-US" sz="2400" i="1" dirty="0"/>
              <a:t>.	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afraid</a:t>
            </a:r>
            <a:r>
              <a:rPr lang="cs-CZ" sz="2400" i="1" dirty="0" smtClean="0"/>
              <a:t> </a:t>
            </a:r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can’t</a:t>
            </a:r>
            <a:r>
              <a:rPr lang="cs-CZ" sz="2400" i="1" dirty="0" smtClean="0"/>
              <a:t> </a:t>
            </a:r>
            <a:r>
              <a:rPr lang="en-US" sz="2400" i="1" dirty="0" smtClean="0"/>
              <a:t>agree</a:t>
            </a:r>
            <a:r>
              <a:rPr lang="cs-CZ" sz="2400" i="1" dirty="0" smtClean="0"/>
              <a:t> </a:t>
            </a:r>
            <a:r>
              <a:rPr lang="en-US" sz="2400" i="1" dirty="0" smtClean="0"/>
              <a:t>with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</a:t>
            </a:r>
            <a:r>
              <a:rPr lang="cs-CZ" sz="2400" i="1" dirty="0" smtClean="0"/>
              <a:t> </a:t>
            </a:r>
            <a:r>
              <a:rPr lang="en-US" sz="2400" i="1" dirty="0" smtClean="0"/>
              <a:t>idea</a:t>
            </a:r>
            <a:r>
              <a:rPr lang="en-US" sz="2400" i="1" dirty="0"/>
              <a:t>.		</a:t>
            </a:r>
          </a:p>
          <a:p>
            <a:r>
              <a:rPr lang="en-US" sz="2400" i="1" dirty="0"/>
              <a:t>Sorry,	</a:t>
            </a:r>
            <a:r>
              <a:rPr lang="en-US" sz="2400" i="1" dirty="0" smtClean="0"/>
              <a:t>but</a:t>
            </a:r>
            <a:r>
              <a:rPr lang="cs-CZ" sz="2400" i="1" dirty="0" smtClean="0"/>
              <a:t> </a:t>
            </a:r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don’t</a:t>
            </a:r>
            <a:r>
              <a:rPr lang="cs-CZ" sz="2400" i="1" dirty="0" smtClean="0"/>
              <a:t> </a:t>
            </a:r>
            <a:r>
              <a:rPr lang="en-US" sz="2400" i="1" dirty="0" smtClean="0"/>
              <a:t>agree</a:t>
            </a:r>
            <a:r>
              <a:rPr lang="en-US" sz="2400" i="1" dirty="0"/>
              <a:t>.		</a:t>
            </a:r>
          </a:p>
          <a:p>
            <a:r>
              <a:rPr lang="en-US" sz="2400" i="1" dirty="0" smtClean="0"/>
              <a:t>I’m</a:t>
            </a:r>
            <a:r>
              <a:rPr lang="cs-CZ" sz="2400" i="1" dirty="0" smtClean="0"/>
              <a:t> </a:t>
            </a:r>
            <a:r>
              <a:rPr lang="en-US" sz="2400" i="1" dirty="0" smtClean="0"/>
              <a:t>afraid</a:t>
            </a:r>
            <a:r>
              <a:rPr lang="cs-CZ" sz="2400" i="1" dirty="0" smtClean="0"/>
              <a:t> </a:t>
            </a:r>
            <a:r>
              <a:rPr lang="en-US" sz="2400" i="1" dirty="0" smtClean="0"/>
              <a:t>that’s</a:t>
            </a:r>
            <a:r>
              <a:rPr lang="cs-CZ" sz="2400" i="1" dirty="0" smtClean="0"/>
              <a:t> </a:t>
            </a:r>
            <a:r>
              <a:rPr lang="en-US" sz="2400" i="1" dirty="0" smtClean="0"/>
              <a:t>not</a:t>
            </a:r>
            <a:r>
              <a:rPr lang="cs-CZ" sz="2400" i="1" dirty="0" smtClean="0"/>
              <a:t> </a:t>
            </a:r>
            <a:r>
              <a:rPr lang="en-US" sz="2400" i="1" dirty="0" smtClean="0"/>
              <a:t>how</a:t>
            </a:r>
            <a:r>
              <a:rPr lang="cs-CZ" sz="2400" i="1" dirty="0" smtClean="0"/>
              <a:t> </a:t>
            </a:r>
            <a:r>
              <a:rPr lang="en-US" sz="2400" i="1" dirty="0" smtClean="0"/>
              <a:t>I</a:t>
            </a:r>
            <a:r>
              <a:rPr lang="cs-CZ" sz="2400" i="1" dirty="0" smtClean="0"/>
              <a:t> </a:t>
            </a:r>
            <a:r>
              <a:rPr lang="en-US" sz="2400" i="1" dirty="0" smtClean="0"/>
              <a:t>see</a:t>
            </a:r>
            <a:r>
              <a:rPr lang="cs-CZ" sz="2400" i="1" dirty="0" smtClean="0"/>
              <a:t> </a:t>
            </a:r>
            <a:r>
              <a:rPr lang="en-US" sz="2400" i="1" dirty="0" smtClean="0"/>
              <a:t>it</a:t>
            </a:r>
            <a:r>
              <a:rPr lang="en-US" sz="2400" i="1" dirty="0"/>
              <a:t>.		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2752180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301</TotalTime>
  <Words>277</Words>
  <Application>Microsoft Office PowerPoint</Application>
  <PresentationFormat>Širokoúhlá obrazovka</PresentationFormat>
  <Paragraphs>105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Retrospektiva</vt:lpstr>
      <vt:lpstr>Principles of discussion Educational Communication </vt:lpstr>
      <vt:lpstr>What is discussion?</vt:lpstr>
      <vt:lpstr>Principles of discussion</vt:lpstr>
      <vt:lpstr>What are the principles of group discussion? </vt:lpstr>
      <vt:lpstr>What is discussion in educational communication?</vt:lpstr>
      <vt:lpstr>Discussion – communication examples 1</vt:lpstr>
      <vt:lpstr>Discussion – communication examples  2</vt:lpstr>
      <vt:lpstr>Discussion – communication examples  3</vt:lpstr>
      <vt:lpstr>Discussion – communication examples 4</vt:lpstr>
      <vt:lpstr>Discussion – communication examples 5</vt:lpstr>
      <vt:lpstr>Discussion – communication examples 6</vt:lpstr>
      <vt:lpstr>Discussion – communication examples 7</vt:lpstr>
      <vt:lpstr>Discussion – communication examples 8</vt:lpstr>
      <vt:lpstr>Discussion – communication examples 9</vt:lpstr>
      <vt:lpstr>Discussion –communication examples 10</vt:lpstr>
      <vt:lpstr>Resourses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Trna</dc:creator>
  <cp:lastModifiedBy>Trna</cp:lastModifiedBy>
  <cp:revision>27</cp:revision>
  <dcterms:created xsi:type="dcterms:W3CDTF">2020-02-23T17:43:19Z</dcterms:created>
  <dcterms:modified xsi:type="dcterms:W3CDTF">2021-01-17T18:39:15Z</dcterms:modified>
</cp:coreProperties>
</file>