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6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3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41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8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14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92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45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9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07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4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65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369A4-8D56-44D8-9396-370DC4E8E1B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99425-93E4-43C5-8801-93BBD6FEF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5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mail/mail_posli?to=117456%40mail.muni.cz" TargetMode="External"/><Relationship Id="rId2" Type="http://schemas.openxmlformats.org/officeDocument/2006/relationships/hyperlink" Target="mailto:bayerova@ped.muni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Nadání a jeho rozvoj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tx2">
                    <a:lumMod val="75000"/>
                  </a:schemeClr>
                </a:solidFill>
              </a:rPr>
            </a:b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916832"/>
            <a:ext cx="6400800" cy="985664"/>
          </a:xfrm>
        </p:spPr>
        <p:txBody>
          <a:bodyPr/>
          <a:lstStyle/>
          <a:p>
            <a:r>
              <a:rPr lang="cs-CZ" dirty="0" smtClean="0"/>
              <a:t>Informace k ukončení předmětu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3573016"/>
            <a:ext cx="7128792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i="1" dirty="0">
                <a:solidFill>
                  <a:schemeClr val="tx2">
                    <a:lumMod val="75000"/>
                  </a:schemeClr>
                </a:solidFill>
                <a:latin typeface="Harlow Solid Italic" panose="04030604020F02020D02" pitchFamily="82" charset="0"/>
              </a:rPr>
              <a:t>Každý je génius. </a:t>
            </a:r>
            <a:endParaRPr lang="cs-CZ" i="1" dirty="0" smtClean="0">
              <a:solidFill>
                <a:schemeClr val="tx2">
                  <a:lumMod val="75000"/>
                </a:schemeClr>
              </a:solidFill>
              <a:latin typeface="Harlow Solid Italic" panose="04030604020F02020D02" pitchFamily="82" charset="0"/>
            </a:endParaRP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  <a:latin typeface="Harlow Solid Italic" panose="04030604020F02020D02" pitchFamily="82" charset="0"/>
              </a:rPr>
              <a:t>Ale 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  <a:latin typeface="Harlow Solid Italic" panose="04030604020F02020D02" pitchFamily="82" charset="0"/>
              </a:rPr>
              <a:t>pokud budeme posuzovat rybu podle její schopnosti vylézt na strom, bude celý svůj život žít s vědomím, že je neschopná.</a:t>
            </a:r>
            <a:endParaRPr lang="cs-CZ" dirty="0">
              <a:solidFill>
                <a:schemeClr val="tx2">
                  <a:lumMod val="75000"/>
                </a:schemeClr>
              </a:solidFill>
              <a:latin typeface="Harlow Solid Italic" panose="04030604020F02020D02" pitchFamily="82" charset="0"/>
            </a:endParaRPr>
          </a:p>
          <a:p>
            <a:pPr algn="r"/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						</a:t>
            </a: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Albert Einstein</a:t>
            </a:r>
          </a:p>
        </p:txBody>
      </p:sp>
    </p:spTree>
    <p:extLst>
      <p:ext uri="{BB962C8B-B14F-4D97-AF65-F5344CB8AC3E}">
        <p14:creationId xmlns:p14="http://schemas.microsoft.com/office/powerpoint/2010/main" val="37378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Nadání a jeho rozvoj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040560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cs-CZ" sz="7200" b="1" dirty="0" smtClean="0"/>
              <a:t>Téma práce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sz="5500" dirty="0"/>
              <a:t>Nadaní, talentovaní v mém okolí </a:t>
            </a:r>
          </a:p>
          <a:p>
            <a:pPr lvl="0"/>
            <a:r>
              <a:rPr lang="cs-CZ" sz="5500" dirty="0"/>
              <a:t>Kognitivně nadaný žák ve škole</a:t>
            </a:r>
          </a:p>
          <a:p>
            <a:pPr lvl="0"/>
            <a:r>
              <a:rPr lang="cs-CZ" sz="5500" dirty="0"/>
              <a:t>Charakteristiky a projevy nadaných dětí</a:t>
            </a:r>
          </a:p>
          <a:p>
            <a:pPr lvl="0"/>
            <a:r>
              <a:rPr lang="cs-CZ" sz="5500" dirty="0"/>
              <a:t>Dvojí výjimečnost</a:t>
            </a:r>
          </a:p>
          <a:p>
            <a:pPr lvl="0"/>
            <a:r>
              <a:rPr lang="cs-CZ" sz="5500" dirty="0"/>
              <a:t>Problémy nadaných</a:t>
            </a:r>
          </a:p>
          <a:p>
            <a:pPr lvl="0"/>
            <a:r>
              <a:rPr lang="cs-CZ" sz="5500" dirty="0"/>
              <a:t>Identifikace nadaného žáka v předškolním vzdělávání</a:t>
            </a:r>
          </a:p>
          <a:p>
            <a:pPr lvl="0"/>
            <a:r>
              <a:rPr lang="cs-CZ" sz="5500" dirty="0"/>
              <a:t>Identifikace nadaného žáka na základní škole</a:t>
            </a:r>
          </a:p>
          <a:p>
            <a:pPr lvl="0"/>
            <a:r>
              <a:rPr lang="cs-CZ" sz="5500" dirty="0"/>
              <a:t>Vzdělávání mimořádně nadaného žáka na základní škole</a:t>
            </a:r>
          </a:p>
          <a:p>
            <a:pPr lvl="0"/>
            <a:r>
              <a:rPr lang="cs-CZ" sz="5500" dirty="0"/>
              <a:t>Vzdělávání mimořádně nadaného žáka na střední škole</a:t>
            </a:r>
          </a:p>
          <a:p>
            <a:pPr lvl="0"/>
            <a:r>
              <a:rPr lang="cs-CZ" sz="5500" dirty="0"/>
              <a:t>Nadané dítě v rodině </a:t>
            </a:r>
          </a:p>
          <a:p>
            <a:pPr lvl="0"/>
            <a:r>
              <a:rPr lang="cs-CZ" sz="5500" dirty="0"/>
              <a:t>Nadaný žák a jeho místo ve třídě, skupině</a:t>
            </a:r>
          </a:p>
          <a:p>
            <a:pPr lvl="0"/>
            <a:r>
              <a:rPr lang="cs-CZ" sz="5500" dirty="0"/>
              <a:t>Kreativita nadaných</a:t>
            </a:r>
          </a:p>
          <a:p>
            <a:pPr lvl="0"/>
            <a:r>
              <a:rPr lang="cs-CZ" sz="5500" dirty="0"/>
              <a:t>Talent – nadání - umění (hudba, výtvarné činnosti, pracovní činnosti) </a:t>
            </a:r>
          </a:p>
          <a:p>
            <a:pPr lvl="0"/>
            <a:r>
              <a:rPr lang="cs-CZ" sz="5500" dirty="0"/>
              <a:t>Identifikace sportovních talentů</a:t>
            </a:r>
          </a:p>
          <a:p>
            <a:pPr lvl="0"/>
            <a:r>
              <a:rPr lang="cs-CZ" sz="5500" dirty="0"/>
              <a:t>Specifika sportovně nadaných a rozvoj jejich nadání</a:t>
            </a:r>
          </a:p>
          <a:p>
            <a:pPr lvl="0"/>
            <a:r>
              <a:rPr lang="cs-CZ" sz="5500" dirty="0"/>
              <a:t>Nadání a volnočasové aktivity (kroužky, tábory, skauti, šachy…..)</a:t>
            </a:r>
          </a:p>
          <a:p>
            <a:pPr lvl="0"/>
            <a:r>
              <a:rPr lang="cs-CZ" sz="5500" dirty="0"/>
              <a:t>„Učitelem“ nadaných – postoj učitelů k nadání</a:t>
            </a:r>
          </a:p>
          <a:p>
            <a:pPr lvl="0"/>
            <a:r>
              <a:rPr lang="cs-CZ" sz="5500" dirty="0"/>
              <a:t>Rozvoj nadání v průběhu života</a:t>
            </a:r>
          </a:p>
          <a:p>
            <a:pPr lvl="0"/>
            <a:r>
              <a:rPr lang="cs-CZ" sz="5500" dirty="0"/>
              <a:t>Latentní mimořádné nadání</a:t>
            </a:r>
          </a:p>
          <a:p>
            <a:pPr lvl="0"/>
            <a:r>
              <a:rPr lang="cs-CZ" sz="5500" dirty="0"/>
              <a:t>Vlastní </a:t>
            </a:r>
            <a:r>
              <a:rPr lang="cs-CZ" sz="5500" dirty="0" smtClean="0"/>
              <a:t>téma</a:t>
            </a:r>
            <a:endParaRPr lang="cs-CZ" sz="5500" dirty="0"/>
          </a:p>
        </p:txBody>
      </p:sp>
    </p:spTree>
    <p:extLst>
      <p:ext uri="{BB962C8B-B14F-4D97-AF65-F5344CB8AC3E}">
        <p14:creationId xmlns:p14="http://schemas.microsoft.com/office/powerpoint/2010/main" val="230431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Formální náležitosti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Anotace – text rozsah cca A5</a:t>
            </a:r>
          </a:p>
          <a:p>
            <a:r>
              <a:rPr lang="cs-CZ" dirty="0" smtClean="0"/>
              <a:t>F</a:t>
            </a:r>
            <a:r>
              <a:rPr lang="cs-CZ" dirty="0" smtClean="0"/>
              <a:t>orma – </a:t>
            </a:r>
            <a:r>
              <a:rPr lang="cs-CZ" dirty="0" err="1" smtClean="0"/>
              <a:t>ppt</a:t>
            </a:r>
            <a:r>
              <a:rPr lang="cs-CZ" dirty="0" smtClean="0"/>
              <a:t>, rozhovor s nadaným, příběh, vlastní zkušenosti z praxe, pracovní list pro nadané, nahrávka aj.</a:t>
            </a:r>
          </a:p>
          <a:p>
            <a:pPr lvl="0"/>
            <a:r>
              <a:rPr lang="cs-CZ" dirty="0"/>
              <a:t>D</a:t>
            </a:r>
            <a:r>
              <a:rPr lang="cs-CZ" dirty="0" smtClean="0"/>
              <a:t>élka 7 min, </a:t>
            </a:r>
            <a:r>
              <a:rPr lang="cs-CZ" dirty="0" err="1" smtClean="0"/>
              <a:t>max</a:t>
            </a:r>
            <a:r>
              <a:rPr lang="cs-CZ" dirty="0" smtClean="0"/>
              <a:t> 10 min</a:t>
            </a:r>
          </a:p>
          <a:p>
            <a:pPr mar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sz="2000" b="1" dirty="0" smtClean="0"/>
              <a:t>Dotazy, připomínky</a:t>
            </a:r>
            <a:r>
              <a:rPr lang="cs-CZ" sz="2000" dirty="0" smtClean="0"/>
              <a:t>….. neváhejte mne kontaktovat </a:t>
            </a:r>
          </a:p>
          <a:p>
            <a:pPr marL="0" lvl="0" indent="0">
              <a:buNone/>
            </a:pPr>
            <a:r>
              <a:rPr lang="cs-CZ" sz="2000" dirty="0" smtClean="0">
                <a:hlinkClick r:id="rId2"/>
              </a:rPr>
              <a:t>bayerova@ped.muni.cz</a:t>
            </a:r>
            <a:r>
              <a:rPr lang="cs-CZ" sz="2000" dirty="0" smtClean="0"/>
              <a:t>; </a:t>
            </a:r>
            <a:r>
              <a:rPr lang="cs-CZ" sz="2000" dirty="0" smtClean="0">
                <a:hlinkClick r:id="rId3"/>
              </a:rPr>
              <a:t>117456@mail.muni.c</a:t>
            </a:r>
            <a:r>
              <a:rPr lang="cs-CZ" sz="2200" u="sng" dirty="0" smtClean="0">
                <a:hlinkClick r:id="rId3"/>
              </a:rPr>
              <a:t>z</a:t>
            </a:r>
            <a:endParaRPr lang="cs-CZ" sz="2200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347354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48</Words>
  <Application>Microsoft Office PowerPoint</Application>
  <PresentationFormat>Předvádění na obrazovce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 Nadání a jeho rozvoj  </vt:lpstr>
      <vt:lpstr>Nadání a jeho rozvoj </vt:lpstr>
      <vt:lpstr> Formální náležitosti práce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Nadání a jeho rozvoj  </dc:title>
  <dc:creator>Anna</dc:creator>
  <cp:lastModifiedBy>Anna</cp:lastModifiedBy>
  <cp:revision>3</cp:revision>
  <dcterms:created xsi:type="dcterms:W3CDTF">2024-02-26T10:18:34Z</dcterms:created>
  <dcterms:modified xsi:type="dcterms:W3CDTF">2024-02-26T10:30:02Z</dcterms:modified>
</cp:coreProperties>
</file>